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620" r:id="rId3"/>
    <p:sldId id="257" r:id="rId4"/>
    <p:sldId id="6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557"/>
  </p:normalViewPr>
  <p:slideViewPr>
    <p:cSldViewPr snapToGrid="0" snapToObjects="1">
      <p:cViewPr varScale="1">
        <p:scale>
          <a:sx n="105" d="100"/>
          <a:sy n="105" d="100"/>
        </p:scale>
        <p:origin x="408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2B77C-B881-174C-A58E-0E19B690B37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A313-FFE3-2943-98F5-35FB6D6E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7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D61EA-CB29-9F40-B741-6B4DB74AC1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E7BE-F3CF-8F40-BB16-674CD4C3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28D5B-4D8A-2547-9295-93A83ABDC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5F09-61A7-3049-8BB1-06884AA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5B67-1AE4-4B48-9582-ED9ABA62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5710-671D-5B40-9DC0-0E0E1F1E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3E62-F4F4-7C40-993C-EB28583E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E4C9F-2A9B-B84E-AE77-F3EB7C5F0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CB4C-8D68-E64F-92C6-633A17B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3A8B-7E00-E549-8EBF-44489972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B5D2-DA8B-B24A-B460-35ADCC6F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9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A1BB4-74DE-4447-804E-99CBB9B7C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9FF0-CA91-B24D-83BB-57F6453F4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3957-D81F-1749-AEEB-927B37F1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5A15-AD34-ED4E-865C-3691B656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08C6-5593-E447-B2D2-829A99B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A817-CDA8-CA43-870D-19A489D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0C6A-FAE2-FE44-9605-D27E0743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07C7-2CE6-644B-84DB-70D65488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3F39-F63F-6849-898C-0510CC0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8850-7391-3A4E-9668-F50B46A6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2779-D061-EF4F-A62D-E16D15C6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2A31-2E79-A549-8194-D43A5EA6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D9C3-FF9D-5147-96F7-EE39AC6C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700A-D1B3-6C41-A8CF-E5D3CF80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15A-B73D-B841-9948-363FBF74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107C-C64B-D44E-8CE2-47E60FC1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31EE-EDE9-B74E-999B-1074E22E3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D7F8F-9026-7841-BB9F-F7FF9CD32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6557-10AF-4843-995A-4D428457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CB9BD-FC8B-E741-A44A-3BF395CB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A311C-5AB6-D348-BB23-7B985DD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8563-DCB6-744A-B9DB-4CF0D0B3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31A19-F82B-6544-807F-836858A7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A336D-B7FA-8849-BA10-6B92C4CD5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7EADE-2267-4C48-9DD7-92FC9A744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579F-7298-4E4C-9A4D-0F4E5F56E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2DEF0-5AA4-7C4A-ACFA-201ED16D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7EECB-DD63-3149-A5AE-953A22D5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B98F8-5DC4-1A47-83B0-AB9C89B6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33A8-EFA5-A249-9EEE-48B2F769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5B4A8-DBA5-3B4C-BB2C-AA0EF890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85164-DBE1-7C4D-A8B9-26F29924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857E-A66B-2845-9EAC-12AAD283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89546-0517-C74D-9B25-37888828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FE1B9-5EEA-7C4E-AD76-D50F11B2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B786F-CBE8-0547-9E69-6BAEB433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19C1-B092-E142-A6CA-BFAEF53E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CBBC-A91A-024D-91BB-67537DE6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40215-D186-104A-9FB5-C2464885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E784A-395E-9143-9583-3D6BDB71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2EAD3-1042-D145-BCB0-C9411ACB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A6CF8-5258-B94B-96FA-1BE36F1D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451A-169E-6D4D-91AE-F5D6836D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405EB-0A51-4E4C-B101-F801C6B12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BF7B8-A304-5642-9C75-79937302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FF6B4-7879-6740-A24D-0EE270AD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9988C-2BD1-7D46-B7A3-BAFA2AF0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82EC-4D92-A747-8FDE-C6C8F40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E8398-B16C-EF4B-9CFC-F469FA96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300C8-127C-E14A-A855-10604A3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096C-9218-F04E-AA50-1D68A8C3B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5D01-0904-2044-B92D-26C12D3E7DDD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E04E-591C-CD4A-A2B6-37A13ABD6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900-D04F-C747-8C16-3C93D0F12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B1D9-10CE-F746-BC5E-479DF601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72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92C38A8-4478-634A-900C-CEA6DBD93ABF}"/>
              </a:ext>
            </a:extLst>
          </p:cNvPr>
          <p:cNvGrpSpPr/>
          <p:nvPr/>
        </p:nvGrpSpPr>
        <p:grpSpPr>
          <a:xfrm>
            <a:off x="5833047" y="510208"/>
            <a:ext cx="6758188" cy="6245719"/>
            <a:chOff x="5342657" y="160634"/>
            <a:chExt cx="7035505" cy="65020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E616A50-FA92-094A-A344-E7791EE5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2657" y="160634"/>
              <a:ext cx="7035505" cy="6502007"/>
            </a:xfrm>
            <a:prstGeom prst="rect">
              <a:avLst/>
            </a:prstGeom>
          </p:spPr>
        </p:pic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D9618BD7-A73B-814A-A1C8-4E81E9BD172F}"/>
                </a:ext>
              </a:extLst>
            </p:cNvPr>
            <p:cNvSpPr/>
            <p:nvPr/>
          </p:nvSpPr>
          <p:spPr>
            <a:xfrm>
              <a:off x="7492911" y="3338173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90D6F0BB-F0D3-8843-8CB9-4D73D8E839F1}"/>
                </a:ext>
              </a:extLst>
            </p:cNvPr>
            <p:cNvSpPr/>
            <p:nvPr/>
          </p:nvSpPr>
          <p:spPr>
            <a:xfrm>
              <a:off x="6762809" y="5074825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B0E5323C-7038-EE45-9D02-4D4F5C3F0FDC}"/>
                </a:ext>
              </a:extLst>
            </p:cNvPr>
            <p:cNvSpPr/>
            <p:nvPr/>
          </p:nvSpPr>
          <p:spPr>
            <a:xfrm>
              <a:off x="9559171" y="1916954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8A1540E7-09A9-3E41-A4AC-18737E1DD29A}"/>
                </a:ext>
              </a:extLst>
            </p:cNvPr>
            <p:cNvSpPr/>
            <p:nvPr/>
          </p:nvSpPr>
          <p:spPr>
            <a:xfrm>
              <a:off x="9559171" y="796695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A086E86D-394A-7946-83BE-85FDC9A21866}"/>
                </a:ext>
              </a:extLst>
            </p:cNvPr>
            <p:cNvSpPr/>
            <p:nvPr/>
          </p:nvSpPr>
          <p:spPr>
            <a:xfrm>
              <a:off x="7492911" y="4228399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84208A8B-7EB4-4A41-8AD5-F2B8B16603D4}"/>
                </a:ext>
              </a:extLst>
            </p:cNvPr>
            <p:cNvSpPr/>
            <p:nvPr/>
          </p:nvSpPr>
          <p:spPr>
            <a:xfrm>
              <a:off x="7492911" y="3706035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9FEBF566-2976-3948-AE33-7834E431B8A5}"/>
                </a:ext>
              </a:extLst>
            </p:cNvPr>
            <p:cNvSpPr/>
            <p:nvPr/>
          </p:nvSpPr>
          <p:spPr>
            <a:xfrm>
              <a:off x="6762809" y="4609217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89954B5C-CA16-DA48-8751-A5CB63EBA8A0}"/>
                </a:ext>
              </a:extLst>
            </p:cNvPr>
            <p:cNvSpPr/>
            <p:nvPr/>
          </p:nvSpPr>
          <p:spPr>
            <a:xfrm>
              <a:off x="7492911" y="2815809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BAE302E7-3274-2F43-9B65-5AFBA0D274F8}"/>
                </a:ext>
              </a:extLst>
            </p:cNvPr>
            <p:cNvSpPr/>
            <p:nvPr/>
          </p:nvSpPr>
          <p:spPr>
            <a:xfrm>
              <a:off x="8431411" y="2321603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>
              <a:extLst>
                <a:ext uri="{FF2B5EF4-FFF2-40B4-BE49-F238E27FC236}">
                  <a16:creationId xmlns:a16="http://schemas.microsoft.com/office/drawing/2014/main" id="{59F75B8A-A5EB-A146-AAD3-D090C9A5B522}"/>
                </a:ext>
              </a:extLst>
            </p:cNvPr>
            <p:cNvSpPr/>
            <p:nvPr/>
          </p:nvSpPr>
          <p:spPr>
            <a:xfrm>
              <a:off x="9553575" y="1415394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9732D9BC-90E4-D548-B515-190804957344}"/>
                </a:ext>
              </a:extLst>
            </p:cNvPr>
            <p:cNvSpPr/>
            <p:nvPr/>
          </p:nvSpPr>
          <p:spPr>
            <a:xfrm>
              <a:off x="10291742" y="324780"/>
              <a:ext cx="250780" cy="250780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66E82832-A316-7E44-9186-2E26FE8C9A03}"/>
                </a:ext>
              </a:extLst>
            </p:cNvPr>
            <p:cNvSpPr/>
            <p:nvPr/>
          </p:nvSpPr>
          <p:spPr>
            <a:xfrm>
              <a:off x="7937549" y="4975736"/>
              <a:ext cx="198178" cy="198178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7B04601D-FDD0-FF4C-A044-D6D08BD73B85}"/>
                </a:ext>
              </a:extLst>
            </p:cNvPr>
            <p:cNvSpPr/>
            <p:nvPr/>
          </p:nvSpPr>
          <p:spPr>
            <a:xfrm>
              <a:off x="7937549" y="5226516"/>
              <a:ext cx="198178" cy="198178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5CC9E67-CC36-3C44-A986-40DD32944F9C}"/>
              </a:ext>
            </a:extLst>
          </p:cNvPr>
          <p:cNvSpPr/>
          <p:nvPr/>
        </p:nvSpPr>
        <p:spPr>
          <a:xfrm>
            <a:off x="6813013" y="1236924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relative - relative</a:t>
            </a:r>
            <a:endParaRPr lang="en-US" b="1" i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F05D40A-FEEB-5648-9D5F-01DDBE96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141" y="5801834"/>
            <a:ext cx="4842348" cy="91943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49A37FC-8B8C-AA4E-B220-BF226172D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48" y="4447847"/>
            <a:ext cx="825600" cy="64174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1F1336D-BDB3-3E4C-AD9F-319D3BB4A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57" y="3429351"/>
            <a:ext cx="679196" cy="53794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1E31381-044D-9B4E-A35C-93059DA83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3358" y="2059203"/>
            <a:ext cx="755266" cy="5920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5C744D2-A34C-A44F-8E74-37742DE4D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1930" y="5167989"/>
            <a:ext cx="825600" cy="65689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2A4772D-12C9-D746-A1E8-4BF2D39E6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9417" y="1045456"/>
            <a:ext cx="839207" cy="65805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8297743-4536-0346-A686-42416F2ACB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718" y="4824615"/>
            <a:ext cx="4926779" cy="390303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408EC66-E92C-E347-A609-E77673F709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87726" y="319308"/>
            <a:ext cx="820207" cy="65472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2EDC3A7-AE59-BD43-905F-A6D0B2251A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90104" y="1527685"/>
            <a:ext cx="840193" cy="66119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F159D8B-9505-DD43-AA65-4D79B19171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2934" y="4274166"/>
            <a:ext cx="839207" cy="65834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DECF634-69EC-B941-823B-F6510C9B1C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9200" y="3633068"/>
            <a:ext cx="839207" cy="66845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AD1065-8E08-B043-ADDF-FF8720856D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83697" y="5023106"/>
            <a:ext cx="833262" cy="66945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C2E0CBE-405F-F942-A3E0-34F7037F30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6481" y="2623902"/>
            <a:ext cx="814850" cy="6547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FBF612-38C8-0A4C-869B-CA37890C52D8}"/>
              </a:ext>
            </a:extLst>
          </p:cNvPr>
          <p:cNvSpPr/>
          <p:nvPr/>
        </p:nvSpPr>
        <p:spPr>
          <a:xfrm>
            <a:off x="901966" y="4447847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dirty="0"/>
              <a:t>'r_0153'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40682-EE82-2A42-BB90-5B1089D0E8C4}"/>
              </a:ext>
            </a:extLst>
          </p:cNvPr>
          <p:cNvSpPr/>
          <p:nvPr/>
        </p:nvSpPr>
        <p:spPr>
          <a:xfrm>
            <a:off x="1676504" y="3320086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'r_0151'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0718C-CAC7-C340-ABD7-59D3D8B9ECF4}"/>
              </a:ext>
            </a:extLst>
          </p:cNvPr>
          <p:cNvSpPr/>
          <p:nvPr/>
        </p:nvSpPr>
        <p:spPr>
          <a:xfrm>
            <a:off x="3666346" y="1901212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'r_0855'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20654-83A4-6043-9055-7223FF5D13A7}"/>
              </a:ext>
            </a:extLst>
          </p:cNvPr>
          <p:cNvSpPr/>
          <p:nvPr/>
        </p:nvSpPr>
        <p:spPr>
          <a:xfrm>
            <a:off x="971768" y="498332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'r_0152'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36E1C-AC44-B440-8C7E-E321D31FC7D3}"/>
              </a:ext>
            </a:extLst>
          </p:cNvPr>
          <p:cNvSpPr/>
          <p:nvPr/>
        </p:nvSpPr>
        <p:spPr>
          <a:xfrm>
            <a:off x="3663606" y="817122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'r_0914'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DFB6E-C414-3248-9CA2-4631198C85FA}"/>
              </a:ext>
            </a:extLst>
          </p:cNvPr>
          <p:cNvSpPr/>
          <p:nvPr/>
        </p:nvSpPr>
        <p:spPr>
          <a:xfrm>
            <a:off x="1685218" y="2784610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'r_0908'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F62D19-8C85-914C-ABA5-D8FA5DFE5138}"/>
              </a:ext>
            </a:extLst>
          </p:cNvPr>
          <p:cNvSpPr/>
          <p:nvPr/>
        </p:nvSpPr>
        <p:spPr>
          <a:xfrm>
            <a:off x="4397311" y="447790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'r_0915'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1D4BB-BC91-5142-9480-8A0DA28FFFEC}"/>
              </a:ext>
            </a:extLst>
          </p:cNvPr>
          <p:cNvSpPr/>
          <p:nvPr/>
        </p:nvSpPr>
        <p:spPr>
          <a:xfrm>
            <a:off x="3582344" y="1518847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'r_0079'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AF1375-529C-A94A-B84D-C18EE19CC092}"/>
              </a:ext>
            </a:extLst>
          </p:cNvPr>
          <p:cNvSpPr/>
          <p:nvPr/>
        </p:nvSpPr>
        <p:spPr>
          <a:xfrm>
            <a:off x="1676504" y="4151704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'r_0570'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D6D243-08B0-A44C-A22E-126FDDA63CF2}"/>
              </a:ext>
            </a:extLst>
          </p:cNvPr>
          <p:cNvSpPr/>
          <p:nvPr/>
        </p:nvSpPr>
        <p:spPr>
          <a:xfrm>
            <a:off x="1676503" y="363979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'r_0912'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850534-5A5E-4345-925B-985EA79F261D}"/>
              </a:ext>
            </a:extLst>
          </p:cNvPr>
          <p:cNvSpPr/>
          <p:nvPr/>
        </p:nvSpPr>
        <p:spPr>
          <a:xfrm>
            <a:off x="2059770" y="4844165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'r_0514'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3837E3-34B5-BE44-A2AD-1DFB5DA3FFEE}"/>
              </a:ext>
            </a:extLst>
          </p:cNvPr>
          <p:cNvSpPr/>
          <p:nvPr/>
        </p:nvSpPr>
        <p:spPr>
          <a:xfrm>
            <a:off x="2400036" y="2343962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'r_0911'</a:t>
            </a:r>
          </a:p>
        </p:txBody>
      </p:sp>
    </p:spTree>
    <p:extLst>
      <p:ext uri="{BB962C8B-B14F-4D97-AF65-F5344CB8AC3E}">
        <p14:creationId xmlns:p14="http://schemas.microsoft.com/office/powerpoint/2010/main" val="35344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E0E1B-D8E6-DA4F-BAD2-84CB640CA2BC}"/>
              </a:ext>
            </a:extLst>
          </p:cNvPr>
          <p:cNvSpPr txBox="1"/>
          <p:nvPr/>
        </p:nvSpPr>
        <p:spPr>
          <a:xfrm>
            <a:off x="2091559" y="199697"/>
            <a:ext cx="109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the consistency within the expression of this pathway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8E9E-6B50-684C-9264-D7BAF9B8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2" y="847023"/>
            <a:ext cx="4408221" cy="3405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2AC48C-8B50-0642-8F67-28541C3F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42" y="384363"/>
            <a:ext cx="3578726" cy="2831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CFC9C-EE4E-014F-9C28-2F4511A4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68" y="0"/>
            <a:ext cx="3103813" cy="2439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9F636-897E-E742-A255-4889F4D38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026" y="-89055"/>
            <a:ext cx="3130236" cy="246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1632B-A06A-114E-9EEF-3A67C0445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300" y="958850"/>
            <a:ext cx="6629400" cy="494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71990-15E2-3149-9B00-721A1A848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956" y="3652316"/>
            <a:ext cx="4440454" cy="34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0466-96A5-2243-9C9F-A4C1D9A8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L0-16, r_0908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3621-C866-E143-B8A5-CD0E7E57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{'ATP [cytoplasm] + L-aspartate [cytoplasm] + phosphoribosyl-carboxy-aminoimidazole [cytoplasm]  -&gt; 5'-phosphoribosyl-4-(N-</a:t>
            </a:r>
            <a:r>
              <a:rPr lang="en-US" dirty="0" err="1"/>
              <a:t>succinocarboxamide</a:t>
            </a:r>
            <a:r>
              <a:rPr lang="en-US" dirty="0"/>
              <a:t>)-5-aminoimidazole [cytoplasm] + ADP [cytoplasm] + H+ [cytoplasm] + phosphate [cytoplasm] '}</a:t>
            </a:r>
          </a:p>
        </p:txBody>
      </p:sp>
    </p:spTree>
    <p:extLst>
      <p:ext uri="{BB962C8B-B14F-4D97-AF65-F5344CB8AC3E}">
        <p14:creationId xmlns:p14="http://schemas.microsoft.com/office/powerpoint/2010/main" val="238802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11284</TotalTime>
  <Words>109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L0-16, r_0908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Xuhang</dc:creator>
  <cp:lastModifiedBy>Li, Xuhang</cp:lastModifiedBy>
  <cp:revision>11</cp:revision>
  <dcterms:created xsi:type="dcterms:W3CDTF">2020-07-08T20:01:46Z</dcterms:created>
  <dcterms:modified xsi:type="dcterms:W3CDTF">2020-07-23T18:13:30Z</dcterms:modified>
</cp:coreProperties>
</file>