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5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6" r:id="rId21"/>
    <p:sldId id="269" r:id="rId22"/>
    <p:sldId id="270" r:id="rId23"/>
    <p:sldId id="278" r:id="rId24"/>
    <p:sldId id="279" r:id="rId25"/>
    <p:sldId id="280" r:id="rId26"/>
    <p:sldId id="281" r:id="rId27"/>
    <p:sldId id="282" r:id="rId28"/>
    <p:sldId id="283" r:id="rId29"/>
    <p:sldId id="292" r:id="rId30"/>
    <p:sldId id="284" r:id="rId31"/>
    <p:sldId id="285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napToGrid="0" snapToObjects="1">
      <p:cViewPr>
        <p:scale>
          <a:sx n="107" d="100"/>
          <a:sy n="107" d="100"/>
        </p:scale>
        <p:origin x="1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75E1-8560-D941-BB46-588A63607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DF19F-9A0D-4347-B072-785B4471F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B25F-A733-0942-AEBC-0499C7EE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5B6-6733-C247-95D2-0C8822EE690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425B-F5E2-D143-81E6-80F92177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434AF-2C98-944F-B5A0-26E97491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AC9-34DC-4C4B-A721-546DEAC1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CFD3-7921-D041-9F3B-5EA93484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875DB-B2B9-5245-B788-192A88D1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A882-43BD-1D49-85CA-FA5DF0FA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5B6-6733-C247-95D2-0C8822EE690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0BEE-0913-364F-AAFE-C8686E49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4369-B523-0743-82D7-CBE88EA9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AC9-34DC-4C4B-A721-546DEAC1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4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DBDB2-DFF4-0345-A52B-A16260EBA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714C5-771A-914F-9170-EB4B7495D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FFB6-DB09-B948-B41B-AEC32E75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5B6-6733-C247-95D2-0C8822EE690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ECFD-25F1-BE42-971A-8C132FAA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074A-2048-504F-910A-85A6D776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AC9-34DC-4C4B-A721-546DEAC1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E15E-6E84-4246-B5E8-A7B72402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B3E8-0167-344B-AE2D-1E171B2D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8AB50-B91A-3045-AB2C-85CBD75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5B6-6733-C247-95D2-0C8822EE690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0DA2-94FB-F64C-9F6D-CA832A9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E31F-58C2-F449-ABF4-D1F9881D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AC9-34DC-4C4B-A721-546DEAC1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B64C-4C24-164D-8090-E3B63181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831B9-4B55-4C42-A6E4-10071AC5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516B-3703-8B4A-A8C9-99E12328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5B6-6733-C247-95D2-0C8822EE690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CF10-F518-8B49-BB50-F09293E0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3D76-72F3-E34D-B762-48D4FEE7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AC9-34DC-4C4B-A721-546DEAC1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86E1-BD73-A643-A465-1C230C1B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7708-2EA3-4140-82CC-23975E8A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DA612-B556-894D-B98F-737C0152E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9FF49-F407-2B47-AD92-F9080A54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5B6-6733-C247-95D2-0C8822EE690B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3751D-E62C-E344-9429-FE3ADC92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C54C-8113-4345-9D4E-2733738C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AC9-34DC-4C4B-A721-546DEAC1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76D7-E1DA-5647-83C5-D5DAEAF5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DE59-5A43-B945-B44E-8392544A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2AB94-1E45-F244-B223-305BB167C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8C3A9-F96F-4844-8F83-A68A90249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86968-5C02-C24F-81D5-B81043DC9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B5CB9-236A-3B43-B5B6-9537EC3D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5B6-6733-C247-95D2-0C8822EE690B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AA11F-5082-0A49-9D25-644BC2EF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06DA7-36C5-AA4B-8D03-B61B94C7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AC9-34DC-4C4B-A721-546DEAC1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8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2812-769F-1747-A1AC-0B2DBBA5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33952-ABD6-F34A-867B-BD0ADC8D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5B6-6733-C247-95D2-0C8822EE690B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D04E0-187D-E64A-BAB7-036719BA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23DFC-2F62-D243-95DF-EED77114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AC9-34DC-4C4B-A721-546DEAC1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13CA3-D423-8640-BB20-30B855A6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5B6-6733-C247-95D2-0C8822EE690B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F146A-DE49-2F4F-8061-74CB6B33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CCCC8-8B07-C546-937E-03A782E6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AC9-34DC-4C4B-A721-546DEAC1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9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8778-2BD5-3C41-ADB2-A3F774C4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D340C-B84D-6A4B-9685-E027A744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446FA-D19B-8A40-8C8F-A25767B3C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F1319-42C8-7244-B11C-F6F4EE0A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5B6-6733-C247-95D2-0C8822EE690B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4D24A-F584-CF45-99AC-DBB62ACE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3359-4914-6944-9341-9B7382FA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AC9-34DC-4C4B-A721-546DEAC1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A0A6-5AB7-D44E-841E-BF467669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2E4C9-4C92-9B43-885D-8D22A14BB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4921A-3D08-4143-8D38-0DC938A94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FB3B1-DBA3-014B-A47D-F45176A4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5B6-6733-C247-95D2-0C8822EE690B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6AC9D-A7F7-EC48-8A14-95B9D6E0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68113-9648-1343-BCE8-1710EAD1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AC9-34DC-4C4B-A721-546DEAC1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7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92121-25BC-654A-BD80-EA2E39FB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8F10F-433F-5A4C-BBAF-067BE52B1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933BD-BE23-9442-A799-1E21908DF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C5B6-6733-C247-95D2-0C8822EE690B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B41E3-14DA-284F-9F9A-8125C7519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9F70-11E5-EB4E-889D-7AD84BD5E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3AC9-34DC-4C4B-A721-546DEAC1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mbase.org/db/get?name=DAF-22;class=Protei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books/NBK153595/" TargetMode="External"/><Relationship Id="rId4" Type="http://schemas.openxmlformats.org/officeDocument/2006/relationships/hyperlink" Target="http://www.wormbase.org/db/get?name=daf-22;class=Gen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0F24E-8A6F-ED42-8BCD-C52BD3F24210}"/>
              </a:ext>
            </a:extLst>
          </p:cNvPr>
          <p:cNvSpPr txBox="1"/>
          <p:nvPr/>
        </p:nvSpPr>
        <p:spPr>
          <a:xfrm>
            <a:off x="4550979" y="2932386"/>
            <a:ext cx="2879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known </a:t>
            </a:r>
          </a:p>
        </p:txBody>
      </p:sp>
    </p:spTree>
    <p:extLst>
      <p:ext uri="{BB962C8B-B14F-4D97-AF65-F5344CB8AC3E}">
        <p14:creationId xmlns:p14="http://schemas.microsoft.com/office/powerpoint/2010/main" val="212207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5E2A3F-DC18-B247-9FAB-4644642E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801"/>
            <a:ext cx="12192000" cy="308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8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E578B0-1949-8641-BB84-2E62E8F0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638"/>
            <a:ext cx="12192000" cy="308472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265569-7852-534B-956B-524CA390B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51778"/>
              </p:ext>
            </p:extLst>
          </p:nvPr>
        </p:nvGraphicFramePr>
        <p:xfrm>
          <a:off x="343995" y="1021474"/>
          <a:ext cx="20447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6543116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Sphingolipid biosynthesis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028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29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C4162D-C0BC-E940-A899-F8C472EC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345"/>
            <a:ext cx="12192000" cy="305530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FF934E-8D1B-6547-B8A1-091C5D9E6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4015"/>
              </p:ext>
            </p:extLst>
          </p:nvPr>
        </p:nvGraphicFramePr>
        <p:xfrm>
          <a:off x="564713" y="695653"/>
          <a:ext cx="20447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75712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dopa production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174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75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0F24E-8A6F-ED42-8BCD-C52BD3F24210}"/>
              </a:ext>
            </a:extLst>
          </p:cNvPr>
          <p:cNvSpPr txBox="1"/>
          <p:nvPr/>
        </p:nvSpPr>
        <p:spPr>
          <a:xfrm>
            <a:off x="4550979" y="2932386"/>
            <a:ext cx="2879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Coherent </a:t>
            </a:r>
          </a:p>
        </p:txBody>
      </p:sp>
    </p:spTree>
    <p:extLst>
      <p:ext uri="{BB962C8B-B14F-4D97-AF65-F5344CB8AC3E}">
        <p14:creationId xmlns:p14="http://schemas.microsoft.com/office/powerpoint/2010/main" val="382704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AEC49-68F0-0F4E-B32E-2746031A3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0563"/>
            <a:ext cx="12192000" cy="349687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DB1FD3-A593-DD48-B151-C289C49FE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69351"/>
              </p:ext>
            </p:extLst>
          </p:nvPr>
        </p:nvGraphicFramePr>
        <p:xfrm>
          <a:off x="1006146" y="979433"/>
          <a:ext cx="20447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30559248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lactate production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7718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60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6DEB3C-215B-3240-A50B-5A16F34B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322"/>
            <a:ext cx="12192000" cy="348135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551DF5-6CBD-5141-B9BE-87E6786F6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99072"/>
              </p:ext>
            </p:extLst>
          </p:nvPr>
        </p:nvGraphicFramePr>
        <p:xfrm>
          <a:off x="1051472" y="840171"/>
          <a:ext cx="47498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9800">
                  <a:extLst>
                    <a:ext uri="{9D8B030D-6E8A-4147-A177-3AD203B41FA5}">
                      <a16:colId xmlns:a16="http://schemas.microsoft.com/office/drawing/2014/main" val="33065982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Mitochondrial beta oxidation of tetradecanoyl-</a:t>
                      </a:r>
                      <a:r>
                        <a:rPr lang="en-US" sz="1100" u="none" strike="noStrike" dirty="0" err="1">
                          <a:effectLst/>
                        </a:rPr>
                        <a:t>coA</a:t>
                      </a:r>
                      <a:r>
                        <a:rPr lang="en-US" sz="1100" u="none" strike="noStrike" dirty="0">
                          <a:effectLst/>
                        </a:rPr>
                        <a:t> to dodecanoyl-</a:t>
                      </a:r>
                      <a:r>
                        <a:rPr lang="en-US" sz="1100" u="none" strike="noStrike" dirty="0" err="1">
                          <a:effectLst/>
                        </a:rPr>
                        <a:t>coA</a:t>
                      </a:r>
                      <a:r>
                        <a:rPr lang="en-US" sz="1100" u="none" strike="noStrike" dirty="0">
                          <a:effectLst/>
                        </a:rPr>
                        <a:t> (dehydrogenation step)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3378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36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0FADDF-120B-0144-B6CD-F203B762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723"/>
            <a:ext cx="12192000" cy="304255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A3E5DD-B01B-2E4A-85BB-CC5F78ED7F7B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47498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9800">
                  <a:extLst>
                    <a:ext uri="{9D8B030D-6E8A-4147-A177-3AD203B41FA5}">
                      <a16:colId xmlns:a16="http://schemas.microsoft.com/office/drawing/2014/main" val="24492099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Mitochondrial beta oxidation of tetradecanoyl-</a:t>
                      </a:r>
                      <a:r>
                        <a:rPr lang="en-US" sz="1100" u="none" strike="noStrike" dirty="0" err="1">
                          <a:effectLst/>
                        </a:rPr>
                        <a:t>coA</a:t>
                      </a:r>
                      <a:r>
                        <a:rPr lang="en-US" sz="1100" u="none" strike="noStrike" dirty="0">
                          <a:effectLst/>
                        </a:rPr>
                        <a:t> to dodecanoyl-</a:t>
                      </a:r>
                      <a:r>
                        <a:rPr lang="en-US" sz="1100" u="none" strike="noStrike" dirty="0" err="1">
                          <a:effectLst/>
                        </a:rPr>
                        <a:t>coA</a:t>
                      </a:r>
                      <a:r>
                        <a:rPr lang="en-US" sz="1100" u="none" strike="noStrike" dirty="0">
                          <a:effectLst/>
                        </a:rPr>
                        <a:t> (hydration step)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51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340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CE1B9B-5013-E444-BACA-4182D6D62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85691"/>
              </p:ext>
            </p:extLst>
          </p:nvPr>
        </p:nvGraphicFramePr>
        <p:xfrm>
          <a:off x="610038" y="0"/>
          <a:ext cx="47498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9800">
                  <a:extLst>
                    <a:ext uri="{9D8B030D-6E8A-4147-A177-3AD203B41FA5}">
                      <a16:colId xmlns:a16="http://schemas.microsoft.com/office/drawing/2014/main" val="3392871748"/>
                    </a:ext>
                  </a:extLst>
                </a:gridCol>
              </a:tblGrid>
              <a:tr h="182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Mitochondrial beta oxidation of tetradecanoyl-</a:t>
                      </a:r>
                      <a:r>
                        <a:rPr lang="en-US" sz="1100" u="none" strike="noStrike" dirty="0" err="1">
                          <a:effectLst/>
                        </a:rPr>
                        <a:t>coA</a:t>
                      </a:r>
                      <a:r>
                        <a:rPr lang="en-US" sz="1100" u="none" strike="noStrike" dirty="0">
                          <a:effectLst/>
                        </a:rPr>
                        <a:t> to dodecanoyl-</a:t>
                      </a:r>
                      <a:r>
                        <a:rPr lang="en-US" sz="1100" u="none" strike="noStrike" dirty="0" err="1">
                          <a:effectLst/>
                        </a:rPr>
                        <a:t>coA</a:t>
                      </a:r>
                      <a:r>
                        <a:rPr lang="en-US" sz="1100" u="none" strike="noStrike" dirty="0">
                          <a:effectLst/>
                        </a:rPr>
                        <a:t> (oxidation step)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391974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B0222A7-CA35-024A-B4BD-7261C0D9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332"/>
            <a:ext cx="12192000" cy="35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97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E13813-721E-2E44-806E-4BC1EF76F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75240"/>
              </p:ext>
            </p:extLst>
          </p:nvPr>
        </p:nvGraphicFramePr>
        <p:xfrm>
          <a:off x="0" y="178019"/>
          <a:ext cx="47498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9800">
                  <a:extLst>
                    <a:ext uri="{9D8B030D-6E8A-4147-A177-3AD203B41FA5}">
                      <a16:colId xmlns:a16="http://schemas.microsoft.com/office/drawing/2014/main" val="25232071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Mitochondrial beta oxidation of tetradecanoyl-</a:t>
                      </a:r>
                      <a:r>
                        <a:rPr lang="en-US" sz="1100" u="none" strike="noStrike" dirty="0" err="1">
                          <a:effectLst/>
                        </a:rPr>
                        <a:t>coA</a:t>
                      </a:r>
                      <a:r>
                        <a:rPr lang="en-US" sz="1100" u="none" strike="noStrike" dirty="0">
                          <a:effectLst/>
                        </a:rPr>
                        <a:t> to dodecanoyl-</a:t>
                      </a:r>
                      <a:r>
                        <a:rPr lang="en-US" sz="1100" u="none" strike="noStrike" dirty="0" err="1">
                          <a:effectLst/>
                        </a:rPr>
                        <a:t>coA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thiolysis</a:t>
                      </a:r>
                      <a:r>
                        <a:rPr lang="en-US" sz="1100" u="none" strike="noStrike" dirty="0">
                          <a:effectLst/>
                        </a:rPr>
                        <a:t> step)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22081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C47E595-2CBC-7443-B345-DA79809F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336"/>
            <a:ext cx="12192000" cy="30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7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76145F-7402-0C4D-8531-0430D646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363"/>
            <a:ext cx="12192000" cy="356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9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95505D-FC6F-0141-B877-00972493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146"/>
            <a:ext cx="12192000" cy="354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66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FE11D6-C503-1344-940E-7DA05B8D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883"/>
            <a:ext cx="12192000" cy="35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9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A2C043-0DDB-2748-A6AD-E7A17671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847"/>
            <a:ext cx="12192000" cy="3586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80ABBE-BCDA-BB46-850A-B0ADA7475AFB}"/>
              </a:ext>
            </a:extLst>
          </p:cNvPr>
          <p:cNvSpPr txBox="1"/>
          <p:nvPr/>
        </p:nvSpPr>
        <p:spPr>
          <a:xfrm>
            <a:off x="6412675" y="1033153"/>
            <a:ext cx="225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for </a:t>
            </a:r>
            <a:r>
              <a:rPr lang="en-US" dirty="0" err="1"/>
              <a:t>gua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56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B63F1F-0E3B-944C-B49D-1DD856C5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046"/>
            <a:ext cx="12192000" cy="36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3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B6B252-170D-A042-924C-554809BA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535"/>
            <a:ext cx="12192000" cy="35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7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8FBFB3-6BC7-A74B-99DA-9EFAC454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9784"/>
            <a:ext cx="12192000" cy="35787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481BFC-E469-DF4B-AD56-BB93A4B85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8" y="3429000"/>
            <a:ext cx="12192000" cy="35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30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17B02-A0A4-974B-9A59-540A1033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629"/>
            <a:ext cx="12192000" cy="36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3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D56CBA-A0A5-BD47-99B0-8A3ED566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382"/>
            <a:ext cx="12192000" cy="360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6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EC4686-0557-9143-8725-CEB85E23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867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011150-AC80-E94D-8D90-A71C17C0A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6733"/>
            <a:ext cx="12192000" cy="359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778572-1BA6-624A-9E32-D09C37D5D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207"/>
            <a:ext cx="12192000" cy="35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5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0F24E-8A6F-ED42-8BCD-C52BD3F24210}"/>
              </a:ext>
            </a:extLst>
          </p:cNvPr>
          <p:cNvSpPr txBox="1"/>
          <p:nvPr/>
        </p:nvSpPr>
        <p:spPr>
          <a:xfrm>
            <a:off x="4550979" y="2932386"/>
            <a:ext cx="4367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Unexplored </a:t>
            </a:r>
          </a:p>
        </p:txBody>
      </p:sp>
    </p:spTree>
    <p:extLst>
      <p:ext uri="{BB962C8B-B14F-4D97-AF65-F5344CB8AC3E}">
        <p14:creationId xmlns:p14="http://schemas.microsoft.com/office/powerpoint/2010/main" val="97827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7F0834-4308-9043-8A7E-F308F481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726"/>
            <a:ext cx="12192000" cy="308454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9CCEA1-8A0D-DB4A-83EA-BD01143ED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89049"/>
              </p:ext>
            </p:extLst>
          </p:nvPr>
        </p:nvGraphicFramePr>
        <p:xfrm>
          <a:off x="1878505" y="758716"/>
          <a:ext cx="20447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30632388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chitin degradation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521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14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4F7E6F-ABC0-4740-A336-1340A736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804"/>
            <a:ext cx="12192000" cy="35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2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EA28B3-826C-8A47-A2C4-174B3444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923"/>
            <a:ext cx="12192000" cy="35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78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DC0158-2EBD-B447-ABC8-B65F92C52CB7}"/>
              </a:ext>
            </a:extLst>
          </p:cNvPr>
          <p:cNvSpPr txBox="1"/>
          <p:nvPr/>
        </p:nvSpPr>
        <p:spPr>
          <a:xfrm>
            <a:off x="630757" y="572456"/>
            <a:ext cx="421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Collagen titration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E9EEC-27D3-0048-B4ED-067AF324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710" y="2575034"/>
            <a:ext cx="4680607" cy="3510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8A24F1-4222-2C49-B2C1-8110260F5493}"/>
              </a:ext>
            </a:extLst>
          </p:cNvPr>
          <p:cNvSpPr txBox="1"/>
          <p:nvPr/>
        </p:nvSpPr>
        <p:spPr>
          <a:xfrm>
            <a:off x="1848660" y="2128770"/>
            <a:ext cx="12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B5B92-5686-2845-A554-88E02C76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54" y="2670941"/>
            <a:ext cx="4424853" cy="331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14908-243B-C548-BEAE-A8B863A6DBCF}"/>
              </a:ext>
            </a:extLst>
          </p:cNvPr>
          <p:cNvSpPr txBox="1"/>
          <p:nvPr/>
        </p:nvSpPr>
        <p:spPr>
          <a:xfrm>
            <a:off x="5411666" y="2178272"/>
            <a:ext cx="248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0D314-EDEB-4041-B741-F5A614D1C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089" y="2670941"/>
            <a:ext cx="4424853" cy="3318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4059C-6838-4344-A0D8-C7A9E0A9B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687" y="287820"/>
            <a:ext cx="2900648" cy="2191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5E912-8E04-E644-826B-76D62CD38859}"/>
              </a:ext>
            </a:extLst>
          </p:cNvPr>
          <p:cNvSpPr txBox="1"/>
          <p:nvPr/>
        </p:nvSpPr>
        <p:spPr>
          <a:xfrm>
            <a:off x="8650706" y="2378542"/>
            <a:ext cx="357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+ exp decay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5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65236-F692-6D4D-9695-323620F27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743"/>
            <a:ext cx="12192000" cy="3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7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7DCEB-8C8F-054D-A1BF-5F99D41E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805"/>
            <a:ext cx="12192000" cy="35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FDC3F7-44D3-E448-8AAE-12FF7B69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603"/>
            <a:ext cx="12192000" cy="355479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B05605-876A-B34D-A191-A48F62258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41211"/>
              </p:ext>
            </p:extLst>
          </p:nvPr>
        </p:nvGraphicFramePr>
        <p:xfrm>
          <a:off x="827471" y="968923"/>
          <a:ext cx="20447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5965168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ascr18 production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91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86577F-6A9D-644E-B393-67298F8D9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681"/>
            <a:ext cx="12192000" cy="357863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306610-8604-E344-A561-BC0E0D7D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81646"/>
              </p:ext>
            </p:extLst>
          </p:nvPr>
        </p:nvGraphicFramePr>
        <p:xfrm>
          <a:off x="1258395" y="664122"/>
          <a:ext cx="20447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7183244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ascr2 production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80027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266849E-22FE-3345-B858-2CF50300B517}"/>
              </a:ext>
            </a:extLst>
          </p:cNvPr>
          <p:cNvSpPr/>
          <p:nvPr/>
        </p:nvSpPr>
        <p:spPr>
          <a:xfrm>
            <a:off x="3048000" y="54774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Notably, transgenic intestinal </a:t>
            </a:r>
            <a:r>
              <a:rPr lang="en-US" b="0" i="0" dirty="0">
                <a:solidFill>
                  <a:srgbClr val="642A8F"/>
                </a:solidFill>
                <a:effectLst/>
                <a:latin typeface="Times New Roman" panose="02020603050405020304" pitchFamily="18" charset="0"/>
                <a:hlinkClick r:id="rId3"/>
              </a:rPr>
              <a:t>DAF-22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expression is sufficient to restore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dauer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inducing activity of </a:t>
            </a:r>
            <a:r>
              <a:rPr lang="en-US" b="0" i="1" u="none" strike="noStrike" dirty="0">
                <a:solidFill>
                  <a:srgbClr val="642A8F"/>
                </a:solidFill>
                <a:effectLst/>
                <a:latin typeface="Times New Roman" panose="02020603050405020304" pitchFamily="18" charset="0"/>
                <a:hlinkClick r:id="rId4"/>
              </a:rPr>
              <a:t>daf-22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mutants, implicating the intestine as a major source of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ascaroside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pheromones (</a:t>
            </a:r>
            <a:r>
              <a:rPr lang="en-US" b="0" i="0" dirty="0">
                <a:solidFill>
                  <a:srgbClr val="642A8F"/>
                </a:solidFill>
                <a:effectLst/>
                <a:latin typeface="Times New Roman" panose="02020603050405020304" pitchFamily="18" charset="0"/>
                <a:hlinkClick r:id="rId5"/>
              </a:rPr>
              <a:t>Butcher et al., 2009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6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99BABF-9D70-194E-A58F-5D371C80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418"/>
            <a:ext cx="12192000" cy="358716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7660D0-112E-F145-B8A0-DB883B901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65998"/>
              </p:ext>
            </p:extLst>
          </p:nvPr>
        </p:nvGraphicFramePr>
        <p:xfrm>
          <a:off x="291444" y="874329"/>
          <a:ext cx="20447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1567339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ascr5 production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166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65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93F278-3FBF-7041-AEA3-C6E1E3DA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913"/>
            <a:ext cx="12192000" cy="304617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C3FCC3-E366-F844-AD22-547B2ECA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86411"/>
              </p:ext>
            </p:extLst>
          </p:nvPr>
        </p:nvGraphicFramePr>
        <p:xfrm>
          <a:off x="922064" y="769225"/>
          <a:ext cx="20447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36250048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propionyl-</a:t>
                      </a:r>
                      <a:r>
                        <a:rPr lang="en-US" sz="1100" u="none" strike="noStrike" dirty="0" err="1">
                          <a:effectLst/>
                        </a:rPr>
                        <a:t>coA</a:t>
                      </a:r>
                      <a:r>
                        <a:rPr lang="en-US" sz="1100" u="none" strike="noStrike" dirty="0">
                          <a:effectLst/>
                        </a:rPr>
                        <a:t> degradation shunt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12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56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111</Words>
  <Application>Microsoft Macintosh PowerPoint</Application>
  <PresentationFormat>Widescreen</PresentationFormat>
  <Paragraphs>21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Xuhang</dc:creator>
  <cp:lastModifiedBy>Li, Xuhang</cp:lastModifiedBy>
  <cp:revision>13</cp:revision>
  <dcterms:created xsi:type="dcterms:W3CDTF">2020-08-04T21:01:06Z</dcterms:created>
  <dcterms:modified xsi:type="dcterms:W3CDTF">2020-08-05T18:26:13Z</dcterms:modified>
</cp:coreProperties>
</file>