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6E6B-2D4D-48E5-AD2C-36D0D0D43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81F3-9BD3-4BAE-AC60-9B29DA092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ABF-CD36-415F-B4B4-3168E160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7A83-23E6-4EF3-9905-7A5789EB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8DC0-1D79-4D41-A748-D6024741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71C9-FBC3-444A-9A24-3B84125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C7547-BBF9-46F3-B298-63E31450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7277-1FF8-4442-A50C-5E81D48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847-1FFC-46FC-8E91-DF5C81B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6ACF-4BB5-414F-ADC5-AEDBEA3D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7B8D-4DA0-4C2E-95E4-0FB6C82DB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C9C2E-DE47-42A9-81B0-D06D2C27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201E-8F7E-4363-AB83-7CB3C86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BA69-D5F5-4FA5-92EF-0AD19AE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75CF-EAF5-4324-AAAE-BED9FEAD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3646-AE72-4080-90AB-1E36F1C1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0C38-F4B3-4F15-A679-4181CD89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3F93-F77E-4F36-BC40-E03D3D20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DDE0-F5C7-4151-9B8F-D10491EF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2BD61-E3FD-4A1B-8327-8DDF97D8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0866-E36C-40F4-B562-080A52AB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35BF-4C78-4A2A-B816-4D1FCCC6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6AF-E6AC-4ED4-98E6-82DAF67A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0ED9-6D2E-4F60-AB0D-FDF6EFC1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0CB8-7892-4D92-945F-8923F542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3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72C-BE2F-49CA-B91B-38D40D70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D926-3FAB-44FB-859F-3500ABE18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6984-D16E-4320-BAD7-AEA8D13D2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60CC-20CA-4D58-B28D-248F43D6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8500-AE53-46F5-BD0A-5AA7E7AE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AF38E-290A-4FBE-81AC-8FCD7C36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C11-99F1-41FD-B2C5-924635D1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E9E0-8EB2-480F-BEFE-1898C9F0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4D232-65EB-40B7-A7F4-131B621E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9B83C-2507-4534-A473-8073CFED7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34B1C-577C-438A-8FA3-BFE8D2C12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90FB7-A7C3-4B74-9B0F-2B31F0E4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DB4C-23CF-4381-A9F3-FDB3DA1C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809BD-0558-44C6-A959-57120609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A382-29C8-4B88-B667-9EA9182A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0F946-1072-4C95-88B7-51B7C3D4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20136-F02F-4C59-8BE1-00D7FAA3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B8AB-5A11-490F-970F-C3472C3D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6FA3-0361-4E4D-B5F9-24B2B525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EAAD-80DD-483B-9784-DA9BCF08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57B8E-CB77-4205-8B17-3DB6C06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9291-9026-4E7F-9BA1-8ADE2B2F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403-CBD9-4582-B046-FBC2C396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31F8-4492-40D3-A1C8-F4CBBB88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10CAA-778D-4D45-A951-CADF9F5D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AC664-81A5-4CCE-BA0B-155A039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6E8D6-E1B1-4C29-A3E8-A2FFD7A5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1B8-24F7-42AF-9310-2DCC2152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13E64-3B64-494D-92F7-82095067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285CE-00C1-4DEF-B209-8D89436B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5C31-8A32-410D-B743-811A5B31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ECC57-0A40-4DDD-842B-405C141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CAEE-5662-4326-9D66-CCDBD3B8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C228A-E0E9-498D-912E-8DEB0AE6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21B0-C217-4EEB-A41D-BA6627C1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0F33-FB94-48C6-895A-42565353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8023-32F4-4F26-87A9-18D70C065243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BF45-4EA9-47C0-8A2E-36A219A1E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A3E4B-D255-4F53-88B5-C0BD4D94A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E8F6-EAEB-4540-B4FD-6BCFB24D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0C7E-4C86-4DD7-B5AB-F732C7108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DB3FD-EF22-4446-8731-6E484FF85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exam</dc:creator>
  <cp:lastModifiedBy>exam</cp:lastModifiedBy>
  <cp:revision>1</cp:revision>
  <dcterms:created xsi:type="dcterms:W3CDTF">2024-07-12T07:16:46Z</dcterms:created>
  <dcterms:modified xsi:type="dcterms:W3CDTF">2024-07-12T07:16:56Z</dcterms:modified>
</cp:coreProperties>
</file>