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4"/>
  </p:sldMasterIdLst>
  <p:notesMasterIdLst>
    <p:notesMasterId r:id="rId19"/>
  </p:notesMasterIdLst>
  <p:handoutMasterIdLst>
    <p:handoutMasterId r:id="rId20"/>
  </p:handoutMasterIdLst>
  <p:sldIdLst>
    <p:sldId id="292" r:id="rId5"/>
    <p:sldId id="275" r:id="rId6"/>
    <p:sldId id="276" r:id="rId7"/>
    <p:sldId id="296" r:id="rId8"/>
    <p:sldId id="297" r:id="rId9"/>
    <p:sldId id="298" r:id="rId10"/>
    <p:sldId id="308" r:id="rId11"/>
    <p:sldId id="302" r:id="rId12"/>
    <p:sldId id="300" r:id="rId13"/>
    <p:sldId id="304" r:id="rId14"/>
    <p:sldId id="305" r:id="rId15"/>
    <p:sldId id="303" r:id="rId16"/>
    <p:sldId id="306" r:id="rId17"/>
    <p:sldId id="28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i Muhammad" initials="WM" lastIdx="1" clrIdx="0">
    <p:extLst>
      <p:ext uri="{19B8F6BF-5375-455C-9EA6-DF929625EA0E}">
        <p15:presenceInfo xmlns:p15="http://schemas.microsoft.com/office/powerpoint/2012/main" userId="Wali Muhamm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E5A"/>
    <a:srgbClr val="D6E0EB"/>
    <a:srgbClr val="C95B3A"/>
    <a:srgbClr val="AEC2D8"/>
    <a:srgbClr val="446992"/>
    <a:srgbClr val="98432A"/>
    <a:srgbClr val="D84400"/>
    <a:srgbClr val="44678D"/>
    <a:srgbClr val="728DAB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5634"/>
  </p:normalViewPr>
  <p:slideViewPr>
    <p:cSldViewPr snapToGrid="0" showGuides="1">
      <p:cViewPr varScale="1">
        <p:scale>
          <a:sx n="82" d="100"/>
          <a:sy n="82" d="100"/>
        </p:scale>
        <p:origin x="715" y="4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i Muhammad" userId="a50c5a49626fbc72" providerId="LiveId" clId="{68E0CF8E-E4A8-4886-84A3-B238B53641AC}"/>
    <pc:docChg chg="undo redo custSel addSld delSld modSld sldOrd addSection delSection">
      <pc:chgData name="Wali Muhammad" userId="a50c5a49626fbc72" providerId="LiveId" clId="{68E0CF8E-E4A8-4886-84A3-B238B53641AC}" dt="2023-11-11T20:33:59.284" v="2117" actId="478"/>
      <pc:docMkLst>
        <pc:docMk/>
      </pc:docMkLst>
      <pc:sldChg chg="addSp delSp modSp mod">
        <pc:chgData name="Wali Muhammad" userId="a50c5a49626fbc72" providerId="LiveId" clId="{68E0CF8E-E4A8-4886-84A3-B238B53641AC}" dt="2023-11-11T20:33:59.284" v="2117" actId="478"/>
        <pc:sldMkLst>
          <pc:docMk/>
          <pc:sldMk cId="2775535166" sldId="275"/>
        </pc:sldMkLst>
        <pc:spChg chg="del">
          <ac:chgData name="Wali Muhammad" userId="a50c5a49626fbc72" providerId="LiveId" clId="{68E0CF8E-E4A8-4886-84A3-B238B53641AC}" dt="2023-11-11T18:27:15.785" v="331" actId="478"/>
          <ac:spMkLst>
            <pc:docMk/>
            <pc:sldMk cId="2775535166" sldId="275"/>
            <ac:spMk id="2" creationId="{68ED6ADF-2649-4E89-9C17-F0348DA4D03A}"/>
          </ac:spMkLst>
        </pc:spChg>
        <pc:spChg chg="add del mod">
          <ac:chgData name="Wali Muhammad" userId="a50c5a49626fbc72" providerId="LiveId" clId="{68E0CF8E-E4A8-4886-84A3-B238B53641AC}" dt="2023-11-11T20:33:59.284" v="2117" actId="478"/>
          <ac:spMkLst>
            <pc:docMk/>
            <pc:sldMk cId="2775535166" sldId="275"/>
            <ac:spMk id="8" creationId="{D36D0CF6-7418-9349-F7A8-045EA96B2D03}"/>
          </ac:spMkLst>
        </pc:spChg>
        <pc:spChg chg="mod">
          <ac:chgData name="Wali Muhammad" userId="a50c5a49626fbc72" providerId="LiveId" clId="{68E0CF8E-E4A8-4886-84A3-B238B53641AC}" dt="2023-11-11T19:08:04.938" v="592" actId="20577"/>
          <ac:spMkLst>
            <pc:docMk/>
            <pc:sldMk cId="2775535166" sldId="275"/>
            <ac:spMk id="9" creationId="{78024C77-A2F8-1ABA-5412-E6BB88B5FA1B}"/>
          </ac:spMkLst>
        </pc:spChg>
        <pc:spChg chg="del">
          <ac:chgData name="Wali Muhammad" userId="a50c5a49626fbc72" providerId="LiveId" clId="{68E0CF8E-E4A8-4886-84A3-B238B53641AC}" dt="2023-11-11T18:15:50.912" v="174" actId="478"/>
          <ac:spMkLst>
            <pc:docMk/>
            <pc:sldMk cId="2775535166" sldId="275"/>
            <ac:spMk id="11" creationId="{25B6C4D1-0793-4BBA-B455-1EEAA8422C89}"/>
          </ac:spMkLst>
        </pc:spChg>
        <pc:spChg chg="del">
          <ac:chgData name="Wali Muhammad" userId="a50c5a49626fbc72" providerId="LiveId" clId="{68E0CF8E-E4A8-4886-84A3-B238B53641AC}" dt="2023-11-11T18:15:51.793" v="175" actId="478"/>
          <ac:spMkLst>
            <pc:docMk/>
            <pc:sldMk cId="2775535166" sldId="275"/>
            <ac:spMk id="12" creationId="{C5B86BC5-169B-425B-9946-22F68CC24A3B}"/>
          </ac:spMkLst>
        </pc:spChg>
        <pc:spChg chg="add del mod">
          <ac:chgData name="Wali Muhammad" userId="a50c5a49626fbc72" providerId="LiveId" clId="{68E0CF8E-E4A8-4886-84A3-B238B53641AC}" dt="2023-11-11T19:09:51.076" v="693" actId="478"/>
          <ac:spMkLst>
            <pc:docMk/>
            <pc:sldMk cId="2775535166" sldId="275"/>
            <ac:spMk id="14" creationId="{2CC584DB-B9CE-4F0E-9B10-42FDF8E8E247}"/>
          </ac:spMkLst>
        </pc:spChg>
        <pc:spChg chg="add mod">
          <ac:chgData name="Wali Muhammad" userId="a50c5a49626fbc72" providerId="LiveId" clId="{68E0CF8E-E4A8-4886-84A3-B238B53641AC}" dt="2023-11-11T19:20:02.520" v="1048" actId="207"/>
          <ac:spMkLst>
            <pc:docMk/>
            <pc:sldMk cId="2775535166" sldId="275"/>
            <ac:spMk id="15" creationId="{A92C8C57-CC53-41D9-82AF-F16FCFC8315D}"/>
          </ac:spMkLst>
        </pc:spChg>
        <pc:spChg chg="mod">
          <ac:chgData name="Wali Muhammad" userId="a50c5a49626fbc72" providerId="LiveId" clId="{68E0CF8E-E4A8-4886-84A3-B238B53641AC}" dt="2023-11-11T19:08:00.472" v="584" actId="20577"/>
          <ac:spMkLst>
            <pc:docMk/>
            <pc:sldMk cId="2775535166" sldId="275"/>
            <ac:spMk id="16" creationId="{8FEA3BB9-F064-CFBE-C0BE-BB7A22A4DCFC}"/>
          </ac:spMkLst>
        </pc:spChg>
        <pc:spChg chg="add del mod ord">
          <ac:chgData name="Wali Muhammad" userId="a50c5a49626fbc72" providerId="LiveId" clId="{68E0CF8E-E4A8-4886-84A3-B238B53641AC}" dt="2023-11-11T18:29:55.337" v="350" actId="478"/>
          <ac:spMkLst>
            <pc:docMk/>
            <pc:sldMk cId="2775535166" sldId="275"/>
            <ac:spMk id="17" creationId="{C30638F5-FB1E-4B0F-9868-580543AB2EDF}"/>
          </ac:spMkLst>
        </pc:spChg>
        <pc:spChg chg="mod">
          <ac:chgData name="Wali Muhammad" userId="a50c5a49626fbc72" providerId="LiveId" clId="{68E0CF8E-E4A8-4886-84A3-B238B53641AC}" dt="2023-11-11T18:26:25.564" v="325" actId="313"/>
          <ac:spMkLst>
            <pc:docMk/>
            <pc:sldMk cId="2775535166" sldId="275"/>
            <ac:spMk id="18" creationId="{241202DB-E499-EB19-8A48-A3301DA59ED7}"/>
          </ac:spMkLst>
        </pc:spChg>
        <pc:spChg chg="mod">
          <ac:chgData name="Wali Muhammad" userId="a50c5a49626fbc72" providerId="LiveId" clId="{68E0CF8E-E4A8-4886-84A3-B238B53641AC}" dt="2023-11-11T20:33:00.595" v="2116" actId="1076"/>
          <ac:spMkLst>
            <pc:docMk/>
            <pc:sldMk cId="2775535166" sldId="275"/>
            <ac:spMk id="19" creationId="{5DF64211-DCD8-B458-DBD2-EBDA7AE3396F}"/>
          </ac:spMkLst>
        </pc:spChg>
        <pc:spChg chg="add mod">
          <ac:chgData name="Wali Muhammad" userId="a50c5a49626fbc72" providerId="LiveId" clId="{68E0CF8E-E4A8-4886-84A3-B238B53641AC}" dt="2023-11-11T18:29:20.820" v="349" actId="1076"/>
          <ac:spMkLst>
            <pc:docMk/>
            <pc:sldMk cId="2775535166" sldId="275"/>
            <ac:spMk id="20" creationId="{27D49016-73DB-4F20-99F4-C9A0B72067A8}"/>
          </ac:spMkLst>
        </pc:spChg>
        <pc:spChg chg="add del">
          <ac:chgData name="Wali Muhammad" userId="a50c5a49626fbc72" providerId="LiveId" clId="{68E0CF8E-E4A8-4886-84A3-B238B53641AC}" dt="2023-11-11T18:31:47.395" v="373" actId="478"/>
          <ac:spMkLst>
            <pc:docMk/>
            <pc:sldMk cId="2775535166" sldId="275"/>
            <ac:spMk id="21" creationId="{A6E539FA-B60E-5585-524F-1BFA8C5B3E2F}"/>
          </ac:spMkLst>
        </pc:spChg>
        <pc:spChg chg="mod">
          <ac:chgData name="Wali Muhammad" userId="a50c5a49626fbc72" providerId="LiveId" clId="{68E0CF8E-E4A8-4886-84A3-B238B53641AC}" dt="2023-11-11T18:26:13.875" v="310"/>
          <ac:spMkLst>
            <pc:docMk/>
            <pc:sldMk cId="2775535166" sldId="275"/>
            <ac:spMk id="22" creationId="{D5402852-C1AD-6A4E-DAA7-0AE582A742FD}"/>
          </ac:spMkLst>
        </pc:spChg>
        <pc:spChg chg="add del mod ord">
          <ac:chgData name="Wali Muhammad" userId="a50c5a49626fbc72" providerId="LiveId" clId="{68E0CF8E-E4A8-4886-84A3-B238B53641AC}" dt="2023-11-11T18:33:37.464" v="408" actId="478"/>
          <ac:spMkLst>
            <pc:docMk/>
            <pc:sldMk cId="2775535166" sldId="275"/>
            <ac:spMk id="23" creationId="{0DFF0511-08F9-435D-860A-2F13B540C354}"/>
          </ac:spMkLst>
        </pc:spChg>
        <pc:spChg chg="mod">
          <ac:chgData name="Wali Muhammad" userId="a50c5a49626fbc72" providerId="LiveId" clId="{68E0CF8E-E4A8-4886-84A3-B238B53641AC}" dt="2023-11-11T18:26:23.198" v="324" actId="20577"/>
          <ac:spMkLst>
            <pc:docMk/>
            <pc:sldMk cId="2775535166" sldId="275"/>
            <ac:spMk id="24" creationId="{ABF1D337-2A3C-A0FB-A6CD-5E4B9D6DFD91}"/>
          </ac:spMkLst>
        </pc:spChg>
        <pc:spChg chg="add mod">
          <ac:chgData name="Wali Muhammad" userId="a50c5a49626fbc72" providerId="LiveId" clId="{68E0CF8E-E4A8-4886-84A3-B238B53641AC}" dt="2023-11-11T19:20:47.481" v="1055" actId="20577"/>
          <ac:spMkLst>
            <pc:docMk/>
            <pc:sldMk cId="2775535166" sldId="275"/>
            <ac:spMk id="25" creationId="{81397B62-8802-49B0-9F2B-B3F2B09188D6}"/>
          </ac:spMkLst>
        </pc:spChg>
        <pc:spChg chg="add del mod">
          <ac:chgData name="Wali Muhammad" userId="a50c5a49626fbc72" providerId="LiveId" clId="{68E0CF8E-E4A8-4886-84A3-B238B53641AC}" dt="2023-11-11T19:10:48.113" v="703" actId="478"/>
          <ac:spMkLst>
            <pc:docMk/>
            <pc:sldMk cId="2775535166" sldId="275"/>
            <ac:spMk id="26" creationId="{327309EB-670E-48BA-A60F-DD4E2EC9AD08}"/>
          </ac:spMkLst>
        </pc:spChg>
        <pc:spChg chg="add mod">
          <ac:chgData name="Wali Muhammad" userId="a50c5a49626fbc72" providerId="LiveId" clId="{68E0CF8E-E4A8-4886-84A3-B238B53641AC}" dt="2023-11-11T20:32:57.375" v="2115" actId="1076"/>
          <ac:spMkLst>
            <pc:docMk/>
            <pc:sldMk cId="2775535166" sldId="275"/>
            <ac:spMk id="27" creationId="{042BB370-FE91-4B54-B2D8-1D8E48FCA847}"/>
          </ac:spMkLst>
        </pc:spChg>
        <pc:spChg chg="add mod">
          <ac:chgData name="Wali Muhammad" userId="a50c5a49626fbc72" providerId="LiveId" clId="{68E0CF8E-E4A8-4886-84A3-B238B53641AC}" dt="2023-11-11T20:32:51.181" v="2114" actId="1076"/>
          <ac:spMkLst>
            <pc:docMk/>
            <pc:sldMk cId="2775535166" sldId="275"/>
            <ac:spMk id="28" creationId="{91F7D5F9-6122-4DE2-944C-7DFEA6B6BABB}"/>
          </ac:spMkLst>
        </pc:spChg>
      </pc:sldChg>
      <pc:sldChg chg="addSp delSp modSp mod">
        <pc:chgData name="Wali Muhammad" userId="a50c5a49626fbc72" providerId="LiveId" clId="{68E0CF8E-E4A8-4886-84A3-B238B53641AC}" dt="2023-11-11T20:19:52.354" v="1996" actId="1076"/>
        <pc:sldMkLst>
          <pc:docMk/>
          <pc:sldMk cId="77554804" sldId="276"/>
        </pc:sldMkLst>
        <pc:spChg chg="add del mod">
          <ac:chgData name="Wali Muhammad" userId="a50c5a49626fbc72" providerId="LiveId" clId="{68E0CF8E-E4A8-4886-84A3-B238B53641AC}" dt="2023-11-11T18:32:28.677" v="397" actId="478"/>
          <ac:spMkLst>
            <pc:docMk/>
            <pc:sldMk cId="77554804" sldId="276"/>
            <ac:spMk id="3" creationId="{136E72FC-E843-4D5B-8A62-7BFCEBCFC335}"/>
          </ac:spMkLst>
        </pc:spChg>
        <pc:spChg chg="del mod">
          <ac:chgData name="Wali Muhammad" userId="a50c5a49626fbc72" providerId="LiveId" clId="{68E0CF8E-E4A8-4886-84A3-B238B53641AC}" dt="2023-11-11T18:35:42.464" v="448" actId="478"/>
          <ac:spMkLst>
            <pc:docMk/>
            <pc:sldMk cId="77554804" sldId="276"/>
            <ac:spMk id="4" creationId="{0A01EC1F-42C9-66C4-9D49-F6AF79D5BE91}"/>
          </ac:spMkLst>
        </pc:spChg>
        <pc:spChg chg="mod">
          <ac:chgData name="Wali Muhammad" userId="a50c5a49626fbc72" providerId="LiveId" clId="{68E0CF8E-E4A8-4886-84A3-B238B53641AC}" dt="2023-11-11T18:35:10.271" v="428" actId="1076"/>
          <ac:spMkLst>
            <pc:docMk/>
            <pc:sldMk cId="77554804" sldId="276"/>
            <ac:spMk id="5" creationId="{81D18537-D028-9E9C-FB87-93F24955DFC7}"/>
          </ac:spMkLst>
        </pc:spChg>
        <pc:spChg chg="mod">
          <ac:chgData name="Wali Muhammad" userId="a50c5a49626fbc72" providerId="LiveId" clId="{68E0CF8E-E4A8-4886-84A3-B238B53641AC}" dt="2023-11-11T18:35:46.098" v="449" actId="1076"/>
          <ac:spMkLst>
            <pc:docMk/>
            <pc:sldMk cId="77554804" sldId="276"/>
            <ac:spMk id="6" creationId="{D91FB993-29E1-3DBD-8335-7970016F8DE7}"/>
          </ac:spMkLst>
        </pc:spChg>
        <pc:spChg chg="add del mod">
          <ac:chgData name="Wali Muhammad" userId="a50c5a49626fbc72" providerId="LiveId" clId="{68E0CF8E-E4A8-4886-84A3-B238B53641AC}" dt="2023-11-11T18:33:52.541" v="411" actId="478"/>
          <ac:spMkLst>
            <pc:docMk/>
            <pc:sldMk cId="77554804" sldId="276"/>
            <ac:spMk id="10" creationId="{0E37366B-F335-47DE-BE18-3172E6F77F10}"/>
          </ac:spMkLst>
        </pc:spChg>
        <pc:spChg chg="add del mod">
          <ac:chgData name="Wali Muhammad" userId="a50c5a49626fbc72" providerId="LiveId" clId="{68E0CF8E-E4A8-4886-84A3-B238B53641AC}" dt="2023-11-11T18:33:59.468" v="413"/>
          <ac:spMkLst>
            <pc:docMk/>
            <pc:sldMk cId="77554804" sldId="276"/>
            <ac:spMk id="11" creationId="{BF6BD4CA-D61E-423E-B80C-F48162357141}"/>
          </ac:spMkLst>
        </pc:spChg>
        <pc:spChg chg="add mod">
          <ac:chgData name="Wali Muhammad" userId="a50c5a49626fbc72" providerId="LiveId" clId="{68E0CF8E-E4A8-4886-84A3-B238B53641AC}" dt="2023-11-11T18:34:33.966" v="421" actId="1076"/>
          <ac:spMkLst>
            <pc:docMk/>
            <pc:sldMk cId="77554804" sldId="276"/>
            <ac:spMk id="13" creationId="{EBA63B7A-4E8A-49AC-AA81-C69F71EF6ADA}"/>
          </ac:spMkLst>
        </pc:spChg>
        <pc:spChg chg="add mod">
          <ac:chgData name="Wali Muhammad" userId="a50c5a49626fbc72" providerId="LiveId" clId="{68E0CF8E-E4A8-4886-84A3-B238B53641AC}" dt="2023-11-11T19:22:50.474" v="1067" actId="688"/>
          <ac:spMkLst>
            <pc:docMk/>
            <pc:sldMk cId="77554804" sldId="276"/>
            <ac:spMk id="14" creationId="{E34B368F-A6B8-4495-AF99-3CE2C73C9CED}"/>
          </ac:spMkLst>
        </pc:spChg>
        <pc:spChg chg="add mod">
          <ac:chgData name="Wali Muhammad" userId="a50c5a49626fbc72" providerId="LiveId" clId="{68E0CF8E-E4A8-4886-84A3-B238B53641AC}" dt="2023-11-11T20:19:52.354" v="1996" actId="1076"/>
          <ac:spMkLst>
            <pc:docMk/>
            <pc:sldMk cId="77554804" sldId="276"/>
            <ac:spMk id="15" creationId="{0A356B95-908B-4353-ABB8-35B77603C76B}"/>
          </ac:spMkLst>
        </pc:spChg>
        <pc:spChg chg="mod">
          <ac:chgData name="Wali Muhammad" userId="a50c5a49626fbc72" providerId="LiveId" clId="{68E0CF8E-E4A8-4886-84A3-B238B53641AC}" dt="2023-11-11T18:59:03.334" v="566" actId="313"/>
          <ac:spMkLst>
            <pc:docMk/>
            <pc:sldMk cId="77554804" sldId="276"/>
            <ac:spMk id="20" creationId="{CC0093B1-77CC-1E61-FB22-E136F94EABD2}"/>
          </ac:spMkLst>
        </pc:spChg>
        <pc:picChg chg="del">
          <ac:chgData name="Wali Muhammad" userId="a50c5a49626fbc72" providerId="LiveId" clId="{68E0CF8E-E4A8-4886-84A3-B238B53641AC}" dt="2023-11-11T18:32:25.856" v="396" actId="478"/>
          <ac:picMkLst>
            <pc:docMk/>
            <pc:sldMk cId="77554804" sldId="276"/>
            <ac:picMk id="12" creationId="{8C4B5C6A-45B4-1976-622A-4CEB4E3211BC}"/>
          </ac:picMkLst>
        </pc:picChg>
      </pc:sldChg>
      <pc:sldChg chg="del">
        <pc:chgData name="Wali Muhammad" userId="a50c5a49626fbc72" providerId="LiveId" clId="{68E0CF8E-E4A8-4886-84A3-B238B53641AC}" dt="2023-11-11T18:36:03.645" v="450" actId="2696"/>
        <pc:sldMkLst>
          <pc:docMk/>
          <pc:sldMk cId="2478079616" sldId="277"/>
        </pc:sldMkLst>
      </pc:sldChg>
      <pc:sldChg chg="del">
        <pc:chgData name="Wali Muhammad" userId="a50c5a49626fbc72" providerId="LiveId" clId="{68E0CF8E-E4A8-4886-84A3-B238B53641AC}" dt="2023-11-11T18:36:05.976" v="451" actId="2696"/>
        <pc:sldMkLst>
          <pc:docMk/>
          <pc:sldMk cId="1246021298" sldId="279"/>
        </pc:sldMkLst>
      </pc:sldChg>
      <pc:sldChg chg="del">
        <pc:chgData name="Wali Muhammad" userId="a50c5a49626fbc72" providerId="LiveId" clId="{68E0CF8E-E4A8-4886-84A3-B238B53641AC}" dt="2023-11-11T19:56:09.394" v="1536" actId="2696"/>
        <pc:sldMkLst>
          <pc:docMk/>
          <pc:sldMk cId="2107888131" sldId="281"/>
        </pc:sldMkLst>
      </pc:sldChg>
      <pc:sldChg chg="del">
        <pc:chgData name="Wali Muhammad" userId="a50c5a49626fbc72" providerId="LiveId" clId="{68E0CF8E-E4A8-4886-84A3-B238B53641AC}" dt="2023-11-11T19:55:51.626" v="1535" actId="2696"/>
        <pc:sldMkLst>
          <pc:docMk/>
          <pc:sldMk cId="3157109385" sldId="282"/>
        </pc:sldMkLst>
      </pc:sldChg>
      <pc:sldChg chg="addSp delSp modSp del mod">
        <pc:chgData name="Wali Muhammad" userId="a50c5a49626fbc72" providerId="LiveId" clId="{68E0CF8E-E4A8-4886-84A3-B238B53641AC}" dt="2023-11-11T19:56:45.028" v="1547" actId="2696"/>
        <pc:sldMkLst>
          <pc:docMk/>
          <pc:sldMk cId="2517140333" sldId="283"/>
        </pc:sldMkLst>
        <pc:spChg chg="add del mod">
          <ac:chgData name="Wali Muhammad" userId="a50c5a49626fbc72" providerId="LiveId" clId="{68E0CF8E-E4A8-4886-84A3-B238B53641AC}" dt="2023-11-11T19:56:28.523" v="1546" actId="478"/>
          <ac:spMkLst>
            <pc:docMk/>
            <pc:sldMk cId="2517140333" sldId="283"/>
            <ac:spMk id="3" creationId="{4686A179-B9DA-4070-9824-B1A6569B124C}"/>
          </ac:spMkLst>
        </pc:spChg>
        <pc:spChg chg="add del mod">
          <ac:chgData name="Wali Muhammad" userId="a50c5a49626fbc72" providerId="LiveId" clId="{68E0CF8E-E4A8-4886-84A3-B238B53641AC}" dt="2023-11-11T19:56:27.672" v="1545" actId="478"/>
          <ac:spMkLst>
            <pc:docMk/>
            <pc:sldMk cId="2517140333" sldId="283"/>
            <ac:spMk id="7" creationId="{BC638DB4-2078-446C-BCF8-8D7FAC533210}"/>
          </ac:spMkLst>
        </pc:spChg>
        <pc:spChg chg="add del mod">
          <ac:chgData name="Wali Muhammad" userId="a50c5a49626fbc72" providerId="LiveId" clId="{68E0CF8E-E4A8-4886-84A3-B238B53641AC}" dt="2023-11-11T19:56:26.796" v="1544" actId="478"/>
          <ac:spMkLst>
            <pc:docMk/>
            <pc:sldMk cId="2517140333" sldId="283"/>
            <ac:spMk id="11" creationId="{A2757A80-E9BD-4882-9336-0F9A7AC19383}"/>
          </ac:spMkLst>
        </pc:spChg>
        <pc:spChg chg="add del mod">
          <ac:chgData name="Wali Muhammad" userId="a50c5a49626fbc72" providerId="LiveId" clId="{68E0CF8E-E4A8-4886-84A3-B238B53641AC}" dt="2023-11-11T19:56:24.653" v="1542" actId="478"/>
          <ac:spMkLst>
            <pc:docMk/>
            <pc:sldMk cId="2517140333" sldId="283"/>
            <ac:spMk id="15" creationId="{20963FE6-CEE5-4B34-9D32-801F44171B62}"/>
          </ac:spMkLst>
        </pc:spChg>
        <pc:spChg chg="add del mod">
          <ac:chgData name="Wali Muhammad" userId="a50c5a49626fbc72" providerId="LiveId" clId="{68E0CF8E-E4A8-4886-84A3-B238B53641AC}" dt="2023-11-11T19:56:25.605" v="1543" actId="478"/>
          <ac:spMkLst>
            <pc:docMk/>
            <pc:sldMk cId="2517140333" sldId="283"/>
            <ac:spMk id="17" creationId="{95FD33C8-E5F6-45AB-A51B-890CF5641F80}"/>
          </ac:spMkLst>
        </pc:spChg>
        <pc:spChg chg="mod">
          <ac:chgData name="Wali Muhammad" userId="a50c5a49626fbc72" providerId="LiveId" clId="{68E0CF8E-E4A8-4886-84A3-B238B53641AC}" dt="2023-11-11T19:34:55.109" v="1191" actId="20577"/>
          <ac:spMkLst>
            <pc:docMk/>
            <pc:sldMk cId="2517140333" sldId="283"/>
            <ac:spMk id="86" creationId="{1E3F7726-AC85-55B8-BDED-51E7BA85CD1C}"/>
          </ac:spMkLst>
        </pc:spChg>
        <pc:picChg chg="del">
          <ac:chgData name="Wali Muhammad" userId="a50c5a49626fbc72" providerId="LiveId" clId="{68E0CF8E-E4A8-4886-84A3-B238B53641AC}" dt="2023-11-11T19:56:20.295" v="1537" actId="478"/>
          <ac:picMkLst>
            <pc:docMk/>
            <pc:sldMk cId="2517140333" sldId="283"/>
            <ac:picMk id="8" creationId="{66D3A5E9-F687-402F-8477-EE4CD418CA67}"/>
          </ac:picMkLst>
        </pc:picChg>
        <pc:picChg chg="del">
          <ac:chgData name="Wali Muhammad" userId="a50c5a49626fbc72" providerId="LiveId" clId="{68E0CF8E-E4A8-4886-84A3-B238B53641AC}" dt="2023-11-11T19:56:21.440" v="1538" actId="478"/>
          <ac:picMkLst>
            <pc:docMk/>
            <pc:sldMk cId="2517140333" sldId="283"/>
            <ac:picMk id="10" creationId="{D249D9CF-86A2-4E7B-8B6F-D02EE968C997}"/>
          </ac:picMkLst>
        </pc:picChg>
        <pc:picChg chg="del">
          <ac:chgData name="Wali Muhammad" userId="a50c5a49626fbc72" providerId="LiveId" clId="{68E0CF8E-E4A8-4886-84A3-B238B53641AC}" dt="2023-11-11T19:56:22.159" v="1539" actId="478"/>
          <ac:picMkLst>
            <pc:docMk/>
            <pc:sldMk cId="2517140333" sldId="283"/>
            <ac:picMk id="12" creationId="{3D51D04D-653C-45AE-9DDF-BE96BA267A6B}"/>
          </ac:picMkLst>
        </pc:picChg>
        <pc:picChg chg="del">
          <ac:chgData name="Wali Muhammad" userId="a50c5a49626fbc72" providerId="LiveId" clId="{68E0CF8E-E4A8-4886-84A3-B238B53641AC}" dt="2023-11-11T19:56:22.817" v="1540" actId="478"/>
          <ac:picMkLst>
            <pc:docMk/>
            <pc:sldMk cId="2517140333" sldId="283"/>
            <ac:picMk id="14" creationId="{33C59A08-3A06-4556-AC83-C1337E73D0B3}"/>
          </ac:picMkLst>
        </pc:picChg>
        <pc:picChg chg="del">
          <ac:chgData name="Wali Muhammad" userId="a50c5a49626fbc72" providerId="LiveId" clId="{68E0CF8E-E4A8-4886-84A3-B238B53641AC}" dt="2023-11-11T19:56:23.378" v="1541" actId="478"/>
          <ac:picMkLst>
            <pc:docMk/>
            <pc:sldMk cId="2517140333" sldId="283"/>
            <ac:picMk id="90" creationId="{241F4F4E-4DAB-34E3-D036-85F0CB76A536}"/>
          </ac:picMkLst>
        </pc:picChg>
      </pc:sldChg>
      <pc:sldChg chg="del">
        <pc:chgData name="Wali Muhammad" userId="a50c5a49626fbc72" providerId="LiveId" clId="{68E0CF8E-E4A8-4886-84A3-B238B53641AC}" dt="2023-11-11T19:34:14.555" v="1170" actId="2696"/>
        <pc:sldMkLst>
          <pc:docMk/>
          <pc:sldMk cId="2624021206" sldId="284"/>
        </pc:sldMkLst>
      </pc:sldChg>
      <pc:sldChg chg="modSp add del mod">
        <pc:chgData name="Wali Muhammad" userId="a50c5a49626fbc72" providerId="LiveId" clId="{68E0CF8E-E4A8-4886-84A3-B238B53641AC}" dt="2023-11-11T19:34:48.714" v="1181" actId="2696"/>
        <pc:sldMkLst>
          <pc:docMk/>
          <pc:sldMk cId="3760906987" sldId="285"/>
        </pc:sldMkLst>
        <pc:spChg chg="mod">
          <ac:chgData name="Wali Muhammad" userId="a50c5a49626fbc72" providerId="LiveId" clId="{68E0CF8E-E4A8-4886-84A3-B238B53641AC}" dt="2023-11-11T19:34:30.084" v="1180" actId="20577"/>
          <ac:spMkLst>
            <pc:docMk/>
            <pc:sldMk cId="3760906987" sldId="285"/>
            <ac:spMk id="17" creationId="{E17942FE-65D3-7C03-B361-8DF125B81DC1}"/>
          </ac:spMkLst>
        </pc:spChg>
      </pc:sldChg>
      <pc:sldChg chg="del">
        <pc:chgData name="Wali Muhammad" userId="a50c5a49626fbc72" providerId="LiveId" clId="{68E0CF8E-E4A8-4886-84A3-B238B53641AC}" dt="2023-11-11T19:33:54.408" v="1165" actId="2696"/>
        <pc:sldMkLst>
          <pc:docMk/>
          <pc:sldMk cId="4157533387" sldId="288"/>
        </pc:sldMkLst>
      </pc:sldChg>
      <pc:sldChg chg="addSp delSp modSp mod">
        <pc:chgData name="Wali Muhammad" userId="a50c5a49626fbc72" providerId="LiveId" clId="{68E0CF8E-E4A8-4886-84A3-B238B53641AC}" dt="2023-11-11T20:12:12.903" v="1851" actId="1076"/>
        <pc:sldMkLst>
          <pc:docMk/>
          <pc:sldMk cId="529279411" sldId="289"/>
        </pc:sldMkLst>
        <pc:spChg chg="add del mod">
          <ac:chgData name="Wali Muhammad" userId="a50c5a49626fbc72" providerId="LiveId" clId="{68E0CF8E-E4A8-4886-84A3-B238B53641AC}" dt="2023-11-11T19:35:12.631" v="1193" actId="478"/>
          <ac:spMkLst>
            <pc:docMk/>
            <pc:sldMk cId="529279411" sldId="289"/>
            <ac:spMk id="3" creationId="{820362EA-C12C-4B3D-AC0D-783B645217A8}"/>
          </ac:spMkLst>
        </pc:spChg>
        <pc:spChg chg="add del mod">
          <ac:chgData name="Wali Muhammad" userId="a50c5a49626fbc72" providerId="LiveId" clId="{68E0CF8E-E4A8-4886-84A3-B238B53641AC}" dt="2023-11-11T20:10:06.259" v="1807" actId="478"/>
          <ac:spMkLst>
            <pc:docMk/>
            <pc:sldMk cId="529279411" sldId="289"/>
            <ac:spMk id="5" creationId="{FAA5D3EF-85B9-42E4-AF73-03F69DCEB6CE}"/>
          </ac:spMkLst>
        </pc:spChg>
        <pc:spChg chg="add del mod">
          <ac:chgData name="Wali Muhammad" userId="a50c5a49626fbc72" providerId="LiveId" clId="{68E0CF8E-E4A8-4886-84A3-B238B53641AC}" dt="2023-11-11T20:10:06.259" v="1807" actId="478"/>
          <ac:spMkLst>
            <pc:docMk/>
            <pc:sldMk cId="529279411" sldId="289"/>
            <ac:spMk id="7" creationId="{83464131-39DB-4E95-97B5-79E10BAAABD9}"/>
          </ac:spMkLst>
        </pc:spChg>
        <pc:spChg chg="add del mod">
          <ac:chgData name="Wali Muhammad" userId="a50c5a49626fbc72" providerId="LiveId" clId="{68E0CF8E-E4A8-4886-84A3-B238B53641AC}" dt="2023-11-11T20:10:06.259" v="1807" actId="478"/>
          <ac:spMkLst>
            <pc:docMk/>
            <pc:sldMk cId="529279411" sldId="289"/>
            <ac:spMk id="9" creationId="{07E9EC25-6338-47A1-93E1-EF27E93ECDAC}"/>
          </ac:spMkLst>
        </pc:spChg>
        <pc:spChg chg="add del mod">
          <ac:chgData name="Wali Muhammad" userId="a50c5a49626fbc72" providerId="LiveId" clId="{68E0CF8E-E4A8-4886-84A3-B238B53641AC}" dt="2023-11-11T20:10:06.259" v="1807" actId="478"/>
          <ac:spMkLst>
            <pc:docMk/>
            <pc:sldMk cId="529279411" sldId="289"/>
            <ac:spMk id="11" creationId="{BF2F797D-0179-48A1-BC47-E9F7AEF677E9}"/>
          </ac:spMkLst>
        </pc:spChg>
        <pc:spChg chg="add del mod">
          <ac:chgData name="Wali Muhammad" userId="a50c5a49626fbc72" providerId="LiveId" clId="{68E0CF8E-E4A8-4886-84A3-B238B53641AC}" dt="2023-11-11T20:10:06.259" v="1807" actId="478"/>
          <ac:spMkLst>
            <pc:docMk/>
            <pc:sldMk cId="529279411" sldId="289"/>
            <ac:spMk id="13" creationId="{DD0D9202-2FD2-4503-88E0-97F67C89D974}"/>
          </ac:spMkLst>
        </pc:spChg>
        <pc:spChg chg="add mod">
          <ac:chgData name="Wali Muhammad" userId="a50c5a49626fbc72" providerId="LiveId" clId="{68E0CF8E-E4A8-4886-84A3-B238B53641AC}" dt="2023-11-11T20:10:50.575" v="1818" actId="1076"/>
          <ac:spMkLst>
            <pc:docMk/>
            <pc:sldMk cId="529279411" sldId="289"/>
            <ac:spMk id="20" creationId="{AD3792AD-0BE8-40F4-A884-2C796732AB1F}"/>
          </ac:spMkLst>
        </pc:spChg>
        <pc:spChg chg="add mod">
          <ac:chgData name="Wali Muhammad" userId="a50c5a49626fbc72" providerId="LiveId" clId="{68E0CF8E-E4A8-4886-84A3-B238B53641AC}" dt="2023-11-11T20:10:41.143" v="1817" actId="1076"/>
          <ac:spMkLst>
            <pc:docMk/>
            <pc:sldMk cId="529279411" sldId="289"/>
            <ac:spMk id="21" creationId="{E401D8B5-27A4-4A9E-A5FB-F2C0E834EE73}"/>
          </ac:spMkLst>
        </pc:spChg>
        <pc:spChg chg="add mod">
          <ac:chgData name="Wali Muhammad" userId="a50c5a49626fbc72" providerId="LiveId" clId="{68E0CF8E-E4A8-4886-84A3-B238B53641AC}" dt="2023-11-11T20:10:54.581" v="1819" actId="1076"/>
          <ac:spMkLst>
            <pc:docMk/>
            <pc:sldMk cId="529279411" sldId="289"/>
            <ac:spMk id="22" creationId="{AF29AB6B-60CD-488A-B680-7244A1080E1A}"/>
          </ac:spMkLst>
        </pc:spChg>
        <pc:spChg chg="add mod">
          <ac:chgData name="Wali Muhammad" userId="a50c5a49626fbc72" providerId="LiveId" clId="{68E0CF8E-E4A8-4886-84A3-B238B53641AC}" dt="2023-11-11T20:11:00.212" v="1820" actId="1076"/>
          <ac:spMkLst>
            <pc:docMk/>
            <pc:sldMk cId="529279411" sldId="289"/>
            <ac:spMk id="23" creationId="{B23DC204-25A8-465C-9B01-A394899EF792}"/>
          </ac:spMkLst>
        </pc:spChg>
        <pc:spChg chg="del mod">
          <ac:chgData name="Wali Muhammad" userId="a50c5a49626fbc72" providerId="LiveId" clId="{68E0CF8E-E4A8-4886-84A3-B238B53641AC}" dt="2023-11-11T20:10:03.307" v="1806" actId="478"/>
          <ac:spMkLst>
            <pc:docMk/>
            <pc:sldMk cId="529279411" sldId="289"/>
            <ac:spMk id="24" creationId="{AD2C8D04-263D-9589-1CFF-A5968D7C33D7}"/>
          </ac:spMkLst>
        </pc:spChg>
        <pc:spChg chg="del">
          <ac:chgData name="Wali Muhammad" userId="a50c5a49626fbc72" providerId="LiveId" clId="{68E0CF8E-E4A8-4886-84A3-B238B53641AC}" dt="2023-11-11T19:35:11.570" v="1192" actId="478"/>
          <ac:spMkLst>
            <pc:docMk/>
            <pc:sldMk cId="529279411" sldId="289"/>
            <ac:spMk id="25" creationId="{B993E4D5-4AD0-4740-096D-6822944C8FF6}"/>
          </ac:spMkLst>
        </pc:spChg>
        <pc:spChg chg="add mod">
          <ac:chgData name="Wali Muhammad" userId="a50c5a49626fbc72" providerId="LiveId" clId="{68E0CF8E-E4A8-4886-84A3-B238B53641AC}" dt="2023-11-11T20:12:12.903" v="1851" actId="1076"/>
          <ac:spMkLst>
            <pc:docMk/>
            <pc:sldMk cId="529279411" sldId="289"/>
            <ac:spMk id="26" creationId="{DCA366D3-6581-4465-BB25-9A3AE0BC7327}"/>
          </ac:spMkLst>
        </pc:spChg>
        <pc:picChg chg="del">
          <ac:chgData name="Wali Muhammad" userId="a50c5a49626fbc72" providerId="LiveId" clId="{68E0CF8E-E4A8-4886-84A3-B238B53641AC}" dt="2023-11-11T20:10:03.307" v="1806" actId="478"/>
          <ac:picMkLst>
            <pc:docMk/>
            <pc:sldMk cId="529279411" sldId="289"/>
            <ac:picMk id="14" creationId="{496155F4-61B2-441D-9F16-788866450DA2}"/>
          </ac:picMkLst>
        </pc:picChg>
        <pc:picChg chg="del">
          <ac:chgData name="Wali Muhammad" userId="a50c5a49626fbc72" providerId="LiveId" clId="{68E0CF8E-E4A8-4886-84A3-B238B53641AC}" dt="2023-11-11T20:10:03.307" v="1806" actId="478"/>
          <ac:picMkLst>
            <pc:docMk/>
            <pc:sldMk cId="529279411" sldId="289"/>
            <ac:picMk id="16" creationId="{BCD5762E-DD49-42B3-9CA8-46A4AD7193E2}"/>
          </ac:picMkLst>
        </pc:picChg>
        <pc:picChg chg="del">
          <ac:chgData name="Wali Muhammad" userId="a50c5a49626fbc72" providerId="LiveId" clId="{68E0CF8E-E4A8-4886-84A3-B238B53641AC}" dt="2023-11-11T20:10:03.307" v="1806" actId="478"/>
          <ac:picMkLst>
            <pc:docMk/>
            <pc:sldMk cId="529279411" sldId="289"/>
            <ac:picMk id="18" creationId="{1051CD21-1408-4D13-BF0B-0D7013AD2D0C}"/>
          </ac:picMkLst>
        </pc:picChg>
        <pc:picChg chg="del">
          <ac:chgData name="Wali Muhammad" userId="a50c5a49626fbc72" providerId="LiveId" clId="{68E0CF8E-E4A8-4886-84A3-B238B53641AC}" dt="2023-11-11T20:10:03.307" v="1806" actId="478"/>
          <ac:picMkLst>
            <pc:docMk/>
            <pc:sldMk cId="529279411" sldId="289"/>
            <ac:picMk id="28" creationId="{B746A775-E65C-70F6-9DB4-E51F7F2DAECE}"/>
          </ac:picMkLst>
        </pc:picChg>
      </pc:sldChg>
      <pc:sldChg chg="addSp delSp modSp mod modAnim">
        <pc:chgData name="Wali Muhammad" userId="a50c5a49626fbc72" providerId="LiveId" clId="{68E0CF8E-E4A8-4886-84A3-B238B53641AC}" dt="2023-11-11T20:32:32.470" v="2112" actId="1076"/>
        <pc:sldMkLst>
          <pc:docMk/>
          <pc:sldMk cId="3898447929" sldId="292"/>
        </pc:sldMkLst>
        <pc:spChg chg="mod">
          <ac:chgData name="Wali Muhammad" userId="a50c5a49626fbc72" providerId="LiveId" clId="{68E0CF8E-E4A8-4886-84A3-B238B53641AC}" dt="2023-11-11T20:17:35.426" v="1989" actId="1076"/>
          <ac:spMkLst>
            <pc:docMk/>
            <pc:sldMk cId="3898447929" sldId="292"/>
            <ac:spMk id="7" creationId="{93A3B864-5E85-99D2-93E5-5CA1F4F35DC7}"/>
          </ac:spMkLst>
        </pc:spChg>
        <pc:spChg chg="mod">
          <ac:chgData name="Wali Muhammad" userId="a50c5a49626fbc72" providerId="LiveId" clId="{68E0CF8E-E4A8-4886-84A3-B238B53641AC}" dt="2023-11-11T18:15:35.670" v="173" actId="1076"/>
          <ac:spMkLst>
            <pc:docMk/>
            <pc:sldMk cId="3898447929" sldId="292"/>
            <ac:spMk id="9" creationId="{485E0237-B9A1-0B58-E0AA-05EF84817EB4}"/>
          </ac:spMkLst>
        </pc:spChg>
        <pc:spChg chg="del">
          <ac:chgData name="Wali Muhammad" userId="a50c5a49626fbc72" providerId="LiveId" clId="{68E0CF8E-E4A8-4886-84A3-B238B53641AC}" dt="2023-11-11T18:09:29.230" v="39" actId="478"/>
          <ac:spMkLst>
            <pc:docMk/>
            <pc:sldMk cId="3898447929" sldId="292"/>
            <ac:spMk id="11" creationId="{AEC00AE2-4D1E-4697-88CD-0D792232A3D2}"/>
          </ac:spMkLst>
        </pc:spChg>
        <pc:spChg chg="mod">
          <ac:chgData name="Wali Muhammad" userId="a50c5a49626fbc72" providerId="LiveId" clId="{68E0CF8E-E4A8-4886-84A3-B238B53641AC}" dt="2023-11-11T20:30:35.670" v="2104" actId="1076"/>
          <ac:spMkLst>
            <pc:docMk/>
            <pc:sldMk cId="3898447929" sldId="292"/>
            <ac:spMk id="12" creationId="{11FBD834-31BB-4D13-AC85-66204D774C27}"/>
          </ac:spMkLst>
        </pc:spChg>
        <pc:spChg chg="add del mod">
          <ac:chgData name="Wali Muhammad" userId="a50c5a49626fbc72" providerId="LiveId" clId="{68E0CF8E-E4A8-4886-84A3-B238B53641AC}" dt="2023-11-11T20:27:53.958" v="2084" actId="478"/>
          <ac:spMkLst>
            <pc:docMk/>
            <pc:sldMk cId="3898447929" sldId="292"/>
            <ac:spMk id="15" creationId="{1C6006CA-3B60-4645-A14C-8A0F22559133}"/>
          </ac:spMkLst>
        </pc:spChg>
        <pc:spChg chg="add mod">
          <ac:chgData name="Wali Muhammad" userId="a50c5a49626fbc72" providerId="LiveId" clId="{68E0CF8E-E4A8-4886-84A3-B238B53641AC}" dt="2023-11-11T20:29:13.317" v="2102" actId="1076"/>
          <ac:spMkLst>
            <pc:docMk/>
            <pc:sldMk cId="3898447929" sldId="292"/>
            <ac:spMk id="16" creationId="{3C6CA5F9-644C-4F27-9694-3EDD5F980B2E}"/>
          </ac:spMkLst>
        </pc:spChg>
        <pc:spChg chg="add del mod">
          <ac:chgData name="Wali Muhammad" userId="a50c5a49626fbc72" providerId="LiveId" clId="{68E0CF8E-E4A8-4886-84A3-B238B53641AC}" dt="2023-11-11T19:10:30.354" v="700" actId="478"/>
          <ac:spMkLst>
            <pc:docMk/>
            <pc:sldMk cId="3898447929" sldId="292"/>
            <ac:spMk id="17" creationId="{2ED5634B-C606-4238-9C0C-40AB5427E20A}"/>
          </ac:spMkLst>
        </pc:spChg>
        <pc:spChg chg="mod">
          <ac:chgData name="Wali Muhammad" userId="a50c5a49626fbc72" providerId="LiveId" clId="{68E0CF8E-E4A8-4886-84A3-B238B53641AC}" dt="2023-11-11T20:32:25.595" v="2111" actId="688"/>
          <ac:spMkLst>
            <pc:docMk/>
            <pc:sldMk cId="3898447929" sldId="292"/>
            <ac:spMk id="18" creationId="{9D3B66BD-74B0-427E-ABB0-2F3AD5305590}"/>
          </ac:spMkLst>
        </pc:spChg>
        <pc:spChg chg="mod">
          <ac:chgData name="Wali Muhammad" userId="a50c5a49626fbc72" providerId="LiveId" clId="{68E0CF8E-E4A8-4886-84A3-B238B53641AC}" dt="2023-11-11T20:29:03.744" v="2100" actId="1076"/>
          <ac:spMkLst>
            <pc:docMk/>
            <pc:sldMk cId="3898447929" sldId="292"/>
            <ac:spMk id="19" creationId="{DFF79070-331D-4EAF-83A5-14E618482918}"/>
          </ac:spMkLst>
        </pc:spChg>
        <pc:spChg chg="mod">
          <ac:chgData name="Wali Muhammad" userId="a50c5a49626fbc72" providerId="LiveId" clId="{68E0CF8E-E4A8-4886-84A3-B238B53641AC}" dt="2023-11-11T18:09:24.010" v="38" actId="688"/>
          <ac:spMkLst>
            <pc:docMk/>
            <pc:sldMk cId="3898447929" sldId="292"/>
            <ac:spMk id="20" creationId="{E98098C0-8836-461F-802E-BECBF2AC0A58}"/>
          </ac:spMkLst>
        </pc:spChg>
        <pc:spChg chg="mod">
          <ac:chgData name="Wali Muhammad" userId="a50c5a49626fbc72" providerId="LiveId" clId="{68E0CF8E-E4A8-4886-84A3-B238B53641AC}" dt="2023-11-11T18:10:29.865" v="48" actId="688"/>
          <ac:spMkLst>
            <pc:docMk/>
            <pc:sldMk cId="3898447929" sldId="292"/>
            <ac:spMk id="21" creationId="{09E13696-BF8B-4369-B12C-F5AC67BC6FB6}"/>
          </ac:spMkLst>
        </pc:spChg>
        <pc:spChg chg="mod">
          <ac:chgData name="Wali Muhammad" userId="a50c5a49626fbc72" providerId="LiveId" clId="{68E0CF8E-E4A8-4886-84A3-B238B53641AC}" dt="2023-11-11T20:17:14.760" v="1988" actId="1076"/>
          <ac:spMkLst>
            <pc:docMk/>
            <pc:sldMk cId="3898447929" sldId="292"/>
            <ac:spMk id="22" creationId="{5265EB62-4162-4AF5-9E96-3A551AC31EAD}"/>
          </ac:spMkLst>
        </pc:spChg>
        <pc:spChg chg="del mod">
          <ac:chgData name="Wali Muhammad" userId="a50c5a49626fbc72" providerId="LiveId" clId="{68E0CF8E-E4A8-4886-84A3-B238B53641AC}" dt="2023-11-11T18:14:28.362" v="159" actId="478"/>
          <ac:spMkLst>
            <pc:docMk/>
            <pc:sldMk cId="3898447929" sldId="292"/>
            <ac:spMk id="23" creationId="{C157AD2D-FB2E-49CF-A7A3-31B1AD6793E9}"/>
          </ac:spMkLst>
        </pc:spChg>
        <pc:spChg chg="mod">
          <ac:chgData name="Wali Muhammad" userId="a50c5a49626fbc72" providerId="LiveId" clId="{68E0CF8E-E4A8-4886-84A3-B238B53641AC}" dt="2023-11-11T20:31:03.589" v="2105" actId="1076"/>
          <ac:spMkLst>
            <pc:docMk/>
            <pc:sldMk cId="3898447929" sldId="292"/>
            <ac:spMk id="24" creationId="{5EFF0354-4CD0-403F-9FD3-7983BC5D73AD}"/>
          </ac:spMkLst>
        </pc:spChg>
        <pc:spChg chg="add mod">
          <ac:chgData name="Wali Muhammad" userId="a50c5a49626fbc72" providerId="LiveId" clId="{68E0CF8E-E4A8-4886-84A3-B238B53641AC}" dt="2023-11-11T20:32:32.470" v="2112" actId="1076"/>
          <ac:spMkLst>
            <pc:docMk/>
            <pc:sldMk cId="3898447929" sldId="292"/>
            <ac:spMk id="25" creationId="{C1A94BCA-1DFE-49D1-A5CC-5CC1825F580B}"/>
          </ac:spMkLst>
        </pc:spChg>
      </pc:sldChg>
      <pc:sldChg chg="del">
        <pc:chgData name="Wali Muhammad" userId="a50c5a49626fbc72" providerId="LiveId" clId="{68E0CF8E-E4A8-4886-84A3-B238B53641AC}" dt="2023-11-11T19:34:05.179" v="1167" actId="2696"/>
        <pc:sldMkLst>
          <pc:docMk/>
          <pc:sldMk cId="4182148033" sldId="293"/>
        </pc:sldMkLst>
      </pc:sldChg>
      <pc:sldChg chg="del">
        <pc:chgData name="Wali Muhammad" userId="a50c5a49626fbc72" providerId="LiveId" clId="{68E0CF8E-E4A8-4886-84A3-B238B53641AC}" dt="2023-11-11T19:55:47.001" v="1534" actId="2696"/>
        <pc:sldMkLst>
          <pc:docMk/>
          <pc:sldMk cId="32955924" sldId="294"/>
        </pc:sldMkLst>
      </pc:sldChg>
      <pc:sldChg chg="del">
        <pc:chgData name="Wali Muhammad" userId="a50c5a49626fbc72" providerId="LiveId" clId="{68E0CF8E-E4A8-4886-84A3-B238B53641AC}" dt="2023-11-11T19:34:00.106" v="1166" actId="2696"/>
        <pc:sldMkLst>
          <pc:docMk/>
          <pc:sldMk cId="2519727083" sldId="295"/>
        </pc:sldMkLst>
      </pc:sldChg>
      <pc:sldChg chg="addSp modSp add mod">
        <pc:chgData name="Wali Muhammad" userId="a50c5a49626fbc72" providerId="LiveId" clId="{68E0CF8E-E4A8-4886-84A3-B238B53641AC}" dt="2023-11-11T20:20:02.175" v="1998" actId="1076"/>
        <pc:sldMkLst>
          <pc:docMk/>
          <pc:sldMk cId="1182650558" sldId="296"/>
        </pc:sldMkLst>
        <pc:spChg chg="mod">
          <ac:chgData name="Wali Muhammad" userId="a50c5a49626fbc72" providerId="LiveId" clId="{68E0CF8E-E4A8-4886-84A3-B238B53641AC}" dt="2023-11-11T19:08:12.089" v="597" actId="20577"/>
          <ac:spMkLst>
            <pc:docMk/>
            <pc:sldMk cId="1182650558" sldId="296"/>
            <ac:spMk id="5" creationId="{81D18537-D028-9E9C-FB87-93F24955DFC7}"/>
          </ac:spMkLst>
        </pc:spChg>
        <pc:spChg chg="mod">
          <ac:chgData name="Wali Muhammad" userId="a50c5a49626fbc72" providerId="LiveId" clId="{68E0CF8E-E4A8-4886-84A3-B238B53641AC}" dt="2023-11-11T19:23:05.463" v="1069" actId="688"/>
          <ac:spMkLst>
            <pc:docMk/>
            <pc:sldMk cId="1182650558" sldId="296"/>
            <ac:spMk id="6" creationId="{D91FB993-29E1-3DBD-8335-7970016F8DE7}"/>
          </ac:spMkLst>
        </pc:spChg>
        <pc:spChg chg="add mod">
          <ac:chgData name="Wali Muhammad" userId="a50c5a49626fbc72" providerId="LiveId" clId="{68E0CF8E-E4A8-4886-84A3-B238B53641AC}" dt="2023-11-11T19:21:53.281" v="1060" actId="688"/>
          <ac:spMkLst>
            <pc:docMk/>
            <pc:sldMk cId="1182650558" sldId="296"/>
            <ac:spMk id="8" creationId="{E0CF6A71-A25C-421B-9CEE-BB1EBC482D6F}"/>
          </ac:spMkLst>
        </pc:spChg>
        <pc:spChg chg="add mod">
          <ac:chgData name="Wali Muhammad" userId="a50c5a49626fbc72" providerId="LiveId" clId="{68E0CF8E-E4A8-4886-84A3-B238B53641AC}" dt="2023-11-11T20:20:02.175" v="1998" actId="1076"/>
          <ac:spMkLst>
            <pc:docMk/>
            <pc:sldMk cId="1182650558" sldId="296"/>
            <ac:spMk id="9" creationId="{658D0847-6CB5-4BF7-B034-8B2D708122B5}"/>
          </ac:spMkLst>
        </pc:spChg>
        <pc:spChg chg="mod">
          <ac:chgData name="Wali Muhammad" userId="a50c5a49626fbc72" providerId="LiveId" clId="{68E0CF8E-E4A8-4886-84A3-B238B53641AC}" dt="2023-11-11T18:37:15.098" v="458" actId="1076"/>
          <ac:spMkLst>
            <pc:docMk/>
            <pc:sldMk cId="1182650558" sldId="296"/>
            <ac:spMk id="13" creationId="{EBA63B7A-4E8A-49AC-AA81-C69F71EF6ADA}"/>
          </ac:spMkLst>
        </pc:spChg>
        <pc:spChg chg="mod">
          <ac:chgData name="Wali Muhammad" userId="a50c5a49626fbc72" providerId="LiveId" clId="{68E0CF8E-E4A8-4886-84A3-B238B53641AC}" dt="2023-11-11T19:08:51.935" v="686" actId="20577"/>
          <ac:spMkLst>
            <pc:docMk/>
            <pc:sldMk cId="1182650558" sldId="296"/>
            <ac:spMk id="20" creationId="{CC0093B1-77CC-1E61-FB22-E136F94EABD2}"/>
          </ac:spMkLst>
        </pc:spChg>
      </pc:sldChg>
      <pc:sldChg chg="addSp modSp add mod ord">
        <pc:chgData name="Wali Muhammad" userId="a50c5a49626fbc72" providerId="LiveId" clId="{68E0CF8E-E4A8-4886-84A3-B238B53641AC}" dt="2023-11-11T20:20:19.423" v="2002" actId="1076"/>
        <pc:sldMkLst>
          <pc:docMk/>
          <pc:sldMk cId="4030300954" sldId="297"/>
        </pc:sldMkLst>
        <pc:spChg chg="mod">
          <ac:chgData name="Wali Muhammad" userId="a50c5a49626fbc72" providerId="LiveId" clId="{68E0CF8E-E4A8-4886-84A3-B238B53641AC}" dt="2023-11-11T19:11:47.750" v="711" actId="20577"/>
          <ac:spMkLst>
            <pc:docMk/>
            <pc:sldMk cId="4030300954" sldId="297"/>
            <ac:spMk id="5" creationId="{81D18537-D028-9E9C-FB87-93F24955DFC7}"/>
          </ac:spMkLst>
        </pc:spChg>
        <pc:spChg chg="mod">
          <ac:chgData name="Wali Muhammad" userId="a50c5a49626fbc72" providerId="LiveId" clId="{68E0CF8E-E4A8-4886-84A3-B238B53641AC}" dt="2023-11-11T19:33:01.810" v="1164" actId="1076"/>
          <ac:spMkLst>
            <pc:docMk/>
            <pc:sldMk cId="4030300954" sldId="297"/>
            <ac:spMk id="6" creationId="{D91FB993-29E1-3DBD-8335-7970016F8DE7}"/>
          </ac:spMkLst>
        </pc:spChg>
        <pc:spChg chg="mod">
          <ac:chgData name="Wali Muhammad" userId="a50c5a49626fbc72" providerId="LiveId" clId="{68E0CF8E-E4A8-4886-84A3-B238B53641AC}" dt="2023-11-11T19:24:08.600" v="1079" actId="1076"/>
          <ac:spMkLst>
            <pc:docMk/>
            <pc:sldMk cId="4030300954" sldId="297"/>
            <ac:spMk id="8" creationId="{E0CF6A71-A25C-421B-9CEE-BB1EBC482D6F}"/>
          </ac:spMkLst>
        </pc:spChg>
        <pc:spChg chg="add mod">
          <ac:chgData name="Wali Muhammad" userId="a50c5a49626fbc72" providerId="LiveId" clId="{68E0CF8E-E4A8-4886-84A3-B238B53641AC}" dt="2023-11-11T20:20:19.423" v="2002" actId="1076"/>
          <ac:spMkLst>
            <pc:docMk/>
            <pc:sldMk cId="4030300954" sldId="297"/>
            <ac:spMk id="9" creationId="{159C2F4D-EF46-48CA-BFBB-AC861E66F901}"/>
          </ac:spMkLst>
        </pc:spChg>
        <pc:spChg chg="mod">
          <ac:chgData name="Wali Muhammad" userId="a50c5a49626fbc72" providerId="LiveId" clId="{68E0CF8E-E4A8-4886-84A3-B238B53641AC}" dt="2023-11-11T19:23:48.464" v="1074" actId="1076"/>
          <ac:spMkLst>
            <pc:docMk/>
            <pc:sldMk cId="4030300954" sldId="297"/>
            <ac:spMk id="13" creationId="{EBA63B7A-4E8A-49AC-AA81-C69F71EF6ADA}"/>
          </ac:spMkLst>
        </pc:spChg>
        <pc:spChg chg="mod">
          <ac:chgData name="Wali Muhammad" userId="a50c5a49626fbc72" providerId="LiveId" clId="{68E0CF8E-E4A8-4886-84A3-B238B53641AC}" dt="2023-11-11T19:32:52.003" v="1163" actId="20577"/>
          <ac:spMkLst>
            <pc:docMk/>
            <pc:sldMk cId="4030300954" sldId="297"/>
            <ac:spMk id="20" creationId="{CC0093B1-77CC-1E61-FB22-E136F94EABD2}"/>
          </ac:spMkLst>
        </pc:spChg>
      </pc:sldChg>
      <pc:sldChg chg="addSp delSp modSp add mod">
        <pc:chgData name="Wali Muhammad" userId="a50c5a49626fbc72" providerId="LiveId" clId="{68E0CF8E-E4A8-4886-84A3-B238B53641AC}" dt="2023-11-11T20:20:28.976" v="2004" actId="1076"/>
        <pc:sldMkLst>
          <pc:docMk/>
          <pc:sldMk cId="1789155057" sldId="298"/>
        </pc:sldMkLst>
        <pc:spChg chg="add del mod">
          <ac:chgData name="Wali Muhammad" userId="a50c5a49626fbc72" providerId="LiveId" clId="{68E0CF8E-E4A8-4886-84A3-B238B53641AC}" dt="2023-11-11T19:36:00.759" v="1211" actId="478"/>
          <ac:spMkLst>
            <pc:docMk/>
            <pc:sldMk cId="1789155057" sldId="298"/>
            <ac:spMk id="3" creationId="{27C8AC8D-C332-4B27-9620-7E73CC74E72A}"/>
          </ac:spMkLst>
        </pc:spChg>
        <pc:spChg chg="mod">
          <ac:chgData name="Wali Muhammad" userId="a50c5a49626fbc72" providerId="LiveId" clId="{68E0CF8E-E4A8-4886-84A3-B238B53641AC}" dt="2023-11-11T19:35:54.985" v="1209" actId="20577"/>
          <ac:spMkLst>
            <pc:docMk/>
            <pc:sldMk cId="1789155057" sldId="298"/>
            <ac:spMk id="5" creationId="{81D18537-D028-9E9C-FB87-93F24955DFC7}"/>
          </ac:spMkLst>
        </pc:spChg>
        <pc:spChg chg="del mod">
          <ac:chgData name="Wali Muhammad" userId="a50c5a49626fbc72" providerId="LiveId" clId="{68E0CF8E-E4A8-4886-84A3-B238B53641AC}" dt="2023-11-11T19:36:02.410" v="1213" actId="478"/>
          <ac:spMkLst>
            <pc:docMk/>
            <pc:sldMk cId="1789155057" sldId="298"/>
            <ac:spMk id="6" creationId="{D91FB993-29E1-3DBD-8335-7970016F8DE7}"/>
          </ac:spMkLst>
        </pc:spChg>
        <pc:spChg chg="del mod">
          <ac:chgData name="Wali Muhammad" userId="a50c5a49626fbc72" providerId="LiveId" clId="{68E0CF8E-E4A8-4886-84A3-B238B53641AC}" dt="2023-11-11T19:36:01.517" v="1212" actId="478"/>
          <ac:spMkLst>
            <pc:docMk/>
            <pc:sldMk cId="1789155057" sldId="298"/>
            <ac:spMk id="8" creationId="{E0CF6A71-A25C-421B-9CEE-BB1EBC482D6F}"/>
          </ac:spMkLst>
        </pc:spChg>
        <pc:spChg chg="del mod ord">
          <ac:chgData name="Wali Muhammad" userId="a50c5a49626fbc72" providerId="LiveId" clId="{68E0CF8E-E4A8-4886-84A3-B238B53641AC}" dt="2023-11-11T19:36:03.016" v="1214" actId="478"/>
          <ac:spMkLst>
            <pc:docMk/>
            <pc:sldMk cId="1789155057" sldId="298"/>
            <ac:spMk id="13" creationId="{EBA63B7A-4E8A-49AC-AA81-C69F71EF6ADA}"/>
          </ac:spMkLst>
        </pc:spChg>
        <pc:spChg chg="add mod">
          <ac:chgData name="Wali Muhammad" userId="a50c5a49626fbc72" providerId="LiveId" clId="{68E0CF8E-E4A8-4886-84A3-B238B53641AC}" dt="2023-11-11T19:37:54.112" v="1235" actId="1076"/>
          <ac:spMkLst>
            <pc:docMk/>
            <pc:sldMk cId="1789155057" sldId="298"/>
            <ac:spMk id="14" creationId="{70DA1785-3AE6-40CB-AFAE-FB2AEC643940}"/>
          </ac:spMkLst>
        </pc:spChg>
        <pc:spChg chg="add mod ord">
          <ac:chgData name="Wali Muhammad" userId="a50c5a49626fbc72" providerId="LiveId" clId="{68E0CF8E-E4A8-4886-84A3-B238B53641AC}" dt="2023-11-11T19:38:39.691" v="1244" actId="1076"/>
          <ac:spMkLst>
            <pc:docMk/>
            <pc:sldMk cId="1789155057" sldId="298"/>
            <ac:spMk id="15" creationId="{6C3B0EE5-BCBC-4C68-BFAA-B0E8C368CA91}"/>
          </ac:spMkLst>
        </pc:spChg>
        <pc:spChg chg="add mod">
          <ac:chgData name="Wali Muhammad" userId="a50c5a49626fbc72" providerId="LiveId" clId="{68E0CF8E-E4A8-4886-84A3-B238B53641AC}" dt="2023-11-11T19:38:18.878" v="1241" actId="1076"/>
          <ac:spMkLst>
            <pc:docMk/>
            <pc:sldMk cId="1789155057" sldId="298"/>
            <ac:spMk id="16" creationId="{5A3A6976-79B9-4F5C-AF01-5171F95C58F8}"/>
          </ac:spMkLst>
        </pc:spChg>
        <pc:spChg chg="add mod">
          <ac:chgData name="Wali Muhammad" userId="a50c5a49626fbc72" providerId="LiveId" clId="{68E0CF8E-E4A8-4886-84A3-B238B53641AC}" dt="2023-11-11T20:20:28.976" v="2004" actId="1076"/>
          <ac:spMkLst>
            <pc:docMk/>
            <pc:sldMk cId="1789155057" sldId="298"/>
            <ac:spMk id="17" creationId="{995251BD-7759-4D4C-B4DD-A8DA5D5D74F6}"/>
          </ac:spMkLst>
        </pc:spChg>
        <pc:spChg chg="del">
          <ac:chgData name="Wali Muhammad" userId="a50c5a49626fbc72" providerId="LiveId" clId="{68E0CF8E-E4A8-4886-84A3-B238B53641AC}" dt="2023-11-11T19:35:58.715" v="1210" actId="478"/>
          <ac:spMkLst>
            <pc:docMk/>
            <pc:sldMk cId="1789155057" sldId="298"/>
            <ac:spMk id="20" creationId="{CC0093B1-77CC-1E61-FB22-E136F94EABD2}"/>
          </ac:spMkLst>
        </pc:spChg>
        <pc:picChg chg="add del">
          <ac:chgData name="Wali Muhammad" userId="a50c5a49626fbc72" providerId="LiveId" clId="{68E0CF8E-E4A8-4886-84A3-B238B53641AC}" dt="2023-11-11T19:36:30.417" v="1216" actId="478"/>
          <ac:picMkLst>
            <pc:docMk/>
            <pc:sldMk cId="1789155057" sldId="298"/>
            <ac:picMk id="9" creationId="{98E057DF-6928-46D4-8AF0-32E6D0552910}"/>
          </ac:picMkLst>
        </pc:picChg>
        <pc:picChg chg="add mod ord">
          <ac:chgData name="Wali Muhammad" userId="a50c5a49626fbc72" providerId="LiveId" clId="{68E0CF8E-E4A8-4886-84A3-B238B53641AC}" dt="2023-11-11T19:37:42.996" v="1233" actId="1076"/>
          <ac:picMkLst>
            <pc:docMk/>
            <pc:sldMk cId="1789155057" sldId="298"/>
            <ac:picMk id="11" creationId="{9174296A-2811-4B65-886B-E2C3D9503048}"/>
          </ac:picMkLst>
        </pc:picChg>
      </pc:sldChg>
      <pc:sldChg chg="addSp modSp add mod ord">
        <pc:chgData name="Wali Muhammad" userId="a50c5a49626fbc72" providerId="LiveId" clId="{68E0CF8E-E4A8-4886-84A3-B238B53641AC}" dt="2023-11-11T20:32:00.085" v="2108" actId="1076"/>
        <pc:sldMkLst>
          <pc:docMk/>
          <pc:sldMk cId="2840981386" sldId="299"/>
        </pc:sldMkLst>
        <pc:spChg chg="mod">
          <ac:chgData name="Wali Muhammad" userId="a50c5a49626fbc72" providerId="LiveId" clId="{68E0CF8E-E4A8-4886-84A3-B238B53641AC}" dt="2023-11-11T19:32:01.395" v="1133" actId="1076"/>
          <ac:spMkLst>
            <pc:docMk/>
            <pc:sldMk cId="2840981386" sldId="299"/>
            <ac:spMk id="5" creationId="{81D18537-D028-9E9C-FB87-93F24955DFC7}"/>
          </ac:spMkLst>
        </pc:spChg>
        <pc:spChg chg="mod">
          <ac:chgData name="Wali Muhammad" userId="a50c5a49626fbc72" providerId="LiveId" clId="{68E0CF8E-E4A8-4886-84A3-B238B53641AC}" dt="2023-11-11T19:27:06.976" v="1102" actId="1076"/>
          <ac:spMkLst>
            <pc:docMk/>
            <pc:sldMk cId="2840981386" sldId="299"/>
            <ac:spMk id="6" creationId="{D91FB993-29E1-3DBD-8335-7970016F8DE7}"/>
          </ac:spMkLst>
        </pc:spChg>
        <pc:spChg chg="mod">
          <ac:chgData name="Wali Muhammad" userId="a50c5a49626fbc72" providerId="LiveId" clId="{68E0CF8E-E4A8-4886-84A3-B238B53641AC}" dt="2023-11-11T19:27:05.024" v="1101" actId="1076"/>
          <ac:spMkLst>
            <pc:docMk/>
            <pc:sldMk cId="2840981386" sldId="299"/>
            <ac:spMk id="8" creationId="{E0CF6A71-A25C-421B-9CEE-BB1EBC482D6F}"/>
          </ac:spMkLst>
        </pc:spChg>
        <pc:spChg chg="add mod">
          <ac:chgData name="Wali Muhammad" userId="a50c5a49626fbc72" providerId="LiveId" clId="{68E0CF8E-E4A8-4886-84A3-B238B53641AC}" dt="2023-11-11T20:32:00.085" v="2108" actId="1076"/>
          <ac:spMkLst>
            <pc:docMk/>
            <pc:sldMk cId="2840981386" sldId="299"/>
            <ac:spMk id="9" creationId="{ED53C870-3013-46A8-BC30-85003B0FF017}"/>
          </ac:spMkLst>
        </pc:spChg>
        <pc:spChg chg="mod">
          <ac:chgData name="Wali Muhammad" userId="a50c5a49626fbc72" providerId="LiveId" clId="{68E0CF8E-E4A8-4886-84A3-B238B53641AC}" dt="2023-11-11T19:31:58.071" v="1132" actId="1076"/>
          <ac:spMkLst>
            <pc:docMk/>
            <pc:sldMk cId="2840981386" sldId="299"/>
            <ac:spMk id="13" creationId="{EBA63B7A-4E8A-49AC-AA81-C69F71EF6ADA}"/>
          </ac:spMkLst>
        </pc:spChg>
        <pc:spChg chg="mod">
          <ac:chgData name="Wali Muhammad" userId="a50c5a49626fbc72" providerId="LiveId" clId="{68E0CF8E-E4A8-4886-84A3-B238B53641AC}" dt="2023-11-11T19:31:49.163" v="1129" actId="1076"/>
          <ac:spMkLst>
            <pc:docMk/>
            <pc:sldMk cId="2840981386" sldId="299"/>
            <ac:spMk id="20" creationId="{CC0093B1-77CC-1E61-FB22-E136F94EABD2}"/>
          </ac:spMkLst>
        </pc:spChg>
      </pc:sldChg>
      <pc:sldChg chg="addSp modSp add mod ord">
        <pc:chgData name="Wali Muhammad" userId="a50c5a49626fbc72" providerId="LiveId" clId="{68E0CF8E-E4A8-4886-84A3-B238B53641AC}" dt="2023-11-11T20:31:51.014" v="2107" actId="1076"/>
        <pc:sldMkLst>
          <pc:docMk/>
          <pc:sldMk cId="3409028807" sldId="300"/>
        </pc:sldMkLst>
        <pc:spChg chg="mod">
          <ac:chgData name="Wali Muhammad" userId="a50c5a49626fbc72" providerId="LiveId" clId="{68E0CF8E-E4A8-4886-84A3-B238B53641AC}" dt="2023-11-11T19:50:54.147" v="1491" actId="20577"/>
          <ac:spMkLst>
            <pc:docMk/>
            <pc:sldMk cId="3409028807" sldId="300"/>
            <ac:spMk id="5" creationId="{81D18537-D028-9E9C-FB87-93F24955DFC7}"/>
          </ac:spMkLst>
        </pc:spChg>
        <pc:spChg chg="mod">
          <ac:chgData name="Wali Muhammad" userId="a50c5a49626fbc72" providerId="LiveId" clId="{68E0CF8E-E4A8-4886-84A3-B238B53641AC}" dt="2023-11-11T19:54:50.183" v="1527" actId="1076"/>
          <ac:spMkLst>
            <pc:docMk/>
            <pc:sldMk cId="3409028807" sldId="300"/>
            <ac:spMk id="6" creationId="{D91FB993-29E1-3DBD-8335-7970016F8DE7}"/>
          </ac:spMkLst>
        </pc:spChg>
        <pc:spChg chg="add mod">
          <ac:chgData name="Wali Muhammad" userId="a50c5a49626fbc72" providerId="LiveId" clId="{68E0CF8E-E4A8-4886-84A3-B238B53641AC}" dt="2023-11-11T20:31:51.014" v="2107" actId="1076"/>
          <ac:spMkLst>
            <pc:docMk/>
            <pc:sldMk cId="3409028807" sldId="300"/>
            <ac:spMk id="8" creationId="{7BE45FCC-E7FA-4500-8BEF-7240761CC721}"/>
          </ac:spMkLst>
        </pc:spChg>
        <pc:spChg chg="mod">
          <ac:chgData name="Wali Muhammad" userId="a50c5a49626fbc72" providerId="LiveId" clId="{68E0CF8E-E4A8-4886-84A3-B238B53641AC}" dt="2023-11-11T19:54:47.414" v="1526" actId="1076"/>
          <ac:spMkLst>
            <pc:docMk/>
            <pc:sldMk cId="3409028807" sldId="300"/>
            <ac:spMk id="13" creationId="{EBA63B7A-4E8A-49AC-AA81-C69F71EF6ADA}"/>
          </ac:spMkLst>
        </pc:spChg>
        <pc:spChg chg="mod">
          <ac:chgData name="Wali Muhammad" userId="a50c5a49626fbc72" providerId="LiveId" clId="{68E0CF8E-E4A8-4886-84A3-B238B53641AC}" dt="2023-11-11T19:53:13.451" v="1519" actId="1076"/>
          <ac:spMkLst>
            <pc:docMk/>
            <pc:sldMk cId="3409028807" sldId="300"/>
            <ac:spMk id="14" creationId="{E34B368F-A6B8-4495-AF99-3CE2C73C9CED}"/>
          </ac:spMkLst>
        </pc:spChg>
        <pc:spChg chg="mod">
          <ac:chgData name="Wali Muhammad" userId="a50c5a49626fbc72" providerId="LiveId" clId="{68E0CF8E-E4A8-4886-84A3-B238B53641AC}" dt="2023-11-11T19:53:33.595" v="1525" actId="255"/>
          <ac:spMkLst>
            <pc:docMk/>
            <pc:sldMk cId="3409028807" sldId="300"/>
            <ac:spMk id="20" creationId="{CC0093B1-77CC-1E61-FB22-E136F94EABD2}"/>
          </ac:spMkLst>
        </pc:spChg>
      </pc:sldChg>
      <pc:sldChg chg="addSp modSp add mod ord">
        <pc:chgData name="Wali Muhammad" userId="a50c5a49626fbc72" providerId="LiveId" clId="{68E0CF8E-E4A8-4886-84A3-B238B53641AC}" dt="2023-11-11T20:20:35.297" v="2006" actId="1076"/>
        <pc:sldMkLst>
          <pc:docMk/>
          <pc:sldMk cId="1276956717" sldId="301"/>
        </pc:sldMkLst>
        <pc:spChg chg="mod">
          <ac:chgData name="Wali Muhammad" userId="a50c5a49626fbc72" providerId="LiveId" clId="{68E0CF8E-E4A8-4886-84A3-B238B53641AC}" dt="2023-11-11T19:42:13.776" v="1340" actId="20577"/>
          <ac:spMkLst>
            <pc:docMk/>
            <pc:sldMk cId="1276956717" sldId="301"/>
            <ac:spMk id="5" creationId="{81D18537-D028-9E9C-FB87-93F24955DFC7}"/>
          </ac:spMkLst>
        </pc:spChg>
        <pc:spChg chg="mod">
          <ac:chgData name="Wali Muhammad" userId="a50c5a49626fbc72" providerId="LiveId" clId="{68E0CF8E-E4A8-4886-84A3-B238B53641AC}" dt="2023-11-11T19:41:40.830" v="1318" actId="1076"/>
          <ac:spMkLst>
            <pc:docMk/>
            <pc:sldMk cId="1276956717" sldId="301"/>
            <ac:spMk id="6" creationId="{D91FB993-29E1-3DBD-8335-7970016F8DE7}"/>
          </ac:spMkLst>
        </pc:spChg>
        <pc:spChg chg="mod">
          <ac:chgData name="Wali Muhammad" userId="a50c5a49626fbc72" providerId="LiveId" clId="{68E0CF8E-E4A8-4886-84A3-B238B53641AC}" dt="2023-11-11T19:44:05.547" v="1373" actId="1076"/>
          <ac:spMkLst>
            <pc:docMk/>
            <pc:sldMk cId="1276956717" sldId="301"/>
            <ac:spMk id="8" creationId="{E0CF6A71-A25C-421B-9CEE-BB1EBC482D6F}"/>
          </ac:spMkLst>
        </pc:spChg>
        <pc:spChg chg="add mod">
          <ac:chgData name="Wali Muhammad" userId="a50c5a49626fbc72" providerId="LiveId" clId="{68E0CF8E-E4A8-4886-84A3-B238B53641AC}" dt="2023-11-11T20:20:35.297" v="2006" actId="1076"/>
          <ac:spMkLst>
            <pc:docMk/>
            <pc:sldMk cId="1276956717" sldId="301"/>
            <ac:spMk id="9" creationId="{04FAF11C-C8FE-4691-B513-CE0052A26A49}"/>
          </ac:spMkLst>
        </pc:spChg>
        <pc:spChg chg="mod">
          <ac:chgData name="Wali Muhammad" userId="a50c5a49626fbc72" providerId="LiveId" clId="{68E0CF8E-E4A8-4886-84A3-B238B53641AC}" dt="2023-11-11T19:41:43.665" v="1319" actId="1076"/>
          <ac:spMkLst>
            <pc:docMk/>
            <pc:sldMk cId="1276956717" sldId="301"/>
            <ac:spMk id="13" creationId="{EBA63B7A-4E8A-49AC-AA81-C69F71EF6ADA}"/>
          </ac:spMkLst>
        </pc:spChg>
        <pc:spChg chg="mod">
          <ac:chgData name="Wali Muhammad" userId="a50c5a49626fbc72" providerId="LiveId" clId="{68E0CF8E-E4A8-4886-84A3-B238B53641AC}" dt="2023-11-11T19:43:48.388" v="1372" actId="14100"/>
          <ac:spMkLst>
            <pc:docMk/>
            <pc:sldMk cId="1276956717" sldId="301"/>
            <ac:spMk id="20" creationId="{CC0093B1-77CC-1E61-FB22-E136F94EABD2}"/>
          </ac:spMkLst>
        </pc:spChg>
      </pc:sldChg>
      <pc:sldChg chg="addSp delSp modSp add mod ord">
        <pc:chgData name="Wali Muhammad" userId="a50c5a49626fbc72" providerId="LiveId" clId="{68E0CF8E-E4A8-4886-84A3-B238B53641AC}" dt="2023-11-11T20:20:46.988" v="2008" actId="1076"/>
        <pc:sldMkLst>
          <pc:docMk/>
          <pc:sldMk cId="2556315303" sldId="302"/>
        </pc:sldMkLst>
        <pc:spChg chg="add mod">
          <ac:chgData name="Wali Muhammad" userId="a50c5a49626fbc72" providerId="LiveId" clId="{68E0CF8E-E4A8-4886-84A3-B238B53641AC}" dt="2023-11-11T20:20:46.988" v="2008" actId="1076"/>
          <ac:spMkLst>
            <pc:docMk/>
            <pc:sldMk cId="2556315303" sldId="302"/>
            <ac:spMk id="10" creationId="{641313FD-A748-4E20-86A4-FDE06C0CAC43}"/>
          </ac:spMkLst>
        </pc:spChg>
        <pc:spChg chg="mod">
          <ac:chgData name="Wali Muhammad" userId="a50c5a49626fbc72" providerId="LiveId" clId="{68E0CF8E-E4A8-4886-84A3-B238B53641AC}" dt="2023-11-11T19:45:36.978" v="1394" actId="688"/>
          <ac:spMkLst>
            <pc:docMk/>
            <pc:sldMk cId="2556315303" sldId="302"/>
            <ac:spMk id="14" creationId="{70DA1785-3AE6-40CB-AFAE-FB2AEC643940}"/>
          </ac:spMkLst>
        </pc:spChg>
        <pc:spChg chg="mod">
          <ac:chgData name="Wali Muhammad" userId="a50c5a49626fbc72" providerId="LiveId" clId="{68E0CF8E-E4A8-4886-84A3-B238B53641AC}" dt="2023-11-11T19:45:40.685" v="1395" actId="1076"/>
          <ac:spMkLst>
            <pc:docMk/>
            <pc:sldMk cId="2556315303" sldId="302"/>
            <ac:spMk id="15" creationId="{6C3B0EE5-BCBC-4C68-BFAA-B0E8C368CA91}"/>
          </ac:spMkLst>
        </pc:spChg>
        <pc:spChg chg="mod">
          <ac:chgData name="Wali Muhammad" userId="a50c5a49626fbc72" providerId="LiveId" clId="{68E0CF8E-E4A8-4886-84A3-B238B53641AC}" dt="2023-11-11T19:45:46.081" v="1396" actId="1076"/>
          <ac:spMkLst>
            <pc:docMk/>
            <pc:sldMk cId="2556315303" sldId="302"/>
            <ac:spMk id="16" creationId="{5A3A6976-79B9-4F5C-AF01-5171F95C58F8}"/>
          </ac:spMkLst>
        </pc:spChg>
        <pc:picChg chg="add mod ord">
          <ac:chgData name="Wali Muhammad" userId="a50c5a49626fbc72" providerId="LiveId" clId="{68E0CF8E-E4A8-4886-84A3-B238B53641AC}" dt="2023-11-11T19:45:05.121" v="1385" actId="14100"/>
          <ac:picMkLst>
            <pc:docMk/>
            <pc:sldMk cId="2556315303" sldId="302"/>
            <ac:picMk id="3" creationId="{C8A20D8B-C3AF-4848-BFE7-12C230E7FBF4}"/>
          </ac:picMkLst>
        </pc:picChg>
        <pc:picChg chg="del">
          <ac:chgData name="Wali Muhammad" userId="a50c5a49626fbc72" providerId="LiveId" clId="{68E0CF8E-E4A8-4886-84A3-B238B53641AC}" dt="2023-11-11T19:44:43.528" v="1377" actId="478"/>
          <ac:picMkLst>
            <pc:docMk/>
            <pc:sldMk cId="2556315303" sldId="302"/>
            <ac:picMk id="11" creationId="{9174296A-2811-4B65-886B-E2C3D9503048}"/>
          </ac:picMkLst>
        </pc:picChg>
      </pc:sldChg>
      <pc:sldChg chg="addSp modSp add mod ord">
        <pc:chgData name="Wali Muhammad" userId="a50c5a49626fbc72" providerId="LiveId" clId="{68E0CF8E-E4A8-4886-84A3-B238B53641AC}" dt="2023-11-11T20:27:08.974" v="2077" actId="1076"/>
        <pc:sldMkLst>
          <pc:docMk/>
          <pc:sldMk cId="3329181784" sldId="303"/>
        </pc:sldMkLst>
        <pc:spChg chg="mod">
          <ac:chgData name="Wali Muhammad" userId="a50c5a49626fbc72" providerId="LiveId" clId="{68E0CF8E-E4A8-4886-84A3-B238B53641AC}" dt="2023-11-11T20:27:08.974" v="2077" actId="1076"/>
          <ac:spMkLst>
            <pc:docMk/>
            <pc:sldMk cId="3329181784" sldId="303"/>
            <ac:spMk id="5" creationId="{81D18537-D028-9E9C-FB87-93F24955DFC7}"/>
          </ac:spMkLst>
        </pc:spChg>
        <pc:spChg chg="mod">
          <ac:chgData name="Wali Muhammad" userId="a50c5a49626fbc72" providerId="LiveId" clId="{68E0CF8E-E4A8-4886-84A3-B238B53641AC}" dt="2023-11-11T19:49:15.130" v="1456" actId="1076"/>
          <ac:spMkLst>
            <pc:docMk/>
            <pc:sldMk cId="3329181784" sldId="303"/>
            <ac:spMk id="6" creationId="{D91FB993-29E1-3DBD-8335-7970016F8DE7}"/>
          </ac:spMkLst>
        </pc:spChg>
        <pc:spChg chg="mod">
          <ac:chgData name="Wali Muhammad" userId="a50c5a49626fbc72" providerId="LiveId" clId="{68E0CF8E-E4A8-4886-84A3-B238B53641AC}" dt="2023-11-11T19:49:11.513" v="1455" actId="1076"/>
          <ac:spMkLst>
            <pc:docMk/>
            <pc:sldMk cId="3329181784" sldId="303"/>
            <ac:spMk id="8" creationId="{E0CF6A71-A25C-421B-9CEE-BB1EBC482D6F}"/>
          </ac:spMkLst>
        </pc:spChg>
        <pc:spChg chg="add mod">
          <ac:chgData name="Wali Muhammad" userId="a50c5a49626fbc72" providerId="LiveId" clId="{68E0CF8E-E4A8-4886-84A3-B238B53641AC}" dt="2023-11-11T20:21:09.739" v="2014" actId="1076"/>
          <ac:spMkLst>
            <pc:docMk/>
            <pc:sldMk cId="3329181784" sldId="303"/>
            <ac:spMk id="9" creationId="{84A1F26F-0EB3-49C2-B1E0-3A9CA8E890AD}"/>
          </ac:spMkLst>
        </pc:spChg>
        <pc:spChg chg="mod">
          <ac:chgData name="Wali Muhammad" userId="a50c5a49626fbc72" providerId="LiveId" clId="{68E0CF8E-E4A8-4886-84A3-B238B53641AC}" dt="2023-11-11T19:49:21.201" v="1458" actId="1076"/>
          <ac:spMkLst>
            <pc:docMk/>
            <pc:sldMk cId="3329181784" sldId="303"/>
            <ac:spMk id="13" creationId="{EBA63B7A-4E8A-49AC-AA81-C69F71EF6ADA}"/>
          </ac:spMkLst>
        </pc:spChg>
        <pc:spChg chg="mod">
          <ac:chgData name="Wali Muhammad" userId="a50c5a49626fbc72" providerId="LiveId" clId="{68E0CF8E-E4A8-4886-84A3-B238B53641AC}" dt="2023-11-11T19:50:21.471" v="1475" actId="1076"/>
          <ac:spMkLst>
            <pc:docMk/>
            <pc:sldMk cId="3329181784" sldId="303"/>
            <ac:spMk id="20" creationId="{CC0093B1-77CC-1E61-FB22-E136F94EABD2}"/>
          </ac:spMkLst>
        </pc:spChg>
      </pc:sldChg>
      <pc:sldChg chg="addSp modSp add mod ord">
        <pc:chgData name="Wali Muhammad" userId="a50c5a49626fbc72" providerId="LiveId" clId="{68E0CF8E-E4A8-4886-84A3-B238B53641AC}" dt="2023-11-11T20:20:53.161" v="2010" actId="1076"/>
        <pc:sldMkLst>
          <pc:docMk/>
          <pc:sldMk cId="1620508600" sldId="304"/>
        </pc:sldMkLst>
        <pc:spChg chg="mod">
          <ac:chgData name="Wali Muhammad" userId="a50c5a49626fbc72" providerId="LiveId" clId="{68E0CF8E-E4A8-4886-84A3-B238B53641AC}" dt="2023-11-11T19:57:30.453" v="1561" actId="20577"/>
          <ac:spMkLst>
            <pc:docMk/>
            <pc:sldMk cId="1620508600" sldId="304"/>
            <ac:spMk id="5" creationId="{81D18537-D028-9E9C-FB87-93F24955DFC7}"/>
          </ac:spMkLst>
        </pc:spChg>
        <pc:spChg chg="add mod">
          <ac:chgData name="Wali Muhammad" userId="a50c5a49626fbc72" providerId="LiveId" clId="{68E0CF8E-E4A8-4886-84A3-B238B53641AC}" dt="2023-11-11T20:20:53.161" v="2010" actId="1076"/>
          <ac:spMkLst>
            <pc:docMk/>
            <pc:sldMk cId="1620508600" sldId="304"/>
            <ac:spMk id="9" creationId="{FB54B5CB-303F-4DA2-BD5D-F45C318683EF}"/>
          </ac:spMkLst>
        </pc:spChg>
        <pc:spChg chg="mod">
          <ac:chgData name="Wali Muhammad" userId="a50c5a49626fbc72" providerId="LiveId" clId="{68E0CF8E-E4A8-4886-84A3-B238B53641AC}" dt="2023-11-11T19:59:27.797" v="1592" actId="20577"/>
          <ac:spMkLst>
            <pc:docMk/>
            <pc:sldMk cId="1620508600" sldId="304"/>
            <ac:spMk id="20" creationId="{CC0093B1-77CC-1E61-FB22-E136F94EABD2}"/>
          </ac:spMkLst>
        </pc:spChg>
      </pc:sldChg>
      <pc:sldChg chg="addSp delSp modSp add mod ord addCm delCm">
        <pc:chgData name="Wali Muhammad" userId="a50c5a49626fbc72" providerId="LiveId" clId="{68E0CF8E-E4A8-4886-84A3-B238B53641AC}" dt="2023-11-11T20:20:59.560" v="2012" actId="1076"/>
        <pc:sldMkLst>
          <pc:docMk/>
          <pc:sldMk cId="1647354642" sldId="305"/>
        </pc:sldMkLst>
        <pc:spChg chg="add del mod">
          <ac:chgData name="Wali Muhammad" userId="a50c5a49626fbc72" providerId="LiveId" clId="{68E0CF8E-E4A8-4886-84A3-B238B53641AC}" dt="2023-11-11T20:05:26.588" v="1633" actId="767"/>
          <ac:spMkLst>
            <pc:docMk/>
            <pc:sldMk cId="1647354642" sldId="305"/>
            <ac:spMk id="2" creationId="{EA1093C1-013D-41AA-8999-771A8D7E3C62}"/>
          </ac:spMkLst>
        </pc:spChg>
        <pc:spChg chg="mod">
          <ac:chgData name="Wali Muhammad" userId="a50c5a49626fbc72" providerId="LiveId" clId="{68E0CF8E-E4A8-4886-84A3-B238B53641AC}" dt="2023-11-11T20:06:13.167" v="1647" actId="20577"/>
          <ac:spMkLst>
            <pc:docMk/>
            <pc:sldMk cId="1647354642" sldId="305"/>
            <ac:spMk id="5" creationId="{81D18537-D028-9E9C-FB87-93F24955DFC7}"/>
          </ac:spMkLst>
        </pc:spChg>
        <pc:spChg chg="mod">
          <ac:chgData name="Wali Muhammad" userId="a50c5a49626fbc72" providerId="LiveId" clId="{68E0CF8E-E4A8-4886-84A3-B238B53641AC}" dt="2023-11-11T20:03:12.469" v="1625" actId="1076"/>
          <ac:spMkLst>
            <pc:docMk/>
            <pc:sldMk cId="1647354642" sldId="305"/>
            <ac:spMk id="6" creationId="{D91FB993-29E1-3DBD-8335-7970016F8DE7}"/>
          </ac:spMkLst>
        </pc:spChg>
        <pc:spChg chg="add mod">
          <ac:chgData name="Wali Muhammad" userId="a50c5a49626fbc72" providerId="LiveId" clId="{68E0CF8E-E4A8-4886-84A3-B238B53641AC}" dt="2023-11-11T20:20:59.560" v="2012" actId="1076"/>
          <ac:spMkLst>
            <pc:docMk/>
            <pc:sldMk cId="1647354642" sldId="305"/>
            <ac:spMk id="9" creationId="{8F6BAA04-5843-40F8-8670-82DF06EAA933}"/>
          </ac:spMkLst>
        </pc:spChg>
        <pc:spChg chg="mod">
          <ac:chgData name="Wali Muhammad" userId="a50c5a49626fbc72" providerId="LiveId" clId="{68E0CF8E-E4A8-4886-84A3-B238B53641AC}" dt="2023-11-11T20:03:01.620" v="1622" actId="1076"/>
          <ac:spMkLst>
            <pc:docMk/>
            <pc:sldMk cId="1647354642" sldId="305"/>
            <ac:spMk id="13" creationId="{EBA63B7A-4E8A-49AC-AA81-C69F71EF6ADA}"/>
          </ac:spMkLst>
        </pc:spChg>
        <pc:spChg chg="mod">
          <ac:chgData name="Wali Muhammad" userId="a50c5a49626fbc72" providerId="LiveId" clId="{68E0CF8E-E4A8-4886-84A3-B238B53641AC}" dt="2023-11-11T20:03:08.094" v="1624" actId="1076"/>
          <ac:spMkLst>
            <pc:docMk/>
            <pc:sldMk cId="1647354642" sldId="305"/>
            <ac:spMk id="14" creationId="{E34B368F-A6B8-4495-AF99-3CE2C73C9CED}"/>
          </ac:spMkLst>
        </pc:spChg>
        <pc:spChg chg="mod">
          <ac:chgData name="Wali Muhammad" userId="a50c5a49626fbc72" providerId="LiveId" clId="{68E0CF8E-E4A8-4886-84A3-B238B53641AC}" dt="2023-11-11T20:06:54.961" v="1736" actId="404"/>
          <ac:spMkLst>
            <pc:docMk/>
            <pc:sldMk cId="1647354642" sldId="305"/>
            <ac:spMk id="20" creationId="{CC0093B1-77CC-1E61-FB22-E136F94EABD2}"/>
          </ac:spMkLst>
        </pc:spChg>
      </pc:sldChg>
      <pc:sldChg chg="add del">
        <pc:chgData name="Wali Muhammad" userId="a50c5a49626fbc72" providerId="LiveId" clId="{68E0CF8E-E4A8-4886-84A3-B238B53641AC}" dt="2023-11-11T20:00:05.689" v="1594" actId="2696"/>
        <pc:sldMkLst>
          <pc:docMk/>
          <pc:sldMk cId="3417206150" sldId="305"/>
        </pc:sldMkLst>
      </pc:sldChg>
      <pc:sldChg chg="addSp delSp modSp add mod">
        <pc:chgData name="Wali Muhammad" userId="a50c5a49626fbc72" providerId="LiveId" clId="{68E0CF8E-E4A8-4886-84A3-B238B53641AC}" dt="2023-11-11T20:16:37.419" v="1984" actId="20577"/>
        <pc:sldMkLst>
          <pc:docMk/>
          <pc:sldMk cId="2802278789" sldId="306"/>
        </pc:sldMkLst>
        <pc:spChg chg="add del mod">
          <ac:chgData name="Wali Muhammad" userId="a50c5a49626fbc72" providerId="LiveId" clId="{68E0CF8E-E4A8-4886-84A3-B238B53641AC}" dt="2023-11-11T20:13:45.776" v="1895" actId="1076"/>
          <ac:spMkLst>
            <pc:docMk/>
            <pc:sldMk cId="2802278789" sldId="306"/>
            <ac:spMk id="2" creationId="{D448D42F-9D73-4CEE-BD9D-E8C0637B3A65}"/>
          </ac:spMkLst>
        </pc:spChg>
        <pc:spChg chg="mod">
          <ac:chgData name="Wali Muhammad" userId="a50c5a49626fbc72" providerId="LiveId" clId="{68E0CF8E-E4A8-4886-84A3-B238B53641AC}" dt="2023-11-11T20:09:51.465" v="1805" actId="14100"/>
          <ac:spMkLst>
            <pc:docMk/>
            <pc:sldMk cId="2802278789" sldId="306"/>
            <ac:spMk id="5" creationId="{81D18537-D028-9E9C-FB87-93F24955DFC7}"/>
          </ac:spMkLst>
        </pc:spChg>
        <pc:spChg chg="mod">
          <ac:chgData name="Wali Muhammad" userId="a50c5a49626fbc72" providerId="LiveId" clId="{68E0CF8E-E4A8-4886-84A3-B238B53641AC}" dt="2023-11-11T20:09:28.211" v="1803" actId="1038"/>
          <ac:spMkLst>
            <pc:docMk/>
            <pc:sldMk cId="2802278789" sldId="306"/>
            <ac:spMk id="6" creationId="{D91FB993-29E1-3DBD-8335-7970016F8DE7}"/>
          </ac:spMkLst>
        </pc:spChg>
        <pc:spChg chg="add mod">
          <ac:chgData name="Wali Muhammad" userId="a50c5a49626fbc72" providerId="LiveId" clId="{68E0CF8E-E4A8-4886-84A3-B238B53641AC}" dt="2023-11-11T20:09:46.132" v="1804" actId="207"/>
          <ac:spMkLst>
            <pc:docMk/>
            <pc:sldMk cId="2802278789" sldId="306"/>
            <ac:spMk id="8" creationId="{47159083-146D-4FDF-BE92-9C7831718E9E}"/>
          </ac:spMkLst>
        </pc:spChg>
        <pc:spChg chg="add mod">
          <ac:chgData name="Wali Muhammad" userId="a50c5a49626fbc72" providerId="LiveId" clId="{68E0CF8E-E4A8-4886-84A3-B238B53641AC}" dt="2023-11-11T20:16:37.419" v="1984" actId="20577"/>
          <ac:spMkLst>
            <pc:docMk/>
            <pc:sldMk cId="2802278789" sldId="306"/>
            <ac:spMk id="10" creationId="{2D55BAFB-9836-430C-B935-628AA8DBF9B6}"/>
          </ac:spMkLst>
        </pc:spChg>
        <pc:spChg chg="add mod">
          <ac:chgData name="Wali Muhammad" userId="a50c5a49626fbc72" providerId="LiveId" clId="{68E0CF8E-E4A8-4886-84A3-B238B53641AC}" dt="2023-11-11T20:15:02.285" v="1927" actId="20577"/>
          <ac:spMkLst>
            <pc:docMk/>
            <pc:sldMk cId="2802278789" sldId="306"/>
            <ac:spMk id="11" creationId="{52183B0C-82D4-42B5-BC76-DEFB53C2994F}"/>
          </ac:spMkLst>
        </pc:spChg>
        <pc:spChg chg="add mod">
          <ac:chgData name="Wali Muhammad" userId="a50c5a49626fbc72" providerId="LiveId" clId="{68E0CF8E-E4A8-4886-84A3-B238B53641AC}" dt="2023-11-11T20:15:32.849" v="1962" actId="20577"/>
          <ac:spMkLst>
            <pc:docMk/>
            <pc:sldMk cId="2802278789" sldId="306"/>
            <ac:spMk id="12" creationId="{D41A20D8-28B5-4B57-9835-784871E5A024}"/>
          </ac:spMkLst>
        </pc:spChg>
        <pc:spChg chg="mod">
          <ac:chgData name="Wali Muhammad" userId="a50c5a49626fbc72" providerId="LiveId" clId="{68E0CF8E-E4A8-4886-84A3-B238B53641AC}" dt="2023-11-11T20:09:28.211" v="1803" actId="1038"/>
          <ac:spMkLst>
            <pc:docMk/>
            <pc:sldMk cId="2802278789" sldId="306"/>
            <ac:spMk id="13" creationId="{EBA63B7A-4E8A-49AC-AA81-C69F71EF6ADA}"/>
          </ac:spMkLst>
        </pc:spChg>
        <pc:spChg chg="mod">
          <ac:chgData name="Wali Muhammad" userId="a50c5a49626fbc72" providerId="LiveId" clId="{68E0CF8E-E4A8-4886-84A3-B238B53641AC}" dt="2023-11-11T20:09:28.211" v="1803" actId="1038"/>
          <ac:spMkLst>
            <pc:docMk/>
            <pc:sldMk cId="2802278789" sldId="306"/>
            <ac:spMk id="14" creationId="{E34B368F-A6B8-4495-AF99-3CE2C73C9CED}"/>
          </ac:spMkLst>
        </pc:spChg>
        <pc:spChg chg="del mod">
          <ac:chgData name="Wali Muhammad" userId="a50c5a49626fbc72" providerId="LiveId" clId="{68E0CF8E-E4A8-4886-84A3-B238B53641AC}" dt="2023-11-11T20:07:42.471" v="1750" actId="478"/>
          <ac:spMkLst>
            <pc:docMk/>
            <pc:sldMk cId="2802278789" sldId="306"/>
            <ac:spMk id="20" creationId="{CC0093B1-77CC-1E61-FB22-E136F94EABD2}"/>
          </ac:spMkLst>
        </pc:spChg>
      </pc:sldChg>
      <pc:sldChg chg="add del">
        <pc:chgData name="Wali Muhammad" userId="a50c5a49626fbc72" providerId="LiveId" clId="{68E0CF8E-E4A8-4886-84A3-B238B53641AC}" dt="2023-11-11T20:19:00.567" v="1991" actId="2890"/>
        <pc:sldMkLst>
          <pc:docMk/>
          <pc:sldMk cId="1406094405" sldId="307"/>
        </pc:sldMkLst>
      </pc:sldChg>
      <pc:sldChg chg="addSp delSp modSp add del mod ord">
        <pc:chgData name="Wali Muhammad" userId="a50c5a49626fbc72" providerId="LiveId" clId="{68E0CF8E-E4A8-4886-84A3-B238B53641AC}" dt="2023-11-11T20:23:10.898" v="2031" actId="47"/>
        <pc:sldMkLst>
          <pc:docMk/>
          <pc:sldMk cId="1888580660" sldId="307"/>
        </pc:sldMkLst>
        <pc:spChg chg="add del mod">
          <ac:chgData name="Wali Muhammad" userId="a50c5a49626fbc72" providerId="LiveId" clId="{68E0CF8E-E4A8-4886-84A3-B238B53641AC}" dt="2023-11-11T20:23:09.252" v="2030" actId="478"/>
          <ac:spMkLst>
            <pc:docMk/>
            <pc:sldMk cId="1888580660" sldId="307"/>
            <ac:spMk id="3" creationId="{80904998-0181-4881-9104-D915CF1ACC49}"/>
          </ac:spMkLst>
        </pc:spChg>
        <pc:spChg chg="add del mod">
          <ac:chgData name="Wali Muhammad" userId="a50c5a49626fbc72" providerId="LiveId" clId="{68E0CF8E-E4A8-4886-84A3-B238B53641AC}" dt="2023-11-11T20:23:09.252" v="2030" actId="478"/>
          <ac:spMkLst>
            <pc:docMk/>
            <pc:sldMk cId="1888580660" sldId="307"/>
            <ac:spMk id="5" creationId="{81D18537-D028-9E9C-FB87-93F24955DFC7}"/>
          </ac:spMkLst>
        </pc:spChg>
        <pc:spChg chg="mod">
          <ac:chgData name="Wali Muhammad" userId="a50c5a49626fbc72" providerId="LiveId" clId="{68E0CF8E-E4A8-4886-84A3-B238B53641AC}" dt="2023-11-11T20:21:48.441" v="2021" actId="14100"/>
          <ac:spMkLst>
            <pc:docMk/>
            <pc:sldMk cId="1888580660" sldId="307"/>
            <ac:spMk id="6" creationId="{D91FB993-29E1-3DBD-8335-7970016F8DE7}"/>
          </ac:spMkLst>
        </pc:spChg>
        <pc:spChg chg="mod">
          <ac:chgData name="Wali Muhammad" userId="a50c5a49626fbc72" providerId="LiveId" clId="{68E0CF8E-E4A8-4886-84A3-B238B53641AC}" dt="2023-11-11T20:21:34.169" v="2018" actId="1076"/>
          <ac:spMkLst>
            <pc:docMk/>
            <pc:sldMk cId="1888580660" sldId="307"/>
            <ac:spMk id="8" creationId="{E0CF6A71-A25C-421B-9CEE-BB1EBC482D6F}"/>
          </ac:spMkLst>
        </pc:spChg>
        <pc:spChg chg="add mod">
          <ac:chgData name="Wali Muhammad" userId="a50c5a49626fbc72" providerId="LiveId" clId="{68E0CF8E-E4A8-4886-84A3-B238B53641AC}" dt="2023-11-11T20:21:27.738" v="2017" actId="1076"/>
          <ac:spMkLst>
            <pc:docMk/>
            <pc:sldMk cId="1888580660" sldId="307"/>
            <ac:spMk id="9" creationId="{D0CECDEF-5476-4686-86C8-606825C5EC01}"/>
          </ac:spMkLst>
        </pc:spChg>
      </pc:sldChg>
      <pc:sldChg chg="modSp add mod ord">
        <pc:chgData name="Wali Muhammad" userId="a50c5a49626fbc72" providerId="LiveId" clId="{68E0CF8E-E4A8-4886-84A3-B238B53641AC}" dt="2023-11-11T20:27:03.351" v="2076"/>
        <pc:sldMkLst>
          <pc:docMk/>
          <pc:sldMk cId="4169678235" sldId="307"/>
        </pc:sldMkLst>
        <pc:spChg chg="mod">
          <ac:chgData name="Wali Muhammad" userId="a50c5a49626fbc72" providerId="LiveId" clId="{68E0CF8E-E4A8-4886-84A3-B238B53641AC}" dt="2023-11-11T20:23:45.236" v="2050" actId="313"/>
          <ac:spMkLst>
            <pc:docMk/>
            <pc:sldMk cId="4169678235" sldId="307"/>
            <ac:spMk id="5" creationId="{81D18537-D028-9E9C-FB87-93F24955DFC7}"/>
          </ac:spMkLst>
        </pc:spChg>
        <pc:spChg chg="mod">
          <ac:chgData name="Wali Muhammad" userId="a50c5a49626fbc72" providerId="LiveId" clId="{68E0CF8E-E4A8-4886-84A3-B238B53641AC}" dt="2023-11-11T20:26:03.491" v="2068" actId="1076"/>
          <ac:spMkLst>
            <pc:docMk/>
            <pc:sldMk cId="4169678235" sldId="307"/>
            <ac:spMk id="6" creationId="{D91FB993-29E1-3DBD-8335-7970016F8DE7}"/>
          </ac:spMkLst>
        </pc:spChg>
        <pc:spChg chg="mod">
          <ac:chgData name="Wali Muhammad" userId="a50c5a49626fbc72" providerId="LiveId" clId="{68E0CF8E-E4A8-4886-84A3-B238B53641AC}" dt="2023-11-11T20:26:51.373" v="2074" actId="1076"/>
          <ac:spMkLst>
            <pc:docMk/>
            <pc:sldMk cId="4169678235" sldId="307"/>
            <ac:spMk id="13" creationId="{EBA63B7A-4E8A-49AC-AA81-C69F71EF6ADA}"/>
          </ac:spMkLst>
        </pc:spChg>
        <pc:spChg chg="mod">
          <ac:chgData name="Wali Muhammad" userId="a50c5a49626fbc72" providerId="LiveId" clId="{68E0CF8E-E4A8-4886-84A3-B238B53641AC}" dt="2023-11-11T20:26:08.611" v="2069" actId="1076"/>
          <ac:spMkLst>
            <pc:docMk/>
            <pc:sldMk cId="4169678235" sldId="307"/>
            <ac:spMk id="14" creationId="{E34B368F-A6B8-4495-AF99-3CE2C73C9CED}"/>
          </ac:spMkLst>
        </pc:spChg>
        <pc:spChg chg="mod">
          <ac:chgData name="Wali Muhammad" userId="a50c5a49626fbc72" providerId="LiveId" clId="{68E0CF8E-E4A8-4886-84A3-B238B53641AC}" dt="2023-11-11T20:26:11.951" v="2071" actId="14100"/>
          <ac:spMkLst>
            <pc:docMk/>
            <pc:sldMk cId="4169678235" sldId="307"/>
            <ac:spMk id="15" creationId="{0A356B95-908B-4353-ABB8-35B77603C76B}"/>
          </ac:spMkLst>
        </pc:spChg>
        <pc:spChg chg="mod">
          <ac:chgData name="Wali Muhammad" userId="a50c5a49626fbc72" providerId="LiveId" clId="{68E0CF8E-E4A8-4886-84A3-B238B53641AC}" dt="2023-11-11T20:26:21.132" v="2073" actId="207"/>
          <ac:spMkLst>
            <pc:docMk/>
            <pc:sldMk cId="4169678235" sldId="307"/>
            <ac:spMk id="20" creationId="{CC0093B1-77CC-1E61-FB22-E136F94EABD2}"/>
          </ac:spMkLst>
        </pc:spChg>
      </pc:sldChg>
      <pc:sldChg chg="add del ord">
        <pc:chgData name="Wali Muhammad" userId="a50c5a49626fbc72" providerId="LiveId" clId="{68E0CF8E-E4A8-4886-84A3-B238B53641AC}" dt="2023-11-11T20:22:26.540" v="2025" actId="47"/>
        <pc:sldMkLst>
          <pc:docMk/>
          <pc:sldMk cId="1895047766" sldId="308"/>
        </pc:sldMkLst>
      </pc:sldChg>
    </pc:docChg>
  </pc:docChgLst>
  <pc:docChgLst>
    <pc:chgData name="Wali Muhammad" userId="a50c5a49626fbc72" providerId="LiveId" clId="{51D4CC34-04B2-43B1-AADB-9190297A0F81}"/>
    <pc:docChg chg="undo redo custSel addSld delSld modSld sldOrd modMainMaster">
      <pc:chgData name="Wali Muhammad" userId="a50c5a49626fbc72" providerId="LiveId" clId="{51D4CC34-04B2-43B1-AADB-9190297A0F81}" dt="2023-11-14T10:12:10.847" v="469" actId="207"/>
      <pc:docMkLst>
        <pc:docMk/>
      </pc:docMkLst>
      <pc:sldChg chg="modSp mod">
        <pc:chgData name="Wali Muhammad" userId="a50c5a49626fbc72" providerId="LiveId" clId="{51D4CC34-04B2-43B1-AADB-9190297A0F81}" dt="2023-11-14T10:08:29.381" v="445" actId="207"/>
        <pc:sldMkLst>
          <pc:docMk/>
          <pc:sldMk cId="2775535166" sldId="275"/>
        </pc:sldMkLst>
        <pc:spChg chg="mod">
          <ac:chgData name="Wali Muhammad" userId="a50c5a49626fbc72" providerId="LiveId" clId="{51D4CC34-04B2-43B1-AADB-9190297A0F81}" dt="2023-11-14T10:08:19.381" v="442" actId="207"/>
          <ac:spMkLst>
            <pc:docMk/>
            <pc:sldMk cId="2775535166" sldId="275"/>
            <ac:spMk id="9" creationId="{78024C77-A2F8-1ABA-5412-E6BB88B5FA1B}"/>
          </ac:spMkLst>
        </pc:spChg>
        <pc:spChg chg="mod">
          <ac:chgData name="Wali Muhammad" userId="a50c5a49626fbc72" providerId="LiveId" clId="{51D4CC34-04B2-43B1-AADB-9190297A0F81}" dt="2023-11-14T10:06:49.753" v="432"/>
          <ac:spMkLst>
            <pc:docMk/>
            <pc:sldMk cId="2775535166" sldId="275"/>
            <ac:spMk id="10" creationId="{CBE681AB-301C-4DC8-7FBD-FAA2CC6606AE}"/>
          </ac:spMkLst>
        </pc:spChg>
        <pc:spChg chg="mod">
          <ac:chgData name="Wali Muhammad" userId="a50c5a49626fbc72" providerId="LiveId" clId="{51D4CC34-04B2-43B1-AADB-9190297A0F81}" dt="2023-11-14T10:08:15.731" v="441" actId="207"/>
          <ac:spMkLst>
            <pc:docMk/>
            <pc:sldMk cId="2775535166" sldId="275"/>
            <ac:spMk id="15" creationId="{A92C8C57-CC53-41D9-82AF-F16FCFC8315D}"/>
          </ac:spMkLst>
        </pc:spChg>
        <pc:spChg chg="mod">
          <ac:chgData name="Wali Muhammad" userId="a50c5a49626fbc72" providerId="LiveId" clId="{51D4CC34-04B2-43B1-AADB-9190297A0F81}" dt="2023-11-14T10:08:12.843" v="440" actId="207"/>
          <ac:spMkLst>
            <pc:docMk/>
            <pc:sldMk cId="2775535166" sldId="275"/>
            <ac:spMk id="16" creationId="{8FEA3BB9-F064-CFBE-C0BE-BB7A22A4DCFC}"/>
          </ac:spMkLst>
        </pc:spChg>
        <pc:spChg chg="mod">
          <ac:chgData name="Wali Muhammad" userId="a50c5a49626fbc72" providerId="LiveId" clId="{51D4CC34-04B2-43B1-AADB-9190297A0F81}" dt="2023-11-14T10:08:22.688" v="443" actId="207"/>
          <ac:spMkLst>
            <pc:docMk/>
            <pc:sldMk cId="2775535166" sldId="275"/>
            <ac:spMk id="18" creationId="{241202DB-E499-EB19-8A48-A3301DA59ED7}"/>
          </ac:spMkLst>
        </pc:spChg>
        <pc:spChg chg="mod">
          <ac:chgData name="Wali Muhammad" userId="a50c5a49626fbc72" providerId="LiveId" clId="{51D4CC34-04B2-43B1-AADB-9190297A0F81}" dt="2023-11-14T10:08:25.998" v="444" actId="207"/>
          <ac:spMkLst>
            <pc:docMk/>
            <pc:sldMk cId="2775535166" sldId="275"/>
            <ac:spMk id="22" creationId="{D5402852-C1AD-6A4E-DAA7-0AE582A742FD}"/>
          </ac:spMkLst>
        </pc:spChg>
        <pc:spChg chg="mod">
          <ac:chgData name="Wali Muhammad" userId="a50c5a49626fbc72" providerId="LiveId" clId="{51D4CC34-04B2-43B1-AADB-9190297A0F81}" dt="2023-11-14T10:08:29.381" v="445" actId="207"/>
          <ac:spMkLst>
            <pc:docMk/>
            <pc:sldMk cId="2775535166" sldId="275"/>
            <ac:spMk id="24" creationId="{ABF1D337-2A3C-A0FB-A6CD-5E4B9D6DFD91}"/>
          </ac:spMkLst>
        </pc:spChg>
        <pc:spChg chg="mod">
          <ac:chgData name="Wali Muhammad" userId="a50c5a49626fbc72" providerId="LiveId" clId="{51D4CC34-04B2-43B1-AADB-9190297A0F81}" dt="2023-11-14T09:38:29.561" v="427" actId="1076"/>
          <ac:spMkLst>
            <pc:docMk/>
            <pc:sldMk cId="2775535166" sldId="275"/>
            <ac:spMk id="27" creationId="{042BB370-FE91-4B54-B2D8-1D8E48FCA847}"/>
          </ac:spMkLst>
        </pc:spChg>
      </pc:sldChg>
      <pc:sldChg chg="modSp mod">
        <pc:chgData name="Wali Muhammad" userId="a50c5a49626fbc72" providerId="LiveId" clId="{51D4CC34-04B2-43B1-AADB-9190297A0F81}" dt="2023-11-14T10:06:49.753" v="432"/>
        <pc:sldMkLst>
          <pc:docMk/>
          <pc:sldMk cId="77554804" sldId="276"/>
        </pc:sldMkLst>
        <pc:spChg chg="mod">
          <ac:chgData name="Wali Muhammad" userId="a50c5a49626fbc72" providerId="LiveId" clId="{51D4CC34-04B2-43B1-AADB-9190297A0F81}" dt="2023-11-14T10:06:49.753" v="432"/>
          <ac:spMkLst>
            <pc:docMk/>
            <pc:sldMk cId="77554804" sldId="276"/>
            <ac:spMk id="7" creationId="{7D6767F8-4670-E83D-85F4-1446B8B9D466}"/>
          </ac:spMkLst>
        </pc:spChg>
        <pc:spChg chg="mod">
          <ac:chgData name="Wali Muhammad" userId="a50c5a49626fbc72" providerId="LiveId" clId="{51D4CC34-04B2-43B1-AADB-9190297A0F81}" dt="2023-11-13T21:15:48.494" v="22" actId="688"/>
          <ac:spMkLst>
            <pc:docMk/>
            <pc:sldMk cId="77554804" sldId="276"/>
            <ac:spMk id="14" creationId="{E34B368F-A6B8-4495-AF99-3CE2C73C9CED}"/>
          </ac:spMkLst>
        </pc:spChg>
        <pc:spChg chg="mod">
          <ac:chgData name="Wali Muhammad" userId="a50c5a49626fbc72" providerId="LiveId" clId="{51D4CC34-04B2-43B1-AADB-9190297A0F81}" dt="2023-11-13T21:21:20.527" v="34" actId="1076"/>
          <ac:spMkLst>
            <pc:docMk/>
            <pc:sldMk cId="77554804" sldId="276"/>
            <ac:spMk id="15" creationId="{0A356B95-908B-4353-ABB8-35B77603C76B}"/>
          </ac:spMkLst>
        </pc:spChg>
      </pc:sldChg>
      <pc:sldChg chg="addSp delSp modSp mod">
        <pc:chgData name="Wali Muhammad" userId="a50c5a49626fbc72" providerId="LiveId" clId="{51D4CC34-04B2-43B1-AADB-9190297A0F81}" dt="2023-11-12T10:49:24.154" v="21" actId="207"/>
        <pc:sldMkLst>
          <pc:docMk/>
          <pc:sldMk cId="529279411" sldId="289"/>
        </pc:sldMkLst>
        <pc:spChg chg="add mod">
          <ac:chgData name="Wali Muhammad" userId="a50c5a49626fbc72" providerId="LiveId" clId="{51D4CC34-04B2-43B1-AADB-9190297A0F81}" dt="2023-11-12T10:46:45.340" v="2" actId="207"/>
          <ac:spMkLst>
            <pc:docMk/>
            <pc:sldMk cId="529279411" sldId="289"/>
            <ac:spMk id="7" creationId="{66694860-4728-471F-8912-4B38D9C49D9F}"/>
          </ac:spMkLst>
        </pc:spChg>
        <pc:spChg chg="add del mod">
          <ac:chgData name="Wali Muhammad" userId="a50c5a49626fbc72" providerId="LiveId" clId="{51D4CC34-04B2-43B1-AADB-9190297A0F81}" dt="2023-11-12T10:49:24.154" v="21" actId="207"/>
          <ac:spMkLst>
            <pc:docMk/>
            <pc:sldMk cId="529279411" sldId="289"/>
            <ac:spMk id="8" creationId="{0EB56AB4-C25A-4E0D-8CB0-91D48C6813F6}"/>
          </ac:spMkLst>
        </pc:spChg>
        <pc:spChg chg="add del mod">
          <ac:chgData name="Wali Muhammad" userId="a50c5a49626fbc72" providerId="LiveId" clId="{51D4CC34-04B2-43B1-AADB-9190297A0F81}" dt="2023-11-12T10:47:42.506" v="9" actId="478"/>
          <ac:spMkLst>
            <pc:docMk/>
            <pc:sldMk cId="529279411" sldId="289"/>
            <ac:spMk id="9" creationId="{0D9DDBED-6BDB-4C4F-A1B6-9D16C6031284}"/>
          </ac:spMkLst>
        </pc:spChg>
        <pc:spChg chg="add mod">
          <ac:chgData name="Wali Muhammad" userId="a50c5a49626fbc72" providerId="LiveId" clId="{51D4CC34-04B2-43B1-AADB-9190297A0F81}" dt="2023-11-12T10:47:50.361" v="11" actId="1076"/>
          <ac:spMkLst>
            <pc:docMk/>
            <pc:sldMk cId="529279411" sldId="289"/>
            <ac:spMk id="10" creationId="{2D0AAD62-01CF-4296-B473-80F9A36FAFDF}"/>
          </ac:spMkLst>
        </pc:spChg>
        <pc:spChg chg="add del mod">
          <ac:chgData name="Wali Muhammad" userId="a50c5a49626fbc72" providerId="LiveId" clId="{51D4CC34-04B2-43B1-AADB-9190297A0F81}" dt="2023-11-12T10:48:11.010" v="14" actId="478"/>
          <ac:spMkLst>
            <pc:docMk/>
            <pc:sldMk cId="529279411" sldId="289"/>
            <ac:spMk id="11" creationId="{C08851AB-E077-4D0F-9697-DE6A5D453C6E}"/>
          </ac:spMkLst>
        </pc:spChg>
        <pc:spChg chg="add del mod">
          <ac:chgData name="Wali Muhammad" userId="a50c5a49626fbc72" providerId="LiveId" clId="{51D4CC34-04B2-43B1-AADB-9190297A0F81}" dt="2023-11-12T10:49:16.501" v="18"/>
          <ac:spMkLst>
            <pc:docMk/>
            <pc:sldMk cId="529279411" sldId="289"/>
            <ac:spMk id="12" creationId="{978F8305-DC4E-434A-8B9A-183F778AED69}"/>
          </ac:spMkLst>
        </pc:spChg>
        <pc:spChg chg="mod">
          <ac:chgData name="Wali Muhammad" userId="a50c5a49626fbc72" providerId="LiveId" clId="{51D4CC34-04B2-43B1-AADB-9190297A0F81}" dt="2023-11-12T10:49:16.929" v="19" actId="1076"/>
          <ac:spMkLst>
            <pc:docMk/>
            <pc:sldMk cId="529279411" sldId="289"/>
            <ac:spMk id="23" creationId="{B23DC204-25A8-465C-9B01-A394899EF792}"/>
          </ac:spMkLst>
        </pc:spChg>
      </pc:sldChg>
      <pc:sldChg chg="delSp modSp mod">
        <pc:chgData name="Wali Muhammad" userId="a50c5a49626fbc72" providerId="LiveId" clId="{51D4CC34-04B2-43B1-AADB-9190297A0F81}" dt="2023-11-14T10:07:50.058" v="439" actId="207"/>
        <pc:sldMkLst>
          <pc:docMk/>
          <pc:sldMk cId="3898447929" sldId="292"/>
        </pc:sldMkLst>
        <pc:spChg chg="mod">
          <ac:chgData name="Wali Muhammad" userId="a50c5a49626fbc72" providerId="LiveId" clId="{51D4CC34-04B2-43B1-AADB-9190297A0F81}" dt="2023-11-14T10:07:04.094" v="433" actId="207"/>
          <ac:spMkLst>
            <pc:docMk/>
            <pc:sldMk cId="3898447929" sldId="292"/>
            <ac:spMk id="7" creationId="{93A3B864-5E85-99D2-93E5-5CA1F4F35DC7}"/>
          </ac:spMkLst>
        </pc:spChg>
        <pc:spChg chg="mod">
          <ac:chgData name="Wali Muhammad" userId="a50c5a49626fbc72" providerId="LiveId" clId="{51D4CC34-04B2-43B1-AADB-9190297A0F81}" dt="2023-11-14T10:07:10.754" v="434" actId="207"/>
          <ac:spMkLst>
            <pc:docMk/>
            <pc:sldMk cId="3898447929" sldId="292"/>
            <ac:spMk id="9" creationId="{485E0237-B9A1-0B58-E0AA-05EF84817EB4}"/>
          </ac:spMkLst>
        </pc:spChg>
        <pc:spChg chg="mod">
          <ac:chgData name="Wali Muhammad" userId="a50c5a49626fbc72" providerId="LiveId" clId="{51D4CC34-04B2-43B1-AADB-9190297A0F81}" dt="2023-11-14T10:07:31.008" v="437" actId="208"/>
          <ac:spMkLst>
            <pc:docMk/>
            <pc:sldMk cId="3898447929" sldId="292"/>
            <ac:spMk id="10" creationId="{01A79B69-242C-3AEB-4A42-7A606A54C63A}"/>
          </ac:spMkLst>
        </pc:spChg>
        <pc:spChg chg="mod">
          <ac:chgData name="Wali Muhammad" userId="a50c5a49626fbc72" providerId="LiveId" clId="{51D4CC34-04B2-43B1-AADB-9190297A0F81}" dt="2023-11-14T10:07:20.651" v="436" actId="208"/>
          <ac:spMkLst>
            <pc:docMk/>
            <pc:sldMk cId="3898447929" sldId="292"/>
            <ac:spMk id="12" creationId="{11FBD834-31BB-4D13-AC85-66204D774C27}"/>
          </ac:spMkLst>
        </pc:spChg>
        <pc:spChg chg="mod">
          <ac:chgData name="Wali Muhammad" userId="a50c5a49626fbc72" providerId="LiveId" clId="{51D4CC34-04B2-43B1-AADB-9190297A0F81}" dt="2023-11-14T10:07:50.058" v="439" actId="207"/>
          <ac:spMkLst>
            <pc:docMk/>
            <pc:sldMk cId="3898447929" sldId="292"/>
            <ac:spMk id="14" creationId="{E5D4DE6D-89C8-6FFF-287D-3F3BAD416CA1}"/>
          </ac:spMkLst>
        </pc:spChg>
        <pc:spChg chg="mod">
          <ac:chgData name="Wali Muhammad" userId="a50c5a49626fbc72" providerId="LiveId" clId="{51D4CC34-04B2-43B1-AADB-9190297A0F81}" dt="2023-11-14T09:36:59.983" v="423" actId="688"/>
          <ac:spMkLst>
            <pc:docMk/>
            <pc:sldMk cId="3898447929" sldId="292"/>
            <ac:spMk id="16" creationId="{3C6CA5F9-644C-4F27-9694-3EDD5F980B2E}"/>
          </ac:spMkLst>
        </pc:spChg>
        <pc:spChg chg="mod">
          <ac:chgData name="Wali Muhammad" userId="a50c5a49626fbc72" providerId="LiveId" clId="{51D4CC34-04B2-43B1-AADB-9190297A0F81}" dt="2023-11-14T09:37:21.179" v="426" actId="207"/>
          <ac:spMkLst>
            <pc:docMk/>
            <pc:sldMk cId="3898447929" sldId="292"/>
            <ac:spMk id="19" creationId="{DFF79070-331D-4EAF-83A5-14E618482918}"/>
          </ac:spMkLst>
        </pc:spChg>
        <pc:spChg chg="mod">
          <ac:chgData name="Wali Muhammad" userId="a50c5a49626fbc72" providerId="LiveId" clId="{51D4CC34-04B2-43B1-AADB-9190297A0F81}" dt="2023-11-14T10:07:44.603" v="438" actId="207"/>
          <ac:spMkLst>
            <pc:docMk/>
            <pc:sldMk cId="3898447929" sldId="292"/>
            <ac:spMk id="20" creationId="{E98098C0-8836-461F-802E-BECBF2AC0A58}"/>
          </ac:spMkLst>
        </pc:spChg>
        <pc:spChg chg="del mod">
          <ac:chgData name="Wali Muhammad" userId="a50c5a49626fbc72" providerId="LiveId" clId="{51D4CC34-04B2-43B1-AADB-9190297A0F81}" dt="2023-11-14T09:36:40.046" v="421" actId="478"/>
          <ac:spMkLst>
            <pc:docMk/>
            <pc:sldMk cId="3898447929" sldId="292"/>
            <ac:spMk id="21" creationId="{09E13696-BF8B-4369-B12C-F5AC67BC6FB6}"/>
          </ac:spMkLst>
        </pc:spChg>
        <pc:spChg chg="del">
          <ac:chgData name="Wali Muhammad" userId="a50c5a49626fbc72" providerId="LiveId" clId="{51D4CC34-04B2-43B1-AADB-9190297A0F81}" dt="2023-11-14T09:25:03.759" v="276" actId="478"/>
          <ac:spMkLst>
            <pc:docMk/>
            <pc:sldMk cId="3898447929" sldId="292"/>
            <ac:spMk id="25" creationId="{C1A94BCA-1DFE-49D1-A5CC-5CC1825F580B}"/>
          </ac:spMkLst>
        </pc:spChg>
      </pc:sldChg>
      <pc:sldChg chg="modSp mod">
        <pc:chgData name="Wali Muhammad" userId="a50c5a49626fbc72" providerId="LiveId" clId="{51D4CC34-04B2-43B1-AADB-9190297A0F81}" dt="2023-11-14T10:06:49.753" v="432"/>
        <pc:sldMkLst>
          <pc:docMk/>
          <pc:sldMk cId="1182650558" sldId="296"/>
        </pc:sldMkLst>
        <pc:spChg chg="mod">
          <ac:chgData name="Wali Muhammad" userId="a50c5a49626fbc72" providerId="LiveId" clId="{51D4CC34-04B2-43B1-AADB-9190297A0F81}" dt="2023-11-14T10:06:49.753" v="432"/>
          <ac:spMkLst>
            <pc:docMk/>
            <pc:sldMk cId="1182650558" sldId="296"/>
            <ac:spMk id="7" creationId="{7D6767F8-4670-E83D-85F4-1446B8B9D466}"/>
          </ac:spMkLst>
        </pc:spChg>
        <pc:spChg chg="mod">
          <ac:chgData name="Wali Muhammad" userId="a50c5a49626fbc72" providerId="LiveId" clId="{51D4CC34-04B2-43B1-AADB-9190297A0F81}" dt="2023-11-13T21:50:28.007" v="37" actId="6549"/>
          <ac:spMkLst>
            <pc:docMk/>
            <pc:sldMk cId="1182650558" sldId="296"/>
            <ac:spMk id="20" creationId="{CC0093B1-77CC-1E61-FB22-E136F94EABD2}"/>
          </ac:spMkLst>
        </pc:spChg>
      </pc:sldChg>
      <pc:sldChg chg="modSp mod">
        <pc:chgData name="Wali Muhammad" userId="a50c5a49626fbc72" providerId="LiveId" clId="{51D4CC34-04B2-43B1-AADB-9190297A0F81}" dt="2023-11-14T10:11:34.943" v="468" actId="20577"/>
        <pc:sldMkLst>
          <pc:docMk/>
          <pc:sldMk cId="4030300954" sldId="297"/>
        </pc:sldMkLst>
        <pc:spChg chg="mod">
          <ac:chgData name="Wali Muhammad" userId="a50c5a49626fbc72" providerId="LiveId" clId="{51D4CC34-04B2-43B1-AADB-9190297A0F81}" dt="2023-11-13T21:29:31.754" v="36" actId="1076"/>
          <ac:spMkLst>
            <pc:docMk/>
            <pc:sldMk cId="4030300954" sldId="297"/>
            <ac:spMk id="6" creationId="{D91FB993-29E1-3DBD-8335-7970016F8DE7}"/>
          </ac:spMkLst>
        </pc:spChg>
        <pc:spChg chg="mod">
          <ac:chgData name="Wali Muhammad" userId="a50c5a49626fbc72" providerId="LiveId" clId="{51D4CC34-04B2-43B1-AADB-9190297A0F81}" dt="2023-11-14T10:06:49.753" v="432"/>
          <ac:spMkLst>
            <pc:docMk/>
            <pc:sldMk cId="4030300954" sldId="297"/>
            <ac:spMk id="7" creationId="{7D6767F8-4670-E83D-85F4-1446B8B9D466}"/>
          </ac:spMkLst>
        </pc:spChg>
        <pc:spChg chg="mod">
          <ac:chgData name="Wali Muhammad" userId="a50c5a49626fbc72" providerId="LiveId" clId="{51D4CC34-04B2-43B1-AADB-9190297A0F81}" dt="2023-11-13T21:29:24.625" v="35" actId="1076"/>
          <ac:spMkLst>
            <pc:docMk/>
            <pc:sldMk cId="4030300954" sldId="297"/>
            <ac:spMk id="13" creationId="{EBA63B7A-4E8A-49AC-AA81-C69F71EF6ADA}"/>
          </ac:spMkLst>
        </pc:spChg>
        <pc:spChg chg="mod">
          <ac:chgData name="Wali Muhammad" userId="a50c5a49626fbc72" providerId="LiveId" clId="{51D4CC34-04B2-43B1-AADB-9190297A0F81}" dt="2023-11-14T10:11:34.943" v="468" actId="20577"/>
          <ac:spMkLst>
            <pc:docMk/>
            <pc:sldMk cId="4030300954" sldId="297"/>
            <ac:spMk id="20" creationId="{CC0093B1-77CC-1E61-FB22-E136F94EABD2}"/>
          </ac:spMkLst>
        </pc:spChg>
      </pc:sldChg>
      <pc:sldChg chg="addSp delSp modSp mod">
        <pc:chgData name="Wali Muhammad" userId="a50c5a49626fbc72" providerId="LiveId" clId="{51D4CC34-04B2-43B1-AADB-9190297A0F81}" dt="2023-11-14T10:12:10.847" v="469" actId="207"/>
        <pc:sldMkLst>
          <pc:docMk/>
          <pc:sldMk cId="1789155057" sldId="298"/>
        </pc:sldMkLst>
        <pc:spChg chg="mod">
          <ac:chgData name="Wali Muhammad" userId="a50c5a49626fbc72" providerId="LiveId" clId="{51D4CC34-04B2-43B1-AADB-9190297A0F81}" dt="2023-11-14T10:06:49.753" v="432"/>
          <ac:spMkLst>
            <pc:docMk/>
            <pc:sldMk cId="1789155057" sldId="298"/>
            <ac:spMk id="7" creationId="{7D6767F8-4670-E83D-85F4-1446B8B9D466}"/>
          </ac:spMkLst>
        </pc:spChg>
        <pc:spChg chg="mod">
          <ac:chgData name="Wali Muhammad" userId="a50c5a49626fbc72" providerId="LiveId" clId="{51D4CC34-04B2-43B1-AADB-9190297A0F81}" dt="2023-11-13T22:10:23.001" v="80" actId="688"/>
          <ac:spMkLst>
            <pc:docMk/>
            <pc:sldMk cId="1789155057" sldId="298"/>
            <ac:spMk id="14" creationId="{70DA1785-3AE6-40CB-AFAE-FB2AEC643940}"/>
          </ac:spMkLst>
        </pc:spChg>
        <pc:spChg chg="mod">
          <ac:chgData name="Wali Muhammad" userId="a50c5a49626fbc72" providerId="LiveId" clId="{51D4CC34-04B2-43B1-AADB-9190297A0F81}" dt="2023-11-14T10:12:10.847" v="469" actId="207"/>
          <ac:spMkLst>
            <pc:docMk/>
            <pc:sldMk cId="1789155057" sldId="298"/>
            <ac:spMk id="15" creationId="{6C3B0EE5-BCBC-4C68-BFAA-B0E8C368CA91}"/>
          </ac:spMkLst>
        </pc:spChg>
        <pc:spChg chg="mod">
          <ac:chgData name="Wali Muhammad" userId="a50c5a49626fbc72" providerId="LiveId" clId="{51D4CC34-04B2-43B1-AADB-9190297A0F81}" dt="2023-11-13T22:10:28.890" v="81" actId="1076"/>
          <ac:spMkLst>
            <pc:docMk/>
            <pc:sldMk cId="1789155057" sldId="298"/>
            <ac:spMk id="16" creationId="{5A3A6976-79B9-4F5C-AF01-5171F95C58F8}"/>
          </ac:spMkLst>
        </pc:spChg>
        <pc:spChg chg="mod">
          <ac:chgData name="Wali Muhammad" userId="a50c5a49626fbc72" providerId="LiveId" clId="{51D4CC34-04B2-43B1-AADB-9190297A0F81}" dt="2023-11-13T22:10:48.670" v="88" actId="14100"/>
          <ac:spMkLst>
            <pc:docMk/>
            <pc:sldMk cId="1789155057" sldId="298"/>
            <ac:spMk id="17" creationId="{995251BD-7759-4D4C-B4DD-A8DA5D5D74F6}"/>
          </ac:spMkLst>
        </pc:spChg>
        <pc:picChg chg="add mod ord">
          <ac:chgData name="Wali Muhammad" userId="a50c5a49626fbc72" providerId="LiveId" clId="{51D4CC34-04B2-43B1-AADB-9190297A0F81}" dt="2023-11-13T22:12:22.573" v="89" actId="1076"/>
          <ac:picMkLst>
            <pc:docMk/>
            <pc:sldMk cId="1789155057" sldId="298"/>
            <ac:picMk id="3" creationId="{B2B726E7-084E-416E-9192-263F56C33411}"/>
          </ac:picMkLst>
        </pc:picChg>
        <pc:picChg chg="del">
          <ac:chgData name="Wali Muhammad" userId="a50c5a49626fbc72" providerId="LiveId" clId="{51D4CC34-04B2-43B1-AADB-9190297A0F81}" dt="2023-11-13T22:09:06.335" v="60" actId="478"/>
          <ac:picMkLst>
            <pc:docMk/>
            <pc:sldMk cId="1789155057" sldId="298"/>
            <ac:picMk id="11" creationId="{9174296A-2811-4B65-886B-E2C3D9503048}"/>
          </ac:picMkLst>
        </pc:picChg>
      </pc:sldChg>
      <pc:sldChg chg="modSp del mod">
        <pc:chgData name="Wali Muhammad" userId="a50c5a49626fbc72" providerId="LiveId" clId="{51D4CC34-04B2-43B1-AADB-9190297A0F81}" dt="2023-11-14T09:25:39.213" v="277" actId="2696"/>
        <pc:sldMkLst>
          <pc:docMk/>
          <pc:sldMk cId="2840981386" sldId="299"/>
        </pc:sldMkLst>
        <pc:spChg chg="mod">
          <ac:chgData name="Wali Muhammad" userId="a50c5a49626fbc72" providerId="LiveId" clId="{51D4CC34-04B2-43B1-AADB-9190297A0F81}" dt="2023-11-13T21:57:27.570" v="40" actId="20577"/>
          <ac:spMkLst>
            <pc:docMk/>
            <pc:sldMk cId="2840981386" sldId="299"/>
            <ac:spMk id="20" creationId="{CC0093B1-77CC-1E61-FB22-E136F94EABD2}"/>
          </ac:spMkLst>
        </pc:spChg>
      </pc:sldChg>
      <pc:sldChg chg="modSp mod">
        <pc:chgData name="Wali Muhammad" userId="a50c5a49626fbc72" providerId="LiveId" clId="{51D4CC34-04B2-43B1-AADB-9190297A0F81}" dt="2023-11-14T10:06:49.753" v="432"/>
        <pc:sldMkLst>
          <pc:docMk/>
          <pc:sldMk cId="3409028807" sldId="300"/>
        </pc:sldMkLst>
        <pc:spChg chg="mod">
          <ac:chgData name="Wali Muhammad" userId="a50c5a49626fbc72" providerId="LiveId" clId="{51D4CC34-04B2-43B1-AADB-9190297A0F81}" dt="2023-11-14T10:06:49.753" v="432"/>
          <ac:spMkLst>
            <pc:docMk/>
            <pc:sldMk cId="3409028807" sldId="300"/>
            <ac:spMk id="7" creationId="{7D6767F8-4670-E83D-85F4-1446B8B9D466}"/>
          </ac:spMkLst>
        </pc:spChg>
        <pc:spChg chg="mod">
          <ac:chgData name="Wali Muhammad" userId="a50c5a49626fbc72" providerId="LiveId" clId="{51D4CC34-04B2-43B1-AADB-9190297A0F81}" dt="2023-11-14T09:30:03.984" v="301" actId="20577"/>
          <ac:spMkLst>
            <pc:docMk/>
            <pc:sldMk cId="3409028807" sldId="300"/>
            <ac:spMk id="20" creationId="{CC0093B1-77CC-1E61-FB22-E136F94EABD2}"/>
          </ac:spMkLst>
        </pc:spChg>
      </pc:sldChg>
      <pc:sldChg chg="modSp add del mod ord">
        <pc:chgData name="Wali Muhammad" userId="a50c5a49626fbc72" providerId="LiveId" clId="{51D4CC34-04B2-43B1-AADB-9190297A0F81}" dt="2023-11-14T09:28:29.381" v="300" actId="2696"/>
        <pc:sldMkLst>
          <pc:docMk/>
          <pc:sldMk cId="1276956717" sldId="301"/>
        </pc:sldMkLst>
        <pc:spChg chg="mod">
          <ac:chgData name="Wali Muhammad" userId="a50c5a49626fbc72" providerId="LiveId" clId="{51D4CC34-04B2-43B1-AADB-9190297A0F81}" dt="2023-11-13T22:27:09.285" v="211" actId="20577"/>
          <ac:spMkLst>
            <pc:docMk/>
            <pc:sldMk cId="1276956717" sldId="301"/>
            <ac:spMk id="20" creationId="{CC0093B1-77CC-1E61-FB22-E136F94EABD2}"/>
          </ac:spMkLst>
        </pc:spChg>
      </pc:sldChg>
      <pc:sldChg chg="modSp mod">
        <pc:chgData name="Wali Muhammad" userId="a50c5a49626fbc72" providerId="LiveId" clId="{51D4CC34-04B2-43B1-AADB-9190297A0F81}" dt="2023-11-14T10:09:20.312" v="456" actId="14100"/>
        <pc:sldMkLst>
          <pc:docMk/>
          <pc:sldMk cId="2556315303" sldId="302"/>
        </pc:sldMkLst>
        <pc:spChg chg="mod">
          <ac:chgData name="Wali Muhammad" userId="a50c5a49626fbc72" providerId="LiveId" clId="{51D4CC34-04B2-43B1-AADB-9190297A0F81}" dt="2023-11-14T10:06:49.753" v="432"/>
          <ac:spMkLst>
            <pc:docMk/>
            <pc:sldMk cId="2556315303" sldId="302"/>
            <ac:spMk id="7" creationId="{7D6767F8-4670-E83D-85F4-1446B8B9D466}"/>
          </ac:spMkLst>
        </pc:spChg>
        <pc:spChg chg="mod">
          <ac:chgData name="Wali Muhammad" userId="a50c5a49626fbc72" providerId="LiveId" clId="{51D4CC34-04B2-43B1-AADB-9190297A0F81}" dt="2023-11-14T10:09:06.867" v="454" actId="1076"/>
          <ac:spMkLst>
            <pc:docMk/>
            <pc:sldMk cId="2556315303" sldId="302"/>
            <ac:spMk id="10" creationId="{641313FD-A748-4E20-86A4-FDE06C0CAC43}"/>
          </ac:spMkLst>
        </pc:spChg>
        <pc:spChg chg="mod">
          <ac:chgData name="Wali Muhammad" userId="a50c5a49626fbc72" providerId="LiveId" clId="{51D4CC34-04B2-43B1-AADB-9190297A0F81}" dt="2023-11-13T22:24:07.296" v="118" actId="1076"/>
          <ac:spMkLst>
            <pc:docMk/>
            <pc:sldMk cId="2556315303" sldId="302"/>
            <ac:spMk id="15" creationId="{6C3B0EE5-BCBC-4C68-BFAA-B0E8C368CA91}"/>
          </ac:spMkLst>
        </pc:spChg>
        <pc:picChg chg="mod">
          <ac:chgData name="Wali Muhammad" userId="a50c5a49626fbc72" providerId="LiveId" clId="{51D4CC34-04B2-43B1-AADB-9190297A0F81}" dt="2023-11-14T10:09:20.312" v="456" actId="14100"/>
          <ac:picMkLst>
            <pc:docMk/>
            <pc:sldMk cId="2556315303" sldId="302"/>
            <ac:picMk id="3" creationId="{C8A20D8B-C3AF-4848-BFE7-12C230E7FBF4}"/>
          </ac:picMkLst>
        </pc:picChg>
      </pc:sldChg>
      <pc:sldChg chg="addSp delSp modSp add del mod chgLayout">
        <pc:chgData name="Wali Muhammad" userId="a50c5a49626fbc72" providerId="LiveId" clId="{51D4CC34-04B2-43B1-AADB-9190297A0F81}" dt="2023-11-14T10:10:10.178" v="463" actId="14100"/>
        <pc:sldMkLst>
          <pc:docMk/>
          <pc:sldMk cId="3329181784" sldId="303"/>
        </pc:sldMkLst>
        <pc:spChg chg="add del mod">
          <ac:chgData name="Wali Muhammad" userId="a50c5a49626fbc72" providerId="LiveId" clId="{51D4CC34-04B2-43B1-AADB-9190297A0F81}" dt="2023-11-14T09:31:01.220" v="306" actId="6264"/>
          <ac:spMkLst>
            <pc:docMk/>
            <pc:sldMk cId="3329181784" sldId="303"/>
            <ac:spMk id="2" creationId="{2AB7C53A-98E1-4984-A683-52211B18C15D}"/>
          </ac:spMkLst>
        </pc:spChg>
        <pc:spChg chg="add del mod">
          <ac:chgData name="Wali Muhammad" userId="a50c5a49626fbc72" providerId="LiveId" clId="{51D4CC34-04B2-43B1-AADB-9190297A0F81}" dt="2023-11-14T09:31:01.220" v="306" actId="6264"/>
          <ac:spMkLst>
            <pc:docMk/>
            <pc:sldMk cId="3329181784" sldId="303"/>
            <ac:spMk id="3" creationId="{D371ECAC-01F9-45BF-AF19-ACB8F6CFDE37}"/>
          </ac:spMkLst>
        </pc:spChg>
        <pc:spChg chg="add del mod">
          <ac:chgData name="Wali Muhammad" userId="a50c5a49626fbc72" providerId="LiveId" clId="{51D4CC34-04B2-43B1-AADB-9190297A0F81}" dt="2023-11-14T09:31:01.220" v="306" actId="6264"/>
          <ac:spMkLst>
            <pc:docMk/>
            <pc:sldMk cId="3329181784" sldId="303"/>
            <ac:spMk id="4" creationId="{668C23BC-C5B0-4959-8BC9-8C00265FFBCD}"/>
          </ac:spMkLst>
        </pc:spChg>
        <pc:spChg chg="mod ord">
          <ac:chgData name="Wali Muhammad" userId="a50c5a49626fbc72" providerId="LiveId" clId="{51D4CC34-04B2-43B1-AADB-9190297A0F81}" dt="2023-11-14T10:10:10.178" v="463" actId="14100"/>
          <ac:spMkLst>
            <pc:docMk/>
            <pc:sldMk cId="3329181784" sldId="303"/>
            <ac:spMk id="5" creationId="{81D18537-D028-9E9C-FB87-93F24955DFC7}"/>
          </ac:spMkLst>
        </pc:spChg>
        <pc:spChg chg="mod">
          <ac:chgData name="Wali Muhammad" userId="a50c5a49626fbc72" providerId="LiveId" clId="{51D4CC34-04B2-43B1-AADB-9190297A0F81}" dt="2023-11-14T09:33:48.487" v="367" actId="1076"/>
          <ac:spMkLst>
            <pc:docMk/>
            <pc:sldMk cId="3329181784" sldId="303"/>
            <ac:spMk id="6" creationId="{D91FB993-29E1-3DBD-8335-7970016F8DE7}"/>
          </ac:spMkLst>
        </pc:spChg>
        <pc:spChg chg="mod ord">
          <ac:chgData name="Wali Muhammad" userId="a50c5a49626fbc72" providerId="LiveId" clId="{51D4CC34-04B2-43B1-AADB-9190297A0F81}" dt="2023-11-14T10:06:49.753" v="432"/>
          <ac:spMkLst>
            <pc:docMk/>
            <pc:sldMk cId="3329181784" sldId="303"/>
            <ac:spMk id="7" creationId="{7D6767F8-4670-E83D-85F4-1446B8B9D466}"/>
          </ac:spMkLst>
        </pc:spChg>
        <pc:spChg chg="mod">
          <ac:chgData name="Wali Muhammad" userId="a50c5a49626fbc72" providerId="LiveId" clId="{51D4CC34-04B2-43B1-AADB-9190297A0F81}" dt="2023-11-14T09:33:51.756" v="368" actId="1076"/>
          <ac:spMkLst>
            <pc:docMk/>
            <pc:sldMk cId="3329181784" sldId="303"/>
            <ac:spMk id="8" creationId="{E0CF6A71-A25C-421B-9CEE-BB1EBC482D6F}"/>
          </ac:spMkLst>
        </pc:spChg>
        <pc:spChg chg="mod">
          <ac:chgData name="Wali Muhammad" userId="a50c5a49626fbc72" providerId="LiveId" clId="{51D4CC34-04B2-43B1-AADB-9190297A0F81}" dt="2023-11-14T09:33:43.696" v="366" actId="1076"/>
          <ac:spMkLst>
            <pc:docMk/>
            <pc:sldMk cId="3329181784" sldId="303"/>
            <ac:spMk id="9" creationId="{84A1F26F-0EB3-49C2-B1E0-3A9CA8E890AD}"/>
          </ac:spMkLst>
        </pc:spChg>
        <pc:spChg chg="add del mod ord">
          <ac:chgData name="Wali Muhammad" userId="a50c5a49626fbc72" providerId="LiveId" clId="{51D4CC34-04B2-43B1-AADB-9190297A0F81}" dt="2023-11-14T09:31:01.220" v="306" actId="6264"/>
          <ac:spMkLst>
            <pc:docMk/>
            <pc:sldMk cId="3329181784" sldId="303"/>
            <ac:spMk id="10" creationId="{A7964085-7AB8-40EF-B9AB-45BE8664F920}"/>
          </ac:spMkLst>
        </pc:spChg>
        <pc:spChg chg="mod">
          <ac:chgData name="Wali Muhammad" userId="a50c5a49626fbc72" providerId="LiveId" clId="{51D4CC34-04B2-43B1-AADB-9190297A0F81}" dt="2023-11-14T09:33:38.690" v="365" actId="1076"/>
          <ac:spMkLst>
            <pc:docMk/>
            <pc:sldMk cId="3329181784" sldId="303"/>
            <ac:spMk id="13" creationId="{EBA63B7A-4E8A-49AC-AA81-C69F71EF6ADA}"/>
          </ac:spMkLst>
        </pc:spChg>
        <pc:spChg chg="mod ord">
          <ac:chgData name="Wali Muhammad" userId="a50c5a49626fbc72" providerId="LiveId" clId="{51D4CC34-04B2-43B1-AADB-9190297A0F81}" dt="2023-11-14T09:33:16.555" v="361" actId="1076"/>
          <ac:spMkLst>
            <pc:docMk/>
            <pc:sldMk cId="3329181784" sldId="303"/>
            <ac:spMk id="20" creationId="{CC0093B1-77CC-1E61-FB22-E136F94EABD2}"/>
          </ac:spMkLst>
        </pc:spChg>
      </pc:sldChg>
      <pc:sldChg chg="modSp">
        <pc:chgData name="Wali Muhammad" userId="a50c5a49626fbc72" providerId="LiveId" clId="{51D4CC34-04B2-43B1-AADB-9190297A0F81}" dt="2023-11-14T10:06:49.753" v="432"/>
        <pc:sldMkLst>
          <pc:docMk/>
          <pc:sldMk cId="1620508600" sldId="304"/>
        </pc:sldMkLst>
        <pc:spChg chg="mod">
          <ac:chgData name="Wali Muhammad" userId="a50c5a49626fbc72" providerId="LiveId" clId="{51D4CC34-04B2-43B1-AADB-9190297A0F81}" dt="2023-11-14T10:06:49.753" v="432"/>
          <ac:spMkLst>
            <pc:docMk/>
            <pc:sldMk cId="1620508600" sldId="304"/>
            <ac:spMk id="7" creationId="{7D6767F8-4670-E83D-85F4-1446B8B9D466}"/>
          </ac:spMkLst>
        </pc:spChg>
      </pc:sldChg>
      <pc:sldChg chg="addSp modSp mod">
        <pc:chgData name="Wali Muhammad" userId="a50c5a49626fbc72" providerId="LiveId" clId="{51D4CC34-04B2-43B1-AADB-9190297A0F81}" dt="2023-11-14T10:10:02.366" v="462" actId="1076"/>
        <pc:sldMkLst>
          <pc:docMk/>
          <pc:sldMk cId="1647354642" sldId="305"/>
        </pc:sldMkLst>
        <pc:spChg chg="mod">
          <ac:chgData name="Wali Muhammad" userId="a50c5a49626fbc72" providerId="LiveId" clId="{51D4CC34-04B2-43B1-AADB-9190297A0F81}" dt="2023-11-13T22:42:00.591" v="275" actId="20577"/>
          <ac:spMkLst>
            <pc:docMk/>
            <pc:sldMk cId="1647354642" sldId="305"/>
            <ac:spMk id="5" creationId="{81D18537-D028-9E9C-FB87-93F24955DFC7}"/>
          </ac:spMkLst>
        </pc:spChg>
        <pc:spChg chg="mod">
          <ac:chgData name="Wali Muhammad" userId="a50c5a49626fbc72" providerId="LiveId" clId="{51D4CC34-04B2-43B1-AADB-9190297A0F81}" dt="2023-11-14T10:06:49.753" v="432"/>
          <ac:spMkLst>
            <pc:docMk/>
            <pc:sldMk cId="1647354642" sldId="305"/>
            <ac:spMk id="7" creationId="{7D6767F8-4670-E83D-85F4-1446B8B9D466}"/>
          </ac:spMkLst>
        </pc:spChg>
        <pc:spChg chg="mod">
          <ac:chgData name="Wali Muhammad" userId="a50c5a49626fbc72" providerId="LiveId" clId="{51D4CC34-04B2-43B1-AADB-9190297A0F81}" dt="2023-11-14T10:09:54.694" v="460" actId="1076"/>
          <ac:spMkLst>
            <pc:docMk/>
            <pc:sldMk cId="1647354642" sldId="305"/>
            <ac:spMk id="9" creationId="{8F6BAA04-5843-40F8-8670-82DF06EAA933}"/>
          </ac:spMkLst>
        </pc:spChg>
        <pc:spChg chg="mod">
          <ac:chgData name="Wali Muhammad" userId="a50c5a49626fbc72" providerId="LiveId" clId="{51D4CC34-04B2-43B1-AADB-9190297A0F81}" dt="2023-11-14T10:10:02.366" v="462" actId="1076"/>
          <ac:spMkLst>
            <pc:docMk/>
            <pc:sldMk cId="1647354642" sldId="305"/>
            <ac:spMk id="14" creationId="{E34B368F-A6B8-4495-AF99-3CE2C73C9CED}"/>
          </ac:spMkLst>
        </pc:spChg>
        <pc:spChg chg="mod">
          <ac:chgData name="Wali Muhammad" userId="a50c5a49626fbc72" providerId="LiveId" clId="{51D4CC34-04B2-43B1-AADB-9190297A0F81}" dt="2023-11-14T10:09:51.082" v="459" actId="1076"/>
          <ac:spMkLst>
            <pc:docMk/>
            <pc:sldMk cId="1647354642" sldId="305"/>
            <ac:spMk id="20" creationId="{CC0093B1-77CC-1E61-FB22-E136F94EABD2}"/>
          </ac:spMkLst>
        </pc:spChg>
        <pc:picChg chg="add mod ord">
          <ac:chgData name="Wali Muhammad" userId="a50c5a49626fbc72" providerId="LiveId" clId="{51D4CC34-04B2-43B1-AADB-9190297A0F81}" dt="2023-11-14T10:09:47.786" v="458" actId="1076"/>
          <ac:picMkLst>
            <pc:docMk/>
            <pc:sldMk cId="1647354642" sldId="305"/>
            <ac:picMk id="3" creationId="{87BEE2A9-BCA7-4E1E-9965-373FF2659802}"/>
          </ac:picMkLst>
        </pc:picChg>
      </pc:sldChg>
      <pc:sldChg chg="modSp mod ord">
        <pc:chgData name="Wali Muhammad" userId="a50c5a49626fbc72" providerId="LiveId" clId="{51D4CC34-04B2-43B1-AADB-9190297A0F81}" dt="2023-11-14T10:10:37.856" v="467" actId="207"/>
        <pc:sldMkLst>
          <pc:docMk/>
          <pc:sldMk cId="2802278789" sldId="306"/>
        </pc:sldMkLst>
        <pc:spChg chg="mod">
          <ac:chgData name="Wali Muhammad" userId="a50c5a49626fbc72" providerId="LiveId" clId="{51D4CC34-04B2-43B1-AADB-9190297A0F81}" dt="2023-11-14T10:10:37.856" v="467" actId="207"/>
          <ac:spMkLst>
            <pc:docMk/>
            <pc:sldMk cId="2802278789" sldId="306"/>
            <ac:spMk id="2" creationId="{D448D42F-9D73-4CEE-BD9D-E8C0637B3A65}"/>
          </ac:spMkLst>
        </pc:spChg>
        <pc:spChg chg="mod">
          <ac:chgData name="Wali Muhammad" userId="a50c5a49626fbc72" providerId="LiveId" clId="{51D4CC34-04B2-43B1-AADB-9190297A0F81}" dt="2023-11-14T10:06:49.753" v="432"/>
          <ac:spMkLst>
            <pc:docMk/>
            <pc:sldMk cId="2802278789" sldId="306"/>
            <ac:spMk id="7" creationId="{7D6767F8-4670-E83D-85F4-1446B8B9D466}"/>
          </ac:spMkLst>
        </pc:spChg>
        <pc:spChg chg="mod">
          <ac:chgData name="Wali Muhammad" userId="a50c5a49626fbc72" providerId="LiveId" clId="{51D4CC34-04B2-43B1-AADB-9190297A0F81}" dt="2023-11-14T10:10:29.915" v="465" actId="207"/>
          <ac:spMkLst>
            <pc:docMk/>
            <pc:sldMk cId="2802278789" sldId="306"/>
            <ac:spMk id="10" creationId="{2D55BAFB-9836-430C-B935-628AA8DBF9B6}"/>
          </ac:spMkLst>
        </pc:spChg>
        <pc:spChg chg="mod">
          <ac:chgData name="Wali Muhammad" userId="a50c5a49626fbc72" providerId="LiveId" clId="{51D4CC34-04B2-43B1-AADB-9190297A0F81}" dt="2023-11-14T10:10:34.110" v="466" actId="207"/>
          <ac:spMkLst>
            <pc:docMk/>
            <pc:sldMk cId="2802278789" sldId="306"/>
            <ac:spMk id="11" creationId="{52183B0C-82D4-42B5-BC76-DEFB53C2994F}"/>
          </ac:spMkLst>
        </pc:spChg>
        <pc:spChg chg="mod">
          <ac:chgData name="Wali Muhammad" userId="a50c5a49626fbc72" providerId="LiveId" clId="{51D4CC34-04B2-43B1-AADB-9190297A0F81}" dt="2023-11-14T10:10:26.732" v="464" actId="207"/>
          <ac:spMkLst>
            <pc:docMk/>
            <pc:sldMk cId="2802278789" sldId="306"/>
            <ac:spMk id="12" creationId="{D41A20D8-28B5-4B57-9835-784871E5A024}"/>
          </ac:spMkLst>
        </pc:spChg>
      </pc:sldChg>
      <pc:sldChg chg="del">
        <pc:chgData name="Wali Muhammad" userId="a50c5a49626fbc72" providerId="LiveId" clId="{51D4CC34-04B2-43B1-AADB-9190297A0F81}" dt="2023-11-14T09:31:27.044" v="312" actId="2696"/>
        <pc:sldMkLst>
          <pc:docMk/>
          <pc:sldMk cId="4169678235" sldId="307"/>
        </pc:sldMkLst>
      </pc:sldChg>
      <pc:sldChg chg="addSp delSp modSp add mod">
        <pc:chgData name="Wali Muhammad" userId="a50c5a49626fbc72" providerId="LiveId" clId="{51D4CC34-04B2-43B1-AADB-9190297A0F81}" dt="2023-11-14T10:08:53.786" v="451" actId="1076"/>
        <pc:sldMkLst>
          <pc:docMk/>
          <pc:sldMk cId="430846582" sldId="308"/>
        </pc:sldMkLst>
        <pc:spChg chg="mod">
          <ac:chgData name="Wali Muhammad" userId="a50c5a49626fbc72" providerId="LiveId" clId="{51D4CC34-04B2-43B1-AADB-9190297A0F81}" dt="2023-11-14T09:27:32.713" v="293" actId="14100"/>
          <ac:spMkLst>
            <pc:docMk/>
            <pc:sldMk cId="430846582" sldId="308"/>
            <ac:spMk id="5" creationId="{81D18537-D028-9E9C-FB87-93F24955DFC7}"/>
          </ac:spMkLst>
        </pc:spChg>
        <pc:spChg chg="mod">
          <ac:chgData name="Wali Muhammad" userId="a50c5a49626fbc72" providerId="LiveId" clId="{51D4CC34-04B2-43B1-AADB-9190297A0F81}" dt="2023-11-14T10:06:49.753" v="432"/>
          <ac:spMkLst>
            <pc:docMk/>
            <pc:sldMk cId="430846582" sldId="308"/>
            <ac:spMk id="7" creationId="{7D6767F8-4670-E83D-85F4-1446B8B9D466}"/>
          </ac:spMkLst>
        </pc:spChg>
        <pc:spChg chg="mod">
          <ac:chgData name="Wali Muhammad" userId="a50c5a49626fbc72" providerId="LiveId" clId="{51D4CC34-04B2-43B1-AADB-9190297A0F81}" dt="2023-11-14T10:08:45.955" v="448" actId="1076"/>
          <ac:spMkLst>
            <pc:docMk/>
            <pc:sldMk cId="430846582" sldId="308"/>
            <ac:spMk id="14" creationId="{70DA1785-3AE6-40CB-AFAE-FB2AEC643940}"/>
          </ac:spMkLst>
        </pc:spChg>
        <pc:spChg chg="mod">
          <ac:chgData name="Wali Muhammad" userId="a50c5a49626fbc72" providerId="LiveId" clId="{51D4CC34-04B2-43B1-AADB-9190297A0F81}" dt="2023-11-14T10:08:43.922" v="447" actId="1076"/>
          <ac:spMkLst>
            <pc:docMk/>
            <pc:sldMk cId="430846582" sldId="308"/>
            <ac:spMk id="15" creationId="{6C3B0EE5-BCBC-4C68-BFAA-B0E8C368CA91}"/>
          </ac:spMkLst>
        </pc:spChg>
        <pc:spChg chg="mod">
          <ac:chgData name="Wali Muhammad" userId="a50c5a49626fbc72" providerId="LiveId" clId="{51D4CC34-04B2-43B1-AADB-9190297A0F81}" dt="2023-11-14T10:08:49.418" v="449" actId="1076"/>
          <ac:spMkLst>
            <pc:docMk/>
            <pc:sldMk cId="430846582" sldId="308"/>
            <ac:spMk id="16" creationId="{5A3A6976-79B9-4F5C-AF01-5171F95C58F8}"/>
          </ac:spMkLst>
        </pc:spChg>
        <pc:spChg chg="mod">
          <ac:chgData name="Wali Muhammad" userId="a50c5a49626fbc72" providerId="LiveId" clId="{51D4CC34-04B2-43B1-AADB-9190297A0F81}" dt="2023-11-14T10:08:53.786" v="451" actId="1076"/>
          <ac:spMkLst>
            <pc:docMk/>
            <pc:sldMk cId="430846582" sldId="308"/>
            <ac:spMk id="17" creationId="{995251BD-7759-4D4C-B4DD-A8DA5D5D74F6}"/>
          </ac:spMkLst>
        </pc:spChg>
        <pc:picChg chg="del mod">
          <ac:chgData name="Wali Muhammad" userId="a50c5a49626fbc72" providerId="LiveId" clId="{51D4CC34-04B2-43B1-AADB-9190297A0F81}" dt="2023-11-13T22:18:58.689" v="99" actId="478"/>
          <ac:picMkLst>
            <pc:docMk/>
            <pc:sldMk cId="430846582" sldId="308"/>
            <ac:picMk id="3" creationId="{B2B726E7-084E-416E-9192-263F56C33411}"/>
          </ac:picMkLst>
        </pc:picChg>
        <pc:picChg chg="add mod ord modCrop">
          <ac:chgData name="Wali Muhammad" userId="a50c5a49626fbc72" providerId="LiveId" clId="{51D4CC34-04B2-43B1-AADB-9190297A0F81}" dt="2023-11-14T10:08:40.576" v="446" actId="1076"/>
          <ac:picMkLst>
            <pc:docMk/>
            <pc:sldMk cId="430846582" sldId="308"/>
            <ac:picMk id="4" creationId="{D2EBD554-5528-47AF-9A89-A1CEA422173B}"/>
          </ac:picMkLst>
        </pc:picChg>
      </pc:sldChg>
      <pc:sldMasterChg chg="modTransition">
        <pc:chgData name="Wali Muhammad" userId="a50c5a49626fbc72" providerId="LiveId" clId="{51D4CC34-04B2-43B1-AADB-9190297A0F81}" dt="2023-11-14T10:06:13.334" v="428"/>
        <pc:sldMasterMkLst>
          <pc:docMk/>
          <pc:sldMasterMk cId="192384425" sldId="2147483669"/>
        </pc:sldMasterMkLst>
      </pc:sldMasterChg>
      <pc:sldMasterChg chg="modTransition">
        <pc:chgData name="Wali Muhammad" userId="a50c5a49626fbc72" providerId="LiveId" clId="{51D4CC34-04B2-43B1-AADB-9190297A0F81}" dt="2023-11-14T10:06:16.270" v="429"/>
        <pc:sldMasterMkLst>
          <pc:docMk/>
          <pc:sldMasterMk cId="1324391731" sldId="2147483691"/>
        </pc:sldMasterMkLst>
      </pc:sldMasterChg>
      <pc:sldMasterChg chg="modTransition">
        <pc:chgData name="Wali Muhammad" userId="a50c5a49626fbc72" providerId="LiveId" clId="{51D4CC34-04B2-43B1-AADB-9190297A0F81}" dt="2023-11-14T10:06:18.775" v="430"/>
        <pc:sldMasterMkLst>
          <pc:docMk/>
          <pc:sldMasterMk cId="1659357579" sldId="2147483713"/>
        </pc:sldMasterMkLst>
      </pc:sldMasterChg>
      <pc:sldMasterChg chg="modTransition">
        <pc:chgData name="Wali Muhammad" userId="a50c5a49626fbc72" providerId="LiveId" clId="{51D4CC34-04B2-43B1-AADB-9190297A0F81}" dt="2023-11-14T10:06:33.040" v="431"/>
        <pc:sldMasterMkLst>
          <pc:docMk/>
          <pc:sldMasterMk cId="1078707231" sldId="2147483735"/>
        </pc:sldMasterMkLst>
      </pc:sldMasterChg>
      <pc:sldMasterChg chg="modTransition">
        <pc:chgData name="Wali Muhammad" userId="a50c5a49626fbc72" providerId="LiveId" clId="{51D4CC34-04B2-43B1-AADB-9190297A0F81}" dt="2023-11-14T10:06:49.753" v="432"/>
        <pc:sldMasterMkLst>
          <pc:docMk/>
          <pc:sldMasterMk cId="1353087620" sldId="2147483757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ED2950FC-64C0-50D7-5101-884A13ED2F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CEA88831-A930-596B-0685-672024BE27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A3FD0A0-F4FB-BC20-358F-C4F179AA89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D389891-233D-6282-224F-6B8EC0182D2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61DD8-56E8-44DB-8D68-9188DEA5050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F2A2D99A-04B6-3AD9-B6DA-EEE29FB0D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EF4F81C-C1F0-7738-A271-96AF417D7F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4C781-2765-427A-A960-385CE0D0C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14797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66572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06345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50879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99112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3929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4722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37937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06593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83288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00435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491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31671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8010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4860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867500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089222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91828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584863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0309281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490384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108372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0174361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081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0252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6534680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7137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425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4796869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773059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430455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408961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619859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947329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114252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3087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  <p:sldLayoutId id="2147483776" r:id="rId19"/>
    <p:sldLayoutId id="2147483777" r:id="rId20"/>
    <p:sldLayoutId id="2147483778" r:id="rId21"/>
    <p:sldLayoutId id="2147483653" r:id="rId22"/>
    <p:sldLayoutId id="2147483654" r:id="rId23"/>
    <p:sldLayoutId id="2147483655" r:id="rId24"/>
    <p:sldLayoutId id="2147483656" r:id="rId25"/>
    <p:sldLayoutId id="2147483657" r:id="rId26"/>
    <p:sldLayoutId id="2147483658" r:id="rId27"/>
    <p:sldLayoutId id="2147483659" r:id="rId28"/>
    <p:sldLayoutId id="2147483668" r:id="rId29"/>
    <p:sldLayoutId id="2147483661" r:id="rId30"/>
    <p:sldLayoutId id="2147483662" r:id="rId31"/>
    <p:sldLayoutId id="2147483663" r:id="rId32"/>
    <p:sldLayoutId id="2147483664" r:id="rId3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325" y="2626877"/>
            <a:ext cx="5257793" cy="2057441"/>
          </a:xfrm>
        </p:spPr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</a:rPr>
              <a:t>Command Pattern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7488" y="4377363"/>
            <a:ext cx="4306136" cy="38014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Wali Muhammad	(2021-SE-39)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7361" y="2274857"/>
            <a:ext cx="1929875" cy="22311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3492196">
            <a:off x="7764888" y="3995442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263E5A">
              <a:alpha val="50196"/>
            </a:srgbClr>
          </a:solidFill>
          <a:ln w="1270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FBD834-31BB-4D13-AC85-66204D774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9264" y="447595"/>
            <a:ext cx="5542839" cy="582756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9D3B66BD-74B0-427E-ABB0-2F3AD5305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09727" y="5463211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DFF79070-331D-4EAF-83A5-14E618482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66872" y="552153"/>
            <a:ext cx="1838132" cy="2022117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E98098C0-8836-461F-802E-BECBF2AC0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86942" y="2371224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C00000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5265EB62-4162-4AF5-9E96-3A551AC31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3797890">
            <a:off x="819915" y="1118838"/>
            <a:ext cx="1148338" cy="130157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0070C0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5EFF0354-4CD0-403F-9FD3-7983BC5D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3492196">
            <a:off x="4399013" y="5919140"/>
            <a:ext cx="369228" cy="405950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AEC2D8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3C6CA5F9-644C-4F27-9694-3EDD5F980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75323" y="700411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bg1">
              <a:alpha val="50196"/>
            </a:schemeClr>
          </a:solidFill>
          <a:ln w="1270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075" y="506811"/>
            <a:ext cx="5681686" cy="1325563"/>
          </a:xfrm>
        </p:spPr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71075" y="1832374"/>
            <a:ext cx="5681686" cy="394903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abstract Command class: </a:t>
            </a:r>
          </a:p>
          <a:p>
            <a:pPr marL="457200" lvl="1" indent="0">
              <a:buNone/>
            </a:pPr>
            <a:r>
              <a:rPr lang="en-US" sz="2800" dirty="0"/>
              <a:t>class Command { </a:t>
            </a:r>
          </a:p>
          <a:p>
            <a:pPr marL="457200" lvl="1" indent="0">
              <a:buNone/>
            </a:pPr>
            <a:r>
              <a:rPr lang="en-US" sz="2800" dirty="0"/>
              <a:t>public: </a:t>
            </a:r>
          </a:p>
          <a:p>
            <a:pPr marL="457200" lvl="1" indent="0">
              <a:buNone/>
            </a:pPr>
            <a:r>
              <a:rPr lang="en-US" sz="2800" dirty="0"/>
              <a:t>virtual ~Command(); </a:t>
            </a:r>
          </a:p>
          <a:p>
            <a:pPr marL="457200" lvl="1" indent="0">
              <a:buNone/>
            </a:pPr>
            <a:r>
              <a:rPr lang="en-US" sz="2800" dirty="0"/>
              <a:t>virtual void Execute() = 0; </a:t>
            </a:r>
          </a:p>
          <a:p>
            <a:pPr marL="457200" lvl="1" indent="0">
              <a:buNone/>
            </a:pPr>
            <a:r>
              <a:rPr lang="en-US" sz="2800" dirty="0"/>
              <a:t>protected: </a:t>
            </a:r>
          </a:p>
          <a:p>
            <a:pPr marL="457200" lvl="1" indent="0">
              <a:buNone/>
            </a:pPr>
            <a:r>
              <a:rPr lang="en-US" sz="2800" dirty="0"/>
              <a:t>Command(); </a:t>
            </a:r>
          </a:p>
          <a:p>
            <a:pPr marL="457200" lvl="1" indent="0">
              <a:buNone/>
            </a:pPr>
            <a:r>
              <a:rPr lang="en-US" sz="2800" dirty="0"/>
              <a:t>}; </a:t>
            </a:r>
            <a:endParaRPr lang="en-US" sz="1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3534160">
            <a:off x="3307829" y="2742068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EBA63B7A-4E8A-49AC-AA81-C69F71EF6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1597" y="199599"/>
            <a:ext cx="4025468" cy="424508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tx2">
              <a:lumMod val="50000"/>
              <a:lumOff val="5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E0CF6A71-A25C-421B-9CEE-BB1EBC482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654331" y="4798376"/>
            <a:ext cx="920229" cy="104584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AEC2D8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FB54B5CB-303F-4DA2-BD5D-F45C31868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49663" y="4449533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C00000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50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BEE2A9-BCA7-4E1E-9965-373FF2659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6245"/>
            <a:ext cx="6767146" cy="408467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388151"/>
            <a:ext cx="9117026" cy="974356"/>
          </a:xfrm>
        </p:spPr>
        <p:txBody>
          <a:bodyPr/>
          <a:lstStyle/>
          <a:p>
            <a:r>
              <a:rPr lang="en-US" dirty="0"/>
              <a:t>Sequence of Commands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6574" y="1586121"/>
            <a:ext cx="7885126" cy="7277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class MacroCommand : public Command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765" y="922508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EBA63B7A-4E8A-49AC-AA81-C69F71EF6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47796" y="3094120"/>
            <a:ext cx="3104965" cy="348892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tx2">
              <a:lumMod val="50000"/>
              <a:lumOff val="5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34B368F-A6B8-4495-AF99-3CE2C73C9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35663" y="5677363"/>
            <a:ext cx="781188" cy="86154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AEC2D8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8F6BAA04-5843-40F8-8670-82DF06EAA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948471" y="4564093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C00000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354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491" y="428574"/>
            <a:ext cx="4622263" cy="1325563"/>
          </a:xfrm>
        </p:spPr>
        <p:txBody>
          <a:bodyPr/>
          <a:lstStyle/>
          <a:p>
            <a:r>
              <a:rPr lang="en-US" dirty="0"/>
              <a:t>Consequences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89492" y="2361597"/>
            <a:ext cx="6261253" cy="40678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Commands are first-class objects. They can be manipulated and extended like any other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Follows SOLID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can assemble commands into a composite command. An example is the </a:t>
            </a:r>
            <a:r>
              <a:rPr lang="en-US" sz="2800" b="1" dirty="0" err="1"/>
              <a:t>MacroCommand</a:t>
            </a:r>
            <a:r>
              <a:rPr lang="en-US" sz="2800" dirty="0"/>
              <a:t> class described earlier.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05954" y="2152647"/>
            <a:ext cx="3434688" cy="385190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EBA63B7A-4E8A-49AC-AA81-C69F71EF6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63943" y="280565"/>
            <a:ext cx="1755136" cy="179651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tx2">
              <a:lumMod val="50000"/>
              <a:lumOff val="5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E0CF6A71-A25C-421B-9CEE-BB1EBC482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24806" y="5562139"/>
            <a:ext cx="920229" cy="104584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AEC2D8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84A1F26F-0EB3-49C2-B1E0-3A9CA8E89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85712" y="428574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C00000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181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3" y="406811"/>
            <a:ext cx="11143187" cy="1325563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26532" y="2343194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EBA63B7A-4E8A-49AC-AA81-C69F71EF6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9249" y="2343194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tx2">
              <a:lumMod val="50000"/>
              <a:lumOff val="5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34B368F-A6B8-4495-AF99-3CE2C73C9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03816" y="2343194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AEC2D8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47159083-146D-4FDF-BE92-9C7831718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81100" y="2343194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C00000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8D42F-9D73-4CEE-BD9D-E8C0637B3A65}"/>
              </a:ext>
            </a:extLst>
          </p:cNvPr>
          <p:cNvSpPr txBox="1"/>
          <p:nvPr/>
        </p:nvSpPr>
        <p:spPr>
          <a:xfrm>
            <a:off x="9027794" y="4921766"/>
            <a:ext cx="220355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Consequence</a:t>
            </a:r>
            <a:endParaRPr lang="en-U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5BAFB-9836-430C-B935-628AA8DBF9B6}"/>
              </a:ext>
            </a:extLst>
          </p:cNvPr>
          <p:cNvSpPr txBox="1"/>
          <p:nvPr/>
        </p:nvSpPr>
        <p:spPr>
          <a:xfrm>
            <a:off x="3673226" y="4921766"/>
            <a:ext cx="220355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UML Diagrams</a:t>
            </a:r>
            <a:endParaRPr lang="en-U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83B0C-82D4-42B5-BC76-DEFB53C2994F}"/>
              </a:ext>
            </a:extLst>
          </p:cNvPr>
          <p:cNvSpPr txBox="1"/>
          <p:nvPr/>
        </p:nvSpPr>
        <p:spPr>
          <a:xfrm>
            <a:off x="6350510" y="4921766"/>
            <a:ext cx="2203551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Implementation &amp; Sample Code</a:t>
            </a:r>
            <a:endParaRPr lang="en-U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1A20D8-28B5-4B57-9835-784871E5A024}"/>
              </a:ext>
            </a:extLst>
          </p:cNvPr>
          <p:cNvSpPr txBox="1"/>
          <p:nvPr/>
        </p:nvSpPr>
        <p:spPr>
          <a:xfrm>
            <a:off x="995943" y="4921766"/>
            <a:ext cx="220355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Definition &amp; Usage </a:t>
            </a:r>
            <a:endParaRPr lang="en-U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27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D3792AD-0BE8-40F4-A884-2C796732A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27936" y="5851547"/>
            <a:ext cx="1138942" cy="132304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E401D8B5-27A4-4A9E-A5FB-F2C0E834E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74653" y="2447947"/>
            <a:ext cx="1138942" cy="132304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tx2">
              <a:lumMod val="50000"/>
              <a:lumOff val="5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AF29AB6B-60CD-488A-B680-7244A108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27936" y="4505347"/>
            <a:ext cx="1138942" cy="132304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AEC2D8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B23DC204-25A8-465C-9B01-A394899EF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942304" y="2447947"/>
            <a:ext cx="1138942" cy="132304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C00000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6" name="Title 4">
            <a:extLst>
              <a:ext uri="{FF2B5EF4-FFF2-40B4-BE49-F238E27FC236}">
                <a16:creationId xmlns:a16="http://schemas.microsoft.com/office/drawing/2014/main" id="{DCA366D3-6581-4465-BB25-9A3AE0BC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149" y="2463800"/>
            <a:ext cx="5339451" cy="1930400"/>
          </a:xfrm>
        </p:spPr>
        <p:txBody>
          <a:bodyPr/>
          <a:lstStyle/>
          <a:p>
            <a:pPr algn="ctr"/>
            <a:r>
              <a:rPr lang="en-US" sz="6600" dirty="0"/>
              <a:t>Thank You!</a:t>
            </a: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66694860-4728-471F-8912-4B38D9C49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308383" y="5194257"/>
            <a:ext cx="1138942" cy="132304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tx2">
              <a:lumMod val="90000"/>
              <a:lumOff val="1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0EB56AB4-C25A-4E0D-8CB0-91D48C68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308383" y="6547196"/>
            <a:ext cx="1138942" cy="132304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FFFF00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2D0AAD62-01CF-4296-B473-80F9A36FA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856635" y="6562747"/>
            <a:ext cx="1138942" cy="132304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C00000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33" y="2882845"/>
            <a:ext cx="4253399" cy="1740114"/>
          </a:xfrm>
        </p:spPr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Usage &amp; Implementation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Applicability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UML Diagrams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367234" y="4637814"/>
            <a:ext cx="1913128" cy="1075689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Consequences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A92C8C57-CC53-41D9-82AF-F16FCFC83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91110" y="526644"/>
            <a:ext cx="1904890" cy="215391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osterama Text SemiBold"/>
                <a:ea typeface="+mn-ea"/>
                <a:cs typeface="+mn-cs"/>
              </a:rPr>
              <a:t>Introduction</a:t>
            </a: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27D49016-73DB-4F20-99F4-C9A0B7206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33571" y="4064000"/>
            <a:ext cx="1973918" cy="2153920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bg1">
              <a:alpha val="50196"/>
            </a:schemeClr>
          </a:solidFill>
          <a:ln w="1270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81397B62-8802-49B0-9F2B-B3F2B0918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89721" y="2295322"/>
            <a:ext cx="1914693" cy="2153920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tx2">
              <a:lumMod val="50000"/>
              <a:lumOff val="5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042BB370-FE91-4B54-B2D8-1D8E48FC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2155" y="4351901"/>
            <a:ext cx="369228" cy="405950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AEC2D8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8" name="Freeform: Shape 11">
            <a:extLst>
              <a:ext uri="{FF2B5EF4-FFF2-40B4-BE49-F238E27FC236}">
                <a16:creationId xmlns:a16="http://schemas.microsoft.com/office/drawing/2014/main" id="{91F7D5F9-6122-4DE2-944C-7DFEA6B6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07504" y="4064000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C00000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406811"/>
            <a:ext cx="5117162" cy="1325563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6574" y="1946674"/>
            <a:ext cx="5117162" cy="34889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Behavioral Design Pattern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Encapsulate a request as an object, thereby letting you parameterize clients with different requests, queue or log requests, and support undoable operations.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49526" y="646568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EBA63B7A-4E8A-49AC-AA81-C69F71EF6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97997" y="2155399"/>
            <a:ext cx="4025468" cy="424508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tx2">
              <a:lumMod val="50000"/>
              <a:lumOff val="5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34B368F-A6B8-4495-AF99-3CE2C73C9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8914" y="2722136"/>
            <a:ext cx="781188" cy="86154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AEC2D8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0A356B95-908B-4353-ABB8-35B77603C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05265" y="5659253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C00000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075" y="506811"/>
            <a:ext cx="5681686" cy="1325563"/>
          </a:xfrm>
        </p:spPr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71075" y="1832374"/>
            <a:ext cx="5681686" cy="3488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Issue requests to objects without knowing anything about the operation being requested.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Menus can be implemented easily with Command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When you have to run a sequence of commands.</a:t>
            </a: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3534160">
            <a:off x="3307829" y="2742068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EBA63B7A-4E8A-49AC-AA81-C69F71EF6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1597" y="199599"/>
            <a:ext cx="4025468" cy="424508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tx2">
              <a:lumMod val="50000"/>
              <a:lumOff val="5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E0CF6A71-A25C-421B-9CEE-BB1EBC482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654331" y="4798376"/>
            <a:ext cx="920229" cy="104584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AEC2D8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658D0847-6CB5-4BF7-B034-8B2D70812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194169" y="4179577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C00000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650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97" y="519884"/>
            <a:ext cx="5681686" cy="1325563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597" y="2083411"/>
            <a:ext cx="5681686" cy="3488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Remote Controlling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Software's (e.g. Versioning Control Tool, Text Editor)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Games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74812" y="4411433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EBA63B7A-4E8A-49AC-AA81-C69F71EF6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697023" y="1257919"/>
            <a:ext cx="4025468" cy="424508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tx2">
              <a:lumMod val="50000"/>
              <a:lumOff val="5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E0CF6A71-A25C-421B-9CEE-BB1EBC482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19848" y="519884"/>
            <a:ext cx="874321" cy="902640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AEC2D8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159C2F4D-EF46-48CA-BFBB-AC861E66F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08322" y="-803886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C00000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300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B726E7-084E-416E-9192-263F56C33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53" y="1873437"/>
            <a:ext cx="12204654" cy="501255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97" y="519884"/>
            <a:ext cx="5681686" cy="1325563"/>
          </a:xfrm>
        </p:spPr>
        <p:txBody>
          <a:bodyPr/>
          <a:lstStyle/>
          <a:p>
            <a:r>
              <a:rPr lang="en-US" dirty="0"/>
              <a:t>UML Diagram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DA1785-3AE6-40CB-AFAE-FB2AEC643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78022" y="4650855"/>
            <a:ext cx="1721177" cy="18108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6C3B0EE5-BCBC-4C68-BFAA-B0E8C368C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41947" y="4379714"/>
            <a:ext cx="2475408" cy="2481200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5A3A6976-79B9-4F5C-AF01-5171F95C5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7586" y="1322522"/>
            <a:ext cx="920229" cy="104584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AEC2D8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995251BD-7759-4D4C-B4DD-A8DA5D5D7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55763" y="186613"/>
            <a:ext cx="1383345" cy="1488040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C00000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155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EBD554-5528-47AF-9A89-A1CEA42217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6"/>
          <a:stretch/>
        </p:blipFill>
        <p:spPr>
          <a:xfrm>
            <a:off x="0" y="2947944"/>
            <a:ext cx="12192000" cy="393487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97" y="519884"/>
            <a:ext cx="7513358" cy="1325563"/>
          </a:xfrm>
        </p:spPr>
        <p:txBody>
          <a:bodyPr/>
          <a:lstStyle/>
          <a:p>
            <a:r>
              <a:rPr lang="en-US" dirty="0"/>
              <a:t>UML Diagram: Paste Command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DA1785-3AE6-40CB-AFAE-FB2AEC643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51620" y="2102787"/>
            <a:ext cx="1721177" cy="18108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6C3B0EE5-BCBC-4C68-BFAA-B0E8C368C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5086" y="44100"/>
            <a:ext cx="2475408" cy="2481200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tx2">
              <a:lumMod val="50000"/>
              <a:lumOff val="5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5A3A6976-79B9-4F5C-AF01-5171F95C5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44778" y="2525300"/>
            <a:ext cx="920229" cy="104584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AEC2D8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995251BD-7759-4D4C-B4DD-A8DA5D5D7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93810" y="3913655"/>
            <a:ext cx="1879074" cy="195977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C00000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846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A20D8B-C3AF-4848-BFE7-12C230E7F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1000"/>
            <a:ext cx="12192000" cy="57911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97" y="519884"/>
            <a:ext cx="5681686" cy="1325563"/>
          </a:xfrm>
        </p:spPr>
        <p:txBody>
          <a:bodyPr/>
          <a:lstStyle/>
          <a:p>
            <a:r>
              <a:rPr lang="en-US" dirty="0"/>
              <a:t>UML Diagram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DA1785-3AE6-40CB-AFAE-FB2AEC643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0021" y="2334581"/>
            <a:ext cx="1102267" cy="128396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6C3B0EE5-BCBC-4C68-BFAA-B0E8C368C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56164" y="93620"/>
            <a:ext cx="2696252" cy="274220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tx2">
              <a:lumMod val="50000"/>
              <a:lumOff val="5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5A3A6976-79B9-4F5C-AF01-5171F95C5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21915" y="5007449"/>
            <a:ext cx="920229" cy="104584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AEC2D8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641313FD-A748-4E20-86A4-FDE06C0CA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97359" y="3083096"/>
            <a:ext cx="1312881" cy="137061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C00000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315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406811"/>
            <a:ext cx="5117162" cy="1325563"/>
          </a:xfrm>
        </p:spPr>
        <p:txBody>
          <a:bodyPr/>
          <a:lstStyle/>
          <a:p>
            <a:r>
              <a:rPr lang="en-US" altLang="zh-CN" dirty="0"/>
              <a:t>Implementation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6574" y="1946673"/>
            <a:ext cx="7037220" cy="45045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intelligent should a command be?</a:t>
            </a:r>
          </a:p>
          <a:p>
            <a:pPr marL="971550" lvl="1" indent="-285750"/>
            <a:r>
              <a:rPr lang="en-US" sz="2800" dirty="0"/>
              <a:t>At one extreme it merely defines a binding between a receiver and the actions that carryout the request. </a:t>
            </a:r>
          </a:p>
          <a:p>
            <a:pPr marL="971550" lvl="1" indent="-285750"/>
            <a:r>
              <a:rPr lang="en-US" sz="2800" dirty="0"/>
              <a:t>At the other extreme it implements everything itself without delegating to a receiver at all.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Supporting undo and redo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84492" y="371976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EBA63B7A-4E8A-49AC-AA81-C69F71EF6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68699" y="2451114"/>
            <a:ext cx="4025468" cy="424508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tx2">
              <a:lumMod val="50000"/>
              <a:lumOff val="5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34B368F-A6B8-4495-AF99-3CE2C73C9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36885" y="1682039"/>
            <a:ext cx="781188" cy="86154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AEC2D8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7BE45FCC-E7FA-4500-8BEF-7240761CC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4058" y="-1069000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C00000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028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0D8C9A-C895-482B-B501-694996FFDE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AD51DF-C727-4608-B606-5D6C957D4C4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11997D-2559-4D54-8469-327570B187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302</TotalTime>
  <Words>269</Words>
  <Application>Microsoft Office PowerPoint</Application>
  <PresentationFormat>Widescreen</PresentationFormat>
  <Paragraphs>80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DengXian</vt:lpstr>
      <vt:lpstr>Abadi</vt:lpstr>
      <vt:lpstr>Arial</vt:lpstr>
      <vt:lpstr>Calibri</vt:lpstr>
      <vt:lpstr>Corbel</vt:lpstr>
      <vt:lpstr>Posterama</vt:lpstr>
      <vt:lpstr>Posterama Text SemiBold</vt:lpstr>
      <vt:lpstr>Depth</vt:lpstr>
      <vt:lpstr>Command Pattern</vt:lpstr>
      <vt:lpstr>Agenda</vt:lpstr>
      <vt:lpstr>Introduction</vt:lpstr>
      <vt:lpstr>Usage</vt:lpstr>
      <vt:lpstr>Examples</vt:lpstr>
      <vt:lpstr>UML Diagram</vt:lpstr>
      <vt:lpstr>UML Diagram: Paste Command</vt:lpstr>
      <vt:lpstr>UML Diagram</vt:lpstr>
      <vt:lpstr>Implementation</vt:lpstr>
      <vt:lpstr>Sample Code</vt:lpstr>
      <vt:lpstr>Sequence of Commands</vt:lpstr>
      <vt:lpstr>Consequences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walim;Wali Muhammad</dc:creator>
  <cp:keywords>NRG</cp:keywords>
  <cp:lastModifiedBy>Wali Muhammad</cp:lastModifiedBy>
  <cp:revision>14</cp:revision>
  <dcterms:created xsi:type="dcterms:W3CDTF">2023-10-21T20:11:53Z</dcterms:created>
  <dcterms:modified xsi:type="dcterms:W3CDTF">2023-11-14T10:12:16Z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