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8" r:id="rId4"/>
    <p:sldId id="265" r:id="rId5"/>
    <p:sldId id="262" r:id="rId6"/>
    <p:sldId id="261" r:id="rId7"/>
    <p:sldId id="260" r:id="rId8"/>
    <p:sldId id="263" r:id="rId9"/>
    <p:sldId id="296" r:id="rId10"/>
    <p:sldId id="297" r:id="rId11"/>
    <p:sldId id="266" r:id="rId12"/>
    <p:sldId id="294" r:id="rId13"/>
    <p:sldId id="267" r:id="rId14"/>
    <p:sldId id="273" r:id="rId15"/>
    <p:sldId id="274" r:id="rId16"/>
    <p:sldId id="271" r:id="rId17"/>
    <p:sldId id="275" r:id="rId18"/>
    <p:sldId id="300" r:id="rId19"/>
    <p:sldId id="299" r:id="rId20"/>
    <p:sldId id="277" r:id="rId21"/>
    <p:sldId id="278" r:id="rId22"/>
    <p:sldId id="298" r:id="rId23"/>
    <p:sldId id="282" r:id="rId24"/>
    <p:sldId id="295" r:id="rId25"/>
    <p:sldId id="281" r:id="rId26"/>
    <p:sldId id="283" r:id="rId27"/>
    <p:sldId id="284" r:id="rId28"/>
    <p:sldId id="285" r:id="rId29"/>
    <p:sldId id="287" r:id="rId30"/>
    <p:sldId id="286" r:id="rId31"/>
    <p:sldId id="289" r:id="rId32"/>
    <p:sldId id="290" r:id="rId33"/>
    <p:sldId id="291" r:id="rId34"/>
    <p:sldId id="288" r:id="rId35"/>
    <p:sldId id="293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 Muhammad" initials="WM" lastIdx="1" clrIdx="0">
    <p:extLst>
      <p:ext uri="{19B8F6BF-5375-455C-9EA6-DF929625EA0E}">
        <p15:presenceInfo xmlns:p15="http://schemas.microsoft.com/office/powerpoint/2012/main" userId="Wali Mu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8142C976-01C2-4A1F-B699-436E2C15EFB5}"/>
    <pc:docChg chg="undo redo custSel addSld delSld modSld sldOrd modMainMaster">
      <pc:chgData name="Wali Muhammad" userId="a50c5a49626fbc72" providerId="LiveId" clId="{8142C976-01C2-4A1F-B699-436E2C15EFB5}" dt="2023-10-22T09:42:06.721" v="6327" actId="1076"/>
      <pc:docMkLst>
        <pc:docMk/>
      </pc:docMkLst>
      <pc:sldChg chg="addSp delSp modSp mod modTransition setBg modAnim">
        <pc:chgData name="Wali Muhammad" userId="a50c5a49626fbc72" providerId="LiveId" clId="{8142C976-01C2-4A1F-B699-436E2C15EFB5}" dt="2023-10-22T09:19:52.595" v="5979"/>
        <pc:sldMkLst>
          <pc:docMk/>
          <pc:sldMk cId="2362372410" sldId="256"/>
        </pc:sldMkLst>
        <pc:spChg chg="add mod">
          <ac:chgData name="Wali Muhammad" userId="a50c5a49626fbc72" providerId="LiveId" clId="{8142C976-01C2-4A1F-B699-436E2C15EFB5}" dt="2023-10-22T09:19:40.731" v="5976" actId="1076"/>
          <ac:spMkLst>
            <pc:docMk/>
            <pc:sldMk cId="2362372410" sldId="256"/>
            <ac:spMk id="4" creationId="{D66A8616-D723-43DB-9F1E-0DD07129A3F5}"/>
          </ac:spMkLst>
        </pc:spChg>
        <pc:spChg chg="add del mod">
          <ac:chgData name="Wali Muhammad" userId="a50c5a49626fbc72" providerId="LiveId" clId="{8142C976-01C2-4A1F-B699-436E2C15EFB5}" dt="2023-10-21T22:04:32.639" v="2"/>
          <ac:spMkLst>
            <pc:docMk/>
            <pc:sldMk cId="2362372410" sldId="256"/>
            <ac:spMk id="5" creationId="{7A5BC5D5-8F38-44C8-BC7A-E6AF54F1B493}"/>
          </ac:spMkLst>
        </pc:spChg>
        <pc:spChg chg="add mod">
          <ac:chgData name="Wali Muhammad" userId="a50c5a49626fbc72" providerId="LiveId" clId="{8142C976-01C2-4A1F-B699-436E2C15EFB5}" dt="2023-10-21T22:04:42.652" v="3"/>
          <ac:spMkLst>
            <pc:docMk/>
            <pc:sldMk cId="2362372410" sldId="256"/>
            <ac:spMk id="6" creationId="{5A0C7211-3C64-41AF-B466-30780C4DBCCF}"/>
          </ac:spMkLst>
        </pc:spChg>
        <pc:spChg chg="add mod">
          <ac:chgData name="Wali Muhammad" userId="a50c5a49626fbc72" providerId="LiveId" clId="{8142C976-01C2-4A1F-B699-436E2C15EFB5}" dt="2023-10-21T22:04:42.652" v="3"/>
          <ac:spMkLst>
            <pc:docMk/>
            <pc:sldMk cId="2362372410" sldId="256"/>
            <ac:spMk id="7" creationId="{8FF758D5-EA0F-4B01-BCF9-A288C6093004}"/>
          </ac:spMkLst>
        </pc:spChg>
        <pc:spChg chg="add mod">
          <ac:chgData name="Wali Muhammad" userId="a50c5a49626fbc72" providerId="LiveId" clId="{8142C976-01C2-4A1F-B699-436E2C15EFB5}" dt="2023-10-21T22:04:42.652" v="3"/>
          <ac:spMkLst>
            <pc:docMk/>
            <pc:sldMk cId="2362372410" sldId="256"/>
            <ac:spMk id="8" creationId="{9472F4F3-C6BE-4D94-A04A-10EAAB131491}"/>
          </ac:spMkLst>
        </pc:spChg>
        <pc:spChg chg="add mod">
          <ac:chgData name="Wali Muhammad" userId="a50c5a49626fbc72" providerId="LiveId" clId="{8142C976-01C2-4A1F-B699-436E2C15EFB5}" dt="2023-10-21T22:04:42.652" v="3"/>
          <ac:spMkLst>
            <pc:docMk/>
            <pc:sldMk cId="2362372410" sldId="256"/>
            <ac:spMk id="9" creationId="{0AAFC073-26CB-4EA5-9229-31C124DDD2FE}"/>
          </ac:spMkLst>
        </pc:spChg>
        <pc:spChg chg="add mod">
          <ac:chgData name="Wali Muhammad" userId="a50c5a49626fbc72" providerId="LiveId" clId="{8142C976-01C2-4A1F-B699-436E2C15EFB5}" dt="2023-10-21T22:04:42.652" v="3"/>
          <ac:spMkLst>
            <pc:docMk/>
            <pc:sldMk cId="2362372410" sldId="256"/>
            <ac:spMk id="10" creationId="{B54D8155-0B28-4CD8-AC7B-E4969046ACCF}"/>
          </ac:spMkLst>
        </pc:spChg>
        <pc:spChg chg="add mod">
          <ac:chgData name="Wali Muhammad" userId="a50c5a49626fbc72" providerId="LiveId" clId="{8142C976-01C2-4A1F-B699-436E2C15EFB5}" dt="2023-10-21T22:04:42.652" v="3"/>
          <ac:spMkLst>
            <pc:docMk/>
            <pc:sldMk cId="2362372410" sldId="256"/>
            <ac:spMk id="11" creationId="{544B4638-3757-4CA7-B6F4-F1C8F98A9394}"/>
          </ac:spMkLst>
        </pc:spChg>
        <pc:spChg chg="add mod">
          <ac:chgData name="Wali Muhammad" userId="a50c5a49626fbc72" providerId="LiveId" clId="{8142C976-01C2-4A1F-B699-436E2C15EFB5}" dt="2023-10-21T22:08:46.841" v="1280" actId="1076"/>
          <ac:spMkLst>
            <pc:docMk/>
            <pc:sldMk cId="2362372410" sldId="256"/>
            <ac:spMk id="12" creationId="{2BB883A9-3D32-450F-A3C9-9238FD1B15D5}"/>
          </ac:spMkLst>
        </pc:spChg>
        <pc:spChg chg="mod">
          <ac:chgData name="Wali Muhammad" userId="a50c5a49626fbc72" providerId="LiveId" clId="{8142C976-01C2-4A1F-B699-436E2C15EFB5}" dt="2023-10-21T22:04:42.652" v="3"/>
          <ac:spMkLst>
            <pc:docMk/>
            <pc:sldMk cId="2362372410" sldId="256"/>
            <ac:spMk id="14" creationId="{4AB66AFD-DF7B-46A7-97B8-5F0A92FD3B00}"/>
          </ac:spMkLst>
        </pc:spChg>
        <pc:spChg chg="mod">
          <ac:chgData name="Wali Muhammad" userId="a50c5a49626fbc72" providerId="LiveId" clId="{8142C976-01C2-4A1F-B699-436E2C15EFB5}" dt="2023-10-21T22:04:42.652" v="3"/>
          <ac:spMkLst>
            <pc:docMk/>
            <pc:sldMk cId="2362372410" sldId="256"/>
            <ac:spMk id="15" creationId="{F398D885-5ABF-4CDF-AA35-E689E8996CBB}"/>
          </ac:spMkLst>
        </pc:spChg>
        <pc:spChg chg="add mod">
          <ac:chgData name="Wali Muhammad" userId="a50c5a49626fbc72" providerId="LiveId" clId="{8142C976-01C2-4A1F-B699-436E2C15EFB5}" dt="2023-10-22T09:19:50.720" v="5978" actId="1076"/>
          <ac:spMkLst>
            <pc:docMk/>
            <pc:sldMk cId="2362372410" sldId="256"/>
            <ac:spMk id="16" creationId="{3360B7AC-B6BC-458F-9D06-C94CB0B2B47E}"/>
          </ac:spMkLst>
        </pc:spChg>
        <pc:spChg chg="add mod">
          <ac:chgData name="Wali Muhammad" userId="a50c5a49626fbc72" providerId="LiveId" clId="{8142C976-01C2-4A1F-B699-436E2C15EFB5}" dt="2023-10-21T22:11:16.588" v="1301" actId="207"/>
          <ac:spMkLst>
            <pc:docMk/>
            <pc:sldMk cId="2362372410" sldId="256"/>
            <ac:spMk id="17" creationId="{17FD7994-9363-4007-B259-B8C62CDB0F44}"/>
          </ac:spMkLst>
        </pc:spChg>
        <pc:spChg chg="add mod">
          <ac:chgData name="Wali Muhammad" userId="a50c5a49626fbc72" providerId="LiveId" clId="{8142C976-01C2-4A1F-B699-436E2C15EFB5}" dt="2023-10-21T22:09:00.134" v="1281"/>
          <ac:spMkLst>
            <pc:docMk/>
            <pc:sldMk cId="2362372410" sldId="256"/>
            <ac:spMk id="18" creationId="{DFC0C13E-A123-4C41-A870-C22100F5EB51}"/>
          </ac:spMkLst>
        </pc:spChg>
        <pc:spChg chg="add mod">
          <ac:chgData name="Wali Muhammad" userId="a50c5a49626fbc72" providerId="LiveId" clId="{8142C976-01C2-4A1F-B699-436E2C15EFB5}" dt="2023-10-21T22:09:08.339" v="1282"/>
          <ac:spMkLst>
            <pc:docMk/>
            <pc:sldMk cId="2362372410" sldId="256"/>
            <ac:spMk id="19" creationId="{EFF4B5E6-ADED-4C5B-86F2-A7092DBA15BE}"/>
          </ac:spMkLst>
        </pc:spChg>
        <pc:grpChg chg="add mod">
          <ac:chgData name="Wali Muhammad" userId="a50c5a49626fbc72" providerId="LiveId" clId="{8142C976-01C2-4A1F-B699-436E2C15EFB5}" dt="2023-10-21T22:04:42.652" v="3"/>
          <ac:grpSpMkLst>
            <pc:docMk/>
            <pc:sldMk cId="2362372410" sldId="256"/>
            <ac:grpSpMk id="13" creationId="{320F439B-CA06-4B81-8B06-606AF773BBE5}"/>
          </ac:grpSpMkLst>
        </pc:grpChg>
      </pc:sldChg>
      <pc:sldChg chg="addSp delSp modSp new mod modTransition modAnim">
        <pc:chgData name="Wali Muhammad" userId="a50c5a49626fbc72" providerId="LiveId" clId="{8142C976-01C2-4A1F-B699-436E2C15EFB5}" dt="2023-10-22T09:27:48.624" v="6227" actId="20577"/>
        <pc:sldMkLst>
          <pc:docMk/>
          <pc:sldMk cId="2729330586" sldId="257"/>
        </pc:sldMkLst>
        <pc:spChg chg="del mod">
          <ac:chgData name="Wali Muhammad" userId="a50c5a49626fbc72" providerId="LiveId" clId="{8142C976-01C2-4A1F-B699-436E2C15EFB5}" dt="2023-10-21T22:12:04.356" v="1305" actId="478"/>
          <ac:spMkLst>
            <pc:docMk/>
            <pc:sldMk cId="2729330586" sldId="257"/>
            <ac:spMk id="2" creationId="{5BFB7AA1-18CD-4325-A768-A28F42069D3C}"/>
          </ac:spMkLst>
        </pc:spChg>
        <pc:spChg chg="del mod">
          <ac:chgData name="Wali Muhammad" userId="a50c5a49626fbc72" providerId="LiveId" clId="{8142C976-01C2-4A1F-B699-436E2C15EFB5}" dt="2023-10-21T22:12:05.961" v="1306" actId="478"/>
          <ac:spMkLst>
            <pc:docMk/>
            <pc:sldMk cId="2729330586" sldId="257"/>
            <ac:spMk id="3" creationId="{B12C50D8-0DB5-492B-B569-703BCA77ADAF}"/>
          </ac:spMkLst>
        </pc:spChg>
        <pc:spChg chg="add mod">
          <ac:chgData name="Wali Muhammad" userId="a50c5a49626fbc72" providerId="LiveId" clId="{8142C976-01C2-4A1F-B699-436E2C15EFB5}" dt="2023-10-21T22:13:29.100" v="1333" actId="1076"/>
          <ac:spMkLst>
            <pc:docMk/>
            <pc:sldMk cId="2729330586" sldId="257"/>
            <ac:spMk id="4" creationId="{FD97CFAF-F1FD-4BC6-9853-3792D6926CF6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5" creationId="{B75D8CF5-2002-49BE-9D33-C690BB08E995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6" creationId="{E830CD65-5568-43E3-8535-9CCEF25B7E60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7" creationId="{DD4CED62-D175-446F-BFCC-DEF5A6424DCF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8" creationId="{3380C2A5-B580-450B-87D7-72ED0E9512C1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9" creationId="{43FD32CB-B72F-4420-AD71-92972360A394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10" creationId="{7586B3EA-3288-4B62-83DC-0A516EAC0A94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11" creationId="{040AA2AA-F579-4BFC-9087-FD27D44ECBCB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12" creationId="{DF4F211D-91E0-410D-8CF7-4E4C5F4AD3C3}"/>
          </ac:spMkLst>
        </pc:spChg>
        <pc:spChg chg="add del mod">
          <ac:chgData name="Wali Muhammad" userId="a50c5a49626fbc72" providerId="LiveId" clId="{8142C976-01C2-4A1F-B699-436E2C15EFB5}" dt="2023-10-21T22:12:37.084" v="1322"/>
          <ac:spMkLst>
            <pc:docMk/>
            <pc:sldMk cId="2729330586" sldId="257"/>
            <ac:spMk id="13" creationId="{02C91A76-52DA-4B9C-B010-B17A1B8F5F1E}"/>
          </ac:spMkLst>
        </pc:spChg>
        <pc:spChg chg="add mod">
          <ac:chgData name="Wali Muhammad" userId="a50c5a49626fbc72" providerId="LiveId" clId="{8142C976-01C2-4A1F-B699-436E2C15EFB5}" dt="2023-10-21T22:14:52.520" v="1387" actId="20577"/>
          <ac:spMkLst>
            <pc:docMk/>
            <pc:sldMk cId="2729330586" sldId="257"/>
            <ac:spMk id="14" creationId="{F002B938-619B-480F-AB0F-E6874881AD72}"/>
          </ac:spMkLst>
        </pc:spChg>
        <pc:spChg chg="add mod">
          <ac:chgData name="Wali Muhammad" userId="a50c5a49626fbc72" providerId="LiveId" clId="{8142C976-01C2-4A1F-B699-436E2C15EFB5}" dt="2023-10-21T22:12:54.201" v="1324"/>
          <ac:spMkLst>
            <pc:docMk/>
            <pc:sldMk cId="2729330586" sldId="257"/>
            <ac:spMk id="15" creationId="{63598E0B-727D-45F1-B20B-3774B32DB1F6}"/>
          </ac:spMkLst>
        </pc:spChg>
        <pc:spChg chg="add mod">
          <ac:chgData name="Wali Muhammad" userId="a50c5a49626fbc72" providerId="LiveId" clId="{8142C976-01C2-4A1F-B699-436E2C15EFB5}" dt="2023-10-21T22:12:59.500" v="1325"/>
          <ac:spMkLst>
            <pc:docMk/>
            <pc:sldMk cId="2729330586" sldId="257"/>
            <ac:spMk id="16" creationId="{9C3D09EC-CADA-4000-AB8A-A458A0F5F587}"/>
          </ac:spMkLst>
        </pc:spChg>
        <pc:spChg chg="add mod">
          <ac:chgData name="Wali Muhammad" userId="a50c5a49626fbc72" providerId="LiveId" clId="{8142C976-01C2-4A1F-B699-436E2C15EFB5}" dt="2023-10-21T22:13:03.449" v="1326"/>
          <ac:spMkLst>
            <pc:docMk/>
            <pc:sldMk cId="2729330586" sldId="257"/>
            <ac:spMk id="17" creationId="{0936C779-EE4B-4E30-A5EF-E51076FCC8DD}"/>
          </ac:spMkLst>
        </pc:spChg>
        <pc:spChg chg="add mod">
          <ac:chgData name="Wali Muhammad" userId="a50c5a49626fbc72" providerId="LiveId" clId="{8142C976-01C2-4A1F-B699-436E2C15EFB5}" dt="2023-10-21T22:13:07.822" v="1327"/>
          <ac:spMkLst>
            <pc:docMk/>
            <pc:sldMk cId="2729330586" sldId="257"/>
            <ac:spMk id="18" creationId="{2D6776E4-ABB6-49BF-8FA3-0FC0F586FAE3}"/>
          </ac:spMkLst>
        </pc:spChg>
        <pc:spChg chg="add del mod">
          <ac:chgData name="Wali Muhammad" userId="a50c5a49626fbc72" providerId="LiveId" clId="{8142C976-01C2-4A1F-B699-436E2C15EFB5}" dt="2023-10-21T22:13:47.254" v="1341" actId="478"/>
          <ac:spMkLst>
            <pc:docMk/>
            <pc:sldMk cId="2729330586" sldId="257"/>
            <ac:spMk id="19" creationId="{3FF6BC1C-A60F-4C2C-8C9F-C1E3EB53B782}"/>
          </ac:spMkLst>
        </pc:spChg>
        <pc:spChg chg="add mod">
          <ac:chgData name="Wali Muhammad" userId="a50c5a49626fbc72" providerId="LiveId" clId="{8142C976-01C2-4A1F-B699-436E2C15EFB5}" dt="2023-10-22T09:27:48.624" v="6227" actId="20577"/>
          <ac:spMkLst>
            <pc:docMk/>
            <pc:sldMk cId="2729330586" sldId="257"/>
            <ac:spMk id="20" creationId="{51FBE160-0218-4538-8512-007676367554}"/>
          </ac:spMkLst>
        </pc:spChg>
        <pc:spChg chg="add mod">
          <ac:chgData name="Wali Muhammad" userId="a50c5a49626fbc72" providerId="LiveId" clId="{8142C976-01C2-4A1F-B699-436E2C15EFB5}" dt="2023-10-21T22:24:52.503" v="1624" actId="1076"/>
          <ac:spMkLst>
            <pc:docMk/>
            <pc:sldMk cId="2729330586" sldId="257"/>
            <ac:spMk id="21" creationId="{05D4EE8C-E12E-4EBE-B549-5DAF730B4565}"/>
          </ac:spMkLst>
        </pc:spChg>
      </pc:sldChg>
      <pc:sldChg chg="delSp new del mod">
        <pc:chgData name="Wali Muhammad" userId="a50c5a49626fbc72" providerId="LiveId" clId="{8142C976-01C2-4A1F-B699-436E2C15EFB5}" dt="2023-10-21T22:09:40.261" v="1288" actId="47"/>
        <pc:sldMkLst>
          <pc:docMk/>
          <pc:sldMk cId="2842582041" sldId="257"/>
        </pc:sldMkLst>
        <pc:spChg chg="del">
          <ac:chgData name="Wali Muhammad" userId="a50c5a49626fbc72" providerId="LiveId" clId="{8142C976-01C2-4A1F-B699-436E2C15EFB5}" dt="2023-10-21T22:09:33.939" v="1286" actId="478"/>
          <ac:spMkLst>
            <pc:docMk/>
            <pc:sldMk cId="2842582041" sldId="257"/>
            <ac:spMk id="2" creationId="{A25CB58F-4E01-4C38-B507-D4E4A8278689}"/>
          </ac:spMkLst>
        </pc:spChg>
        <pc:spChg chg="del">
          <ac:chgData name="Wali Muhammad" userId="a50c5a49626fbc72" providerId="LiveId" clId="{8142C976-01C2-4A1F-B699-436E2C15EFB5}" dt="2023-10-21T22:09:35.691" v="1287" actId="478"/>
          <ac:spMkLst>
            <pc:docMk/>
            <pc:sldMk cId="2842582041" sldId="257"/>
            <ac:spMk id="3" creationId="{2042C9FA-278F-434F-9279-1EEE7AA596AB}"/>
          </ac:spMkLst>
        </pc:spChg>
      </pc:sldChg>
      <pc:sldChg chg="new del">
        <pc:chgData name="Wali Muhammad" userId="a50c5a49626fbc72" providerId="LiveId" clId="{8142C976-01C2-4A1F-B699-436E2C15EFB5}" dt="2023-10-21T22:09:23.809" v="1284" actId="680"/>
        <pc:sldMkLst>
          <pc:docMk/>
          <pc:sldMk cId="3934451303" sldId="257"/>
        </pc:sldMkLst>
      </pc:sldChg>
      <pc:sldChg chg="addSp delSp modSp new del mod delAnim modAnim">
        <pc:chgData name="Wali Muhammad" userId="a50c5a49626fbc72" providerId="LiveId" clId="{8142C976-01C2-4A1F-B699-436E2C15EFB5}" dt="2023-10-21T22:25:16.353" v="1630" actId="47"/>
        <pc:sldMkLst>
          <pc:docMk/>
          <pc:sldMk cId="1797466915" sldId="258"/>
        </pc:sldMkLst>
        <pc:spChg chg="del">
          <ac:chgData name="Wali Muhammad" userId="a50c5a49626fbc72" providerId="LiveId" clId="{8142C976-01C2-4A1F-B699-436E2C15EFB5}" dt="2023-10-21T22:22:22.610" v="1583" actId="478"/>
          <ac:spMkLst>
            <pc:docMk/>
            <pc:sldMk cId="1797466915" sldId="258"/>
            <ac:spMk id="2" creationId="{6D4C9F4E-83DC-49FE-9C58-0AF7EF01FE48}"/>
          </ac:spMkLst>
        </pc:spChg>
        <pc:spChg chg="del">
          <ac:chgData name="Wali Muhammad" userId="a50c5a49626fbc72" providerId="LiveId" clId="{8142C976-01C2-4A1F-B699-436E2C15EFB5}" dt="2023-10-21T22:22:24.114" v="1584" actId="478"/>
          <ac:spMkLst>
            <pc:docMk/>
            <pc:sldMk cId="1797466915" sldId="258"/>
            <ac:spMk id="3" creationId="{83B20517-2F51-4564-A336-83F3EBC306EE}"/>
          </ac:spMkLst>
        </pc:spChg>
        <pc:spChg chg="add mod">
          <ac:chgData name="Wali Muhammad" userId="a50c5a49626fbc72" providerId="LiveId" clId="{8142C976-01C2-4A1F-B699-436E2C15EFB5}" dt="2023-10-21T22:22:35.007" v="1585"/>
          <ac:spMkLst>
            <pc:docMk/>
            <pc:sldMk cId="1797466915" sldId="258"/>
            <ac:spMk id="4" creationId="{1CCDCC5B-2FEE-4EB0-B91D-F29ED2E981F1}"/>
          </ac:spMkLst>
        </pc:spChg>
        <pc:spChg chg="add del mod">
          <ac:chgData name="Wali Muhammad" userId="a50c5a49626fbc72" providerId="LiveId" clId="{8142C976-01C2-4A1F-B699-436E2C15EFB5}" dt="2023-10-21T22:25:11" v="1628" actId="21"/>
          <ac:spMkLst>
            <pc:docMk/>
            <pc:sldMk cId="1797466915" sldId="258"/>
            <ac:spMk id="5" creationId="{84CA5F1C-BF50-4350-BDA1-34F0D49C9789}"/>
          </ac:spMkLst>
        </pc:spChg>
        <pc:spChg chg="add del mod">
          <ac:chgData name="Wali Muhammad" userId="a50c5a49626fbc72" providerId="LiveId" clId="{8142C976-01C2-4A1F-B699-436E2C15EFB5}" dt="2023-10-21T22:24:56.776" v="1625" actId="478"/>
          <ac:spMkLst>
            <pc:docMk/>
            <pc:sldMk cId="1797466915" sldId="258"/>
            <ac:spMk id="6" creationId="{612C5044-C3A8-4C37-810F-42E547E9BE88}"/>
          </ac:spMkLst>
        </pc:spChg>
      </pc:sldChg>
      <pc:sldChg chg="addSp delSp modSp new mod modAnim">
        <pc:chgData name="Wali Muhammad" userId="a50c5a49626fbc72" providerId="LiveId" clId="{8142C976-01C2-4A1F-B699-436E2C15EFB5}" dt="2023-10-22T09:22:29.150" v="5987"/>
        <pc:sldMkLst>
          <pc:docMk/>
          <pc:sldMk cId="1353285834" sldId="259"/>
        </pc:sldMkLst>
        <pc:spChg chg="add mod">
          <ac:chgData name="Wali Muhammad" userId="a50c5a49626fbc72" providerId="LiveId" clId="{8142C976-01C2-4A1F-B699-436E2C15EFB5}" dt="2023-10-21T22:25:06.916" v="1627"/>
          <ac:spMkLst>
            <pc:docMk/>
            <pc:sldMk cId="1353285834" sldId="259"/>
            <ac:spMk id="2" creationId="{341D5750-AF0A-45BD-9F45-8477884D145D}"/>
          </ac:spMkLst>
        </pc:spChg>
        <pc:spChg chg="add mod">
          <ac:chgData name="Wali Muhammad" userId="a50c5a49626fbc72" providerId="LiveId" clId="{8142C976-01C2-4A1F-B699-436E2C15EFB5}" dt="2023-10-22T04:59:50.849" v="2132" actId="404"/>
          <ac:spMkLst>
            <pc:docMk/>
            <pc:sldMk cId="1353285834" sldId="259"/>
            <ac:spMk id="3" creationId="{4CB92051-89BB-4A03-B7B4-4F12140E800F}"/>
          </ac:spMkLst>
        </pc:spChg>
        <pc:spChg chg="add mod">
          <ac:chgData name="Wali Muhammad" userId="a50c5a49626fbc72" providerId="LiveId" clId="{8142C976-01C2-4A1F-B699-436E2C15EFB5}" dt="2023-10-22T05:02:21.540" v="2154" actId="1076"/>
          <ac:spMkLst>
            <pc:docMk/>
            <pc:sldMk cId="1353285834" sldId="259"/>
            <ac:spMk id="4" creationId="{F4071E1D-F21E-4696-91B2-2634088A7568}"/>
          </ac:spMkLst>
        </pc:spChg>
        <pc:spChg chg="add mod">
          <ac:chgData name="Wali Muhammad" userId="a50c5a49626fbc72" providerId="LiveId" clId="{8142C976-01C2-4A1F-B699-436E2C15EFB5}" dt="2023-10-22T05:01:43.312" v="2147" actId="404"/>
          <ac:spMkLst>
            <pc:docMk/>
            <pc:sldMk cId="1353285834" sldId="259"/>
            <ac:spMk id="5" creationId="{FD9D3D93-8ED0-45CD-A19E-27E09ACB4822}"/>
          </ac:spMkLst>
        </pc:spChg>
        <pc:spChg chg="add mod">
          <ac:chgData name="Wali Muhammad" userId="a50c5a49626fbc72" providerId="LiveId" clId="{8142C976-01C2-4A1F-B699-436E2C15EFB5}" dt="2023-10-21T22:28:24.068" v="1777" actId="1076"/>
          <ac:spMkLst>
            <pc:docMk/>
            <pc:sldMk cId="1353285834" sldId="259"/>
            <ac:spMk id="6" creationId="{4FF9AE64-DB51-4749-B6C7-7DB477F70F4D}"/>
          </ac:spMkLst>
        </pc:spChg>
        <pc:spChg chg="add mod">
          <ac:chgData name="Wali Muhammad" userId="a50c5a49626fbc72" providerId="LiveId" clId="{8142C976-01C2-4A1F-B699-436E2C15EFB5}" dt="2023-10-21T22:28:29.095" v="1778"/>
          <ac:spMkLst>
            <pc:docMk/>
            <pc:sldMk cId="1353285834" sldId="259"/>
            <ac:spMk id="7" creationId="{46F70C18-5651-483C-8DB8-8CB9729439E1}"/>
          </ac:spMkLst>
        </pc:spChg>
        <pc:spChg chg="add mod">
          <ac:chgData name="Wali Muhammad" userId="a50c5a49626fbc72" providerId="LiveId" clId="{8142C976-01C2-4A1F-B699-436E2C15EFB5}" dt="2023-10-22T09:20:45.211" v="5982" actId="1076"/>
          <ac:spMkLst>
            <pc:docMk/>
            <pc:sldMk cId="1353285834" sldId="259"/>
            <ac:spMk id="8" creationId="{EBA12435-5F0F-4265-8D0F-1EC6D5614D21}"/>
          </ac:spMkLst>
        </pc:spChg>
        <pc:spChg chg="add del mod">
          <ac:chgData name="Wali Muhammad" userId="a50c5a49626fbc72" providerId="LiveId" clId="{8142C976-01C2-4A1F-B699-436E2C15EFB5}" dt="2023-10-21T22:28:44.882" v="1781" actId="478"/>
          <ac:spMkLst>
            <pc:docMk/>
            <pc:sldMk cId="1353285834" sldId="259"/>
            <ac:spMk id="9" creationId="{A9C8D2A3-FF57-4742-A14B-65A7CCB02410}"/>
          </ac:spMkLst>
        </pc:spChg>
        <pc:spChg chg="add mod">
          <ac:chgData name="Wali Muhammad" userId="a50c5a49626fbc72" providerId="LiveId" clId="{8142C976-01C2-4A1F-B699-436E2C15EFB5}" dt="2023-10-21T22:29:02.370" v="1785" actId="1076"/>
          <ac:spMkLst>
            <pc:docMk/>
            <pc:sldMk cId="1353285834" sldId="259"/>
            <ac:spMk id="10" creationId="{53534B9F-68C1-417C-AD45-9504B2995A0A}"/>
          </ac:spMkLst>
        </pc:spChg>
        <pc:spChg chg="add mod">
          <ac:chgData name="Wali Muhammad" userId="a50c5a49626fbc72" providerId="LiveId" clId="{8142C976-01C2-4A1F-B699-436E2C15EFB5}" dt="2023-10-21T22:29:14.235" v="1788"/>
          <ac:spMkLst>
            <pc:docMk/>
            <pc:sldMk cId="1353285834" sldId="259"/>
            <ac:spMk id="11" creationId="{90CFE2E9-9177-4F91-BA4A-4386613D46E0}"/>
          </ac:spMkLst>
        </pc:spChg>
        <pc:spChg chg="add mod">
          <ac:chgData name="Wali Muhammad" userId="a50c5a49626fbc72" providerId="LiveId" clId="{8142C976-01C2-4A1F-B699-436E2C15EFB5}" dt="2023-10-21T22:29:19.745" v="1790" actId="1076"/>
          <ac:spMkLst>
            <pc:docMk/>
            <pc:sldMk cId="1353285834" sldId="259"/>
            <ac:spMk id="12" creationId="{B6CF7235-F4F9-49BE-BB2D-309DDE18A215}"/>
          </ac:spMkLst>
        </pc:spChg>
        <pc:spChg chg="add mod ord">
          <ac:chgData name="Wali Muhammad" userId="a50c5a49626fbc72" providerId="LiveId" clId="{8142C976-01C2-4A1F-B699-436E2C15EFB5}" dt="2023-10-22T09:20:51.426" v="5983" actId="1076"/>
          <ac:spMkLst>
            <pc:docMk/>
            <pc:sldMk cId="1353285834" sldId="259"/>
            <ac:spMk id="13" creationId="{43E38A07-0AC3-43A1-898B-1B6F92FD36B5}"/>
          </ac:spMkLst>
        </pc:spChg>
        <pc:spChg chg="add del mod ord">
          <ac:chgData name="Wali Muhammad" userId="a50c5a49626fbc72" providerId="LiveId" clId="{8142C976-01C2-4A1F-B699-436E2C15EFB5}" dt="2023-10-21T22:29:44.307" v="1795" actId="478"/>
          <ac:spMkLst>
            <pc:docMk/>
            <pc:sldMk cId="1353285834" sldId="259"/>
            <ac:spMk id="14" creationId="{0743A1D1-FEEF-4440-BA36-2940013905D6}"/>
          </ac:spMkLst>
        </pc:spChg>
        <pc:spChg chg="add mod">
          <ac:chgData name="Wali Muhammad" userId="a50c5a49626fbc72" providerId="LiveId" clId="{8142C976-01C2-4A1F-B699-436E2C15EFB5}" dt="2023-10-22T09:20:57.487" v="5985" actId="1076"/>
          <ac:spMkLst>
            <pc:docMk/>
            <pc:sldMk cId="1353285834" sldId="259"/>
            <ac:spMk id="15" creationId="{3E686820-44BB-4882-8114-3E0A9BDE29F9}"/>
          </ac:spMkLst>
        </pc:spChg>
        <pc:spChg chg="add mod">
          <ac:chgData name="Wali Muhammad" userId="a50c5a49626fbc72" providerId="LiveId" clId="{8142C976-01C2-4A1F-B699-436E2C15EFB5}" dt="2023-10-22T09:20:53.773" v="5984" actId="1076"/>
          <ac:spMkLst>
            <pc:docMk/>
            <pc:sldMk cId="1353285834" sldId="259"/>
            <ac:spMk id="16" creationId="{1B3600D8-FBCF-4D7C-A7CD-6A53889BFB16}"/>
          </ac:spMkLst>
        </pc:spChg>
      </pc:sldChg>
      <pc:sldChg chg="addSp delSp modSp add mod ord delAnim modAnim addCm delCm">
        <pc:chgData name="Wali Muhammad" userId="a50c5a49626fbc72" providerId="LiveId" clId="{8142C976-01C2-4A1F-B699-436E2C15EFB5}" dt="2023-10-22T09:29:27.392" v="6231" actId="2711"/>
        <pc:sldMkLst>
          <pc:docMk/>
          <pc:sldMk cId="1261802185" sldId="260"/>
        </pc:sldMkLst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2" creationId="{341D5750-AF0A-45BD-9F45-8477884D145D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3" creationId="{4CB92051-89BB-4A03-B7B4-4F12140E800F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4" creationId="{F4071E1D-F21E-4696-91B2-2634088A7568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5" creationId="{FD9D3D93-8ED0-45CD-A19E-27E09ACB4822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6" creationId="{4FF9AE64-DB51-4749-B6C7-7DB477F70F4D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7" creationId="{46F70C18-5651-483C-8DB8-8CB9729439E1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8" creationId="{EBA12435-5F0F-4265-8D0F-1EC6D5614D21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10" creationId="{53534B9F-68C1-417C-AD45-9504B2995A0A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11" creationId="{90CFE2E9-9177-4F91-BA4A-4386613D46E0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12" creationId="{B6CF7235-F4F9-49BE-BB2D-309DDE18A215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13" creationId="{43E38A07-0AC3-43A1-898B-1B6F92FD36B5}"/>
          </ac:spMkLst>
        </pc:spChg>
        <pc:spChg chg="add mod">
          <ac:chgData name="Wali Muhammad" userId="a50c5a49626fbc72" providerId="LiveId" clId="{8142C976-01C2-4A1F-B699-436E2C15EFB5}" dt="2023-10-22T05:54:23.794" v="2749" actId="1076"/>
          <ac:spMkLst>
            <pc:docMk/>
            <pc:sldMk cId="1261802185" sldId="260"/>
            <ac:spMk id="14" creationId="{1FEEAB67-5305-4927-BB55-A3682209EBDC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15" creationId="{3E686820-44BB-4882-8114-3E0A9BDE29F9}"/>
          </ac:spMkLst>
        </pc:spChg>
        <pc:spChg chg="del">
          <ac:chgData name="Wali Muhammad" userId="a50c5a49626fbc72" providerId="LiveId" clId="{8142C976-01C2-4A1F-B699-436E2C15EFB5}" dt="2023-10-21T22:31:05.808" v="1808" actId="478"/>
          <ac:spMkLst>
            <pc:docMk/>
            <pc:sldMk cId="1261802185" sldId="260"/>
            <ac:spMk id="16" creationId="{1B3600D8-FBCF-4D7C-A7CD-6A53889BFB16}"/>
          </ac:spMkLst>
        </pc:spChg>
        <pc:spChg chg="add mod ord">
          <ac:chgData name="Wali Muhammad" userId="a50c5a49626fbc72" providerId="LiveId" clId="{8142C976-01C2-4A1F-B699-436E2C15EFB5}" dt="2023-10-22T05:50:41.012" v="2628" actId="1076"/>
          <ac:spMkLst>
            <pc:docMk/>
            <pc:sldMk cId="1261802185" sldId="260"/>
            <ac:spMk id="17" creationId="{5F1AE2D4-EB80-4D9C-BD84-7F588330E0E4}"/>
          </ac:spMkLst>
        </pc:spChg>
        <pc:spChg chg="add del mod">
          <ac:chgData name="Wali Muhammad" userId="a50c5a49626fbc72" providerId="LiveId" clId="{8142C976-01C2-4A1F-B699-436E2C15EFB5}" dt="2023-10-22T04:58:01.643" v="2075" actId="478"/>
          <ac:spMkLst>
            <pc:docMk/>
            <pc:sldMk cId="1261802185" sldId="260"/>
            <ac:spMk id="18" creationId="{F97DBB2C-2094-4924-A814-3E0C6DBC278F}"/>
          </ac:spMkLst>
        </pc:spChg>
        <pc:spChg chg="add mod">
          <ac:chgData name="Wali Muhammad" userId="a50c5a49626fbc72" providerId="LiveId" clId="{8142C976-01C2-4A1F-B699-436E2C15EFB5}" dt="2023-10-21T22:31:23.646" v="1811"/>
          <ac:spMkLst>
            <pc:docMk/>
            <pc:sldMk cId="1261802185" sldId="260"/>
            <ac:spMk id="19" creationId="{32F87D3F-A7D0-4FC1-841F-45A11ED4753F}"/>
          </ac:spMkLst>
        </pc:spChg>
        <pc:spChg chg="add mod">
          <ac:chgData name="Wali Muhammad" userId="a50c5a49626fbc72" providerId="LiveId" clId="{8142C976-01C2-4A1F-B699-436E2C15EFB5}" dt="2023-10-21T22:31:27.715" v="1812"/>
          <ac:spMkLst>
            <pc:docMk/>
            <pc:sldMk cId="1261802185" sldId="260"/>
            <ac:spMk id="20" creationId="{BBA42160-EFCE-4549-9F27-E8F88D722624}"/>
          </ac:spMkLst>
        </pc:spChg>
        <pc:spChg chg="add mod">
          <ac:chgData name="Wali Muhammad" userId="a50c5a49626fbc72" providerId="LiveId" clId="{8142C976-01C2-4A1F-B699-436E2C15EFB5}" dt="2023-10-21T22:31:31.839" v="1813"/>
          <ac:spMkLst>
            <pc:docMk/>
            <pc:sldMk cId="1261802185" sldId="260"/>
            <ac:spMk id="21" creationId="{0D48286F-BED2-4BAF-8B9A-AB07A6C632F2}"/>
          </ac:spMkLst>
        </pc:spChg>
        <pc:spChg chg="add mod ord">
          <ac:chgData name="Wali Muhammad" userId="a50c5a49626fbc72" providerId="LiveId" clId="{8142C976-01C2-4A1F-B699-436E2C15EFB5}" dt="2023-10-22T05:50:52.822" v="2630" actId="1076"/>
          <ac:spMkLst>
            <pc:docMk/>
            <pc:sldMk cId="1261802185" sldId="260"/>
            <ac:spMk id="22" creationId="{7B05F526-C1EF-4030-AD70-8F0DCB199943}"/>
          </ac:spMkLst>
        </pc:spChg>
        <pc:spChg chg="add mod">
          <ac:chgData name="Wali Muhammad" userId="a50c5a49626fbc72" providerId="LiveId" clId="{8142C976-01C2-4A1F-B699-436E2C15EFB5}" dt="2023-10-22T05:55:27.449" v="2758" actId="1076"/>
          <ac:spMkLst>
            <pc:docMk/>
            <pc:sldMk cId="1261802185" sldId="260"/>
            <ac:spMk id="23" creationId="{9DC1BED3-DB6C-42DD-9E62-66258DCF132F}"/>
          </ac:spMkLst>
        </pc:spChg>
        <pc:spChg chg="add mod">
          <ac:chgData name="Wali Muhammad" userId="a50c5a49626fbc72" providerId="LiveId" clId="{8142C976-01C2-4A1F-B699-436E2C15EFB5}" dt="2023-10-22T05:50:55.656" v="2631" actId="1076"/>
          <ac:spMkLst>
            <pc:docMk/>
            <pc:sldMk cId="1261802185" sldId="260"/>
            <ac:spMk id="24" creationId="{04694515-2E2F-4ED6-8D57-00289625069B}"/>
          </ac:spMkLst>
        </pc:spChg>
        <pc:spChg chg="add mod">
          <ac:chgData name="Wali Muhammad" userId="a50c5a49626fbc72" providerId="LiveId" clId="{8142C976-01C2-4A1F-B699-436E2C15EFB5}" dt="2023-10-21T22:31:48.044" v="1817"/>
          <ac:spMkLst>
            <pc:docMk/>
            <pc:sldMk cId="1261802185" sldId="260"/>
            <ac:spMk id="25" creationId="{0EF8F1E5-EFDC-47CA-90D7-CE3D4CC6EF5E}"/>
          </ac:spMkLst>
        </pc:spChg>
        <pc:spChg chg="add mod">
          <ac:chgData name="Wali Muhammad" userId="a50c5a49626fbc72" providerId="LiveId" clId="{8142C976-01C2-4A1F-B699-436E2C15EFB5}" dt="2023-10-22T09:29:27.392" v="6231" actId="2711"/>
          <ac:spMkLst>
            <pc:docMk/>
            <pc:sldMk cId="1261802185" sldId="260"/>
            <ac:spMk id="26" creationId="{D6061409-A4B3-4637-B374-8D72120F48D9}"/>
          </ac:spMkLst>
        </pc:spChg>
        <pc:spChg chg="add mod">
          <ac:chgData name="Wali Muhammad" userId="a50c5a49626fbc72" providerId="LiveId" clId="{8142C976-01C2-4A1F-B699-436E2C15EFB5}" dt="2023-10-22T05:49:23.271" v="2627" actId="20577"/>
          <ac:spMkLst>
            <pc:docMk/>
            <pc:sldMk cId="1261802185" sldId="260"/>
            <ac:spMk id="27" creationId="{B12445BD-1470-411C-9142-C1FF7BEF4F76}"/>
          </ac:spMkLst>
        </pc:spChg>
        <pc:picChg chg="add mod ord">
          <ac:chgData name="Wali Muhammad" userId="a50c5a49626fbc72" providerId="LiveId" clId="{8142C976-01C2-4A1F-B699-436E2C15EFB5}" dt="2023-10-22T05:51:05.979" v="2633" actId="171"/>
          <ac:picMkLst>
            <pc:docMk/>
            <pc:sldMk cId="1261802185" sldId="260"/>
            <ac:picMk id="3" creationId="{4E684857-8EE1-42D5-BCBF-B490B7BA0940}"/>
          </ac:picMkLst>
        </pc:picChg>
        <pc:picChg chg="add mod ord">
          <ac:chgData name="Wali Muhammad" userId="a50c5a49626fbc72" providerId="LiveId" clId="{8142C976-01C2-4A1F-B699-436E2C15EFB5}" dt="2023-10-22T05:51:01.883" v="2632" actId="171"/>
          <ac:picMkLst>
            <pc:docMk/>
            <pc:sldMk cId="1261802185" sldId="260"/>
            <ac:picMk id="5" creationId="{30934795-2428-4EE1-8320-F9B7C91D779E}"/>
          </ac:picMkLst>
        </pc:picChg>
        <pc:picChg chg="add del mod modCrop">
          <ac:chgData name="Wali Muhammad" userId="a50c5a49626fbc72" providerId="LiveId" clId="{8142C976-01C2-4A1F-B699-436E2C15EFB5}" dt="2023-10-22T05:25:35.009" v="2312" actId="21"/>
          <ac:picMkLst>
            <pc:docMk/>
            <pc:sldMk cId="1261802185" sldId="260"/>
            <ac:picMk id="13" creationId="{4F846F5C-482D-4826-B099-2D0CF1A8A7A9}"/>
          </ac:picMkLst>
        </pc:picChg>
      </pc:sldChg>
      <pc:sldChg chg="addSp delSp modSp add mod delAnim modAnim">
        <pc:chgData name="Wali Muhammad" userId="a50c5a49626fbc72" providerId="LiveId" clId="{8142C976-01C2-4A1F-B699-436E2C15EFB5}" dt="2023-10-22T09:28:10.447" v="6229" actId="1037"/>
        <pc:sldMkLst>
          <pc:docMk/>
          <pc:sldMk cId="2394296528" sldId="261"/>
        </pc:sldMkLst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2" creationId="{341D5750-AF0A-45BD-9F45-8477884D145D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3" creationId="{4CB92051-89BB-4A03-B7B4-4F12140E800F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4" creationId="{F4071E1D-F21E-4696-91B2-2634088A7568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5" creationId="{FD9D3D93-8ED0-45CD-A19E-27E09ACB4822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6" creationId="{4FF9AE64-DB51-4749-B6C7-7DB477F70F4D}"/>
          </ac:spMkLst>
        </pc:spChg>
        <pc:spChg chg="mod">
          <ac:chgData name="Wali Muhammad" userId="a50c5a49626fbc72" providerId="LiveId" clId="{8142C976-01C2-4A1F-B699-436E2C15EFB5}" dt="2023-10-21T22:38:55.635" v="2025" actId="1076"/>
          <ac:spMkLst>
            <pc:docMk/>
            <pc:sldMk cId="2394296528" sldId="261"/>
            <ac:spMk id="7" creationId="{46F70C18-5651-483C-8DB8-8CB9729439E1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8" creationId="{EBA12435-5F0F-4265-8D0F-1EC6D5614D21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10" creationId="{53534B9F-68C1-417C-AD45-9504B2995A0A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11" creationId="{90CFE2E9-9177-4F91-BA4A-4386613D46E0}"/>
          </ac:spMkLst>
        </pc:spChg>
        <pc:spChg chg="ord">
          <ac:chgData name="Wali Muhammad" userId="a50c5a49626fbc72" providerId="LiveId" clId="{8142C976-01C2-4A1F-B699-436E2C15EFB5}" dt="2023-10-21T22:34:08.169" v="1883" actId="166"/>
          <ac:spMkLst>
            <pc:docMk/>
            <pc:sldMk cId="2394296528" sldId="261"/>
            <ac:spMk id="12" creationId="{B6CF7235-F4F9-49BE-BB2D-309DDE18A215}"/>
          </ac:spMkLst>
        </pc:spChg>
        <pc:spChg chg="add mod">
          <ac:chgData name="Wali Muhammad" userId="a50c5a49626fbc72" providerId="LiveId" clId="{8142C976-01C2-4A1F-B699-436E2C15EFB5}" dt="2023-10-22T09:28:10.447" v="6229" actId="1037"/>
          <ac:spMkLst>
            <pc:docMk/>
            <pc:sldMk cId="2394296528" sldId="261"/>
            <ac:spMk id="13" creationId="{28430EED-C038-4B66-AF0A-A68D61B69B23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13" creationId="{43E38A07-0AC3-43A1-898B-1B6F92FD36B5}"/>
          </ac:spMkLst>
        </pc:spChg>
        <pc:spChg chg="add mod">
          <ac:chgData name="Wali Muhammad" userId="a50c5a49626fbc72" providerId="LiveId" clId="{8142C976-01C2-4A1F-B699-436E2C15EFB5}" dt="2023-10-22T05:01:24.340" v="2146" actId="1076"/>
          <ac:spMkLst>
            <pc:docMk/>
            <pc:sldMk cId="2394296528" sldId="261"/>
            <ac:spMk id="14" creationId="{65AD8CA8-B3E8-4A44-9E51-ADC75A9B696C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15" creationId="{3E686820-44BB-4882-8114-3E0A9BDE29F9}"/>
          </ac:spMkLst>
        </pc:spChg>
        <pc:spChg chg="del">
          <ac:chgData name="Wali Muhammad" userId="a50c5a49626fbc72" providerId="LiveId" clId="{8142C976-01C2-4A1F-B699-436E2C15EFB5}" dt="2023-10-21T22:33:46.802" v="1881" actId="478"/>
          <ac:spMkLst>
            <pc:docMk/>
            <pc:sldMk cId="2394296528" sldId="261"/>
            <ac:spMk id="16" creationId="{1B3600D8-FBCF-4D7C-A7CD-6A53889BFB16}"/>
          </ac:spMkLst>
        </pc:spChg>
        <pc:spChg chg="add mod">
          <ac:chgData name="Wali Muhammad" userId="a50c5a49626fbc72" providerId="LiveId" clId="{8142C976-01C2-4A1F-B699-436E2C15EFB5}" dt="2023-10-21T22:38:56.191" v="2027" actId="1076"/>
          <ac:spMkLst>
            <pc:docMk/>
            <pc:sldMk cId="2394296528" sldId="261"/>
            <ac:spMk id="17" creationId="{D487453C-6EDC-41E7-9C03-F8A8104D1CBF}"/>
          </ac:spMkLst>
        </pc:spChg>
        <pc:spChg chg="add mod">
          <ac:chgData name="Wali Muhammad" userId="a50c5a49626fbc72" providerId="LiveId" clId="{8142C976-01C2-4A1F-B699-436E2C15EFB5}" dt="2023-10-21T22:38:55.243" v="2024" actId="1076"/>
          <ac:spMkLst>
            <pc:docMk/>
            <pc:sldMk cId="2394296528" sldId="261"/>
            <ac:spMk id="18" creationId="{D43C7E49-DFD0-4F29-B307-18BC59ECFF4B}"/>
          </ac:spMkLst>
        </pc:spChg>
        <pc:spChg chg="add mod">
          <ac:chgData name="Wali Muhammad" userId="a50c5a49626fbc72" providerId="LiveId" clId="{8142C976-01C2-4A1F-B699-436E2C15EFB5}" dt="2023-10-22T05:00:51.397" v="2141" actId="1076"/>
          <ac:spMkLst>
            <pc:docMk/>
            <pc:sldMk cId="2394296528" sldId="261"/>
            <ac:spMk id="19" creationId="{57911CFD-97FB-4619-ADE8-8F1E277ACA69}"/>
          </ac:spMkLst>
        </pc:spChg>
        <pc:spChg chg="add mod ord">
          <ac:chgData name="Wali Muhammad" userId="a50c5a49626fbc72" providerId="LiveId" clId="{8142C976-01C2-4A1F-B699-436E2C15EFB5}" dt="2023-10-22T05:11:41.111" v="2287" actId="166"/>
          <ac:spMkLst>
            <pc:docMk/>
            <pc:sldMk cId="2394296528" sldId="261"/>
            <ac:spMk id="20" creationId="{B7887090-A400-4043-880B-C406142851C0}"/>
          </ac:spMkLst>
        </pc:spChg>
        <pc:spChg chg="add mod">
          <ac:chgData name="Wali Muhammad" userId="a50c5a49626fbc72" providerId="LiveId" clId="{8142C976-01C2-4A1F-B699-436E2C15EFB5}" dt="2023-10-22T05:00:41.778" v="2140" actId="1076"/>
          <ac:spMkLst>
            <pc:docMk/>
            <pc:sldMk cId="2394296528" sldId="261"/>
            <ac:spMk id="21" creationId="{59E48CAD-3248-431E-A9BD-C6307BC43242}"/>
          </ac:spMkLst>
        </pc:spChg>
        <pc:spChg chg="add mod">
          <ac:chgData name="Wali Muhammad" userId="a50c5a49626fbc72" providerId="LiveId" clId="{8142C976-01C2-4A1F-B699-436E2C15EFB5}" dt="2023-10-22T05:10:39.335" v="2282" actId="1076"/>
          <ac:spMkLst>
            <pc:docMk/>
            <pc:sldMk cId="2394296528" sldId="261"/>
            <ac:spMk id="22" creationId="{B39B45E5-4B9B-4318-BC33-CF58BB4DB610}"/>
          </ac:spMkLst>
        </pc:spChg>
        <pc:spChg chg="add mod">
          <ac:chgData name="Wali Muhammad" userId="a50c5a49626fbc72" providerId="LiveId" clId="{8142C976-01C2-4A1F-B699-436E2C15EFB5}" dt="2023-10-22T05:11:27.092" v="2284" actId="207"/>
          <ac:spMkLst>
            <pc:docMk/>
            <pc:sldMk cId="2394296528" sldId="261"/>
            <ac:spMk id="23" creationId="{61142AE5-25FD-4DEB-8966-EFFD90F873EE}"/>
          </ac:spMkLst>
        </pc:spChg>
        <pc:spChg chg="add mod">
          <ac:chgData name="Wali Muhammad" userId="a50c5a49626fbc72" providerId="LiveId" clId="{8142C976-01C2-4A1F-B699-436E2C15EFB5}" dt="2023-10-22T05:10:43.928" v="2283" actId="1076"/>
          <ac:spMkLst>
            <pc:docMk/>
            <pc:sldMk cId="2394296528" sldId="261"/>
            <ac:spMk id="24" creationId="{C980F9BC-50EF-4D7C-967B-9BFF8EDBB950}"/>
          </ac:spMkLst>
        </pc:spChg>
        <pc:picChg chg="add del mod">
          <ac:chgData name="Wali Muhammad" userId="a50c5a49626fbc72" providerId="LiveId" clId="{8142C976-01C2-4A1F-B699-436E2C15EFB5}" dt="2023-10-22T05:32:27.635" v="2381" actId="478"/>
          <ac:picMkLst>
            <pc:docMk/>
            <pc:sldMk cId="2394296528" sldId="261"/>
            <ac:picMk id="3" creationId="{0ECE6F3F-777C-49FC-BC95-EF44A6B83DFD}"/>
          </ac:picMkLst>
        </pc:picChg>
        <pc:picChg chg="add mod ord modCrop">
          <ac:chgData name="Wali Muhammad" userId="a50c5a49626fbc72" providerId="LiveId" clId="{8142C976-01C2-4A1F-B699-436E2C15EFB5}" dt="2023-10-22T05:51:26.808" v="2636" actId="171"/>
          <ac:picMkLst>
            <pc:docMk/>
            <pc:sldMk cId="2394296528" sldId="261"/>
            <ac:picMk id="15" creationId="{AD177A33-F14D-4580-AE8C-7C6054604E0F}"/>
          </ac:picMkLst>
        </pc:picChg>
      </pc:sldChg>
      <pc:sldChg chg="addSp delSp modSp add mod ord modAnim">
        <pc:chgData name="Wali Muhammad" userId="a50c5a49626fbc72" providerId="LiveId" clId="{8142C976-01C2-4A1F-B699-436E2C15EFB5}" dt="2023-10-22T09:28:58.060" v="6230" actId="20577"/>
        <pc:sldMkLst>
          <pc:docMk/>
          <pc:sldMk cId="1139279392" sldId="262"/>
        </pc:sldMkLst>
        <pc:spChg chg="mod">
          <ac:chgData name="Wali Muhammad" userId="a50c5a49626fbc72" providerId="LiveId" clId="{8142C976-01C2-4A1F-B699-436E2C15EFB5}" dt="2023-10-22T05:26:48.608" v="2326" actId="14100"/>
          <ac:spMkLst>
            <pc:docMk/>
            <pc:sldMk cId="1139279392" sldId="262"/>
            <ac:spMk id="2" creationId="{341D5750-AF0A-45BD-9F45-8477884D145D}"/>
          </ac:spMkLst>
        </pc:spChg>
        <pc:spChg chg="mod">
          <ac:chgData name="Wali Muhammad" userId="a50c5a49626fbc72" providerId="LiveId" clId="{8142C976-01C2-4A1F-B699-436E2C15EFB5}" dt="2023-10-22T05:27:17.178" v="2330" actId="1076"/>
          <ac:spMkLst>
            <pc:docMk/>
            <pc:sldMk cId="1139279392" sldId="262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5:28:02.284" v="2335" actId="1076"/>
          <ac:spMkLst>
            <pc:docMk/>
            <pc:sldMk cId="1139279392" sldId="262"/>
            <ac:spMk id="4" creationId="{F4071E1D-F21E-4696-91B2-2634088A7568}"/>
          </ac:spMkLst>
        </pc:spChg>
        <pc:spChg chg="mod">
          <ac:chgData name="Wali Muhammad" userId="a50c5a49626fbc72" providerId="LiveId" clId="{8142C976-01C2-4A1F-B699-436E2C15EFB5}" dt="2023-10-22T09:28:58.060" v="6230" actId="20577"/>
          <ac:spMkLst>
            <pc:docMk/>
            <pc:sldMk cId="1139279392" sldId="262"/>
            <ac:spMk id="5" creationId="{FD9D3D93-8ED0-45CD-A19E-27E09ACB4822}"/>
          </ac:spMkLst>
        </pc:spChg>
        <pc:spChg chg="mod ord">
          <ac:chgData name="Wali Muhammad" userId="a50c5a49626fbc72" providerId="LiveId" clId="{8142C976-01C2-4A1F-B699-436E2C15EFB5}" dt="2023-10-22T05:30:26.670" v="2365" actId="1076"/>
          <ac:spMkLst>
            <pc:docMk/>
            <pc:sldMk cId="1139279392" sldId="262"/>
            <ac:spMk id="7" creationId="{46F70C18-5651-483C-8DB8-8CB9729439E1}"/>
          </ac:spMkLst>
        </pc:spChg>
        <pc:spChg chg="mod">
          <ac:chgData name="Wali Muhammad" userId="a50c5a49626fbc72" providerId="LiveId" clId="{8142C976-01C2-4A1F-B699-436E2C15EFB5}" dt="2023-10-22T05:30:38.449" v="2367" actId="1076"/>
          <ac:spMkLst>
            <pc:docMk/>
            <pc:sldMk cId="1139279392" sldId="262"/>
            <ac:spMk id="11" creationId="{90CFE2E9-9177-4F91-BA4A-4386613D46E0}"/>
          </ac:spMkLst>
        </pc:spChg>
        <pc:spChg chg="mod ord">
          <ac:chgData name="Wali Muhammad" userId="a50c5a49626fbc72" providerId="LiveId" clId="{8142C976-01C2-4A1F-B699-436E2C15EFB5}" dt="2023-10-22T05:34:57.696" v="2409" actId="166"/>
          <ac:spMkLst>
            <pc:docMk/>
            <pc:sldMk cId="1139279392" sldId="262"/>
            <ac:spMk id="12" creationId="{B6CF7235-F4F9-49BE-BB2D-309DDE18A215}"/>
          </ac:spMkLst>
        </pc:spChg>
        <pc:spChg chg="mod">
          <ac:chgData name="Wali Muhammad" userId="a50c5a49626fbc72" providerId="LiveId" clId="{8142C976-01C2-4A1F-B699-436E2C15EFB5}" dt="2023-10-22T05:30:51.226" v="2368" actId="1076"/>
          <ac:spMkLst>
            <pc:docMk/>
            <pc:sldMk cId="1139279392" sldId="262"/>
            <ac:spMk id="13" creationId="{43E38A07-0AC3-43A1-898B-1B6F92FD36B5}"/>
          </ac:spMkLst>
        </pc:spChg>
        <pc:spChg chg="mod ord">
          <ac:chgData name="Wali Muhammad" userId="a50c5a49626fbc72" providerId="LiveId" clId="{8142C976-01C2-4A1F-B699-436E2C15EFB5}" dt="2023-10-22T05:30:11.195" v="2364" actId="166"/>
          <ac:spMkLst>
            <pc:docMk/>
            <pc:sldMk cId="1139279392" sldId="262"/>
            <ac:spMk id="16" creationId="{1B3600D8-FBCF-4D7C-A7CD-6A53889BFB16}"/>
          </ac:spMkLst>
        </pc:spChg>
        <pc:spChg chg="add del">
          <ac:chgData name="Wali Muhammad" userId="a50c5a49626fbc72" providerId="LiveId" clId="{8142C976-01C2-4A1F-B699-436E2C15EFB5}" dt="2023-10-22T05:29:11.876" v="2351" actId="22"/>
          <ac:spMkLst>
            <pc:docMk/>
            <pc:sldMk cId="1139279392" sldId="262"/>
            <ac:spMk id="18" creationId="{DFEE16CC-E8C0-4605-898C-19DEC7517B6B}"/>
          </ac:spMkLst>
        </pc:spChg>
        <pc:spChg chg="add mod">
          <ac:chgData name="Wali Muhammad" userId="a50c5a49626fbc72" providerId="LiveId" clId="{8142C976-01C2-4A1F-B699-436E2C15EFB5}" dt="2023-10-22T05:31:03.867" v="2370" actId="1076"/>
          <ac:spMkLst>
            <pc:docMk/>
            <pc:sldMk cId="1139279392" sldId="262"/>
            <ac:spMk id="20" creationId="{FB6CC5ED-7394-4BCF-9DA9-364350030F15}"/>
          </ac:spMkLst>
        </pc:spChg>
        <pc:spChg chg="add mod">
          <ac:chgData name="Wali Muhammad" userId="a50c5a49626fbc72" providerId="LiveId" clId="{8142C976-01C2-4A1F-B699-436E2C15EFB5}" dt="2023-10-22T05:31:22.802" v="2372" actId="1076"/>
          <ac:spMkLst>
            <pc:docMk/>
            <pc:sldMk cId="1139279392" sldId="262"/>
            <ac:spMk id="21" creationId="{695F384D-A890-425D-8F12-4FDDA8CBD02E}"/>
          </ac:spMkLst>
        </pc:spChg>
        <pc:picChg chg="add mod ord modCrop">
          <ac:chgData name="Wali Muhammad" userId="a50c5a49626fbc72" providerId="LiveId" clId="{8142C976-01C2-4A1F-B699-436E2C15EFB5}" dt="2023-10-22T05:51:19.979" v="2635" actId="171"/>
          <ac:picMkLst>
            <pc:docMk/>
            <pc:sldMk cId="1139279392" sldId="262"/>
            <ac:picMk id="17" creationId="{BB1F6330-30EF-4301-BF9B-C936B2A3897C}"/>
          </ac:picMkLst>
        </pc:picChg>
        <pc:picChg chg="add mod ord modCrop">
          <ac:chgData name="Wali Muhammad" userId="a50c5a49626fbc72" providerId="LiveId" clId="{8142C976-01C2-4A1F-B699-436E2C15EFB5}" dt="2023-10-22T05:51:14.640" v="2634" actId="171"/>
          <ac:picMkLst>
            <pc:docMk/>
            <pc:sldMk cId="1139279392" sldId="262"/>
            <ac:picMk id="19" creationId="{A2A055FA-6EA4-4D0B-8E5C-6E10F8794980}"/>
          </ac:picMkLst>
        </pc:picChg>
        <pc:picChg chg="add mod modCrop">
          <ac:chgData name="Wali Muhammad" userId="a50c5a49626fbc72" providerId="LiveId" clId="{8142C976-01C2-4A1F-B699-436E2C15EFB5}" dt="2023-10-22T05:35:07.033" v="2411" actId="1076"/>
          <ac:picMkLst>
            <pc:docMk/>
            <pc:sldMk cId="1139279392" sldId="262"/>
            <ac:picMk id="22" creationId="{AB89867C-1AD6-4E80-84D1-AC405F4F0EC0}"/>
          </ac:picMkLst>
        </pc:picChg>
        <pc:picChg chg="add mod modCrop">
          <ac:chgData name="Wali Muhammad" userId="a50c5a49626fbc72" providerId="LiveId" clId="{8142C976-01C2-4A1F-B699-436E2C15EFB5}" dt="2023-10-22T05:35:01.357" v="2410" actId="1076"/>
          <ac:picMkLst>
            <pc:docMk/>
            <pc:sldMk cId="1139279392" sldId="262"/>
            <ac:picMk id="23" creationId="{5A408B08-A4C4-4784-B910-42EA37389C28}"/>
          </ac:picMkLst>
        </pc:picChg>
      </pc:sldChg>
      <pc:sldChg chg="modSp add del mod ord">
        <pc:chgData name="Wali Muhammad" userId="a50c5a49626fbc72" providerId="LiveId" clId="{8142C976-01C2-4A1F-B699-436E2C15EFB5}" dt="2023-10-22T05:13:19.513" v="2303" actId="2696"/>
        <pc:sldMkLst>
          <pc:docMk/>
          <pc:sldMk cId="2759722413" sldId="262"/>
        </pc:sldMkLst>
        <pc:spChg chg="mod">
          <ac:chgData name="Wali Muhammad" userId="a50c5a49626fbc72" providerId="LiveId" clId="{8142C976-01C2-4A1F-B699-436E2C15EFB5}" dt="2023-10-22T05:13:16.459" v="2302" actId="1076"/>
          <ac:spMkLst>
            <pc:docMk/>
            <pc:sldMk cId="2759722413" sldId="262"/>
            <ac:spMk id="2" creationId="{341D5750-AF0A-45BD-9F45-8477884D145D}"/>
          </ac:spMkLst>
        </pc:spChg>
      </pc:sldChg>
      <pc:sldChg chg="add del">
        <pc:chgData name="Wali Muhammad" userId="a50c5a49626fbc72" providerId="LiveId" clId="{8142C976-01C2-4A1F-B699-436E2C15EFB5}" dt="2023-10-22T05:39:14.924" v="2428" actId="47"/>
        <pc:sldMkLst>
          <pc:docMk/>
          <pc:sldMk cId="3595900265" sldId="263"/>
        </pc:sldMkLst>
      </pc:sldChg>
      <pc:sldChg chg="modSp add mod modAnim">
        <pc:chgData name="Wali Muhammad" userId="a50c5a49626fbc72" providerId="LiveId" clId="{8142C976-01C2-4A1F-B699-436E2C15EFB5}" dt="2023-10-22T09:22:54.233" v="5993" actId="1035"/>
        <pc:sldMkLst>
          <pc:docMk/>
          <pc:sldMk cId="3617620086" sldId="263"/>
        </pc:sldMkLst>
        <pc:spChg chg="mod">
          <ac:chgData name="Wali Muhammad" userId="a50c5a49626fbc72" providerId="LiveId" clId="{8142C976-01C2-4A1F-B699-436E2C15EFB5}" dt="2023-10-22T09:22:54.233" v="5993" actId="1035"/>
          <ac:spMkLst>
            <pc:docMk/>
            <pc:sldMk cId="3617620086" sldId="263"/>
            <ac:spMk id="14" creationId="{1FEEAB67-5305-4927-BB55-A3682209EBDC}"/>
          </ac:spMkLst>
        </pc:spChg>
        <pc:spChg chg="mod">
          <ac:chgData name="Wali Muhammad" userId="a50c5a49626fbc72" providerId="LiveId" clId="{8142C976-01C2-4A1F-B699-436E2C15EFB5}" dt="2023-10-22T05:54:59.327" v="2754" actId="1076"/>
          <ac:spMkLst>
            <pc:docMk/>
            <pc:sldMk cId="3617620086" sldId="263"/>
            <ac:spMk id="17" creationId="{5F1AE2D4-EB80-4D9C-BD84-7F588330E0E4}"/>
          </ac:spMkLst>
        </pc:spChg>
        <pc:spChg chg="mod">
          <ac:chgData name="Wali Muhammad" userId="a50c5a49626fbc72" providerId="LiveId" clId="{8142C976-01C2-4A1F-B699-436E2C15EFB5}" dt="2023-10-22T06:02:32.587" v="2976" actId="1076"/>
          <ac:spMkLst>
            <pc:docMk/>
            <pc:sldMk cId="3617620086" sldId="263"/>
            <ac:spMk id="19" creationId="{32F87D3F-A7D0-4FC1-841F-45A11ED4753F}"/>
          </ac:spMkLst>
        </pc:spChg>
        <pc:spChg chg="mod">
          <ac:chgData name="Wali Muhammad" userId="a50c5a49626fbc72" providerId="LiveId" clId="{8142C976-01C2-4A1F-B699-436E2C15EFB5}" dt="2023-10-22T06:00:35.891" v="2973" actId="14100"/>
          <ac:spMkLst>
            <pc:docMk/>
            <pc:sldMk cId="3617620086" sldId="263"/>
            <ac:spMk id="20" creationId="{BBA42160-EFCE-4549-9F27-E8F88D722624}"/>
          </ac:spMkLst>
        </pc:spChg>
        <pc:spChg chg="mod">
          <ac:chgData name="Wali Muhammad" userId="a50c5a49626fbc72" providerId="LiveId" clId="{8142C976-01C2-4A1F-B699-436E2C15EFB5}" dt="2023-10-22T06:02:14.547" v="2975" actId="1076"/>
          <ac:spMkLst>
            <pc:docMk/>
            <pc:sldMk cId="3617620086" sldId="263"/>
            <ac:spMk id="21" creationId="{0D48286F-BED2-4BAF-8B9A-AB07A6C632F2}"/>
          </ac:spMkLst>
        </pc:spChg>
        <pc:spChg chg="mod">
          <ac:chgData name="Wali Muhammad" userId="a50c5a49626fbc72" providerId="LiveId" clId="{8142C976-01C2-4A1F-B699-436E2C15EFB5}" dt="2023-10-22T06:00:52.973" v="2974" actId="1076"/>
          <ac:spMkLst>
            <pc:docMk/>
            <pc:sldMk cId="3617620086" sldId="263"/>
            <ac:spMk id="22" creationId="{7B05F526-C1EF-4030-AD70-8F0DCB199943}"/>
          </ac:spMkLst>
        </pc:spChg>
        <pc:spChg chg="mod">
          <ac:chgData name="Wali Muhammad" userId="a50c5a49626fbc72" providerId="LiveId" clId="{8142C976-01C2-4A1F-B699-436E2C15EFB5}" dt="2023-10-22T05:55:23.539" v="2757" actId="1076"/>
          <ac:spMkLst>
            <pc:docMk/>
            <pc:sldMk cId="3617620086" sldId="263"/>
            <ac:spMk id="23" creationId="{9DC1BED3-DB6C-42DD-9E62-66258DCF132F}"/>
          </ac:spMkLst>
        </pc:spChg>
        <pc:spChg chg="mod">
          <ac:chgData name="Wali Muhammad" userId="a50c5a49626fbc72" providerId="LiveId" clId="{8142C976-01C2-4A1F-B699-436E2C15EFB5}" dt="2023-10-22T06:00:07.358" v="2971" actId="1076"/>
          <ac:spMkLst>
            <pc:docMk/>
            <pc:sldMk cId="3617620086" sldId="263"/>
            <ac:spMk id="24" creationId="{04694515-2E2F-4ED6-8D57-00289625069B}"/>
          </ac:spMkLst>
        </pc:spChg>
        <pc:spChg chg="mod">
          <ac:chgData name="Wali Muhammad" userId="a50c5a49626fbc72" providerId="LiveId" clId="{8142C976-01C2-4A1F-B699-436E2C15EFB5}" dt="2023-10-22T06:00:03.519" v="2970" actId="1076"/>
          <ac:spMkLst>
            <pc:docMk/>
            <pc:sldMk cId="3617620086" sldId="263"/>
            <ac:spMk id="25" creationId="{0EF8F1E5-EFDC-47CA-90D7-CE3D4CC6EF5E}"/>
          </ac:spMkLst>
        </pc:spChg>
        <pc:spChg chg="mod ord">
          <ac:chgData name="Wali Muhammad" userId="a50c5a49626fbc72" providerId="LiveId" clId="{8142C976-01C2-4A1F-B699-436E2C15EFB5}" dt="2023-10-22T05:56:06.523" v="2760" actId="167"/>
          <ac:spMkLst>
            <pc:docMk/>
            <pc:sldMk cId="3617620086" sldId="263"/>
            <ac:spMk id="26" creationId="{D6061409-A4B3-4637-B374-8D72120F48D9}"/>
          </ac:spMkLst>
        </pc:spChg>
        <pc:spChg chg="mod">
          <ac:chgData name="Wali Muhammad" userId="a50c5a49626fbc72" providerId="LiveId" clId="{8142C976-01C2-4A1F-B699-436E2C15EFB5}" dt="2023-10-22T05:59:49.632" v="2969" actId="20577"/>
          <ac:spMkLst>
            <pc:docMk/>
            <pc:sldMk cId="3617620086" sldId="263"/>
            <ac:spMk id="27" creationId="{B12445BD-1470-411C-9142-C1FF7BEF4F76}"/>
          </ac:spMkLst>
        </pc:spChg>
      </pc:sldChg>
      <pc:sldChg chg="addSp delSp modSp add del mod ord addAnim delAnim modAnim">
        <pc:chgData name="Wali Muhammad" userId="a50c5a49626fbc72" providerId="LiveId" clId="{8142C976-01C2-4A1F-B699-436E2C15EFB5}" dt="2023-10-22T06:56:25.819" v="3676" actId="2696"/>
        <pc:sldMkLst>
          <pc:docMk/>
          <pc:sldMk cId="646168436" sldId="264"/>
        </pc:sldMkLst>
        <pc:spChg chg="add mod ord">
          <ac:chgData name="Wali Muhammad" userId="a50c5a49626fbc72" providerId="LiveId" clId="{8142C976-01C2-4A1F-B699-436E2C15EFB5}" dt="2023-10-22T06:05:03.403" v="3031" actId="1076"/>
          <ac:spMkLst>
            <pc:docMk/>
            <pc:sldMk cId="646168436" sldId="264"/>
            <ac:spMk id="13" creationId="{39C78567-9941-41B3-B9B4-E62E9DDAE79E}"/>
          </ac:spMkLst>
        </pc:spChg>
        <pc:spChg chg="add del">
          <ac:chgData name="Wali Muhammad" userId="a50c5a49626fbc72" providerId="LiveId" clId="{8142C976-01C2-4A1F-B699-436E2C15EFB5}" dt="2023-10-22T06:02:45.977" v="2979" actId="478"/>
          <ac:spMkLst>
            <pc:docMk/>
            <pc:sldMk cId="646168436" sldId="264"/>
            <ac:spMk id="14" creationId="{1FEEAB67-5305-4927-BB55-A3682209EBDC}"/>
          </ac:spMkLst>
        </pc:spChg>
        <pc:spChg chg="add mod">
          <ac:chgData name="Wali Muhammad" userId="a50c5a49626fbc72" providerId="LiveId" clId="{8142C976-01C2-4A1F-B699-436E2C15EFB5}" dt="2023-10-22T06:06:13.137" v="3074" actId="1076"/>
          <ac:spMkLst>
            <pc:docMk/>
            <pc:sldMk cId="646168436" sldId="264"/>
            <ac:spMk id="15" creationId="{D9FD61A8-CD97-4F0C-82E9-405952C7570C}"/>
          </ac:spMkLst>
        </pc:spChg>
        <pc:spChg chg="add mod">
          <ac:chgData name="Wali Muhammad" userId="a50c5a49626fbc72" providerId="LiveId" clId="{8142C976-01C2-4A1F-B699-436E2C15EFB5}" dt="2023-10-22T06:04:06.226" v="3001" actId="1076"/>
          <ac:spMkLst>
            <pc:docMk/>
            <pc:sldMk cId="646168436" sldId="264"/>
            <ac:spMk id="16" creationId="{1B801C25-EC04-491B-91AB-D232113FE389}"/>
          </ac:spMkLst>
        </pc:spChg>
        <pc:spChg chg="add del">
          <ac:chgData name="Wali Muhammad" userId="a50c5a49626fbc72" providerId="LiveId" clId="{8142C976-01C2-4A1F-B699-436E2C15EFB5}" dt="2023-10-22T06:02:53.480" v="2986" actId="478"/>
          <ac:spMkLst>
            <pc:docMk/>
            <pc:sldMk cId="646168436" sldId="264"/>
            <ac:spMk id="17" creationId="{5F1AE2D4-EB80-4D9C-BD84-7F588330E0E4}"/>
          </ac:spMkLst>
        </pc:spChg>
        <pc:spChg chg="add mod">
          <ac:chgData name="Wali Muhammad" userId="a50c5a49626fbc72" providerId="LiveId" clId="{8142C976-01C2-4A1F-B699-436E2C15EFB5}" dt="2023-10-22T06:07:44.208" v="3131" actId="1076"/>
          <ac:spMkLst>
            <pc:docMk/>
            <pc:sldMk cId="646168436" sldId="264"/>
            <ac:spMk id="18" creationId="{F520B6A1-9500-4C91-AD12-DF53ABB494C1}"/>
          </ac:spMkLst>
        </pc:spChg>
        <pc:spChg chg="add del">
          <ac:chgData name="Wali Muhammad" userId="a50c5a49626fbc72" providerId="LiveId" clId="{8142C976-01C2-4A1F-B699-436E2C15EFB5}" dt="2023-10-22T06:02:49.507" v="2981" actId="478"/>
          <ac:spMkLst>
            <pc:docMk/>
            <pc:sldMk cId="646168436" sldId="264"/>
            <ac:spMk id="19" creationId="{32F87D3F-A7D0-4FC1-841F-45A11ED4753F}"/>
          </ac:spMkLst>
        </pc:spChg>
        <pc:spChg chg="add del">
          <ac:chgData name="Wali Muhammad" userId="a50c5a49626fbc72" providerId="LiveId" clId="{8142C976-01C2-4A1F-B699-436E2C15EFB5}" dt="2023-10-22T06:02:51.068" v="2983" actId="478"/>
          <ac:spMkLst>
            <pc:docMk/>
            <pc:sldMk cId="646168436" sldId="264"/>
            <ac:spMk id="20" creationId="{BBA42160-EFCE-4549-9F27-E8F88D722624}"/>
          </ac:spMkLst>
        </pc:spChg>
        <pc:spChg chg="add del">
          <ac:chgData name="Wali Muhammad" userId="a50c5a49626fbc72" providerId="LiveId" clId="{8142C976-01C2-4A1F-B699-436E2C15EFB5}" dt="2023-10-22T06:02:50.471" v="2982" actId="478"/>
          <ac:spMkLst>
            <pc:docMk/>
            <pc:sldMk cId="646168436" sldId="264"/>
            <ac:spMk id="21" creationId="{0D48286F-BED2-4BAF-8B9A-AB07A6C632F2}"/>
          </ac:spMkLst>
        </pc:spChg>
        <pc:spChg chg="add del">
          <ac:chgData name="Wali Muhammad" userId="a50c5a49626fbc72" providerId="LiveId" clId="{8142C976-01C2-4A1F-B699-436E2C15EFB5}" dt="2023-10-22T06:02:52.354" v="2985" actId="478"/>
          <ac:spMkLst>
            <pc:docMk/>
            <pc:sldMk cId="646168436" sldId="264"/>
            <ac:spMk id="22" creationId="{7B05F526-C1EF-4030-AD70-8F0DCB199943}"/>
          </ac:spMkLst>
        </pc:spChg>
        <pc:spChg chg="add del">
          <ac:chgData name="Wali Muhammad" userId="a50c5a49626fbc72" providerId="LiveId" clId="{8142C976-01C2-4A1F-B699-436E2C15EFB5}" dt="2023-10-22T06:02:48.491" v="2980" actId="478"/>
          <ac:spMkLst>
            <pc:docMk/>
            <pc:sldMk cId="646168436" sldId="264"/>
            <ac:spMk id="23" creationId="{9DC1BED3-DB6C-42DD-9E62-66258DCF132F}"/>
          </ac:spMkLst>
        </pc:spChg>
        <pc:spChg chg="add del">
          <ac:chgData name="Wali Muhammad" userId="a50c5a49626fbc72" providerId="LiveId" clId="{8142C976-01C2-4A1F-B699-436E2C15EFB5}" dt="2023-10-22T06:02:51.807" v="2984" actId="478"/>
          <ac:spMkLst>
            <pc:docMk/>
            <pc:sldMk cId="646168436" sldId="264"/>
            <ac:spMk id="24" creationId="{04694515-2E2F-4ED6-8D57-00289625069B}"/>
          </ac:spMkLst>
        </pc:spChg>
        <pc:spChg chg="add del">
          <ac:chgData name="Wali Muhammad" userId="a50c5a49626fbc72" providerId="LiveId" clId="{8142C976-01C2-4A1F-B699-436E2C15EFB5}" dt="2023-10-22T06:02:54.194" v="2987" actId="478"/>
          <ac:spMkLst>
            <pc:docMk/>
            <pc:sldMk cId="646168436" sldId="264"/>
            <ac:spMk id="25" creationId="{0EF8F1E5-EFDC-47CA-90D7-CE3D4CC6EF5E}"/>
          </ac:spMkLst>
        </pc:spChg>
        <pc:spChg chg="add del mod">
          <ac:chgData name="Wali Muhammad" userId="a50c5a49626fbc72" providerId="LiveId" clId="{8142C976-01C2-4A1F-B699-436E2C15EFB5}" dt="2023-10-22T06:08:32.701" v="3135" actId="20577"/>
          <ac:spMkLst>
            <pc:docMk/>
            <pc:sldMk cId="646168436" sldId="264"/>
            <ac:spMk id="26" creationId="{D6061409-A4B3-4637-B374-8D72120F48D9}"/>
          </ac:spMkLst>
        </pc:spChg>
        <pc:spChg chg="add del mod">
          <ac:chgData name="Wali Muhammad" userId="a50c5a49626fbc72" providerId="LiveId" clId="{8142C976-01C2-4A1F-B699-436E2C15EFB5}" dt="2023-10-22T06:07:17.477" v="3128" actId="14100"/>
          <ac:spMkLst>
            <pc:docMk/>
            <pc:sldMk cId="646168436" sldId="264"/>
            <ac:spMk id="27" creationId="{B12445BD-1470-411C-9142-C1FF7BEF4F76}"/>
          </ac:spMkLst>
        </pc:spChg>
        <pc:spChg chg="add mod">
          <ac:chgData name="Wali Muhammad" userId="a50c5a49626fbc72" providerId="LiveId" clId="{8142C976-01C2-4A1F-B699-436E2C15EFB5}" dt="2023-10-22T06:03:37.957" v="2996"/>
          <ac:spMkLst>
            <pc:docMk/>
            <pc:sldMk cId="646168436" sldId="264"/>
            <ac:spMk id="28" creationId="{5BEA2988-BFB7-4473-9FFC-7346808A8B2F}"/>
          </ac:spMkLst>
        </pc:spChg>
        <pc:spChg chg="add mod">
          <ac:chgData name="Wali Muhammad" userId="a50c5a49626fbc72" providerId="LiveId" clId="{8142C976-01C2-4A1F-B699-436E2C15EFB5}" dt="2023-10-22T06:07:34.965" v="3130" actId="1076"/>
          <ac:spMkLst>
            <pc:docMk/>
            <pc:sldMk cId="646168436" sldId="264"/>
            <ac:spMk id="29" creationId="{9DADDDB5-3EB7-4B70-ABC5-658C75FB5B67}"/>
          </ac:spMkLst>
        </pc:spChg>
        <pc:spChg chg="add mod">
          <ac:chgData name="Wali Muhammad" userId="a50c5a49626fbc72" providerId="LiveId" clId="{8142C976-01C2-4A1F-B699-436E2C15EFB5}" dt="2023-10-22T06:06:29.557" v="3076" actId="1076"/>
          <ac:spMkLst>
            <pc:docMk/>
            <pc:sldMk cId="646168436" sldId="264"/>
            <ac:spMk id="30" creationId="{DACDA458-DBD7-441E-8E9C-D90B26CA79CA}"/>
          </ac:spMkLst>
        </pc:spChg>
        <pc:spChg chg="add mod">
          <ac:chgData name="Wali Muhammad" userId="a50c5a49626fbc72" providerId="LiveId" clId="{8142C976-01C2-4A1F-B699-436E2C15EFB5}" dt="2023-10-22T06:06:34.609" v="3077" actId="1076"/>
          <ac:spMkLst>
            <pc:docMk/>
            <pc:sldMk cId="646168436" sldId="264"/>
            <ac:spMk id="31" creationId="{64F9BD82-54C0-49C6-B965-A10754EC2427}"/>
          </ac:spMkLst>
        </pc:spChg>
        <pc:spChg chg="add mod">
          <ac:chgData name="Wali Muhammad" userId="a50c5a49626fbc72" providerId="LiveId" clId="{8142C976-01C2-4A1F-B699-436E2C15EFB5}" dt="2023-10-22T06:19:27.047" v="3339" actId="1076"/>
          <ac:spMkLst>
            <pc:docMk/>
            <pc:sldMk cId="646168436" sldId="264"/>
            <ac:spMk id="32" creationId="{3291930F-741C-4985-B5C4-6B009FEFCC0D}"/>
          </ac:spMkLst>
        </pc:spChg>
      </pc:sldChg>
      <pc:sldChg chg="modSp add del mod">
        <pc:chgData name="Wali Muhammad" userId="a50c5a49626fbc72" providerId="LiveId" clId="{8142C976-01C2-4A1F-B699-436E2C15EFB5}" dt="2023-10-22T05:54:46.951" v="2753" actId="2890"/>
        <pc:sldMkLst>
          <pc:docMk/>
          <pc:sldMk cId="3307281888" sldId="264"/>
        </pc:sldMkLst>
        <pc:spChg chg="mod">
          <ac:chgData name="Wali Muhammad" userId="a50c5a49626fbc72" providerId="LiveId" clId="{8142C976-01C2-4A1F-B699-436E2C15EFB5}" dt="2023-10-22T05:54:46.356" v="2752"/>
          <ac:spMkLst>
            <pc:docMk/>
            <pc:sldMk cId="3307281888" sldId="264"/>
            <ac:spMk id="26" creationId="{D6061409-A4B3-4637-B374-8D72120F48D9}"/>
          </ac:spMkLst>
        </pc:spChg>
      </pc:sldChg>
      <pc:sldChg chg="add del">
        <pc:chgData name="Wali Muhammad" userId="a50c5a49626fbc72" providerId="LiveId" clId="{8142C976-01C2-4A1F-B699-436E2C15EFB5}" dt="2023-10-22T05:39:15.922" v="2429" actId="47"/>
        <pc:sldMkLst>
          <pc:docMk/>
          <pc:sldMk cId="3935637045" sldId="264"/>
        </pc:sldMkLst>
      </pc:sldChg>
      <pc:sldChg chg="addSp delSp modSp add mod ord delAnim modAnim">
        <pc:chgData name="Wali Muhammad" userId="a50c5a49626fbc72" providerId="LiveId" clId="{8142C976-01C2-4A1F-B699-436E2C15EFB5}" dt="2023-10-22T09:29:53.045" v="6234" actId="1076"/>
        <pc:sldMkLst>
          <pc:docMk/>
          <pc:sldMk cId="3017542112" sldId="265"/>
        </pc:sldMkLst>
        <pc:spChg chg="mod ord">
          <ac:chgData name="Wali Muhammad" userId="a50c5a49626fbc72" providerId="LiveId" clId="{8142C976-01C2-4A1F-B699-436E2C15EFB5}" dt="2023-10-22T07:28:38.314" v="4841" actId="1076"/>
          <ac:spMkLst>
            <pc:docMk/>
            <pc:sldMk cId="3017542112" sldId="265"/>
            <ac:spMk id="3" creationId="{4CB92051-89BB-4A03-B7B4-4F12140E800F}"/>
          </ac:spMkLst>
        </pc:spChg>
        <pc:spChg chg="del">
          <ac:chgData name="Wali Muhammad" userId="a50c5a49626fbc72" providerId="LiveId" clId="{8142C976-01C2-4A1F-B699-436E2C15EFB5}" dt="2023-10-22T06:27:35.222" v="3444" actId="478"/>
          <ac:spMkLst>
            <pc:docMk/>
            <pc:sldMk cId="3017542112" sldId="265"/>
            <ac:spMk id="4" creationId="{F4071E1D-F21E-4696-91B2-2634088A7568}"/>
          </ac:spMkLst>
        </pc:spChg>
        <pc:spChg chg="mod">
          <ac:chgData name="Wali Muhammad" userId="a50c5a49626fbc72" providerId="LiveId" clId="{8142C976-01C2-4A1F-B699-436E2C15EFB5}" dt="2023-10-22T06:23:07.135" v="3398" actId="1076"/>
          <ac:spMkLst>
            <pc:docMk/>
            <pc:sldMk cId="3017542112" sldId="265"/>
            <ac:spMk id="5" creationId="{FD9D3D93-8ED0-45CD-A19E-27E09ACB4822}"/>
          </ac:spMkLst>
        </pc:spChg>
        <pc:spChg chg="del">
          <ac:chgData name="Wali Muhammad" userId="a50c5a49626fbc72" providerId="LiveId" clId="{8142C976-01C2-4A1F-B699-436E2C15EFB5}" dt="2023-10-22T06:13:26.778" v="3163" actId="478"/>
          <ac:spMkLst>
            <pc:docMk/>
            <pc:sldMk cId="3017542112" sldId="265"/>
            <ac:spMk id="7" creationId="{46F70C18-5651-483C-8DB8-8CB9729439E1}"/>
          </ac:spMkLst>
        </pc:spChg>
        <pc:spChg chg="del mod">
          <ac:chgData name="Wali Muhammad" userId="a50c5a49626fbc72" providerId="LiveId" clId="{8142C976-01C2-4A1F-B699-436E2C15EFB5}" dt="2023-10-22T06:12:56.665" v="3159" actId="478"/>
          <ac:spMkLst>
            <pc:docMk/>
            <pc:sldMk cId="3017542112" sldId="265"/>
            <ac:spMk id="12" creationId="{B6CF7235-F4F9-49BE-BB2D-309DDE18A215}"/>
          </ac:spMkLst>
        </pc:spChg>
        <pc:spChg chg="mod">
          <ac:chgData name="Wali Muhammad" userId="a50c5a49626fbc72" providerId="LiveId" clId="{8142C976-01C2-4A1F-B699-436E2C15EFB5}" dt="2023-10-22T07:28:50.960" v="4844" actId="1076"/>
          <ac:spMkLst>
            <pc:docMk/>
            <pc:sldMk cId="3017542112" sldId="265"/>
            <ac:spMk id="20" creationId="{FB6CC5ED-7394-4BCF-9DA9-364350030F15}"/>
          </ac:spMkLst>
        </pc:spChg>
        <pc:spChg chg="mod">
          <ac:chgData name="Wali Muhammad" userId="a50c5a49626fbc72" providerId="LiveId" clId="{8142C976-01C2-4A1F-B699-436E2C15EFB5}" dt="2023-10-22T09:29:53.045" v="6234" actId="1076"/>
          <ac:spMkLst>
            <pc:docMk/>
            <pc:sldMk cId="3017542112" sldId="265"/>
            <ac:spMk id="21" creationId="{695F384D-A890-425D-8F12-4FDDA8CBD02E}"/>
          </ac:spMkLst>
        </pc:spChg>
        <pc:spChg chg="add mod ord">
          <ac:chgData name="Wali Muhammad" userId="a50c5a49626fbc72" providerId="LiveId" clId="{8142C976-01C2-4A1F-B699-436E2C15EFB5}" dt="2023-10-22T07:28:43.738" v="4843" actId="14100"/>
          <ac:spMkLst>
            <pc:docMk/>
            <pc:sldMk cId="3017542112" sldId="265"/>
            <ac:spMk id="24" creationId="{1D3C98A8-C77D-446C-8309-2204CCC627D0}"/>
          </ac:spMkLst>
        </pc:spChg>
        <pc:spChg chg="add mod">
          <ac:chgData name="Wali Muhammad" userId="a50c5a49626fbc72" providerId="LiveId" clId="{8142C976-01C2-4A1F-B699-436E2C15EFB5}" dt="2023-10-22T06:19:10.447" v="3337" actId="1076"/>
          <ac:spMkLst>
            <pc:docMk/>
            <pc:sldMk cId="3017542112" sldId="265"/>
            <ac:spMk id="25" creationId="{1C143DC9-E767-4A5C-9465-DE78E44819AF}"/>
          </ac:spMkLst>
        </pc:spChg>
        <pc:spChg chg="add mod">
          <ac:chgData name="Wali Muhammad" userId="a50c5a49626fbc72" providerId="LiveId" clId="{8142C976-01C2-4A1F-B699-436E2C15EFB5}" dt="2023-10-22T07:29:18.550" v="4849" actId="14100"/>
          <ac:spMkLst>
            <pc:docMk/>
            <pc:sldMk cId="3017542112" sldId="265"/>
            <ac:spMk id="26" creationId="{F28DE0EA-9D04-4103-9606-9BC047625A2A}"/>
          </ac:spMkLst>
        </pc:spChg>
        <pc:picChg chg="add mod ord modCrop">
          <ac:chgData name="Wali Muhammad" userId="a50c5a49626fbc72" providerId="LiveId" clId="{8142C976-01C2-4A1F-B699-436E2C15EFB5}" dt="2023-10-22T06:27:31.800" v="3443" actId="167"/>
          <ac:picMkLst>
            <pc:docMk/>
            <pc:sldMk cId="3017542112" sldId="265"/>
            <ac:picMk id="14" creationId="{843EF3D4-8635-49A2-B970-C7C28B2D8332}"/>
          </ac:picMkLst>
        </pc:picChg>
        <pc:picChg chg="del">
          <ac:chgData name="Wali Muhammad" userId="a50c5a49626fbc72" providerId="LiveId" clId="{8142C976-01C2-4A1F-B699-436E2C15EFB5}" dt="2023-10-22T06:11:54.509" v="3149" actId="478"/>
          <ac:picMkLst>
            <pc:docMk/>
            <pc:sldMk cId="3017542112" sldId="265"/>
            <ac:picMk id="17" creationId="{BB1F6330-30EF-4301-BF9B-C936B2A3897C}"/>
          </ac:picMkLst>
        </pc:picChg>
        <pc:picChg chg="del">
          <ac:chgData name="Wali Muhammad" userId="a50c5a49626fbc72" providerId="LiveId" clId="{8142C976-01C2-4A1F-B699-436E2C15EFB5}" dt="2023-10-22T06:11:53.828" v="3148" actId="478"/>
          <ac:picMkLst>
            <pc:docMk/>
            <pc:sldMk cId="3017542112" sldId="265"/>
            <ac:picMk id="19" creationId="{A2A055FA-6EA4-4D0B-8E5C-6E10F8794980}"/>
          </ac:picMkLst>
        </pc:picChg>
        <pc:picChg chg="del">
          <ac:chgData name="Wali Muhammad" userId="a50c5a49626fbc72" providerId="LiveId" clId="{8142C976-01C2-4A1F-B699-436E2C15EFB5}" dt="2023-10-22T06:12:46.238" v="3157" actId="478"/>
          <ac:picMkLst>
            <pc:docMk/>
            <pc:sldMk cId="3017542112" sldId="265"/>
            <ac:picMk id="22" creationId="{AB89867C-1AD6-4E80-84D1-AC405F4F0EC0}"/>
          </ac:picMkLst>
        </pc:picChg>
        <pc:picChg chg="del">
          <ac:chgData name="Wali Muhammad" userId="a50c5a49626fbc72" providerId="LiveId" clId="{8142C976-01C2-4A1F-B699-436E2C15EFB5}" dt="2023-10-22T06:12:45.496" v="3156" actId="478"/>
          <ac:picMkLst>
            <pc:docMk/>
            <pc:sldMk cId="3017542112" sldId="265"/>
            <ac:picMk id="23" creationId="{5A408B08-A4C4-4784-B910-42EA37389C28}"/>
          </ac:picMkLst>
        </pc:picChg>
      </pc:sldChg>
      <pc:sldChg chg="modSp add del mod ord">
        <pc:chgData name="Wali Muhammad" userId="a50c5a49626fbc72" providerId="LiveId" clId="{8142C976-01C2-4A1F-B699-436E2C15EFB5}" dt="2023-10-22T06:10:39.326" v="3144" actId="47"/>
        <pc:sldMkLst>
          <pc:docMk/>
          <pc:sldMk cId="3100794789" sldId="265"/>
        </pc:sldMkLst>
        <pc:spChg chg="mod">
          <ac:chgData name="Wali Muhammad" userId="a50c5a49626fbc72" providerId="LiveId" clId="{8142C976-01C2-4A1F-B699-436E2C15EFB5}" dt="2023-10-22T06:10:20.275" v="3141" actId="1076"/>
          <ac:spMkLst>
            <pc:docMk/>
            <pc:sldMk cId="3100794789" sldId="265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6:10:24.960" v="3142" actId="1076"/>
          <ac:spMkLst>
            <pc:docMk/>
            <pc:sldMk cId="3100794789" sldId="265"/>
            <ac:spMk id="4" creationId="{F4071E1D-F21E-4696-91B2-2634088A7568}"/>
          </ac:spMkLst>
        </pc:spChg>
        <pc:spChg chg="mod">
          <ac:chgData name="Wali Muhammad" userId="a50c5a49626fbc72" providerId="LiveId" clId="{8142C976-01C2-4A1F-B699-436E2C15EFB5}" dt="2023-10-22T06:10:30.162" v="3143" actId="1076"/>
          <ac:spMkLst>
            <pc:docMk/>
            <pc:sldMk cId="3100794789" sldId="265"/>
            <ac:spMk id="5" creationId="{FD9D3D93-8ED0-45CD-A19E-27E09ACB4822}"/>
          </ac:spMkLst>
        </pc:spChg>
      </pc:sldChg>
      <pc:sldChg chg="add del">
        <pc:chgData name="Wali Muhammad" userId="a50c5a49626fbc72" providerId="LiveId" clId="{8142C976-01C2-4A1F-B699-436E2C15EFB5}" dt="2023-10-22T05:39:16.707" v="2430" actId="47"/>
        <pc:sldMkLst>
          <pc:docMk/>
          <pc:sldMk cId="3222274508" sldId="265"/>
        </pc:sldMkLst>
      </pc:sldChg>
      <pc:sldChg chg="add del">
        <pc:chgData name="Wali Muhammad" userId="a50c5a49626fbc72" providerId="LiveId" clId="{8142C976-01C2-4A1F-B699-436E2C15EFB5}" dt="2023-10-22T06:09:22.661" v="3137" actId="2696"/>
        <pc:sldMkLst>
          <pc:docMk/>
          <pc:sldMk cId="3360545498" sldId="265"/>
        </pc:sldMkLst>
      </pc:sldChg>
      <pc:sldChg chg="addSp modSp add mod ord modAnim">
        <pc:chgData name="Wali Muhammad" userId="a50c5a49626fbc72" providerId="LiveId" clId="{8142C976-01C2-4A1F-B699-436E2C15EFB5}" dt="2023-10-22T09:30:10.063" v="6235" actId="1076"/>
        <pc:sldMkLst>
          <pc:docMk/>
          <pc:sldMk cId="1783565069" sldId="266"/>
        </pc:sldMkLst>
        <pc:spChg chg="mod">
          <ac:chgData name="Wali Muhammad" userId="a50c5a49626fbc72" providerId="LiveId" clId="{8142C976-01C2-4A1F-B699-436E2C15EFB5}" dt="2023-10-22T06:23:52.792" v="3438" actId="1076"/>
          <ac:spMkLst>
            <pc:docMk/>
            <pc:sldMk cId="1783565069" sldId="266"/>
            <ac:spMk id="2" creationId="{341D5750-AF0A-45BD-9F45-8477884D145D}"/>
          </ac:spMkLst>
        </pc:spChg>
        <pc:spChg chg="mod">
          <ac:chgData name="Wali Muhammad" userId="a50c5a49626fbc72" providerId="LiveId" clId="{8142C976-01C2-4A1F-B699-436E2C15EFB5}" dt="2023-10-22T06:21:28.051" v="3367" actId="1076"/>
          <ac:spMkLst>
            <pc:docMk/>
            <pc:sldMk cId="1783565069" sldId="266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6:21:36.306" v="3368" actId="1076"/>
          <ac:spMkLst>
            <pc:docMk/>
            <pc:sldMk cId="1783565069" sldId="266"/>
            <ac:spMk id="4" creationId="{F4071E1D-F21E-4696-91B2-2634088A7568}"/>
          </ac:spMkLst>
        </pc:spChg>
        <pc:spChg chg="mod">
          <ac:chgData name="Wali Muhammad" userId="a50c5a49626fbc72" providerId="LiveId" clId="{8142C976-01C2-4A1F-B699-436E2C15EFB5}" dt="2023-10-22T06:24:00.962" v="3441" actId="20577"/>
          <ac:spMkLst>
            <pc:docMk/>
            <pc:sldMk cId="1783565069" sldId="266"/>
            <ac:spMk id="5" creationId="{FD9D3D93-8ED0-45CD-A19E-27E09ACB4822}"/>
          </ac:spMkLst>
        </pc:spChg>
        <pc:spChg chg="mod">
          <ac:chgData name="Wali Muhammad" userId="a50c5a49626fbc72" providerId="LiveId" clId="{8142C976-01C2-4A1F-B699-436E2C15EFB5}" dt="2023-10-22T09:30:10.063" v="6235" actId="1076"/>
          <ac:spMkLst>
            <pc:docMk/>
            <pc:sldMk cId="1783565069" sldId="266"/>
            <ac:spMk id="13" creationId="{43E38A07-0AC3-43A1-898B-1B6F92FD36B5}"/>
          </ac:spMkLst>
        </pc:spChg>
        <pc:spChg chg="mod">
          <ac:chgData name="Wali Muhammad" userId="a50c5a49626fbc72" providerId="LiveId" clId="{8142C976-01C2-4A1F-B699-436E2C15EFB5}" dt="2023-10-22T06:28:10.851" v="3447" actId="1076"/>
          <ac:spMkLst>
            <pc:docMk/>
            <pc:sldMk cId="1783565069" sldId="266"/>
            <ac:spMk id="15" creationId="{3E686820-44BB-4882-8114-3E0A9BDE29F9}"/>
          </ac:spMkLst>
        </pc:spChg>
        <pc:spChg chg="mod">
          <ac:chgData name="Wali Muhammad" userId="a50c5a49626fbc72" providerId="LiveId" clId="{8142C976-01C2-4A1F-B699-436E2C15EFB5}" dt="2023-10-22T06:28:01.549" v="3446" actId="1076"/>
          <ac:spMkLst>
            <pc:docMk/>
            <pc:sldMk cId="1783565069" sldId="266"/>
            <ac:spMk id="16" creationId="{1B3600D8-FBCF-4D7C-A7CD-6A53889BFB16}"/>
          </ac:spMkLst>
        </pc:spChg>
        <pc:picChg chg="add mod ord">
          <ac:chgData name="Wali Muhammad" userId="a50c5a49626fbc72" providerId="LiveId" clId="{8142C976-01C2-4A1F-B699-436E2C15EFB5}" dt="2023-10-22T06:21:44.047" v="3370" actId="14100"/>
          <ac:picMkLst>
            <pc:docMk/>
            <pc:sldMk cId="1783565069" sldId="266"/>
            <ac:picMk id="14" creationId="{07A35AA0-E2C8-4492-9796-C509500A13B9}"/>
          </ac:picMkLst>
        </pc:picChg>
      </pc:sldChg>
      <pc:sldChg chg="addSp delSp modSp add mod delAnim modAnim">
        <pc:chgData name="Wali Muhammad" userId="a50c5a49626fbc72" providerId="LiveId" clId="{8142C976-01C2-4A1F-B699-436E2C15EFB5}" dt="2023-10-22T09:24:06.979" v="6006"/>
        <pc:sldMkLst>
          <pc:docMk/>
          <pc:sldMk cId="4198055949" sldId="267"/>
        </pc:sldMkLst>
        <pc:spChg chg="del">
          <ac:chgData name="Wali Muhammad" userId="a50c5a49626fbc72" providerId="LiveId" clId="{8142C976-01C2-4A1F-B699-436E2C15EFB5}" dt="2023-10-22T06:28:54.094" v="3449" actId="478"/>
          <ac:spMkLst>
            <pc:docMk/>
            <pc:sldMk cId="4198055949" sldId="267"/>
            <ac:spMk id="2" creationId="{341D5750-AF0A-45BD-9F45-8477884D145D}"/>
          </ac:spMkLst>
        </pc:spChg>
        <pc:spChg chg="mod">
          <ac:chgData name="Wali Muhammad" userId="a50c5a49626fbc72" providerId="LiveId" clId="{8142C976-01C2-4A1F-B699-436E2C15EFB5}" dt="2023-10-22T06:33:55.203" v="3662" actId="1076"/>
          <ac:spMkLst>
            <pc:docMk/>
            <pc:sldMk cId="4198055949" sldId="267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7:03:29.692" v="4013" actId="1076"/>
          <ac:spMkLst>
            <pc:docMk/>
            <pc:sldMk cId="4198055949" sldId="267"/>
            <ac:spMk id="4" creationId="{F4071E1D-F21E-4696-91B2-2634088A7568}"/>
          </ac:spMkLst>
        </pc:spChg>
        <pc:spChg chg="del">
          <ac:chgData name="Wali Muhammad" userId="a50c5a49626fbc72" providerId="LiveId" clId="{8142C976-01C2-4A1F-B699-436E2C15EFB5}" dt="2023-10-22T06:28:54.094" v="3449" actId="478"/>
          <ac:spMkLst>
            <pc:docMk/>
            <pc:sldMk cId="4198055949" sldId="267"/>
            <ac:spMk id="5" creationId="{FD9D3D93-8ED0-45CD-A19E-27E09ACB4822}"/>
          </ac:spMkLst>
        </pc:spChg>
        <pc:spChg chg="del">
          <ac:chgData name="Wali Muhammad" userId="a50c5a49626fbc72" providerId="LiveId" clId="{8142C976-01C2-4A1F-B699-436E2C15EFB5}" dt="2023-10-22T06:28:58.140" v="3452" actId="478"/>
          <ac:spMkLst>
            <pc:docMk/>
            <pc:sldMk cId="4198055949" sldId="267"/>
            <ac:spMk id="6" creationId="{4FF9AE64-DB51-4749-B6C7-7DB477F70F4D}"/>
          </ac:spMkLst>
        </pc:spChg>
        <pc:spChg chg="del">
          <ac:chgData name="Wali Muhammad" userId="a50c5a49626fbc72" providerId="LiveId" clId="{8142C976-01C2-4A1F-B699-436E2C15EFB5}" dt="2023-10-22T06:29:02.602" v="3456" actId="478"/>
          <ac:spMkLst>
            <pc:docMk/>
            <pc:sldMk cId="4198055949" sldId="267"/>
            <ac:spMk id="7" creationId="{46F70C18-5651-483C-8DB8-8CB9729439E1}"/>
          </ac:spMkLst>
        </pc:spChg>
        <pc:spChg chg="del">
          <ac:chgData name="Wali Muhammad" userId="a50c5a49626fbc72" providerId="LiveId" clId="{8142C976-01C2-4A1F-B699-436E2C15EFB5}" dt="2023-10-22T06:28:59.152" v="3453" actId="478"/>
          <ac:spMkLst>
            <pc:docMk/>
            <pc:sldMk cId="4198055949" sldId="267"/>
            <ac:spMk id="8" creationId="{EBA12435-5F0F-4265-8D0F-1EC6D5614D21}"/>
          </ac:spMkLst>
        </pc:spChg>
        <pc:spChg chg="del">
          <ac:chgData name="Wali Muhammad" userId="a50c5a49626fbc72" providerId="LiveId" clId="{8142C976-01C2-4A1F-B699-436E2C15EFB5}" dt="2023-10-22T06:29:00.129" v="3454" actId="478"/>
          <ac:spMkLst>
            <pc:docMk/>
            <pc:sldMk cId="4198055949" sldId="267"/>
            <ac:spMk id="10" creationId="{53534B9F-68C1-417C-AD45-9504B2995A0A}"/>
          </ac:spMkLst>
        </pc:spChg>
        <pc:spChg chg="del">
          <ac:chgData name="Wali Muhammad" userId="a50c5a49626fbc72" providerId="LiveId" clId="{8142C976-01C2-4A1F-B699-436E2C15EFB5}" dt="2023-10-22T06:28:55.851" v="3450" actId="478"/>
          <ac:spMkLst>
            <pc:docMk/>
            <pc:sldMk cId="4198055949" sldId="267"/>
            <ac:spMk id="11" creationId="{90CFE2E9-9177-4F91-BA4A-4386613D46E0}"/>
          </ac:spMkLst>
        </pc:spChg>
        <pc:spChg chg="del">
          <ac:chgData name="Wali Muhammad" userId="a50c5a49626fbc72" providerId="LiveId" clId="{8142C976-01C2-4A1F-B699-436E2C15EFB5}" dt="2023-10-22T06:28:56.380" v="3451" actId="478"/>
          <ac:spMkLst>
            <pc:docMk/>
            <pc:sldMk cId="4198055949" sldId="267"/>
            <ac:spMk id="12" creationId="{B6CF7235-F4F9-49BE-BB2D-309DDE18A215}"/>
          </ac:spMkLst>
        </pc:spChg>
        <pc:spChg chg="del">
          <ac:chgData name="Wali Muhammad" userId="a50c5a49626fbc72" providerId="LiveId" clId="{8142C976-01C2-4A1F-B699-436E2C15EFB5}" dt="2023-10-22T06:28:54.094" v="3449" actId="478"/>
          <ac:spMkLst>
            <pc:docMk/>
            <pc:sldMk cId="4198055949" sldId="267"/>
            <ac:spMk id="13" creationId="{43E38A07-0AC3-43A1-898B-1B6F92FD36B5}"/>
          </ac:spMkLst>
        </pc:spChg>
        <pc:spChg chg="del">
          <ac:chgData name="Wali Muhammad" userId="a50c5a49626fbc72" providerId="LiveId" clId="{8142C976-01C2-4A1F-B699-436E2C15EFB5}" dt="2023-10-22T06:28:54.094" v="3449" actId="478"/>
          <ac:spMkLst>
            <pc:docMk/>
            <pc:sldMk cId="4198055949" sldId="267"/>
            <ac:spMk id="15" creationId="{3E686820-44BB-4882-8114-3E0A9BDE29F9}"/>
          </ac:spMkLst>
        </pc:spChg>
        <pc:spChg chg="del">
          <ac:chgData name="Wali Muhammad" userId="a50c5a49626fbc72" providerId="LiveId" clId="{8142C976-01C2-4A1F-B699-436E2C15EFB5}" dt="2023-10-22T06:28:54.094" v="3449" actId="478"/>
          <ac:spMkLst>
            <pc:docMk/>
            <pc:sldMk cId="4198055949" sldId="267"/>
            <ac:spMk id="16" creationId="{1B3600D8-FBCF-4D7C-A7CD-6A53889BFB16}"/>
          </ac:spMkLst>
        </pc:spChg>
        <pc:spChg chg="add mod">
          <ac:chgData name="Wali Muhammad" userId="a50c5a49626fbc72" providerId="LiveId" clId="{8142C976-01C2-4A1F-B699-436E2C15EFB5}" dt="2023-10-22T06:29:23.184" v="3459" actId="1076"/>
          <ac:spMkLst>
            <pc:docMk/>
            <pc:sldMk cId="4198055949" sldId="267"/>
            <ac:spMk id="17" creationId="{9CF34ECC-B0EF-45D6-BA42-FF4D220DFF7E}"/>
          </ac:spMkLst>
        </pc:spChg>
        <pc:spChg chg="add mod">
          <ac:chgData name="Wali Muhammad" userId="a50c5a49626fbc72" providerId="LiveId" clId="{8142C976-01C2-4A1F-B699-436E2C15EFB5}" dt="2023-10-22T06:40:34.556" v="3672" actId="1076"/>
          <ac:spMkLst>
            <pc:docMk/>
            <pc:sldMk cId="4198055949" sldId="267"/>
            <ac:spMk id="18" creationId="{CA0F14BA-BF2C-492B-9429-65CFE33BE391}"/>
          </ac:spMkLst>
        </pc:spChg>
        <pc:spChg chg="add mod">
          <ac:chgData name="Wali Muhammad" userId="a50c5a49626fbc72" providerId="LiveId" clId="{8142C976-01C2-4A1F-B699-436E2C15EFB5}" dt="2023-10-22T06:34:16.027" v="3671" actId="20577"/>
          <ac:spMkLst>
            <pc:docMk/>
            <pc:sldMk cId="4198055949" sldId="267"/>
            <ac:spMk id="19" creationId="{F3A1B67E-625B-4BE8-AB84-99D7E8C62117}"/>
          </ac:spMkLst>
        </pc:spChg>
        <pc:spChg chg="add mod">
          <ac:chgData name="Wali Muhammad" userId="a50c5a49626fbc72" providerId="LiveId" clId="{8142C976-01C2-4A1F-B699-436E2C15EFB5}" dt="2023-10-22T06:29:34.906" v="3461"/>
          <ac:spMkLst>
            <pc:docMk/>
            <pc:sldMk cId="4198055949" sldId="267"/>
            <ac:spMk id="20" creationId="{8F904514-8476-4641-8B3D-0C9638DF38DC}"/>
          </ac:spMkLst>
        </pc:spChg>
        <pc:spChg chg="add mod">
          <ac:chgData name="Wali Muhammad" userId="a50c5a49626fbc72" providerId="LiveId" clId="{8142C976-01C2-4A1F-B699-436E2C15EFB5}" dt="2023-10-22T06:29:39.655" v="3462"/>
          <ac:spMkLst>
            <pc:docMk/>
            <pc:sldMk cId="4198055949" sldId="267"/>
            <ac:spMk id="21" creationId="{111B6B55-1D77-4697-A7BE-28AD463FAB43}"/>
          </ac:spMkLst>
        </pc:spChg>
        <pc:spChg chg="add mod">
          <ac:chgData name="Wali Muhammad" userId="a50c5a49626fbc72" providerId="LiveId" clId="{8142C976-01C2-4A1F-B699-436E2C15EFB5}" dt="2023-10-22T06:29:49.625" v="3463"/>
          <ac:spMkLst>
            <pc:docMk/>
            <pc:sldMk cId="4198055949" sldId="267"/>
            <ac:spMk id="22" creationId="{883D1A8A-406C-4084-A476-E79A841B866C}"/>
          </ac:spMkLst>
        </pc:spChg>
        <pc:spChg chg="add mod">
          <ac:chgData name="Wali Muhammad" userId="a50c5a49626fbc72" providerId="LiveId" clId="{8142C976-01C2-4A1F-B699-436E2C15EFB5}" dt="2023-10-22T06:30:03.668" v="3466" actId="1076"/>
          <ac:spMkLst>
            <pc:docMk/>
            <pc:sldMk cId="4198055949" sldId="267"/>
            <ac:spMk id="23" creationId="{23295E0E-F457-4459-BE5D-926DCAA59EC4}"/>
          </ac:spMkLst>
        </pc:spChg>
        <pc:spChg chg="add mod">
          <ac:chgData name="Wali Muhammad" userId="a50c5a49626fbc72" providerId="LiveId" clId="{8142C976-01C2-4A1F-B699-436E2C15EFB5}" dt="2023-10-22T06:33:50.110" v="3661" actId="1076"/>
          <ac:spMkLst>
            <pc:docMk/>
            <pc:sldMk cId="4198055949" sldId="267"/>
            <ac:spMk id="24" creationId="{CFE4C9D3-4D0A-4025-95D6-651D93C62A31}"/>
          </ac:spMkLst>
        </pc:spChg>
        <pc:picChg chg="del">
          <ac:chgData name="Wali Muhammad" userId="a50c5a49626fbc72" providerId="LiveId" clId="{8142C976-01C2-4A1F-B699-436E2C15EFB5}" dt="2023-10-22T06:29:01.283" v="3455" actId="478"/>
          <ac:picMkLst>
            <pc:docMk/>
            <pc:sldMk cId="4198055949" sldId="267"/>
            <ac:picMk id="14" creationId="{07A35AA0-E2C8-4492-9796-C509500A13B9}"/>
          </ac:picMkLst>
        </pc:picChg>
      </pc:sldChg>
      <pc:sldChg chg="add modAnim">
        <pc:chgData name="Wali Muhammad" userId="a50c5a49626fbc72" providerId="LiveId" clId="{8142C976-01C2-4A1F-B699-436E2C15EFB5}" dt="2023-10-22T09:23:13.702" v="5997"/>
        <pc:sldMkLst>
          <pc:docMk/>
          <pc:sldMk cId="260982388" sldId="268"/>
        </pc:sldMkLst>
      </pc:sldChg>
      <pc:sldChg chg="delSp modSp add del mod ord delAnim">
        <pc:chgData name="Wali Muhammad" userId="a50c5a49626fbc72" providerId="LiveId" clId="{8142C976-01C2-4A1F-B699-436E2C15EFB5}" dt="2023-10-22T07:27:15.347" v="4837" actId="2696"/>
        <pc:sldMkLst>
          <pc:docMk/>
          <pc:sldMk cId="522978173" sldId="269"/>
        </pc:sldMkLst>
        <pc:spChg chg="del">
          <ac:chgData name="Wali Muhammad" userId="a50c5a49626fbc72" providerId="LiveId" clId="{8142C976-01C2-4A1F-B699-436E2C15EFB5}" dt="2023-10-22T06:58:04.335" v="3705" actId="478"/>
          <ac:spMkLst>
            <pc:docMk/>
            <pc:sldMk cId="522978173" sldId="269"/>
            <ac:spMk id="14" creationId="{1FEEAB67-5305-4927-BB55-A3682209EBDC}"/>
          </ac:spMkLst>
        </pc:spChg>
        <pc:spChg chg="mod">
          <ac:chgData name="Wali Muhammad" userId="a50c5a49626fbc72" providerId="LiveId" clId="{8142C976-01C2-4A1F-B699-436E2C15EFB5}" dt="2023-10-22T07:26:24.321" v="4828" actId="1076"/>
          <ac:spMkLst>
            <pc:docMk/>
            <pc:sldMk cId="522978173" sldId="269"/>
            <ac:spMk id="15" creationId="{D9FD61A8-CD97-4F0C-82E9-405952C7570C}"/>
          </ac:spMkLst>
        </pc:spChg>
        <pc:spChg chg="mod">
          <ac:chgData name="Wali Muhammad" userId="a50c5a49626fbc72" providerId="LiveId" clId="{8142C976-01C2-4A1F-B699-436E2C15EFB5}" dt="2023-10-22T07:26:29.486" v="4829" actId="1076"/>
          <ac:spMkLst>
            <pc:docMk/>
            <pc:sldMk cId="522978173" sldId="269"/>
            <ac:spMk id="16" creationId="{1B801C25-EC04-491B-91AB-D232113FE389}"/>
          </ac:spMkLst>
        </pc:spChg>
        <pc:spChg chg="mod">
          <ac:chgData name="Wali Muhammad" userId="a50c5a49626fbc72" providerId="LiveId" clId="{8142C976-01C2-4A1F-B699-436E2C15EFB5}" dt="2023-10-22T06:57:41.350" v="3702" actId="1076"/>
          <ac:spMkLst>
            <pc:docMk/>
            <pc:sldMk cId="522978173" sldId="269"/>
            <ac:spMk id="18" creationId="{F520B6A1-9500-4C91-AD12-DF53ABB494C1}"/>
          </ac:spMkLst>
        </pc:spChg>
        <pc:spChg chg="mod">
          <ac:chgData name="Wali Muhammad" userId="a50c5a49626fbc72" providerId="LiveId" clId="{8142C976-01C2-4A1F-B699-436E2C15EFB5}" dt="2023-10-22T06:58:41.224" v="3750" actId="14100"/>
          <ac:spMkLst>
            <pc:docMk/>
            <pc:sldMk cId="522978173" sldId="269"/>
            <ac:spMk id="26" creationId="{D6061409-A4B3-4637-B374-8D72120F48D9}"/>
          </ac:spMkLst>
        </pc:spChg>
        <pc:spChg chg="mod">
          <ac:chgData name="Wali Muhammad" userId="a50c5a49626fbc72" providerId="LiveId" clId="{8142C976-01C2-4A1F-B699-436E2C15EFB5}" dt="2023-10-22T07:02:26.142" v="3956" actId="20577"/>
          <ac:spMkLst>
            <pc:docMk/>
            <pc:sldMk cId="522978173" sldId="269"/>
            <ac:spMk id="27" creationId="{B12445BD-1470-411C-9142-C1FF7BEF4F76}"/>
          </ac:spMkLst>
        </pc:spChg>
        <pc:spChg chg="mod">
          <ac:chgData name="Wali Muhammad" userId="a50c5a49626fbc72" providerId="LiveId" clId="{8142C976-01C2-4A1F-B699-436E2C15EFB5}" dt="2023-10-22T07:05:26.319" v="4078" actId="1076"/>
          <ac:spMkLst>
            <pc:docMk/>
            <pc:sldMk cId="522978173" sldId="269"/>
            <ac:spMk id="28" creationId="{5BEA2988-BFB7-4473-9FFC-7346808A8B2F}"/>
          </ac:spMkLst>
        </pc:spChg>
        <pc:spChg chg="mod">
          <ac:chgData name="Wali Muhammad" userId="a50c5a49626fbc72" providerId="LiveId" clId="{8142C976-01C2-4A1F-B699-436E2C15EFB5}" dt="2023-10-22T06:58:56.326" v="3753" actId="1076"/>
          <ac:spMkLst>
            <pc:docMk/>
            <pc:sldMk cId="522978173" sldId="269"/>
            <ac:spMk id="29" creationId="{9DADDDB5-3EB7-4B70-ABC5-658C75FB5B67}"/>
          </ac:spMkLst>
        </pc:spChg>
        <pc:spChg chg="mod">
          <ac:chgData name="Wali Muhammad" userId="a50c5a49626fbc72" providerId="LiveId" clId="{8142C976-01C2-4A1F-B699-436E2C15EFB5}" dt="2023-10-22T07:01:56.158" v="3944" actId="1076"/>
          <ac:spMkLst>
            <pc:docMk/>
            <pc:sldMk cId="522978173" sldId="269"/>
            <ac:spMk id="32" creationId="{3291930F-741C-4985-B5C4-6B009FEFCC0D}"/>
          </ac:spMkLst>
        </pc:spChg>
      </pc:sldChg>
      <pc:sldChg chg="delSp modSp add del mod ord modAnim">
        <pc:chgData name="Wali Muhammad" userId="a50c5a49626fbc72" providerId="LiveId" clId="{8142C976-01C2-4A1F-B699-436E2C15EFB5}" dt="2023-10-22T07:30:34.729" v="4862" actId="2696"/>
        <pc:sldMkLst>
          <pc:docMk/>
          <pc:sldMk cId="2890159307" sldId="270"/>
        </pc:sldMkLst>
        <pc:spChg chg="mod">
          <ac:chgData name="Wali Muhammad" userId="a50c5a49626fbc72" providerId="LiveId" clId="{8142C976-01C2-4A1F-B699-436E2C15EFB5}" dt="2023-10-22T07:15:54.928" v="4582" actId="1076"/>
          <ac:spMkLst>
            <pc:docMk/>
            <pc:sldMk cId="2890159307" sldId="270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7:15:51.205" v="4580" actId="14100"/>
          <ac:spMkLst>
            <pc:docMk/>
            <pc:sldMk cId="2890159307" sldId="270"/>
            <ac:spMk id="5" creationId="{FD9D3D93-8ED0-45CD-A19E-27E09ACB4822}"/>
          </ac:spMkLst>
        </pc:spChg>
        <pc:spChg chg="mod">
          <ac:chgData name="Wali Muhammad" userId="a50c5a49626fbc72" providerId="LiveId" clId="{8142C976-01C2-4A1F-B699-436E2C15EFB5}" dt="2023-10-22T07:13:34.137" v="4555" actId="20577"/>
          <ac:spMkLst>
            <pc:docMk/>
            <pc:sldMk cId="2890159307" sldId="270"/>
            <ac:spMk id="24" creationId="{1D3C98A8-C77D-446C-8309-2204CCC627D0}"/>
          </ac:spMkLst>
        </pc:spChg>
        <pc:spChg chg="mod">
          <ac:chgData name="Wali Muhammad" userId="a50c5a49626fbc72" providerId="LiveId" clId="{8142C976-01C2-4A1F-B699-436E2C15EFB5}" dt="2023-10-22T07:03:14.884" v="4012" actId="1076"/>
          <ac:spMkLst>
            <pc:docMk/>
            <pc:sldMk cId="2890159307" sldId="270"/>
            <ac:spMk id="25" creationId="{1C143DC9-E767-4A5C-9465-DE78E44819AF}"/>
          </ac:spMkLst>
        </pc:spChg>
        <pc:picChg chg="del">
          <ac:chgData name="Wali Muhammad" userId="a50c5a49626fbc72" providerId="LiveId" clId="{8142C976-01C2-4A1F-B699-436E2C15EFB5}" dt="2023-10-22T07:02:38.017" v="3960" actId="478"/>
          <ac:picMkLst>
            <pc:docMk/>
            <pc:sldMk cId="2890159307" sldId="270"/>
            <ac:picMk id="14" creationId="{843EF3D4-8635-49A2-B970-C7C28B2D8332}"/>
          </ac:picMkLst>
        </pc:picChg>
      </pc:sldChg>
      <pc:sldChg chg="addSp delSp modSp add mod ord modAnim">
        <pc:chgData name="Wali Muhammad" userId="a50c5a49626fbc72" providerId="LiveId" clId="{8142C976-01C2-4A1F-B699-436E2C15EFB5}" dt="2023-10-22T09:24:32.414" v="6013"/>
        <pc:sldMkLst>
          <pc:docMk/>
          <pc:sldMk cId="4034485854" sldId="271"/>
        </pc:sldMkLst>
        <pc:spChg chg="mod">
          <ac:chgData name="Wali Muhammad" userId="a50c5a49626fbc72" providerId="LiveId" clId="{8142C976-01C2-4A1F-B699-436E2C15EFB5}" dt="2023-10-22T07:41:08.752" v="5031" actId="20577"/>
          <ac:spMkLst>
            <pc:docMk/>
            <pc:sldMk cId="4034485854" sldId="271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7:18:13.751" v="4618" actId="1076"/>
          <ac:spMkLst>
            <pc:docMk/>
            <pc:sldMk cId="4034485854" sldId="271"/>
            <ac:spMk id="4" creationId="{F4071E1D-F21E-4696-91B2-2634088A7568}"/>
          </ac:spMkLst>
        </pc:spChg>
        <pc:spChg chg="mod">
          <ac:chgData name="Wali Muhammad" userId="a50c5a49626fbc72" providerId="LiveId" clId="{8142C976-01C2-4A1F-B699-436E2C15EFB5}" dt="2023-10-22T07:25:07.785" v="4822" actId="1076"/>
          <ac:spMkLst>
            <pc:docMk/>
            <pc:sldMk cId="4034485854" sldId="271"/>
            <ac:spMk id="5" creationId="{FD9D3D93-8ED0-45CD-A19E-27E09ACB4822}"/>
          </ac:spMkLst>
        </pc:spChg>
        <pc:spChg chg="ord">
          <ac:chgData name="Wali Muhammad" userId="a50c5a49626fbc72" providerId="LiveId" clId="{8142C976-01C2-4A1F-B699-436E2C15EFB5}" dt="2023-10-22T07:19:28.235" v="4628" actId="166"/>
          <ac:spMkLst>
            <pc:docMk/>
            <pc:sldMk cId="4034485854" sldId="271"/>
            <ac:spMk id="6" creationId="{4FF9AE64-DB51-4749-B6C7-7DB477F70F4D}"/>
          </ac:spMkLst>
        </pc:spChg>
        <pc:spChg chg="mod">
          <ac:chgData name="Wali Muhammad" userId="a50c5a49626fbc72" providerId="LiveId" clId="{8142C976-01C2-4A1F-B699-436E2C15EFB5}" dt="2023-10-22T07:18:41.913" v="4624" actId="1076"/>
          <ac:spMkLst>
            <pc:docMk/>
            <pc:sldMk cId="4034485854" sldId="271"/>
            <ac:spMk id="8" creationId="{EBA12435-5F0F-4265-8D0F-1EC6D5614D21}"/>
          </ac:spMkLst>
        </pc:spChg>
        <pc:spChg chg="mod">
          <ac:chgData name="Wali Muhammad" userId="a50c5a49626fbc72" providerId="LiveId" clId="{8142C976-01C2-4A1F-B699-436E2C15EFB5}" dt="2023-10-22T07:18:49.699" v="4625" actId="1076"/>
          <ac:spMkLst>
            <pc:docMk/>
            <pc:sldMk cId="4034485854" sldId="271"/>
            <ac:spMk id="10" creationId="{53534B9F-68C1-417C-AD45-9504B2995A0A}"/>
          </ac:spMkLst>
        </pc:spChg>
        <pc:spChg chg="mod ord">
          <ac:chgData name="Wali Muhammad" userId="a50c5a49626fbc72" providerId="LiveId" clId="{8142C976-01C2-4A1F-B699-436E2C15EFB5}" dt="2023-10-22T07:18:36.734" v="4623" actId="1076"/>
          <ac:spMkLst>
            <pc:docMk/>
            <pc:sldMk cId="4034485854" sldId="271"/>
            <ac:spMk id="11" creationId="{90CFE2E9-9177-4F91-BA4A-4386613D46E0}"/>
          </ac:spMkLst>
        </pc:spChg>
        <pc:picChg chg="del">
          <ac:chgData name="Wali Muhammad" userId="a50c5a49626fbc72" providerId="LiveId" clId="{8142C976-01C2-4A1F-B699-436E2C15EFB5}" dt="2023-10-22T07:16:27.751" v="4607" actId="478"/>
          <ac:picMkLst>
            <pc:docMk/>
            <pc:sldMk cId="4034485854" sldId="271"/>
            <ac:picMk id="14" creationId="{07A35AA0-E2C8-4492-9796-C509500A13B9}"/>
          </ac:picMkLst>
        </pc:picChg>
        <pc:picChg chg="add mod modCrop">
          <ac:chgData name="Wali Muhammad" userId="a50c5a49626fbc72" providerId="LiveId" clId="{8142C976-01C2-4A1F-B699-436E2C15EFB5}" dt="2023-10-22T07:19:22.305" v="4627" actId="1076"/>
          <ac:picMkLst>
            <pc:docMk/>
            <pc:sldMk cId="4034485854" sldId="271"/>
            <ac:picMk id="17" creationId="{A3331B41-1AD8-48C7-8EC6-0BE9EF6F2B04}"/>
          </ac:picMkLst>
        </pc:picChg>
      </pc:sldChg>
      <pc:sldChg chg="add del ord">
        <pc:chgData name="Wali Muhammad" userId="a50c5a49626fbc72" providerId="LiveId" clId="{8142C976-01C2-4A1F-B699-436E2C15EFB5}" dt="2023-10-22T07:32:01.236" v="4863" actId="2696"/>
        <pc:sldMkLst>
          <pc:docMk/>
          <pc:sldMk cId="186103952" sldId="272"/>
        </pc:sldMkLst>
      </pc:sldChg>
      <pc:sldChg chg="modSp add mod ord modAnim">
        <pc:chgData name="Wali Muhammad" userId="a50c5a49626fbc72" providerId="LiveId" clId="{8142C976-01C2-4A1F-B699-436E2C15EFB5}" dt="2023-10-22T09:38:57.990" v="6305" actId="1076"/>
        <pc:sldMkLst>
          <pc:docMk/>
          <pc:sldMk cId="3437941236" sldId="273"/>
        </pc:sldMkLst>
        <pc:spChg chg="mod">
          <ac:chgData name="Wali Muhammad" userId="a50c5a49626fbc72" providerId="LiveId" clId="{8142C976-01C2-4A1F-B699-436E2C15EFB5}" dt="2023-10-22T07:26:51.021" v="4834" actId="404"/>
          <ac:spMkLst>
            <pc:docMk/>
            <pc:sldMk cId="3437941236" sldId="273"/>
            <ac:spMk id="15" creationId="{D9FD61A8-CD97-4F0C-82E9-405952C7570C}"/>
          </ac:spMkLst>
        </pc:spChg>
        <pc:spChg chg="mod">
          <ac:chgData name="Wali Muhammad" userId="a50c5a49626fbc72" providerId="LiveId" clId="{8142C976-01C2-4A1F-B699-436E2C15EFB5}" dt="2023-10-22T07:27:00.271" v="4835"/>
          <ac:spMkLst>
            <pc:docMk/>
            <pc:sldMk cId="3437941236" sldId="273"/>
            <ac:spMk id="26" creationId="{D6061409-A4B3-4637-B374-8D72120F48D9}"/>
          </ac:spMkLst>
        </pc:spChg>
        <pc:spChg chg="mod">
          <ac:chgData name="Wali Muhammad" userId="a50c5a49626fbc72" providerId="LiveId" clId="{8142C976-01C2-4A1F-B699-436E2C15EFB5}" dt="2023-10-22T09:30:30.722" v="6236" actId="404"/>
          <ac:spMkLst>
            <pc:docMk/>
            <pc:sldMk cId="3437941236" sldId="273"/>
            <ac:spMk id="27" creationId="{B12445BD-1470-411C-9142-C1FF7BEF4F76}"/>
          </ac:spMkLst>
        </pc:spChg>
        <pc:spChg chg="mod">
          <ac:chgData name="Wali Muhammad" userId="a50c5a49626fbc72" providerId="LiveId" clId="{8142C976-01C2-4A1F-B699-436E2C15EFB5}" dt="2023-10-22T09:38:57.990" v="6305" actId="1076"/>
          <ac:spMkLst>
            <pc:docMk/>
            <pc:sldMk cId="3437941236" sldId="273"/>
            <ac:spMk id="29" creationId="{9DADDDB5-3EB7-4B70-ABC5-658C75FB5B67}"/>
          </ac:spMkLst>
        </pc:spChg>
      </pc:sldChg>
      <pc:sldChg chg="addSp delSp modSp add mod ord modAnim">
        <pc:chgData name="Wali Muhammad" userId="a50c5a49626fbc72" providerId="LiveId" clId="{8142C976-01C2-4A1F-B699-436E2C15EFB5}" dt="2023-10-22T09:31:06.006" v="6239" actId="2711"/>
        <pc:sldMkLst>
          <pc:docMk/>
          <pc:sldMk cId="4126107220" sldId="274"/>
        </pc:sldMkLst>
        <pc:spChg chg="mod">
          <ac:chgData name="Wali Muhammad" userId="a50c5a49626fbc72" providerId="LiveId" clId="{8142C976-01C2-4A1F-B699-436E2C15EFB5}" dt="2023-10-22T07:29:45.540" v="4853"/>
          <ac:spMkLst>
            <pc:docMk/>
            <pc:sldMk cId="4126107220" sldId="274"/>
            <ac:spMk id="3" creationId="{4CB92051-89BB-4A03-B7B4-4F12140E800F}"/>
          </ac:spMkLst>
        </pc:spChg>
        <pc:spChg chg="del mod">
          <ac:chgData name="Wali Muhammad" userId="a50c5a49626fbc72" providerId="LiveId" clId="{8142C976-01C2-4A1F-B699-436E2C15EFB5}" dt="2023-10-22T07:29:51.874" v="4856" actId="478"/>
          <ac:spMkLst>
            <pc:docMk/>
            <pc:sldMk cId="4126107220" sldId="274"/>
            <ac:spMk id="5" creationId="{FD9D3D93-8ED0-45CD-A19E-27E09ACB4822}"/>
          </ac:spMkLst>
        </pc:spChg>
        <pc:spChg chg="add mod">
          <ac:chgData name="Wali Muhammad" userId="a50c5a49626fbc72" providerId="LiveId" clId="{8142C976-01C2-4A1F-B699-436E2C15EFB5}" dt="2023-10-22T09:31:06.006" v="6239" actId="2711"/>
          <ac:spMkLst>
            <pc:docMk/>
            <pc:sldMk cId="4126107220" sldId="274"/>
            <ac:spMk id="18" creationId="{10AB04C9-03DB-456A-A9BD-F57A875F15BE}"/>
          </ac:spMkLst>
        </pc:spChg>
        <pc:spChg chg="mod">
          <ac:chgData name="Wali Muhammad" userId="a50c5a49626fbc72" providerId="LiveId" clId="{8142C976-01C2-4A1F-B699-436E2C15EFB5}" dt="2023-10-22T07:30:24.783" v="4861" actId="404"/>
          <ac:spMkLst>
            <pc:docMk/>
            <pc:sldMk cId="4126107220" sldId="274"/>
            <ac:spMk id="24" creationId="{1D3C98A8-C77D-446C-8309-2204CCC627D0}"/>
          </ac:spMkLst>
        </pc:spChg>
        <pc:picChg chg="del">
          <ac:chgData name="Wali Muhammad" userId="a50c5a49626fbc72" providerId="LiveId" clId="{8142C976-01C2-4A1F-B699-436E2C15EFB5}" dt="2023-10-22T07:29:47.601" v="4854" actId="478"/>
          <ac:picMkLst>
            <pc:docMk/>
            <pc:sldMk cId="4126107220" sldId="274"/>
            <ac:picMk id="14" creationId="{843EF3D4-8635-49A2-B970-C7C28B2D8332}"/>
          </ac:picMkLst>
        </pc:picChg>
      </pc:sldChg>
      <pc:sldChg chg="addSp delSp modSp add mod modAnim">
        <pc:chgData name="Wali Muhammad" userId="a50c5a49626fbc72" providerId="LiveId" clId="{8142C976-01C2-4A1F-B699-436E2C15EFB5}" dt="2023-10-22T09:30:53.971" v="6238" actId="403"/>
        <pc:sldMkLst>
          <pc:docMk/>
          <pc:sldMk cId="562968333" sldId="275"/>
        </pc:sldMkLst>
        <pc:spChg chg="mod">
          <ac:chgData name="Wali Muhammad" userId="a50c5a49626fbc72" providerId="LiveId" clId="{8142C976-01C2-4A1F-B699-436E2C15EFB5}" dt="2023-10-22T07:39:54.234" v="5000" actId="14100"/>
          <ac:spMkLst>
            <pc:docMk/>
            <pc:sldMk cId="562968333" sldId="275"/>
            <ac:spMk id="2" creationId="{341D5750-AF0A-45BD-9F45-8477884D145D}"/>
          </ac:spMkLst>
        </pc:spChg>
        <pc:spChg chg="mod">
          <ac:chgData name="Wali Muhammad" userId="a50c5a49626fbc72" providerId="LiveId" clId="{8142C976-01C2-4A1F-B699-436E2C15EFB5}" dt="2023-10-22T07:41:19.334" v="5055" actId="20577"/>
          <ac:spMkLst>
            <pc:docMk/>
            <pc:sldMk cId="562968333" sldId="275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9:24:38.129" v="6014" actId="1076"/>
          <ac:spMkLst>
            <pc:docMk/>
            <pc:sldMk cId="562968333" sldId="275"/>
            <ac:spMk id="4" creationId="{F4071E1D-F21E-4696-91B2-2634088A7568}"/>
          </ac:spMkLst>
        </pc:spChg>
        <pc:spChg chg="mod">
          <ac:chgData name="Wali Muhammad" userId="a50c5a49626fbc72" providerId="LiveId" clId="{8142C976-01C2-4A1F-B699-436E2C15EFB5}" dt="2023-10-22T09:30:53.971" v="6238" actId="403"/>
          <ac:spMkLst>
            <pc:docMk/>
            <pc:sldMk cId="562968333" sldId="275"/>
            <ac:spMk id="5" creationId="{FD9D3D93-8ED0-45CD-A19E-27E09ACB4822}"/>
          </ac:spMkLst>
        </pc:spChg>
        <pc:spChg chg="mod">
          <ac:chgData name="Wali Muhammad" userId="a50c5a49626fbc72" providerId="LiveId" clId="{8142C976-01C2-4A1F-B699-436E2C15EFB5}" dt="2023-10-22T08:11:42.529" v="5438" actId="1076"/>
          <ac:spMkLst>
            <pc:docMk/>
            <pc:sldMk cId="562968333" sldId="275"/>
            <ac:spMk id="11" creationId="{90CFE2E9-9177-4F91-BA4A-4386613D46E0}"/>
          </ac:spMkLst>
        </pc:spChg>
        <pc:picChg chg="add del mod ord modCrop">
          <ac:chgData name="Wali Muhammad" userId="a50c5a49626fbc72" providerId="LiveId" clId="{8142C976-01C2-4A1F-B699-436E2C15EFB5}" dt="2023-10-22T07:35:09.026" v="4884" actId="478"/>
          <ac:picMkLst>
            <pc:docMk/>
            <pc:sldMk cId="562968333" sldId="275"/>
            <ac:picMk id="14" creationId="{97AADAD0-E1D4-44D9-9262-8A0193D016C3}"/>
          </ac:picMkLst>
        </pc:picChg>
        <pc:picChg chg="del">
          <ac:chgData name="Wali Muhammad" userId="a50c5a49626fbc72" providerId="LiveId" clId="{8142C976-01C2-4A1F-B699-436E2C15EFB5}" dt="2023-10-22T07:32:52.150" v="4865" actId="478"/>
          <ac:picMkLst>
            <pc:docMk/>
            <pc:sldMk cId="562968333" sldId="275"/>
            <ac:picMk id="17" creationId="{A3331B41-1AD8-48C7-8EC6-0BE9EF6F2B04}"/>
          </ac:picMkLst>
        </pc:picChg>
        <pc:picChg chg="add mod ord modCrop">
          <ac:chgData name="Wali Muhammad" userId="a50c5a49626fbc72" providerId="LiveId" clId="{8142C976-01C2-4A1F-B699-436E2C15EFB5}" dt="2023-10-22T07:36:14.014" v="4895" actId="167"/>
          <ac:picMkLst>
            <pc:docMk/>
            <pc:sldMk cId="562968333" sldId="275"/>
            <ac:picMk id="19" creationId="{047547A0-2DEC-4AA4-B70B-4F5AFDA0B9C0}"/>
          </ac:picMkLst>
        </pc:picChg>
      </pc:sldChg>
      <pc:sldChg chg="modSp add mod ord modAnim">
        <pc:chgData name="Wali Muhammad" userId="a50c5a49626fbc72" providerId="LiveId" clId="{8142C976-01C2-4A1F-B699-436E2C15EFB5}" dt="2023-10-22T09:24:51.444" v="6016"/>
        <pc:sldMkLst>
          <pc:docMk/>
          <pc:sldMk cId="158417650" sldId="276"/>
        </pc:sldMkLst>
        <pc:spChg chg="mod">
          <ac:chgData name="Wali Muhammad" userId="a50c5a49626fbc72" providerId="LiveId" clId="{8142C976-01C2-4A1F-B699-436E2C15EFB5}" dt="2023-10-22T07:45:13.859" v="5173" actId="1076"/>
          <ac:spMkLst>
            <pc:docMk/>
            <pc:sldMk cId="158417650" sldId="276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7:46:44.574" v="5178" actId="20577"/>
          <ac:spMkLst>
            <pc:docMk/>
            <pc:sldMk cId="158417650" sldId="276"/>
            <ac:spMk id="24" creationId="{CFE4C9D3-4D0A-4025-95D6-651D93C62A31}"/>
          </ac:spMkLst>
        </pc:spChg>
      </pc:sldChg>
      <pc:sldChg chg="modSp add mod ord modAnim">
        <pc:chgData name="Wali Muhammad" userId="a50c5a49626fbc72" providerId="LiveId" clId="{8142C976-01C2-4A1F-B699-436E2C15EFB5}" dt="2023-10-22T09:24:55.515" v="6017"/>
        <pc:sldMkLst>
          <pc:docMk/>
          <pc:sldMk cId="2613752536" sldId="277"/>
        </pc:sldMkLst>
        <pc:spChg chg="mod">
          <ac:chgData name="Wali Muhammad" userId="a50c5a49626fbc72" providerId="LiveId" clId="{8142C976-01C2-4A1F-B699-436E2C15EFB5}" dt="2023-10-22T08:09:40.785" v="5428" actId="1076"/>
          <ac:spMkLst>
            <pc:docMk/>
            <pc:sldMk cId="2613752536" sldId="277"/>
            <ac:spMk id="13" creationId="{39C78567-9941-41B3-B9B4-E62E9DDAE79E}"/>
          </ac:spMkLst>
        </pc:spChg>
        <pc:spChg chg="mod">
          <ac:chgData name="Wali Muhammad" userId="a50c5a49626fbc72" providerId="LiveId" clId="{8142C976-01C2-4A1F-B699-436E2C15EFB5}" dt="2023-10-22T07:52:51.870" v="5269" actId="20577"/>
          <ac:spMkLst>
            <pc:docMk/>
            <pc:sldMk cId="2613752536" sldId="277"/>
            <ac:spMk id="15" creationId="{D9FD61A8-CD97-4F0C-82E9-405952C7570C}"/>
          </ac:spMkLst>
        </pc:spChg>
        <pc:spChg chg="mod">
          <ac:chgData name="Wali Muhammad" userId="a50c5a49626fbc72" providerId="LiveId" clId="{8142C976-01C2-4A1F-B699-436E2C15EFB5}" dt="2023-10-22T08:09:45.963" v="5429" actId="1076"/>
          <ac:spMkLst>
            <pc:docMk/>
            <pc:sldMk cId="2613752536" sldId="277"/>
            <ac:spMk id="26" creationId="{D6061409-A4B3-4637-B374-8D72120F48D9}"/>
          </ac:spMkLst>
        </pc:spChg>
        <pc:spChg chg="mod">
          <ac:chgData name="Wali Muhammad" userId="a50c5a49626fbc72" providerId="LiveId" clId="{8142C976-01C2-4A1F-B699-436E2C15EFB5}" dt="2023-10-22T08:08:52.586" v="5411" actId="20577"/>
          <ac:spMkLst>
            <pc:docMk/>
            <pc:sldMk cId="2613752536" sldId="277"/>
            <ac:spMk id="27" creationId="{B12445BD-1470-411C-9142-C1FF7BEF4F76}"/>
          </ac:spMkLst>
        </pc:spChg>
      </pc:sldChg>
      <pc:sldChg chg="addSp delSp modSp add mod ord modAnim">
        <pc:chgData name="Wali Muhammad" userId="a50c5a49626fbc72" providerId="LiveId" clId="{8142C976-01C2-4A1F-B699-436E2C15EFB5}" dt="2023-10-22T09:42:06.721" v="6327" actId="1076"/>
        <pc:sldMkLst>
          <pc:docMk/>
          <pc:sldMk cId="3132520981" sldId="278"/>
        </pc:sldMkLst>
        <pc:spChg chg="mod">
          <ac:chgData name="Wali Muhammad" userId="a50c5a49626fbc72" providerId="LiveId" clId="{8142C976-01C2-4A1F-B699-436E2C15EFB5}" dt="2023-10-22T08:09:08.223" v="5425" actId="20577"/>
          <ac:spMkLst>
            <pc:docMk/>
            <pc:sldMk cId="3132520981" sldId="278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9:42:06.721" v="6327" actId="1076"/>
          <ac:spMkLst>
            <pc:docMk/>
            <pc:sldMk cId="3132520981" sldId="278"/>
            <ac:spMk id="11" creationId="{90CFE2E9-9177-4F91-BA4A-4386613D46E0}"/>
          </ac:spMkLst>
        </pc:spChg>
        <pc:spChg chg="mod">
          <ac:chgData name="Wali Muhammad" userId="a50c5a49626fbc72" providerId="LiveId" clId="{8142C976-01C2-4A1F-B699-436E2C15EFB5}" dt="2023-10-22T09:41:55.217" v="6324" actId="1076"/>
          <ac:spMkLst>
            <pc:docMk/>
            <pc:sldMk cId="3132520981" sldId="278"/>
            <ac:spMk id="16" creationId="{1B3600D8-FBCF-4D7C-A7CD-6A53889BFB16}"/>
          </ac:spMkLst>
        </pc:spChg>
        <pc:spChg chg="add del mod">
          <ac:chgData name="Wali Muhammad" userId="a50c5a49626fbc72" providerId="LiveId" clId="{8142C976-01C2-4A1F-B699-436E2C15EFB5}" dt="2023-10-22T08:11:20.878" v="5436" actId="1076"/>
          <ac:spMkLst>
            <pc:docMk/>
            <pc:sldMk cId="3132520981" sldId="278"/>
            <ac:spMk id="17" creationId="{E65FF82C-39AF-4093-B768-0196F4B707F7}"/>
          </ac:spMkLst>
        </pc:spChg>
        <pc:spChg chg="del mod">
          <ac:chgData name="Wali Muhammad" userId="a50c5a49626fbc72" providerId="LiveId" clId="{8142C976-01C2-4A1F-B699-436E2C15EFB5}" dt="2023-10-22T07:52:49.657" v="5268"/>
          <ac:spMkLst>
            <pc:docMk/>
            <pc:sldMk cId="3132520981" sldId="278"/>
            <ac:spMk id="18" creationId="{10AB04C9-03DB-456A-A9BD-F57A875F15BE}"/>
          </ac:spMkLst>
        </pc:spChg>
        <pc:spChg chg="mod">
          <ac:chgData name="Wali Muhammad" userId="a50c5a49626fbc72" providerId="LiveId" clId="{8142C976-01C2-4A1F-B699-436E2C15EFB5}" dt="2023-10-22T09:41:54.957" v="6323" actId="1076"/>
          <ac:spMkLst>
            <pc:docMk/>
            <pc:sldMk cId="3132520981" sldId="278"/>
            <ac:spMk id="21" creationId="{695F384D-A890-425D-8F12-4FDDA8CBD02E}"/>
          </ac:spMkLst>
        </pc:spChg>
        <pc:spChg chg="mod">
          <ac:chgData name="Wali Muhammad" userId="a50c5a49626fbc72" providerId="LiveId" clId="{8142C976-01C2-4A1F-B699-436E2C15EFB5}" dt="2023-10-22T07:52:48.384" v="5266" actId="20577"/>
          <ac:spMkLst>
            <pc:docMk/>
            <pc:sldMk cId="3132520981" sldId="278"/>
            <ac:spMk id="24" creationId="{1D3C98A8-C77D-446C-8309-2204CCC627D0}"/>
          </ac:spMkLst>
        </pc:spChg>
        <pc:spChg chg="mod">
          <ac:chgData name="Wali Muhammad" userId="a50c5a49626fbc72" providerId="LiveId" clId="{8142C976-01C2-4A1F-B699-436E2C15EFB5}" dt="2023-10-22T09:25:06.593" v="6019" actId="1076"/>
          <ac:spMkLst>
            <pc:docMk/>
            <pc:sldMk cId="3132520981" sldId="278"/>
            <ac:spMk id="25" creationId="{1C143DC9-E767-4A5C-9465-DE78E44819AF}"/>
          </ac:spMkLst>
        </pc:spChg>
        <pc:picChg chg="add del">
          <ac:chgData name="Wali Muhammad" userId="a50c5a49626fbc72" providerId="LiveId" clId="{8142C976-01C2-4A1F-B699-436E2C15EFB5}" dt="2023-10-22T07:54:36.745" v="5274" actId="22"/>
          <ac:picMkLst>
            <pc:docMk/>
            <pc:sldMk cId="3132520981" sldId="278"/>
            <ac:picMk id="5" creationId="{301FB9E5-15EF-499A-9302-513C0EEE2149}"/>
          </ac:picMkLst>
        </pc:picChg>
        <pc:picChg chg="add del mod ord">
          <ac:chgData name="Wali Muhammad" userId="a50c5a49626fbc72" providerId="LiveId" clId="{8142C976-01C2-4A1F-B699-436E2C15EFB5}" dt="2023-10-22T08:05:54.861" v="5390" actId="478"/>
          <ac:picMkLst>
            <pc:docMk/>
            <pc:sldMk cId="3132520981" sldId="278"/>
            <ac:picMk id="22" creationId="{0FCAE50D-7A6C-4403-A8DD-049B0A789883}"/>
          </ac:picMkLst>
        </pc:picChg>
      </pc:sldChg>
      <pc:sldChg chg="addSp delSp add del mod">
        <pc:chgData name="Wali Muhammad" userId="a50c5a49626fbc72" providerId="LiveId" clId="{8142C976-01C2-4A1F-B699-436E2C15EFB5}" dt="2023-10-22T07:57:47.247" v="5301" actId="2696"/>
        <pc:sldMkLst>
          <pc:docMk/>
          <pc:sldMk cId="1711429413" sldId="279"/>
        </pc:sldMkLst>
        <pc:spChg chg="del">
          <ac:chgData name="Wali Muhammad" userId="a50c5a49626fbc72" providerId="LiveId" clId="{8142C976-01C2-4A1F-B699-436E2C15EFB5}" dt="2023-10-22T07:54:44.444" v="5277" actId="478"/>
          <ac:spMkLst>
            <pc:docMk/>
            <pc:sldMk cId="1711429413" sldId="279"/>
            <ac:spMk id="17" creationId="{E65FF82C-39AF-4093-B768-0196F4B707F7}"/>
          </ac:spMkLst>
        </pc:spChg>
        <pc:picChg chg="add">
          <ac:chgData name="Wali Muhammad" userId="a50c5a49626fbc72" providerId="LiveId" clId="{8142C976-01C2-4A1F-B699-436E2C15EFB5}" dt="2023-10-22T07:54:45.814" v="5278" actId="22"/>
          <ac:picMkLst>
            <pc:docMk/>
            <pc:sldMk cId="1711429413" sldId="279"/>
            <ac:picMk id="5" creationId="{5846314D-3F7C-4763-8C50-3F96F88A9505}"/>
          </ac:picMkLst>
        </pc:picChg>
      </pc:sldChg>
      <pc:sldChg chg="modSp add mod ord modAnim">
        <pc:chgData name="Wali Muhammad" userId="a50c5a49626fbc72" providerId="LiveId" clId="{8142C976-01C2-4A1F-B699-436E2C15EFB5}" dt="2023-10-22T09:37:14.351" v="6304" actId="20577"/>
        <pc:sldMkLst>
          <pc:docMk/>
          <pc:sldMk cId="3816965079" sldId="279"/>
        </pc:sldMkLst>
        <pc:spChg chg="mod">
          <ac:chgData name="Wali Muhammad" userId="a50c5a49626fbc72" providerId="LiveId" clId="{8142C976-01C2-4A1F-B699-436E2C15EFB5}" dt="2023-10-22T09:34:51.382" v="6275" actId="1076"/>
          <ac:spMkLst>
            <pc:docMk/>
            <pc:sldMk cId="3816965079" sldId="279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9:34:55.012" v="6276" actId="1076"/>
          <ac:spMkLst>
            <pc:docMk/>
            <pc:sldMk cId="3816965079" sldId="279"/>
            <ac:spMk id="4" creationId="{F4071E1D-F21E-4696-91B2-2634088A7568}"/>
          </ac:spMkLst>
        </pc:spChg>
        <pc:spChg chg="mod">
          <ac:chgData name="Wali Muhammad" userId="a50c5a49626fbc72" providerId="LiveId" clId="{8142C976-01C2-4A1F-B699-436E2C15EFB5}" dt="2023-10-22T09:35:30.682" v="6295" actId="1076"/>
          <ac:spMkLst>
            <pc:docMk/>
            <pc:sldMk cId="3816965079" sldId="279"/>
            <ac:spMk id="20" creationId="{8F904514-8476-4641-8B3D-0C9638DF38DC}"/>
          </ac:spMkLst>
        </pc:spChg>
        <pc:spChg chg="mod">
          <ac:chgData name="Wali Muhammad" userId="a50c5a49626fbc72" providerId="LiveId" clId="{8142C976-01C2-4A1F-B699-436E2C15EFB5}" dt="2023-10-22T09:37:14.351" v="6304" actId="20577"/>
          <ac:spMkLst>
            <pc:docMk/>
            <pc:sldMk cId="3816965079" sldId="279"/>
            <ac:spMk id="24" creationId="{CFE4C9D3-4D0A-4025-95D6-651D93C62A31}"/>
          </ac:spMkLst>
        </pc:spChg>
      </pc:sldChg>
      <pc:sldChg chg="addSp delSp modSp add mod delAnim modAnim">
        <pc:chgData name="Wali Muhammad" userId="a50c5a49626fbc72" providerId="LiveId" clId="{8142C976-01C2-4A1F-B699-436E2C15EFB5}" dt="2023-10-22T09:41:40.188" v="6320" actId="1076"/>
        <pc:sldMkLst>
          <pc:docMk/>
          <pc:sldMk cId="443443925" sldId="280"/>
        </pc:sldMkLst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3" creationId="{4CB92051-89BB-4A03-B7B4-4F12140E800F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4" creationId="{F4071E1D-F21E-4696-91B2-2634088A7568}"/>
          </ac:spMkLst>
        </pc:spChg>
        <pc:spChg chg="add mod ord">
          <ac:chgData name="Wali Muhammad" userId="a50c5a49626fbc72" providerId="LiveId" clId="{8142C976-01C2-4A1F-B699-436E2C15EFB5}" dt="2023-10-22T08:02:52.198" v="5376" actId="166"/>
          <ac:spMkLst>
            <pc:docMk/>
            <pc:sldMk cId="443443925" sldId="280"/>
            <ac:spMk id="12" creationId="{28EB445F-9D23-42E1-B79E-7B8D196FD090}"/>
          </ac:spMkLst>
        </pc:spChg>
        <pc:spChg chg="add mod">
          <ac:chgData name="Wali Muhammad" userId="a50c5a49626fbc72" providerId="LiveId" clId="{8142C976-01C2-4A1F-B699-436E2C15EFB5}" dt="2023-10-22T07:59:39.495" v="5308"/>
          <ac:spMkLst>
            <pc:docMk/>
            <pc:sldMk cId="443443925" sldId="280"/>
            <ac:spMk id="13" creationId="{68279B4A-BEB0-40DB-A3A0-8B6C64A1818A}"/>
          </ac:spMkLst>
        </pc:spChg>
        <pc:spChg chg="add mod">
          <ac:chgData name="Wali Muhammad" userId="a50c5a49626fbc72" providerId="LiveId" clId="{8142C976-01C2-4A1F-B699-436E2C15EFB5}" dt="2023-10-22T07:59:48.121" v="5309"/>
          <ac:spMkLst>
            <pc:docMk/>
            <pc:sldMk cId="443443925" sldId="280"/>
            <ac:spMk id="14" creationId="{9279CCDC-35EC-4CE6-AF57-1E4A31F269C7}"/>
          </ac:spMkLst>
        </pc:spChg>
        <pc:spChg chg="add mod">
          <ac:chgData name="Wali Muhammad" userId="a50c5a49626fbc72" providerId="LiveId" clId="{8142C976-01C2-4A1F-B699-436E2C15EFB5}" dt="2023-10-22T07:59:56.249" v="5310"/>
          <ac:spMkLst>
            <pc:docMk/>
            <pc:sldMk cId="443443925" sldId="280"/>
            <ac:spMk id="15" creationId="{22F20CC9-15B9-4F83-83D5-07014832EF6B}"/>
          </ac:spMkLst>
        </pc:spChg>
        <pc:spChg chg="add mod ord">
          <ac:chgData name="Wali Muhammad" userId="a50c5a49626fbc72" providerId="LiveId" clId="{8142C976-01C2-4A1F-B699-436E2C15EFB5}" dt="2023-10-22T08:03:01.844" v="5380" actId="1076"/>
          <ac:spMkLst>
            <pc:docMk/>
            <pc:sldMk cId="443443925" sldId="280"/>
            <ac:spMk id="16" creationId="{6B99A8C6-03DD-4C33-978F-C6A3D440D51D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17" creationId="{9CF34ECC-B0EF-45D6-BA42-FF4D220DFF7E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18" creationId="{CA0F14BA-BF2C-492B-9429-65CFE33BE391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19" creationId="{F3A1B67E-625B-4BE8-AB84-99D7E8C62117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20" creationId="{8F904514-8476-4641-8B3D-0C9638DF38DC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21" creationId="{111B6B55-1D77-4697-A7BE-28AD463FAB43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22" creationId="{883D1A8A-406C-4084-A476-E79A841B866C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23" creationId="{23295E0E-F457-4459-BE5D-926DCAA59EC4}"/>
          </ac:spMkLst>
        </pc:spChg>
        <pc:spChg chg="del">
          <ac:chgData name="Wali Muhammad" userId="a50c5a49626fbc72" providerId="LiveId" clId="{8142C976-01C2-4A1F-B699-436E2C15EFB5}" dt="2023-10-22T07:59:20.965" v="5306" actId="478"/>
          <ac:spMkLst>
            <pc:docMk/>
            <pc:sldMk cId="443443925" sldId="280"/>
            <ac:spMk id="24" creationId="{CFE4C9D3-4D0A-4025-95D6-651D93C62A31}"/>
          </ac:spMkLst>
        </pc:spChg>
        <pc:spChg chg="add mod">
          <ac:chgData name="Wali Muhammad" userId="a50c5a49626fbc72" providerId="LiveId" clId="{8142C976-01C2-4A1F-B699-436E2C15EFB5}" dt="2023-10-22T08:00:05.440" v="5312"/>
          <ac:spMkLst>
            <pc:docMk/>
            <pc:sldMk cId="443443925" sldId="280"/>
            <ac:spMk id="25" creationId="{01F1F866-E970-4CD9-869F-87FB117FE0BD}"/>
          </ac:spMkLst>
        </pc:spChg>
        <pc:spChg chg="add mod">
          <ac:chgData name="Wali Muhammad" userId="a50c5a49626fbc72" providerId="LiveId" clId="{8142C976-01C2-4A1F-B699-436E2C15EFB5}" dt="2023-10-22T08:00:22.939" v="5315" actId="1076"/>
          <ac:spMkLst>
            <pc:docMk/>
            <pc:sldMk cId="443443925" sldId="280"/>
            <ac:spMk id="26" creationId="{C5F06E77-0990-44B3-92AD-0AC1BCCE2BB6}"/>
          </ac:spMkLst>
        </pc:spChg>
        <pc:spChg chg="add mod">
          <ac:chgData name="Wali Muhammad" userId="a50c5a49626fbc72" providerId="LiveId" clId="{8142C976-01C2-4A1F-B699-436E2C15EFB5}" dt="2023-10-22T09:41:40.188" v="6320" actId="1076"/>
          <ac:spMkLst>
            <pc:docMk/>
            <pc:sldMk cId="443443925" sldId="280"/>
            <ac:spMk id="27" creationId="{60BBA56B-2367-47A5-B411-BCBB7C39AFD6}"/>
          </ac:spMkLst>
        </pc:spChg>
        <pc:spChg chg="add mod">
          <ac:chgData name="Wali Muhammad" userId="a50c5a49626fbc72" providerId="LiveId" clId="{8142C976-01C2-4A1F-B699-436E2C15EFB5}" dt="2023-10-22T08:01:07.923" v="5347" actId="1076"/>
          <ac:spMkLst>
            <pc:docMk/>
            <pc:sldMk cId="443443925" sldId="280"/>
            <ac:spMk id="28" creationId="{16AD89F2-4906-4696-8897-674ECC46F4D2}"/>
          </ac:spMkLst>
        </pc:spChg>
        <pc:spChg chg="add del mod">
          <ac:chgData name="Wali Muhammad" userId="a50c5a49626fbc72" providerId="LiveId" clId="{8142C976-01C2-4A1F-B699-436E2C15EFB5}" dt="2023-10-22T08:01:26.420" v="5366"/>
          <ac:spMkLst>
            <pc:docMk/>
            <pc:sldMk cId="443443925" sldId="280"/>
            <ac:spMk id="29" creationId="{107F59FA-5E25-4040-812F-4AE389D3A355}"/>
          </ac:spMkLst>
        </pc:spChg>
        <pc:spChg chg="add mod">
          <ac:chgData name="Wali Muhammad" userId="a50c5a49626fbc72" providerId="LiveId" clId="{8142C976-01C2-4A1F-B699-436E2C15EFB5}" dt="2023-10-22T08:01:43.427" v="5368" actId="1076"/>
          <ac:spMkLst>
            <pc:docMk/>
            <pc:sldMk cId="443443925" sldId="280"/>
            <ac:spMk id="30" creationId="{D1539543-6B70-4C93-90EE-B35B0C1052B7}"/>
          </ac:spMkLst>
        </pc:spChg>
        <pc:spChg chg="add mod">
          <ac:chgData name="Wali Muhammad" userId="a50c5a49626fbc72" providerId="LiveId" clId="{8142C976-01C2-4A1F-B699-436E2C15EFB5}" dt="2023-10-22T08:02:24.481" v="5370" actId="1076"/>
          <ac:spMkLst>
            <pc:docMk/>
            <pc:sldMk cId="443443925" sldId="280"/>
            <ac:spMk id="31" creationId="{CA34F4CB-EFD6-4E3C-A4B1-38AA5960FAFD}"/>
          </ac:spMkLst>
        </pc:spChg>
        <pc:spChg chg="add del mod">
          <ac:chgData name="Wali Muhammad" userId="a50c5a49626fbc72" providerId="LiveId" clId="{8142C976-01C2-4A1F-B699-436E2C15EFB5}" dt="2023-10-22T08:02:42.723" v="5373" actId="478"/>
          <ac:spMkLst>
            <pc:docMk/>
            <pc:sldMk cId="443443925" sldId="280"/>
            <ac:spMk id="32" creationId="{192C5DA8-37BD-4661-B60F-3A0B98FF7C62}"/>
          </ac:spMkLst>
        </pc:spChg>
      </pc:sldChg>
      <pc:sldChg chg="modSp add mod ord modAnim">
        <pc:chgData name="Wali Muhammad" userId="a50c5a49626fbc72" providerId="LiveId" clId="{8142C976-01C2-4A1F-B699-436E2C15EFB5}" dt="2023-10-22T09:31:33.810" v="6241" actId="2711"/>
        <pc:sldMkLst>
          <pc:docMk/>
          <pc:sldMk cId="3460866618" sldId="281"/>
        </pc:sldMkLst>
        <pc:spChg chg="mod">
          <ac:chgData name="Wali Muhammad" userId="a50c5a49626fbc72" providerId="LiveId" clId="{8142C976-01C2-4A1F-B699-436E2C15EFB5}" dt="2023-10-22T09:25:30.461" v="6139" actId="1037"/>
          <ac:spMkLst>
            <pc:docMk/>
            <pc:sldMk cId="3460866618" sldId="281"/>
            <ac:spMk id="14" creationId="{1FEEAB67-5305-4927-BB55-A3682209EBDC}"/>
          </ac:spMkLst>
        </pc:spChg>
        <pc:spChg chg="mod">
          <ac:chgData name="Wali Muhammad" userId="a50c5a49626fbc72" providerId="LiveId" clId="{8142C976-01C2-4A1F-B699-436E2C15EFB5}" dt="2023-10-22T08:44:02.922" v="5481" actId="20577"/>
          <ac:spMkLst>
            <pc:docMk/>
            <pc:sldMk cId="3460866618" sldId="281"/>
            <ac:spMk id="26" creationId="{D6061409-A4B3-4637-B374-8D72120F48D9}"/>
          </ac:spMkLst>
        </pc:spChg>
        <pc:spChg chg="mod">
          <ac:chgData name="Wali Muhammad" userId="a50c5a49626fbc72" providerId="LiveId" clId="{8142C976-01C2-4A1F-B699-436E2C15EFB5}" dt="2023-10-22T09:31:33.810" v="6241" actId="2711"/>
          <ac:spMkLst>
            <pc:docMk/>
            <pc:sldMk cId="3460866618" sldId="281"/>
            <ac:spMk id="27" creationId="{B12445BD-1470-411C-9142-C1FF7BEF4F76}"/>
          </ac:spMkLst>
        </pc:spChg>
      </pc:sldChg>
      <pc:sldChg chg="addSp delSp modSp add mod ord modAnim">
        <pc:chgData name="Wali Muhammad" userId="a50c5a49626fbc72" providerId="LiveId" clId="{8142C976-01C2-4A1F-B699-436E2C15EFB5}" dt="2023-10-22T09:25:10.401" v="6020"/>
        <pc:sldMkLst>
          <pc:docMk/>
          <pc:sldMk cId="3179556096" sldId="282"/>
        </pc:sldMkLst>
        <pc:spChg chg="mod">
          <ac:chgData name="Wali Muhammad" userId="a50c5a49626fbc72" providerId="LiveId" clId="{8142C976-01C2-4A1F-B699-436E2C15EFB5}" dt="2023-10-22T08:08:14.004" v="5409" actId="1076"/>
          <ac:spMkLst>
            <pc:docMk/>
            <pc:sldMk cId="3179556096" sldId="282"/>
            <ac:spMk id="2" creationId="{341D5750-AF0A-45BD-9F45-8477884D145D}"/>
          </ac:spMkLst>
        </pc:spChg>
        <pc:spChg chg="mod">
          <ac:chgData name="Wali Muhammad" userId="a50c5a49626fbc72" providerId="LiveId" clId="{8142C976-01C2-4A1F-B699-436E2C15EFB5}" dt="2023-10-22T08:12:50.922" v="5456" actId="20577"/>
          <ac:spMkLst>
            <pc:docMk/>
            <pc:sldMk cId="3179556096" sldId="282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8:08:16.742" v="5410" actId="1076"/>
          <ac:spMkLst>
            <pc:docMk/>
            <pc:sldMk cId="3179556096" sldId="282"/>
            <ac:spMk id="5" creationId="{FD9D3D93-8ED0-45CD-A19E-27E09ACB4822}"/>
          </ac:spMkLst>
        </pc:spChg>
        <pc:spChg chg="mod">
          <ac:chgData name="Wali Muhammad" userId="a50c5a49626fbc72" providerId="LiveId" clId="{8142C976-01C2-4A1F-B699-436E2C15EFB5}" dt="2023-10-22T08:11:35.511" v="5437" actId="1076"/>
          <ac:spMkLst>
            <pc:docMk/>
            <pc:sldMk cId="3179556096" sldId="282"/>
            <ac:spMk id="11" creationId="{90CFE2E9-9177-4F91-BA4A-4386613D46E0}"/>
          </ac:spMkLst>
        </pc:spChg>
        <pc:picChg chg="del">
          <ac:chgData name="Wali Muhammad" userId="a50c5a49626fbc72" providerId="LiveId" clId="{8142C976-01C2-4A1F-B699-436E2C15EFB5}" dt="2023-10-22T08:05:35.515" v="5387" actId="478"/>
          <ac:picMkLst>
            <pc:docMk/>
            <pc:sldMk cId="3179556096" sldId="282"/>
            <ac:picMk id="17" creationId="{A3331B41-1AD8-48C7-8EC6-0BE9EF6F2B04}"/>
          </ac:picMkLst>
        </pc:picChg>
        <pc:picChg chg="add mod ord">
          <ac:chgData name="Wali Muhammad" userId="a50c5a49626fbc72" providerId="LiveId" clId="{8142C976-01C2-4A1F-B699-436E2C15EFB5}" dt="2023-10-22T08:07:42.152" v="5400" actId="167"/>
          <ac:picMkLst>
            <pc:docMk/>
            <pc:sldMk cId="3179556096" sldId="282"/>
            <ac:picMk id="18" creationId="{8128A062-BE1E-406E-B0EA-5DC5882D661F}"/>
          </ac:picMkLst>
        </pc:picChg>
      </pc:sldChg>
      <pc:sldChg chg="modSp add mod ord modAnim">
        <pc:chgData name="Wali Muhammad" userId="a50c5a49626fbc72" providerId="LiveId" clId="{8142C976-01C2-4A1F-B699-436E2C15EFB5}" dt="2023-10-22T09:25:35.531" v="6140"/>
        <pc:sldMkLst>
          <pc:docMk/>
          <pc:sldMk cId="3172837806" sldId="283"/>
        </pc:sldMkLst>
        <pc:spChg chg="mod">
          <ac:chgData name="Wali Muhammad" userId="a50c5a49626fbc72" providerId="LiveId" clId="{8142C976-01C2-4A1F-B699-436E2C15EFB5}" dt="2023-10-22T08:48:07.962" v="5540" actId="20577"/>
          <ac:spMkLst>
            <pc:docMk/>
            <pc:sldMk cId="3172837806" sldId="283"/>
            <ac:spMk id="15" creationId="{D9FD61A8-CD97-4F0C-82E9-405952C7570C}"/>
          </ac:spMkLst>
        </pc:spChg>
        <pc:spChg chg="mod">
          <ac:chgData name="Wali Muhammad" userId="a50c5a49626fbc72" providerId="LiveId" clId="{8142C976-01C2-4A1F-B699-436E2C15EFB5}" dt="2023-10-22T08:48:42.392" v="5545" actId="1076"/>
          <ac:spMkLst>
            <pc:docMk/>
            <pc:sldMk cId="3172837806" sldId="283"/>
            <ac:spMk id="26" creationId="{D6061409-A4B3-4637-B374-8D72120F48D9}"/>
          </ac:spMkLst>
        </pc:spChg>
        <pc:spChg chg="mod">
          <ac:chgData name="Wali Muhammad" userId="a50c5a49626fbc72" providerId="LiveId" clId="{8142C976-01C2-4A1F-B699-436E2C15EFB5}" dt="2023-10-22T09:13:13.716" v="5900" actId="20577"/>
          <ac:spMkLst>
            <pc:docMk/>
            <pc:sldMk cId="3172837806" sldId="283"/>
            <ac:spMk id="27" creationId="{B12445BD-1470-411C-9142-C1FF7BEF4F76}"/>
          </ac:spMkLst>
        </pc:spChg>
      </pc:sldChg>
      <pc:sldChg chg="modSp add mod ord modAnim">
        <pc:chgData name="Wali Muhammad" userId="a50c5a49626fbc72" providerId="LiveId" clId="{8142C976-01C2-4A1F-B699-436E2C15EFB5}" dt="2023-10-22T09:25:39.109" v="6141"/>
        <pc:sldMkLst>
          <pc:docMk/>
          <pc:sldMk cId="3577662689" sldId="284"/>
        </pc:sldMkLst>
        <pc:spChg chg="mod">
          <ac:chgData name="Wali Muhammad" userId="a50c5a49626fbc72" providerId="LiveId" clId="{8142C976-01C2-4A1F-B699-436E2C15EFB5}" dt="2023-10-22T08:52:22.613" v="5673" actId="20577"/>
          <ac:spMkLst>
            <pc:docMk/>
            <pc:sldMk cId="3577662689" sldId="284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8:54:45.516" v="5788" actId="20577"/>
          <ac:spMkLst>
            <pc:docMk/>
            <pc:sldMk cId="3577662689" sldId="284"/>
            <ac:spMk id="17" creationId="{E65FF82C-39AF-4093-B768-0196F4B707F7}"/>
          </ac:spMkLst>
        </pc:spChg>
        <pc:spChg chg="mod">
          <ac:chgData name="Wali Muhammad" userId="a50c5a49626fbc72" providerId="LiveId" clId="{8142C976-01C2-4A1F-B699-436E2C15EFB5}" dt="2023-10-22T08:50:55.295" v="5611" actId="20577"/>
          <ac:spMkLst>
            <pc:docMk/>
            <pc:sldMk cId="3577662689" sldId="284"/>
            <ac:spMk id="24" creationId="{1D3C98A8-C77D-446C-8309-2204CCC627D0}"/>
          </ac:spMkLst>
        </pc:spChg>
      </pc:sldChg>
      <pc:sldChg chg="addSp delSp modSp add mod modAnim">
        <pc:chgData name="Wali Muhammad" userId="a50c5a49626fbc72" providerId="LiveId" clId="{8142C976-01C2-4A1F-B699-436E2C15EFB5}" dt="2023-10-22T09:41:21.275" v="6319" actId="478"/>
        <pc:sldMkLst>
          <pc:docMk/>
          <pc:sldMk cId="2562189787" sldId="285"/>
        </pc:sldMkLst>
        <pc:spChg chg="mod">
          <ac:chgData name="Wali Muhammad" userId="a50c5a49626fbc72" providerId="LiveId" clId="{8142C976-01C2-4A1F-B699-436E2C15EFB5}" dt="2023-10-22T08:55:28.482" v="5790" actId="1076"/>
          <ac:spMkLst>
            <pc:docMk/>
            <pc:sldMk cId="2562189787" sldId="285"/>
            <ac:spMk id="2" creationId="{341D5750-AF0A-45BD-9F45-8477884D145D}"/>
          </ac:spMkLst>
        </pc:spChg>
        <pc:spChg chg="mod">
          <ac:chgData name="Wali Muhammad" userId="a50c5a49626fbc72" providerId="LiveId" clId="{8142C976-01C2-4A1F-B699-436E2C15EFB5}" dt="2023-10-22T08:59:46.567" v="5827" actId="1076"/>
          <ac:spMkLst>
            <pc:docMk/>
            <pc:sldMk cId="2562189787" sldId="285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8:55:38.354" v="5792" actId="1076"/>
          <ac:spMkLst>
            <pc:docMk/>
            <pc:sldMk cId="2562189787" sldId="285"/>
            <ac:spMk id="6" creationId="{4FF9AE64-DB51-4749-B6C7-7DB477F70F4D}"/>
          </ac:spMkLst>
        </pc:spChg>
        <pc:spChg chg="mod ord">
          <ac:chgData name="Wali Muhammad" userId="a50c5a49626fbc72" providerId="LiveId" clId="{8142C976-01C2-4A1F-B699-436E2C15EFB5}" dt="2023-10-22T08:56:32.071" v="5804" actId="1076"/>
          <ac:spMkLst>
            <pc:docMk/>
            <pc:sldMk cId="2562189787" sldId="285"/>
            <ac:spMk id="8" creationId="{EBA12435-5F0F-4265-8D0F-1EC6D5614D21}"/>
          </ac:spMkLst>
        </pc:spChg>
        <pc:spChg chg="mod">
          <ac:chgData name="Wali Muhammad" userId="a50c5a49626fbc72" providerId="LiveId" clId="{8142C976-01C2-4A1F-B699-436E2C15EFB5}" dt="2023-10-22T08:55:59.867" v="5797" actId="1076"/>
          <ac:spMkLst>
            <pc:docMk/>
            <pc:sldMk cId="2562189787" sldId="285"/>
            <ac:spMk id="10" creationId="{53534B9F-68C1-417C-AD45-9504B2995A0A}"/>
          </ac:spMkLst>
        </pc:spChg>
        <pc:spChg chg="mod">
          <ac:chgData name="Wali Muhammad" userId="a50c5a49626fbc72" providerId="LiveId" clId="{8142C976-01C2-4A1F-B699-436E2C15EFB5}" dt="2023-10-22T09:41:07.376" v="6317" actId="1076"/>
          <ac:spMkLst>
            <pc:docMk/>
            <pc:sldMk cId="2562189787" sldId="285"/>
            <ac:spMk id="11" creationId="{90CFE2E9-9177-4F91-BA4A-4386613D46E0}"/>
          </ac:spMkLst>
        </pc:spChg>
        <pc:spChg chg="mod">
          <ac:chgData name="Wali Muhammad" userId="a50c5a49626fbc72" providerId="LiveId" clId="{8142C976-01C2-4A1F-B699-436E2C15EFB5}" dt="2023-10-22T09:00:11.957" v="5831" actId="1076"/>
          <ac:spMkLst>
            <pc:docMk/>
            <pc:sldMk cId="2562189787" sldId="285"/>
            <ac:spMk id="16" creationId="{1B3600D8-FBCF-4D7C-A7CD-6A53889BFB16}"/>
          </ac:spMkLst>
        </pc:spChg>
        <pc:spChg chg="mod">
          <ac:chgData name="Wali Muhammad" userId="a50c5a49626fbc72" providerId="LiveId" clId="{8142C976-01C2-4A1F-B699-436E2C15EFB5}" dt="2023-10-22T09:31:54.798" v="6242" actId="2711"/>
          <ac:spMkLst>
            <pc:docMk/>
            <pc:sldMk cId="2562189787" sldId="285"/>
            <ac:spMk id="17" creationId="{E65FF82C-39AF-4093-B768-0196F4B707F7}"/>
          </ac:spMkLst>
        </pc:spChg>
        <pc:spChg chg="mod">
          <ac:chgData name="Wali Muhammad" userId="a50c5a49626fbc72" providerId="LiveId" clId="{8142C976-01C2-4A1F-B699-436E2C15EFB5}" dt="2023-10-22T09:00:14.907" v="5832" actId="1076"/>
          <ac:spMkLst>
            <pc:docMk/>
            <pc:sldMk cId="2562189787" sldId="285"/>
            <ac:spMk id="20" creationId="{FB6CC5ED-7394-4BCF-9DA9-364350030F15}"/>
          </ac:spMkLst>
        </pc:spChg>
        <pc:spChg chg="add del mod">
          <ac:chgData name="Wali Muhammad" userId="a50c5a49626fbc72" providerId="LiveId" clId="{8142C976-01C2-4A1F-B699-436E2C15EFB5}" dt="2023-10-22T09:41:21.275" v="6319" actId="478"/>
          <ac:spMkLst>
            <pc:docMk/>
            <pc:sldMk cId="2562189787" sldId="285"/>
            <ac:spMk id="21" creationId="{695F384D-A890-425D-8F12-4FDDA8CBD02E}"/>
          </ac:spMkLst>
        </pc:spChg>
        <pc:spChg chg="mod">
          <ac:chgData name="Wali Muhammad" userId="a50c5a49626fbc72" providerId="LiveId" clId="{8142C976-01C2-4A1F-B699-436E2C15EFB5}" dt="2023-10-22T08:56:16.899" v="5800" actId="1076"/>
          <ac:spMkLst>
            <pc:docMk/>
            <pc:sldMk cId="2562189787" sldId="285"/>
            <ac:spMk id="24" creationId="{1D3C98A8-C77D-446C-8309-2204CCC627D0}"/>
          </ac:spMkLst>
        </pc:spChg>
        <pc:spChg chg="mod">
          <ac:chgData name="Wali Muhammad" userId="a50c5a49626fbc72" providerId="LiveId" clId="{8142C976-01C2-4A1F-B699-436E2C15EFB5}" dt="2023-10-22T09:25:45.697" v="6166" actId="1037"/>
          <ac:spMkLst>
            <pc:docMk/>
            <pc:sldMk cId="2562189787" sldId="285"/>
            <ac:spMk id="25" creationId="{1C143DC9-E767-4A5C-9465-DE78E44819AF}"/>
          </ac:spMkLst>
        </pc:spChg>
        <pc:spChg chg="mod">
          <ac:chgData name="Wali Muhammad" userId="a50c5a49626fbc72" providerId="LiveId" clId="{8142C976-01C2-4A1F-B699-436E2C15EFB5}" dt="2023-10-22T09:40:40.832" v="6310" actId="1076"/>
          <ac:spMkLst>
            <pc:docMk/>
            <pc:sldMk cId="2562189787" sldId="285"/>
            <ac:spMk id="26" creationId="{F28DE0EA-9D04-4103-9606-9BC047625A2A}"/>
          </ac:spMkLst>
        </pc:spChg>
      </pc:sldChg>
      <pc:sldChg chg="addSp delSp modSp add mod ord modAnim">
        <pc:chgData name="Wali Muhammad" userId="a50c5a49626fbc72" providerId="LiveId" clId="{8142C976-01C2-4A1F-B699-436E2C15EFB5}" dt="2023-10-22T09:25:55.775" v="6168"/>
        <pc:sldMkLst>
          <pc:docMk/>
          <pc:sldMk cId="21627151" sldId="286"/>
        </pc:sldMkLst>
        <pc:spChg chg="mod">
          <ac:chgData name="Wali Muhammad" userId="a50c5a49626fbc72" providerId="LiveId" clId="{8142C976-01C2-4A1F-B699-436E2C15EFB5}" dt="2023-10-22T09:17:01.930" v="5947" actId="14100"/>
          <ac:spMkLst>
            <pc:docMk/>
            <pc:sldMk cId="21627151" sldId="286"/>
            <ac:spMk id="2" creationId="{341D5750-AF0A-45BD-9F45-8477884D145D}"/>
          </ac:spMkLst>
        </pc:spChg>
        <pc:spChg chg="mod">
          <ac:chgData name="Wali Muhammad" userId="a50c5a49626fbc72" providerId="LiveId" clId="{8142C976-01C2-4A1F-B699-436E2C15EFB5}" dt="2023-10-22T09:04:50.434" v="5850" actId="20577"/>
          <ac:spMkLst>
            <pc:docMk/>
            <pc:sldMk cId="21627151" sldId="286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9:16:59.112" v="5946" actId="14100"/>
          <ac:spMkLst>
            <pc:docMk/>
            <pc:sldMk cId="21627151" sldId="286"/>
            <ac:spMk id="5" creationId="{FD9D3D93-8ED0-45CD-A19E-27E09ACB4822}"/>
          </ac:spMkLst>
        </pc:spChg>
        <pc:spChg chg="mod">
          <ac:chgData name="Wali Muhammad" userId="a50c5a49626fbc72" providerId="LiveId" clId="{8142C976-01C2-4A1F-B699-436E2C15EFB5}" dt="2023-10-22T09:17:05.565" v="5948" actId="1076"/>
          <ac:spMkLst>
            <pc:docMk/>
            <pc:sldMk cId="21627151" sldId="286"/>
            <ac:spMk id="11" creationId="{90CFE2E9-9177-4F91-BA4A-4386613D46E0}"/>
          </ac:spMkLst>
        </pc:spChg>
        <pc:picChg chg="add mod ord">
          <ac:chgData name="Wali Muhammad" userId="a50c5a49626fbc72" providerId="LiveId" clId="{8142C976-01C2-4A1F-B699-436E2C15EFB5}" dt="2023-10-22T09:17:41.490" v="5955" actId="1076"/>
          <ac:picMkLst>
            <pc:docMk/>
            <pc:sldMk cId="21627151" sldId="286"/>
            <ac:picMk id="14" creationId="{FD610C53-124B-4475-ACC7-BC5CDABC8846}"/>
          </ac:picMkLst>
        </pc:picChg>
        <pc:picChg chg="del">
          <ac:chgData name="Wali Muhammad" userId="a50c5a49626fbc72" providerId="LiveId" clId="{8142C976-01C2-4A1F-B699-436E2C15EFB5}" dt="2023-10-22T09:05:55.816" v="5875" actId="478"/>
          <ac:picMkLst>
            <pc:docMk/>
            <pc:sldMk cId="21627151" sldId="286"/>
            <ac:picMk id="17" creationId="{A3331B41-1AD8-48C7-8EC6-0BE9EF6F2B04}"/>
          </ac:picMkLst>
        </pc:picChg>
      </pc:sldChg>
      <pc:sldChg chg="modSp add mod ord modAnim">
        <pc:chgData name="Wali Muhammad" userId="a50c5a49626fbc72" providerId="LiveId" clId="{8142C976-01C2-4A1F-B699-436E2C15EFB5}" dt="2023-10-22T09:40:23.316" v="6306"/>
        <pc:sldMkLst>
          <pc:docMk/>
          <pc:sldMk cId="3140528545" sldId="287"/>
        </pc:sldMkLst>
        <pc:spChg chg="mod">
          <ac:chgData name="Wali Muhammad" userId="a50c5a49626fbc72" providerId="LiveId" clId="{8142C976-01C2-4A1F-B699-436E2C15EFB5}" dt="2023-10-22T09:32:10.756" v="6244" actId="20577"/>
          <ac:spMkLst>
            <pc:docMk/>
            <pc:sldMk cId="3140528545" sldId="287"/>
            <ac:spMk id="3" creationId="{4CB92051-89BB-4A03-B7B4-4F12140E800F}"/>
          </ac:spMkLst>
        </pc:spChg>
        <pc:spChg chg="mod">
          <ac:chgData name="Wali Muhammad" userId="a50c5a49626fbc72" providerId="LiveId" clId="{8142C976-01C2-4A1F-B699-436E2C15EFB5}" dt="2023-10-22T09:15:21.532" v="5934" actId="1076"/>
          <ac:spMkLst>
            <pc:docMk/>
            <pc:sldMk cId="3140528545" sldId="287"/>
            <ac:spMk id="4" creationId="{F4071E1D-F21E-4696-91B2-2634088A7568}"/>
          </ac:spMkLst>
        </pc:spChg>
        <pc:spChg chg="mod">
          <ac:chgData name="Wali Muhammad" userId="a50c5a49626fbc72" providerId="LiveId" clId="{8142C976-01C2-4A1F-B699-436E2C15EFB5}" dt="2023-10-22T09:33:39.522" v="6273" actId="1076"/>
          <ac:spMkLst>
            <pc:docMk/>
            <pc:sldMk cId="3140528545" sldId="287"/>
            <ac:spMk id="5" creationId="{FD9D3D93-8ED0-45CD-A19E-27E09ACB4822}"/>
          </ac:spMkLst>
        </pc:spChg>
      </pc:sldChg>
      <pc:sldMasterChg chg="modTransition modSldLayout">
        <pc:chgData name="Wali Muhammad" userId="a50c5a49626fbc72" providerId="LiveId" clId="{8142C976-01C2-4A1F-B699-436E2C15EFB5}" dt="2023-10-21T22:13:57.426" v="1342"/>
        <pc:sldMasterMkLst>
          <pc:docMk/>
          <pc:sldMasterMk cId="2971189707" sldId="2147483761"/>
        </pc:sldMasterMkLst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324671807" sldId="2147483762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85237733" sldId="2147483763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3621865965" sldId="2147483764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1507896087" sldId="2147483765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2017770973" sldId="2147483766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3193777342" sldId="2147483767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1927653270" sldId="2147483768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3099864983" sldId="2147483769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4087215720" sldId="2147483770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3294824954" sldId="2147483771"/>
          </pc:sldLayoutMkLst>
        </pc:sldLayoutChg>
        <pc:sldLayoutChg chg="modTransition">
          <pc:chgData name="Wali Muhammad" userId="a50c5a49626fbc72" providerId="LiveId" clId="{8142C976-01C2-4A1F-B699-436E2C15EFB5}" dt="2023-10-21T22:13:57.426" v="1342"/>
          <pc:sldLayoutMkLst>
            <pc:docMk/>
            <pc:sldMasterMk cId="2971189707" sldId="2147483761"/>
            <pc:sldLayoutMk cId="3863361539" sldId="2147483772"/>
          </pc:sldLayoutMkLst>
        </pc:sldLayoutChg>
      </pc:sldMasterChg>
    </pc:docChg>
  </pc:docChgLst>
  <pc:docChgLst>
    <pc:chgData name="Wali Muhammad" userId="a50c5a49626fbc72" providerId="LiveId" clId="{37B71C0C-7AEE-46A3-A171-C0D3288B114C}"/>
    <pc:docChg chg="undo redo custSel addSld delSld modSld sldOrd">
      <pc:chgData name="Wali Muhammad" userId="a50c5a49626fbc72" providerId="LiveId" clId="{37B71C0C-7AEE-46A3-A171-C0D3288B114C}" dt="2023-10-24T03:18:48.390" v="3060" actId="113"/>
      <pc:docMkLst>
        <pc:docMk/>
      </pc:docMkLst>
      <pc:sldChg chg="addSp modSp mod">
        <pc:chgData name="Wali Muhammad" userId="a50c5a49626fbc72" providerId="LiveId" clId="{37B71C0C-7AEE-46A3-A171-C0D3288B114C}" dt="2023-10-22T14:59:50.023" v="928" actId="20577"/>
        <pc:sldMkLst>
          <pc:docMk/>
          <pc:sldMk cId="2729330586" sldId="257"/>
        </pc:sldMkLst>
        <pc:spChg chg="add mod">
          <ac:chgData name="Wali Muhammad" userId="a50c5a49626fbc72" providerId="LiveId" clId="{37B71C0C-7AEE-46A3-A171-C0D3288B114C}" dt="2023-10-22T14:46:55.858" v="840" actId="1076"/>
          <ac:spMkLst>
            <pc:docMk/>
            <pc:sldMk cId="2729330586" sldId="257"/>
            <ac:spMk id="10" creationId="{4EB14E4C-22A0-4580-82D3-49EB3C80012B}"/>
          </ac:spMkLst>
        </pc:spChg>
        <pc:spChg chg="add mod">
          <ac:chgData name="Wali Muhammad" userId="a50c5a49626fbc72" providerId="LiveId" clId="{37B71C0C-7AEE-46A3-A171-C0D3288B114C}" dt="2023-10-22T14:47:14.510" v="842" actId="1076"/>
          <ac:spMkLst>
            <pc:docMk/>
            <pc:sldMk cId="2729330586" sldId="257"/>
            <ac:spMk id="11" creationId="{7FDBC216-E2B1-4194-8B0F-1E45FBE09D53}"/>
          </ac:spMkLst>
        </pc:spChg>
        <pc:spChg chg="mod">
          <ac:chgData name="Wali Muhammad" userId="a50c5a49626fbc72" providerId="LiveId" clId="{37B71C0C-7AEE-46A3-A171-C0D3288B114C}" dt="2023-10-22T14:59:50.023" v="928" actId="20577"/>
          <ac:spMkLst>
            <pc:docMk/>
            <pc:sldMk cId="2729330586" sldId="257"/>
            <ac:spMk id="20" creationId="{51FBE160-0218-4538-8512-007676367554}"/>
          </ac:spMkLst>
        </pc:spChg>
      </pc:sldChg>
      <pc:sldChg chg="addSp delSp modSp del mod">
        <pc:chgData name="Wali Muhammad" userId="a50c5a49626fbc72" providerId="LiveId" clId="{37B71C0C-7AEE-46A3-A171-C0D3288B114C}" dt="2023-10-22T15:24:33.439" v="1131" actId="2696"/>
        <pc:sldMkLst>
          <pc:docMk/>
          <pc:sldMk cId="1353285834" sldId="259"/>
        </pc:sldMkLst>
        <pc:spChg chg="mod">
          <ac:chgData name="Wali Muhammad" userId="a50c5a49626fbc72" providerId="LiveId" clId="{37B71C0C-7AEE-46A3-A171-C0D3288B114C}" dt="2023-10-22T14:54:35.110" v="910" actId="20577"/>
          <ac:spMkLst>
            <pc:docMk/>
            <pc:sldMk cId="1353285834" sldId="259"/>
            <ac:spMk id="5" creationId="{FD9D3D93-8ED0-45CD-A19E-27E09ACB4822}"/>
          </ac:spMkLst>
        </pc:spChg>
        <pc:inkChg chg="add del">
          <ac:chgData name="Wali Muhammad" userId="a50c5a49626fbc72" providerId="LiveId" clId="{37B71C0C-7AEE-46A3-A171-C0D3288B114C}" dt="2023-10-22T14:25:10.399" v="819" actId="478"/>
          <ac:inkMkLst>
            <pc:docMk/>
            <pc:sldMk cId="1353285834" sldId="259"/>
            <ac:inkMk id="9" creationId="{DEA43309-F0BC-4797-A20D-0207C49F4D57}"/>
          </ac:inkMkLst>
        </pc:inkChg>
      </pc:sldChg>
      <pc:sldChg chg="modSp mod">
        <pc:chgData name="Wali Muhammad" userId="a50c5a49626fbc72" providerId="LiveId" clId="{37B71C0C-7AEE-46A3-A171-C0D3288B114C}" dt="2023-10-22T15:53:30.947" v="1335" actId="20577"/>
        <pc:sldMkLst>
          <pc:docMk/>
          <pc:sldMk cId="1261802185" sldId="260"/>
        </pc:sldMkLst>
        <pc:spChg chg="mod">
          <ac:chgData name="Wali Muhammad" userId="a50c5a49626fbc72" providerId="LiveId" clId="{37B71C0C-7AEE-46A3-A171-C0D3288B114C}" dt="2023-10-22T15:40:50.678" v="1286" actId="1076"/>
          <ac:spMkLst>
            <pc:docMk/>
            <pc:sldMk cId="1261802185" sldId="260"/>
            <ac:spMk id="17" creationId="{5F1AE2D4-EB80-4D9C-BD84-7F588330E0E4}"/>
          </ac:spMkLst>
        </pc:spChg>
        <pc:spChg chg="mod">
          <ac:chgData name="Wali Muhammad" userId="a50c5a49626fbc72" providerId="LiveId" clId="{37B71C0C-7AEE-46A3-A171-C0D3288B114C}" dt="2023-10-22T15:40:46.398" v="1285" actId="1076"/>
          <ac:spMkLst>
            <pc:docMk/>
            <pc:sldMk cId="1261802185" sldId="260"/>
            <ac:spMk id="21" creationId="{0D48286F-BED2-4BAF-8B9A-AB07A6C632F2}"/>
          </ac:spMkLst>
        </pc:spChg>
        <pc:spChg chg="mod">
          <ac:chgData name="Wali Muhammad" userId="a50c5a49626fbc72" providerId="LiveId" clId="{37B71C0C-7AEE-46A3-A171-C0D3288B114C}" dt="2023-10-22T15:53:30.947" v="1335" actId="20577"/>
          <ac:spMkLst>
            <pc:docMk/>
            <pc:sldMk cId="1261802185" sldId="260"/>
            <ac:spMk id="27" creationId="{B12445BD-1470-411C-9142-C1FF7BEF4F76}"/>
          </ac:spMkLst>
        </pc:spChg>
      </pc:sldChg>
      <pc:sldChg chg="addSp delSp modSp mod ord">
        <pc:chgData name="Wali Muhammad" userId="a50c5a49626fbc72" providerId="LiveId" clId="{37B71C0C-7AEE-46A3-A171-C0D3288B114C}" dt="2023-10-23T17:22:49.048" v="2453" actId="20577"/>
        <pc:sldMkLst>
          <pc:docMk/>
          <pc:sldMk cId="2394296528" sldId="261"/>
        </pc:sldMkLst>
        <pc:spChg chg="mod">
          <ac:chgData name="Wali Muhammad" userId="a50c5a49626fbc72" providerId="LiveId" clId="{37B71C0C-7AEE-46A3-A171-C0D3288B114C}" dt="2023-10-22T15:51:13.997" v="1333" actId="1076"/>
          <ac:spMkLst>
            <pc:docMk/>
            <pc:sldMk cId="2394296528" sldId="261"/>
            <ac:spMk id="13" creationId="{28430EED-C038-4B66-AF0A-A68D61B69B23}"/>
          </ac:spMkLst>
        </pc:spChg>
        <pc:spChg chg="mod">
          <ac:chgData name="Wali Muhammad" userId="a50c5a49626fbc72" providerId="LiveId" clId="{37B71C0C-7AEE-46A3-A171-C0D3288B114C}" dt="2023-10-22T15:31:33.964" v="1173" actId="1076"/>
          <ac:spMkLst>
            <pc:docMk/>
            <pc:sldMk cId="2394296528" sldId="261"/>
            <ac:spMk id="14" creationId="{65AD8CA8-B3E8-4A44-9E51-ADC75A9B696C}"/>
          </ac:spMkLst>
        </pc:spChg>
        <pc:spChg chg="add mod">
          <ac:chgData name="Wali Muhammad" userId="a50c5a49626fbc72" providerId="LiveId" clId="{37B71C0C-7AEE-46A3-A171-C0D3288B114C}" dt="2023-10-22T15:31:39.769" v="1174" actId="1076"/>
          <ac:spMkLst>
            <pc:docMk/>
            <pc:sldMk cId="2394296528" sldId="261"/>
            <ac:spMk id="16" creationId="{916347A3-8944-4737-9572-2308DD386D6C}"/>
          </ac:spMkLst>
        </pc:spChg>
        <pc:spChg chg="mod">
          <ac:chgData name="Wali Muhammad" userId="a50c5a49626fbc72" providerId="LiveId" clId="{37B71C0C-7AEE-46A3-A171-C0D3288B114C}" dt="2023-10-22T15:29:26.002" v="1155" actId="1076"/>
          <ac:spMkLst>
            <pc:docMk/>
            <pc:sldMk cId="2394296528" sldId="261"/>
            <ac:spMk id="17" creationId="{D487453C-6EDC-41E7-9C03-F8A8104D1CBF}"/>
          </ac:spMkLst>
        </pc:spChg>
        <pc:spChg chg="mod">
          <ac:chgData name="Wali Muhammad" userId="a50c5a49626fbc72" providerId="LiveId" clId="{37B71C0C-7AEE-46A3-A171-C0D3288B114C}" dt="2023-10-22T15:29:20.474" v="1154" actId="1076"/>
          <ac:spMkLst>
            <pc:docMk/>
            <pc:sldMk cId="2394296528" sldId="261"/>
            <ac:spMk id="18" creationId="{D43C7E49-DFD0-4F29-B307-18BC59ECFF4B}"/>
          </ac:spMkLst>
        </pc:spChg>
        <pc:spChg chg="mod">
          <ac:chgData name="Wali Muhammad" userId="a50c5a49626fbc72" providerId="LiveId" clId="{37B71C0C-7AEE-46A3-A171-C0D3288B114C}" dt="2023-10-22T15:29:59.371" v="1161" actId="1076"/>
          <ac:spMkLst>
            <pc:docMk/>
            <pc:sldMk cId="2394296528" sldId="261"/>
            <ac:spMk id="19" creationId="{57911CFD-97FB-4619-ADE8-8F1E277ACA69}"/>
          </ac:spMkLst>
        </pc:spChg>
        <pc:spChg chg="mod">
          <ac:chgData name="Wali Muhammad" userId="a50c5a49626fbc72" providerId="LiveId" clId="{37B71C0C-7AEE-46A3-A171-C0D3288B114C}" dt="2023-10-22T15:30:12.145" v="1164" actId="1076"/>
          <ac:spMkLst>
            <pc:docMk/>
            <pc:sldMk cId="2394296528" sldId="261"/>
            <ac:spMk id="22" creationId="{B39B45E5-4B9B-4318-BC33-CF58BB4DB610}"/>
          </ac:spMkLst>
        </pc:spChg>
        <pc:spChg chg="mod">
          <ac:chgData name="Wali Muhammad" userId="a50c5a49626fbc72" providerId="LiveId" clId="{37B71C0C-7AEE-46A3-A171-C0D3288B114C}" dt="2023-10-22T15:29:17.549" v="1153" actId="1076"/>
          <ac:spMkLst>
            <pc:docMk/>
            <pc:sldMk cId="2394296528" sldId="261"/>
            <ac:spMk id="23" creationId="{61142AE5-25FD-4DEB-8966-EFFD90F873EE}"/>
          </ac:spMkLst>
        </pc:spChg>
        <pc:spChg chg="mod">
          <ac:chgData name="Wali Muhammad" userId="a50c5a49626fbc72" providerId="LiveId" clId="{37B71C0C-7AEE-46A3-A171-C0D3288B114C}" dt="2023-10-23T17:22:49.048" v="2453" actId="20577"/>
          <ac:spMkLst>
            <pc:docMk/>
            <pc:sldMk cId="2394296528" sldId="261"/>
            <ac:spMk id="24" creationId="{C980F9BC-50EF-4D7C-967B-9BFF8EDBB950}"/>
          </ac:spMkLst>
        </pc:spChg>
        <pc:picChg chg="del">
          <ac:chgData name="Wali Muhammad" userId="a50c5a49626fbc72" providerId="LiveId" clId="{37B71C0C-7AEE-46A3-A171-C0D3288B114C}" dt="2023-10-22T15:28:52.908" v="1149" actId="478"/>
          <ac:picMkLst>
            <pc:docMk/>
            <pc:sldMk cId="2394296528" sldId="261"/>
            <ac:picMk id="15" creationId="{AD177A33-F14D-4580-AE8C-7C6054604E0F}"/>
          </ac:picMkLst>
        </pc:picChg>
      </pc:sldChg>
      <pc:sldChg chg="modSp mod">
        <pc:chgData name="Wali Muhammad" userId="a50c5a49626fbc72" providerId="LiveId" clId="{37B71C0C-7AEE-46A3-A171-C0D3288B114C}" dt="2023-10-22T15:49:42.201" v="1332" actId="20577"/>
        <pc:sldMkLst>
          <pc:docMk/>
          <pc:sldMk cId="1139279392" sldId="262"/>
        </pc:sldMkLst>
        <pc:spChg chg="mod">
          <ac:chgData name="Wali Muhammad" userId="a50c5a49626fbc72" providerId="LiveId" clId="{37B71C0C-7AEE-46A3-A171-C0D3288B114C}" dt="2023-10-22T15:32:47.226" v="1203" actId="1076"/>
          <ac:spMkLst>
            <pc:docMk/>
            <pc:sldMk cId="1139279392" sldId="262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2T15:32:52.095" v="1204" actId="1076"/>
          <ac:spMkLst>
            <pc:docMk/>
            <pc:sldMk cId="1139279392" sldId="262"/>
            <ac:spMk id="4" creationId="{F4071E1D-F21E-4696-91B2-2634088A7568}"/>
          </ac:spMkLst>
        </pc:spChg>
        <pc:spChg chg="mod">
          <ac:chgData name="Wali Muhammad" userId="a50c5a49626fbc72" providerId="LiveId" clId="{37B71C0C-7AEE-46A3-A171-C0D3288B114C}" dt="2023-10-22T15:49:42.201" v="1332" actId="20577"/>
          <ac:spMkLst>
            <pc:docMk/>
            <pc:sldMk cId="1139279392" sldId="262"/>
            <ac:spMk id="5" creationId="{FD9D3D93-8ED0-45CD-A19E-27E09ACB4822}"/>
          </ac:spMkLst>
        </pc:spChg>
        <pc:spChg chg="mod">
          <ac:chgData name="Wali Muhammad" userId="a50c5a49626fbc72" providerId="LiveId" clId="{37B71C0C-7AEE-46A3-A171-C0D3288B114C}" dt="2023-10-22T15:34:39.984" v="1281" actId="1076"/>
          <ac:spMkLst>
            <pc:docMk/>
            <pc:sldMk cId="1139279392" sldId="262"/>
            <ac:spMk id="12" creationId="{B6CF7235-F4F9-49BE-BB2D-309DDE18A215}"/>
          </ac:spMkLst>
        </pc:spChg>
        <pc:spChg chg="mod">
          <ac:chgData name="Wali Muhammad" userId="a50c5a49626fbc72" providerId="LiveId" clId="{37B71C0C-7AEE-46A3-A171-C0D3288B114C}" dt="2023-10-22T15:36:43.180" v="1283" actId="1076"/>
          <ac:spMkLst>
            <pc:docMk/>
            <pc:sldMk cId="1139279392" sldId="262"/>
            <ac:spMk id="20" creationId="{FB6CC5ED-7394-4BCF-9DA9-364350030F15}"/>
          </ac:spMkLst>
        </pc:spChg>
        <pc:picChg chg="mod">
          <ac:chgData name="Wali Muhammad" userId="a50c5a49626fbc72" providerId="LiveId" clId="{37B71C0C-7AEE-46A3-A171-C0D3288B114C}" dt="2023-10-22T15:33:13.420" v="1206" actId="1076"/>
          <ac:picMkLst>
            <pc:docMk/>
            <pc:sldMk cId="1139279392" sldId="262"/>
            <ac:picMk id="22" creationId="{AB89867C-1AD6-4E80-84D1-AC405F4F0EC0}"/>
          </ac:picMkLst>
        </pc:picChg>
        <pc:picChg chg="mod">
          <ac:chgData name="Wali Muhammad" userId="a50c5a49626fbc72" providerId="LiveId" clId="{37B71C0C-7AEE-46A3-A171-C0D3288B114C}" dt="2023-10-22T15:33:19.396" v="1207" actId="1076"/>
          <ac:picMkLst>
            <pc:docMk/>
            <pc:sldMk cId="1139279392" sldId="262"/>
            <ac:picMk id="23" creationId="{5A408B08-A4C4-4784-B910-42EA37389C28}"/>
          </ac:picMkLst>
        </pc:picChg>
      </pc:sldChg>
      <pc:sldChg chg="modSp mod">
        <pc:chgData name="Wali Muhammad" userId="a50c5a49626fbc72" providerId="LiveId" clId="{37B71C0C-7AEE-46A3-A171-C0D3288B114C}" dt="2023-10-22T16:12:06.645" v="1381" actId="1076"/>
        <pc:sldMkLst>
          <pc:docMk/>
          <pc:sldMk cId="3617620086" sldId="263"/>
        </pc:sldMkLst>
        <pc:spChg chg="mod">
          <ac:chgData name="Wali Muhammad" userId="a50c5a49626fbc72" providerId="LiveId" clId="{37B71C0C-7AEE-46A3-A171-C0D3288B114C}" dt="2023-10-22T12:03:31.906" v="736" actId="14100"/>
          <ac:spMkLst>
            <pc:docMk/>
            <pc:sldMk cId="3617620086" sldId="263"/>
            <ac:spMk id="20" creationId="{BBA42160-EFCE-4549-9F27-E8F88D722624}"/>
          </ac:spMkLst>
        </pc:spChg>
        <pc:spChg chg="mod">
          <ac:chgData name="Wali Muhammad" userId="a50c5a49626fbc72" providerId="LiveId" clId="{37B71C0C-7AEE-46A3-A171-C0D3288B114C}" dt="2023-10-22T16:12:06.645" v="1381" actId="1076"/>
          <ac:spMkLst>
            <pc:docMk/>
            <pc:sldMk cId="3617620086" sldId="263"/>
            <ac:spMk id="27" creationId="{B12445BD-1470-411C-9142-C1FF7BEF4F76}"/>
          </ac:spMkLst>
        </pc:spChg>
      </pc:sldChg>
      <pc:sldChg chg="addSp delSp modSp mod ord">
        <pc:chgData name="Wali Muhammad" userId="a50c5a49626fbc72" providerId="LiveId" clId="{37B71C0C-7AEE-46A3-A171-C0D3288B114C}" dt="2023-10-22T15:42:09.469" v="1309" actId="1076"/>
        <pc:sldMkLst>
          <pc:docMk/>
          <pc:sldMk cId="3017542112" sldId="265"/>
        </pc:sldMkLst>
        <pc:spChg chg="mod">
          <ac:chgData name="Wali Muhammad" userId="a50c5a49626fbc72" providerId="LiveId" clId="{37B71C0C-7AEE-46A3-A171-C0D3288B114C}" dt="2023-10-22T15:25:06.238" v="1136" actId="14100"/>
          <ac:spMkLst>
            <pc:docMk/>
            <pc:sldMk cId="3017542112" sldId="265"/>
            <ac:spMk id="2" creationId="{341D5750-AF0A-45BD-9F45-8477884D145D}"/>
          </ac:spMkLst>
        </pc:spChg>
        <pc:spChg chg="mod">
          <ac:chgData name="Wali Muhammad" userId="a50c5a49626fbc72" providerId="LiveId" clId="{37B71C0C-7AEE-46A3-A171-C0D3288B114C}" dt="2023-10-22T15:41:34.431" v="1302" actId="20577"/>
          <ac:spMkLst>
            <pc:docMk/>
            <pc:sldMk cId="3017542112" sldId="265"/>
            <ac:spMk id="3" creationId="{4CB92051-89BB-4A03-B7B4-4F12140E800F}"/>
          </ac:spMkLst>
        </pc:spChg>
        <pc:spChg chg="del">
          <ac:chgData name="Wali Muhammad" userId="a50c5a49626fbc72" providerId="LiveId" clId="{37B71C0C-7AEE-46A3-A171-C0D3288B114C}" dt="2023-10-22T15:24:46.949" v="1133" actId="478"/>
          <ac:spMkLst>
            <pc:docMk/>
            <pc:sldMk cId="3017542112" sldId="265"/>
            <ac:spMk id="5" creationId="{FD9D3D93-8ED0-45CD-A19E-27E09ACB4822}"/>
          </ac:spMkLst>
        </pc:spChg>
        <pc:spChg chg="mod">
          <ac:chgData name="Wali Muhammad" userId="a50c5a49626fbc72" providerId="LiveId" clId="{37B71C0C-7AEE-46A3-A171-C0D3288B114C}" dt="2023-10-22T15:31:24.023" v="1170" actId="1076"/>
          <ac:spMkLst>
            <pc:docMk/>
            <pc:sldMk cId="3017542112" sldId="265"/>
            <ac:spMk id="11" creationId="{90CFE2E9-9177-4F91-BA4A-4386613D46E0}"/>
          </ac:spMkLst>
        </pc:spChg>
        <pc:spChg chg="mod">
          <ac:chgData name="Wali Muhammad" userId="a50c5a49626fbc72" providerId="LiveId" clId="{37B71C0C-7AEE-46A3-A171-C0D3288B114C}" dt="2023-10-22T15:23:46.207" v="1110" actId="20577"/>
          <ac:spMkLst>
            <pc:docMk/>
            <pc:sldMk cId="3017542112" sldId="265"/>
            <ac:spMk id="24" creationId="{1D3C98A8-C77D-446C-8309-2204CCC627D0}"/>
          </ac:spMkLst>
        </pc:spChg>
        <pc:spChg chg="mod">
          <ac:chgData name="Wali Muhammad" userId="a50c5a49626fbc72" providerId="LiveId" clId="{37B71C0C-7AEE-46A3-A171-C0D3288B114C}" dt="2023-10-22T15:41:52.423" v="1304" actId="1076"/>
          <ac:spMkLst>
            <pc:docMk/>
            <pc:sldMk cId="3017542112" sldId="265"/>
            <ac:spMk id="25" creationId="{1C143DC9-E767-4A5C-9465-DE78E44819AF}"/>
          </ac:spMkLst>
        </pc:spChg>
        <pc:picChg chg="del">
          <ac:chgData name="Wali Muhammad" userId="a50c5a49626fbc72" providerId="LiveId" clId="{37B71C0C-7AEE-46A3-A171-C0D3288B114C}" dt="2023-10-22T15:23:50.933" v="1111" actId="478"/>
          <ac:picMkLst>
            <pc:docMk/>
            <pc:sldMk cId="3017542112" sldId="265"/>
            <ac:picMk id="14" creationId="{843EF3D4-8635-49A2-B970-C7C28B2D8332}"/>
          </ac:picMkLst>
        </pc:picChg>
        <pc:picChg chg="add mod ord modCrop">
          <ac:chgData name="Wali Muhammad" userId="a50c5a49626fbc72" providerId="LiveId" clId="{37B71C0C-7AEE-46A3-A171-C0D3288B114C}" dt="2023-10-22T15:42:09.469" v="1309" actId="1076"/>
          <ac:picMkLst>
            <pc:docMk/>
            <pc:sldMk cId="3017542112" sldId="265"/>
            <ac:picMk id="18" creationId="{7DC4AC5F-44D0-422B-B8F3-7DA8FA035009}"/>
          </ac:picMkLst>
        </pc:picChg>
      </pc:sldChg>
      <pc:sldChg chg="modSp mod">
        <pc:chgData name="Wali Muhammad" userId="a50c5a49626fbc72" providerId="LiveId" clId="{37B71C0C-7AEE-46A3-A171-C0D3288B114C}" dt="2023-10-22T16:23:23.108" v="1396" actId="1076"/>
        <pc:sldMkLst>
          <pc:docMk/>
          <pc:sldMk cId="1783565069" sldId="266"/>
        </pc:sldMkLst>
        <pc:spChg chg="mod">
          <ac:chgData name="Wali Muhammad" userId="a50c5a49626fbc72" providerId="LiveId" clId="{37B71C0C-7AEE-46A3-A171-C0D3288B114C}" dt="2023-10-22T16:23:23.108" v="1396" actId="1076"/>
          <ac:spMkLst>
            <pc:docMk/>
            <pc:sldMk cId="1783565069" sldId="266"/>
            <ac:spMk id="5" creationId="{FD9D3D93-8ED0-45CD-A19E-27E09ACB4822}"/>
          </ac:spMkLst>
        </pc:spChg>
      </pc:sldChg>
      <pc:sldChg chg="modSp mod">
        <pc:chgData name="Wali Muhammad" userId="a50c5a49626fbc72" providerId="LiveId" clId="{37B71C0C-7AEE-46A3-A171-C0D3288B114C}" dt="2023-10-23T18:06:13.924" v="2756" actId="313"/>
        <pc:sldMkLst>
          <pc:docMk/>
          <pc:sldMk cId="4198055949" sldId="267"/>
        </pc:sldMkLst>
        <pc:spChg chg="mod">
          <ac:chgData name="Wali Muhammad" userId="a50c5a49626fbc72" providerId="LiveId" clId="{37B71C0C-7AEE-46A3-A171-C0D3288B114C}" dt="2023-10-23T18:06:13.924" v="2756" actId="313"/>
          <ac:spMkLst>
            <pc:docMk/>
            <pc:sldMk cId="4198055949" sldId="267"/>
            <ac:spMk id="24" creationId="{CFE4C9D3-4D0A-4025-95D6-651D93C62A31}"/>
          </ac:spMkLst>
        </pc:spChg>
      </pc:sldChg>
      <pc:sldChg chg="modSp mod ord">
        <pc:chgData name="Wali Muhammad" userId="a50c5a49626fbc72" providerId="LiveId" clId="{37B71C0C-7AEE-46A3-A171-C0D3288B114C}" dt="2023-10-22T15:26:33.927" v="1148" actId="1076"/>
        <pc:sldMkLst>
          <pc:docMk/>
          <pc:sldMk cId="260982388" sldId="268"/>
        </pc:sldMkLst>
        <pc:spChg chg="mod">
          <ac:chgData name="Wali Muhammad" userId="a50c5a49626fbc72" providerId="LiveId" clId="{37B71C0C-7AEE-46A3-A171-C0D3288B114C}" dt="2023-10-22T15:21:18.277" v="992" actId="20577"/>
          <ac:spMkLst>
            <pc:docMk/>
            <pc:sldMk cId="260982388" sldId="268"/>
            <ac:spMk id="15" creationId="{D9FD61A8-CD97-4F0C-82E9-405952C7570C}"/>
          </ac:spMkLst>
        </pc:spChg>
        <pc:spChg chg="mod">
          <ac:chgData name="Wali Muhammad" userId="a50c5a49626fbc72" providerId="LiveId" clId="{37B71C0C-7AEE-46A3-A171-C0D3288B114C}" dt="2023-10-22T15:20:51.685" v="951" actId="1076"/>
          <ac:spMkLst>
            <pc:docMk/>
            <pc:sldMk cId="260982388" sldId="268"/>
            <ac:spMk id="26" creationId="{D6061409-A4B3-4637-B374-8D72120F48D9}"/>
          </ac:spMkLst>
        </pc:spChg>
        <pc:spChg chg="mod">
          <ac:chgData name="Wali Muhammad" userId="a50c5a49626fbc72" providerId="LiveId" clId="{37B71C0C-7AEE-46A3-A171-C0D3288B114C}" dt="2023-10-22T15:22:57.131" v="1104" actId="20577"/>
          <ac:spMkLst>
            <pc:docMk/>
            <pc:sldMk cId="260982388" sldId="268"/>
            <ac:spMk id="27" creationId="{B12445BD-1470-411C-9142-C1FF7BEF4F76}"/>
          </ac:spMkLst>
        </pc:spChg>
        <pc:spChg chg="mod">
          <ac:chgData name="Wali Muhammad" userId="a50c5a49626fbc72" providerId="LiveId" clId="{37B71C0C-7AEE-46A3-A171-C0D3288B114C}" dt="2023-10-22T15:26:33.927" v="1148" actId="1076"/>
          <ac:spMkLst>
            <pc:docMk/>
            <pc:sldMk cId="260982388" sldId="268"/>
            <ac:spMk id="29" creationId="{9DADDDB5-3EB7-4B70-ABC5-658C75FB5B67}"/>
          </ac:spMkLst>
        </pc:spChg>
        <pc:spChg chg="mod">
          <ac:chgData name="Wali Muhammad" userId="a50c5a49626fbc72" providerId="LiveId" clId="{37B71C0C-7AEE-46A3-A171-C0D3288B114C}" dt="2023-10-22T15:21:27.262" v="993" actId="1076"/>
          <ac:spMkLst>
            <pc:docMk/>
            <pc:sldMk cId="260982388" sldId="268"/>
            <ac:spMk id="32" creationId="{3291930F-741C-4985-B5C4-6B009FEFCC0D}"/>
          </ac:spMkLst>
        </pc:spChg>
      </pc:sldChg>
      <pc:sldChg chg="modSp mod">
        <pc:chgData name="Wali Muhammad" userId="a50c5a49626fbc72" providerId="LiveId" clId="{37B71C0C-7AEE-46A3-A171-C0D3288B114C}" dt="2023-10-23T16:38:05.688" v="1821" actId="12"/>
        <pc:sldMkLst>
          <pc:docMk/>
          <pc:sldMk cId="4034485854" sldId="271"/>
        </pc:sldMkLst>
        <pc:spChg chg="mod">
          <ac:chgData name="Wali Muhammad" userId="a50c5a49626fbc72" providerId="LiveId" clId="{37B71C0C-7AEE-46A3-A171-C0D3288B114C}" dt="2023-10-23T16:38:05.688" v="1821" actId="12"/>
          <ac:spMkLst>
            <pc:docMk/>
            <pc:sldMk cId="4034485854" sldId="271"/>
            <ac:spMk id="5" creationId="{FD9D3D93-8ED0-45CD-A19E-27E09ACB4822}"/>
          </ac:spMkLst>
        </pc:spChg>
        <pc:spChg chg="mod ord">
          <ac:chgData name="Wali Muhammad" userId="a50c5a49626fbc72" providerId="LiveId" clId="{37B71C0C-7AEE-46A3-A171-C0D3288B114C}" dt="2023-10-22T17:17:07.323" v="1488" actId="1076"/>
          <ac:spMkLst>
            <pc:docMk/>
            <pc:sldMk cId="4034485854" sldId="271"/>
            <ac:spMk id="8" creationId="{EBA12435-5F0F-4265-8D0F-1EC6D5614D21}"/>
          </ac:spMkLst>
        </pc:spChg>
      </pc:sldChg>
      <pc:sldChg chg="modSp mod">
        <pc:chgData name="Wali Muhammad" userId="a50c5a49626fbc72" providerId="LiveId" clId="{37B71C0C-7AEE-46A3-A171-C0D3288B114C}" dt="2023-10-23T16:15:37.034" v="1539" actId="20577"/>
        <pc:sldMkLst>
          <pc:docMk/>
          <pc:sldMk cId="3437941236" sldId="273"/>
        </pc:sldMkLst>
        <pc:spChg chg="mod">
          <ac:chgData name="Wali Muhammad" userId="a50c5a49626fbc72" providerId="LiveId" clId="{37B71C0C-7AEE-46A3-A171-C0D3288B114C}" dt="2023-10-23T16:15:37.034" v="1539" actId="20577"/>
          <ac:spMkLst>
            <pc:docMk/>
            <pc:sldMk cId="3437941236" sldId="273"/>
            <ac:spMk id="27" creationId="{B12445BD-1470-411C-9142-C1FF7BEF4F76}"/>
          </ac:spMkLst>
        </pc:spChg>
      </pc:sldChg>
      <pc:sldChg chg="addSp delSp modSp mod">
        <pc:chgData name="Wali Muhammad" userId="a50c5a49626fbc72" providerId="LiveId" clId="{37B71C0C-7AEE-46A3-A171-C0D3288B114C}" dt="2023-10-23T17:11:06.247" v="2410" actId="20577"/>
        <pc:sldMkLst>
          <pc:docMk/>
          <pc:sldMk cId="4126107220" sldId="274"/>
        </pc:sldMkLst>
        <pc:spChg chg="mod">
          <ac:chgData name="Wali Muhammad" userId="a50c5a49626fbc72" providerId="LiveId" clId="{37B71C0C-7AEE-46A3-A171-C0D3288B114C}" dt="2023-10-23T17:11:06.247" v="2410" actId="20577"/>
          <ac:spMkLst>
            <pc:docMk/>
            <pc:sldMk cId="4126107220" sldId="274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2T12:18:28.276" v="816" actId="1076"/>
          <ac:spMkLst>
            <pc:docMk/>
            <pc:sldMk cId="4126107220" sldId="274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2T16:56:51.269" v="1427" actId="1076"/>
          <ac:spMkLst>
            <pc:docMk/>
            <pc:sldMk cId="4126107220" sldId="274"/>
            <ac:spMk id="10" creationId="{53534B9F-68C1-417C-AD45-9504B2995A0A}"/>
          </ac:spMkLst>
        </pc:spChg>
        <pc:spChg chg="mod">
          <ac:chgData name="Wali Muhammad" userId="a50c5a49626fbc72" providerId="LiveId" clId="{37B71C0C-7AEE-46A3-A171-C0D3288B114C}" dt="2023-10-23T16:40:15.131" v="1836" actId="1076"/>
          <ac:spMkLst>
            <pc:docMk/>
            <pc:sldMk cId="4126107220" sldId="274"/>
            <ac:spMk id="11" creationId="{90CFE2E9-9177-4F91-BA4A-4386613D46E0}"/>
          </ac:spMkLst>
        </pc:spChg>
        <pc:spChg chg="mod">
          <ac:chgData name="Wali Muhammad" userId="a50c5a49626fbc72" providerId="LiveId" clId="{37B71C0C-7AEE-46A3-A171-C0D3288B114C}" dt="2023-10-22T16:56:44.278" v="1426" actId="1076"/>
          <ac:spMkLst>
            <pc:docMk/>
            <pc:sldMk cId="4126107220" sldId="274"/>
            <ac:spMk id="13" creationId="{43E38A07-0AC3-43A1-898B-1B6F92FD36B5}"/>
          </ac:spMkLst>
        </pc:spChg>
        <pc:spChg chg="add del mod">
          <ac:chgData name="Wali Muhammad" userId="a50c5a49626fbc72" providerId="LiveId" clId="{37B71C0C-7AEE-46A3-A171-C0D3288B114C}" dt="2023-10-23T16:40:53.895" v="1840"/>
          <ac:spMkLst>
            <pc:docMk/>
            <pc:sldMk cId="4126107220" sldId="274"/>
            <ac:spMk id="17" creationId="{4D993DE3-5585-438E-8064-9EC18742EE05}"/>
          </ac:spMkLst>
        </pc:spChg>
        <pc:spChg chg="mod">
          <ac:chgData name="Wali Muhammad" userId="a50c5a49626fbc72" providerId="LiveId" clId="{37B71C0C-7AEE-46A3-A171-C0D3288B114C}" dt="2023-10-23T17:10:49.188" v="2408" actId="2711"/>
          <ac:spMkLst>
            <pc:docMk/>
            <pc:sldMk cId="4126107220" sldId="274"/>
            <ac:spMk id="18" creationId="{10AB04C9-03DB-456A-A9BD-F57A875F15BE}"/>
          </ac:spMkLst>
        </pc:spChg>
      </pc:sldChg>
      <pc:sldChg chg="modSp mod modAnim">
        <pc:chgData name="Wali Muhammad" userId="a50c5a49626fbc72" providerId="LiveId" clId="{37B71C0C-7AEE-46A3-A171-C0D3288B114C}" dt="2023-10-23T18:04:01.946" v="2686" actId="20577"/>
        <pc:sldMkLst>
          <pc:docMk/>
          <pc:sldMk cId="562968333" sldId="275"/>
        </pc:sldMkLst>
        <pc:spChg chg="mod">
          <ac:chgData name="Wali Muhammad" userId="a50c5a49626fbc72" providerId="LiveId" clId="{37B71C0C-7AEE-46A3-A171-C0D3288B114C}" dt="2023-10-23T16:47:53.689" v="1868" actId="1076"/>
          <ac:spMkLst>
            <pc:docMk/>
            <pc:sldMk cId="562968333" sldId="275"/>
            <ac:spMk id="2" creationId="{341D5750-AF0A-45BD-9F45-8477884D145D}"/>
          </ac:spMkLst>
        </pc:spChg>
        <pc:spChg chg="mod">
          <ac:chgData name="Wali Muhammad" userId="a50c5a49626fbc72" providerId="LiveId" clId="{37B71C0C-7AEE-46A3-A171-C0D3288B114C}" dt="2023-10-23T18:04:01.946" v="2686" actId="20577"/>
          <ac:spMkLst>
            <pc:docMk/>
            <pc:sldMk cId="562968333" sldId="275"/>
            <ac:spMk id="5" creationId="{FD9D3D93-8ED0-45CD-A19E-27E09ACB4822}"/>
          </ac:spMkLst>
        </pc:spChg>
        <pc:spChg chg="mod ord">
          <ac:chgData name="Wali Muhammad" userId="a50c5a49626fbc72" providerId="LiveId" clId="{37B71C0C-7AEE-46A3-A171-C0D3288B114C}" dt="2023-10-22T17:17:03.064" v="1487" actId="1076"/>
          <ac:spMkLst>
            <pc:docMk/>
            <pc:sldMk cId="562968333" sldId="275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2T17:17:28.465" v="1492" actId="1076"/>
          <ac:spMkLst>
            <pc:docMk/>
            <pc:sldMk cId="562968333" sldId="275"/>
            <ac:spMk id="11" creationId="{90CFE2E9-9177-4F91-BA4A-4386613D46E0}"/>
          </ac:spMkLst>
        </pc:spChg>
        <pc:spChg chg="mod">
          <ac:chgData name="Wali Muhammad" userId="a50c5a49626fbc72" providerId="LiveId" clId="{37B71C0C-7AEE-46A3-A171-C0D3288B114C}" dt="2023-10-22T17:17:33.014" v="1494" actId="1076"/>
          <ac:spMkLst>
            <pc:docMk/>
            <pc:sldMk cId="562968333" sldId="275"/>
            <ac:spMk id="13" creationId="{43E38A07-0AC3-43A1-898B-1B6F92FD36B5}"/>
          </ac:spMkLst>
        </pc:spChg>
        <pc:spChg chg="mod">
          <ac:chgData name="Wali Muhammad" userId="a50c5a49626fbc72" providerId="LiveId" clId="{37B71C0C-7AEE-46A3-A171-C0D3288B114C}" dt="2023-10-23T16:48:13.927" v="1870" actId="1076"/>
          <ac:spMkLst>
            <pc:docMk/>
            <pc:sldMk cId="562968333" sldId="275"/>
            <ac:spMk id="15" creationId="{3E686820-44BB-4882-8114-3E0A9BDE29F9}"/>
          </ac:spMkLst>
        </pc:spChg>
        <pc:spChg chg="mod">
          <ac:chgData name="Wali Muhammad" userId="a50c5a49626fbc72" providerId="LiveId" clId="{37B71C0C-7AEE-46A3-A171-C0D3288B114C}" dt="2023-10-22T17:17:15.952" v="1489" actId="1076"/>
          <ac:spMkLst>
            <pc:docMk/>
            <pc:sldMk cId="562968333" sldId="275"/>
            <ac:spMk id="16" creationId="{1B3600D8-FBCF-4D7C-A7CD-6A53889BFB16}"/>
          </ac:spMkLst>
        </pc:spChg>
      </pc:sldChg>
      <pc:sldChg chg="modSp del mod">
        <pc:chgData name="Wali Muhammad" userId="a50c5a49626fbc72" providerId="LiveId" clId="{37B71C0C-7AEE-46A3-A171-C0D3288B114C}" dt="2023-10-23T17:04:51.961" v="2099" actId="2696"/>
        <pc:sldMkLst>
          <pc:docMk/>
          <pc:sldMk cId="158417650" sldId="276"/>
        </pc:sldMkLst>
        <pc:spChg chg="mod">
          <ac:chgData name="Wali Muhammad" userId="a50c5a49626fbc72" providerId="LiveId" clId="{37B71C0C-7AEE-46A3-A171-C0D3288B114C}" dt="2023-10-23T17:04:43.528" v="2098" actId="20577"/>
          <ac:spMkLst>
            <pc:docMk/>
            <pc:sldMk cId="158417650" sldId="276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2T17:01:14.461" v="1441" actId="1076"/>
          <ac:spMkLst>
            <pc:docMk/>
            <pc:sldMk cId="158417650" sldId="276"/>
            <ac:spMk id="4" creationId="{F4071E1D-F21E-4696-91B2-2634088A7568}"/>
          </ac:spMkLst>
        </pc:spChg>
        <pc:spChg chg="mod">
          <ac:chgData name="Wali Muhammad" userId="a50c5a49626fbc72" providerId="LiveId" clId="{37B71C0C-7AEE-46A3-A171-C0D3288B114C}" dt="2023-10-23T17:04:36.518" v="2094" actId="20577"/>
          <ac:spMkLst>
            <pc:docMk/>
            <pc:sldMk cId="158417650" sldId="276"/>
            <ac:spMk id="24" creationId="{CFE4C9D3-4D0A-4025-95D6-651D93C62A31}"/>
          </ac:spMkLst>
        </pc:spChg>
      </pc:sldChg>
      <pc:sldChg chg="modSp mod">
        <pc:chgData name="Wali Muhammad" userId="a50c5a49626fbc72" providerId="LiveId" clId="{37B71C0C-7AEE-46A3-A171-C0D3288B114C}" dt="2023-10-24T01:51:34.417" v="2900" actId="1035"/>
        <pc:sldMkLst>
          <pc:docMk/>
          <pc:sldMk cId="2613752536" sldId="277"/>
        </pc:sldMkLst>
        <pc:spChg chg="mod">
          <ac:chgData name="Wali Muhammad" userId="a50c5a49626fbc72" providerId="LiveId" clId="{37B71C0C-7AEE-46A3-A171-C0D3288B114C}" dt="2023-10-24T01:51:34.417" v="2900" actId="1035"/>
          <ac:spMkLst>
            <pc:docMk/>
            <pc:sldMk cId="2613752536" sldId="277"/>
            <ac:spMk id="13" creationId="{39C78567-9941-41B3-B9B4-E62E9DDAE79E}"/>
          </ac:spMkLst>
        </pc:spChg>
        <pc:spChg chg="mod">
          <ac:chgData name="Wali Muhammad" userId="a50c5a49626fbc72" providerId="LiveId" clId="{37B71C0C-7AEE-46A3-A171-C0D3288B114C}" dt="2023-10-23T18:08:25.198" v="2885" actId="20577"/>
          <ac:spMkLst>
            <pc:docMk/>
            <pc:sldMk cId="2613752536" sldId="277"/>
            <ac:spMk id="27" creationId="{B12445BD-1470-411C-9142-C1FF7BEF4F76}"/>
          </ac:spMkLst>
        </pc:spChg>
      </pc:sldChg>
      <pc:sldChg chg="modSp mod ord">
        <pc:chgData name="Wali Muhammad" userId="a50c5a49626fbc72" providerId="LiveId" clId="{37B71C0C-7AEE-46A3-A171-C0D3288B114C}" dt="2023-10-23T18:09:16.324" v="2890" actId="20577"/>
        <pc:sldMkLst>
          <pc:docMk/>
          <pc:sldMk cId="3132520981" sldId="278"/>
        </pc:sldMkLst>
        <pc:spChg chg="mod">
          <ac:chgData name="Wali Muhammad" userId="a50c5a49626fbc72" providerId="LiveId" clId="{37B71C0C-7AEE-46A3-A171-C0D3288B114C}" dt="2023-10-22T12:15:29.688" v="808" actId="1076"/>
          <ac:spMkLst>
            <pc:docMk/>
            <pc:sldMk cId="3132520981" sldId="278"/>
            <ac:spMk id="11" creationId="{90CFE2E9-9177-4F91-BA4A-4386613D46E0}"/>
          </ac:spMkLst>
        </pc:spChg>
        <pc:spChg chg="mod">
          <ac:chgData name="Wali Muhammad" userId="a50c5a49626fbc72" providerId="LiveId" clId="{37B71C0C-7AEE-46A3-A171-C0D3288B114C}" dt="2023-10-23T18:09:16.324" v="2890" actId="20577"/>
          <ac:spMkLst>
            <pc:docMk/>
            <pc:sldMk cId="3132520981" sldId="278"/>
            <ac:spMk id="17" creationId="{E65FF82C-39AF-4093-B768-0196F4B707F7}"/>
          </ac:spMkLst>
        </pc:spChg>
      </pc:sldChg>
      <pc:sldChg chg="modSp del mod">
        <pc:chgData name="Wali Muhammad" userId="a50c5a49626fbc72" providerId="LiveId" clId="{37B71C0C-7AEE-46A3-A171-C0D3288B114C}" dt="2023-10-22T12:00:18.691" v="724" actId="2696"/>
        <pc:sldMkLst>
          <pc:docMk/>
          <pc:sldMk cId="3816965079" sldId="279"/>
        </pc:sldMkLst>
        <pc:spChg chg="mod">
          <ac:chgData name="Wali Muhammad" userId="a50c5a49626fbc72" providerId="LiveId" clId="{37B71C0C-7AEE-46A3-A171-C0D3288B114C}" dt="2023-10-22T11:35:56.381" v="299" actId="313"/>
          <ac:spMkLst>
            <pc:docMk/>
            <pc:sldMk cId="3816965079" sldId="279"/>
            <ac:spMk id="24" creationId="{CFE4C9D3-4D0A-4025-95D6-651D93C62A31}"/>
          </ac:spMkLst>
        </pc:spChg>
      </pc:sldChg>
      <pc:sldChg chg="modSp mod">
        <pc:chgData name="Wali Muhammad" userId="a50c5a49626fbc72" providerId="LiveId" clId="{37B71C0C-7AEE-46A3-A171-C0D3288B114C}" dt="2023-10-22T11:17:54.554" v="65" actId="20577"/>
        <pc:sldMkLst>
          <pc:docMk/>
          <pc:sldMk cId="3460866618" sldId="281"/>
        </pc:sldMkLst>
        <pc:spChg chg="mod">
          <ac:chgData name="Wali Muhammad" userId="a50c5a49626fbc72" providerId="LiveId" clId="{37B71C0C-7AEE-46A3-A171-C0D3288B114C}" dt="2023-10-22T11:17:54.554" v="65" actId="20577"/>
          <ac:spMkLst>
            <pc:docMk/>
            <pc:sldMk cId="3460866618" sldId="281"/>
            <ac:spMk id="27" creationId="{B12445BD-1470-411C-9142-C1FF7BEF4F76}"/>
          </ac:spMkLst>
        </pc:spChg>
      </pc:sldChg>
      <pc:sldChg chg="modSp mod modAnim">
        <pc:chgData name="Wali Muhammad" userId="a50c5a49626fbc72" providerId="LiveId" clId="{37B71C0C-7AEE-46A3-A171-C0D3288B114C}" dt="2023-10-23T18:11:01.063" v="2898" actId="1076"/>
        <pc:sldMkLst>
          <pc:docMk/>
          <pc:sldMk cId="3179556096" sldId="282"/>
        </pc:sldMkLst>
        <pc:spChg chg="mod">
          <ac:chgData name="Wali Muhammad" userId="a50c5a49626fbc72" providerId="LiveId" clId="{37B71C0C-7AEE-46A3-A171-C0D3288B114C}" dt="2023-10-23T16:57:10.136" v="1982" actId="20577"/>
          <ac:spMkLst>
            <pc:docMk/>
            <pc:sldMk cId="3179556096" sldId="282"/>
            <ac:spMk id="5" creationId="{FD9D3D93-8ED0-45CD-A19E-27E09ACB4822}"/>
          </ac:spMkLst>
        </pc:spChg>
        <pc:spChg chg="mod">
          <ac:chgData name="Wali Muhammad" userId="a50c5a49626fbc72" providerId="LiveId" clId="{37B71C0C-7AEE-46A3-A171-C0D3288B114C}" dt="2023-10-23T16:59:50.331" v="2004" actId="1076"/>
          <ac:spMkLst>
            <pc:docMk/>
            <pc:sldMk cId="3179556096" sldId="282"/>
            <ac:spMk id="6" creationId="{4FF9AE64-DB51-4749-B6C7-7DB477F70F4D}"/>
          </ac:spMkLst>
        </pc:spChg>
        <pc:spChg chg="ord">
          <ac:chgData name="Wali Muhammad" userId="a50c5a49626fbc72" providerId="LiveId" clId="{37B71C0C-7AEE-46A3-A171-C0D3288B114C}" dt="2023-10-23T16:59:47.419" v="2003" actId="166"/>
          <ac:spMkLst>
            <pc:docMk/>
            <pc:sldMk cId="3179556096" sldId="282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3T18:11:01.063" v="2898" actId="1076"/>
          <ac:spMkLst>
            <pc:docMk/>
            <pc:sldMk cId="3179556096" sldId="282"/>
            <ac:spMk id="10" creationId="{53534B9F-68C1-417C-AD45-9504B2995A0A}"/>
          </ac:spMkLst>
        </pc:spChg>
        <pc:spChg chg="mod">
          <ac:chgData name="Wali Muhammad" userId="a50c5a49626fbc72" providerId="LiveId" clId="{37B71C0C-7AEE-46A3-A171-C0D3288B114C}" dt="2023-10-23T18:10:50.224" v="2896" actId="1076"/>
          <ac:spMkLst>
            <pc:docMk/>
            <pc:sldMk cId="3179556096" sldId="282"/>
            <ac:spMk id="11" creationId="{90CFE2E9-9177-4F91-BA4A-4386613D46E0}"/>
          </ac:spMkLst>
        </pc:spChg>
        <pc:spChg chg="mod">
          <ac:chgData name="Wali Muhammad" userId="a50c5a49626fbc72" providerId="LiveId" clId="{37B71C0C-7AEE-46A3-A171-C0D3288B114C}" dt="2023-10-23T18:10:54.241" v="2897" actId="1076"/>
          <ac:spMkLst>
            <pc:docMk/>
            <pc:sldMk cId="3179556096" sldId="282"/>
            <ac:spMk id="13" creationId="{43E38A07-0AC3-43A1-898B-1B6F92FD36B5}"/>
          </ac:spMkLst>
        </pc:spChg>
        <pc:spChg chg="mod">
          <ac:chgData name="Wali Muhammad" userId="a50c5a49626fbc72" providerId="LiveId" clId="{37B71C0C-7AEE-46A3-A171-C0D3288B114C}" dt="2023-10-23T18:10:36.637" v="2892" actId="1076"/>
          <ac:spMkLst>
            <pc:docMk/>
            <pc:sldMk cId="3179556096" sldId="282"/>
            <ac:spMk id="15" creationId="{3E686820-44BB-4882-8114-3E0A9BDE29F9}"/>
          </ac:spMkLst>
        </pc:spChg>
      </pc:sldChg>
      <pc:sldChg chg="modSp mod">
        <pc:chgData name="Wali Muhammad" userId="a50c5a49626fbc72" providerId="LiveId" clId="{37B71C0C-7AEE-46A3-A171-C0D3288B114C}" dt="2023-10-22T17:06:07.896" v="1446" actId="1076"/>
        <pc:sldMkLst>
          <pc:docMk/>
          <pc:sldMk cId="3172837806" sldId="283"/>
        </pc:sldMkLst>
        <pc:spChg chg="mod">
          <ac:chgData name="Wali Muhammad" userId="a50c5a49626fbc72" providerId="LiveId" clId="{37B71C0C-7AEE-46A3-A171-C0D3288B114C}" dt="2023-10-22T17:06:07.896" v="1446" actId="1076"/>
          <ac:spMkLst>
            <pc:docMk/>
            <pc:sldMk cId="3172837806" sldId="283"/>
            <ac:spMk id="27" creationId="{B12445BD-1470-411C-9142-C1FF7BEF4F76}"/>
          </ac:spMkLst>
        </pc:spChg>
        <pc:spChg chg="mod">
          <ac:chgData name="Wali Muhammad" userId="a50c5a49626fbc72" providerId="LiveId" clId="{37B71C0C-7AEE-46A3-A171-C0D3288B114C}" dt="2023-10-22T17:05:47.362" v="1445" actId="1076"/>
          <ac:spMkLst>
            <pc:docMk/>
            <pc:sldMk cId="3172837806" sldId="283"/>
            <ac:spMk id="32" creationId="{3291930F-741C-4985-B5C4-6B009FEFCC0D}"/>
          </ac:spMkLst>
        </pc:spChg>
      </pc:sldChg>
      <pc:sldChg chg="modSp mod">
        <pc:chgData name="Wali Muhammad" userId="a50c5a49626fbc72" providerId="LiveId" clId="{37B71C0C-7AEE-46A3-A171-C0D3288B114C}" dt="2023-10-24T01:57:28.311" v="3037" actId="20577"/>
        <pc:sldMkLst>
          <pc:docMk/>
          <pc:sldMk cId="3577662689" sldId="284"/>
        </pc:sldMkLst>
        <pc:spChg chg="mod">
          <ac:chgData name="Wali Muhammad" userId="a50c5a49626fbc72" providerId="LiveId" clId="{37B71C0C-7AEE-46A3-A171-C0D3288B114C}" dt="2023-10-24T01:57:28.311" v="3037" actId="20577"/>
          <ac:spMkLst>
            <pc:docMk/>
            <pc:sldMk cId="3577662689" sldId="284"/>
            <ac:spMk id="17" creationId="{E65FF82C-39AF-4093-B768-0196F4B707F7}"/>
          </ac:spMkLst>
        </pc:spChg>
        <pc:spChg chg="mod">
          <ac:chgData name="Wali Muhammad" userId="a50c5a49626fbc72" providerId="LiveId" clId="{37B71C0C-7AEE-46A3-A171-C0D3288B114C}" dt="2023-10-22T17:06:43.876" v="1447" actId="1076"/>
          <ac:spMkLst>
            <pc:docMk/>
            <pc:sldMk cId="3577662689" sldId="284"/>
            <ac:spMk id="25" creationId="{1C143DC9-E767-4A5C-9465-DE78E44819AF}"/>
          </ac:spMkLst>
        </pc:spChg>
      </pc:sldChg>
      <pc:sldChg chg="modSp mod">
        <pc:chgData name="Wali Muhammad" userId="a50c5a49626fbc72" providerId="LiveId" clId="{37B71C0C-7AEE-46A3-A171-C0D3288B114C}" dt="2023-10-24T03:18:48.390" v="3060" actId="113"/>
        <pc:sldMkLst>
          <pc:docMk/>
          <pc:sldMk cId="2562189787" sldId="285"/>
        </pc:sldMkLst>
        <pc:spChg chg="mod">
          <ac:chgData name="Wali Muhammad" userId="a50c5a49626fbc72" providerId="LiveId" clId="{37B71C0C-7AEE-46A3-A171-C0D3288B114C}" dt="2023-10-24T03:16:40.113" v="3057" actId="20577"/>
          <ac:spMkLst>
            <pc:docMk/>
            <pc:sldMk cId="2562189787" sldId="285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4T03:18:48.390" v="3060" actId="113"/>
          <ac:spMkLst>
            <pc:docMk/>
            <pc:sldMk cId="2562189787" sldId="285"/>
            <ac:spMk id="17" creationId="{E65FF82C-39AF-4093-B768-0196F4B707F7}"/>
          </ac:spMkLst>
        </pc:spChg>
      </pc:sldChg>
      <pc:sldChg chg="addSp delSp modSp mod">
        <pc:chgData name="Wali Muhammad" userId="a50c5a49626fbc72" providerId="LiveId" clId="{37B71C0C-7AEE-46A3-A171-C0D3288B114C}" dt="2023-10-22T17:07:49.645" v="1459" actId="1076"/>
        <pc:sldMkLst>
          <pc:docMk/>
          <pc:sldMk cId="21627151" sldId="286"/>
        </pc:sldMkLst>
        <pc:spChg chg="mod">
          <ac:chgData name="Wali Muhammad" userId="a50c5a49626fbc72" providerId="LiveId" clId="{37B71C0C-7AEE-46A3-A171-C0D3288B114C}" dt="2023-10-22T11:24:31.185" v="120" actId="14100"/>
          <ac:spMkLst>
            <pc:docMk/>
            <pc:sldMk cId="21627151" sldId="286"/>
            <ac:spMk id="2" creationId="{341D5750-AF0A-45BD-9F45-8477884D145D}"/>
          </ac:spMkLst>
        </pc:spChg>
        <pc:spChg chg="mod">
          <ac:chgData name="Wali Muhammad" userId="a50c5a49626fbc72" providerId="LiveId" clId="{37B71C0C-7AEE-46A3-A171-C0D3288B114C}" dt="2023-10-22T11:24:51.638" v="126" actId="207"/>
          <ac:spMkLst>
            <pc:docMk/>
            <pc:sldMk cId="21627151" sldId="286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2T17:07:49.645" v="1459" actId="1076"/>
          <ac:spMkLst>
            <pc:docMk/>
            <pc:sldMk cId="21627151" sldId="286"/>
            <ac:spMk id="4" creationId="{F4071E1D-F21E-4696-91B2-2634088A7568}"/>
          </ac:spMkLst>
        </pc:spChg>
        <pc:spChg chg="del">
          <ac:chgData name="Wali Muhammad" userId="a50c5a49626fbc72" providerId="LiveId" clId="{37B71C0C-7AEE-46A3-A171-C0D3288B114C}" dt="2023-10-22T11:24:12.574" v="115" actId="478"/>
          <ac:spMkLst>
            <pc:docMk/>
            <pc:sldMk cId="21627151" sldId="286"/>
            <ac:spMk id="5" creationId="{FD9D3D93-8ED0-45CD-A19E-27E09ACB4822}"/>
          </ac:spMkLst>
        </pc:spChg>
        <pc:spChg chg="mod ord">
          <ac:chgData name="Wali Muhammad" userId="a50c5a49626fbc72" providerId="LiveId" clId="{37B71C0C-7AEE-46A3-A171-C0D3288B114C}" dt="2023-10-22T11:26:08.096" v="135" actId="166"/>
          <ac:spMkLst>
            <pc:docMk/>
            <pc:sldMk cId="21627151" sldId="286"/>
            <ac:spMk id="6" creationId="{4FF9AE64-DB51-4749-B6C7-7DB477F70F4D}"/>
          </ac:spMkLst>
        </pc:spChg>
        <pc:spChg chg="mod">
          <ac:chgData name="Wali Muhammad" userId="a50c5a49626fbc72" providerId="LiveId" clId="{37B71C0C-7AEE-46A3-A171-C0D3288B114C}" dt="2023-10-22T11:23:31.179" v="111" actId="1076"/>
          <ac:spMkLst>
            <pc:docMk/>
            <pc:sldMk cId="21627151" sldId="286"/>
            <ac:spMk id="7" creationId="{46F70C18-5651-483C-8DB8-8CB9729439E1}"/>
          </ac:spMkLst>
        </pc:spChg>
        <pc:spChg chg="ord">
          <ac:chgData name="Wali Muhammad" userId="a50c5a49626fbc72" providerId="LiveId" clId="{37B71C0C-7AEE-46A3-A171-C0D3288B114C}" dt="2023-10-22T11:26:15.183" v="136" actId="166"/>
          <ac:spMkLst>
            <pc:docMk/>
            <pc:sldMk cId="21627151" sldId="286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2T11:24:33.610" v="121" actId="1076"/>
          <ac:spMkLst>
            <pc:docMk/>
            <pc:sldMk cId="21627151" sldId="286"/>
            <ac:spMk id="11" creationId="{90CFE2E9-9177-4F91-BA4A-4386613D46E0}"/>
          </ac:spMkLst>
        </pc:spChg>
        <pc:spChg chg="mod">
          <ac:chgData name="Wali Muhammad" userId="a50c5a49626fbc72" providerId="LiveId" clId="{37B71C0C-7AEE-46A3-A171-C0D3288B114C}" dt="2023-10-22T17:07:37.410" v="1458" actId="1076"/>
          <ac:spMkLst>
            <pc:docMk/>
            <pc:sldMk cId="21627151" sldId="286"/>
            <ac:spMk id="13" creationId="{43E38A07-0AC3-43A1-898B-1B6F92FD36B5}"/>
          </ac:spMkLst>
        </pc:spChg>
        <pc:picChg chg="del">
          <ac:chgData name="Wali Muhammad" userId="a50c5a49626fbc72" providerId="LiveId" clId="{37B71C0C-7AEE-46A3-A171-C0D3288B114C}" dt="2023-10-22T11:22:08.539" v="67" actId="478"/>
          <ac:picMkLst>
            <pc:docMk/>
            <pc:sldMk cId="21627151" sldId="286"/>
            <ac:picMk id="14" creationId="{FD610C53-124B-4475-ACC7-BC5CDABC8846}"/>
          </ac:picMkLst>
        </pc:picChg>
        <pc:picChg chg="add mod modCrop">
          <ac:chgData name="Wali Muhammad" userId="a50c5a49626fbc72" providerId="LiveId" clId="{37B71C0C-7AEE-46A3-A171-C0D3288B114C}" dt="2023-10-22T11:25:05.324" v="129" actId="1076"/>
          <ac:picMkLst>
            <pc:docMk/>
            <pc:sldMk cId="21627151" sldId="286"/>
            <ac:picMk id="17" creationId="{00EFDB0C-73EC-4266-86E0-E56F013D237B}"/>
          </ac:picMkLst>
        </pc:picChg>
      </pc:sldChg>
      <pc:sldChg chg="modSp mod">
        <pc:chgData name="Wali Muhammad" userId="a50c5a49626fbc72" providerId="LiveId" clId="{37B71C0C-7AEE-46A3-A171-C0D3288B114C}" dt="2023-10-22T17:19:44.324" v="1500" actId="1038"/>
        <pc:sldMkLst>
          <pc:docMk/>
          <pc:sldMk cId="3140528545" sldId="287"/>
        </pc:sldMkLst>
        <pc:spChg chg="mod">
          <ac:chgData name="Wali Muhammad" userId="a50c5a49626fbc72" providerId="LiveId" clId="{37B71C0C-7AEE-46A3-A171-C0D3288B114C}" dt="2023-10-22T17:07:30.767" v="1457" actId="1038"/>
          <ac:spMkLst>
            <pc:docMk/>
            <pc:sldMk cId="3140528545" sldId="287"/>
            <ac:spMk id="2" creationId="{341D5750-AF0A-45BD-9F45-8477884D145D}"/>
          </ac:spMkLst>
        </pc:spChg>
        <pc:spChg chg="mod">
          <ac:chgData name="Wali Muhammad" userId="a50c5a49626fbc72" providerId="LiveId" clId="{37B71C0C-7AEE-46A3-A171-C0D3288B114C}" dt="2023-10-22T17:19:44.324" v="1500" actId="1038"/>
          <ac:spMkLst>
            <pc:docMk/>
            <pc:sldMk cId="3140528545" sldId="287"/>
            <ac:spMk id="10" creationId="{53534B9F-68C1-417C-AD45-9504B2995A0A}"/>
          </ac:spMkLst>
        </pc:spChg>
        <pc:spChg chg="mod">
          <ac:chgData name="Wali Muhammad" userId="a50c5a49626fbc72" providerId="LiveId" clId="{37B71C0C-7AEE-46A3-A171-C0D3288B114C}" dt="2023-10-22T17:19:26.062" v="1498" actId="1076"/>
          <ac:spMkLst>
            <pc:docMk/>
            <pc:sldMk cId="3140528545" sldId="287"/>
            <ac:spMk id="15" creationId="{3E686820-44BB-4882-8114-3E0A9BDE29F9}"/>
          </ac:spMkLst>
        </pc:spChg>
        <pc:spChg chg="mod">
          <ac:chgData name="Wali Muhammad" userId="a50c5a49626fbc72" providerId="LiveId" clId="{37B71C0C-7AEE-46A3-A171-C0D3288B114C}" dt="2023-10-22T17:19:23.125" v="1497" actId="1076"/>
          <ac:spMkLst>
            <pc:docMk/>
            <pc:sldMk cId="3140528545" sldId="287"/>
            <ac:spMk id="16" creationId="{1B3600D8-FBCF-4D7C-A7CD-6A53889BFB16}"/>
          </ac:spMkLst>
        </pc:spChg>
      </pc:sldChg>
      <pc:sldChg chg="modSp add mod modAnim">
        <pc:chgData name="Wali Muhammad" userId="a50c5a49626fbc72" providerId="LiveId" clId="{37B71C0C-7AEE-46A3-A171-C0D3288B114C}" dt="2023-10-22T17:20:59.718" v="1501"/>
        <pc:sldMkLst>
          <pc:docMk/>
          <pc:sldMk cId="1173856838" sldId="288"/>
        </pc:sldMkLst>
        <pc:spChg chg="mod">
          <ac:chgData name="Wali Muhammad" userId="a50c5a49626fbc72" providerId="LiveId" clId="{37B71C0C-7AEE-46A3-A171-C0D3288B114C}" dt="2023-10-22T17:10:01.976" v="1479" actId="1076"/>
          <ac:spMkLst>
            <pc:docMk/>
            <pc:sldMk cId="1173856838" sldId="288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2T17:10:04.423" v="1481" actId="1076"/>
          <ac:spMkLst>
            <pc:docMk/>
            <pc:sldMk cId="1173856838" sldId="288"/>
            <ac:spMk id="15" creationId="{3E686820-44BB-4882-8114-3E0A9BDE29F9}"/>
          </ac:spMkLst>
        </pc:spChg>
        <pc:spChg chg="mod">
          <ac:chgData name="Wali Muhammad" userId="a50c5a49626fbc72" providerId="LiveId" clId="{37B71C0C-7AEE-46A3-A171-C0D3288B114C}" dt="2023-10-22T17:09:53.056" v="1478" actId="1076"/>
          <ac:spMkLst>
            <pc:docMk/>
            <pc:sldMk cId="1173856838" sldId="288"/>
            <ac:spMk id="16" creationId="{1B3600D8-FBCF-4D7C-A7CD-6A53889BFB16}"/>
          </ac:spMkLst>
        </pc:spChg>
      </pc:sldChg>
      <pc:sldChg chg="addSp delSp modSp add mod modAnim">
        <pc:chgData name="Wali Muhammad" userId="a50c5a49626fbc72" providerId="LiveId" clId="{37B71C0C-7AEE-46A3-A171-C0D3288B114C}" dt="2023-10-22T17:21:11.603" v="1504"/>
        <pc:sldMkLst>
          <pc:docMk/>
          <pc:sldMk cId="1635269952" sldId="289"/>
        </pc:sldMkLst>
        <pc:spChg chg="mod">
          <ac:chgData name="Wali Muhammad" userId="a50c5a49626fbc72" providerId="LiveId" clId="{37B71C0C-7AEE-46A3-A171-C0D3288B114C}" dt="2023-10-22T11:29:09.476" v="223" actId="1076"/>
          <ac:spMkLst>
            <pc:docMk/>
            <pc:sldMk cId="1635269952" sldId="289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2T17:09:06.150" v="1474" actId="1076"/>
          <ac:spMkLst>
            <pc:docMk/>
            <pc:sldMk cId="1635269952" sldId="289"/>
            <ac:spMk id="4" creationId="{F4071E1D-F21E-4696-91B2-2634088A7568}"/>
          </ac:spMkLst>
        </pc:spChg>
        <pc:spChg chg="mod">
          <ac:chgData name="Wali Muhammad" userId="a50c5a49626fbc72" providerId="LiveId" clId="{37B71C0C-7AEE-46A3-A171-C0D3288B114C}" dt="2023-10-22T17:08:06.642" v="1461" actId="1076"/>
          <ac:spMkLst>
            <pc:docMk/>
            <pc:sldMk cId="1635269952" sldId="289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2T17:08:10.286" v="1462" actId="1076"/>
          <ac:spMkLst>
            <pc:docMk/>
            <pc:sldMk cId="1635269952" sldId="289"/>
            <ac:spMk id="13" creationId="{43E38A07-0AC3-43A1-898B-1B6F92FD36B5}"/>
          </ac:spMkLst>
        </pc:spChg>
        <pc:spChg chg="mod">
          <ac:chgData name="Wali Muhammad" userId="a50c5a49626fbc72" providerId="LiveId" clId="{37B71C0C-7AEE-46A3-A171-C0D3288B114C}" dt="2023-10-22T17:08:03.628" v="1460" actId="1076"/>
          <ac:spMkLst>
            <pc:docMk/>
            <pc:sldMk cId="1635269952" sldId="289"/>
            <ac:spMk id="15" creationId="{3E686820-44BB-4882-8114-3E0A9BDE29F9}"/>
          </ac:spMkLst>
        </pc:spChg>
        <pc:picChg chg="add mod">
          <ac:chgData name="Wali Muhammad" userId="a50c5a49626fbc72" providerId="LiveId" clId="{37B71C0C-7AEE-46A3-A171-C0D3288B114C}" dt="2023-10-22T11:27:52.961" v="204" actId="1076"/>
          <ac:picMkLst>
            <pc:docMk/>
            <pc:sldMk cId="1635269952" sldId="289"/>
            <ac:picMk id="9" creationId="{58E2BE51-6B24-42A2-B584-41E49C7D38FF}"/>
          </ac:picMkLst>
        </pc:picChg>
        <pc:picChg chg="del">
          <ac:chgData name="Wali Muhammad" userId="a50c5a49626fbc72" providerId="LiveId" clId="{37B71C0C-7AEE-46A3-A171-C0D3288B114C}" dt="2023-10-22T11:26:49.072" v="140" actId="478"/>
          <ac:picMkLst>
            <pc:docMk/>
            <pc:sldMk cId="1635269952" sldId="289"/>
            <ac:picMk id="17" creationId="{00EFDB0C-73EC-4266-86E0-E56F013D237B}"/>
          </ac:picMkLst>
        </pc:picChg>
      </pc:sldChg>
      <pc:sldChg chg="addSp delSp modSp add mod modAnim">
        <pc:chgData name="Wali Muhammad" userId="a50c5a49626fbc72" providerId="LiveId" clId="{37B71C0C-7AEE-46A3-A171-C0D3288B114C}" dt="2023-10-22T17:21:15.122" v="1505" actId="1076"/>
        <pc:sldMkLst>
          <pc:docMk/>
          <pc:sldMk cId="474034037" sldId="290"/>
        </pc:sldMkLst>
        <pc:spChg chg="mod">
          <ac:chgData name="Wali Muhammad" userId="a50c5a49626fbc72" providerId="LiveId" clId="{37B71C0C-7AEE-46A3-A171-C0D3288B114C}" dt="2023-10-22T11:29:16.217" v="224" actId="1076"/>
          <ac:spMkLst>
            <pc:docMk/>
            <pc:sldMk cId="474034037" sldId="290"/>
            <ac:spMk id="2" creationId="{341D5750-AF0A-45BD-9F45-8477884D145D}"/>
          </ac:spMkLst>
        </pc:spChg>
        <pc:spChg chg="mod">
          <ac:chgData name="Wali Muhammad" userId="a50c5a49626fbc72" providerId="LiveId" clId="{37B71C0C-7AEE-46A3-A171-C0D3288B114C}" dt="2023-10-22T11:29:19.374" v="225" actId="1076"/>
          <ac:spMkLst>
            <pc:docMk/>
            <pc:sldMk cId="474034037" sldId="290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2T17:08:33.245" v="1467" actId="1076"/>
          <ac:spMkLst>
            <pc:docMk/>
            <pc:sldMk cId="474034037" sldId="290"/>
            <ac:spMk id="4" creationId="{F4071E1D-F21E-4696-91B2-2634088A7568}"/>
          </ac:spMkLst>
        </pc:spChg>
        <pc:spChg chg="mod">
          <ac:chgData name="Wali Muhammad" userId="a50c5a49626fbc72" providerId="LiveId" clId="{37B71C0C-7AEE-46A3-A171-C0D3288B114C}" dt="2023-10-22T17:08:54.157" v="1473" actId="1037"/>
          <ac:spMkLst>
            <pc:docMk/>
            <pc:sldMk cId="474034037" sldId="290"/>
            <ac:spMk id="7" creationId="{46F70C18-5651-483C-8DB8-8CB9729439E1}"/>
          </ac:spMkLst>
        </pc:spChg>
        <pc:spChg chg="mod">
          <ac:chgData name="Wali Muhammad" userId="a50c5a49626fbc72" providerId="LiveId" clId="{37B71C0C-7AEE-46A3-A171-C0D3288B114C}" dt="2023-10-22T17:08:47.026" v="1471" actId="1076"/>
          <ac:spMkLst>
            <pc:docMk/>
            <pc:sldMk cId="474034037" sldId="290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2T17:08:44.483" v="1469" actId="1076"/>
          <ac:spMkLst>
            <pc:docMk/>
            <pc:sldMk cId="474034037" sldId="290"/>
            <ac:spMk id="10" creationId="{53534B9F-68C1-417C-AD45-9504B2995A0A}"/>
          </ac:spMkLst>
        </pc:spChg>
        <pc:spChg chg="mod">
          <ac:chgData name="Wali Muhammad" userId="a50c5a49626fbc72" providerId="LiveId" clId="{37B71C0C-7AEE-46A3-A171-C0D3288B114C}" dt="2023-10-22T17:08:41.378" v="1468" actId="1076"/>
          <ac:spMkLst>
            <pc:docMk/>
            <pc:sldMk cId="474034037" sldId="290"/>
            <ac:spMk id="13" creationId="{43E38A07-0AC3-43A1-898B-1B6F92FD36B5}"/>
          </ac:spMkLst>
        </pc:spChg>
        <pc:spChg chg="mod">
          <ac:chgData name="Wali Muhammad" userId="a50c5a49626fbc72" providerId="LiveId" clId="{37B71C0C-7AEE-46A3-A171-C0D3288B114C}" dt="2023-10-22T17:08:20.902" v="1464" actId="1076"/>
          <ac:spMkLst>
            <pc:docMk/>
            <pc:sldMk cId="474034037" sldId="290"/>
            <ac:spMk id="15" creationId="{3E686820-44BB-4882-8114-3E0A9BDE29F9}"/>
          </ac:spMkLst>
        </pc:spChg>
        <pc:spChg chg="mod">
          <ac:chgData name="Wali Muhammad" userId="a50c5a49626fbc72" providerId="LiveId" clId="{37B71C0C-7AEE-46A3-A171-C0D3288B114C}" dt="2023-10-22T17:21:15.122" v="1505" actId="1076"/>
          <ac:spMkLst>
            <pc:docMk/>
            <pc:sldMk cId="474034037" sldId="290"/>
            <ac:spMk id="16" creationId="{1B3600D8-FBCF-4D7C-A7CD-6A53889BFB16}"/>
          </ac:spMkLst>
        </pc:spChg>
        <pc:picChg chg="add mod">
          <ac:chgData name="Wali Muhammad" userId="a50c5a49626fbc72" providerId="LiveId" clId="{37B71C0C-7AEE-46A3-A171-C0D3288B114C}" dt="2023-10-22T11:28:34.673" v="210" actId="1076"/>
          <ac:picMkLst>
            <pc:docMk/>
            <pc:sldMk cId="474034037" sldId="290"/>
            <ac:picMk id="9" creationId="{6956C3EB-AD43-4FB4-9639-1596F8F0393A}"/>
          </ac:picMkLst>
        </pc:picChg>
        <pc:picChg chg="del">
          <ac:chgData name="Wali Muhammad" userId="a50c5a49626fbc72" providerId="LiveId" clId="{37B71C0C-7AEE-46A3-A171-C0D3288B114C}" dt="2023-10-22T11:27:56.526" v="205" actId="478"/>
          <ac:picMkLst>
            <pc:docMk/>
            <pc:sldMk cId="474034037" sldId="290"/>
            <ac:picMk id="17" creationId="{00EFDB0C-73EC-4266-86E0-E56F013D237B}"/>
          </ac:picMkLst>
        </pc:picChg>
      </pc:sldChg>
      <pc:sldChg chg="addSp delSp modSp add mod modAnim">
        <pc:chgData name="Wali Muhammad" userId="a50c5a49626fbc72" providerId="LiveId" clId="{37B71C0C-7AEE-46A3-A171-C0D3288B114C}" dt="2023-10-22T17:21:19.497" v="1506" actId="1076"/>
        <pc:sldMkLst>
          <pc:docMk/>
          <pc:sldMk cId="2861213066" sldId="291"/>
        </pc:sldMkLst>
        <pc:spChg chg="mod">
          <ac:chgData name="Wali Muhammad" userId="a50c5a49626fbc72" providerId="LiveId" clId="{37B71C0C-7AEE-46A3-A171-C0D3288B114C}" dt="2023-10-22T11:30:34.057" v="266" actId="20577"/>
          <ac:spMkLst>
            <pc:docMk/>
            <pc:sldMk cId="2861213066" sldId="291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2T17:09:19.995" v="1475" actId="1076"/>
          <ac:spMkLst>
            <pc:docMk/>
            <pc:sldMk cId="2861213066" sldId="291"/>
            <ac:spMk id="13" creationId="{43E38A07-0AC3-43A1-898B-1B6F92FD36B5}"/>
          </ac:spMkLst>
        </pc:spChg>
        <pc:spChg chg="mod">
          <ac:chgData name="Wali Muhammad" userId="a50c5a49626fbc72" providerId="LiveId" clId="{37B71C0C-7AEE-46A3-A171-C0D3288B114C}" dt="2023-10-22T17:21:19.497" v="1506" actId="1076"/>
          <ac:spMkLst>
            <pc:docMk/>
            <pc:sldMk cId="2861213066" sldId="291"/>
            <ac:spMk id="16" creationId="{1B3600D8-FBCF-4D7C-A7CD-6A53889BFB16}"/>
          </ac:spMkLst>
        </pc:spChg>
        <pc:picChg chg="add mod">
          <ac:chgData name="Wali Muhammad" userId="a50c5a49626fbc72" providerId="LiveId" clId="{37B71C0C-7AEE-46A3-A171-C0D3288B114C}" dt="2023-10-22T17:09:23.805" v="1476" actId="1076"/>
          <ac:picMkLst>
            <pc:docMk/>
            <pc:sldMk cId="2861213066" sldId="291"/>
            <ac:picMk id="9" creationId="{C54EAE1E-6DDE-4D62-A738-890DD9BF9ADB}"/>
          </ac:picMkLst>
        </pc:picChg>
        <pc:picChg chg="del">
          <ac:chgData name="Wali Muhammad" userId="a50c5a49626fbc72" providerId="LiveId" clId="{37B71C0C-7AEE-46A3-A171-C0D3288B114C}" dt="2023-10-22T11:27:59.151" v="206" actId="478"/>
          <ac:picMkLst>
            <pc:docMk/>
            <pc:sldMk cId="2861213066" sldId="291"/>
            <ac:picMk id="17" creationId="{00EFDB0C-73EC-4266-86E0-E56F013D237B}"/>
          </ac:picMkLst>
        </pc:picChg>
      </pc:sldChg>
      <pc:sldChg chg="add del">
        <pc:chgData name="Wali Muhammad" userId="a50c5a49626fbc72" providerId="LiveId" clId="{37B71C0C-7AEE-46A3-A171-C0D3288B114C}" dt="2023-10-22T12:02:15.671" v="735" actId="2696"/>
        <pc:sldMkLst>
          <pc:docMk/>
          <pc:sldMk cId="2073976179" sldId="292"/>
        </pc:sldMkLst>
      </pc:sldChg>
      <pc:sldChg chg="addSp delSp modSp add mod">
        <pc:chgData name="Wali Muhammad" userId="a50c5a49626fbc72" providerId="LiveId" clId="{37B71C0C-7AEE-46A3-A171-C0D3288B114C}" dt="2023-10-22T17:10:18.515" v="1482" actId="1076"/>
        <pc:sldMkLst>
          <pc:docMk/>
          <pc:sldMk cId="4230622197" sldId="293"/>
        </pc:sldMkLst>
        <pc:spChg chg="mod">
          <ac:chgData name="Wali Muhammad" userId="a50c5a49626fbc72" providerId="LiveId" clId="{37B71C0C-7AEE-46A3-A171-C0D3288B114C}" dt="2023-10-22T11:46:51.638" v="316" actId="20577"/>
          <ac:spMkLst>
            <pc:docMk/>
            <pc:sldMk cId="4230622197" sldId="293"/>
            <ac:spMk id="4" creationId="{3415C901-039D-4058-80C7-5ABA400CDB06}"/>
          </ac:spMkLst>
        </pc:spChg>
        <pc:spChg chg="mod">
          <ac:chgData name="Wali Muhammad" userId="a50c5a49626fbc72" providerId="LiveId" clId="{37B71C0C-7AEE-46A3-A171-C0D3288B114C}" dt="2023-10-22T11:47:08.255" v="333" actId="20577"/>
          <ac:spMkLst>
            <pc:docMk/>
            <pc:sldMk cId="4230622197" sldId="293"/>
            <ac:spMk id="5" creationId="{966DA334-7569-42CB-95CD-419F4AC26092}"/>
          </ac:spMkLst>
        </pc:spChg>
        <pc:spChg chg="mod">
          <ac:chgData name="Wali Muhammad" userId="a50c5a49626fbc72" providerId="LiveId" clId="{37B71C0C-7AEE-46A3-A171-C0D3288B114C}" dt="2023-10-22T11:47:14.876" v="338" actId="20577"/>
          <ac:spMkLst>
            <pc:docMk/>
            <pc:sldMk cId="4230622197" sldId="293"/>
            <ac:spMk id="6" creationId="{6D8E2964-D9A5-4A16-8604-F04921C189EB}"/>
          </ac:spMkLst>
        </pc:spChg>
        <pc:spChg chg="add del mod">
          <ac:chgData name="Wali Muhammad" userId="a50c5a49626fbc72" providerId="LiveId" clId="{37B71C0C-7AEE-46A3-A171-C0D3288B114C}" dt="2023-10-22T11:47:31.232" v="341" actId="478"/>
          <ac:spMkLst>
            <pc:docMk/>
            <pc:sldMk cId="4230622197" sldId="293"/>
            <ac:spMk id="8" creationId="{B7F51876-1A25-473C-802A-D6F480B1CFE4}"/>
          </ac:spMkLst>
        </pc:spChg>
        <pc:spChg chg="mod">
          <ac:chgData name="Wali Muhammad" userId="a50c5a49626fbc72" providerId="LiveId" clId="{37B71C0C-7AEE-46A3-A171-C0D3288B114C}" dt="2023-10-22T11:55:26.986" v="592" actId="404"/>
          <ac:spMkLst>
            <pc:docMk/>
            <pc:sldMk cId="4230622197" sldId="293"/>
            <ac:spMk id="16" creationId="{B6086B1F-4F6D-4493-AE84-2520E93642DE}"/>
          </ac:spMkLst>
        </pc:spChg>
        <pc:spChg chg="mod">
          <ac:chgData name="Wali Muhammad" userId="a50c5a49626fbc72" providerId="LiveId" clId="{37B71C0C-7AEE-46A3-A171-C0D3288B114C}" dt="2023-10-22T11:53:03.494" v="526" actId="207"/>
          <ac:spMkLst>
            <pc:docMk/>
            <pc:sldMk cId="4230622197" sldId="293"/>
            <ac:spMk id="17" creationId="{6A44816B-378D-41B5-84D7-39CECE2E452E}"/>
          </ac:spMkLst>
        </pc:spChg>
        <pc:spChg chg="mod">
          <ac:chgData name="Wali Muhammad" userId="a50c5a49626fbc72" providerId="LiveId" clId="{37B71C0C-7AEE-46A3-A171-C0D3288B114C}" dt="2023-10-22T11:55:23.581" v="591" actId="404"/>
          <ac:spMkLst>
            <pc:docMk/>
            <pc:sldMk cId="4230622197" sldId="293"/>
            <ac:spMk id="18" creationId="{2EFC63F8-23B1-4F22-9868-15EB446170F3}"/>
          </ac:spMkLst>
        </pc:spChg>
        <pc:spChg chg="mod">
          <ac:chgData name="Wali Muhammad" userId="a50c5a49626fbc72" providerId="LiveId" clId="{37B71C0C-7AEE-46A3-A171-C0D3288B114C}" dt="2023-10-22T11:46:45.579" v="311" actId="20577"/>
          <ac:spMkLst>
            <pc:docMk/>
            <pc:sldMk cId="4230622197" sldId="293"/>
            <ac:spMk id="19" creationId="{FC17936A-EE2B-4C30-A31C-496282D48B87}"/>
          </ac:spMkLst>
        </pc:spChg>
        <pc:spChg chg="mod">
          <ac:chgData name="Wali Muhammad" userId="a50c5a49626fbc72" providerId="LiveId" clId="{37B71C0C-7AEE-46A3-A171-C0D3288B114C}" dt="2023-10-22T11:58:23.170" v="616" actId="20577"/>
          <ac:spMkLst>
            <pc:docMk/>
            <pc:sldMk cId="4230622197" sldId="293"/>
            <ac:spMk id="20" creationId="{AA64E66E-DA3C-42CD-80D9-89BD3A8A401A}"/>
          </ac:spMkLst>
        </pc:spChg>
        <pc:spChg chg="mod">
          <ac:chgData name="Wali Muhammad" userId="a50c5a49626fbc72" providerId="LiveId" clId="{37B71C0C-7AEE-46A3-A171-C0D3288B114C}" dt="2023-10-22T11:55:19.361" v="590" actId="403"/>
          <ac:spMkLst>
            <pc:docMk/>
            <pc:sldMk cId="4230622197" sldId="293"/>
            <ac:spMk id="21" creationId="{F5A6A695-5271-4895-88EF-663A3F593E59}"/>
          </ac:spMkLst>
        </pc:spChg>
        <pc:spChg chg="mod">
          <ac:chgData name="Wali Muhammad" userId="a50c5a49626fbc72" providerId="LiveId" clId="{37B71C0C-7AEE-46A3-A171-C0D3288B114C}" dt="2023-10-22T11:59:19.324" v="697" actId="207"/>
          <ac:spMkLst>
            <pc:docMk/>
            <pc:sldMk cId="4230622197" sldId="293"/>
            <ac:spMk id="22" creationId="{93CA8393-83FA-4B7B-BF41-CB601BA16432}"/>
          </ac:spMkLst>
        </pc:spChg>
        <pc:spChg chg="mod">
          <ac:chgData name="Wali Muhammad" userId="a50c5a49626fbc72" providerId="LiveId" clId="{37B71C0C-7AEE-46A3-A171-C0D3288B114C}" dt="2023-10-22T11:59:28.833" v="698" actId="403"/>
          <ac:spMkLst>
            <pc:docMk/>
            <pc:sldMk cId="4230622197" sldId="293"/>
            <ac:spMk id="24" creationId="{3CD04606-2C05-4AC9-9F6C-C0E9EDF1BC26}"/>
          </ac:spMkLst>
        </pc:spChg>
        <pc:spChg chg="mod">
          <ac:chgData name="Wali Muhammad" userId="a50c5a49626fbc72" providerId="LiveId" clId="{37B71C0C-7AEE-46A3-A171-C0D3288B114C}" dt="2023-10-22T11:59:44.094" v="717" actId="2711"/>
          <ac:spMkLst>
            <pc:docMk/>
            <pc:sldMk cId="4230622197" sldId="293"/>
            <ac:spMk id="25" creationId="{DA3309B0-9F41-47B2-8F25-109874864183}"/>
          </ac:spMkLst>
        </pc:spChg>
        <pc:spChg chg="add mod">
          <ac:chgData name="Wali Muhammad" userId="a50c5a49626fbc72" providerId="LiveId" clId="{37B71C0C-7AEE-46A3-A171-C0D3288B114C}" dt="2023-10-22T11:59:56.876" v="723" actId="20577"/>
          <ac:spMkLst>
            <pc:docMk/>
            <pc:sldMk cId="4230622197" sldId="293"/>
            <ac:spMk id="26" creationId="{586686F8-ED99-4420-A95B-1DF280C17EF8}"/>
          </ac:spMkLst>
        </pc:spChg>
        <pc:spChg chg="add mod">
          <ac:chgData name="Wali Muhammad" userId="a50c5a49626fbc72" providerId="LiveId" clId="{37B71C0C-7AEE-46A3-A171-C0D3288B114C}" dt="2023-10-22T12:00:36.427" v="726" actId="14100"/>
          <ac:spMkLst>
            <pc:docMk/>
            <pc:sldMk cId="4230622197" sldId="293"/>
            <ac:spMk id="27" creationId="{28738FA3-4BE6-48CA-A997-C483E61B49C9}"/>
          </ac:spMkLst>
        </pc:spChg>
        <pc:spChg chg="add mod">
          <ac:chgData name="Wali Muhammad" userId="a50c5a49626fbc72" providerId="LiveId" clId="{37B71C0C-7AEE-46A3-A171-C0D3288B114C}" dt="2023-10-22T12:01:07.332" v="730" actId="1076"/>
          <ac:spMkLst>
            <pc:docMk/>
            <pc:sldMk cId="4230622197" sldId="293"/>
            <ac:spMk id="28" creationId="{4FECA287-B291-4882-BA18-CFE33EB93724}"/>
          </ac:spMkLst>
        </pc:spChg>
        <pc:spChg chg="add mod ord">
          <ac:chgData name="Wali Muhammad" userId="a50c5a49626fbc72" providerId="LiveId" clId="{37B71C0C-7AEE-46A3-A171-C0D3288B114C}" dt="2023-10-22T12:01:21.138" v="733" actId="1076"/>
          <ac:spMkLst>
            <pc:docMk/>
            <pc:sldMk cId="4230622197" sldId="293"/>
            <ac:spMk id="29" creationId="{CACEF71C-C541-4B78-98AC-604C6F82C7F2}"/>
          </ac:spMkLst>
        </pc:spChg>
        <pc:spChg chg="add mod">
          <ac:chgData name="Wali Muhammad" userId="a50c5a49626fbc72" providerId="LiveId" clId="{37B71C0C-7AEE-46A3-A171-C0D3288B114C}" dt="2023-10-22T12:00:57.405" v="728" actId="1076"/>
          <ac:spMkLst>
            <pc:docMk/>
            <pc:sldMk cId="4230622197" sldId="293"/>
            <ac:spMk id="30" creationId="{46A4DA70-BBA3-47C7-BA2C-131DD6293A85}"/>
          </ac:spMkLst>
        </pc:spChg>
        <pc:spChg chg="add mod">
          <ac:chgData name="Wali Muhammad" userId="a50c5a49626fbc72" providerId="LiveId" clId="{37B71C0C-7AEE-46A3-A171-C0D3288B114C}" dt="2023-10-22T17:10:18.515" v="1482" actId="1076"/>
          <ac:spMkLst>
            <pc:docMk/>
            <pc:sldMk cId="4230622197" sldId="293"/>
            <ac:spMk id="31" creationId="{F9E71150-1E37-450E-85F2-9506E639BB42}"/>
          </ac:spMkLst>
        </pc:spChg>
        <pc:spChg chg="add mod">
          <ac:chgData name="Wali Muhammad" userId="a50c5a49626fbc72" providerId="LiveId" clId="{37B71C0C-7AEE-46A3-A171-C0D3288B114C}" dt="2023-10-22T12:00:51.552" v="727"/>
          <ac:spMkLst>
            <pc:docMk/>
            <pc:sldMk cId="4230622197" sldId="293"/>
            <ac:spMk id="32" creationId="{2B55A378-1F6C-4CD4-A313-5E56282E0A78}"/>
          </ac:spMkLst>
        </pc:spChg>
        <pc:spChg chg="add mod">
          <ac:chgData name="Wali Muhammad" userId="a50c5a49626fbc72" providerId="LiveId" clId="{37B71C0C-7AEE-46A3-A171-C0D3288B114C}" dt="2023-10-22T12:01:00.941" v="729" actId="1076"/>
          <ac:spMkLst>
            <pc:docMk/>
            <pc:sldMk cId="4230622197" sldId="293"/>
            <ac:spMk id="33" creationId="{B86CDB62-2CF2-4FFB-955F-4A3289E8D653}"/>
          </ac:spMkLst>
        </pc:spChg>
        <pc:spChg chg="del">
          <ac:chgData name="Wali Muhammad" userId="a50c5a49626fbc72" providerId="LiveId" clId="{37B71C0C-7AEE-46A3-A171-C0D3288B114C}" dt="2023-10-22T11:47:28.294" v="339" actId="478"/>
          <ac:spMkLst>
            <pc:docMk/>
            <pc:sldMk cId="4230622197" sldId="293"/>
            <ac:spMk id="34" creationId="{F28D01B5-A5BC-45A3-8718-13BDC694F21C}"/>
          </ac:spMkLst>
        </pc:spChg>
      </pc:sldChg>
      <pc:sldChg chg="addSp delSp modSp add mod ord">
        <pc:chgData name="Wali Muhammad" userId="a50c5a49626fbc72" providerId="LiveId" clId="{37B71C0C-7AEE-46A3-A171-C0D3288B114C}" dt="2023-10-22T16:24:59.656" v="1421" actId="1076"/>
        <pc:sldMkLst>
          <pc:docMk/>
          <pc:sldMk cId="272540585" sldId="294"/>
        </pc:sldMkLst>
        <pc:spChg chg="add del mod">
          <ac:chgData name="Wali Muhammad" userId="a50c5a49626fbc72" providerId="LiveId" clId="{37B71C0C-7AEE-46A3-A171-C0D3288B114C}" dt="2023-10-22T16:24:59.656" v="1421" actId="1076"/>
          <ac:spMkLst>
            <pc:docMk/>
            <pc:sldMk cId="272540585" sldId="294"/>
            <ac:spMk id="2" creationId="{341D5750-AF0A-45BD-9F45-8477884D145D}"/>
          </ac:spMkLst>
        </pc:spChg>
        <pc:spChg chg="del mod">
          <ac:chgData name="Wali Muhammad" userId="a50c5a49626fbc72" providerId="LiveId" clId="{37B71C0C-7AEE-46A3-A171-C0D3288B114C}" dt="2023-10-22T12:06:23.357" v="749" actId="478"/>
          <ac:spMkLst>
            <pc:docMk/>
            <pc:sldMk cId="272540585" sldId="294"/>
            <ac:spMk id="3" creationId="{4CB92051-89BB-4A03-B7B4-4F12140E800F}"/>
          </ac:spMkLst>
        </pc:spChg>
        <pc:spChg chg="del mod">
          <ac:chgData name="Wali Muhammad" userId="a50c5a49626fbc72" providerId="LiveId" clId="{37B71C0C-7AEE-46A3-A171-C0D3288B114C}" dt="2023-10-22T12:07:40.840" v="765" actId="478"/>
          <ac:spMkLst>
            <pc:docMk/>
            <pc:sldMk cId="272540585" sldId="294"/>
            <ac:spMk id="4" creationId="{F4071E1D-F21E-4696-91B2-2634088A7568}"/>
          </ac:spMkLst>
        </pc:spChg>
        <pc:spChg chg="del mod">
          <ac:chgData name="Wali Muhammad" userId="a50c5a49626fbc72" providerId="LiveId" clId="{37B71C0C-7AEE-46A3-A171-C0D3288B114C}" dt="2023-10-22T12:06:30.522" v="753" actId="478"/>
          <ac:spMkLst>
            <pc:docMk/>
            <pc:sldMk cId="272540585" sldId="294"/>
            <ac:spMk id="5" creationId="{FD9D3D93-8ED0-45CD-A19E-27E09ACB4822}"/>
          </ac:spMkLst>
        </pc:spChg>
        <pc:spChg chg="mod">
          <ac:chgData name="Wali Muhammad" userId="a50c5a49626fbc72" providerId="LiveId" clId="{37B71C0C-7AEE-46A3-A171-C0D3288B114C}" dt="2023-10-22T12:07:56.881" v="766" actId="1076"/>
          <ac:spMkLst>
            <pc:docMk/>
            <pc:sldMk cId="272540585" sldId="294"/>
            <ac:spMk id="6" creationId="{4FF9AE64-DB51-4749-B6C7-7DB477F70F4D}"/>
          </ac:spMkLst>
        </pc:spChg>
        <pc:spChg chg="mod">
          <ac:chgData name="Wali Muhammad" userId="a50c5a49626fbc72" providerId="LiveId" clId="{37B71C0C-7AEE-46A3-A171-C0D3288B114C}" dt="2023-10-22T12:08:11.667" v="769" actId="1076"/>
          <ac:spMkLst>
            <pc:docMk/>
            <pc:sldMk cId="272540585" sldId="294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2T12:07:58.617" v="767" actId="1076"/>
          <ac:spMkLst>
            <pc:docMk/>
            <pc:sldMk cId="272540585" sldId="294"/>
            <ac:spMk id="10" creationId="{53534B9F-68C1-417C-AD45-9504B2995A0A}"/>
          </ac:spMkLst>
        </pc:spChg>
        <pc:spChg chg="mod">
          <ac:chgData name="Wali Muhammad" userId="a50c5a49626fbc72" providerId="LiveId" clId="{37B71C0C-7AEE-46A3-A171-C0D3288B114C}" dt="2023-10-22T12:08:05.200" v="768" actId="1076"/>
          <ac:spMkLst>
            <pc:docMk/>
            <pc:sldMk cId="272540585" sldId="294"/>
            <ac:spMk id="11" creationId="{90CFE2E9-9177-4F91-BA4A-4386613D46E0}"/>
          </ac:spMkLst>
        </pc:spChg>
        <pc:spChg chg="mod">
          <ac:chgData name="Wali Muhammad" userId="a50c5a49626fbc72" providerId="LiveId" clId="{37B71C0C-7AEE-46A3-A171-C0D3288B114C}" dt="2023-10-22T12:07:34.082" v="762" actId="1076"/>
          <ac:spMkLst>
            <pc:docMk/>
            <pc:sldMk cId="272540585" sldId="294"/>
            <ac:spMk id="13" creationId="{43E38A07-0AC3-43A1-898B-1B6F92FD36B5}"/>
          </ac:spMkLst>
        </pc:spChg>
        <pc:spChg chg="mod">
          <ac:chgData name="Wali Muhammad" userId="a50c5a49626fbc72" providerId="LiveId" clId="{37B71C0C-7AEE-46A3-A171-C0D3288B114C}" dt="2023-10-22T12:07:38.653" v="763" actId="1076"/>
          <ac:spMkLst>
            <pc:docMk/>
            <pc:sldMk cId="272540585" sldId="294"/>
            <ac:spMk id="15" creationId="{3E686820-44BB-4882-8114-3E0A9BDE29F9}"/>
          </ac:spMkLst>
        </pc:spChg>
        <pc:spChg chg="mod">
          <ac:chgData name="Wali Muhammad" userId="a50c5a49626fbc72" providerId="LiveId" clId="{37B71C0C-7AEE-46A3-A171-C0D3288B114C}" dt="2023-10-22T12:07:31.338" v="761" actId="1076"/>
          <ac:spMkLst>
            <pc:docMk/>
            <pc:sldMk cId="272540585" sldId="294"/>
            <ac:spMk id="16" creationId="{1B3600D8-FBCF-4D7C-A7CD-6A53889BFB16}"/>
          </ac:spMkLst>
        </pc:spChg>
        <pc:spChg chg="add mod">
          <ac:chgData name="Wali Muhammad" userId="a50c5a49626fbc72" providerId="LiveId" clId="{37B71C0C-7AEE-46A3-A171-C0D3288B114C}" dt="2023-10-22T16:24:56.940" v="1420" actId="1076"/>
          <ac:spMkLst>
            <pc:docMk/>
            <pc:sldMk cId="272540585" sldId="294"/>
            <ac:spMk id="17" creationId="{FC2A0109-FE8C-4447-8CC3-A9ED92D1D2F8}"/>
          </ac:spMkLst>
        </pc:spChg>
        <pc:picChg chg="add mod ord">
          <ac:chgData name="Wali Muhammad" userId="a50c5a49626fbc72" providerId="LiveId" clId="{37B71C0C-7AEE-46A3-A171-C0D3288B114C}" dt="2023-10-22T12:07:20.425" v="759" actId="14100"/>
          <ac:picMkLst>
            <pc:docMk/>
            <pc:sldMk cId="272540585" sldId="294"/>
            <ac:picMk id="14" creationId="{AE99F7D6-4C62-4A03-BC3D-BB6930CB74E1}"/>
          </ac:picMkLst>
        </pc:picChg>
      </pc:sldChg>
      <pc:sldChg chg="addSp delSp modSp add mod ord">
        <pc:chgData name="Wali Muhammad" userId="a50c5a49626fbc72" providerId="LiveId" clId="{37B71C0C-7AEE-46A3-A171-C0D3288B114C}" dt="2023-10-22T12:15:58.538" v="814"/>
        <pc:sldMkLst>
          <pc:docMk/>
          <pc:sldMk cId="1751511899" sldId="295"/>
        </pc:sldMkLst>
        <pc:spChg chg="add del mod">
          <ac:chgData name="Wali Muhammad" userId="a50c5a49626fbc72" providerId="LiveId" clId="{37B71C0C-7AEE-46A3-A171-C0D3288B114C}" dt="2023-10-22T12:13:44.326" v="798" actId="14100"/>
          <ac:spMkLst>
            <pc:docMk/>
            <pc:sldMk cId="1751511899" sldId="295"/>
            <ac:spMk id="2" creationId="{341D5750-AF0A-45BD-9F45-8477884D145D}"/>
          </ac:spMkLst>
        </pc:spChg>
        <pc:spChg chg="del">
          <ac:chgData name="Wali Muhammad" userId="a50c5a49626fbc72" providerId="LiveId" clId="{37B71C0C-7AEE-46A3-A171-C0D3288B114C}" dt="2023-10-22T12:12:15.215" v="776" actId="478"/>
          <ac:spMkLst>
            <pc:docMk/>
            <pc:sldMk cId="1751511899" sldId="295"/>
            <ac:spMk id="3" creationId="{4CB92051-89BB-4A03-B7B4-4F12140E800F}"/>
          </ac:spMkLst>
        </pc:spChg>
        <pc:spChg chg="del">
          <ac:chgData name="Wali Muhammad" userId="a50c5a49626fbc72" providerId="LiveId" clId="{37B71C0C-7AEE-46A3-A171-C0D3288B114C}" dt="2023-10-22T12:12:20.790" v="779" actId="478"/>
          <ac:spMkLst>
            <pc:docMk/>
            <pc:sldMk cId="1751511899" sldId="295"/>
            <ac:spMk id="4" creationId="{F4071E1D-F21E-4696-91B2-2634088A7568}"/>
          </ac:spMkLst>
        </pc:spChg>
        <pc:spChg chg="del mod">
          <ac:chgData name="Wali Muhammad" userId="a50c5a49626fbc72" providerId="LiveId" clId="{37B71C0C-7AEE-46A3-A171-C0D3288B114C}" dt="2023-10-22T12:12:44.498" v="787" actId="478"/>
          <ac:spMkLst>
            <pc:docMk/>
            <pc:sldMk cId="1751511899" sldId="295"/>
            <ac:spMk id="5" creationId="{FD9D3D93-8ED0-45CD-A19E-27E09ACB4822}"/>
          </ac:spMkLst>
        </pc:spChg>
        <pc:spChg chg="mod">
          <ac:chgData name="Wali Muhammad" userId="a50c5a49626fbc72" providerId="LiveId" clId="{37B71C0C-7AEE-46A3-A171-C0D3288B114C}" dt="2023-10-22T12:12:30.033" v="781" actId="1076"/>
          <ac:spMkLst>
            <pc:docMk/>
            <pc:sldMk cId="1751511899" sldId="295"/>
            <ac:spMk id="6" creationId="{4FF9AE64-DB51-4749-B6C7-7DB477F70F4D}"/>
          </ac:spMkLst>
        </pc:spChg>
        <pc:spChg chg="mod">
          <ac:chgData name="Wali Muhammad" userId="a50c5a49626fbc72" providerId="LiveId" clId="{37B71C0C-7AEE-46A3-A171-C0D3288B114C}" dt="2023-10-22T12:14:02.819" v="802" actId="1076"/>
          <ac:spMkLst>
            <pc:docMk/>
            <pc:sldMk cId="1751511899" sldId="295"/>
            <ac:spMk id="7" creationId="{46F70C18-5651-483C-8DB8-8CB9729439E1}"/>
          </ac:spMkLst>
        </pc:spChg>
        <pc:spChg chg="mod">
          <ac:chgData name="Wali Muhammad" userId="a50c5a49626fbc72" providerId="LiveId" clId="{37B71C0C-7AEE-46A3-A171-C0D3288B114C}" dt="2023-10-22T12:12:25.169" v="780" actId="1076"/>
          <ac:spMkLst>
            <pc:docMk/>
            <pc:sldMk cId="1751511899" sldId="295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2T12:14:22.445" v="807" actId="1076"/>
          <ac:spMkLst>
            <pc:docMk/>
            <pc:sldMk cId="1751511899" sldId="295"/>
            <ac:spMk id="10" creationId="{53534B9F-68C1-417C-AD45-9504B2995A0A}"/>
          </ac:spMkLst>
        </pc:spChg>
        <pc:spChg chg="mod">
          <ac:chgData name="Wali Muhammad" userId="a50c5a49626fbc72" providerId="LiveId" clId="{37B71C0C-7AEE-46A3-A171-C0D3288B114C}" dt="2023-10-22T12:13:54.972" v="801" actId="1076"/>
          <ac:spMkLst>
            <pc:docMk/>
            <pc:sldMk cId="1751511899" sldId="295"/>
            <ac:spMk id="11" creationId="{90CFE2E9-9177-4F91-BA4A-4386613D46E0}"/>
          </ac:spMkLst>
        </pc:spChg>
        <pc:spChg chg="del mod">
          <ac:chgData name="Wali Muhammad" userId="a50c5a49626fbc72" providerId="LiveId" clId="{37B71C0C-7AEE-46A3-A171-C0D3288B114C}" dt="2023-10-22T12:14:16.970" v="806" actId="478"/>
          <ac:spMkLst>
            <pc:docMk/>
            <pc:sldMk cId="1751511899" sldId="295"/>
            <ac:spMk id="12" creationId="{B6CF7235-F4F9-49BE-BB2D-309DDE18A215}"/>
          </ac:spMkLst>
        </pc:spChg>
        <pc:spChg chg="mod">
          <ac:chgData name="Wali Muhammad" userId="a50c5a49626fbc72" providerId="LiveId" clId="{37B71C0C-7AEE-46A3-A171-C0D3288B114C}" dt="2023-10-22T12:12:36.038" v="783" actId="1076"/>
          <ac:spMkLst>
            <pc:docMk/>
            <pc:sldMk cId="1751511899" sldId="295"/>
            <ac:spMk id="13" creationId="{43E38A07-0AC3-43A1-898B-1B6F92FD36B5}"/>
          </ac:spMkLst>
        </pc:spChg>
        <pc:spChg chg="mod">
          <ac:chgData name="Wali Muhammad" userId="a50c5a49626fbc72" providerId="LiveId" clId="{37B71C0C-7AEE-46A3-A171-C0D3288B114C}" dt="2023-10-22T12:14:11.076" v="804" actId="1076"/>
          <ac:spMkLst>
            <pc:docMk/>
            <pc:sldMk cId="1751511899" sldId="295"/>
            <ac:spMk id="15" creationId="{3E686820-44BB-4882-8114-3E0A9BDE29F9}"/>
          </ac:spMkLst>
        </pc:spChg>
        <pc:spChg chg="mod ord">
          <ac:chgData name="Wali Muhammad" userId="a50c5a49626fbc72" providerId="LiveId" clId="{37B71C0C-7AEE-46A3-A171-C0D3288B114C}" dt="2023-10-22T12:14:08.260" v="803" actId="1076"/>
          <ac:spMkLst>
            <pc:docMk/>
            <pc:sldMk cId="1751511899" sldId="295"/>
            <ac:spMk id="16" creationId="{1B3600D8-FBCF-4D7C-A7CD-6A53889BFB16}"/>
          </ac:spMkLst>
        </pc:spChg>
        <pc:picChg chg="add mod ord">
          <ac:chgData name="Wali Muhammad" userId="a50c5a49626fbc72" providerId="LiveId" clId="{37B71C0C-7AEE-46A3-A171-C0D3288B114C}" dt="2023-10-22T12:13:52.834" v="800" actId="167"/>
          <ac:picMkLst>
            <pc:docMk/>
            <pc:sldMk cId="1751511899" sldId="295"/>
            <ac:picMk id="14" creationId="{9C9D008E-E746-47C1-893E-B58814826615}"/>
          </ac:picMkLst>
        </pc:picChg>
        <pc:picChg chg="del">
          <ac:chgData name="Wali Muhammad" userId="a50c5a49626fbc72" providerId="LiveId" clId="{37B71C0C-7AEE-46A3-A171-C0D3288B114C}" dt="2023-10-22T12:11:42.815" v="771" actId="478"/>
          <ac:picMkLst>
            <pc:docMk/>
            <pc:sldMk cId="1751511899" sldId="295"/>
            <ac:picMk id="18" creationId="{8128A062-BE1E-406E-B0EA-5DC5882D661F}"/>
          </ac:picMkLst>
        </pc:picChg>
      </pc:sldChg>
      <pc:sldChg chg="modSp add mod">
        <pc:chgData name="Wali Muhammad" userId="a50c5a49626fbc72" providerId="LiveId" clId="{37B71C0C-7AEE-46A3-A171-C0D3288B114C}" dt="2023-10-22T16:23:13.836" v="1395" actId="1076"/>
        <pc:sldMkLst>
          <pc:docMk/>
          <pc:sldMk cId="1375130577" sldId="296"/>
        </pc:sldMkLst>
        <pc:spChg chg="mod">
          <ac:chgData name="Wali Muhammad" userId="a50c5a49626fbc72" providerId="LiveId" clId="{37B71C0C-7AEE-46A3-A171-C0D3288B114C}" dt="2023-10-22T16:23:13.836" v="1395" actId="1076"/>
          <ac:spMkLst>
            <pc:docMk/>
            <pc:sldMk cId="1375130577" sldId="296"/>
            <ac:spMk id="26" creationId="{D6061409-A4B3-4637-B374-8D72120F48D9}"/>
          </ac:spMkLst>
        </pc:spChg>
      </pc:sldChg>
      <pc:sldChg chg="new del">
        <pc:chgData name="Wali Muhammad" userId="a50c5a49626fbc72" providerId="LiveId" clId="{37B71C0C-7AEE-46A3-A171-C0D3288B114C}" dt="2023-10-22T15:19:40.355" v="930" actId="680"/>
        <pc:sldMkLst>
          <pc:docMk/>
          <pc:sldMk cId="2131746731" sldId="296"/>
        </pc:sldMkLst>
      </pc:sldChg>
      <pc:sldChg chg="add del">
        <pc:chgData name="Wali Muhammad" userId="a50c5a49626fbc72" providerId="LiveId" clId="{37B71C0C-7AEE-46A3-A171-C0D3288B114C}" dt="2023-10-22T15:20:26.699" v="932" actId="2890"/>
        <pc:sldMkLst>
          <pc:docMk/>
          <pc:sldMk cId="4004066973" sldId="296"/>
        </pc:sldMkLst>
      </pc:sldChg>
      <pc:sldChg chg="modSp add mod">
        <pc:chgData name="Wali Muhammad" userId="a50c5a49626fbc72" providerId="LiveId" clId="{37B71C0C-7AEE-46A3-A171-C0D3288B114C}" dt="2023-10-22T17:15:49.538" v="1483" actId="1076"/>
        <pc:sldMkLst>
          <pc:docMk/>
          <pc:sldMk cId="1014013678" sldId="297"/>
        </pc:sldMkLst>
        <pc:spChg chg="mod">
          <ac:chgData name="Wali Muhammad" userId="a50c5a49626fbc72" providerId="LiveId" clId="{37B71C0C-7AEE-46A3-A171-C0D3288B114C}" dt="2023-10-22T16:18:11.910" v="1394" actId="5793"/>
          <ac:spMkLst>
            <pc:docMk/>
            <pc:sldMk cId="1014013678" sldId="297"/>
            <ac:spMk id="5" creationId="{FD9D3D93-8ED0-45CD-A19E-27E09ACB4822}"/>
          </ac:spMkLst>
        </pc:spChg>
        <pc:spChg chg="mod">
          <ac:chgData name="Wali Muhammad" userId="a50c5a49626fbc72" providerId="LiveId" clId="{37B71C0C-7AEE-46A3-A171-C0D3288B114C}" dt="2023-10-22T17:15:49.538" v="1483" actId="1076"/>
          <ac:spMkLst>
            <pc:docMk/>
            <pc:sldMk cId="1014013678" sldId="297"/>
            <ac:spMk id="11" creationId="{90CFE2E9-9177-4F91-BA4A-4386613D46E0}"/>
          </ac:spMkLst>
        </pc:spChg>
      </pc:sldChg>
      <pc:sldChg chg="addSp delSp modSp add del mod ord">
        <pc:chgData name="Wali Muhammad" userId="a50c5a49626fbc72" providerId="LiveId" clId="{37B71C0C-7AEE-46A3-A171-C0D3288B114C}" dt="2023-10-23T17:02:04.560" v="2013" actId="2696"/>
        <pc:sldMkLst>
          <pc:docMk/>
          <pc:sldMk cId="1544726540" sldId="298"/>
        </pc:sldMkLst>
        <pc:spChg chg="mod">
          <ac:chgData name="Wali Muhammad" userId="a50c5a49626fbc72" providerId="LiveId" clId="{37B71C0C-7AEE-46A3-A171-C0D3288B114C}" dt="2023-10-23T16:57:30.515" v="1987" actId="20577"/>
          <ac:spMkLst>
            <pc:docMk/>
            <pc:sldMk cId="1544726540" sldId="298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3T16:57:38.054" v="1989" actId="1076"/>
          <ac:spMkLst>
            <pc:docMk/>
            <pc:sldMk cId="1544726540" sldId="298"/>
            <ac:spMk id="5" creationId="{FD9D3D93-8ED0-45CD-A19E-27E09ACB4822}"/>
          </ac:spMkLst>
        </pc:spChg>
        <pc:spChg chg="del">
          <ac:chgData name="Wali Muhammad" userId="a50c5a49626fbc72" providerId="LiveId" clId="{37B71C0C-7AEE-46A3-A171-C0D3288B114C}" dt="2023-10-23T16:59:14.479" v="1998" actId="478"/>
          <ac:spMkLst>
            <pc:docMk/>
            <pc:sldMk cId="1544726540" sldId="298"/>
            <ac:spMk id="6" creationId="{4FF9AE64-DB51-4749-B6C7-7DB477F70F4D}"/>
          </ac:spMkLst>
        </pc:spChg>
        <pc:spChg chg="mod">
          <ac:chgData name="Wali Muhammad" userId="a50c5a49626fbc72" providerId="LiveId" clId="{37B71C0C-7AEE-46A3-A171-C0D3288B114C}" dt="2023-10-23T17:00:36.361" v="2011" actId="1076"/>
          <ac:spMkLst>
            <pc:docMk/>
            <pc:sldMk cId="1544726540" sldId="298"/>
            <ac:spMk id="8" creationId="{EBA12435-5F0F-4265-8D0F-1EC6D5614D21}"/>
          </ac:spMkLst>
        </pc:spChg>
        <pc:spChg chg="mod">
          <ac:chgData name="Wali Muhammad" userId="a50c5a49626fbc72" providerId="LiveId" clId="{37B71C0C-7AEE-46A3-A171-C0D3288B114C}" dt="2023-10-23T17:00:39.529" v="2012" actId="1076"/>
          <ac:spMkLst>
            <pc:docMk/>
            <pc:sldMk cId="1544726540" sldId="298"/>
            <ac:spMk id="11" creationId="{90CFE2E9-9177-4F91-BA4A-4386613D46E0}"/>
          </ac:spMkLst>
        </pc:spChg>
        <pc:spChg chg="add mod">
          <ac:chgData name="Wali Muhammad" userId="a50c5a49626fbc72" providerId="LiveId" clId="{37B71C0C-7AEE-46A3-A171-C0D3288B114C}" dt="2023-10-23T17:00:04.842" v="2006" actId="1076"/>
          <ac:spMkLst>
            <pc:docMk/>
            <pc:sldMk cId="1544726540" sldId="298"/>
            <ac:spMk id="18" creationId="{F5E60C8F-ADC1-4CA8-B584-6629C09EDF39}"/>
          </ac:spMkLst>
        </pc:spChg>
        <pc:picChg chg="add mod ord modCrop">
          <ac:chgData name="Wali Muhammad" userId="a50c5a49626fbc72" providerId="LiveId" clId="{37B71C0C-7AEE-46A3-A171-C0D3288B114C}" dt="2023-10-23T16:59:23.001" v="1999" actId="1076"/>
          <ac:picMkLst>
            <pc:docMk/>
            <pc:sldMk cId="1544726540" sldId="298"/>
            <ac:picMk id="14" creationId="{0904B915-5975-4AC3-A841-60937C7BEEFB}"/>
          </ac:picMkLst>
        </pc:picChg>
        <pc:picChg chg="del">
          <ac:chgData name="Wali Muhammad" userId="a50c5a49626fbc72" providerId="LiveId" clId="{37B71C0C-7AEE-46A3-A171-C0D3288B114C}" dt="2023-10-23T16:57:43.793" v="1990" actId="478"/>
          <ac:picMkLst>
            <pc:docMk/>
            <pc:sldMk cId="1544726540" sldId="298"/>
            <ac:picMk id="17" creationId="{A3331B41-1AD8-48C7-8EC6-0BE9EF6F2B04}"/>
          </ac:picMkLst>
        </pc:picChg>
      </pc:sldChg>
      <pc:sldChg chg="addSp delSp modSp add mod ord">
        <pc:chgData name="Wali Muhammad" userId="a50c5a49626fbc72" providerId="LiveId" clId="{37B71C0C-7AEE-46A3-A171-C0D3288B114C}" dt="2023-10-23T17:37:25.697" v="2648" actId="20577"/>
        <pc:sldMkLst>
          <pc:docMk/>
          <pc:sldMk cId="2979658532" sldId="298"/>
        </pc:sldMkLst>
        <pc:spChg chg="mod">
          <ac:chgData name="Wali Muhammad" userId="a50c5a49626fbc72" providerId="LiveId" clId="{37B71C0C-7AEE-46A3-A171-C0D3288B114C}" dt="2023-10-23T17:02:19.988" v="2018" actId="20577"/>
          <ac:spMkLst>
            <pc:docMk/>
            <pc:sldMk cId="2979658532" sldId="298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3T17:37:25.697" v="2648" actId="20577"/>
          <ac:spMkLst>
            <pc:docMk/>
            <pc:sldMk cId="2979658532" sldId="298"/>
            <ac:spMk id="5" creationId="{FD9D3D93-8ED0-45CD-A19E-27E09ACB4822}"/>
          </ac:spMkLst>
        </pc:spChg>
        <pc:picChg chg="add mod ord">
          <ac:chgData name="Wali Muhammad" userId="a50c5a49626fbc72" providerId="LiveId" clId="{37B71C0C-7AEE-46A3-A171-C0D3288B114C}" dt="2023-10-23T17:03:34.291" v="2026" actId="14100"/>
          <ac:picMkLst>
            <pc:docMk/>
            <pc:sldMk cId="2979658532" sldId="298"/>
            <ac:picMk id="14" creationId="{0EF4B3BF-7D3C-4CF6-B79D-D6090524E022}"/>
          </ac:picMkLst>
        </pc:picChg>
        <pc:picChg chg="del">
          <ac:chgData name="Wali Muhammad" userId="a50c5a49626fbc72" providerId="LiveId" clId="{37B71C0C-7AEE-46A3-A171-C0D3288B114C}" dt="2023-10-23T17:02:23.416" v="2019" actId="478"/>
          <ac:picMkLst>
            <pc:docMk/>
            <pc:sldMk cId="2979658532" sldId="298"/>
            <ac:picMk id="17" creationId="{A3331B41-1AD8-48C7-8EC6-0BE9EF6F2B04}"/>
          </ac:picMkLst>
        </pc:picChg>
      </pc:sldChg>
      <pc:sldChg chg="addSp delSp modSp add mod ord">
        <pc:chgData name="Wali Muhammad" userId="a50c5a49626fbc72" providerId="LiveId" clId="{37B71C0C-7AEE-46A3-A171-C0D3288B114C}" dt="2023-10-23T18:07:30.421" v="2844" actId="20577"/>
        <pc:sldMkLst>
          <pc:docMk/>
          <pc:sldMk cId="1553282461" sldId="299"/>
        </pc:sldMkLst>
        <pc:spChg chg="mod">
          <ac:chgData name="Wali Muhammad" userId="a50c5a49626fbc72" providerId="LiveId" clId="{37B71C0C-7AEE-46A3-A171-C0D3288B114C}" dt="2023-10-23T17:05:09.625" v="2106" actId="20577"/>
          <ac:spMkLst>
            <pc:docMk/>
            <pc:sldMk cId="1553282461" sldId="299"/>
            <ac:spMk id="3" creationId="{4CB92051-89BB-4A03-B7B4-4F12140E800F}"/>
          </ac:spMkLst>
        </pc:spChg>
        <pc:spChg chg="mod">
          <ac:chgData name="Wali Muhammad" userId="a50c5a49626fbc72" providerId="LiveId" clId="{37B71C0C-7AEE-46A3-A171-C0D3288B114C}" dt="2023-10-23T18:07:30.421" v="2844" actId="20577"/>
          <ac:spMkLst>
            <pc:docMk/>
            <pc:sldMk cId="1553282461" sldId="299"/>
            <ac:spMk id="24" creationId="{CFE4C9D3-4D0A-4025-95D6-651D93C62A31}"/>
          </ac:spMkLst>
        </pc:spChg>
        <pc:picChg chg="add del">
          <ac:chgData name="Wali Muhammad" userId="a50c5a49626fbc72" providerId="LiveId" clId="{37B71C0C-7AEE-46A3-A171-C0D3288B114C}" dt="2023-10-23T17:05:15.283" v="2108" actId="22"/>
          <ac:picMkLst>
            <pc:docMk/>
            <pc:sldMk cId="1553282461" sldId="299"/>
            <ac:picMk id="5" creationId="{3BD4114D-5A0D-40FE-982D-74542F0C1254}"/>
          </ac:picMkLst>
        </pc:picChg>
      </pc:sldChg>
      <pc:sldChg chg="addSp delSp modSp add mod ord">
        <pc:chgData name="Wali Muhammad" userId="a50c5a49626fbc72" providerId="LiveId" clId="{37B71C0C-7AEE-46A3-A171-C0D3288B114C}" dt="2023-10-23T17:51:22.530" v="2663" actId="1076"/>
        <pc:sldMkLst>
          <pc:docMk/>
          <pc:sldMk cId="110410947" sldId="300"/>
        </pc:sldMkLst>
        <pc:spChg chg="mod">
          <ac:chgData name="Wali Muhammad" userId="a50c5a49626fbc72" providerId="LiveId" clId="{37B71C0C-7AEE-46A3-A171-C0D3288B114C}" dt="2023-10-23T17:51:22.530" v="2663" actId="1076"/>
          <ac:spMkLst>
            <pc:docMk/>
            <pc:sldMk cId="110410947" sldId="300"/>
            <ac:spMk id="8" creationId="{EBA12435-5F0F-4265-8D0F-1EC6D5614D21}"/>
          </ac:spMkLst>
        </pc:spChg>
        <pc:picChg chg="add mod ord modCrop">
          <ac:chgData name="Wali Muhammad" userId="a50c5a49626fbc72" providerId="LiveId" clId="{37B71C0C-7AEE-46A3-A171-C0D3288B114C}" dt="2023-10-23T17:51:11.578" v="2662" actId="167"/>
          <ac:picMkLst>
            <pc:docMk/>
            <pc:sldMk cId="110410947" sldId="300"/>
            <ac:picMk id="4" creationId="{C87F50C4-16A7-4CC1-9500-FDA2851ECD4B}"/>
          </ac:picMkLst>
        </pc:picChg>
        <pc:picChg chg="del mod">
          <ac:chgData name="Wali Muhammad" userId="a50c5a49626fbc72" providerId="LiveId" clId="{37B71C0C-7AEE-46A3-A171-C0D3288B114C}" dt="2023-10-23T17:50:30.907" v="2653" actId="478"/>
          <ac:picMkLst>
            <pc:docMk/>
            <pc:sldMk cId="110410947" sldId="300"/>
            <ac:picMk id="14" creationId="{AE99F7D6-4C62-4A03-BC3D-BB6930CB74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2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6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5090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6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7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5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6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1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811C3F-2025-4FA5-B959-69891F2E022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rgbClr val="002060"/>
            </a:gs>
            <a:gs pos="86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A8616-D723-43DB-9F1E-0DD07129A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6">
                  <a:shade val="30000"/>
                  <a:satMod val="115000"/>
                </a:schemeClr>
              </a:gs>
              <a:gs pos="37000">
                <a:schemeClr val="accent6">
                  <a:shade val="67500"/>
                  <a:satMod val="115000"/>
                </a:schemeClr>
              </a:gs>
              <a:gs pos="18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0C7211-3C64-41AF-B466-30780C4DBCCF}"/>
              </a:ext>
            </a:extLst>
          </p:cNvPr>
          <p:cNvSpPr/>
          <p:nvPr/>
        </p:nvSpPr>
        <p:spPr>
          <a:xfrm>
            <a:off x="2503303" y="2734103"/>
            <a:ext cx="2466754" cy="246675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58">
            <a:extLst>
              <a:ext uri="{FF2B5EF4-FFF2-40B4-BE49-F238E27FC236}">
                <a16:creationId xmlns:a16="http://schemas.microsoft.com/office/drawing/2014/main" id="{8FF758D5-EA0F-4B01-BCF9-A288C6093004}"/>
              </a:ext>
            </a:extLst>
          </p:cNvPr>
          <p:cNvSpPr/>
          <p:nvPr/>
        </p:nvSpPr>
        <p:spPr>
          <a:xfrm>
            <a:off x="582537" y="416206"/>
            <a:ext cx="4635795" cy="463579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72F4F3-C6BE-4D94-A04A-10EAAB131491}"/>
              </a:ext>
            </a:extLst>
          </p:cNvPr>
          <p:cNvSpPr/>
          <p:nvPr/>
        </p:nvSpPr>
        <p:spPr>
          <a:xfrm>
            <a:off x="10748695" y="950135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FC073-26CB-4EA5-9229-31C124DDD2FE}"/>
              </a:ext>
            </a:extLst>
          </p:cNvPr>
          <p:cNvSpPr/>
          <p:nvPr/>
        </p:nvSpPr>
        <p:spPr>
          <a:xfrm>
            <a:off x="3546623" y="408742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D8155-0B28-4CD8-AC7B-E4969046ACCF}"/>
              </a:ext>
            </a:extLst>
          </p:cNvPr>
          <p:cNvSpPr txBox="1"/>
          <p:nvPr/>
        </p:nvSpPr>
        <p:spPr>
          <a:xfrm>
            <a:off x="5800869" y="2317303"/>
            <a:ext cx="6805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 Black" panose="020F0502020204030203" pitchFamily="34" charset="77"/>
              </a:rPr>
              <a:t>Building a     reliable data transfer protocol</a:t>
            </a:r>
          </a:p>
        </p:txBody>
      </p:sp>
      <p:sp>
        <p:nvSpPr>
          <p:cNvPr id="11" name="Freeform 70">
            <a:extLst>
              <a:ext uri="{FF2B5EF4-FFF2-40B4-BE49-F238E27FC236}">
                <a16:creationId xmlns:a16="http://schemas.microsoft.com/office/drawing/2014/main" id="{544B4638-3757-4CA7-B6F4-F1C8F98A9394}"/>
              </a:ext>
            </a:extLst>
          </p:cNvPr>
          <p:cNvSpPr/>
          <p:nvPr/>
        </p:nvSpPr>
        <p:spPr>
          <a:xfrm rot="5400000">
            <a:off x="-138304" y="4981787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2BB883A9-3D32-450F-A3C9-9238FD1B15D5}"/>
              </a:ext>
            </a:extLst>
          </p:cNvPr>
          <p:cNvSpPr/>
          <p:nvPr/>
        </p:nvSpPr>
        <p:spPr>
          <a:xfrm>
            <a:off x="864701" y="615093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0F439B-CA06-4B81-8B06-606AF773BBE5}"/>
              </a:ext>
            </a:extLst>
          </p:cNvPr>
          <p:cNvGrpSpPr/>
          <p:nvPr/>
        </p:nvGrpSpPr>
        <p:grpSpPr>
          <a:xfrm>
            <a:off x="7209994" y="5254281"/>
            <a:ext cx="4525926" cy="473273"/>
            <a:chOff x="6549656" y="4247624"/>
            <a:chExt cx="4525926" cy="473273"/>
          </a:xfrm>
        </p:grpSpPr>
        <p:sp>
          <p:nvSpPr>
            <p:cNvPr id="14" name="Rounded Rectangle 75">
              <a:extLst>
                <a:ext uri="{FF2B5EF4-FFF2-40B4-BE49-F238E27FC236}">
                  <a16:creationId xmlns:a16="http://schemas.microsoft.com/office/drawing/2014/main" id="{4AB66AFD-DF7B-46A7-97B8-5F0A92FD3B00}"/>
                </a:ext>
              </a:extLst>
            </p:cNvPr>
            <p:cNvSpPr/>
            <p:nvPr/>
          </p:nvSpPr>
          <p:spPr>
            <a:xfrm>
              <a:off x="6549656" y="4264229"/>
              <a:ext cx="4525926" cy="45666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98D885-5ABF-4CDF-AA35-E689E8996CBB}"/>
                </a:ext>
              </a:extLst>
            </p:cNvPr>
            <p:cNvSpPr txBox="1"/>
            <p:nvPr/>
          </p:nvSpPr>
          <p:spPr>
            <a:xfrm>
              <a:off x="7534233" y="4247624"/>
              <a:ext cx="3396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By: Group 04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360B7AC-B6BC-458F-9D06-C94CB0B2B47E}"/>
              </a:ext>
            </a:extLst>
          </p:cNvPr>
          <p:cNvSpPr txBox="1"/>
          <p:nvPr/>
        </p:nvSpPr>
        <p:spPr>
          <a:xfrm>
            <a:off x="6891936" y="1930824"/>
            <a:ext cx="237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CN Presentation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D7994-9363-4007-B259-B8C62CDB0F44}"/>
              </a:ext>
            </a:extLst>
          </p:cNvPr>
          <p:cNvSpPr/>
          <p:nvPr/>
        </p:nvSpPr>
        <p:spPr>
          <a:xfrm>
            <a:off x="6003184" y="2148295"/>
            <a:ext cx="1092779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DFC0C13E-A123-4C41-A870-C22100F5EB51}"/>
              </a:ext>
            </a:extLst>
          </p:cNvPr>
          <p:cNvSpPr/>
          <p:nvPr/>
        </p:nvSpPr>
        <p:spPr>
          <a:xfrm rot="16200000">
            <a:off x="10324294" y="138304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F4B5E6-ADED-4C5B-86F2-A7092DBA15BE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7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3EF3D4-8635-49A2-B970-C7C28B2D8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17"/>
          <a:stretch/>
        </p:blipFill>
        <p:spPr>
          <a:xfrm>
            <a:off x="2169229" y="1264562"/>
            <a:ext cx="8974742" cy="37004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-41177" y="0"/>
            <a:ext cx="186987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2169229" y="4985807"/>
            <a:ext cx="8814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Sending side has 2 states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Create a packet that contains data along with packet checksum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Stop-and-wait Protocols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356143" y="5314276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667544" y="617567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1192747" y="3004263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-204021" y="-9714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216812" y="5741116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6CC5ED-7394-4BCF-9DA9-364350030F15}"/>
              </a:ext>
            </a:extLst>
          </p:cNvPr>
          <p:cNvSpPr/>
          <p:nvPr/>
        </p:nvSpPr>
        <p:spPr>
          <a:xfrm>
            <a:off x="10237984" y="1768575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3C98A8-C77D-446C-8309-2204CCC627D0}"/>
              </a:ext>
            </a:extLst>
          </p:cNvPr>
          <p:cNvSpPr/>
          <p:nvPr/>
        </p:nvSpPr>
        <p:spPr>
          <a:xfrm>
            <a:off x="10176726" y="974"/>
            <a:ext cx="2015274" cy="1902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ARQ</a:t>
            </a:r>
          </a:p>
        </p:txBody>
      </p:sp>
      <p:sp>
        <p:nvSpPr>
          <p:cNvPr id="21" name="Donut 7">
            <a:extLst>
              <a:ext uri="{FF2B5EF4-FFF2-40B4-BE49-F238E27FC236}">
                <a16:creationId xmlns:a16="http://schemas.microsoft.com/office/drawing/2014/main" id="{695F384D-A890-425D-8F12-4FDDA8CBD02E}"/>
              </a:ext>
            </a:extLst>
          </p:cNvPr>
          <p:cNvSpPr/>
          <p:nvPr/>
        </p:nvSpPr>
        <p:spPr>
          <a:xfrm>
            <a:off x="9528778" y="3671184"/>
            <a:ext cx="1089319" cy="1038129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2015275" y="298855"/>
            <a:ext cx="896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rdt2.0: Sending Side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3DC9-E767-4A5C-9465-DE78E44819AF}"/>
              </a:ext>
            </a:extLst>
          </p:cNvPr>
          <p:cNvSpPr/>
          <p:nvPr/>
        </p:nvSpPr>
        <p:spPr>
          <a:xfrm>
            <a:off x="3245885" y="108082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Donut 6">
            <a:extLst>
              <a:ext uri="{FF2B5EF4-FFF2-40B4-BE49-F238E27FC236}">
                <a16:creationId xmlns:a16="http://schemas.microsoft.com/office/drawing/2014/main" id="{F28DE0EA-9D04-4103-9606-9BC047625A2A}"/>
              </a:ext>
            </a:extLst>
          </p:cNvPr>
          <p:cNvSpPr/>
          <p:nvPr/>
        </p:nvSpPr>
        <p:spPr>
          <a:xfrm>
            <a:off x="9857871" y="319339"/>
            <a:ext cx="576153" cy="577430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1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7A35AA0-E2C8-4492-9796-C509500A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3" y="1769215"/>
            <a:ext cx="6898015" cy="4204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076041" y="0"/>
            <a:ext cx="421115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959357" y="466012"/>
            <a:ext cx="645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rdt2.0: Receiving 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1823834" y="125129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8225465" y="2278839"/>
            <a:ext cx="3966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Receiver side still has a single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356143" y="5314276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667544" y="617567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670116" y="4718708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459617" y="27894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011286" y="2110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687762" y="501837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6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E99F7D6-4C62-4A03-BC3D-BB6930CB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99" y="-154171"/>
            <a:ext cx="9079362" cy="70985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866857" y="0"/>
            <a:ext cx="354630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526798" y="5578500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7099080" y="6299779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540431" y="5937076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8237496" y="4003393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697690" y="257841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217323" y="-154171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985010" y="637954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A0109-FE8C-4447-8CC3-A9ED92D1D2F8}"/>
              </a:ext>
            </a:extLst>
          </p:cNvPr>
          <p:cNvSpPr txBox="1"/>
          <p:nvPr/>
        </p:nvSpPr>
        <p:spPr>
          <a:xfrm>
            <a:off x="8924535" y="2710202"/>
            <a:ext cx="335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27254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1278640" y="1736869"/>
            <a:ext cx="367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rdt2.0: Flaw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2980496" y="2491189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F34ECC-B0EF-45D6-BA42-FF4D220DFF7E}"/>
              </a:ext>
            </a:extLst>
          </p:cNvPr>
          <p:cNvSpPr/>
          <p:nvPr/>
        </p:nvSpPr>
        <p:spPr>
          <a:xfrm flipH="1">
            <a:off x="-45571" y="5770252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0F14BA-BF2C-492B-9429-65CFE33BE391}"/>
              </a:ext>
            </a:extLst>
          </p:cNvPr>
          <p:cNvSpPr/>
          <p:nvPr/>
        </p:nvSpPr>
        <p:spPr>
          <a:xfrm>
            <a:off x="-370286" y="4930993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F3A1B67E-625B-4BE8-AB84-99D7E8C62117}"/>
              </a:ext>
            </a:extLst>
          </p:cNvPr>
          <p:cNvSpPr/>
          <p:nvPr/>
        </p:nvSpPr>
        <p:spPr>
          <a:xfrm flipH="1">
            <a:off x="6471105" y="-7859"/>
            <a:ext cx="5720894" cy="5108436"/>
          </a:xfrm>
          <a:custGeom>
            <a:avLst/>
            <a:gdLst>
              <a:gd name="connsiteX0" fmla="*/ 4462680 w 4814462"/>
              <a:gd name="connsiteY0" fmla="*/ 0 h 4299043"/>
              <a:gd name="connsiteX1" fmla="*/ 2898295 w 4814462"/>
              <a:gd name="connsiteY1" fmla="*/ 0 h 4299043"/>
              <a:gd name="connsiteX2" fmla="*/ 2990914 w 4814462"/>
              <a:gd name="connsiteY2" fmla="*/ 69259 h 4299043"/>
              <a:gd name="connsiteX3" fmla="*/ 3612936 w 4814462"/>
              <a:gd name="connsiteY3" fmla="*/ 1388229 h 4299043"/>
              <a:gd name="connsiteX4" fmla="*/ 1903648 w 4814462"/>
              <a:gd name="connsiteY4" fmla="*/ 3097517 h 4299043"/>
              <a:gd name="connsiteX5" fmla="*/ 194360 w 4814462"/>
              <a:gd name="connsiteY5" fmla="*/ 1388229 h 4299043"/>
              <a:gd name="connsiteX6" fmla="*/ 816382 w 4814462"/>
              <a:gd name="connsiteY6" fmla="*/ 69259 h 4299043"/>
              <a:gd name="connsiteX7" fmla="*/ 909001 w 4814462"/>
              <a:gd name="connsiteY7" fmla="*/ 0 h 4299043"/>
              <a:gd name="connsiteX8" fmla="*/ 0 w 4814462"/>
              <a:gd name="connsiteY8" fmla="*/ 0 h 4299043"/>
              <a:gd name="connsiteX9" fmla="*/ 0 w 4814462"/>
              <a:gd name="connsiteY9" fmla="*/ 3587003 h 4299043"/>
              <a:gd name="connsiteX10" fmla="*/ 52100 w 4814462"/>
              <a:gd name="connsiteY10" fmla="*/ 3634355 h 4299043"/>
              <a:gd name="connsiteX11" fmla="*/ 1903648 w 4814462"/>
              <a:gd name="connsiteY11" fmla="*/ 4299043 h 4299043"/>
              <a:gd name="connsiteX12" fmla="*/ 4814462 w 4814462"/>
              <a:gd name="connsiteY12" fmla="*/ 1388229 h 4299043"/>
              <a:gd name="connsiteX13" fmla="*/ 4463143 w 4814462"/>
              <a:gd name="connsiteY13" fmla="*/ 762 h 42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14462" h="4299043">
                <a:moveTo>
                  <a:pt x="4462680" y="0"/>
                </a:moveTo>
                <a:lnTo>
                  <a:pt x="2898295" y="0"/>
                </a:lnTo>
                <a:lnTo>
                  <a:pt x="2990914" y="69259"/>
                </a:lnTo>
                <a:cubicBezTo>
                  <a:pt x="3370798" y="382768"/>
                  <a:pt x="3612936" y="857221"/>
                  <a:pt x="3612936" y="1388229"/>
                </a:cubicBezTo>
                <a:cubicBezTo>
                  <a:pt x="3612936" y="2332243"/>
                  <a:pt x="2847662" y="3097517"/>
                  <a:pt x="1903648" y="3097517"/>
                </a:cubicBezTo>
                <a:cubicBezTo>
                  <a:pt x="959634" y="3097517"/>
                  <a:pt x="194360" y="2332243"/>
                  <a:pt x="194360" y="1388229"/>
                </a:cubicBezTo>
                <a:cubicBezTo>
                  <a:pt x="194360" y="857221"/>
                  <a:pt x="436497" y="382768"/>
                  <a:pt x="816382" y="69259"/>
                </a:cubicBezTo>
                <a:lnTo>
                  <a:pt x="909001" y="0"/>
                </a:lnTo>
                <a:lnTo>
                  <a:pt x="0" y="0"/>
                </a:lnTo>
                <a:lnTo>
                  <a:pt x="0" y="3587003"/>
                </a:lnTo>
                <a:lnTo>
                  <a:pt x="52100" y="3634355"/>
                </a:lnTo>
                <a:cubicBezTo>
                  <a:pt x="555260" y="4049599"/>
                  <a:pt x="1200324" y="4299043"/>
                  <a:pt x="1903648" y="4299043"/>
                </a:cubicBezTo>
                <a:cubicBezTo>
                  <a:pt x="3511246" y="4299043"/>
                  <a:pt x="4814462" y="2995827"/>
                  <a:pt x="4814462" y="1388229"/>
                </a:cubicBezTo>
                <a:cubicBezTo>
                  <a:pt x="4814462" y="885855"/>
                  <a:pt x="4687195" y="413205"/>
                  <a:pt x="4463143" y="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Donut 5">
            <a:extLst>
              <a:ext uri="{FF2B5EF4-FFF2-40B4-BE49-F238E27FC236}">
                <a16:creationId xmlns:a16="http://schemas.microsoft.com/office/drawing/2014/main" id="{8F904514-8476-4641-8B3D-0C9638DF38DC}"/>
              </a:ext>
            </a:extLst>
          </p:cNvPr>
          <p:cNvSpPr/>
          <p:nvPr/>
        </p:nvSpPr>
        <p:spPr>
          <a:xfrm>
            <a:off x="5738629" y="1137364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B6B55-1D77-4697-A7BE-28AD463FAB43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883D1A8A-406C-4084-A476-E79A841B866C}"/>
              </a:ext>
            </a:extLst>
          </p:cNvPr>
          <p:cNvSpPr/>
          <p:nvPr/>
        </p:nvSpPr>
        <p:spPr>
          <a:xfrm rot="10800000">
            <a:off x="4091152" y="-33967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295E0E-F457-4459-BE5D-926DCAA59EC4}"/>
              </a:ext>
            </a:extLst>
          </p:cNvPr>
          <p:cNvSpPr/>
          <p:nvPr/>
        </p:nvSpPr>
        <p:spPr>
          <a:xfrm>
            <a:off x="719789" y="311371"/>
            <a:ext cx="1281865" cy="12818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4C9D3-4D0A-4025-95D6-651D93C62A31}"/>
              </a:ext>
            </a:extLst>
          </p:cNvPr>
          <p:cNvSpPr txBox="1"/>
          <p:nvPr/>
        </p:nvSpPr>
        <p:spPr>
          <a:xfrm>
            <a:off x="1049443" y="2691721"/>
            <a:ext cx="5578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Possibility that the ACK or NAK might be corrupted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Corrupted bit can lead to unnecessary retransmissions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How  the protocol should recover</a:t>
            </a:r>
          </a:p>
        </p:txBody>
      </p:sp>
    </p:spTree>
    <p:extLst>
      <p:ext uri="{BB962C8B-B14F-4D97-AF65-F5344CB8AC3E}">
        <p14:creationId xmlns:p14="http://schemas.microsoft.com/office/powerpoint/2010/main" val="419805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C78567-9941-41B3-B9B4-E62E9DDAE79E}"/>
              </a:ext>
            </a:extLst>
          </p:cNvPr>
          <p:cNvSpPr/>
          <p:nvPr/>
        </p:nvSpPr>
        <p:spPr>
          <a:xfrm>
            <a:off x="1" y="-6102"/>
            <a:ext cx="12191999" cy="226473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428378" y="309964"/>
            <a:ext cx="6534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Handling Corrupted ACK &amp; NAK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428378" y="2739536"/>
            <a:ext cx="6534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Introducing a type of sender-to-receiver packet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 enough checksum 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Resend the current packet when it receives the garbled ACK or NAK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EAB67-5305-4927-BB55-A3682209EBDC}"/>
              </a:ext>
            </a:extLst>
          </p:cNvPr>
          <p:cNvSpPr/>
          <p:nvPr/>
        </p:nvSpPr>
        <p:spPr>
          <a:xfrm>
            <a:off x="7670116" y="97004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FD61A8-CD97-4F0C-82E9-405952C7570C}"/>
              </a:ext>
            </a:extLst>
          </p:cNvPr>
          <p:cNvSpPr/>
          <p:nvPr/>
        </p:nvSpPr>
        <p:spPr>
          <a:xfrm>
            <a:off x="6962952" y="0"/>
            <a:ext cx="5262717" cy="5262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3 Possibilities</a:t>
            </a:r>
          </a:p>
        </p:txBody>
      </p:sp>
      <p:sp>
        <p:nvSpPr>
          <p:cNvPr id="16" name="Donut 6">
            <a:extLst>
              <a:ext uri="{FF2B5EF4-FFF2-40B4-BE49-F238E27FC236}">
                <a16:creationId xmlns:a16="http://schemas.microsoft.com/office/drawing/2014/main" id="{1B801C25-EC04-491B-91AB-D232113FE389}"/>
              </a:ext>
            </a:extLst>
          </p:cNvPr>
          <p:cNvSpPr/>
          <p:nvPr/>
        </p:nvSpPr>
        <p:spPr>
          <a:xfrm>
            <a:off x="7288989" y="9809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5">
            <a:extLst>
              <a:ext uri="{FF2B5EF4-FFF2-40B4-BE49-F238E27FC236}">
                <a16:creationId xmlns:a16="http://schemas.microsoft.com/office/drawing/2014/main" id="{F520B6A1-9500-4C91-AD12-DF53ABB494C1}"/>
              </a:ext>
            </a:extLst>
          </p:cNvPr>
          <p:cNvSpPr/>
          <p:nvPr/>
        </p:nvSpPr>
        <p:spPr>
          <a:xfrm>
            <a:off x="10949761" y="3685721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EA2988-BFB7-4473-9FFC-7346808A8B2F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DDDB5-3EB7-4B70-ABC5-658C75FB5B67}"/>
              </a:ext>
            </a:extLst>
          </p:cNvPr>
          <p:cNvSpPr/>
          <p:nvPr/>
        </p:nvSpPr>
        <p:spPr>
          <a:xfrm>
            <a:off x="6605019" y="4257716"/>
            <a:ext cx="2130193" cy="20060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CDA458-DBD7-441E-8E9C-D90B26CA79CA}"/>
              </a:ext>
            </a:extLst>
          </p:cNvPr>
          <p:cNvSpPr/>
          <p:nvPr/>
        </p:nvSpPr>
        <p:spPr>
          <a:xfrm>
            <a:off x="-1003005" y="526271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64F9BD82-54C0-49C6-B965-A10754EC2427}"/>
              </a:ext>
            </a:extLst>
          </p:cNvPr>
          <p:cNvSpPr/>
          <p:nvPr/>
        </p:nvSpPr>
        <p:spPr>
          <a:xfrm>
            <a:off x="10949761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1930F-741C-4985-B5C4-6B009FEFCC0D}"/>
              </a:ext>
            </a:extLst>
          </p:cNvPr>
          <p:cNvSpPr/>
          <p:nvPr/>
        </p:nvSpPr>
        <p:spPr>
          <a:xfrm>
            <a:off x="8938934" y="2949317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41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-41177" y="0"/>
            <a:ext cx="186987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-196206" y="-28856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513647" y="5738046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4402551" y="5017679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163365" y="4182393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216812" y="5741116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6CC5ED-7394-4BCF-9DA9-364350030F15}"/>
              </a:ext>
            </a:extLst>
          </p:cNvPr>
          <p:cNvSpPr/>
          <p:nvPr/>
        </p:nvSpPr>
        <p:spPr>
          <a:xfrm>
            <a:off x="10237984" y="1768575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3C98A8-C77D-446C-8309-2204CCC627D0}"/>
              </a:ext>
            </a:extLst>
          </p:cNvPr>
          <p:cNvSpPr/>
          <p:nvPr/>
        </p:nvSpPr>
        <p:spPr>
          <a:xfrm>
            <a:off x="10176726" y="974"/>
            <a:ext cx="2015274" cy="1902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Possibilities</a:t>
            </a:r>
          </a:p>
        </p:txBody>
      </p:sp>
      <p:sp>
        <p:nvSpPr>
          <p:cNvPr id="21" name="Donut 7">
            <a:extLst>
              <a:ext uri="{FF2B5EF4-FFF2-40B4-BE49-F238E27FC236}">
                <a16:creationId xmlns:a16="http://schemas.microsoft.com/office/drawing/2014/main" id="{695F384D-A890-425D-8F12-4FDDA8CBD02E}"/>
              </a:ext>
            </a:extLst>
          </p:cNvPr>
          <p:cNvSpPr/>
          <p:nvPr/>
        </p:nvSpPr>
        <p:spPr>
          <a:xfrm>
            <a:off x="11250529" y="4266912"/>
            <a:ext cx="822222" cy="822222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2015275" y="298855"/>
            <a:ext cx="896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rdt2.1: Sequence Number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3DC9-E767-4A5C-9465-DE78E44819AF}"/>
              </a:ext>
            </a:extLst>
          </p:cNvPr>
          <p:cNvSpPr/>
          <p:nvPr/>
        </p:nvSpPr>
        <p:spPr>
          <a:xfrm>
            <a:off x="3245885" y="108082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Donut 6">
            <a:extLst>
              <a:ext uri="{FF2B5EF4-FFF2-40B4-BE49-F238E27FC236}">
                <a16:creationId xmlns:a16="http://schemas.microsoft.com/office/drawing/2014/main" id="{F28DE0EA-9D04-4103-9606-9BC047625A2A}"/>
              </a:ext>
            </a:extLst>
          </p:cNvPr>
          <p:cNvSpPr/>
          <p:nvPr/>
        </p:nvSpPr>
        <p:spPr>
          <a:xfrm>
            <a:off x="9857871" y="319339"/>
            <a:ext cx="576153" cy="577430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B04C9-03DB-456A-A9BD-F57A875F15BE}"/>
              </a:ext>
            </a:extLst>
          </p:cNvPr>
          <p:cNvSpPr txBox="1"/>
          <p:nvPr/>
        </p:nvSpPr>
        <p:spPr>
          <a:xfrm>
            <a:off x="2169229" y="1399701"/>
            <a:ext cx="9266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 a new field to the data packet –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rdt2.1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Fixed version of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rdt2.0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Also uses ACK and NAK packets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receiver now need to check this number to determine is it a retransmission or not</a:t>
            </a:r>
          </a:p>
        </p:txBody>
      </p:sp>
    </p:spTree>
    <p:extLst>
      <p:ext uri="{BB962C8B-B14F-4D97-AF65-F5344CB8AC3E}">
        <p14:creationId xmlns:p14="http://schemas.microsoft.com/office/powerpoint/2010/main" val="412610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076041" y="0"/>
            <a:ext cx="421115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959357" y="466012"/>
            <a:ext cx="645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rdt2.1: Sender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1047657" y="125129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8198349" y="1575951"/>
            <a:ext cx="3966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Now checks the sequence number and determines whether the receiver has received correctly or not</a:t>
            </a: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459617" y="27894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011286" y="2110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687762" y="5303745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331B41-1AD8-48C7-8EC6-0BE9EF6F2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3"/>
          <a:stretch/>
        </p:blipFill>
        <p:spPr>
          <a:xfrm>
            <a:off x="1151741" y="1324623"/>
            <a:ext cx="6883293" cy="506736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232268" y="4639165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-116440" y="514826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8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7547A0-2DEC-4AA4-B70B-4F5AFDA0B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3" b="10396"/>
          <a:stretch/>
        </p:blipFill>
        <p:spPr>
          <a:xfrm>
            <a:off x="361507" y="1631301"/>
            <a:ext cx="8593887" cy="4519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9043694" y="0"/>
            <a:ext cx="324349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959357" y="466012"/>
            <a:ext cx="645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rdt2.1: Receiver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3046578" y="126190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9053810" y="1631301"/>
            <a:ext cx="32333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Check sequence number is 0 or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Correct or resent packet is received, the receiver sends a 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Corrupted packet is received, the receiver sends a NAK</a:t>
            </a: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799258" y="111756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0459617" y="158877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232767" y="5242763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030678" y="53141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465668" y="5111775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68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F50C4-16A7-4CC1-9500-FDA2851EC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" t="3089"/>
          <a:stretch/>
        </p:blipFill>
        <p:spPr>
          <a:xfrm>
            <a:off x="-74645" y="1"/>
            <a:ext cx="9122973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866857" y="0"/>
            <a:ext cx="354630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526798" y="5578500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7788089" y="6086184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540431" y="5937076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8237496" y="4003393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697690" y="257841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217323" y="-154171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985010" y="637954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A0109-FE8C-4447-8CC3-A9ED92D1D2F8}"/>
              </a:ext>
            </a:extLst>
          </p:cNvPr>
          <p:cNvSpPr txBox="1"/>
          <p:nvPr/>
        </p:nvSpPr>
        <p:spPr>
          <a:xfrm>
            <a:off x="8924535" y="2710202"/>
            <a:ext cx="335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11041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1278640" y="1736869"/>
            <a:ext cx="367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rdt2.1: Flaw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2980496" y="2491189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F34ECC-B0EF-45D6-BA42-FF4D220DFF7E}"/>
              </a:ext>
            </a:extLst>
          </p:cNvPr>
          <p:cNvSpPr/>
          <p:nvPr/>
        </p:nvSpPr>
        <p:spPr>
          <a:xfrm flipH="1">
            <a:off x="-45571" y="5770252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0F14BA-BF2C-492B-9429-65CFE33BE391}"/>
              </a:ext>
            </a:extLst>
          </p:cNvPr>
          <p:cNvSpPr/>
          <p:nvPr/>
        </p:nvSpPr>
        <p:spPr>
          <a:xfrm>
            <a:off x="-370286" y="4930993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F3A1B67E-625B-4BE8-AB84-99D7E8C62117}"/>
              </a:ext>
            </a:extLst>
          </p:cNvPr>
          <p:cNvSpPr/>
          <p:nvPr/>
        </p:nvSpPr>
        <p:spPr>
          <a:xfrm flipH="1">
            <a:off x="6471105" y="-7859"/>
            <a:ext cx="5720894" cy="5108436"/>
          </a:xfrm>
          <a:custGeom>
            <a:avLst/>
            <a:gdLst>
              <a:gd name="connsiteX0" fmla="*/ 4462680 w 4814462"/>
              <a:gd name="connsiteY0" fmla="*/ 0 h 4299043"/>
              <a:gd name="connsiteX1" fmla="*/ 2898295 w 4814462"/>
              <a:gd name="connsiteY1" fmla="*/ 0 h 4299043"/>
              <a:gd name="connsiteX2" fmla="*/ 2990914 w 4814462"/>
              <a:gd name="connsiteY2" fmla="*/ 69259 h 4299043"/>
              <a:gd name="connsiteX3" fmla="*/ 3612936 w 4814462"/>
              <a:gd name="connsiteY3" fmla="*/ 1388229 h 4299043"/>
              <a:gd name="connsiteX4" fmla="*/ 1903648 w 4814462"/>
              <a:gd name="connsiteY4" fmla="*/ 3097517 h 4299043"/>
              <a:gd name="connsiteX5" fmla="*/ 194360 w 4814462"/>
              <a:gd name="connsiteY5" fmla="*/ 1388229 h 4299043"/>
              <a:gd name="connsiteX6" fmla="*/ 816382 w 4814462"/>
              <a:gd name="connsiteY6" fmla="*/ 69259 h 4299043"/>
              <a:gd name="connsiteX7" fmla="*/ 909001 w 4814462"/>
              <a:gd name="connsiteY7" fmla="*/ 0 h 4299043"/>
              <a:gd name="connsiteX8" fmla="*/ 0 w 4814462"/>
              <a:gd name="connsiteY8" fmla="*/ 0 h 4299043"/>
              <a:gd name="connsiteX9" fmla="*/ 0 w 4814462"/>
              <a:gd name="connsiteY9" fmla="*/ 3587003 h 4299043"/>
              <a:gd name="connsiteX10" fmla="*/ 52100 w 4814462"/>
              <a:gd name="connsiteY10" fmla="*/ 3634355 h 4299043"/>
              <a:gd name="connsiteX11" fmla="*/ 1903648 w 4814462"/>
              <a:gd name="connsiteY11" fmla="*/ 4299043 h 4299043"/>
              <a:gd name="connsiteX12" fmla="*/ 4814462 w 4814462"/>
              <a:gd name="connsiteY12" fmla="*/ 1388229 h 4299043"/>
              <a:gd name="connsiteX13" fmla="*/ 4463143 w 4814462"/>
              <a:gd name="connsiteY13" fmla="*/ 762 h 42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14462" h="4299043">
                <a:moveTo>
                  <a:pt x="4462680" y="0"/>
                </a:moveTo>
                <a:lnTo>
                  <a:pt x="2898295" y="0"/>
                </a:lnTo>
                <a:lnTo>
                  <a:pt x="2990914" y="69259"/>
                </a:lnTo>
                <a:cubicBezTo>
                  <a:pt x="3370798" y="382768"/>
                  <a:pt x="3612936" y="857221"/>
                  <a:pt x="3612936" y="1388229"/>
                </a:cubicBezTo>
                <a:cubicBezTo>
                  <a:pt x="3612936" y="2332243"/>
                  <a:pt x="2847662" y="3097517"/>
                  <a:pt x="1903648" y="3097517"/>
                </a:cubicBezTo>
                <a:cubicBezTo>
                  <a:pt x="959634" y="3097517"/>
                  <a:pt x="194360" y="2332243"/>
                  <a:pt x="194360" y="1388229"/>
                </a:cubicBezTo>
                <a:cubicBezTo>
                  <a:pt x="194360" y="857221"/>
                  <a:pt x="436497" y="382768"/>
                  <a:pt x="816382" y="69259"/>
                </a:cubicBezTo>
                <a:lnTo>
                  <a:pt x="909001" y="0"/>
                </a:lnTo>
                <a:lnTo>
                  <a:pt x="0" y="0"/>
                </a:lnTo>
                <a:lnTo>
                  <a:pt x="0" y="3587003"/>
                </a:lnTo>
                <a:lnTo>
                  <a:pt x="52100" y="3634355"/>
                </a:lnTo>
                <a:cubicBezTo>
                  <a:pt x="555260" y="4049599"/>
                  <a:pt x="1200324" y="4299043"/>
                  <a:pt x="1903648" y="4299043"/>
                </a:cubicBezTo>
                <a:cubicBezTo>
                  <a:pt x="3511246" y="4299043"/>
                  <a:pt x="4814462" y="2995827"/>
                  <a:pt x="4814462" y="1388229"/>
                </a:cubicBezTo>
                <a:cubicBezTo>
                  <a:pt x="4814462" y="885855"/>
                  <a:pt x="4687195" y="413205"/>
                  <a:pt x="4463143" y="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Donut 5">
            <a:extLst>
              <a:ext uri="{FF2B5EF4-FFF2-40B4-BE49-F238E27FC236}">
                <a16:creationId xmlns:a16="http://schemas.microsoft.com/office/drawing/2014/main" id="{8F904514-8476-4641-8B3D-0C9638DF38DC}"/>
              </a:ext>
            </a:extLst>
          </p:cNvPr>
          <p:cNvSpPr/>
          <p:nvPr/>
        </p:nvSpPr>
        <p:spPr>
          <a:xfrm>
            <a:off x="5738629" y="1137364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B6B55-1D77-4697-A7BE-28AD463FAB43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883D1A8A-406C-4084-A476-E79A841B866C}"/>
              </a:ext>
            </a:extLst>
          </p:cNvPr>
          <p:cNvSpPr/>
          <p:nvPr/>
        </p:nvSpPr>
        <p:spPr>
          <a:xfrm rot="10800000">
            <a:off x="4091152" y="-33967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295E0E-F457-4459-BE5D-926DCAA59EC4}"/>
              </a:ext>
            </a:extLst>
          </p:cNvPr>
          <p:cNvSpPr/>
          <p:nvPr/>
        </p:nvSpPr>
        <p:spPr>
          <a:xfrm>
            <a:off x="719789" y="311371"/>
            <a:ext cx="1281865" cy="12818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4C9D3-4D0A-4025-95D6-651D93C62A31}"/>
              </a:ext>
            </a:extLst>
          </p:cNvPr>
          <p:cNvSpPr txBox="1"/>
          <p:nvPr/>
        </p:nvSpPr>
        <p:spPr>
          <a:xfrm>
            <a:off x="1049443" y="2691721"/>
            <a:ext cx="5720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Twice as many states as before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How to solve this</a:t>
            </a:r>
          </a:p>
        </p:txBody>
      </p:sp>
    </p:spTree>
    <p:extLst>
      <p:ext uri="{BB962C8B-B14F-4D97-AF65-F5344CB8AC3E}">
        <p14:creationId xmlns:p14="http://schemas.microsoft.com/office/powerpoint/2010/main" val="155328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97CFAF-F1FD-4BC6-9853-3792D6926CF6}"/>
              </a:ext>
            </a:extLst>
          </p:cNvPr>
          <p:cNvSpPr/>
          <p:nvPr/>
        </p:nvSpPr>
        <p:spPr>
          <a:xfrm>
            <a:off x="0" y="0"/>
            <a:ext cx="654911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02B938-619B-480F-AB0F-E6874881AD72}"/>
              </a:ext>
            </a:extLst>
          </p:cNvPr>
          <p:cNvSpPr/>
          <p:nvPr/>
        </p:nvSpPr>
        <p:spPr>
          <a:xfrm>
            <a:off x="817635" y="1067172"/>
            <a:ext cx="4789547" cy="4789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AGENDA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598E0B-727D-45F1-B20B-3774B32DB1F6}"/>
              </a:ext>
            </a:extLst>
          </p:cNvPr>
          <p:cNvSpPr/>
          <p:nvPr/>
        </p:nvSpPr>
        <p:spPr>
          <a:xfrm>
            <a:off x="5893659" y="252599"/>
            <a:ext cx="1310906" cy="131090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3D09EC-CADA-4000-AB8A-A458A0F5F587}"/>
              </a:ext>
            </a:extLst>
          </p:cNvPr>
          <p:cNvSpPr/>
          <p:nvPr/>
        </p:nvSpPr>
        <p:spPr>
          <a:xfrm>
            <a:off x="10709337" y="5770252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0936C779-EE4B-4E30-A5EF-E51076FCC8DD}"/>
              </a:ext>
            </a:extLst>
          </p:cNvPr>
          <p:cNvSpPr/>
          <p:nvPr/>
        </p:nvSpPr>
        <p:spPr>
          <a:xfrm>
            <a:off x="4788606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6776E4-ABB6-49BF-8FA3-0FC0F586FAE3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FBE160-0218-4538-8512-007676367554}"/>
              </a:ext>
            </a:extLst>
          </p:cNvPr>
          <p:cNvSpPr txBox="1"/>
          <p:nvPr/>
        </p:nvSpPr>
        <p:spPr>
          <a:xfrm>
            <a:off x="7204565" y="1317283"/>
            <a:ext cx="4606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Reliable Data Transfer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Building a RDT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rdt1.0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 rdt2.0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 rdt2.1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 rdt2.2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 rdt3.0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D4EE8C-E12E-4EBE-B549-5DAF730B4565}"/>
              </a:ext>
            </a:extLst>
          </p:cNvPr>
          <p:cNvSpPr/>
          <p:nvPr/>
        </p:nvSpPr>
        <p:spPr>
          <a:xfrm>
            <a:off x="3388856" y="3825662"/>
            <a:ext cx="1092779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Donut 7">
            <a:extLst>
              <a:ext uri="{FF2B5EF4-FFF2-40B4-BE49-F238E27FC236}">
                <a16:creationId xmlns:a16="http://schemas.microsoft.com/office/drawing/2014/main" id="{4EB14E4C-22A0-4580-82D3-49EB3C80012B}"/>
              </a:ext>
            </a:extLst>
          </p:cNvPr>
          <p:cNvSpPr/>
          <p:nvPr/>
        </p:nvSpPr>
        <p:spPr>
          <a:xfrm>
            <a:off x="622019" y="1001281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nut 6">
            <a:extLst>
              <a:ext uri="{FF2B5EF4-FFF2-40B4-BE49-F238E27FC236}">
                <a16:creationId xmlns:a16="http://schemas.microsoft.com/office/drawing/2014/main" id="{7FDBC216-E2B1-4194-8B0F-1E45FBE09D53}"/>
              </a:ext>
            </a:extLst>
          </p:cNvPr>
          <p:cNvSpPr/>
          <p:nvPr/>
        </p:nvSpPr>
        <p:spPr>
          <a:xfrm>
            <a:off x="531158" y="5506624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3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C78567-9941-41B3-B9B4-E62E9DDAE79E}"/>
              </a:ext>
            </a:extLst>
          </p:cNvPr>
          <p:cNvSpPr/>
          <p:nvPr/>
        </p:nvSpPr>
        <p:spPr>
          <a:xfrm>
            <a:off x="1" y="-24764"/>
            <a:ext cx="12191999" cy="226473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428378" y="574638"/>
            <a:ext cx="653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Introducing rdt2.2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428378" y="2375330"/>
            <a:ext cx="6238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This can be done without NAK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sender that receives two ACKs for the same packet knows that the receiver did not correctly receive the packet following the packet that is being ACKed twice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EAB67-5305-4927-BB55-A3682209EBDC}"/>
              </a:ext>
            </a:extLst>
          </p:cNvPr>
          <p:cNvSpPr/>
          <p:nvPr/>
        </p:nvSpPr>
        <p:spPr>
          <a:xfrm>
            <a:off x="7670116" y="97004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FD61A8-CD97-4F0C-82E9-405952C7570C}"/>
              </a:ext>
            </a:extLst>
          </p:cNvPr>
          <p:cNvSpPr/>
          <p:nvPr/>
        </p:nvSpPr>
        <p:spPr>
          <a:xfrm>
            <a:off x="6962952" y="0"/>
            <a:ext cx="5262717" cy="5262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NAK free</a:t>
            </a:r>
          </a:p>
        </p:txBody>
      </p:sp>
      <p:sp>
        <p:nvSpPr>
          <p:cNvPr id="16" name="Donut 6">
            <a:extLst>
              <a:ext uri="{FF2B5EF4-FFF2-40B4-BE49-F238E27FC236}">
                <a16:creationId xmlns:a16="http://schemas.microsoft.com/office/drawing/2014/main" id="{1B801C25-EC04-491B-91AB-D232113FE389}"/>
              </a:ext>
            </a:extLst>
          </p:cNvPr>
          <p:cNvSpPr/>
          <p:nvPr/>
        </p:nvSpPr>
        <p:spPr>
          <a:xfrm>
            <a:off x="7288989" y="9809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5">
            <a:extLst>
              <a:ext uri="{FF2B5EF4-FFF2-40B4-BE49-F238E27FC236}">
                <a16:creationId xmlns:a16="http://schemas.microsoft.com/office/drawing/2014/main" id="{F520B6A1-9500-4C91-AD12-DF53ABB494C1}"/>
              </a:ext>
            </a:extLst>
          </p:cNvPr>
          <p:cNvSpPr/>
          <p:nvPr/>
        </p:nvSpPr>
        <p:spPr>
          <a:xfrm>
            <a:off x="10949761" y="3685721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EA2988-BFB7-4473-9FFC-7346808A8B2F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DDDB5-3EB7-4B70-ABC5-658C75FB5B67}"/>
              </a:ext>
            </a:extLst>
          </p:cNvPr>
          <p:cNvSpPr/>
          <p:nvPr/>
        </p:nvSpPr>
        <p:spPr>
          <a:xfrm>
            <a:off x="6223892" y="4016808"/>
            <a:ext cx="2130193" cy="20060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CDA458-DBD7-441E-8E9C-D90B26CA79CA}"/>
              </a:ext>
            </a:extLst>
          </p:cNvPr>
          <p:cNvSpPr/>
          <p:nvPr/>
        </p:nvSpPr>
        <p:spPr>
          <a:xfrm>
            <a:off x="-1003005" y="526271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64F9BD82-54C0-49C6-B965-A10754EC2427}"/>
              </a:ext>
            </a:extLst>
          </p:cNvPr>
          <p:cNvSpPr/>
          <p:nvPr/>
        </p:nvSpPr>
        <p:spPr>
          <a:xfrm>
            <a:off x="10949761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1930F-741C-4985-B5C4-6B009FEFCC0D}"/>
              </a:ext>
            </a:extLst>
          </p:cNvPr>
          <p:cNvSpPr/>
          <p:nvPr/>
        </p:nvSpPr>
        <p:spPr>
          <a:xfrm>
            <a:off x="8938934" y="2949317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5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-41177" y="0"/>
            <a:ext cx="186987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356143" y="5314276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667544" y="617567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6096000" y="4384025"/>
            <a:ext cx="1850913" cy="1860501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-204021" y="-9714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216812" y="5741116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6CC5ED-7394-4BCF-9DA9-364350030F15}"/>
              </a:ext>
            </a:extLst>
          </p:cNvPr>
          <p:cNvSpPr/>
          <p:nvPr/>
        </p:nvSpPr>
        <p:spPr>
          <a:xfrm>
            <a:off x="10237984" y="1768575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3C98A8-C77D-446C-8309-2204CCC627D0}"/>
              </a:ext>
            </a:extLst>
          </p:cNvPr>
          <p:cNvSpPr/>
          <p:nvPr/>
        </p:nvSpPr>
        <p:spPr>
          <a:xfrm>
            <a:off x="10176726" y="974"/>
            <a:ext cx="2015274" cy="1902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NAK free</a:t>
            </a:r>
          </a:p>
        </p:txBody>
      </p:sp>
      <p:sp>
        <p:nvSpPr>
          <p:cNvPr id="21" name="Donut 7">
            <a:extLst>
              <a:ext uri="{FF2B5EF4-FFF2-40B4-BE49-F238E27FC236}">
                <a16:creationId xmlns:a16="http://schemas.microsoft.com/office/drawing/2014/main" id="{695F384D-A890-425D-8F12-4FDDA8CBD02E}"/>
              </a:ext>
            </a:extLst>
          </p:cNvPr>
          <p:cNvSpPr/>
          <p:nvPr/>
        </p:nvSpPr>
        <p:spPr>
          <a:xfrm>
            <a:off x="11250529" y="4266912"/>
            <a:ext cx="822222" cy="822222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2015275" y="298855"/>
            <a:ext cx="896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rdt2.2: Duplicate ACKs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3DC9-E767-4A5C-9465-DE78E44819AF}"/>
              </a:ext>
            </a:extLst>
          </p:cNvPr>
          <p:cNvSpPr/>
          <p:nvPr/>
        </p:nvSpPr>
        <p:spPr>
          <a:xfrm>
            <a:off x="6786527" y="1084133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Donut 6">
            <a:extLst>
              <a:ext uri="{FF2B5EF4-FFF2-40B4-BE49-F238E27FC236}">
                <a16:creationId xmlns:a16="http://schemas.microsoft.com/office/drawing/2014/main" id="{F28DE0EA-9D04-4103-9606-9BC047625A2A}"/>
              </a:ext>
            </a:extLst>
          </p:cNvPr>
          <p:cNvSpPr/>
          <p:nvPr/>
        </p:nvSpPr>
        <p:spPr>
          <a:xfrm>
            <a:off x="9857871" y="319339"/>
            <a:ext cx="576153" cy="577430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FF82C-39AF-4093-B768-0196F4B707F7}"/>
              </a:ext>
            </a:extLst>
          </p:cNvPr>
          <p:cNvSpPr txBox="1"/>
          <p:nvPr/>
        </p:nvSpPr>
        <p:spPr>
          <a:xfrm>
            <a:off x="2246835" y="1923711"/>
            <a:ext cx="7991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receiver must now include the sequence number of the packet being acknowledged by an ACK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sender must now check the sequence number of the packet being acknowledged by a received ACK message</a:t>
            </a:r>
          </a:p>
        </p:txBody>
      </p:sp>
    </p:spTree>
    <p:extLst>
      <p:ext uri="{BB962C8B-B14F-4D97-AF65-F5344CB8AC3E}">
        <p14:creationId xmlns:p14="http://schemas.microsoft.com/office/powerpoint/2010/main" val="3132520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F4B3BF-7D3C-4CF6-B79D-D6090524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94" y="1288016"/>
            <a:ext cx="7200846" cy="51039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076041" y="0"/>
            <a:ext cx="421115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959357" y="466012"/>
            <a:ext cx="645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rdt2.2: Sender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1047657" y="125129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8198349" y="1575951"/>
            <a:ext cx="3966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isACK</a:t>
            </a: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 ) is used to check the sequence number of 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If twice ACK is received  of the different sequence number the sender will resend the packet</a:t>
            </a: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459617" y="27894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011286" y="2110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687762" y="5303745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232268" y="4639165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-116440" y="514826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5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28A062-BE1E-406E-B0EA-5DC5882D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4" y="1324813"/>
            <a:ext cx="8983655" cy="45587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9206219" y="0"/>
            <a:ext cx="308097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959357" y="466012"/>
            <a:ext cx="645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rdt2.2: Receiver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1047657" y="125129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9324753" y="2017188"/>
            <a:ext cx="2962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Now the receiver will include the sequence number in ACK packet</a:t>
            </a: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084935" y="5693509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556649" y="894036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011286" y="2110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8136895" y="4279377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6862952" y="217851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215029" y="5388444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-322329" y="5172759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5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C9D008E-E746-47C1-893E-B5881482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42" y="0"/>
            <a:ext cx="9812357" cy="685636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062285" y="-28643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-19278" y="0"/>
            <a:ext cx="2398920" cy="6885007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3349444" y="2235954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-57591" y="4639762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1691303" y="5938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1311190" y="108585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-147997" y="-368255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1908711" y="423807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2613" y="5678807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1525766" y="208072"/>
            <a:ext cx="8917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 over a Lossy Channel with Bit Errors: rdt3.0</a:t>
            </a:r>
          </a:p>
        </p:txBody>
      </p:sp>
      <p:sp>
        <p:nvSpPr>
          <p:cNvPr id="17" name="Donut 7">
            <a:extLst>
              <a:ext uri="{FF2B5EF4-FFF2-40B4-BE49-F238E27FC236}">
                <a16:creationId xmlns:a16="http://schemas.microsoft.com/office/drawing/2014/main" id="{5F1AE2D4-EB80-4D9C-BD84-7F588330E0E4}"/>
              </a:ext>
            </a:extLst>
          </p:cNvPr>
          <p:cNvSpPr/>
          <p:nvPr/>
        </p:nvSpPr>
        <p:spPr>
          <a:xfrm>
            <a:off x="10443523" y="1085707"/>
            <a:ext cx="822222" cy="822222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87D3F-A7D0-4FC1-841F-45A11ED4753F}"/>
              </a:ext>
            </a:extLst>
          </p:cNvPr>
          <p:cNvSpPr/>
          <p:nvPr/>
        </p:nvSpPr>
        <p:spPr>
          <a:xfrm>
            <a:off x="283791" y="3916839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A42160-EFCE-4549-9F27-E8F88D722624}"/>
              </a:ext>
            </a:extLst>
          </p:cNvPr>
          <p:cNvSpPr/>
          <p:nvPr/>
        </p:nvSpPr>
        <p:spPr>
          <a:xfrm>
            <a:off x="0" y="4922070"/>
            <a:ext cx="12191999" cy="1935929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nut 6">
            <a:extLst>
              <a:ext uri="{FF2B5EF4-FFF2-40B4-BE49-F238E27FC236}">
                <a16:creationId xmlns:a16="http://schemas.microsoft.com/office/drawing/2014/main" id="{0D48286F-BED2-4BAF-8B9A-AB07A6C632F2}"/>
              </a:ext>
            </a:extLst>
          </p:cNvPr>
          <p:cNvSpPr/>
          <p:nvPr/>
        </p:nvSpPr>
        <p:spPr>
          <a:xfrm>
            <a:off x="1087371" y="4796274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05F526-C1EF-4030-AD70-8F0DCB199943}"/>
              </a:ext>
            </a:extLst>
          </p:cNvPr>
          <p:cNvSpPr/>
          <p:nvPr/>
        </p:nvSpPr>
        <p:spPr>
          <a:xfrm>
            <a:off x="8666293" y="5167591"/>
            <a:ext cx="1440733" cy="14407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nut 5">
            <a:extLst>
              <a:ext uri="{FF2B5EF4-FFF2-40B4-BE49-F238E27FC236}">
                <a16:creationId xmlns:a16="http://schemas.microsoft.com/office/drawing/2014/main" id="{9DC1BED3-DB6C-42DD-9E62-66258DCF132F}"/>
              </a:ext>
            </a:extLst>
          </p:cNvPr>
          <p:cNvSpPr/>
          <p:nvPr/>
        </p:nvSpPr>
        <p:spPr>
          <a:xfrm>
            <a:off x="0" y="0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694515-2E2F-4ED6-8D57-00289625069B}"/>
              </a:ext>
            </a:extLst>
          </p:cNvPr>
          <p:cNvSpPr/>
          <p:nvPr/>
        </p:nvSpPr>
        <p:spPr>
          <a:xfrm>
            <a:off x="9847392" y="3291721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F8F1E5-EFDC-47CA-90D7-CE3D4CC6EF5E}"/>
              </a:ext>
            </a:extLst>
          </p:cNvPr>
          <p:cNvSpPr/>
          <p:nvPr/>
        </p:nvSpPr>
        <p:spPr>
          <a:xfrm>
            <a:off x="11473289" y="589929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1525766" y="2014449"/>
            <a:ext cx="8237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underlying channel can lose packets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How to detect packet loss and what to do when packet loss occurs?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EAB67-5305-4927-BB55-A3682209EBDC}"/>
              </a:ext>
            </a:extLst>
          </p:cNvPr>
          <p:cNvSpPr/>
          <p:nvPr/>
        </p:nvSpPr>
        <p:spPr>
          <a:xfrm>
            <a:off x="2502676" y="1703689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C78567-9941-41B3-B9B4-E62E9DDAE79E}"/>
              </a:ext>
            </a:extLst>
          </p:cNvPr>
          <p:cNvSpPr/>
          <p:nvPr/>
        </p:nvSpPr>
        <p:spPr>
          <a:xfrm>
            <a:off x="1" y="-6102"/>
            <a:ext cx="12191999" cy="226473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428378" y="-27897"/>
            <a:ext cx="6674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Detecting and recovering from lost packets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428377" y="2516654"/>
            <a:ext cx="6534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50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If no reply is forthcoming at the sender from the receiver wait and resend the packet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How long…?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EAB67-5305-4927-BB55-A3682209EBDC}"/>
              </a:ext>
            </a:extLst>
          </p:cNvPr>
          <p:cNvSpPr/>
          <p:nvPr/>
        </p:nvSpPr>
        <p:spPr>
          <a:xfrm>
            <a:off x="7670116" y="97004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FD61A8-CD97-4F0C-82E9-405952C7570C}"/>
              </a:ext>
            </a:extLst>
          </p:cNvPr>
          <p:cNvSpPr/>
          <p:nvPr/>
        </p:nvSpPr>
        <p:spPr>
          <a:xfrm>
            <a:off x="6962952" y="0"/>
            <a:ext cx="5262717" cy="5262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Resend</a:t>
            </a:r>
          </a:p>
        </p:txBody>
      </p:sp>
      <p:sp>
        <p:nvSpPr>
          <p:cNvPr id="16" name="Donut 6">
            <a:extLst>
              <a:ext uri="{FF2B5EF4-FFF2-40B4-BE49-F238E27FC236}">
                <a16:creationId xmlns:a16="http://schemas.microsoft.com/office/drawing/2014/main" id="{1B801C25-EC04-491B-91AB-D232113FE389}"/>
              </a:ext>
            </a:extLst>
          </p:cNvPr>
          <p:cNvSpPr/>
          <p:nvPr/>
        </p:nvSpPr>
        <p:spPr>
          <a:xfrm>
            <a:off x="7288989" y="9809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5">
            <a:extLst>
              <a:ext uri="{FF2B5EF4-FFF2-40B4-BE49-F238E27FC236}">
                <a16:creationId xmlns:a16="http://schemas.microsoft.com/office/drawing/2014/main" id="{F520B6A1-9500-4C91-AD12-DF53ABB494C1}"/>
              </a:ext>
            </a:extLst>
          </p:cNvPr>
          <p:cNvSpPr/>
          <p:nvPr/>
        </p:nvSpPr>
        <p:spPr>
          <a:xfrm>
            <a:off x="10949761" y="3685721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EA2988-BFB7-4473-9FFC-7346808A8B2F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DDDB5-3EB7-4B70-ABC5-658C75FB5B67}"/>
              </a:ext>
            </a:extLst>
          </p:cNvPr>
          <p:cNvSpPr/>
          <p:nvPr/>
        </p:nvSpPr>
        <p:spPr>
          <a:xfrm>
            <a:off x="6223892" y="4016808"/>
            <a:ext cx="2130193" cy="20060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CDA458-DBD7-441E-8E9C-D90B26CA79CA}"/>
              </a:ext>
            </a:extLst>
          </p:cNvPr>
          <p:cNvSpPr/>
          <p:nvPr/>
        </p:nvSpPr>
        <p:spPr>
          <a:xfrm>
            <a:off x="-1003005" y="526271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64F9BD82-54C0-49C6-B965-A10754EC2427}"/>
              </a:ext>
            </a:extLst>
          </p:cNvPr>
          <p:cNvSpPr/>
          <p:nvPr/>
        </p:nvSpPr>
        <p:spPr>
          <a:xfrm>
            <a:off x="10949761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1930F-741C-4985-B5C4-6B009FEFCC0D}"/>
              </a:ext>
            </a:extLst>
          </p:cNvPr>
          <p:cNvSpPr/>
          <p:nvPr/>
        </p:nvSpPr>
        <p:spPr>
          <a:xfrm>
            <a:off x="8736039" y="2949317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3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-41177" y="0"/>
            <a:ext cx="186987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356143" y="5314276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667544" y="617567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573001" y="3099698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-204021" y="-9714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216812" y="5741116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6CC5ED-7394-4BCF-9DA9-364350030F15}"/>
              </a:ext>
            </a:extLst>
          </p:cNvPr>
          <p:cNvSpPr/>
          <p:nvPr/>
        </p:nvSpPr>
        <p:spPr>
          <a:xfrm>
            <a:off x="10237984" y="1768575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3C98A8-C77D-446C-8309-2204CCC627D0}"/>
              </a:ext>
            </a:extLst>
          </p:cNvPr>
          <p:cNvSpPr/>
          <p:nvPr/>
        </p:nvSpPr>
        <p:spPr>
          <a:xfrm>
            <a:off x="10176726" y="974"/>
            <a:ext cx="2015274" cy="1902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Resend</a:t>
            </a:r>
          </a:p>
        </p:txBody>
      </p:sp>
      <p:sp>
        <p:nvSpPr>
          <p:cNvPr id="21" name="Donut 7">
            <a:extLst>
              <a:ext uri="{FF2B5EF4-FFF2-40B4-BE49-F238E27FC236}">
                <a16:creationId xmlns:a16="http://schemas.microsoft.com/office/drawing/2014/main" id="{695F384D-A890-425D-8F12-4FDDA8CBD02E}"/>
              </a:ext>
            </a:extLst>
          </p:cNvPr>
          <p:cNvSpPr/>
          <p:nvPr/>
        </p:nvSpPr>
        <p:spPr>
          <a:xfrm>
            <a:off x="11250529" y="4266912"/>
            <a:ext cx="822222" cy="822222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2015275" y="298855"/>
            <a:ext cx="896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rdt3.0: Waiting and Resend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3DC9-E767-4A5C-9465-DE78E44819AF}"/>
              </a:ext>
            </a:extLst>
          </p:cNvPr>
          <p:cNvSpPr/>
          <p:nvPr/>
        </p:nvSpPr>
        <p:spPr>
          <a:xfrm>
            <a:off x="7976505" y="1072339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Donut 6">
            <a:extLst>
              <a:ext uri="{FF2B5EF4-FFF2-40B4-BE49-F238E27FC236}">
                <a16:creationId xmlns:a16="http://schemas.microsoft.com/office/drawing/2014/main" id="{F28DE0EA-9D04-4103-9606-9BC047625A2A}"/>
              </a:ext>
            </a:extLst>
          </p:cNvPr>
          <p:cNvSpPr/>
          <p:nvPr/>
        </p:nvSpPr>
        <p:spPr>
          <a:xfrm>
            <a:off x="9857871" y="319339"/>
            <a:ext cx="576153" cy="577430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FF82C-39AF-4093-B768-0196F4B707F7}"/>
              </a:ext>
            </a:extLst>
          </p:cNvPr>
          <p:cNvSpPr txBox="1"/>
          <p:nvPr/>
        </p:nvSpPr>
        <p:spPr>
          <a:xfrm>
            <a:off x="2246835" y="1923711"/>
            <a:ext cx="7991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If packet lost then sender or receiver will have to wait.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worst-case maximum delay of the waiting time will be infinity and difficult to estimate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protocol should ideally recover from packet loss as soon as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6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10323199" y="0"/>
            <a:ext cx="186987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10768441" y="-102720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1428674" y="108798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9643713" y="4074748"/>
            <a:ext cx="1590310" cy="14796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-204021" y="-9714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066989" y="5684813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6CC5ED-7394-4BCF-9DA9-364350030F15}"/>
              </a:ext>
            </a:extLst>
          </p:cNvPr>
          <p:cNvSpPr/>
          <p:nvPr/>
        </p:nvSpPr>
        <p:spPr>
          <a:xfrm>
            <a:off x="11428674" y="572612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3C98A8-C77D-446C-8309-2204CCC627D0}"/>
              </a:ext>
            </a:extLst>
          </p:cNvPr>
          <p:cNvSpPr/>
          <p:nvPr/>
        </p:nvSpPr>
        <p:spPr>
          <a:xfrm>
            <a:off x="-204021" y="5155108"/>
            <a:ext cx="2015274" cy="1902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Resend</a:t>
            </a:r>
          </a:p>
        </p:txBody>
      </p:sp>
      <p:sp>
        <p:nvSpPr>
          <p:cNvPr id="21" name="Donut 7">
            <a:extLst>
              <a:ext uri="{FF2B5EF4-FFF2-40B4-BE49-F238E27FC236}">
                <a16:creationId xmlns:a16="http://schemas.microsoft.com/office/drawing/2014/main" id="{695F384D-A890-425D-8F12-4FDDA8CBD02E}"/>
              </a:ext>
            </a:extLst>
          </p:cNvPr>
          <p:cNvSpPr/>
          <p:nvPr/>
        </p:nvSpPr>
        <p:spPr>
          <a:xfrm>
            <a:off x="5302448" y="4094213"/>
            <a:ext cx="1590310" cy="1590600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1470167" y="236320"/>
            <a:ext cx="896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rdt3.0: Countdown Timer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3DC9-E767-4A5C-9465-DE78E44819AF}"/>
              </a:ext>
            </a:extLst>
          </p:cNvPr>
          <p:cNvSpPr/>
          <p:nvPr/>
        </p:nvSpPr>
        <p:spPr>
          <a:xfrm>
            <a:off x="3798777" y="108082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Donut 6">
            <a:extLst>
              <a:ext uri="{FF2B5EF4-FFF2-40B4-BE49-F238E27FC236}">
                <a16:creationId xmlns:a16="http://schemas.microsoft.com/office/drawing/2014/main" id="{F28DE0EA-9D04-4103-9606-9BC047625A2A}"/>
              </a:ext>
            </a:extLst>
          </p:cNvPr>
          <p:cNvSpPr/>
          <p:nvPr/>
        </p:nvSpPr>
        <p:spPr>
          <a:xfrm>
            <a:off x="10035122" y="1303637"/>
            <a:ext cx="576153" cy="577430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FF82C-39AF-4093-B768-0196F4B707F7}"/>
              </a:ext>
            </a:extLst>
          </p:cNvPr>
          <p:cNvSpPr txBox="1"/>
          <p:nvPr/>
        </p:nvSpPr>
        <p:spPr>
          <a:xfrm>
            <a:off x="1457690" y="1524456"/>
            <a:ext cx="7991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Implementing a time-based retransmission mechanism requires a countdown timer.</a:t>
            </a:r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-102379" y="6367971"/>
            <a:ext cx="1002913" cy="926292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8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162131" y="9331"/>
            <a:ext cx="421115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914400" y="825500"/>
            <a:ext cx="5454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Sender Job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3216699" y="1622417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914400" y="1900613"/>
            <a:ext cx="6578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Put the burden on sender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sender will :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(1) start the timer each time a packet 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(2) respond to a timer interrupt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(3) stop the timer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Because packet sequence numbers alternate between 0 and 1, protocol rdt3.0 is sometimes known as the alternating-bit protocol.</a:t>
            </a:r>
          </a:p>
          <a:p>
            <a:pPr lvl="1"/>
            <a:endParaRPr lang="en-US" sz="2800" dirty="0">
              <a:solidFill>
                <a:schemeClr val="bg1">
                  <a:lumMod val="50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356143" y="5314276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9105503" y="5851101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670116" y="4718708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186271" y="546562"/>
            <a:ext cx="610340" cy="557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8586903" y="1940517"/>
            <a:ext cx="1933221" cy="17909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1042618" y="28774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28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C78567-9941-41B3-B9B4-E62E9DDAE79E}"/>
              </a:ext>
            </a:extLst>
          </p:cNvPr>
          <p:cNvSpPr/>
          <p:nvPr/>
        </p:nvSpPr>
        <p:spPr>
          <a:xfrm>
            <a:off x="1" y="-6102"/>
            <a:ext cx="12191999" cy="226473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428378" y="685504"/>
            <a:ext cx="653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428377" y="2773044"/>
            <a:ext cx="653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is Reliable data transfer protocol?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Why building a Reliable data transfer protocol?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EAB67-5305-4927-BB55-A3682209EBDC}"/>
              </a:ext>
            </a:extLst>
          </p:cNvPr>
          <p:cNvSpPr/>
          <p:nvPr/>
        </p:nvSpPr>
        <p:spPr>
          <a:xfrm>
            <a:off x="7670116" y="97004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FD61A8-CD97-4F0C-82E9-405952C7570C}"/>
              </a:ext>
            </a:extLst>
          </p:cNvPr>
          <p:cNvSpPr/>
          <p:nvPr/>
        </p:nvSpPr>
        <p:spPr>
          <a:xfrm>
            <a:off x="6962952" y="0"/>
            <a:ext cx="5262717" cy="5262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RDT</a:t>
            </a:r>
          </a:p>
        </p:txBody>
      </p:sp>
      <p:sp>
        <p:nvSpPr>
          <p:cNvPr id="16" name="Donut 6">
            <a:extLst>
              <a:ext uri="{FF2B5EF4-FFF2-40B4-BE49-F238E27FC236}">
                <a16:creationId xmlns:a16="http://schemas.microsoft.com/office/drawing/2014/main" id="{1B801C25-EC04-491B-91AB-D232113FE389}"/>
              </a:ext>
            </a:extLst>
          </p:cNvPr>
          <p:cNvSpPr/>
          <p:nvPr/>
        </p:nvSpPr>
        <p:spPr>
          <a:xfrm>
            <a:off x="7288989" y="9809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5">
            <a:extLst>
              <a:ext uri="{FF2B5EF4-FFF2-40B4-BE49-F238E27FC236}">
                <a16:creationId xmlns:a16="http://schemas.microsoft.com/office/drawing/2014/main" id="{F520B6A1-9500-4C91-AD12-DF53ABB494C1}"/>
              </a:ext>
            </a:extLst>
          </p:cNvPr>
          <p:cNvSpPr/>
          <p:nvPr/>
        </p:nvSpPr>
        <p:spPr>
          <a:xfrm>
            <a:off x="10949761" y="3685721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EA2988-BFB7-4473-9FFC-7346808A8B2F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DDDB5-3EB7-4B70-ABC5-658C75FB5B67}"/>
              </a:ext>
            </a:extLst>
          </p:cNvPr>
          <p:cNvSpPr/>
          <p:nvPr/>
        </p:nvSpPr>
        <p:spPr>
          <a:xfrm>
            <a:off x="6553844" y="4357802"/>
            <a:ext cx="2130193" cy="20060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CDA458-DBD7-441E-8E9C-D90B26CA79CA}"/>
              </a:ext>
            </a:extLst>
          </p:cNvPr>
          <p:cNvSpPr/>
          <p:nvPr/>
        </p:nvSpPr>
        <p:spPr>
          <a:xfrm>
            <a:off x="-1003005" y="526271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64F9BD82-54C0-49C6-B965-A10754EC2427}"/>
              </a:ext>
            </a:extLst>
          </p:cNvPr>
          <p:cNvSpPr/>
          <p:nvPr/>
        </p:nvSpPr>
        <p:spPr>
          <a:xfrm>
            <a:off x="10949761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1930F-741C-4985-B5C4-6B009FEFCC0D}"/>
              </a:ext>
            </a:extLst>
          </p:cNvPr>
          <p:cNvSpPr/>
          <p:nvPr/>
        </p:nvSpPr>
        <p:spPr>
          <a:xfrm>
            <a:off x="8736039" y="2949317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033657" y="0"/>
            <a:ext cx="425353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8505623" y="1981338"/>
            <a:ext cx="3512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Operation with no loss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9988211" y="4243943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420379" y="-296498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459617" y="27894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011286" y="2110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567030" y="4951511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343245" y="47866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EFDB0C-73EC-4266-86E0-E56F013D2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2"/>
          <a:stretch/>
        </p:blipFill>
        <p:spPr>
          <a:xfrm>
            <a:off x="1192747" y="285987"/>
            <a:ext cx="5495904" cy="61365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22330" y="5674215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-322329" y="5172759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033657" y="0"/>
            <a:ext cx="425353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8505623" y="1995569"/>
            <a:ext cx="3512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Packet Loss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10153013" y="3547503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420379" y="-296498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631172" y="115326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011286" y="2110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476141" y="4884227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343245" y="47866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22330" y="5674215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249212" y="4938785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E2BE51-6B24-42A2-B584-41E49C7D3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90" y="278942"/>
            <a:ext cx="4959549" cy="61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69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033658" y="0"/>
            <a:ext cx="425353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8472537" y="1972709"/>
            <a:ext cx="3512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 ACK Lost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9496478" y="3542369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77239" y="188694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354750" y="5786049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1538252" y="169436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0724508" y="90440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228939" y="423917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343245" y="47866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22330" y="5674215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632396" y="395978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6C3EB-AD43-4FB4-9639-1596F8F0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50" y="278942"/>
            <a:ext cx="4530181" cy="60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3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033657" y="0"/>
            <a:ext cx="425353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8505623" y="1981338"/>
            <a:ext cx="3512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Premature Timeout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8627806" y="273468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420379" y="-296498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0459617" y="27894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0649167" y="863842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842865" y="5132403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7343245" y="478668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22330" y="5674215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-322329" y="5172759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EAE1E-6DDE-4D62-A738-890DD9BF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81" y="503994"/>
            <a:ext cx="5759313" cy="58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1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D610C53-124B-4475-ACC7-BC5CDABC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0" y="1237306"/>
            <a:ext cx="7575981" cy="5593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8979791" y="0"/>
            <a:ext cx="3307401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959357" y="466012"/>
            <a:ext cx="645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rdt3.0: Sender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1047657" y="125129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9144000" y="1998574"/>
            <a:ext cx="30682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 moves forward from the top of the diagram toward the bottom of the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10731186" y="717312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10228939" y="6319010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11364299" y="167031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7220463" y="66356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10687762" y="5303745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8320498" y="4636044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2.0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2.1 2.2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3.0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1.0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Ideal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 with no issue (can’t exists)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Bit Corrupt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/>
          <a:lstStyle/>
          <a:p>
            <a:r>
              <a:rPr lang="en-US" sz="1600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Checksum bits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Feedback Issue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Sequence Number </a:t>
            </a:r>
            <a:br>
              <a:rPr lang="en-US" sz="1600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</a:br>
            <a:r>
              <a:rPr lang="en-US" sz="1600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ACK and NAK</a:t>
            </a:r>
            <a:br>
              <a:rPr lang="en-US" sz="1600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</a:br>
            <a:r>
              <a:rPr lang="en-US" sz="1600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Retransmission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/>
              <a:t>Packet Lost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Countdown timer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6686F8-ED99-4420-A95B-1DF280C17EF8}"/>
              </a:ext>
            </a:extLst>
          </p:cNvPr>
          <p:cNvSpPr txBox="1"/>
          <p:nvPr/>
        </p:nvSpPr>
        <p:spPr>
          <a:xfrm>
            <a:off x="854273" y="850466"/>
            <a:ext cx="572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</a:t>
            </a: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28738FA3-4BE6-48CA-A997-C483E61B49C9}"/>
              </a:ext>
            </a:extLst>
          </p:cNvPr>
          <p:cNvSpPr/>
          <p:nvPr/>
        </p:nvSpPr>
        <p:spPr>
          <a:xfrm flipH="1">
            <a:off x="9517223" y="-7859"/>
            <a:ext cx="2674775" cy="2181892"/>
          </a:xfrm>
          <a:custGeom>
            <a:avLst/>
            <a:gdLst>
              <a:gd name="connsiteX0" fmla="*/ 4462680 w 4814462"/>
              <a:gd name="connsiteY0" fmla="*/ 0 h 4299043"/>
              <a:gd name="connsiteX1" fmla="*/ 2898295 w 4814462"/>
              <a:gd name="connsiteY1" fmla="*/ 0 h 4299043"/>
              <a:gd name="connsiteX2" fmla="*/ 2990914 w 4814462"/>
              <a:gd name="connsiteY2" fmla="*/ 69259 h 4299043"/>
              <a:gd name="connsiteX3" fmla="*/ 3612936 w 4814462"/>
              <a:gd name="connsiteY3" fmla="*/ 1388229 h 4299043"/>
              <a:gd name="connsiteX4" fmla="*/ 1903648 w 4814462"/>
              <a:gd name="connsiteY4" fmla="*/ 3097517 h 4299043"/>
              <a:gd name="connsiteX5" fmla="*/ 194360 w 4814462"/>
              <a:gd name="connsiteY5" fmla="*/ 1388229 h 4299043"/>
              <a:gd name="connsiteX6" fmla="*/ 816382 w 4814462"/>
              <a:gd name="connsiteY6" fmla="*/ 69259 h 4299043"/>
              <a:gd name="connsiteX7" fmla="*/ 909001 w 4814462"/>
              <a:gd name="connsiteY7" fmla="*/ 0 h 4299043"/>
              <a:gd name="connsiteX8" fmla="*/ 0 w 4814462"/>
              <a:gd name="connsiteY8" fmla="*/ 0 h 4299043"/>
              <a:gd name="connsiteX9" fmla="*/ 0 w 4814462"/>
              <a:gd name="connsiteY9" fmla="*/ 3587003 h 4299043"/>
              <a:gd name="connsiteX10" fmla="*/ 52100 w 4814462"/>
              <a:gd name="connsiteY10" fmla="*/ 3634355 h 4299043"/>
              <a:gd name="connsiteX11" fmla="*/ 1903648 w 4814462"/>
              <a:gd name="connsiteY11" fmla="*/ 4299043 h 4299043"/>
              <a:gd name="connsiteX12" fmla="*/ 4814462 w 4814462"/>
              <a:gd name="connsiteY12" fmla="*/ 1388229 h 4299043"/>
              <a:gd name="connsiteX13" fmla="*/ 4463143 w 4814462"/>
              <a:gd name="connsiteY13" fmla="*/ 762 h 42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14462" h="4299043">
                <a:moveTo>
                  <a:pt x="4462680" y="0"/>
                </a:moveTo>
                <a:lnTo>
                  <a:pt x="2898295" y="0"/>
                </a:lnTo>
                <a:lnTo>
                  <a:pt x="2990914" y="69259"/>
                </a:lnTo>
                <a:cubicBezTo>
                  <a:pt x="3370798" y="382768"/>
                  <a:pt x="3612936" y="857221"/>
                  <a:pt x="3612936" y="1388229"/>
                </a:cubicBezTo>
                <a:cubicBezTo>
                  <a:pt x="3612936" y="2332243"/>
                  <a:pt x="2847662" y="3097517"/>
                  <a:pt x="1903648" y="3097517"/>
                </a:cubicBezTo>
                <a:cubicBezTo>
                  <a:pt x="959634" y="3097517"/>
                  <a:pt x="194360" y="2332243"/>
                  <a:pt x="194360" y="1388229"/>
                </a:cubicBezTo>
                <a:cubicBezTo>
                  <a:pt x="194360" y="857221"/>
                  <a:pt x="436497" y="382768"/>
                  <a:pt x="816382" y="69259"/>
                </a:cubicBezTo>
                <a:lnTo>
                  <a:pt x="909001" y="0"/>
                </a:lnTo>
                <a:lnTo>
                  <a:pt x="0" y="0"/>
                </a:lnTo>
                <a:lnTo>
                  <a:pt x="0" y="3587003"/>
                </a:lnTo>
                <a:lnTo>
                  <a:pt x="52100" y="3634355"/>
                </a:lnTo>
                <a:cubicBezTo>
                  <a:pt x="555260" y="4049599"/>
                  <a:pt x="1200324" y="4299043"/>
                  <a:pt x="1903648" y="4299043"/>
                </a:cubicBezTo>
                <a:cubicBezTo>
                  <a:pt x="3511246" y="4299043"/>
                  <a:pt x="4814462" y="2995827"/>
                  <a:pt x="4814462" y="1388229"/>
                </a:cubicBezTo>
                <a:cubicBezTo>
                  <a:pt x="4814462" y="885855"/>
                  <a:pt x="4687195" y="413205"/>
                  <a:pt x="4463143" y="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ECA287-B291-4882-BA18-CFE33EB93724}"/>
              </a:ext>
            </a:extLst>
          </p:cNvPr>
          <p:cNvSpPr/>
          <p:nvPr/>
        </p:nvSpPr>
        <p:spPr>
          <a:xfrm flipH="1">
            <a:off x="-45571" y="6064367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nut 5">
            <a:extLst>
              <a:ext uri="{FF2B5EF4-FFF2-40B4-BE49-F238E27FC236}">
                <a16:creationId xmlns:a16="http://schemas.microsoft.com/office/drawing/2014/main" id="{46A4DA70-BBA3-47C7-BA2C-131DD6293A85}"/>
              </a:ext>
            </a:extLst>
          </p:cNvPr>
          <p:cNvSpPr/>
          <p:nvPr/>
        </p:nvSpPr>
        <p:spPr>
          <a:xfrm>
            <a:off x="10589575" y="3976916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E71150-1E37-450E-85F2-9506E639BB42}"/>
              </a:ext>
            </a:extLst>
          </p:cNvPr>
          <p:cNvSpPr/>
          <p:nvPr/>
        </p:nvSpPr>
        <p:spPr>
          <a:xfrm>
            <a:off x="10957614" y="1301350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74">
            <a:extLst>
              <a:ext uri="{FF2B5EF4-FFF2-40B4-BE49-F238E27FC236}">
                <a16:creationId xmlns:a16="http://schemas.microsoft.com/office/drawing/2014/main" id="{2B55A378-1F6C-4CD4-A313-5E56282E0A78}"/>
              </a:ext>
            </a:extLst>
          </p:cNvPr>
          <p:cNvSpPr/>
          <p:nvPr/>
        </p:nvSpPr>
        <p:spPr>
          <a:xfrm rot="10800000">
            <a:off x="4091152" y="-33967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6CDB62-2CF2-4FFB-955F-4A3289E8D653}"/>
              </a:ext>
            </a:extLst>
          </p:cNvPr>
          <p:cNvSpPr/>
          <p:nvPr/>
        </p:nvSpPr>
        <p:spPr>
          <a:xfrm>
            <a:off x="-431445" y="-373296"/>
            <a:ext cx="1281865" cy="12818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CEF71C-C541-4B78-98AC-604C6F82C7F2}"/>
              </a:ext>
            </a:extLst>
          </p:cNvPr>
          <p:cNvSpPr/>
          <p:nvPr/>
        </p:nvSpPr>
        <p:spPr>
          <a:xfrm>
            <a:off x="-531104" y="5455826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8279B4A-BEB0-40DB-A3A0-8B6C64A1818A}"/>
              </a:ext>
            </a:extLst>
          </p:cNvPr>
          <p:cNvSpPr/>
          <p:nvPr/>
        </p:nvSpPr>
        <p:spPr>
          <a:xfrm>
            <a:off x="518766" y="964156"/>
            <a:ext cx="2565469" cy="25654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9CCDC-35EC-4CE6-AF57-1E4A31F269C7}"/>
              </a:ext>
            </a:extLst>
          </p:cNvPr>
          <p:cNvSpPr/>
          <p:nvPr/>
        </p:nvSpPr>
        <p:spPr>
          <a:xfrm flipH="1">
            <a:off x="3764392" y="2414309"/>
            <a:ext cx="8427608" cy="119901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nut 5">
            <a:extLst>
              <a:ext uri="{FF2B5EF4-FFF2-40B4-BE49-F238E27FC236}">
                <a16:creationId xmlns:a16="http://schemas.microsoft.com/office/drawing/2014/main" id="{22F20CC9-15B9-4F83-83D5-07014832EF6B}"/>
              </a:ext>
            </a:extLst>
          </p:cNvPr>
          <p:cNvSpPr/>
          <p:nvPr/>
        </p:nvSpPr>
        <p:spPr>
          <a:xfrm>
            <a:off x="10312832" y="1562792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01F1F866-E970-4CD9-869F-87FB117FE0BD}"/>
              </a:ext>
            </a:extLst>
          </p:cNvPr>
          <p:cNvSpPr/>
          <p:nvPr/>
        </p:nvSpPr>
        <p:spPr>
          <a:xfrm rot="10800000">
            <a:off x="8235990" y="-33967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C5F06E77-0990-44B3-92AD-0AC1BCCE2BB6}"/>
              </a:ext>
            </a:extLst>
          </p:cNvPr>
          <p:cNvSpPr/>
          <p:nvPr/>
        </p:nvSpPr>
        <p:spPr>
          <a:xfrm>
            <a:off x="2531807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BBA56B-2367-47A5-B411-BCBB7C39AFD6}"/>
              </a:ext>
            </a:extLst>
          </p:cNvPr>
          <p:cNvSpPr/>
          <p:nvPr/>
        </p:nvSpPr>
        <p:spPr>
          <a:xfrm>
            <a:off x="8806931" y="446483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28EB445F-9D23-42E1-B79E-7B8D196FD090}"/>
              </a:ext>
            </a:extLst>
          </p:cNvPr>
          <p:cNvSpPr/>
          <p:nvPr/>
        </p:nvSpPr>
        <p:spPr>
          <a:xfrm rot="16200000" flipH="1">
            <a:off x="-306229" y="272261"/>
            <a:ext cx="5720894" cy="5108436"/>
          </a:xfrm>
          <a:custGeom>
            <a:avLst/>
            <a:gdLst>
              <a:gd name="connsiteX0" fmla="*/ 4462680 w 4814462"/>
              <a:gd name="connsiteY0" fmla="*/ 0 h 4299043"/>
              <a:gd name="connsiteX1" fmla="*/ 2898295 w 4814462"/>
              <a:gd name="connsiteY1" fmla="*/ 0 h 4299043"/>
              <a:gd name="connsiteX2" fmla="*/ 2990914 w 4814462"/>
              <a:gd name="connsiteY2" fmla="*/ 69259 h 4299043"/>
              <a:gd name="connsiteX3" fmla="*/ 3612936 w 4814462"/>
              <a:gd name="connsiteY3" fmla="*/ 1388229 h 4299043"/>
              <a:gd name="connsiteX4" fmla="*/ 1903648 w 4814462"/>
              <a:gd name="connsiteY4" fmla="*/ 3097517 h 4299043"/>
              <a:gd name="connsiteX5" fmla="*/ 194360 w 4814462"/>
              <a:gd name="connsiteY5" fmla="*/ 1388229 h 4299043"/>
              <a:gd name="connsiteX6" fmla="*/ 816382 w 4814462"/>
              <a:gd name="connsiteY6" fmla="*/ 69259 h 4299043"/>
              <a:gd name="connsiteX7" fmla="*/ 909001 w 4814462"/>
              <a:gd name="connsiteY7" fmla="*/ 0 h 4299043"/>
              <a:gd name="connsiteX8" fmla="*/ 0 w 4814462"/>
              <a:gd name="connsiteY8" fmla="*/ 0 h 4299043"/>
              <a:gd name="connsiteX9" fmla="*/ 0 w 4814462"/>
              <a:gd name="connsiteY9" fmla="*/ 3587003 h 4299043"/>
              <a:gd name="connsiteX10" fmla="*/ 52100 w 4814462"/>
              <a:gd name="connsiteY10" fmla="*/ 3634355 h 4299043"/>
              <a:gd name="connsiteX11" fmla="*/ 1903648 w 4814462"/>
              <a:gd name="connsiteY11" fmla="*/ 4299043 h 4299043"/>
              <a:gd name="connsiteX12" fmla="*/ 4814462 w 4814462"/>
              <a:gd name="connsiteY12" fmla="*/ 1388229 h 4299043"/>
              <a:gd name="connsiteX13" fmla="*/ 4463143 w 4814462"/>
              <a:gd name="connsiteY13" fmla="*/ 762 h 42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14462" h="4299043">
                <a:moveTo>
                  <a:pt x="4462680" y="0"/>
                </a:moveTo>
                <a:lnTo>
                  <a:pt x="2898295" y="0"/>
                </a:lnTo>
                <a:lnTo>
                  <a:pt x="2990914" y="69259"/>
                </a:lnTo>
                <a:cubicBezTo>
                  <a:pt x="3370798" y="382768"/>
                  <a:pt x="3612936" y="857221"/>
                  <a:pt x="3612936" y="1388229"/>
                </a:cubicBezTo>
                <a:cubicBezTo>
                  <a:pt x="3612936" y="2332243"/>
                  <a:pt x="2847662" y="3097517"/>
                  <a:pt x="1903648" y="3097517"/>
                </a:cubicBezTo>
                <a:cubicBezTo>
                  <a:pt x="959634" y="3097517"/>
                  <a:pt x="194360" y="2332243"/>
                  <a:pt x="194360" y="1388229"/>
                </a:cubicBezTo>
                <a:cubicBezTo>
                  <a:pt x="194360" y="857221"/>
                  <a:pt x="436497" y="382768"/>
                  <a:pt x="816382" y="69259"/>
                </a:cubicBezTo>
                <a:lnTo>
                  <a:pt x="909001" y="0"/>
                </a:lnTo>
                <a:lnTo>
                  <a:pt x="0" y="0"/>
                </a:lnTo>
                <a:lnTo>
                  <a:pt x="0" y="3587003"/>
                </a:lnTo>
                <a:lnTo>
                  <a:pt x="52100" y="3634355"/>
                </a:lnTo>
                <a:cubicBezTo>
                  <a:pt x="555260" y="4049599"/>
                  <a:pt x="1200324" y="4299043"/>
                  <a:pt x="1903648" y="4299043"/>
                </a:cubicBezTo>
                <a:cubicBezTo>
                  <a:pt x="3511246" y="4299043"/>
                  <a:pt x="4814462" y="2995827"/>
                  <a:pt x="4814462" y="1388229"/>
                </a:cubicBezTo>
                <a:cubicBezTo>
                  <a:pt x="4814462" y="885855"/>
                  <a:pt x="4687195" y="413205"/>
                  <a:pt x="4463143" y="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89F2-4906-4696-8897-674ECC46F4D2}"/>
              </a:ext>
            </a:extLst>
          </p:cNvPr>
          <p:cNvSpPr txBox="1"/>
          <p:nvPr/>
        </p:nvSpPr>
        <p:spPr>
          <a:xfrm>
            <a:off x="5380769" y="2694479"/>
            <a:ext cx="653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539543-6B70-4C93-90EE-B35B0C1052B7}"/>
              </a:ext>
            </a:extLst>
          </p:cNvPr>
          <p:cNvSpPr/>
          <p:nvPr/>
        </p:nvSpPr>
        <p:spPr>
          <a:xfrm>
            <a:off x="5606738" y="3759927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4F4CB-EFD6-4E3C-A4B1-38AA5960FAFD}"/>
              </a:ext>
            </a:extLst>
          </p:cNvPr>
          <p:cNvSpPr/>
          <p:nvPr/>
        </p:nvSpPr>
        <p:spPr>
          <a:xfrm>
            <a:off x="7908518" y="260663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99A8C6-03DD-4C33-978F-C6A3D440D51D}"/>
              </a:ext>
            </a:extLst>
          </p:cNvPr>
          <p:cNvSpPr/>
          <p:nvPr/>
        </p:nvSpPr>
        <p:spPr>
          <a:xfrm>
            <a:off x="3764392" y="3805646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4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>
            <a:extLst>
              <a:ext uri="{FF2B5EF4-FFF2-40B4-BE49-F238E27FC236}">
                <a16:creationId xmlns:a16="http://schemas.microsoft.com/office/drawing/2014/main" id="{7DC4AC5F-44D0-422B-B8F3-7DA8FA035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" t="4881" r="52983" b="21522"/>
          <a:stretch/>
        </p:blipFill>
        <p:spPr>
          <a:xfrm>
            <a:off x="4866626" y="536291"/>
            <a:ext cx="4908114" cy="5929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-41177" y="0"/>
            <a:ext cx="449427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356143" y="5314276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667544" y="617567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3617217" y="4066318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-204021" y="-9714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216812" y="5741116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6CC5ED-7394-4BCF-9DA9-364350030F15}"/>
              </a:ext>
            </a:extLst>
          </p:cNvPr>
          <p:cNvSpPr/>
          <p:nvPr/>
        </p:nvSpPr>
        <p:spPr>
          <a:xfrm>
            <a:off x="10237984" y="1768575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3C98A8-C77D-446C-8309-2204CCC627D0}"/>
              </a:ext>
            </a:extLst>
          </p:cNvPr>
          <p:cNvSpPr/>
          <p:nvPr/>
        </p:nvSpPr>
        <p:spPr>
          <a:xfrm>
            <a:off x="10176726" y="974"/>
            <a:ext cx="2015274" cy="1902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RDT</a:t>
            </a:r>
          </a:p>
        </p:txBody>
      </p:sp>
      <p:sp>
        <p:nvSpPr>
          <p:cNvPr id="21" name="Donut 7">
            <a:extLst>
              <a:ext uri="{FF2B5EF4-FFF2-40B4-BE49-F238E27FC236}">
                <a16:creationId xmlns:a16="http://schemas.microsoft.com/office/drawing/2014/main" id="{695F384D-A890-425D-8F12-4FDDA8CBD02E}"/>
              </a:ext>
            </a:extLst>
          </p:cNvPr>
          <p:cNvSpPr/>
          <p:nvPr/>
        </p:nvSpPr>
        <p:spPr>
          <a:xfrm>
            <a:off x="9528778" y="3671184"/>
            <a:ext cx="1089319" cy="1038129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461311" y="2318432"/>
            <a:ext cx="3019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Provided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3DC9-E767-4A5C-9465-DE78E44819AF}"/>
              </a:ext>
            </a:extLst>
          </p:cNvPr>
          <p:cNvSpPr/>
          <p:nvPr/>
        </p:nvSpPr>
        <p:spPr>
          <a:xfrm>
            <a:off x="522245" y="310326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Donut 6">
            <a:extLst>
              <a:ext uri="{FF2B5EF4-FFF2-40B4-BE49-F238E27FC236}">
                <a16:creationId xmlns:a16="http://schemas.microsoft.com/office/drawing/2014/main" id="{F28DE0EA-9D04-4103-9606-9BC047625A2A}"/>
              </a:ext>
            </a:extLst>
          </p:cNvPr>
          <p:cNvSpPr/>
          <p:nvPr/>
        </p:nvSpPr>
        <p:spPr>
          <a:xfrm>
            <a:off x="9857871" y="319339"/>
            <a:ext cx="576153" cy="577430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4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3">
            <a:extLst>
              <a:ext uri="{FF2B5EF4-FFF2-40B4-BE49-F238E27FC236}">
                <a16:creationId xmlns:a16="http://schemas.microsoft.com/office/drawing/2014/main" id="{BB1F6330-30EF-4301-BF9B-C936B2A38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68" t="4881" b="82958"/>
          <a:stretch/>
        </p:blipFill>
        <p:spPr>
          <a:xfrm>
            <a:off x="6961049" y="990286"/>
            <a:ext cx="4893717" cy="8669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-41177" y="0"/>
            <a:ext cx="186987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2010337" y="293667"/>
            <a:ext cx="6261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Difficulty in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2569133" y="1050688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D3D93-8ED0-45CD-A19E-27E09ACB4822}"/>
              </a:ext>
            </a:extLst>
          </p:cNvPr>
          <p:cNvSpPr txBox="1"/>
          <p:nvPr/>
        </p:nvSpPr>
        <p:spPr>
          <a:xfrm>
            <a:off x="2132622" y="2147290"/>
            <a:ext cx="4842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 offered by TCP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TCP is implemented over unreliable channel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9AE64-DB51-4749-B6C7-7DB477F70F4D}"/>
              </a:ext>
            </a:extLst>
          </p:cNvPr>
          <p:cNvSpPr/>
          <p:nvPr/>
        </p:nvSpPr>
        <p:spPr>
          <a:xfrm>
            <a:off x="-381708" y="5507051"/>
            <a:ext cx="1574455" cy="15744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6">
            <a:extLst>
              <a:ext uri="{FF2B5EF4-FFF2-40B4-BE49-F238E27FC236}">
                <a16:creationId xmlns:a16="http://schemas.microsoft.com/office/drawing/2014/main" id="{EBA12435-5F0F-4265-8D0F-1EC6D5614D21}"/>
              </a:ext>
            </a:extLst>
          </p:cNvPr>
          <p:cNvSpPr/>
          <p:nvPr/>
        </p:nvSpPr>
        <p:spPr>
          <a:xfrm>
            <a:off x="356143" y="5314276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34B9F-68C1-417C-AD45-9504B2995A0A}"/>
              </a:ext>
            </a:extLst>
          </p:cNvPr>
          <p:cNvSpPr/>
          <p:nvPr/>
        </p:nvSpPr>
        <p:spPr>
          <a:xfrm>
            <a:off x="667544" y="617567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CFE2E9-9177-4F91-BA4A-4386613D46E0}"/>
              </a:ext>
            </a:extLst>
          </p:cNvPr>
          <p:cNvSpPr/>
          <p:nvPr/>
        </p:nvSpPr>
        <p:spPr>
          <a:xfrm>
            <a:off x="573001" y="3099698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nut 7">
            <a:extLst>
              <a:ext uri="{FF2B5EF4-FFF2-40B4-BE49-F238E27FC236}">
                <a16:creationId xmlns:a16="http://schemas.microsoft.com/office/drawing/2014/main" id="{43E38A07-0AC3-43A1-898B-1B6F92FD36B5}"/>
              </a:ext>
            </a:extLst>
          </p:cNvPr>
          <p:cNvSpPr/>
          <p:nvPr/>
        </p:nvSpPr>
        <p:spPr>
          <a:xfrm>
            <a:off x="-204021" y="-97142"/>
            <a:ext cx="1330665" cy="127590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Placeholder 3">
            <a:extLst>
              <a:ext uri="{FF2B5EF4-FFF2-40B4-BE49-F238E27FC236}">
                <a16:creationId xmlns:a16="http://schemas.microsoft.com/office/drawing/2014/main" id="{A2A055FA-6EA4-4D0B-8E5C-6E10F8794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43" t="32880" r="455" b="11352"/>
          <a:stretch/>
        </p:blipFill>
        <p:spPr>
          <a:xfrm>
            <a:off x="6894973" y="1840219"/>
            <a:ext cx="4842925" cy="3975513"/>
          </a:xfrm>
          <a:prstGeom prst="rect">
            <a:avLst/>
          </a:prstGeom>
        </p:spPr>
      </p:pic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11138392" y="0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3600D8-FBCF-4D7C-A7CD-6A53889BFB16}"/>
              </a:ext>
            </a:extLst>
          </p:cNvPr>
          <p:cNvSpPr/>
          <p:nvPr/>
        </p:nvSpPr>
        <p:spPr>
          <a:xfrm>
            <a:off x="11216812" y="5741116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6CC5ED-7394-4BCF-9DA9-364350030F15}"/>
              </a:ext>
            </a:extLst>
          </p:cNvPr>
          <p:cNvSpPr/>
          <p:nvPr/>
        </p:nvSpPr>
        <p:spPr>
          <a:xfrm>
            <a:off x="10498131" y="375263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nut 7">
            <a:extLst>
              <a:ext uri="{FF2B5EF4-FFF2-40B4-BE49-F238E27FC236}">
                <a16:creationId xmlns:a16="http://schemas.microsoft.com/office/drawing/2014/main" id="{695F384D-A890-425D-8F12-4FDDA8CBD02E}"/>
              </a:ext>
            </a:extLst>
          </p:cNvPr>
          <p:cNvSpPr/>
          <p:nvPr/>
        </p:nvSpPr>
        <p:spPr>
          <a:xfrm>
            <a:off x="11250529" y="4266912"/>
            <a:ext cx="822222" cy="822222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89867C-1AD6-4E80-84D1-AC405F4F0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6" t="60882" r="55926" b="6171"/>
          <a:stretch/>
        </p:blipFill>
        <p:spPr>
          <a:xfrm>
            <a:off x="2840182" y="4159978"/>
            <a:ext cx="1429135" cy="4681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408B08-A4C4-4784-B910-42EA37389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65" t="55474" b="-1"/>
          <a:stretch/>
        </p:blipFill>
        <p:spPr>
          <a:xfrm>
            <a:off x="2582545" y="4736795"/>
            <a:ext cx="2036500" cy="6326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4952085" y="481272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7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5">
            <a:extLst>
              <a:ext uri="{FF2B5EF4-FFF2-40B4-BE49-F238E27FC236}">
                <a16:creationId xmlns:a16="http://schemas.microsoft.com/office/drawing/2014/main" id="{46F70C18-5651-483C-8DB8-8CB9729439E1}"/>
              </a:ext>
            </a:extLst>
          </p:cNvPr>
          <p:cNvSpPr/>
          <p:nvPr/>
        </p:nvSpPr>
        <p:spPr>
          <a:xfrm>
            <a:off x="-341410" y="-260793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7453C-6EDC-41E7-9C03-F8A8104D1CBF}"/>
              </a:ext>
            </a:extLst>
          </p:cNvPr>
          <p:cNvSpPr/>
          <p:nvPr/>
        </p:nvSpPr>
        <p:spPr>
          <a:xfrm flipH="1">
            <a:off x="2648315" y="0"/>
            <a:ext cx="9187542" cy="6865859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F7235-F4F9-49BE-BB2D-309DDE18A215}"/>
              </a:ext>
            </a:extLst>
          </p:cNvPr>
          <p:cNvSpPr/>
          <p:nvPr/>
        </p:nvSpPr>
        <p:spPr>
          <a:xfrm>
            <a:off x="10832852" y="531418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nut 5">
            <a:extLst>
              <a:ext uri="{FF2B5EF4-FFF2-40B4-BE49-F238E27FC236}">
                <a16:creationId xmlns:a16="http://schemas.microsoft.com/office/drawing/2014/main" id="{D43C7E49-DFD0-4F29-B307-18BC59ECFF4B}"/>
              </a:ext>
            </a:extLst>
          </p:cNvPr>
          <p:cNvSpPr/>
          <p:nvPr/>
        </p:nvSpPr>
        <p:spPr>
          <a:xfrm>
            <a:off x="8067327" y="541681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911CFD-97FB-4619-ADE8-8F1E277ACA69}"/>
              </a:ext>
            </a:extLst>
          </p:cNvPr>
          <p:cNvSpPr/>
          <p:nvPr/>
        </p:nvSpPr>
        <p:spPr>
          <a:xfrm>
            <a:off x="-462272" y="5879461"/>
            <a:ext cx="1440733" cy="14407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74">
            <a:extLst>
              <a:ext uri="{FF2B5EF4-FFF2-40B4-BE49-F238E27FC236}">
                <a16:creationId xmlns:a16="http://schemas.microsoft.com/office/drawing/2014/main" id="{59E48CAD-3248-431E-A9BD-C6307BC43242}"/>
              </a:ext>
            </a:extLst>
          </p:cNvPr>
          <p:cNvSpPr/>
          <p:nvPr/>
        </p:nvSpPr>
        <p:spPr>
          <a:xfrm>
            <a:off x="8509267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9B45E5-4B9B-4318-BC33-CF58BB4DB610}"/>
              </a:ext>
            </a:extLst>
          </p:cNvPr>
          <p:cNvSpPr/>
          <p:nvPr/>
        </p:nvSpPr>
        <p:spPr>
          <a:xfrm>
            <a:off x="1064695" y="2736502"/>
            <a:ext cx="2292172" cy="22534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42AE5-25FD-4DEB-8966-EFFD90F873EE}"/>
              </a:ext>
            </a:extLst>
          </p:cNvPr>
          <p:cNvSpPr txBox="1"/>
          <p:nvPr/>
        </p:nvSpPr>
        <p:spPr>
          <a:xfrm>
            <a:off x="3693623" y="695109"/>
            <a:ext cx="4920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Before we get 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80F9BC-50EF-4D7C-967B-9BFF8EDBB950}"/>
              </a:ext>
            </a:extLst>
          </p:cNvPr>
          <p:cNvSpPr txBox="1"/>
          <p:nvPr/>
        </p:nvSpPr>
        <p:spPr>
          <a:xfrm>
            <a:off x="3693623" y="2736502"/>
            <a:ext cx="518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Generic Term “Packet”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Best to Worst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Unidirectional Data Transfer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Half Duplex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“</a:t>
            </a:r>
            <a:r>
              <a:rPr lang="el-GR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ᴧ</a:t>
            </a:r>
            <a:r>
              <a:rPr lang="en-US" sz="2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” Symbol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30EED-C038-4B66-AF0A-A68D61B69B23}"/>
              </a:ext>
            </a:extLst>
          </p:cNvPr>
          <p:cNvSpPr/>
          <p:nvPr/>
        </p:nvSpPr>
        <p:spPr>
          <a:xfrm>
            <a:off x="3774582" y="2219050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AD8CA8-B3E8-4A44-9E51-ADC75A9B696C}"/>
              </a:ext>
            </a:extLst>
          </p:cNvPr>
          <p:cNvSpPr/>
          <p:nvPr/>
        </p:nvSpPr>
        <p:spPr>
          <a:xfrm>
            <a:off x="10547560" y="761073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887090-A400-4043-880B-C406142851C0}"/>
              </a:ext>
            </a:extLst>
          </p:cNvPr>
          <p:cNvSpPr/>
          <p:nvPr/>
        </p:nvSpPr>
        <p:spPr>
          <a:xfrm>
            <a:off x="1312243" y="6095850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6347A3-8944-4737-9572-2308DD386D6C}"/>
              </a:ext>
            </a:extLst>
          </p:cNvPr>
          <p:cNvSpPr/>
          <p:nvPr/>
        </p:nvSpPr>
        <p:spPr>
          <a:xfrm>
            <a:off x="9392119" y="3229700"/>
            <a:ext cx="1440733" cy="1440733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32F87D3F-A7D0-4FC1-841F-45A11ED4753F}"/>
              </a:ext>
            </a:extLst>
          </p:cNvPr>
          <p:cNvSpPr/>
          <p:nvPr/>
        </p:nvSpPr>
        <p:spPr>
          <a:xfrm>
            <a:off x="170122" y="4213152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A42160-EFCE-4549-9F27-E8F88D722624}"/>
              </a:ext>
            </a:extLst>
          </p:cNvPr>
          <p:cNvSpPr/>
          <p:nvPr/>
        </p:nvSpPr>
        <p:spPr>
          <a:xfrm>
            <a:off x="0" y="5650972"/>
            <a:ext cx="12191999" cy="1207027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nut 6">
            <a:extLst>
              <a:ext uri="{FF2B5EF4-FFF2-40B4-BE49-F238E27FC236}">
                <a16:creationId xmlns:a16="http://schemas.microsoft.com/office/drawing/2014/main" id="{0D48286F-BED2-4BAF-8B9A-AB07A6C632F2}"/>
              </a:ext>
            </a:extLst>
          </p:cNvPr>
          <p:cNvSpPr/>
          <p:nvPr/>
        </p:nvSpPr>
        <p:spPr>
          <a:xfrm>
            <a:off x="11398435" y="-10011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nut 5">
            <a:extLst>
              <a:ext uri="{FF2B5EF4-FFF2-40B4-BE49-F238E27FC236}">
                <a16:creationId xmlns:a16="http://schemas.microsoft.com/office/drawing/2014/main" id="{9DC1BED3-DB6C-42DD-9E62-66258DCF132F}"/>
              </a:ext>
            </a:extLst>
          </p:cNvPr>
          <p:cNvSpPr/>
          <p:nvPr/>
        </p:nvSpPr>
        <p:spPr>
          <a:xfrm>
            <a:off x="-239328" y="-193424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694515-2E2F-4ED6-8D57-00289625069B}"/>
              </a:ext>
            </a:extLst>
          </p:cNvPr>
          <p:cNvSpPr/>
          <p:nvPr/>
        </p:nvSpPr>
        <p:spPr>
          <a:xfrm>
            <a:off x="10788501" y="5483503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F8F1E5-EFDC-47CA-90D7-CE3D4CC6EF5E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1244010" y="208072"/>
            <a:ext cx="9199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 over a Perfectly Reliable Channel: rdt1.0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1070158" y="1878172"/>
            <a:ext cx="58085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FSM (Finite-state machine)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Sender and Receiver FDM’s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Sending side of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rdt1.0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procedure call from above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Receiving side of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rdt1.0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procedure call from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EAB67-5305-4927-BB55-A3682209EBDC}"/>
              </a:ext>
            </a:extLst>
          </p:cNvPr>
          <p:cNvSpPr/>
          <p:nvPr/>
        </p:nvSpPr>
        <p:spPr>
          <a:xfrm>
            <a:off x="7345385" y="982728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84857-8EE1-42D5-BCBF-B490B7BA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09" y="1112182"/>
            <a:ext cx="4775261" cy="216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34795-2428-4EE1-8320-F9B7C91D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04" y="3316636"/>
            <a:ext cx="4854069" cy="2166868"/>
          </a:xfrm>
          <a:prstGeom prst="rect">
            <a:avLst/>
          </a:prstGeom>
        </p:spPr>
      </p:pic>
      <p:sp>
        <p:nvSpPr>
          <p:cNvPr id="17" name="Donut 7">
            <a:extLst>
              <a:ext uri="{FF2B5EF4-FFF2-40B4-BE49-F238E27FC236}">
                <a16:creationId xmlns:a16="http://schemas.microsoft.com/office/drawing/2014/main" id="{5F1AE2D4-EB80-4D9C-BD84-7F588330E0E4}"/>
              </a:ext>
            </a:extLst>
          </p:cNvPr>
          <p:cNvSpPr/>
          <p:nvPr/>
        </p:nvSpPr>
        <p:spPr>
          <a:xfrm>
            <a:off x="871984" y="5239861"/>
            <a:ext cx="822222" cy="822222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05F526-C1EF-4030-AD70-8F0DCB199943}"/>
              </a:ext>
            </a:extLst>
          </p:cNvPr>
          <p:cNvSpPr/>
          <p:nvPr/>
        </p:nvSpPr>
        <p:spPr>
          <a:xfrm>
            <a:off x="9467975" y="4763137"/>
            <a:ext cx="1440733" cy="14407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0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1525766" y="208072"/>
            <a:ext cx="8917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RDT over a Channel with Bit Errors: rdt2.0</a:t>
            </a:r>
          </a:p>
        </p:txBody>
      </p:sp>
      <p:sp>
        <p:nvSpPr>
          <p:cNvPr id="17" name="Donut 7">
            <a:extLst>
              <a:ext uri="{FF2B5EF4-FFF2-40B4-BE49-F238E27FC236}">
                <a16:creationId xmlns:a16="http://schemas.microsoft.com/office/drawing/2014/main" id="{5F1AE2D4-EB80-4D9C-BD84-7F588330E0E4}"/>
              </a:ext>
            </a:extLst>
          </p:cNvPr>
          <p:cNvSpPr/>
          <p:nvPr/>
        </p:nvSpPr>
        <p:spPr>
          <a:xfrm>
            <a:off x="10443523" y="1085707"/>
            <a:ext cx="822222" cy="822222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87D3F-A7D0-4FC1-841F-45A11ED4753F}"/>
              </a:ext>
            </a:extLst>
          </p:cNvPr>
          <p:cNvSpPr/>
          <p:nvPr/>
        </p:nvSpPr>
        <p:spPr>
          <a:xfrm>
            <a:off x="283791" y="3916839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A42160-EFCE-4549-9F27-E8F88D722624}"/>
              </a:ext>
            </a:extLst>
          </p:cNvPr>
          <p:cNvSpPr/>
          <p:nvPr/>
        </p:nvSpPr>
        <p:spPr>
          <a:xfrm>
            <a:off x="0" y="5297731"/>
            <a:ext cx="12191999" cy="1560268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nut 6">
            <a:extLst>
              <a:ext uri="{FF2B5EF4-FFF2-40B4-BE49-F238E27FC236}">
                <a16:creationId xmlns:a16="http://schemas.microsoft.com/office/drawing/2014/main" id="{0D48286F-BED2-4BAF-8B9A-AB07A6C632F2}"/>
              </a:ext>
            </a:extLst>
          </p:cNvPr>
          <p:cNvSpPr/>
          <p:nvPr/>
        </p:nvSpPr>
        <p:spPr>
          <a:xfrm>
            <a:off x="1087371" y="4796274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05F526-C1EF-4030-AD70-8F0DCB199943}"/>
              </a:ext>
            </a:extLst>
          </p:cNvPr>
          <p:cNvSpPr/>
          <p:nvPr/>
        </p:nvSpPr>
        <p:spPr>
          <a:xfrm>
            <a:off x="8666293" y="5167591"/>
            <a:ext cx="1440733" cy="14407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nut 5">
            <a:extLst>
              <a:ext uri="{FF2B5EF4-FFF2-40B4-BE49-F238E27FC236}">
                <a16:creationId xmlns:a16="http://schemas.microsoft.com/office/drawing/2014/main" id="{9DC1BED3-DB6C-42DD-9E62-66258DCF132F}"/>
              </a:ext>
            </a:extLst>
          </p:cNvPr>
          <p:cNvSpPr/>
          <p:nvPr/>
        </p:nvSpPr>
        <p:spPr>
          <a:xfrm>
            <a:off x="0" y="0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694515-2E2F-4ED6-8D57-00289625069B}"/>
              </a:ext>
            </a:extLst>
          </p:cNvPr>
          <p:cNvSpPr/>
          <p:nvPr/>
        </p:nvSpPr>
        <p:spPr>
          <a:xfrm>
            <a:off x="9847392" y="3291721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F8F1E5-EFDC-47CA-90D7-CE3D4CC6EF5E}"/>
              </a:ext>
            </a:extLst>
          </p:cNvPr>
          <p:cNvSpPr/>
          <p:nvPr/>
        </p:nvSpPr>
        <p:spPr>
          <a:xfrm>
            <a:off x="11473289" y="589929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1525766" y="1905506"/>
            <a:ext cx="8429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Bit in a packet may be corrupted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Occurs when the packet is transmitted, propagates or is buffered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Assuming that all the packets are received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How to deal with this situation on this Channel:-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EAB67-5305-4927-BB55-A3682209EBDC}"/>
              </a:ext>
            </a:extLst>
          </p:cNvPr>
          <p:cNvSpPr/>
          <p:nvPr/>
        </p:nvSpPr>
        <p:spPr>
          <a:xfrm>
            <a:off x="7670116" y="980675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2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C78567-9941-41B3-B9B4-E62E9DDAE79E}"/>
              </a:ext>
            </a:extLst>
          </p:cNvPr>
          <p:cNvSpPr/>
          <p:nvPr/>
        </p:nvSpPr>
        <p:spPr>
          <a:xfrm>
            <a:off x="1" y="-6102"/>
            <a:ext cx="12191999" cy="226473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428378" y="316173"/>
            <a:ext cx="6534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Automatic Repeat </a:t>
            </a:r>
            <a:r>
              <a:rPr lang="en-US" sz="4800" dirty="0" err="1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reQuest</a:t>
            </a:r>
            <a:endParaRPr lang="en-US" sz="4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428378" y="2739536"/>
            <a:ext cx="6534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Error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Receiver feedback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ACK and NAK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EAB67-5305-4927-BB55-A3682209EBDC}"/>
              </a:ext>
            </a:extLst>
          </p:cNvPr>
          <p:cNvSpPr/>
          <p:nvPr/>
        </p:nvSpPr>
        <p:spPr>
          <a:xfrm>
            <a:off x="7670116" y="97004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FD61A8-CD97-4F0C-82E9-405952C7570C}"/>
              </a:ext>
            </a:extLst>
          </p:cNvPr>
          <p:cNvSpPr/>
          <p:nvPr/>
        </p:nvSpPr>
        <p:spPr>
          <a:xfrm>
            <a:off x="6962952" y="0"/>
            <a:ext cx="5262717" cy="5262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ARQ</a:t>
            </a:r>
          </a:p>
        </p:txBody>
      </p:sp>
      <p:sp>
        <p:nvSpPr>
          <p:cNvPr id="16" name="Donut 6">
            <a:extLst>
              <a:ext uri="{FF2B5EF4-FFF2-40B4-BE49-F238E27FC236}">
                <a16:creationId xmlns:a16="http://schemas.microsoft.com/office/drawing/2014/main" id="{1B801C25-EC04-491B-91AB-D232113FE389}"/>
              </a:ext>
            </a:extLst>
          </p:cNvPr>
          <p:cNvSpPr/>
          <p:nvPr/>
        </p:nvSpPr>
        <p:spPr>
          <a:xfrm>
            <a:off x="7288989" y="9809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5">
            <a:extLst>
              <a:ext uri="{FF2B5EF4-FFF2-40B4-BE49-F238E27FC236}">
                <a16:creationId xmlns:a16="http://schemas.microsoft.com/office/drawing/2014/main" id="{F520B6A1-9500-4C91-AD12-DF53ABB494C1}"/>
              </a:ext>
            </a:extLst>
          </p:cNvPr>
          <p:cNvSpPr/>
          <p:nvPr/>
        </p:nvSpPr>
        <p:spPr>
          <a:xfrm>
            <a:off x="10949761" y="3685721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EA2988-BFB7-4473-9FFC-7346808A8B2F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DDDB5-3EB7-4B70-ABC5-658C75FB5B67}"/>
              </a:ext>
            </a:extLst>
          </p:cNvPr>
          <p:cNvSpPr/>
          <p:nvPr/>
        </p:nvSpPr>
        <p:spPr>
          <a:xfrm>
            <a:off x="6223892" y="4016808"/>
            <a:ext cx="2130193" cy="20060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CDA458-DBD7-441E-8E9C-D90B26CA79CA}"/>
              </a:ext>
            </a:extLst>
          </p:cNvPr>
          <p:cNvSpPr/>
          <p:nvPr/>
        </p:nvSpPr>
        <p:spPr>
          <a:xfrm>
            <a:off x="-1003005" y="526271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64F9BD82-54C0-49C6-B965-A10754EC2427}"/>
              </a:ext>
            </a:extLst>
          </p:cNvPr>
          <p:cNvSpPr/>
          <p:nvPr/>
        </p:nvSpPr>
        <p:spPr>
          <a:xfrm>
            <a:off x="10949761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1930F-741C-4985-B5C4-6B009FEFCC0D}"/>
              </a:ext>
            </a:extLst>
          </p:cNvPr>
          <p:cNvSpPr/>
          <p:nvPr/>
        </p:nvSpPr>
        <p:spPr>
          <a:xfrm>
            <a:off x="8938934" y="2949317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3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984</TotalTime>
  <Words>755</Words>
  <Application>Microsoft Office PowerPoint</Application>
  <PresentationFormat>Widescreen</PresentationFormat>
  <Paragraphs>134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Lato Black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 Muhammad;walim</dc:creator>
  <cp:keywords>DestructiveNRG</cp:keywords>
  <cp:lastModifiedBy>Wali Muhammad</cp:lastModifiedBy>
  <cp:revision>20</cp:revision>
  <dcterms:created xsi:type="dcterms:W3CDTF">2023-10-21T22:02:26Z</dcterms:created>
  <dcterms:modified xsi:type="dcterms:W3CDTF">2023-10-24T07:38:17Z</dcterms:modified>
</cp:coreProperties>
</file>