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1"/>
  </p:notesMasterIdLst>
  <p:sldIdLst>
    <p:sldId id="278" r:id="rId2"/>
    <p:sldId id="279" r:id="rId3"/>
    <p:sldId id="280" r:id="rId4"/>
    <p:sldId id="294" r:id="rId5"/>
    <p:sldId id="281" r:id="rId6"/>
    <p:sldId id="289" r:id="rId7"/>
    <p:sldId id="295" r:id="rId8"/>
    <p:sldId id="292" r:id="rId9"/>
    <p:sldId id="293"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snapToObjects="1">
      <p:cViewPr varScale="1">
        <p:scale>
          <a:sx n="68" d="100"/>
          <a:sy n="68" d="100"/>
        </p:scale>
        <p:origin x="61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li Muhammad" userId="a50c5a49626fbc72" providerId="LiveId" clId="{FD70CA0D-1AAF-4627-9A87-AAAD2A1A4039}"/>
    <pc:docChg chg="undo redo custSel addSld delSld modSld modMainMaster">
      <pc:chgData name="Wali Muhammad" userId="a50c5a49626fbc72" providerId="LiveId" clId="{FD70CA0D-1AAF-4627-9A87-AAAD2A1A4039}" dt="2023-05-21T04:00:58.346" v="891" actId="1076"/>
      <pc:docMkLst>
        <pc:docMk/>
      </pc:docMkLst>
      <pc:sldChg chg="modSp mod modTransition">
        <pc:chgData name="Wali Muhammad" userId="a50c5a49626fbc72" providerId="LiveId" clId="{FD70CA0D-1AAF-4627-9A87-AAAD2A1A4039}" dt="2023-05-21T03:59:08.262" v="872" actId="1076"/>
        <pc:sldMkLst>
          <pc:docMk/>
          <pc:sldMk cId="2131568492" sldId="278"/>
        </pc:sldMkLst>
        <pc:spChg chg="mod">
          <ac:chgData name="Wali Muhammad" userId="a50c5a49626fbc72" providerId="LiveId" clId="{FD70CA0D-1AAF-4627-9A87-AAAD2A1A4039}" dt="2023-05-21T03:59:08.262" v="872" actId="1076"/>
          <ac:spMkLst>
            <pc:docMk/>
            <pc:sldMk cId="2131568492" sldId="278"/>
            <ac:spMk id="3" creationId="{86C1060B-300F-3CE3-E5AA-D8E29791C960}"/>
          </ac:spMkLst>
        </pc:spChg>
      </pc:sldChg>
      <pc:sldChg chg="modSp mod modTransition">
        <pc:chgData name="Wali Muhammad" userId="a50c5a49626fbc72" providerId="LiveId" clId="{FD70CA0D-1AAF-4627-9A87-AAAD2A1A4039}" dt="2023-05-21T03:59:17.537" v="873" actId="12"/>
        <pc:sldMkLst>
          <pc:docMk/>
          <pc:sldMk cId="3855531800" sldId="279"/>
        </pc:sldMkLst>
        <pc:spChg chg="mod">
          <ac:chgData name="Wali Muhammad" userId="a50c5a49626fbc72" providerId="LiveId" clId="{FD70CA0D-1AAF-4627-9A87-AAAD2A1A4039}" dt="2023-05-21T03:59:17.537" v="873" actId="12"/>
          <ac:spMkLst>
            <pc:docMk/>
            <pc:sldMk cId="3855531800" sldId="279"/>
            <ac:spMk id="3" creationId="{4D1F66E5-D2D7-172B-46BA-FEBFE092CC7F}"/>
          </ac:spMkLst>
        </pc:spChg>
      </pc:sldChg>
      <pc:sldChg chg="modSp mod modTransition">
        <pc:chgData name="Wali Muhammad" userId="a50c5a49626fbc72" providerId="LiveId" clId="{FD70CA0D-1AAF-4627-9A87-AAAD2A1A4039}" dt="2023-05-21T03:59:55.115" v="886" actId="20577"/>
        <pc:sldMkLst>
          <pc:docMk/>
          <pc:sldMk cId="979622006" sldId="280"/>
        </pc:sldMkLst>
        <pc:spChg chg="mod">
          <ac:chgData name="Wali Muhammad" userId="a50c5a49626fbc72" providerId="LiveId" clId="{FD70CA0D-1AAF-4627-9A87-AAAD2A1A4039}" dt="2023-05-21T03:59:55.115" v="886" actId="20577"/>
          <ac:spMkLst>
            <pc:docMk/>
            <pc:sldMk cId="979622006" sldId="280"/>
            <ac:spMk id="2" creationId="{4A940BC6-9DA0-FB4D-8879-DC8B3958C07C}"/>
          </ac:spMkLst>
        </pc:spChg>
        <pc:spChg chg="mod">
          <ac:chgData name="Wali Muhammad" userId="a50c5a49626fbc72" providerId="LiveId" clId="{FD70CA0D-1AAF-4627-9A87-AAAD2A1A4039}" dt="2023-05-04T19:47:33.155" v="262" actId="14100"/>
          <ac:spMkLst>
            <pc:docMk/>
            <pc:sldMk cId="979622006" sldId="280"/>
            <ac:spMk id="3" creationId="{1E0B8C4B-3A3C-9FD1-59FB-1666C1F09376}"/>
          </ac:spMkLst>
        </pc:spChg>
        <pc:spChg chg="mod">
          <ac:chgData name="Wali Muhammad" userId="a50c5a49626fbc72" providerId="LiveId" clId="{FD70CA0D-1AAF-4627-9A87-AAAD2A1A4039}" dt="2023-05-04T20:01:37.357" v="847" actId="6549"/>
          <ac:spMkLst>
            <pc:docMk/>
            <pc:sldMk cId="979622006" sldId="280"/>
            <ac:spMk id="14" creationId="{03571BF2-FCCE-E7A0-736D-9168D2BBFF63}"/>
          </ac:spMkLst>
        </pc:spChg>
      </pc:sldChg>
      <pc:sldChg chg="modSp mod modTransition">
        <pc:chgData name="Wali Muhammad" userId="a50c5a49626fbc72" providerId="LiveId" clId="{FD70CA0D-1AAF-4627-9A87-AAAD2A1A4039}" dt="2023-05-21T04:00:39.185" v="888" actId="1076"/>
        <pc:sldMkLst>
          <pc:docMk/>
          <pc:sldMk cId="2952923800" sldId="281"/>
        </pc:sldMkLst>
        <pc:spChg chg="mod">
          <ac:chgData name="Wali Muhammad" userId="a50c5a49626fbc72" providerId="LiveId" clId="{FD70CA0D-1AAF-4627-9A87-AAAD2A1A4039}" dt="2023-05-21T04:00:35.767" v="887" actId="1076"/>
          <ac:spMkLst>
            <pc:docMk/>
            <pc:sldMk cId="2952923800" sldId="281"/>
            <ac:spMk id="2" creationId="{D53B219B-7E3A-7E84-6386-37313F0CFB09}"/>
          </ac:spMkLst>
        </pc:spChg>
        <pc:spChg chg="mod">
          <ac:chgData name="Wali Muhammad" userId="a50c5a49626fbc72" providerId="LiveId" clId="{FD70CA0D-1AAF-4627-9A87-AAAD2A1A4039}" dt="2023-05-21T04:00:39.185" v="888" actId="1076"/>
          <ac:spMkLst>
            <pc:docMk/>
            <pc:sldMk cId="2952923800" sldId="281"/>
            <ac:spMk id="3" creationId="{A2E339BF-E6D7-DD0E-AF02-6813852EE723}"/>
          </ac:spMkLst>
        </pc:spChg>
      </pc:sldChg>
      <pc:sldChg chg="del">
        <pc:chgData name="Wali Muhammad" userId="a50c5a49626fbc72" providerId="LiveId" clId="{FD70CA0D-1AAF-4627-9A87-AAAD2A1A4039}" dt="2023-05-04T19:53:04.691" v="459" actId="2696"/>
        <pc:sldMkLst>
          <pc:docMk/>
          <pc:sldMk cId="685681062" sldId="282"/>
        </pc:sldMkLst>
      </pc:sldChg>
      <pc:sldChg chg="del">
        <pc:chgData name="Wali Muhammad" userId="a50c5a49626fbc72" providerId="LiveId" clId="{FD70CA0D-1AAF-4627-9A87-AAAD2A1A4039}" dt="2023-05-04T19:50:00.085" v="400" actId="2696"/>
        <pc:sldMkLst>
          <pc:docMk/>
          <pc:sldMk cId="2903841477" sldId="283"/>
        </pc:sldMkLst>
      </pc:sldChg>
      <pc:sldChg chg="del">
        <pc:chgData name="Wali Muhammad" userId="a50c5a49626fbc72" providerId="LiveId" clId="{FD70CA0D-1AAF-4627-9A87-AAAD2A1A4039}" dt="2023-05-04T19:50:02.021" v="401" actId="2696"/>
        <pc:sldMkLst>
          <pc:docMk/>
          <pc:sldMk cId="2886474736" sldId="284"/>
        </pc:sldMkLst>
      </pc:sldChg>
      <pc:sldChg chg="del">
        <pc:chgData name="Wali Muhammad" userId="a50c5a49626fbc72" providerId="LiveId" clId="{FD70CA0D-1AAF-4627-9A87-AAAD2A1A4039}" dt="2023-05-04T19:50:10.715" v="402" actId="2696"/>
        <pc:sldMkLst>
          <pc:docMk/>
          <pc:sldMk cId="2011930182" sldId="285"/>
        </pc:sldMkLst>
      </pc:sldChg>
      <pc:sldChg chg="del">
        <pc:chgData name="Wali Muhammad" userId="a50c5a49626fbc72" providerId="LiveId" clId="{FD70CA0D-1AAF-4627-9A87-AAAD2A1A4039}" dt="2023-05-04T19:50:12.560" v="403" actId="2696"/>
        <pc:sldMkLst>
          <pc:docMk/>
          <pc:sldMk cId="2452269796" sldId="287"/>
        </pc:sldMkLst>
      </pc:sldChg>
      <pc:sldChg chg="del">
        <pc:chgData name="Wali Muhammad" userId="a50c5a49626fbc72" providerId="LiveId" clId="{FD70CA0D-1AAF-4627-9A87-AAAD2A1A4039}" dt="2023-05-04T19:50:14.765" v="404" actId="2696"/>
        <pc:sldMkLst>
          <pc:docMk/>
          <pc:sldMk cId="1600494506" sldId="288"/>
        </pc:sldMkLst>
      </pc:sldChg>
      <pc:sldChg chg="addSp delSp modSp mod modTransition">
        <pc:chgData name="Wali Muhammad" userId="a50c5a49626fbc72" providerId="LiveId" clId="{FD70CA0D-1AAF-4627-9A87-AAAD2A1A4039}" dt="2023-05-21T04:00:54.229" v="890" actId="1076"/>
        <pc:sldMkLst>
          <pc:docMk/>
          <pc:sldMk cId="2502887943" sldId="289"/>
        </pc:sldMkLst>
        <pc:spChg chg="add del mod">
          <ac:chgData name="Wali Muhammad" userId="a50c5a49626fbc72" providerId="LiveId" clId="{FD70CA0D-1AAF-4627-9A87-AAAD2A1A4039}" dt="2023-05-04T19:51:31.515" v="418" actId="478"/>
          <ac:spMkLst>
            <pc:docMk/>
            <pc:sldMk cId="2502887943" sldId="289"/>
            <ac:spMk id="3" creationId="{4EC8D590-6D8D-40D9-BC52-23593406A1CD}"/>
          </ac:spMkLst>
        </pc:spChg>
        <pc:spChg chg="add del mod">
          <ac:chgData name="Wali Muhammad" userId="a50c5a49626fbc72" providerId="LiveId" clId="{FD70CA0D-1AAF-4627-9A87-AAAD2A1A4039}" dt="2023-05-04T19:51:31.515" v="418" actId="478"/>
          <ac:spMkLst>
            <pc:docMk/>
            <pc:sldMk cId="2502887943" sldId="289"/>
            <ac:spMk id="5" creationId="{53D1E045-FD3F-4EF7-B69D-FD6AC6526D45}"/>
          </ac:spMkLst>
        </pc:spChg>
        <pc:spChg chg="mod">
          <ac:chgData name="Wali Muhammad" userId="a50c5a49626fbc72" providerId="LiveId" clId="{FD70CA0D-1AAF-4627-9A87-AAAD2A1A4039}" dt="2023-05-21T04:00:54.229" v="890" actId="1076"/>
          <ac:spMkLst>
            <pc:docMk/>
            <pc:sldMk cId="2502887943" sldId="289"/>
            <ac:spMk id="7" creationId="{330A5BFC-C134-C072-C14D-9E51A94C8E7E}"/>
          </ac:spMkLst>
        </pc:spChg>
        <pc:spChg chg="add del mod">
          <ac:chgData name="Wali Muhammad" userId="a50c5a49626fbc72" providerId="LiveId" clId="{FD70CA0D-1AAF-4627-9A87-AAAD2A1A4039}" dt="2023-05-04T19:51:31.515" v="418" actId="478"/>
          <ac:spMkLst>
            <pc:docMk/>
            <pc:sldMk cId="2502887943" sldId="289"/>
            <ac:spMk id="8" creationId="{B87D39AA-6F89-468A-89F0-A387D3BA14B7}"/>
          </ac:spMkLst>
        </pc:spChg>
        <pc:spChg chg="add del mod">
          <ac:chgData name="Wali Muhammad" userId="a50c5a49626fbc72" providerId="LiveId" clId="{FD70CA0D-1AAF-4627-9A87-AAAD2A1A4039}" dt="2023-05-04T19:51:38.049" v="421" actId="478"/>
          <ac:spMkLst>
            <pc:docMk/>
            <pc:sldMk cId="2502887943" sldId="289"/>
            <ac:spMk id="10" creationId="{1CBDE3F0-B941-4125-9587-AE1A46B86541}"/>
          </ac:spMkLst>
        </pc:spChg>
        <pc:spChg chg="add del mod">
          <ac:chgData name="Wali Muhammad" userId="a50c5a49626fbc72" providerId="LiveId" clId="{FD70CA0D-1AAF-4627-9A87-AAAD2A1A4039}" dt="2023-05-04T19:51:29.319" v="417" actId="478"/>
          <ac:spMkLst>
            <pc:docMk/>
            <pc:sldMk cId="2502887943" sldId="289"/>
            <ac:spMk id="12" creationId="{CA9E2DA0-BEB7-497B-8B59-8466B03E1880}"/>
          </ac:spMkLst>
        </pc:spChg>
        <pc:spChg chg="add del mod">
          <ac:chgData name="Wali Muhammad" userId="a50c5a49626fbc72" providerId="LiveId" clId="{FD70CA0D-1AAF-4627-9A87-AAAD2A1A4039}" dt="2023-05-04T19:51:29.319" v="417" actId="478"/>
          <ac:spMkLst>
            <pc:docMk/>
            <pc:sldMk cId="2502887943" sldId="289"/>
            <ac:spMk id="14" creationId="{0F5175AC-2F1B-40EC-84C4-A618F95435B5}"/>
          </ac:spMkLst>
        </pc:spChg>
        <pc:spChg chg="add del mod">
          <ac:chgData name="Wali Muhammad" userId="a50c5a49626fbc72" providerId="LiveId" clId="{FD70CA0D-1AAF-4627-9A87-AAAD2A1A4039}" dt="2023-05-04T19:51:29.319" v="417" actId="478"/>
          <ac:spMkLst>
            <pc:docMk/>
            <pc:sldMk cId="2502887943" sldId="289"/>
            <ac:spMk id="16" creationId="{6AB00C09-C2FF-4A64-82AD-03AE87FB5E4B}"/>
          </ac:spMkLst>
        </pc:spChg>
        <pc:spChg chg="add del mod">
          <ac:chgData name="Wali Muhammad" userId="a50c5a49626fbc72" providerId="LiveId" clId="{FD70CA0D-1AAF-4627-9A87-AAAD2A1A4039}" dt="2023-05-04T19:51:29.319" v="417" actId="478"/>
          <ac:spMkLst>
            <pc:docMk/>
            <pc:sldMk cId="2502887943" sldId="289"/>
            <ac:spMk id="18" creationId="{D743CDCE-9E9C-48DD-81FD-9C6769BCE3B5}"/>
          </ac:spMkLst>
        </pc:spChg>
        <pc:spChg chg="add del mod">
          <ac:chgData name="Wali Muhammad" userId="a50c5a49626fbc72" providerId="LiveId" clId="{FD70CA0D-1AAF-4627-9A87-AAAD2A1A4039}" dt="2023-05-04T19:51:35.940" v="420" actId="478"/>
          <ac:spMkLst>
            <pc:docMk/>
            <pc:sldMk cId="2502887943" sldId="289"/>
            <ac:spMk id="20" creationId="{B98EF15C-7B61-4927-87C0-65B9DAA6A1F2}"/>
          </ac:spMkLst>
        </pc:spChg>
        <pc:spChg chg="add mod">
          <ac:chgData name="Wali Muhammad" userId="a50c5a49626fbc72" providerId="LiveId" clId="{FD70CA0D-1AAF-4627-9A87-AAAD2A1A4039}" dt="2023-05-21T04:00:49.153" v="889" actId="1076"/>
          <ac:spMkLst>
            <pc:docMk/>
            <pc:sldMk cId="2502887943" sldId="289"/>
            <ac:spMk id="22" creationId="{AF9CE983-2ADA-4013-8520-A2A1B8556435}"/>
          </ac:spMkLst>
        </pc:spChg>
        <pc:spChg chg="del mod">
          <ac:chgData name="Wali Muhammad" userId="a50c5a49626fbc72" providerId="LiveId" clId="{FD70CA0D-1AAF-4627-9A87-AAAD2A1A4039}" dt="2023-05-04T19:51:40.181" v="423" actId="478"/>
          <ac:spMkLst>
            <pc:docMk/>
            <pc:sldMk cId="2502887943" sldId="289"/>
            <ac:spMk id="24" creationId="{A3BF8E55-B2B9-104D-F277-08902534735D}"/>
          </ac:spMkLst>
        </pc:spChg>
        <pc:spChg chg="del">
          <ac:chgData name="Wali Muhammad" userId="a50c5a49626fbc72" providerId="LiveId" clId="{FD70CA0D-1AAF-4627-9A87-AAAD2A1A4039}" dt="2023-05-04T19:51:25.905" v="416" actId="478"/>
          <ac:spMkLst>
            <pc:docMk/>
            <pc:sldMk cId="2502887943" sldId="289"/>
            <ac:spMk id="25" creationId="{BCE9DA14-62AB-A857-6387-1F5D330B3F36}"/>
          </ac:spMkLst>
        </pc:spChg>
        <pc:spChg chg="del">
          <ac:chgData name="Wali Muhammad" userId="a50c5a49626fbc72" providerId="LiveId" clId="{FD70CA0D-1AAF-4627-9A87-AAAD2A1A4039}" dt="2023-05-04T19:51:25.905" v="416" actId="478"/>
          <ac:spMkLst>
            <pc:docMk/>
            <pc:sldMk cId="2502887943" sldId="289"/>
            <ac:spMk id="26" creationId="{710CB940-D45B-59F1-06E5-9CC94100EF05}"/>
          </ac:spMkLst>
        </pc:spChg>
        <pc:spChg chg="del">
          <ac:chgData name="Wali Muhammad" userId="a50c5a49626fbc72" providerId="LiveId" clId="{FD70CA0D-1AAF-4627-9A87-AAAD2A1A4039}" dt="2023-05-04T19:51:25.905" v="416" actId="478"/>
          <ac:spMkLst>
            <pc:docMk/>
            <pc:sldMk cId="2502887943" sldId="289"/>
            <ac:spMk id="27" creationId="{A0DA38E3-68A2-4FF9-022B-BA0DF832B1DB}"/>
          </ac:spMkLst>
        </pc:spChg>
        <pc:spChg chg="del">
          <ac:chgData name="Wali Muhammad" userId="a50c5a49626fbc72" providerId="LiveId" clId="{FD70CA0D-1AAF-4627-9A87-AAAD2A1A4039}" dt="2023-05-04T19:51:25.905" v="416" actId="478"/>
          <ac:spMkLst>
            <pc:docMk/>
            <pc:sldMk cId="2502887943" sldId="289"/>
            <ac:spMk id="28" creationId="{B72BD1AE-7290-BA6E-18FB-8181C0D13E7C}"/>
          </ac:spMkLst>
        </pc:spChg>
        <pc:spChg chg="add mod">
          <ac:chgData name="Wali Muhammad" userId="a50c5a49626fbc72" providerId="LiveId" clId="{FD70CA0D-1AAF-4627-9A87-AAAD2A1A4039}" dt="2023-05-04T20:02:18.717" v="853" actId="1076"/>
          <ac:spMkLst>
            <pc:docMk/>
            <pc:sldMk cId="2502887943" sldId="289"/>
            <ac:spMk id="39" creationId="{F8215B9B-0F2E-4743-BE93-56A243335062}"/>
          </ac:spMkLst>
        </pc:spChg>
        <pc:spChg chg="del">
          <ac:chgData name="Wali Muhammad" userId="a50c5a49626fbc72" providerId="LiveId" clId="{FD70CA0D-1AAF-4627-9A87-AAAD2A1A4039}" dt="2023-05-04T19:51:33.742" v="419" actId="478"/>
          <ac:spMkLst>
            <pc:docMk/>
            <pc:sldMk cId="2502887943" sldId="289"/>
            <ac:spMk id="56" creationId="{42027341-30B3-44DB-373E-60B96EBF2043}"/>
          </ac:spMkLst>
        </pc:spChg>
        <pc:spChg chg="del">
          <ac:chgData name="Wali Muhammad" userId="a50c5a49626fbc72" providerId="LiveId" clId="{FD70CA0D-1AAF-4627-9A87-AAAD2A1A4039}" dt="2023-05-04T19:51:25.905" v="416" actId="478"/>
          <ac:spMkLst>
            <pc:docMk/>
            <pc:sldMk cId="2502887943" sldId="289"/>
            <ac:spMk id="57" creationId="{49B99446-8DB8-EAE8-ADEB-8E02F160B106}"/>
          </ac:spMkLst>
        </pc:spChg>
        <pc:spChg chg="del">
          <ac:chgData name="Wali Muhammad" userId="a50c5a49626fbc72" providerId="LiveId" clId="{FD70CA0D-1AAF-4627-9A87-AAAD2A1A4039}" dt="2023-05-04T19:51:25.905" v="416" actId="478"/>
          <ac:spMkLst>
            <pc:docMk/>
            <pc:sldMk cId="2502887943" sldId="289"/>
            <ac:spMk id="58" creationId="{4F1381C5-2C37-6542-2CC4-2EBF6B0C41D4}"/>
          </ac:spMkLst>
        </pc:spChg>
        <pc:spChg chg="del">
          <ac:chgData name="Wali Muhammad" userId="a50c5a49626fbc72" providerId="LiveId" clId="{FD70CA0D-1AAF-4627-9A87-AAAD2A1A4039}" dt="2023-05-04T19:51:25.905" v="416" actId="478"/>
          <ac:spMkLst>
            <pc:docMk/>
            <pc:sldMk cId="2502887943" sldId="289"/>
            <ac:spMk id="59" creationId="{9348E88D-CFB1-4BF1-41EC-723BBD602AF2}"/>
          </ac:spMkLst>
        </pc:spChg>
        <pc:spChg chg="del">
          <ac:chgData name="Wali Muhammad" userId="a50c5a49626fbc72" providerId="LiveId" clId="{FD70CA0D-1AAF-4627-9A87-AAAD2A1A4039}" dt="2023-05-04T19:51:25.905" v="416" actId="478"/>
          <ac:spMkLst>
            <pc:docMk/>
            <pc:sldMk cId="2502887943" sldId="289"/>
            <ac:spMk id="60" creationId="{E1B218F5-E615-C534-C7FC-E55781596535}"/>
          </ac:spMkLst>
        </pc:spChg>
        <pc:spChg chg="del">
          <ac:chgData name="Wali Muhammad" userId="a50c5a49626fbc72" providerId="LiveId" clId="{FD70CA0D-1AAF-4627-9A87-AAAD2A1A4039}" dt="2023-05-04T19:51:25.905" v="416" actId="478"/>
          <ac:spMkLst>
            <pc:docMk/>
            <pc:sldMk cId="2502887943" sldId="289"/>
            <ac:spMk id="139" creationId="{632DC974-3AFC-3B05-984D-8920F2613BAB}"/>
          </ac:spMkLst>
        </pc:spChg>
        <pc:spChg chg="del">
          <ac:chgData name="Wali Muhammad" userId="a50c5a49626fbc72" providerId="LiveId" clId="{FD70CA0D-1AAF-4627-9A87-AAAD2A1A4039}" dt="2023-05-04T19:51:25.905" v="416" actId="478"/>
          <ac:spMkLst>
            <pc:docMk/>
            <pc:sldMk cId="2502887943" sldId="289"/>
            <ac:spMk id="141" creationId="{F2040969-B583-70C1-87C1-D19C7BB276E9}"/>
          </ac:spMkLst>
        </pc:spChg>
        <pc:spChg chg="del">
          <ac:chgData name="Wali Muhammad" userId="a50c5a49626fbc72" providerId="LiveId" clId="{FD70CA0D-1AAF-4627-9A87-AAAD2A1A4039}" dt="2023-05-04T19:51:25.905" v="416" actId="478"/>
          <ac:spMkLst>
            <pc:docMk/>
            <pc:sldMk cId="2502887943" sldId="289"/>
            <ac:spMk id="143" creationId="{916357F2-DD2F-AE73-F0FE-19F36A996C0A}"/>
          </ac:spMkLst>
        </pc:spChg>
        <pc:spChg chg="del">
          <ac:chgData name="Wali Muhammad" userId="a50c5a49626fbc72" providerId="LiveId" clId="{FD70CA0D-1AAF-4627-9A87-AAAD2A1A4039}" dt="2023-05-04T19:51:25.905" v="416" actId="478"/>
          <ac:spMkLst>
            <pc:docMk/>
            <pc:sldMk cId="2502887943" sldId="289"/>
            <ac:spMk id="145" creationId="{061F8191-7958-A3B6-D754-56FAB2742504}"/>
          </ac:spMkLst>
        </pc:spChg>
        <pc:spChg chg="del">
          <ac:chgData name="Wali Muhammad" userId="a50c5a49626fbc72" providerId="LiveId" clId="{FD70CA0D-1AAF-4627-9A87-AAAD2A1A4039}" dt="2023-05-04T19:51:25.905" v="416" actId="478"/>
          <ac:spMkLst>
            <pc:docMk/>
            <pc:sldMk cId="2502887943" sldId="289"/>
            <ac:spMk id="147" creationId="{FA6C0651-6CD9-1742-F030-13CC2F6DAC2F}"/>
          </ac:spMkLst>
        </pc:spChg>
      </pc:sldChg>
      <pc:sldChg chg="del">
        <pc:chgData name="Wali Muhammad" userId="a50c5a49626fbc72" providerId="LiveId" clId="{FD70CA0D-1AAF-4627-9A87-AAAD2A1A4039}" dt="2023-05-04T19:50:20.668" v="405" actId="2696"/>
        <pc:sldMkLst>
          <pc:docMk/>
          <pc:sldMk cId="3170280394" sldId="290"/>
        </pc:sldMkLst>
      </pc:sldChg>
      <pc:sldChg chg="del">
        <pc:chgData name="Wali Muhammad" userId="a50c5a49626fbc72" providerId="LiveId" clId="{FD70CA0D-1AAF-4627-9A87-AAAD2A1A4039}" dt="2023-05-04T19:50:22.590" v="406" actId="2696"/>
        <pc:sldMkLst>
          <pc:docMk/>
          <pc:sldMk cId="249904479" sldId="291"/>
        </pc:sldMkLst>
      </pc:sldChg>
      <pc:sldChg chg="modSp mod modTransition">
        <pc:chgData name="Wali Muhammad" userId="a50c5a49626fbc72" providerId="LiveId" clId="{FD70CA0D-1AAF-4627-9A87-AAAD2A1A4039}" dt="2023-05-21T03:57:47.869" v="861"/>
        <pc:sldMkLst>
          <pc:docMk/>
          <pc:sldMk cId="94818171" sldId="292"/>
        </pc:sldMkLst>
        <pc:spChg chg="mod">
          <ac:chgData name="Wali Muhammad" userId="a50c5a49626fbc72" providerId="LiveId" clId="{FD70CA0D-1AAF-4627-9A87-AAAD2A1A4039}" dt="2023-05-04T19:57:32.159" v="555" actId="20577"/>
          <ac:spMkLst>
            <pc:docMk/>
            <pc:sldMk cId="94818171" sldId="292"/>
            <ac:spMk id="2" creationId="{B83F7D2E-080D-DBDD-73C4-3C38A2B77908}"/>
          </ac:spMkLst>
        </pc:spChg>
        <pc:spChg chg="mod">
          <ac:chgData name="Wali Muhammad" userId="a50c5a49626fbc72" providerId="LiveId" clId="{FD70CA0D-1AAF-4627-9A87-AAAD2A1A4039}" dt="2023-05-04T20:00:29.835" v="822" actId="20577"/>
          <ac:spMkLst>
            <pc:docMk/>
            <pc:sldMk cId="94818171" sldId="292"/>
            <ac:spMk id="3" creationId="{2BE8FDE3-DBA4-6A04-C75D-E56FE92EF368}"/>
          </ac:spMkLst>
        </pc:spChg>
        <pc:spChg chg="mod">
          <ac:chgData name="Wali Muhammad" userId="a50c5a49626fbc72" providerId="LiveId" clId="{FD70CA0D-1AAF-4627-9A87-AAAD2A1A4039}" dt="2023-05-04T20:01:56.469" v="849"/>
          <ac:spMkLst>
            <pc:docMk/>
            <pc:sldMk cId="94818171" sldId="292"/>
            <ac:spMk id="4" creationId="{D5BA2433-990B-A170-369A-3DF4A9B33BFA}"/>
          </ac:spMkLst>
        </pc:spChg>
      </pc:sldChg>
      <pc:sldChg chg="addSp modSp mod modTransition">
        <pc:chgData name="Wali Muhammad" userId="a50c5a49626fbc72" providerId="LiveId" clId="{FD70CA0D-1AAF-4627-9A87-AAAD2A1A4039}" dt="2023-05-21T03:57:47.869" v="861"/>
        <pc:sldMkLst>
          <pc:docMk/>
          <pc:sldMk cId="1003962426" sldId="293"/>
        </pc:sldMkLst>
        <pc:spChg chg="mod">
          <ac:chgData name="Wali Muhammad" userId="a50c5a49626fbc72" providerId="LiveId" clId="{FD70CA0D-1AAF-4627-9A87-AAAD2A1A4039}" dt="2023-05-04T19:51:01.957" v="413" actId="20577"/>
          <ac:spMkLst>
            <pc:docMk/>
            <pc:sldMk cId="1003962426" sldId="293"/>
            <ac:spMk id="2" creationId="{800AB426-5B7C-607E-D413-5D2C9495CC0A}"/>
          </ac:spMkLst>
        </pc:spChg>
        <pc:spChg chg="mod">
          <ac:chgData name="Wali Muhammad" userId="a50c5a49626fbc72" providerId="LiveId" clId="{FD70CA0D-1AAF-4627-9A87-AAAD2A1A4039}" dt="2023-05-04T19:51:11.711" v="415" actId="1076"/>
          <ac:spMkLst>
            <pc:docMk/>
            <pc:sldMk cId="1003962426" sldId="293"/>
            <ac:spMk id="3" creationId="{B787DFD8-D262-D485-B1F2-817C5A0928C5}"/>
          </ac:spMkLst>
        </pc:spChg>
        <pc:spChg chg="add mod">
          <ac:chgData name="Wali Muhammad" userId="a50c5a49626fbc72" providerId="LiveId" clId="{FD70CA0D-1AAF-4627-9A87-AAAD2A1A4039}" dt="2023-05-04T20:02:48.329" v="857" actId="1076"/>
          <ac:spMkLst>
            <pc:docMk/>
            <pc:sldMk cId="1003962426" sldId="293"/>
            <ac:spMk id="4" creationId="{7958377B-35C4-4C74-815A-CBBB6D61B11F}"/>
          </ac:spMkLst>
        </pc:spChg>
      </pc:sldChg>
      <pc:sldChg chg="modSp add mod modTransition">
        <pc:chgData name="Wali Muhammad" userId="a50c5a49626fbc72" providerId="LiveId" clId="{FD70CA0D-1AAF-4627-9A87-AAAD2A1A4039}" dt="2023-05-21T03:57:47.869" v="861"/>
        <pc:sldMkLst>
          <pc:docMk/>
          <pc:sldMk cId="2325924565" sldId="294"/>
        </pc:sldMkLst>
        <pc:spChg chg="mod">
          <ac:chgData name="Wali Muhammad" userId="a50c5a49626fbc72" providerId="LiveId" clId="{FD70CA0D-1AAF-4627-9A87-AAAD2A1A4039}" dt="2023-05-04T19:48:19.487" v="275" actId="14100"/>
          <ac:spMkLst>
            <pc:docMk/>
            <pc:sldMk cId="2325924565" sldId="294"/>
            <ac:spMk id="2" creationId="{4A940BC6-9DA0-FB4D-8879-DC8B3958C07C}"/>
          </ac:spMkLst>
        </pc:spChg>
        <pc:spChg chg="mod">
          <ac:chgData name="Wali Muhammad" userId="a50c5a49626fbc72" providerId="LiveId" clId="{FD70CA0D-1AAF-4627-9A87-AAAD2A1A4039}" dt="2023-05-04T19:49:26.120" v="366" actId="12"/>
          <ac:spMkLst>
            <pc:docMk/>
            <pc:sldMk cId="2325924565" sldId="294"/>
            <ac:spMk id="3" creationId="{1E0B8C4B-3A3C-9FD1-59FB-1666C1F09376}"/>
          </ac:spMkLst>
        </pc:spChg>
        <pc:spChg chg="mod">
          <ac:chgData name="Wali Muhammad" userId="a50c5a49626fbc72" providerId="LiveId" clId="{FD70CA0D-1AAF-4627-9A87-AAAD2A1A4039}" dt="2023-05-04T20:01:46.802" v="848"/>
          <ac:spMkLst>
            <pc:docMk/>
            <pc:sldMk cId="2325924565" sldId="294"/>
            <ac:spMk id="14" creationId="{03571BF2-FCCE-E7A0-736D-9168D2BBFF63}"/>
          </ac:spMkLst>
        </pc:spChg>
      </pc:sldChg>
      <pc:sldChg chg="addSp modSp add mod modTransition">
        <pc:chgData name="Wali Muhammad" userId="a50c5a49626fbc72" providerId="LiveId" clId="{FD70CA0D-1AAF-4627-9A87-AAAD2A1A4039}" dt="2023-05-21T04:00:58.346" v="891" actId="1076"/>
        <pc:sldMkLst>
          <pc:docMk/>
          <pc:sldMk cId="4007180969" sldId="295"/>
        </pc:sldMkLst>
        <pc:spChg chg="add mod">
          <ac:chgData name="Wali Muhammad" userId="a50c5a49626fbc72" providerId="LiveId" clId="{FD70CA0D-1AAF-4627-9A87-AAAD2A1A4039}" dt="2023-05-04T20:02:25.963" v="854" actId="1076"/>
          <ac:spMkLst>
            <pc:docMk/>
            <pc:sldMk cId="4007180969" sldId="295"/>
            <ac:spMk id="5" creationId="{852DEF69-8D1E-44E8-9EEF-8316F6176984}"/>
          </ac:spMkLst>
        </pc:spChg>
        <pc:spChg chg="mod">
          <ac:chgData name="Wali Muhammad" userId="a50c5a49626fbc72" providerId="LiveId" clId="{FD70CA0D-1AAF-4627-9A87-AAAD2A1A4039}" dt="2023-05-21T04:00:58.346" v="891" actId="1076"/>
          <ac:spMkLst>
            <pc:docMk/>
            <pc:sldMk cId="4007180969" sldId="295"/>
            <ac:spMk id="7" creationId="{330A5BFC-C134-C072-C14D-9E51A94C8E7E}"/>
          </ac:spMkLst>
        </pc:spChg>
        <pc:spChg chg="mod">
          <ac:chgData name="Wali Muhammad" userId="a50c5a49626fbc72" providerId="LiveId" clId="{FD70CA0D-1AAF-4627-9A87-AAAD2A1A4039}" dt="2023-05-04T19:57:10.161" v="545" actId="403"/>
          <ac:spMkLst>
            <pc:docMk/>
            <pc:sldMk cId="4007180969" sldId="295"/>
            <ac:spMk id="22" creationId="{AF9CE983-2ADA-4013-8520-A2A1B8556435}"/>
          </ac:spMkLst>
        </pc:spChg>
      </pc:sldChg>
      <pc:sldMasterChg chg="modTransition modSldLayout">
        <pc:chgData name="Wali Muhammad" userId="a50c5a49626fbc72" providerId="LiveId" clId="{FD70CA0D-1AAF-4627-9A87-AAAD2A1A4039}" dt="2023-05-21T03:57:47.869" v="861"/>
        <pc:sldMasterMkLst>
          <pc:docMk/>
          <pc:sldMasterMk cId="154833434" sldId="2147483650"/>
        </pc:sldMasterMkLst>
        <pc:sldLayoutChg chg="modTransition">
          <pc:chgData name="Wali Muhammad" userId="a50c5a49626fbc72" providerId="LiveId" clId="{FD70CA0D-1AAF-4627-9A87-AAAD2A1A4039}" dt="2023-05-21T03:57:47.869" v="861"/>
          <pc:sldLayoutMkLst>
            <pc:docMk/>
            <pc:sldMasterMk cId="154833434" sldId="2147483650"/>
            <pc:sldLayoutMk cId="2631799807" sldId="2147483651"/>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772183257" sldId="2147483652"/>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1681789449" sldId="2147483653"/>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4250832128" sldId="2147483654"/>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3871031321" sldId="2147483655"/>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071868441" sldId="2147483656"/>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1581182869" sldId="2147483657"/>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745005521" sldId="2147483658"/>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234670087" sldId="2147483659"/>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333964501" sldId="2147483663"/>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20804285" sldId="2147483664"/>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74571298" sldId="2147483667"/>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552850918" sldId="2147483668"/>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586653762" sldId="2147483669"/>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872516218" sldId="2147483670"/>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185033570" sldId="2147483671"/>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1900709137" sldId="2147483673"/>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1268954110" sldId="2147483674"/>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4248485793" sldId="2147483675"/>
          </pc:sldLayoutMkLst>
        </pc:sldLayoutChg>
        <pc:sldLayoutChg chg="modTransition">
          <pc:chgData name="Wali Muhammad" userId="a50c5a49626fbc72" providerId="LiveId" clId="{FD70CA0D-1AAF-4627-9A87-AAAD2A1A4039}" dt="2023-05-21T03:57:47.869" v="861"/>
          <pc:sldLayoutMkLst>
            <pc:docMk/>
            <pc:sldMasterMk cId="154833434" sldId="2147483650"/>
            <pc:sldLayoutMk cId="2372898826" sldId="214748367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5448"/>
            <a:ext cx="5385816" cy="1225296"/>
          </a:xfrm>
        </p:spPr>
        <p:txBody>
          <a:bodyPr/>
          <a:lstStyle/>
          <a:p>
            <a:r>
              <a:rPr lang="en-US" sz="4000" dirty="0"/>
              <a:t>Sociology Experiment</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2254875" y="1404404"/>
            <a:ext cx="6852690" cy="3473685"/>
          </a:xfrm>
        </p:spPr>
        <p:txBody>
          <a:bodyPr/>
          <a:lstStyle/>
          <a:p>
            <a:r>
              <a:rPr lang="en-US" sz="2800" dirty="0"/>
              <a:t>       </a:t>
            </a:r>
            <a:r>
              <a:rPr lang="en-US" sz="2800" b="1" dirty="0"/>
              <a:t>Group Members</a:t>
            </a:r>
          </a:p>
          <a:p>
            <a:pPr marL="1828800" marR="0" algn="l">
              <a:lnSpc>
                <a:spcPct val="150000"/>
              </a:lnSpc>
              <a:spcBef>
                <a:spcPts val="0"/>
              </a:spcBef>
              <a:spcAft>
                <a:spcPts val="0"/>
              </a:spcAft>
            </a:pPr>
            <a:r>
              <a:rPr lang="en-US" b="1"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Hafiz Ghazanfar     </a:t>
            </a:r>
            <a:r>
              <a:rPr lang="en-US" b="1" spc="-5"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2021-SE-16</a:t>
            </a:r>
            <a:endParaRPr lang="en-US"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Saad Amjad	           </a:t>
            </a:r>
            <a:r>
              <a:rPr lang="en-US" b="1" spc="-5"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2021-SE-32</a:t>
            </a:r>
            <a:endParaRPr lang="en-US"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Wali Muhammad	</a:t>
            </a:r>
            <a:r>
              <a:rPr lang="en-US" b="1" spc="-5"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2021-SE-39</a:t>
            </a:r>
            <a:endParaRPr lang="en-US"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Abdur Rehman	</a:t>
            </a:r>
            <a:r>
              <a:rPr lang="en-US" b="1" spc="-5"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2021-SE-43</a:t>
            </a:r>
            <a:endParaRPr lang="en-US"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Muhammad Waqas	</a:t>
            </a:r>
            <a:r>
              <a:rPr lang="en-US" b="1" spc="-5" dirty="0">
                <a:solidFill>
                  <a:srgbClr val="202C8F"/>
                </a:solidFill>
                <a:effectLst/>
                <a:latin typeface="Century" panose="02040604050505020304" pitchFamily="18" charset="0"/>
                <a:ea typeface="Microsoft Sans Serif" panose="020B0604020202020204" pitchFamily="34" charset="0"/>
                <a:cs typeface="Times New Roman" panose="02020603050405020304" pitchFamily="18" charset="0"/>
              </a:rPr>
              <a:t>2021-SE-21</a:t>
            </a:r>
            <a:endParaRPr lang="en-US" dirty="0">
              <a:solidFill>
                <a:srgbClr val="202C8F"/>
              </a:solidFill>
              <a:latin typeface="Century" panose="02040604050505020304" pitchFamily="18" charset="0"/>
            </a:endParaRPr>
          </a:p>
          <a:p>
            <a:pPr algn="l"/>
            <a:endParaRPr lang="en-US" sz="2800" dirty="0"/>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pPr marL="342900" indent="-342900">
              <a:buFont typeface="Arial" panose="020B0604020202020204" pitchFamily="34" charset="0"/>
              <a:buChar char="•"/>
            </a:pPr>
            <a:r>
              <a:rPr lang="en-US" dirty="0"/>
              <a:t>Social Experiment Description​</a:t>
            </a:r>
          </a:p>
          <a:p>
            <a:pPr marL="342900" indent="-342900">
              <a:buFont typeface="Arial" panose="020B0604020202020204" pitchFamily="34" charset="0"/>
              <a:buChar char="•"/>
            </a:pPr>
            <a:r>
              <a:rPr lang="en-US" dirty="0"/>
              <a:t>Methodology</a:t>
            </a:r>
          </a:p>
          <a:p>
            <a:pPr marL="342900" indent="-342900">
              <a:buFont typeface="Arial" panose="020B0604020202020204" pitchFamily="34" charset="0"/>
              <a:buChar char="•"/>
            </a:pPr>
            <a:r>
              <a:rPr lang="en-US" dirty="0"/>
              <a:t>​Expected Outcome</a:t>
            </a:r>
          </a:p>
          <a:p>
            <a:pPr marL="342900" indent="-342900">
              <a:buFont typeface="Arial" panose="020B0604020202020204" pitchFamily="34" charset="0"/>
              <a:buChar char="•"/>
            </a:pPr>
            <a:r>
              <a:rPr lang="en-US" dirty="0"/>
              <a:t>Actual Outcomes</a:t>
            </a:r>
          </a:p>
          <a:p>
            <a:pPr marL="342900" indent="-342900">
              <a:buFont typeface="Arial" panose="020B0604020202020204" pitchFamily="34" charset="0"/>
              <a:buChar char="•"/>
            </a:pPr>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839414"/>
            <a:ext cx="7323307" cy="2016907"/>
          </a:xfrm>
        </p:spPr>
        <p:txBody>
          <a:bodyPr/>
          <a:lstStyle/>
          <a:p>
            <a:r>
              <a:rPr lang="en-US" dirty="0"/>
              <a:t>Experiment Description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51416"/>
            <a:ext cx="6766560" cy="3367170"/>
          </a:xfrm>
        </p:spPr>
        <p:txBody>
          <a:bodyPr/>
          <a:lstStyle/>
          <a:p>
            <a:pPr marL="285750" marR="0" indent="-285750" algn="just">
              <a:lnSpc>
                <a:spcPct val="150000"/>
              </a:lnSpc>
              <a:spcBef>
                <a:spcPts val="0"/>
              </a:spcBef>
              <a:spcAft>
                <a:spcPts val="0"/>
              </a:spcAft>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experiment is to conduct a social experiment in a public place to observe how people react to someone who appears to be upset, yelling in excitement or anger on a person that is on phone call. </a:t>
            </a:r>
          </a:p>
          <a:p>
            <a:pPr marL="285750" marR="0" indent="-285750" algn="just">
              <a:lnSpc>
                <a:spcPct val="150000"/>
              </a:lnSpc>
              <a:spcBef>
                <a:spcPts val="0"/>
              </a:spcBef>
              <a:spcAft>
                <a:spcPts val="0"/>
              </a:spcAft>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purpose of the experiment is to understand how people respond to a distressed or angry individual in a public setting.</a:t>
            </a:r>
            <a:endParaRPr lang="en-US" sz="2000" dirty="0">
              <a:solidFill>
                <a:srgbClr val="202C8F"/>
              </a:solidFill>
              <a:effectLst/>
              <a:ea typeface="Microsoft Sans Serif" panose="020B0604020202020204" pitchFamily="34" charset="0"/>
              <a:cs typeface="Times New Roman" panose="02020603050405020304" pitchFamily="18" charset="0"/>
            </a:endParaRPr>
          </a:p>
          <a:p>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Social Experiment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7" y="839414"/>
            <a:ext cx="7323307" cy="678301"/>
          </a:xfrm>
        </p:spPr>
        <p:txBody>
          <a:bodyPr/>
          <a:lstStyle/>
          <a:p>
            <a:r>
              <a:rPr lang="en-US" dirty="0"/>
              <a:t>Methodology</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309369" y="1745414"/>
            <a:ext cx="6766560" cy="4655385"/>
          </a:xfrm>
        </p:spPr>
        <p:txBody>
          <a:bodyPr/>
          <a:lstStyle/>
          <a:p>
            <a:pPr marL="342900" marR="0" indent="-342900" algn="just">
              <a:lnSpc>
                <a:spcPct val="150000"/>
              </a:lnSpc>
              <a:spcBef>
                <a:spcPts val="0"/>
              </a:spcBef>
              <a:spcAft>
                <a:spcPts val="0"/>
              </a:spcAft>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experiment involves pretending to receive something unusual or distressing news on the phone in a public place, such as a shopping mall or a park. </a:t>
            </a:r>
          </a:p>
          <a:p>
            <a:pPr marL="342900" marR="0" indent="-342900" algn="just">
              <a:lnSpc>
                <a:spcPct val="150000"/>
              </a:lnSpc>
              <a:spcBef>
                <a:spcPts val="0"/>
              </a:spcBef>
              <a:spcAft>
                <a:spcPts val="0"/>
              </a:spcAft>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That groupmate will act as if he has just received news that someone close to him has been in an accident, or something unusual happened to someone close to him because of his own mistake and will pretend to be upset or crying on the phone. Or he will start yelling on the person on the phone call because of the news. </a:t>
            </a:r>
            <a:endParaRPr lang="en-US" sz="1800" dirty="0">
              <a:solidFill>
                <a:srgbClr val="202C8F"/>
              </a:solidFill>
            </a:endParaRP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Social Experiment</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2325924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97637" y="2660904"/>
            <a:ext cx="6400800" cy="768096"/>
          </a:xfrm>
        </p:spPr>
        <p:txBody>
          <a:bodyPr/>
          <a:lstStyle/>
          <a:p>
            <a:r>
              <a:rPr lang="en-US" sz="4400" b="1" dirty="0">
                <a:solidFill>
                  <a:schemeClr val="accent6"/>
                </a:solidFill>
                <a:latin typeface="Arial Black" panose="020B0604020202020204" pitchFamily="34" charset="0"/>
                <a:cs typeface="Arial Black" panose="020B0604020202020204" pitchFamily="34" charset="0"/>
              </a:rPr>
              <a:t>The Outcomes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697637" y="3471609"/>
            <a:ext cx="6400800" cy="512064"/>
          </a:xfrm>
        </p:spPr>
        <p:txBody>
          <a:bodyPr/>
          <a:lstStyle/>
          <a:p>
            <a:pPr algn="ctr"/>
            <a:r>
              <a:rPr lang="en-US" sz="2400" dirty="0">
                <a:solidFill>
                  <a:schemeClr val="accent6"/>
                </a:solidFill>
                <a:latin typeface="Sabon Next LT" panose="02000500000000000000" pitchFamily="2" charset="0"/>
                <a:cs typeface="Sabon Next LT" panose="02000500000000000000" pitchFamily="2" charset="0"/>
              </a:rPr>
              <a:t>Expected &amp; Actual</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3096798" y="1193623"/>
            <a:ext cx="7971117" cy="768096"/>
          </a:xfrm>
        </p:spPr>
        <p:txBody>
          <a:bodyPr>
            <a:normAutofit/>
          </a:bodyPr>
          <a:lstStyle/>
          <a:p>
            <a:r>
              <a:rPr lang="en-US" dirty="0"/>
              <a:t>Expected Outcome</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22" name="Text Placeholder 21">
            <a:extLst>
              <a:ext uri="{FF2B5EF4-FFF2-40B4-BE49-F238E27FC236}">
                <a16:creationId xmlns:a16="http://schemas.microsoft.com/office/drawing/2014/main" id="{AF9CE983-2ADA-4013-8520-A2A1B8556435}"/>
              </a:ext>
            </a:extLst>
          </p:cNvPr>
          <p:cNvSpPr>
            <a:spLocks noGrp="1"/>
          </p:cNvSpPr>
          <p:nvPr>
            <p:ph type="body" sz="quarter" idx="18"/>
          </p:nvPr>
        </p:nvSpPr>
        <p:spPr>
          <a:xfrm>
            <a:off x="3096799" y="2130128"/>
            <a:ext cx="7971117" cy="2597744"/>
          </a:xfrm>
        </p:spPr>
        <p:txBody>
          <a:bodyPr/>
          <a:lstStyle/>
          <a:p>
            <a:pPr marL="285750" indent="-285750" algn="l">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expected outcomes of this experiment are to observe how people respond to a distressed or angry individual in a public setting that is worried or enraged on someone on the phone call. </a:t>
            </a:r>
          </a:p>
          <a:p>
            <a:pPr marL="285750" indent="-285750" algn="l">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It will be interesting to see whether people offer assistance or ignore the situation. </a:t>
            </a:r>
          </a:p>
          <a:p>
            <a:pPr marL="285750" indent="-285750" algn="l">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results of the experiment will be recorded and analyzed.</a:t>
            </a:r>
            <a:endParaRPr lang="en-US" sz="2000" dirty="0">
              <a:solidFill>
                <a:srgbClr val="202C8F"/>
              </a:solidFill>
              <a:effectLst/>
              <a:ea typeface="Microsoft Sans Serif" panose="020B0604020202020204" pitchFamily="34" charset="0"/>
              <a:cs typeface="Times New Roman" panose="02020603050405020304" pitchFamily="18" charset="0"/>
            </a:endParaRPr>
          </a:p>
          <a:p>
            <a:pPr marL="285750" indent="-285750" algn="l">
              <a:buFont typeface="Arial" panose="020B0604020202020204" pitchFamily="34" charset="0"/>
              <a:buChar char="•"/>
            </a:pPr>
            <a:endParaRPr lang="en-US" sz="1600" dirty="0">
              <a:solidFill>
                <a:srgbClr val="202C8F"/>
              </a:solidFill>
            </a:endParaRPr>
          </a:p>
        </p:txBody>
      </p:sp>
      <p:sp>
        <p:nvSpPr>
          <p:cNvPr id="39" name="Footer Placeholder 3">
            <a:extLst>
              <a:ext uri="{FF2B5EF4-FFF2-40B4-BE49-F238E27FC236}">
                <a16:creationId xmlns:a16="http://schemas.microsoft.com/office/drawing/2014/main" id="{F8215B9B-0F2E-4743-BE93-56A243335062}"/>
              </a:ext>
            </a:extLst>
          </p:cNvPr>
          <p:cNvSpPr txBox="1">
            <a:spLocks/>
          </p:cNvSpPr>
          <p:nvPr/>
        </p:nvSpPr>
        <p:spPr>
          <a:xfrm>
            <a:off x="267627" y="324753"/>
            <a:ext cx="3200400" cy="274320"/>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Social Experiment</a:t>
            </a:r>
            <a:endParaRPr lang="en-US" dirty="0"/>
          </a:p>
        </p:txBody>
      </p:sp>
    </p:spTree>
    <p:extLst>
      <p:ext uri="{BB962C8B-B14F-4D97-AF65-F5344CB8AC3E}">
        <p14:creationId xmlns:p14="http://schemas.microsoft.com/office/powerpoint/2010/main" val="2502887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2974251" y="1193623"/>
            <a:ext cx="7971117" cy="768096"/>
          </a:xfrm>
        </p:spPr>
        <p:txBody>
          <a:bodyPr>
            <a:normAutofit/>
          </a:bodyPr>
          <a:lstStyle/>
          <a:p>
            <a:r>
              <a:rPr lang="en-US" dirty="0"/>
              <a:t>Actual Outcomes</a:t>
            </a:r>
          </a:p>
        </p:txBody>
      </p:sp>
      <p:sp>
        <p:nvSpPr>
          <p:cNvPr id="175" name="Slide Number Placeholder 174">
            <a:extLst>
              <a:ext uri="{FF2B5EF4-FFF2-40B4-BE49-F238E27FC236}">
                <a16:creationId xmlns:a16="http://schemas.microsoft.com/office/drawing/2014/main" id="{1DECFA06-D307-B47D-DA95-31161374AD30}"/>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22" name="Text Placeholder 21">
            <a:extLst>
              <a:ext uri="{FF2B5EF4-FFF2-40B4-BE49-F238E27FC236}">
                <a16:creationId xmlns:a16="http://schemas.microsoft.com/office/drawing/2014/main" id="{AF9CE983-2ADA-4013-8520-A2A1B8556435}"/>
              </a:ext>
            </a:extLst>
          </p:cNvPr>
          <p:cNvSpPr>
            <a:spLocks noGrp="1"/>
          </p:cNvSpPr>
          <p:nvPr>
            <p:ph type="body" sz="quarter" idx="18"/>
          </p:nvPr>
        </p:nvSpPr>
        <p:spPr>
          <a:xfrm>
            <a:off x="2974251" y="2298819"/>
            <a:ext cx="7971117" cy="3743762"/>
          </a:xfrm>
        </p:spPr>
        <p:txBody>
          <a:bodyPr/>
          <a:lstStyle/>
          <a:p>
            <a:pPr marL="285750" marR="0" indent="-285750" algn="l">
              <a:lnSpc>
                <a:spcPct val="150000"/>
              </a:lnSpc>
              <a:spcBef>
                <a:spcPts val="0"/>
              </a:spcBef>
              <a:spcAft>
                <a:spcPts val="0"/>
              </a:spcAft>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The results from the experiment we conducted was not as we expected but what we were trying to do was to check that the people are kind and they have humanity that they help some stranger who got something unexpected news on the mobile phone he was not expecting. </a:t>
            </a:r>
          </a:p>
          <a:p>
            <a:pPr marL="285750" marR="0" indent="-285750" algn="l">
              <a:lnSpc>
                <a:spcPct val="150000"/>
              </a:lnSpc>
              <a:spcBef>
                <a:spcPts val="0"/>
              </a:spcBef>
              <a:spcAft>
                <a:spcPts val="0"/>
              </a:spcAft>
              <a:buFont typeface="Arial" panose="020B0604020202020204" pitchFamily="34" charset="0"/>
              <a:buChar char="•"/>
            </a:pPr>
            <a:endParaRPr lang="en-US" sz="1800" dirty="0">
              <a:solidFill>
                <a:srgbClr val="202C8F"/>
              </a:solidFill>
              <a:effectLst/>
              <a:ea typeface="Microsoft Sans Serif" panose="020B0604020202020204" pitchFamily="34" charset="0"/>
              <a:cs typeface="Microsoft Sans Serif" panose="020B0604020202020204" pitchFamily="34" charset="0"/>
            </a:endParaRPr>
          </a:p>
          <a:p>
            <a:pPr marL="285750" indent="-285750" algn="l">
              <a:lnSpc>
                <a:spcPct val="150000"/>
              </a:lnSpc>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We found that no one were paying attention, some people tried but they didn’t do anything some people moved away. </a:t>
            </a:r>
          </a:p>
          <a:p>
            <a:pPr marL="285750" indent="-285750" algn="l">
              <a:lnSpc>
                <a:spcPct val="150000"/>
              </a:lnSpc>
              <a:buFont typeface="Arial" panose="020B0604020202020204" pitchFamily="34" charset="0"/>
              <a:buChar char="•"/>
            </a:pPr>
            <a:r>
              <a:rPr lang="en-US" sz="2000" dirty="0">
                <a:solidFill>
                  <a:srgbClr val="202C8F"/>
                </a:solidFill>
                <a:effectLst/>
                <a:ea typeface="Microsoft Sans Serif" panose="020B0604020202020204" pitchFamily="34" charset="0"/>
                <a:cs typeface="Microsoft Sans Serif" panose="020B0604020202020204" pitchFamily="34" charset="0"/>
              </a:rPr>
              <a:t>It’s like people have no humanity and they don’t care about what was happing in their surroundings</a:t>
            </a:r>
            <a:r>
              <a:rPr lang="en-US" sz="2000" dirty="0">
                <a:solidFill>
                  <a:srgbClr val="000000"/>
                </a:solidFill>
                <a:effectLst/>
                <a:ea typeface="Microsoft Sans Serif" panose="020B0604020202020204" pitchFamily="34" charset="0"/>
                <a:cs typeface="Microsoft Sans Serif" panose="020B0604020202020204" pitchFamily="34" charset="0"/>
              </a:rPr>
              <a:t>.</a:t>
            </a:r>
            <a:endParaRPr lang="en-US" sz="2000" dirty="0">
              <a:solidFill>
                <a:srgbClr val="262140"/>
              </a:solidFill>
              <a:effectLst/>
              <a:ea typeface="Microsoft Sans Serif" panose="020B0604020202020204" pitchFamily="34" charset="0"/>
              <a:cs typeface="Times New Roman" panose="02020603050405020304" pitchFamily="18" charset="0"/>
            </a:endParaRPr>
          </a:p>
          <a:p>
            <a:pPr marL="285750" marR="0" indent="-285750" algn="l">
              <a:lnSpc>
                <a:spcPct val="150000"/>
              </a:lnSpc>
              <a:spcBef>
                <a:spcPts val="0"/>
              </a:spcBef>
              <a:spcAft>
                <a:spcPts val="0"/>
              </a:spcAft>
              <a:buFont typeface="Arial" panose="020B0604020202020204" pitchFamily="34" charset="0"/>
              <a:buChar char="•"/>
            </a:pPr>
            <a:endParaRPr lang="en-US" sz="1600" dirty="0">
              <a:solidFill>
                <a:srgbClr val="202C8F"/>
              </a:solidFill>
            </a:endParaRPr>
          </a:p>
        </p:txBody>
      </p:sp>
      <p:sp>
        <p:nvSpPr>
          <p:cNvPr id="5" name="Footer Placeholder 3">
            <a:extLst>
              <a:ext uri="{FF2B5EF4-FFF2-40B4-BE49-F238E27FC236}">
                <a16:creationId xmlns:a16="http://schemas.microsoft.com/office/drawing/2014/main" id="{852DEF69-8D1E-44E8-9EEF-8316F6176984}"/>
              </a:ext>
            </a:extLst>
          </p:cNvPr>
          <p:cNvSpPr txBox="1">
            <a:spLocks/>
          </p:cNvSpPr>
          <p:nvPr/>
        </p:nvSpPr>
        <p:spPr>
          <a:xfrm>
            <a:off x="267627" y="320040"/>
            <a:ext cx="3200400" cy="274320"/>
          </a:xfrm>
          <a:prstGeom prst="rect">
            <a:avLst/>
          </a:prstGeom>
          <a:solidFill>
            <a:schemeClr val="accent3"/>
          </a:solidFill>
          <a:ln>
            <a:noFill/>
          </a:ln>
        </p:spPr>
        <p:txBody>
          <a:bodyPr vert="horz" lIns="0" tIns="0" rIns="0" bIns="0" rtlCol="0" anchor="ctr">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spc="0" baseline="0">
                <a:solidFill>
                  <a:schemeClr val="accent6"/>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100000"/>
              </a:lnSpc>
              <a:spcBef>
                <a:spcPts val="360"/>
              </a:spcBef>
              <a:buFont typeface="Arial" panose="020B0604020202020204" pitchFamily="34" charset="0"/>
              <a:buNone/>
              <a:defRPr sz="2000" b="1" kern="1200">
                <a:solidFill>
                  <a:schemeClr val="accent6"/>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b="1" kern="1200">
                <a:solidFill>
                  <a:schemeClr val="accent6"/>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b="1" kern="1200">
                <a:solidFill>
                  <a:schemeClr val="accent6"/>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Social Experiment</a:t>
            </a:r>
          </a:p>
        </p:txBody>
      </p:sp>
    </p:spTree>
    <p:extLst>
      <p:ext uri="{BB962C8B-B14F-4D97-AF65-F5344CB8AC3E}">
        <p14:creationId xmlns:p14="http://schemas.microsoft.com/office/powerpoint/2010/main" val="4007180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Conclusion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Social Experiment</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8</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r>
              <a:rPr lang="en-US" sz="2000" dirty="0"/>
              <a:t>The results of our experiment shows that people today are very much possessive that they didn’t pay attention to their surroundings and they have no mercy or a sense of help in them. </a:t>
            </a:r>
          </a:p>
          <a:p>
            <a:endParaRPr lang="en-US" dirty="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321172" y="2831169"/>
            <a:ext cx="6693691" cy="2768432"/>
          </a:xfrm>
        </p:spPr>
        <p:txBody>
          <a:bodyPr/>
          <a:lstStyle/>
          <a:p>
            <a:pPr marL="1828800" marR="0" algn="l">
              <a:lnSpc>
                <a:spcPct val="150000"/>
              </a:lnSpc>
              <a:spcBef>
                <a:spcPts val="0"/>
              </a:spcBef>
              <a:spcAft>
                <a:spcPts val="0"/>
              </a:spcAft>
            </a:pPr>
            <a:r>
              <a:rPr lang="en-US" b="1" dirty="0">
                <a:solidFill>
                  <a:srgbClr val="202C8F"/>
                </a:solidFill>
                <a:effectLst/>
                <a:ea typeface="Microsoft Sans Serif" panose="020B0604020202020204" pitchFamily="34" charset="0"/>
                <a:cs typeface="Times New Roman" panose="02020603050405020304" pitchFamily="18" charset="0"/>
              </a:rPr>
              <a:t>Hafiz Ghazanfar     </a:t>
            </a:r>
            <a:r>
              <a:rPr lang="en-US" b="1" spc="-5" dirty="0">
                <a:solidFill>
                  <a:srgbClr val="202C8F"/>
                </a:solidFill>
                <a:effectLst/>
                <a:ea typeface="Microsoft Sans Serif" panose="020B0604020202020204" pitchFamily="34" charset="0"/>
                <a:cs typeface="Times New Roman" panose="02020603050405020304" pitchFamily="18" charset="0"/>
              </a:rPr>
              <a:t>2021-SE-16</a:t>
            </a:r>
            <a:endParaRPr lang="en-US" dirty="0">
              <a:solidFill>
                <a:srgbClr val="202C8F"/>
              </a:solidFill>
              <a:effectLst/>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ea typeface="Microsoft Sans Serif" panose="020B0604020202020204" pitchFamily="34" charset="0"/>
                <a:cs typeface="Times New Roman" panose="02020603050405020304" pitchFamily="18" charset="0"/>
              </a:rPr>
              <a:t>Saad Amjad	           </a:t>
            </a:r>
            <a:r>
              <a:rPr lang="en-US" b="1" spc="-5" dirty="0">
                <a:solidFill>
                  <a:srgbClr val="202C8F"/>
                </a:solidFill>
                <a:effectLst/>
                <a:ea typeface="Microsoft Sans Serif" panose="020B0604020202020204" pitchFamily="34" charset="0"/>
                <a:cs typeface="Times New Roman" panose="02020603050405020304" pitchFamily="18" charset="0"/>
              </a:rPr>
              <a:t>2021-SE-32</a:t>
            </a:r>
            <a:endParaRPr lang="en-US" dirty="0">
              <a:solidFill>
                <a:srgbClr val="202C8F"/>
              </a:solidFill>
              <a:effectLst/>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ea typeface="Microsoft Sans Serif" panose="020B0604020202020204" pitchFamily="34" charset="0"/>
                <a:cs typeface="Times New Roman" panose="02020603050405020304" pitchFamily="18" charset="0"/>
              </a:rPr>
              <a:t>Wali Muhammad	</a:t>
            </a:r>
            <a:r>
              <a:rPr lang="en-US" b="1" spc="-5" dirty="0">
                <a:solidFill>
                  <a:srgbClr val="202C8F"/>
                </a:solidFill>
                <a:effectLst/>
                <a:ea typeface="Microsoft Sans Serif" panose="020B0604020202020204" pitchFamily="34" charset="0"/>
                <a:cs typeface="Times New Roman" panose="02020603050405020304" pitchFamily="18" charset="0"/>
              </a:rPr>
              <a:t>2021-SE-39</a:t>
            </a:r>
            <a:endParaRPr lang="en-US" dirty="0">
              <a:solidFill>
                <a:srgbClr val="202C8F"/>
              </a:solidFill>
              <a:effectLst/>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ea typeface="Microsoft Sans Serif" panose="020B0604020202020204" pitchFamily="34" charset="0"/>
                <a:cs typeface="Times New Roman" panose="02020603050405020304" pitchFamily="18" charset="0"/>
              </a:rPr>
              <a:t>Abdur Rehman	</a:t>
            </a:r>
            <a:r>
              <a:rPr lang="en-US" b="1" spc="-5" dirty="0">
                <a:solidFill>
                  <a:srgbClr val="202C8F"/>
                </a:solidFill>
                <a:effectLst/>
                <a:ea typeface="Microsoft Sans Serif" panose="020B0604020202020204" pitchFamily="34" charset="0"/>
                <a:cs typeface="Times New Roman" panose="02020603050405020304" pitchFamily="18" charset="0"/>
              </a:rPr>
              <a:t>2021-SE-43</a:t>
            </a:r>
            <a:endParaRPr lang="en-US" dirty="0">
              <a:solidFill>
                <a:srgbClr val="202C8F"/>
              </a:solidFill>
              <a:effectLst/>
              <a:ea typeface="Microsoft Sans Serif" panose="020B0604020202020204" pitchFamily="34" charset="0"/>
              <a:cs typeface="Times New Roman" panose="02020603050405020304" pitchFamily="18" charset="0"/>
            </a:endParaRPr>
          </a:p>
          <a:p>
            <a:pPr marL="1828800" marR="0" algn="l">
              <a:lnSpc>
                <a:spcPct val="150000"/>
              </a:lnSpc>
              <a:spcBef>
                <a:spcPts val="0"/>
              </a:spcBef>
              <a:spcAft>
                <a:spcPts val="0"/>
              </a:spcAft>
            </a:pPr>
            <a:r>
              <a:rPr lang="en-US" b="1" dirty="0">
                <a:solidFill>
                  <a:srgbClr val="202C8F"/>
                </a:solidFill>
                <a:effectLst/>
                <a:ea typeface="Microsoft Sans Serif" panose="020B0604020202020204" pitchFamily="34" charset="0"/>
                <a:cs typeface="Times New Roman" panose="02020603050405020304" pitchFamily="18" charset="0"/>
              </a:rPr>
              <a:t>Muhammad Waqas	</a:t>
            </a:r>
            <a:r>
              <a:rPr lang="en-US" b="1" spc="-5" dirty="0">
                <a:solidFill>
                  <a:srgbClr val="202C8F"/>
                </a:solidFill>
                <a:effectLst/>
                <a:ea typeface="Microsoft Sans Serif" panose="020B0604020202020204" pitchFamily="34" charset="0"/>
                <a:cs typeface="Times New Roman" panose="02020603050405020304" pitchFamily="18" charset="0"/>
              </a:rPr>
              <a:t>2021-SE-21</a:t>
            </a:r>
            <a:endParaRPr lang="en-US" sz="8000" dirty="0">
              <a:solidFill>
                <a:srgbClr val="202C8F"/>
              </a:solidFill>
            </a:endParaRPr>
          </a:p>
        </p:txBody>
      </p:sp>
      <p:sp>
        <p:nvSpPr>
          <p:cNvPr id="4" name="Footer Placeholder 3">
            <a:extLst>
              <a:ext uri="{FF2B5EF4-FFF2-40B4-BE49-F238E27FC236}">
                <a16:creationId xmlns:a16="http://schemas.microsoft.com/office/drawing/2014/main" id="{7958377B-35C4-4C74-815A-CBBB6D61B11F}"/>
              </a:ext>
            </a:extLst>
          </p:cNvPr>
          <p:cNvSpPr txBox="1">
            <a:spLocks/>
          </p:cNvSpPr>
          <p:nvPr/>
        </p:nvSpPr>
        <p:spPr>
          <a:xfrm>
            <a:off x="10058023" y="182880"/>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202C8F"/>
                </a:solidFill>
              </a:rPr>
              <a:t>Social Experiment</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{CE9E8E15-1D4C-46DC-810E-0EBC01556576}tf78438558_win32</Template>
  <TotalTime>27</TotalTime>
  <Words>429</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Century</vt:lpstr>
      <vt:lpstr>Sabon Next LT</vt:lpstr>
      <vt:lpstr>Office Theme</vt:lpstr>
      <vt:lpstr>Sociology Experiment</vt:lpstr>
      <vt:lpstr>AGENDA</vt:lpstr>
      <vt:lpstr>Experiment Description</vt:lpstr>
      <vt:lpstr>Methodology</vt:lpstr>
      <vt:lpstr>The Outcomes</vt:lpstr>
      <vt:lpstr>Expected Outcome</vt:lpstr>
      <vt:lpstr>Actual Outcomes</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Sociology Experiment</dc:title>
  <dc:subject/>
  <dc:creator>Wali Muhammad</dc:creator>
  <cp:lastModifiedBy>Wali Muhammad</cp:lastModifiedBy>
  <cp:revision>1</cp:revision>
  <dcterms:created xsi:type="dcterms:W3CDTF">2023-05-04T19:39:07Z</dcterms:created>
  <dcterms:modified xsi:type="dcterms:W3CDTF">2023-05-21T04:01:29Z</dcterms:modified>
</cp:coreProperties>
</file>