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8"/>
  </p:notesMasterIdLst>
  <p:handoutMasterIdLst>
    <p:handoutMasterId r:id="rId19"/>
  </p:handoutMasterIdLst>
  <p:sldIdLst>
    <p:sldId id="2448" r:id="rId5"/>
    <p:sldId id="2462" r:id="rId6"/>
    <p:sldId id="259" r:id="rId7"/>
    <p:sldId id="2451" r:id="rId8"/>
    <p:sldId id="2433" r:id="rId9"/>
    <p:sldId id="2450" r:id="rId10"/>
    <p:sldId id="260" r:id="rId11"/>
    <p:sldId id="2457" r:id="rId12"/>
    <p:sldId id="2453" r:id="rId13"/>
    <p:sldId id="2454" r:id="rId14"/>
    <p:sldId id="2463" r:id="rId15"/>
    <p:sldId id="2456" r:id="rId16"/>
    <p:sldId id="243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FE81C85-1BB1-42B2-B8D5-7601FAC275CB}">
          <p14:sldIdLst>
            <p14:sldId id="2448"/>
            <p14:sldId id="2462"/>
            <p14:sldId id="259"/>
            <p14:sldId id="2451"/>
          </p14:sldIdLst>
        </p14:section>
        <p14:section name="Untitled Section" id="{F74FB821-B02A-436A-B888-7A0C3D38BBFB}">
          <p14:sldIdLst>
            <p14:sldId id="2433"/>
            <p14:sldId id="2450"/>
            <p14:sldId id="260"/>
            <p14:sldId id="2457"/>
            <p14:sldId id="2453"/>
            <p14:sldId id="2454"/>
            <p14:sldId id="2463"/>
            <p14:sldId id="2456"/>
            <p14:sldId id="2436"/>
          </p14:sldIdLst>
        </p14:section>
      </p14:sectionLst>
    </p:ext>
    <p:ext uri="{EFAFB233-063F-42B5-8137-9DF3F51BA10A}">
      <p15:sldGuideLst xmlns:p15="http://schemas.microsoft.com/office/powerpoint/2012/main">
        <p15:guide id="1" orient="horz" pos="1992" userDrawn="1">
          <p15:clr>
            <a:srgbClr val="A4A3A4"/>
          </p15:clr>
        </p15:guide>
        <p15:guide id="2" pos="3840" userDrawn="1">
          <p15:clr>
            <a:srgbClr val="A4A3A4"/>
          </p15:clr>
        </p15:guide>
        <p15:guide id="3" orient="horz" pos="141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023B"/>
    <a:srgbClr val="898989"/>
    <a:srgbClr val="2F3342"/>
    <a:srgbClr val="A53F52"/>
    <a:srgbClr val="2C2153"/>
    <a:srgbClr val="E9975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3" autoAdjust="0"/>
    <p:restoredTop sz="95033" autoAdjust="0"/>
  </p:normalViewPr>
  <p:slideViewPr>
    <p:cSldViewPr snapToGrid="0">
      <p:cViewPr varScale="1">
        <p:scale>
          <a:sx n="74" d="100"/>
          <a:sy n="74" d="100"/>
        </p:scale>
        <p:origin x="564" y="60"/>
      </p:cViewPr>
      <p:guideLst>
        <p:guide orient="horz" pos="1992"/>
        <p:guide pos="3840"/>
        <p:guide orient="horz" pos="1416"/>
      </p:guideLst>
    </p:cSldViewPr>
  </p:slideViewPr>
  <p:outlineViewPr>
    <p:cViewPr>
      <p:scale>
        <a:sx n="33" d="100"/>
        <a:sy n="33" d="100"/>
      </p:scale>
      <p:origin x="0" y="-5189"/>
    </p:cViewPr>
  </p:outlineViewPr>
  <p:notesTextViewPr>
    <p:cViewPr>
      <p:scale>
        <a:sx n="1" d="1"/>
        <a:sy n="1" d="1"/>
      </p:scale>
      <p:origin x="0" y="0"/>
    </p:cViewPr>
  </p:notesTextViewPr>
  <p:sorterViewPr>
    <p:cViewPr>
      <p:scale>
        <a:sx n="130" d="100"/>
        <a:sy n="130" d="100"/>
      </p:scale>
      <p:origin x="0" y="-8722"/>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F97DFCF-F890-A143-9133-C8B65C9B01E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FE2C281-2434-D94F-B4BD-BA3CD4DB8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66D5B4E-BF3E-3B45-A4BA-D6C3B92870D7}" type="datetimeFigureOut">
              <a:rPr lang="en-US" smtClean="0"/>
              <a:t>12/10/2021</a:t>
            </a:fld>
            <a:endParaRPr lang="en-US" dirty="0"/>
          </a:p>
        </p:txBody>
      </p:sp>
      <p:sp>
        <p:nvSpPr>
          <p:cNvPr id="4" name="Footer Placeholder 3">
            <a:extLst>
              <a:ext uri="{FF2B5EF4-FFF2-40B4-BE49-F238E27FC236}">
                <a16:creationId xmlns:a16="http://schemas.microsoft.com/office/drawing/2014/main" id="{5C17CBFA-633D-5540-AFAA-BE1F495EC62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6B5631-D714-AD41-853B-A883ADC344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65AE8BC-2AB3-9E4C-9797-2A6F8A74C74E}" type="slidenum">
              <a:rPr lang="en-US" smtClean="0"/>
              <a:t>‹#›</a:t>
            </a:fld>
            <a:endParaRPr lang="en-US" dirty="0"/>
          </a:p>
        </p:txBody>
      </p:sp>
    </p:spTree>
    <p:extLst>
      <p:ext uri="{BB962C8B-B14F-4D97-AF65-F5344CB8AC3E}">
        <p14:creationId xmlns:p14="http://schemas.microsoft.com/office/powerpoint/2010/main" val="42739870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A8621B-8C8E-49BA-8772-41D0FE75A082}" type="datetimeFigureOut">
              <a:rPr lang="en-US" smtClean="0"/>
              <a:t>12/10/2021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8B34ED-4CDD-41C9-90F7-D768D5559A6F}" type="slidenum">
              <a:rPr lang="en-US" smtClean="0"/>
              <a:t>‹#›</a:t>
            </a:fld>
            <a:endParaRPr lang="en-US" dirty="0"/>
          </a:p>
        </p:txBody>
      </p:sp>
    </p:spTree>
    <p:extLst>
      <p:ext uri="{BB962C8B-B14F-4D97-AF65-F5344CB8AC3E}">
        <p14:creationId xmlns:p14="http://schemas.microsoft.com/office/powerpoint/2010/main" val="42259706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3</a:t>
            </a:fld>
            <a:endParaRPr lang="en-US" dirty="0"/>
          </a:p>
        </p:txBody>
      </p:sp>
    </p:spTree>
    <p:extLst>
      <p:ext uri="{BB962C8B-B14F-4D97-AF65-F5344CB8AC3E}">
        <p14:creationId xmlns:p14="http://schemas.microsoft.com/office/powerpoint/2010/main" val="16329491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8B34ED-4CDD-41C9-90F7-D768D5559A6F}" type="slidenum">
              <a:rPr lang="en-US" smtClean="0"/>
              <a:t>7</a:t>
            </a:fld>
            <a:endParaRPr lang="en-US" dirty="0"/>
          </a:p>
        </p:txBody>
      </p:sp>
    </p:spTree>
    <p:extLst>
      <p:ext uri="{BB962C8B-B14F-4D97-AF65-F5344CB8AC3E}">
        <p14:creationId xmlns:p14="http://schemas.microsoft.com/office/powerpoint/2010/main" val="13600104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12</a:t>
            </a:fld>
            <a:endParaRPr lang="en-US" dirty="0"/>
          </a:p>
        </p:txBody>
      </p:sp>
    </p:spTree>
    <p:extLst>
      <p:ext uri="{BB962C8B-B14F-4D97-AF65-F5344CB8AC3E}">
        <p14:creationId xmlns:p14="http://schemas.microsoft.com/office/powerpoint/2010/main" val="16329491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lstStyle>
            <a:lvl1pPr marL="0" indent="0" algn="ctr">
              <a:buNone/>
              <a:defRPr/>
            </a:lvl1pPr>
          </a:lstStyle>
          <a:p>
            <a:r>
              <a:rPr lang="en-US"/>
              <a:t>Click icon to add picture</a:t>
            </a:r>
            <a:endParaRPr lang="en-US" dirty="0"/>
          </a:p>
        </p:txBody>
      </p:sp>
      <p:sp>
        <p:nvSpPr>
          <p:cNvPr id="14" name="Text Placeholder 13">
            <a:extLst>
              <a:ext uri="{FF2B5EF4-FFF2-40B4-BE49-F238E27FC236}">
                <a16:creationId xmlns:a16="http://schemas.microsoft.com/office/drawing/2014/main" id="{F80209DF-C4D9-43B8-AA05-F53619153042}"/>
              </a:ext>
            </a:extLst>
          </p:cNvPr>
          <p:cNvSpPr>
            <a:spLocks noGrp="1"/>
          </p:cNvSpPr>
          <p:nvPr>
            <p:ph type="body" sz="quarter" idx="12"/>
          </p:nvPr>
        </p:nvSpPr>
        <p:spPr>
          <a:xfrm>
            <a:off x="3512343" y="5922140"/>
            <a:ext cx="5167313" cy="518795"/>
          </a:xfrm>
        </p:spPr>
        <p:txBody>
          <a:bodyPr>
            <a:noAutofit/>
          </a:bodyPr>
          <a:lstStyle>
            <a:lvl1pPr marL="0" indent="0" algn="ctr">
              <a:buNone/>
              <a:defRPr sz="1800" spc="300">
                <a:solidFill>
                  <a:schemeClr val="tx1"/>
                </a:solidFill>
              </a:defRPr>
            </a:lvl1pPr>
            <a:lvl2pPr marL="457200" indent="0">
              <a:buNone/>
              <a:defRPr/>
            </a:lvl2pPr>
          </a:lstStyle>
          <a:p>
            <a:pPr lvl="0"/>
            <a:r>
              <a:rPr lang="en-US"/>
              <a:t>Click to edit Master text styles</a:t>
            </a:r>
          </a:p>
        </p:txBody>
      </p:sp>
      <p:sp>
        <p:nvSpPr>
          <p:cNvPr id="7" name="Text Placeholder 6">
            <a:extLst>
              <a:ext uri="{FF2B5EF4-FFF2-40B4-BE49-F238E27FC236}">
                <a16:creationId xmlns:a16="http://schemas.microsoft.com/office/drawing/2014/main" id="{758235C5-25B1-4243-9762-4AAD3C08E8BE}"/>
              </a:ext>
            </a:extLst>
          </p:cNvPr>
          <p:cNvSpPr>
            <a:spLocks noGrp="1"/>
          </p:cNvSpPr>
          <p:nvPr>
            <p:ph type="body" idx="1" hasCustomPrompt="1"/>
          </p:nvPr>
        </p:nvSpPr>
        <p:spPr>
          <a:xfrm>
            <a:off x="4038600" y="3608511"/>
            <a:ext cx="4114800" cy="51879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marL="0" indent="0" algn="ctr">
              <a:buNone/>
              <a:defRPr sz="1800" cap="all" baseline="0"/>
            </a:lvl1pPr>
          </a:lstStyle>
          <a:p>
            <a:r>
              <a:rPr lang="en-US" spc="300" dirty="0"/>
              <a:t>ANNUAL REVIEW</a:t>
            </a:r>
          </a:p>
        </p:txBody>
      </p:sp>
      <p:sp>
        <p:nvSpPr>
          <p:cNvPr id="2" name="Title 1">
            <a:extLst>
              <a:ext uri="{FF2B5EF4-FFF2-40B4-BE49-F238E27FC236}">
                <a16:creationId xmlns:a16="http://schemas.microsoft.com/office/drawing/2014/main" id="{298B2C6E-DB6F-4476-8E95-9F6EC79392FD}"/>
              </a:ext>
            </a:extLst>
          </p:cNvPr>
          <p:cNvSpPr>
            <a:spLocks noGrp="1"/>
          </p:cNvSpPr>
          <p:nvPr>
            <p:ph type="title" hasCustomPrompt="1"/>
          </p:nvPr>
        </p:nvSpPr>
        <p:spPr>
          <a:xfrm>
            <a:off x="350836" y="2445633"/>
            <a:ext cx="11490325" cy="823913"/>
          </a:xfrm>
        </p:spPr>
        <p:txBody>
          <a:bodyPr>
            <a:noAutofit/>
          </a:bodyPr>
          <a:lstStyle>
            <a:lvl1pPr>
              <a:lnSpc>
                <a:spcPct val="150000"/>
              </a:lnSpc>
              <a:spcBef>
                <a:spcPts val="1000"/>
              </a:spcBef>
              <a:defRPr sz="4000" cap="all" spc="300" baseline="0"/>
            </a:lvl1pPr>
          </a:lstStyle>
          <a:p>
            <a:r>
              <a:rPr lang="en-US" dirty="0"/>
              <a:t>Click to edit Master TEXT styles</a:t>
            </a:r>
          </a:p>
        </p:txBody>
      </p:sp>
    </p:spTree>
    <p:extLst>
      <p:ext uri="{BB962C8B-B14F-4D97-AF65-F5344CB8AC3E}">
        <p14:creationId xmlns:p14="http://schemas.microsoft.com/office/powerpoint/2010/main" val="318230312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86FE9B2-6286-484B-8943-95EE0B6B0267}"/>
              </a:ext>
            </a:extLst>
          </p:cNvPr>
          <p:cNvSpPr>
            <a:spLocks noGrp="1"/>
          </p:cNvSpPr>
          <p:nvPr>
            <p:ph type="pic" sz="quarter" idx="14"/>
          </p:nvPr>
        </p:nvSpPr>
        <p:spPr>
          <a:xfrm>
            <a:off x="0" y="0"/>
            <a:ext cx="5416550" cy="6858000"/>
          </a:xfrm>
          <a:effectLst/>
        </p:spPr>
        <p:txBody>
          <a:bodyPr anchor="ctr"/>
          <a:lstStyle>
            <a:lvl1pPr marL="0" indent="0" algn="ctr">
              <a:buNone/>
              <a:defRPr/>
            </a:lvl1pPr>
          </a:lstStyle>
          <a:p>
            <a:r>
              <a:rPr lang="en-US"/>
              <a:t>Click icon to add picture</a:t>
            </a:r>
            <a:endParaRPr lang="en-US" dirty="0"/>
          </a:p>
        </p:txBody>
      </p:sp>
      <p:sp>
        <p:nvSpPr>
          <p:cNvPr id="11" name="Slide Number Placeholder 5">
            <a:extLst>
              <a:ext uri="{FF2B5EF4-FFF2-40B4-BE49-F238E27FC236}">
                <a16:creationId xmlns:a16="http://schemas.microsoft.com/office/drawing/2014/main" id="{7D4E8708-8565-4A5B-9D9E-1D4F40EAF909}"/>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t>‹#›</a:t>
            </a:fld>
            <a:endParaRPr lang="en-US" dirty="0"/>
          </a:p>
        </p:txBody>
      </p:sp>
      <p:sp>
        <p:nvSpPr>
          <p:cNvPr id="16" name="Content Placeholder 8">
            <a:extLst>
              <a:ext uri="{FF2B5EF4-FFF2-40B4-BE49-F238E27FC236}">
                <a16:creationId xmlns:a16="http://schemas.microsoft.com/office/drawing/2014/main" id="{42436126-0370-4532-A8AD-D20897982AD2}"/>
              </a:ext>
            </a:extLst>
          </p:cNvPr>
          <p:cNvSpPr>
            <a:spLocks noGrp="1"/>
          </p:cNvSpPr>
          <p:nvPr>
            <p:ph idx="1" hasCustomPrompt="1"/>
          </p:nvPr>
        </p:nvSpPr>
        <p:spPr>
          <a:xfrm>
            <a:off x="6096000" y="1661160"/>
            <a:ext cx="4646246" cy="2218585"/>
          </a:xfrm>
        </p:spPr>
        <p:txBody>
          <a:bodyPr>
            <a:noAutofit/>
          </a:bodyPr>
          <a:lstStyle>
            <a:lvl1pPr>
              <a:defRPr/>
            </a:lvl1pPr>
          </a:lstStyle>
          <a:p>
            <a:pPr marL="0" indent="0">
              <a:lnSpc>
                <a:spcPct val="100000"/>
              </a:lnSpc>
              <a:buNone/>
            </a:pPr>
            <a:r>
              <a:rPr lang="en-US" sz="1600" dirty="0">
                <a:cs typeface="Biome Light" panose="020B0303030204020804" pitchFamily="34" charset="0"/>
              </a:rPr>
              <a:t>Click to edit master text style.</a:t>
            </a:r>
          </a:p>
          <a:p>
            <a:pPr marL="0" indent="0">
              <a:buNone/>
            </a:pPr>
            <a:endParaRPr lang="en-US" dirty="0"/>
          </a:p>
        </p:txBody>
      </p:sp>
      <p:sp>
        <p:nvSpPr>
          <p:cNvPr id="17" name="Slide Number Placeholder 70">
            <a:extLst>
              <a:ext uri="{FF2B5EF4-FFF2-40B4-BE49-F238E27FC236}">
                <a16:creationId xmlns:a16="http://schemas.microsoft.com/office/drawing/2014/main" id="{AEC105AD-E933-4969-B038-0ABD6F013167}"/>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mtClean="0"/>
              <a:pPr/>
              <a:t>‹#›</a:t>
            </a:fld>
            <a:endParaRPr lang="en-US" dirty="0"/>
          </a:p>
        </p:txBody>
      </p:sp>
      <p:sp>
        <p:nvSpPr>
          <p:cNvPr id="7" name="Title 1">
            <a:extLst>
              <a:ext uri="{FF2B5EF4-FFF2-40B4-BE49-F238E27FC236}">
                <a16:creationId xmlns:a16="http://schemas.microsoft.com/office/drawing/2014/main" id="{76CDEBF2-B5C9-4887-B717-81C3D1A73CA9}"/>
              </a:ext>
            </a:extLst>
          </p:cNvPr>
          <p:cNvSpPr>
            <a:spLocks noGrp="1"/>
          </p:cNvSpPr>
          <p:nvPr>
            <p:ph type="title"/>
          </p:nvPr>
        </p:nvSpPr>
        <p:spPr>
          <a:xfrm>
            <a:off x="6095999" y="612037"/>
            <a:ext cx="5897218" cy="884238"/>
          </a:xfrm>
        </p:spPr>
        <p:txBody>
          <a:bodyPr lIns="91440" rIns="91440" anchor="t">
            <a:noAutofit/>
          </a:bodyPr>
          <a:lstStyle>
            <a:lvl1pPr algn="l">
              <a:lnSpc>
                <a:spcPct val="150000"/>
              </a:lnSpc>
              <a:spcBef>
                <a:spcPts val="1000"/>
              </a:spcBef>
              <a:defRPr sz="3200">
                <a:solidFill>
                  <a:schemeClr val="tx1"/>
                </a:solidFill>
              </a:defRPr>
            </a:lvl1pPr>
          </a:lstStyle>
          <a:p>
            <a:r>
              <a:rPr lang="en-US"/>
              <a:t>Click to edit Master title style</a:t>
            </a:r>
            <a:endParaRPr lang="en-US" dirty="0"/>
          </a:p>
        </p:txBody>
      </p:sp>
      <p:sp>
        <p:nvSpPr>
          <p:cNvPr id="2" name="Rectangle 1">
            <a:extLst>
              <a:ext uri="{FF2B5EF4-FFF2-40B4-BE49-F238E27FC236}">
                <a16:creationId xmlns:a16="http://schemas.microsoft.com/office/drawing/2014/main" id="{016A7FA3-8C13-4E5A-88C4-4357C8ACD73E}"/>
              </a:ext>
              <a:ext uri="{C183D7F6-B498-43B3-948B-1728B52AA6E4}">
                <adec:decorative xmlns:adec="http://schemas.microsoft.com/office/drawing/2017/decorative" val="1"/>
              </a:ext>
            </a:extLst>
          </p:cNvPr>
          <p:cNvSpPr/>
          <p:nvPr userDrawn="1"/>
        </p:nvSpPr>
        <p:spPr>
          <a:xfrm>
            <a:off x="6107044"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713196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lstStyle>
            <a:lvl1pPr marL="0" indent="0" algn="ctr">
              <a:buNone/>
              <a:defRPr/>
            </a:lvl1pPr>
          </a:lstStyle>
          <a:p>
            <a:r>
              <a:rPr lang="en-US"/>
              <a:t>Click icon to add picture</a:t>
            </a:r>
            <a:endParaRPr lang="en-US" dirty="0"/>
          </a:p>
        </p:txBody>
      </p:sp>
      <p:sp>
        <p:nvSpPr>
          <p:cNvPr id="6" name="Title 5">
            <a:extLst>
              <a:ext uri="{FF2B5EF4-FFF2-40B4-BE49-F238E27FC236}">
                <a16:creationId xmlns:a16="http://schemas.microsoft.com/office/drawing/2014/main" id="{D9074D0F-754F-4F2C-A410-F222D2D2346E}"/>
              </a:ext>
            </a:extLst>
          </p:cNvPr>
          <p:cNvSpPr>
            <a:spLocks noGrp="1"/>
          </p:cNvSpPr>
          <p:nvPr>
            <p:ph type="title" idx="4294967295"/>
          </p:nvPr>
        </p:nvSpPr>
        <p:spPr>
          <a:xfrm>
            <a:off x="702365" y="1660810"/>
            <a:ext cx="10787270" cy="830649"/>
          </a:xfrm>
        </p:spPr>
        <p:txBody>
          <a:bodyPr>
            <a:noAutofit/>
          </a:bodyPr>
          <a:lstStyle/>
          <a:p>
            <a:r>
              <a:rPr lang="en-US" sz="4000" spc="300"/>
              <a:t>Click to edit Master title style</a:t>
            </a:r>
            <a:endParaRPr lang="en-US" sz="4000" spc="300" dirty="0"/>
          </a:p>
        </p:txBody>
      </p:sp>
      <p:sp>
        <p:nvSpPr>
          <p:cNvPr id="14" name="Text Placeholder 13">
            <a:extLst>
              <a:ext uri="{FF2B5EF4-FFF2-40B4-BE49-F238E27FC236}">
                <a16:creationId xmlns:a16="http://schemas.microsoft.com/office/drawing/2014/main" id="{F80209DF-C4D9-43B8-AA05-F53619153042}"/>
              </a:ext>
            </a:extLst>
          </p:cNvPr>
          <p:cNvSpPr>
            <a:spLocks noGrp="1"/>
          </p:cNvSpPr>
          <p:nvPr>
            <p:ph type="body" sz="quarter" idx="12" hasCustomPrompt="1"/>
          </p:nvPr>
        </p:nvSpPr>
        <p:spPr>
          <a:xfrm>
            <a:off x="3512343" y="5137992"/>
            <a:ext cx="5167313" cy="51879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 MASTER TEXT STYLES</a:t>
            </a:r>
          </a:p>
        </p:txBody>
      </p:sp>
      <p:sp>
        <p:nvSpPr>
          <p:cNvPr id="31" name="Text Placeholder 13">
            <a:extLst>
              <a:ext uri="{FF2B5EF4-FFF2-40B4-BE49-F238E27FC236}">
                <a16:creationId xmlns:a16="http://schemas.microsoft.com/office/drawing/2014/main" id="{1D89734B-03E0-4ADE-8F62-C819F3E976D5}"/>
              </a:ext>
            </a:extLst>
          </p:cNvPr>
          <p:cNvSpPr>
            <a:spLocks noGrp="1"/>
          </p:cNvSpPr>
          <p:nvPr>
            <p:ph type="body" sz="quarter" idx="16" hasCustomPrompt="1"/>
          </p:nvPr>
        </p:nvSpPr>
        <p:spPr>
          <a:xfrm>
            <a:off x="588194" y="3903126"/>
            <a:ext cx="3064668" cy="518795"/>
          </a:xfrm>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a:t>
            </a:r>
          </a:p>
        </p:txBody>
      </p:sp>
      <p:sp>
        <p:nvSpPr>
          <p:cNvPr id="32" name="Text Placeholder 13">
            <a:extLst>
              <a:ext uri="{FF2B5EF4-FFF2-40B4-BE49-F238E27FC236}">
                <a16:creationId xmlns:a16="http://schemas.microsoft.com/office/drawing/2014/main" id="{85971F4D-8B59-4B3E-9169-64E0EF1BA85F}"/>
              </a:ext>
            </a:extLst>
          </p:cNvPr>
          <p:cNvSpPr>
            <a:spLocks noGrp="1"/>
          </p:cNvSpPr>
          <p:nvPr>
            <p:ph type="body" sz="quarter" idx="17" hasCustomPrompt="1"/>
          </p:nvPr>
        </p:nvSpPr>
        <p:spPr>
          <a:xfrm>
            <a:off x="4563664" y="3893330"/>
            <a:ext cx="3064668" cy="518795"/>
          </a:xfrm>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a:t>
            </a:r>
          </a:p>
        </p:txBody>
      </p:sp>
      <p:sp>
        <p:nvSpPr>
          <p:cNvPr id="33" name="Text Placeholder 13">
            <a:extLst>
              <a:ext uri="{FF2B5EF4-FFF2-40B4-BE49-F238E27FC236}">
                <a16:creationId xmlns:a16="http://schemas.microsoft.com/office/drawing/2014/main" id="{90B19777-E2ED-419C-B486-857117FD081B}"/>
              </a:ext>
            </a:extLst>
          </p:cNvPr>
          <p:cNvSpPr>
            <a:spLocks noGrp="1"/>
          </p:cNvSpPr>
          <p:nvPr>
            <p:ph type="body" sz="quarter" idx="18" hasCustomPrompt="1"/>
          </p:nvPr>
        </p:nvSpPr>
        <p:spPr>
          <a:xfrm>
            <a:off x="8539138" y="3903126"/>
            <a:ext cx="3064668" cy="518795"/>
          </a:xfrm>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a:t>
            </a:r>
          </a:p>
        </p:txBody>
      </p:sp>
      <p:sp>
        <p:nvSpPr>
          <p:cNvPr id="34" name="Online Image Placeholder 33">
            <a:extLst>
              <a:ext uri="{FF2B5EF4-FFF2-40B4-BE49-F238E27FC236}">
                <a16:creationId xmlns:a16="http://schemas.microsoft.com/office/drawing/2014/main" id="{1A58EB44-F532-4998-B316-61C738C37BF5}"/>
              </a:ext>
            </a:extLst>
          </p:cNvPr>
          <p:cNvSpPr>
            <a:spLocks noGrp="1"/>
          </p:cNvSpPr>
          <p:nvPr>
            <p:ph type="clipArt" sz="quarter" idx="19" hasCustomPrompt="1"/>
          </p:nvPr>
        </p:nvSpPr>
        <p:spPr>
          <a:xfrm>
            <a:off x="1754768" y="3098985"/>
            <a:ext cx="731520" cy="731520"/>
          </a:xfrm>
        </p:spPr>
        <p:txBody>
          <a:bodyPr>
            <a:noAutofit/>
          </a:bodyPr>
          <a:lstStyle>
            <a:lvl1pPr marL="0" indent="0">
              <a:buNone/>
              <a:defRPr/>
            </a:lvl1pPr>
          </a:lstStyle>
          <a:p>
            <a:r>
              <a:rPr lang="en-US" dirty="0"/>
              <a:t>Icon</a:t>
            </a:r>
          </a:p>
        </p:txBody>
      </p:sp>
      <p:sp>
        <p:nvSpPr>
          <p:cNvPr id="35" name="Online Image Placeholder 33">
            <a:extLst>
              <a:ext uri="{FF2B5EF4-FFF2-40B4-BE49-F238E27FC236}">
                <a16:creationId xmlns:a16="http://schemas.microsoft.com/office/drawing/2014/main" id="{33763C3C-3545-40BD-9B2C-DC4C0E4CE819}"/>
              </a:ext>
            </a:extLst>
          </p:cNvPr>
          <p:cNvSpPr>
            <a:spLocks noGrp="1"/>
          </p:cNvSpPr>
          <p:nvPr>
            <p:ph type="clipArt" sz="quarter" idx="20" hasCustomPrompt="1"/>
          </p:nvPr>
        </p:nvSpPr>
        <p:spPr>
          <a:xfrm>
            <a:off x="5730240" y="3098985"/>
            <a:ext cx="731520" cy="731520"/>
          </a:xfrm>
        </p:spPr>
        <p:txBody>
          <a:bodyPr>
            <a:noAutofit/>
          </a:bodyPr>
          <a:lstStyle>
            <a:lvl1pPr marL="0" indent="0">
              <a:buNone/>
              <a:defRPr/>
            </a:lvl1pPr>
          </a:lstStyle>
          <a:p>
            <a:r>
              <a:rPr lang="en-US" dirty="0"/>
              <a:t>Icon</a:t>
            </a:r>
          </a:p>
        </p:txBody>
      </p:sp>
      <p:sp>
        <p:nvSpPr>
          <p:cNvPr id="36" name="Online Image Placeholder 33">
            <a:extLst>
              <a:ext uri="{FF2B5EF4-FFF2-40B4-BE49-F238E27FC236}">
                <a16:creationId xmlns:a16="http://schemas.microsoft.com/office/drawing/2014/main" id="{1C5D3777-17F3-4225-8C52-2EF1DB4FD54A}"/>
              </a:ext>
            </a:extLst>
          </p:cNvPr>
          <p:cNvSpPr>
            <a:spLocks noGrp="1"/>
          </p:cNvSpPr>
          <p:nvPr>
            <p:ph type="clipArt" sz="quarter" idx="21" hasCustomPrompt="1"/>
          </p:nvPr>
        </p:nvSpPr>
        <p:spPr>
          <a:xfrm>
            <a:off x="9705712" y="3098985"/>
            <a:ext cx="731520" cy="731520"/>
          </a:xfrm>
        </p:spPr>
        <p:txBody>
          <a:bodyPr>
            <a:noAutofit/>
          </a:bodyPr>
          <a:lstStyle>
            <a:lvl1pPr marL="0" indent="0">
              <a:buNone/>
              <a:defRPr/>
            </a:lvl1pPr>
          </a:lstStyle>
          <a:p>
            <a:r>
              <a:rPr lang="en-US" dirty="0"/>
              <a:t>Icon</a:t>
            </a:r>
          </a:p>
        </p:txBody>
      </p:sp>
    </p:spTree>
    <p:extLst>
      <p:ext uri="{BB962C8B-B14F-4D97-AF65-F5344CB8AC3E}">
        <p14:creationId xmlns:p14="http://schemas.microsoft.com/office/powerpoint/2010/main" val="3173740392"/>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912AA41C-A030-4521-8130-6A8E4543F277}"/>
              </a:ext>
            </a:extLst>
          </p:cNvPr>
          <p:cNvSpPr>
            <a:spLocks noGrp="1"/>
          </p:cNvSpPr>
          <p:nvPr>
            <p:ph type="pic" sz="quarter" idx="13"/>
          </p:nvPr>
        </p:nvSpPr>
        <p:spPr>
          <a:xfrm>
            <a:off x="0" y="0"/>
            <a:ext cx="6096000" cy="6858000"/>
          </a:xfrm>
          <a:prstGeom prst="parallelogram">
            <a:avLst/>
          </a:prstGeom>
          <a:effectLst/>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7C83D428-B974-43F4-9246-0A2EECA11A5B}"/>
              </a:ext>
            </a:extLst>
          </p:cNvPr>
          <p:cNvSpPr>
            <a:spLocks noGrp="1"/>
          </p:cNvSpPr>
          <p:nvPr>
            <p:ph type="title" hasCustomPrompt="1"/>
          </p:nvPr>
        </p:nvSpPr>
        <p:spPr>
          <a:xfrm>
            <a:off x="7068819" y="642927"/>
            <a:ext cx="4846320" cy="1435947"/>
          </a:xfrm>
        </p:spPr>
        <p:txBody>
          <a:bodyPr anchor="t">
            <a:noAutofit/>
          </a:bodyPr>
          <a:lstStyle>
            <a:lvl1pPr algn="l">
              <a:lnSpc>
                <a:spcPct val="150000"/>
              </a:lnSpc>
              <a:spcBef>
                <a:spcPts val="1000"/>
              </a:spcBef>
              <a:defRPr sz="5400" baseline="0"/>
            </a:lvl1pPr>
          </a:lstStyle>
          <a:p>
            <a:r>
              <a:rPr lang="en-US" dirty="0"/>
              <a:t>Title</a:t>
            </a:r>
          </a:p>
        </p:txBody>
      </p:sp>
      <p:sp>
        <p:nvSpPr>
          <p:cNvPr id="5" name="Footer Placeholder 4">
            <a:extLst>
              <a:ext uri="{FF2B5EF4-FFF2-40B4-BE49-F238E27FC236}">
                <a16:creationId xmlns:a16="http://schemas.microsoft.com/office/drawing/2014/main" id="{BC79732E-D749-40DD-8365-05028518765D}"/>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a:lstStyle/>
          <a:p>
            <a:fld id="{8C2E478F-E849-4A8C-AF1F-CBCC78A7CBFA}" type="slidenum">
              <a:rPr lang="en-US" smtClean="0"/>
              <a:t>‹#›</a:t>
            </a:fld>
            <a:endParaRPr lang="en-US" dirty="0"/>
          </a:p>
        </p:txBody>
      </p:sp>
      <p:sp>
        <p:nvSpPr>
          <p:cNvPr id="13" name="Text Placeholder 12">
            <a:extLst>
              <a:ext uri="{FF2B5EF4-FFF2-40B4-BE49-F238E27FC236}">
                <a16:creationId xmlns:a16="http://schemas.microsoft.com/office/drawing/2014/main" id="{9D00A38D-CFE8-4333-B9D2-D3E7EACA4F0E}"/>
              </a:ext>
            </a:extLst>
          </p:cNvPr>
          <p:cNvSpPr>
            <a:spLocks noGrp="1"/>
          </p:cNvSpPr>
          <p:nvPr>
            <p:ph type="body" sz="quarter" idx="15" hasCustomPrompt="1"/>
          </p:nvPr>
        </p:nvSpPr>
        <p:spPr>
          <a:xfrm>
            <a:off x="7068820" y="2078875"/>
            <a:ext cx="4114800" cy="3798888"/>
          </a:xfrm>
        </p:spPr>
        <p:txBody>
          <a:bodyPr>
            <a:noAutofit/>
          </a:bodyPr>
          <a:lstStyle>
            <a:lvl1pPr marL="0" indent="0">
              <a:buNone/>
              <a:defRPr sz="1800" spc="300"/>
            </a:lvl1pPr>
          </a:lstStyle>
          <a:p>
            <a:pPr lvl="0"/>
            <a:r>
              <a:rPr lang="en-US" dirty="0"/>
              <a:t>CLICK TO EDIT MASTER TEXT STYLES</a:t>
            </a:r>
          </a:p>
        </p:txBody>
      </p:sp>
      <p:sp>
        <p:nvSpPr>
          <p:cNvPr id="3" name="Rectangle 2">
            <a:extLst>
              <a:ext uri="{FF2B5EF4-FFF2-40B4-BE49-F238E27FC236}">
                <a16:creationId xmlns:a16="http://schemas.microsoft.com/office/drawing/2014/main" id="{1AA8588E-221D-4931-A290-C5C4184435AD}"/>
              </a:ext>
              <a:ext uri="{C183D7F6-B498-43B3-948B-1728B52AA6E4}">
                <adec:decorative xmlns:adec="http://schemas.microsoft.com/office/drawing/2017/decorative" val="1"/>
              </a:ext>
            </a:extLst>
          </p:cNvPr>
          <p:cNvSpPr/>
          <p:nvPr userDrawn="1"/>
        </p:nvSpPr>
        <p:spPr>
          <a:xfrm>
            <a:off x="7068820"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6291152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0" name="Text Placeholder 19">
            <a:extLst>
              <a:ext uri="{FF2B5EF4-FFF2-40B4-BE49-F238E27FC236}">
                <a16:creationId xmlns:a16="http://schemas.microsoft.com/office/drawing/2014/main" id="{E5539E44-E270-49B4-8B0A-07870325AA91}"/>
              </a:ext>
            </a:extLst>
          </p:cNvPr>
          <p:cNvSpPr>
            <a:spLocks noGrp="1"/>
          </p:cNvSpPr>
          <p:nvPr>
            <p:ph type="body" sz="quarter" idx="16" hasCustomPrompt="1"/>
          </p:nvPr>
        </p:nvSpPr>
        <p:spPr>
          <a:xfrm>
            <a:off x="6225539" y="1546138"/>
            <a:ext cx="4023360" cy="464871"/>
          </a:xfr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marL="0" indent="0" algn="ctr">
              <a:lnSpc>
                <a:spcPct val="100000"/>
              </a:lnSpc>
              <a:spcBef>
                <a:spcPts val="0"/>
              </a:spcBef>
              <a:buNone/>
              <a:defRPr lang="en-US" sz="1400" spc="300" baseline="0" dirty="0">
                <a:solidFill>
                  <a:schemeClr val="lt1"/>
                </a:solidFill>
              </a:defRPr>
            </a:lvl1pPr>
          </a:lstStyle>
          <a:p>
            <a:pPr marL="0" lvl="0" algn="ctr"/>
            <a:r>
              <a:rPr lang="en-US" dirty="0"/>
              <a:t>CLICK TO EDIT MASTER TEXT STYLES</a:t>
            </a:r>
          </a:p>
        </p:txBody>
      </p:sp>
      <p:sp>
        <p:nvSpPr>
          <p:cNvPr id="9" name="Picture Placeholder 8">
            <a:extLst>
              <a:ext uri="{FF2B5EF4-FFF2-40B4-BE49-F238E27FC236}">
                <a16:creationId xmlns:a16="http://schemas.microsoft.com/office/drawing/2014/main" id="{186FE9B2-6286-484B-8943-95EE0B6B0267}"/>
              </a:ext>
            </a:extLst>
          </p:cNvPr>
          <p:cNvSpPr>
            <a:spLocks noGrp="1"/>
          </p:cNvSpPr>
          <p:nvPr>
            <p:ph type="pic" sz="quarter" idx="14"/>
          </p:nvPr>
        </p:nvSpPr>
        <p:spPr>
          <a:xfrm>
            <a:off x="0" y="0"/>
            <a:ext cx="5416550" cy="6846932"/>
          </a:xfrm>
          <a:effectLst/>
        </p:spPr>
        <p:txBody>
          <a:bodyPr anchor="ctr"/>
          <a:lstStyle>
            <a:lvl1pPr marL="0" indent="0" algn="ctr">
              <a:buNone/>
              <a:defRPr/>
            </a:lvl1pPr>
          </a:lstStyle>
          <a:p>
            <a:r>
              <a:rPr lang="en-US"/>
              <a:t>Click icon to add picture</a:t>
            </a:r>
            <a:endParaRPr lang="en-US" dirty="0"/>
          </a:p>
        </p:txBody>
      </p:sp>
      <p:sp>
        <p:nvSpPr>
          <p:cNvPr id="11" name="Slide Number Placeholder 5">
            <a:extLst>
              <a:ext uri="{FF2B5EF4-FFF2-40B4-BE49-F238E27FC236}">
                <a16:creationId xmlns:a16="http://schemas.microsoft.com/office/drawing/2014/main" id="{7D4E8708-8565-4A5B-9D9E-1D4F40EAF909}"/>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t>‹#›</a:t>
            </a:fld>
            <a:endParaRPr lang="en-US" dirty="0"/>
          </a:p>
        </p:txBody>
      </p:sp>
      <p:sp>
        <p:nvSpPr>
          <p:cNvPr id="16" name="Content Placeholder 8">
            <a:extLst>
              <a:ext uri="{FF2B5EF4-FFF2-40B4-BE49-F238E27FC236}">
                <a16:creationId xmlns:a16="http://schemas.microsoft.com/office/drawing/2014/main" id="{42436126-0370-4532-A8AD-D20897982AD2}"/>
              </a:ext>
            </a:extLst>
          </p:cNvPr>
          <p:cNvSpPr>
            <a:spLocks noGrp="1"/>
          </p:cNvSpPr>
          <p:nvPr>
            <p:ph idx="1" hasCustomPrompt="1"/>
          </p:nvPr>
        </p:nvSpPr>
        <p:spPr>
          <a:xfrm>
            <a:off x="6096000" y="2799617"/>
            <a:ext cx="4646246" cy="2218585"/>
          </a:xfrm>
        </p:spPr>
        <p:txBody>
          <a:bodyPr>
            <a:noAutofit/>
          </a:bodyPr>
          <a:lstStyle>
            <a:lvl1pPr>
              <a:defRPr/>
            </a:lvl1pPr>
          </a:lstStyle>
          <a:p>
            <a:pPr marL="0" indent="0">
              <a:lnSpc>
                <a:spcPct val="100000"/>
              </a:lnSpc>
              <a:buNone/>
            </a:pPr>
            <a:r>
              <a:rPr lang="en-US" sz="1600" dirty="0">
                <a:cs typeface="Biome Light" panose="020B0303030204020804" pitchFamily="34" charset="0"/>
              </a:rPr>
              <a:t>Click to edit master text style.</a:t>
            </a:r>
          </a:p>
          <a:p>
            <a:pPr marL="0" indent="0">
              <a:buNone/>
            </a:pPr>
            <a:endParaRPr lang="en-US" dirty="0"/>
          </a:p>
        </p:txBody>
      </p:sp>
      <p:sp>
        <p:nvSpPr>
          <p:cNvPr id="17" name="Slide Number Placeholder 70">
            <a:extLst>
              <a:ext uri="{FF2B5EF4-FFF2-40B4-BE49-F238E27FC236}">
                <a16:creationId xmlns:a16="http://schemas.microsoft.com/office/drawing/2014/main" id="{AEC105AD-E933-4969-B038-0ABD6F013167}"/>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mtClean="0"/>
              <a:pPr/>
              <a:t>‹#›</a:t>
            </a:fld>
            <a:endParaRPr lang="en-US" dirty="0"/>
          </a:p>
        </p:txBody>
      </p:sp>
      <p:sp>
        <p:nvSpPr>
          <p:cNvPr id="2" name="Title 1">
            <a:extLst>
              <a:ext uri="{FF2B5EF4-FFF2-40B4-BE49-F238E27FC236}">
                <a16:creationId xmlns:a16="http://schemas.microsoft.com/office/drawing/2014/main" id="{3CB0E4A3-5566-43FE-A59F-2C4F4FE7F32A}"/>
              </a:ext>
            </a:extLst>
          </p:cNvPr>
          <p:cNvSpPr>
            <a:spLocks noGrp="1"/>
          </p:cNvSpPr>
          <p:nvPr>
            <p:ph type="title"/>
          </p:nvPr>
        </p:nvSpPr>
        <p:spPr>
          <a:xfrm>
            <a:off x="6095999" y="612037"/>
            <a:ext cx="5897218" cy="884238"/>
          </a:xfrm>
        </p:spPr>
        <p:txBody>
          <a:bodyPr lIns="91440" rIns="91440" anchor="t">
            <a:noAutofit/>
          </a:bodyPr>
          <a:lstStyle>
            <a:lvl1pPr algn="l">
              <a:lnSpc>
                <a:spcPct val="150000"/>
              </a:lnSpc>
              <a:spcBef>
                <a:spcPts val="1000"/>
              </a:spcBef>
              <a:defRPr sz="3200">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2478327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912AA41C-A030-4521-8130-6A8E4543F277}"/>
              </a:ext>
            </a:extLst>
          </p:cNvPr>
          <p:cNvSpPr>
            <a:spLocks noGrp="1"/>
          </p:cNvSpPr>
          <p:nvPr>
            <p:ph type="pic" sz="quarter" idx="13"/>
          </p:nvPr>
        </p:nvSpPr>
        <p:spPr>
          <a:xfrm>
            <a:off x="0" y="0"/>
            <a:ext cx="6096000" cy="6867922"/>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4242487 w 6096000"/>
              <a:gd name="connsiteY2" fmla="*/ 6833286 h 6858000"/>
              <a:gd name="connsiteX3" fmla="*/ 0 w 6096000"/>
              <a:gd name="connsiteY3" fmla="*/ 6858000 h 6858000"/>
              <a:gd name="connsiteX4" fmla="*/ 0 w 6096000"/>
              <a:gd name="connsiteY4" fmla="*/ 0 h 6858000"/>
              <a:gd name="connsiteX0" fmla="*/ 0 w 6096000"/>
              <a:gd name="connsiteY0" fmla="*/ 0 h 6867922"/>
              <a:gd name="connsiteX1" fmla="*/ 6096000 w 6096000"/>
              <a:gd name="connsiteY1" fmla="*/ 0 h 6867922"/>
              <a:gd name="connsiteX2" fmla="*/ 4228633 w 6096000"/>
              <a:gd name="connsiteY2" fmla="*/ 6867922 h 6867922"/>
              <a:gd name="connsiteX3" fmla="*/ 0 w 6096000"/>
              <a:gd name="connsiteY3" fmla="*/ 6858000 h 6867922"/>
              <a:gd name="connsiteX4" fmla="*/ 0 w 6096000"/>
              <a:gd name="connsiteY4" fmla="*/ 0 h 68679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0" h="6867922">
                <a:moveTo>
                  <a:pt x="0" y="0"/>
                </a:moveTo>
                <a:lnTo>
                  <a:pt x="6096000" y="0"/>
                </a:lnTo>
                <a:lnTo>
                  <a:pt x="4228633" y="6867922"/>
                </a:lnTo>
                <a:lnTo>
                  <a:pt x="0" y="6858000"/>
                </a:lnTo>
                <a:lnTo>
                  <a:pt x="0" y="0"/>
                </a:lnTo>
                <a:close/>
              </a:path>
            </a:pathLst>
          </a:custGeom>
          <a:effectLst/>
        </p:spPr>
        <p:txBody>
          <a:bodyPr anchor="ctr"/>
          <a:lstStyle>
            <a:lvl1pPr marL="0" indent="0"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AABA725B-4BCB-1D48-9C5D-46706B18719E}"/>
              </a:ext>
            </a:extLst>
          </p:cNvPr>
          <p:cNvSpPr>
            <a:spLocks noGrp="1"/>
          </p:cNvSpPr>
          <p:nvPr>
            <p:ph type="title" hasCustomPrompt="1"/>
          </p:nvPr>
        </p:nvSpPr>
        <p:spPr>
          <a:xfrm>
            <a:off x="6096000" y="2262871"/>
            <a:ext cx="5251450" cy="1661297"/>
          </a:xfrm>
        </p:spPr>
        <p:txBody>
          <a:bodyPr anchor="b"/>
          <a:lstStyle>
            <a:lvl1pPr algn="l">
              <a:defRPr sz="6000" spc="300"/>
            </a:lvl1pPr>
          </a:lstStyle>
          <a:p>
            <a:r>
              <a:rPr lang="en-US" dirty="0"/>
              <a:t>CLICK TO EDIT MASTER TITLE</a:t>
            </a:r>
          </a:p>
        </p:txBody>
      </p:sp>
      <p:sp>
        <p:nvSpPr>
          <p:cNvPr id="3" name="Text Placeholder 2">
            <a:extLst>
              <a:ext uri="{FF2B5EF4-FFF2-40B4-BE49-F238E27FC236}">
                <a16:creationId xmlns:a16="http://schemas.microsoft.com/office/drawing/2014/main" id="{893C356F-E483-4AFD-856C-13BB8E8A5605}"/>
              </a:ext>
            </a:extLst>
          </p:cNvPr>
          <p:cNvSpPr>
            <a:spLocks noGrp="1"/>
          </p:cNvSpPr>
          <p:nvPr>
            <p:ph type="body" idx="1" hasCustomPrompt="1"/>
          </p:nvPr>
        </p:nvSpPr>
        <p:spPr>
          <a:xfrm>
            <a:off x="6096000" y="4378134"/>
            <a:ext cx="5251450" cy="36512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chor="ctr">
            <a:noAutofit/>
          </a:bodyPr>
          <a:lstStyle>
            <a:lvl1pPr marL="0" indent="0" algn="ctr">
              <a:lnSpc>
                <a:spcPct val="100000"/>
              </a:lnSpc>
              <a:buNone/>
              <a:defRPr sz="1400" cap="all" spc="600" baseline="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5" name="Footer Placeholder 4">
            <a:extLst>
              <a:ext uri="{FF2B5EF4-FFF2-40B4-BE49-F238E27FC236}">
                <a16:creationId xmlns:a16="http://schemas.microsoft.com/office/drawing/2014/main" id="{BC79732E-D749-40DD-8365-05028518765D}"/>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528901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074E6-E39E-4D19-B91F-8E84F37CBF3C}"/>
              </a:ext>
            </a:extLst>
          </p:cNvPr>
          <p:cNvSpPr>
            <a:spLocks noGrp="1"/>
          </p:cNvSpPr>
          <p:nvPr>
            <p:ph type="title" hasCustomPrompt="1"/>
          </p:nvPr>
        </p:nvSpPr>
        <p:spPr>
          <a:xfrm>
            <a:off x="7792279" y="365125"/>
            <a:ext cx="4018722" cy="573989"/>
          </a:xfrm>
        </p:spPr>
        <p:txBody>
          <a:bodyPr lIns="0" rIns="0">
            <a:noAutofit/>
          </a:bodyPr>
          <a:lstStyle>
            <a:lvl1pPr algn="l">
              <a:defRPr sz="3200" spc="300"/>
            </a:lvl1pPr>
          </a:lstStyle>
          <a:p>
            <a:r>
              <a:rPr lang="en-US" dirty="0"/>
              <a:t>SLIDE TITLE HERE</a:t>
            </a:r>
          </a:p>
        </p:txBody>
      </p:sp>
      <p:sp>
        <p:nvSpPr>
          <p:cNvPr id="3" name="Content Placeholder 2">
            <a:extLst>
              <a:ext uri="{FF2B5EF4-FFF2-40B4-BE49-F238E27FC236}">
                <a16:creationId xmlns:a16="http://schemas.microsoft.com/office/drawing/2014/main" id="{607D1B16-7058-45AD-9B19-E19CAF96683B}"/>
              </a:ext>
            </a:extLst>
          </p:cNvPr>
          <p:cNvSpPr>
            <a:spLocks noGrp="1"/>
          </p:cNvSpPr>
          <p:nvPr>
            <p:ph idx="1"/>
          </p:nvPr>
        </p:nvSpPr>
        <p:spPr>
          <a:xfrm>
            <a:off x="7792279" y="1263841"/>
            <a:ext cx="4018722" cy="4636392"/>
          </a:xfrm>
        </p:spPr>
        <p:txBody>
          <a:bodyPr lIns="0" rIns="0">
            <a:noAutofit/>
          </a:bodyPr>
          <a:lstStyle>
            <a:lvl1pPr>
              <a:lnSpc>
                <a:spcPct val="150000"/>
              </a:lnSpc>
              <a:spcBef>
                <a:spcPts val="500"/>
              </a:spcBef>
              <a:defRPr sz="1600"/>
            </a:lvl1pPr>
            <a:lvl2pPr>
              <a:lnSpc>
                <a:spcPct val="150000"/>
              </a:lnSpc>
              <a:spcBef>
                <a:spcPts val="500"/>
              </a:spcBef>
              <a:defRPr sz="1400"/>
            </a:lvl2pPr>
            <a:lvl3pPr>
              <a:lnSpc>
                <a:spcPct val="150000"/>
              </a:lnSpc>
              <a:spcBef>
                <a:spcPts val="500"/>
              </a:spcBef>
              <a:defRPr sz="1400"/>
            </a:lvl3pPr>
            <a:lvl4pPr>
              <a:lnSpc>
                <a:spcPct val="150000"/>
              </a:lnSpc>
              <a:spcBef>
                <a:spcPts val="500"/>
              </a:spcBef>
              <a:defRPr sz="1200"/>
            </a:lvl4pPr>
            <a:lvl5pPr>
              <a:lnSpc>
                <a:spcPct val="150000"/>
              </a:lnSpc>
              <a:spcBef>
                <a:spcPts val="500"/>
              </a:spcBef>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Slide Number Placeholder 5">
            <a:extLst>
              <a:ext uri="{FF2B5EF4-FFF2-40B4-BE49-F238E27FC236}">
                <a16:creationId xmlns:a16="http://schemas.microsoft.com/office/drawing/2014/main" id="{3DEB48E0-328C-45EE-A8BD-90E6AB261082}"/>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noAutofit/>
          </a:bodyPr>
          <a:lstStyle>
            <a:lvl1pPr algn="r">
              <a:defRPr sz="1200">
                <a:solidFill>
                  <a:schemeClr val="tx1">
                    <a:tint val="75000"/>
                  </a:schemeClr>
                </a:solidFill>
              </a:defRPr>
            </a:lvl1pPr>
          </a:lstStyle>
          <a:p>
            <a:fld id="{8C2E478F-E849-4A8C-AF1F-CBCC78A7CBFA}" type="slidenum">
              <a:rPr lang="en-US" smtClean="0"/>
              <a:t>‹#›</a:t>
            </a:fld>
            <a:endParaRPr lang="en-US" dirty="0"/>
          </a:p>
        </p:txBody>
      </p:sp>
      <p:sp>
        <p:nvSpPr>
          <p:cNvPr id="5" name="Picture Placeholder 4">
            <a:extLst>
              <a:ext uri="{FF2B5EF4-FFF2-40B4-BE49-F238E27FC236}">
                <a16:creationId xmlns:a16="http://schemas.microsoft.com/office/drawing/2014/main" id="{D7CA175D-816E-4F70-96CC-8A1FD0EB16CE}"/>
              </a:ext>
            </a:extLst>
          </p:cNvPr>
          <p:cNvSpPr>
            <a:spLocks noGrp="1"/>
          </p:cNvSpPr>
          <p:nvPr>
            <p:ph type="pic" sz="quarter" idx="14"/>
          </p:nvPr>
        </p:nvSpPr>
        <p:spPr>
          <a:xfrm>
            <a:off x="736600" y="365125"/>
            <a:ext cx="2997200" cy="1781979"/>
          </a:xfrm>
        </p:spPr>
        <p:txBody>
          <a:bodyPr>
            <a:noAutofit/>
          </a:bodyPr>
          <a:lstStyle/>
          <a:p>
            <a:r>
              <a:rPr lang="en-US"/>
              <a:t>Click icon to add picture</a:t>
            </a:r>
            <a:endParaRPr lang="en-US" dirty="0"/>
          </a:p>
        </p:txBody>
      </p:sp>
      <p:sp>
        <p:nvSpPr>
          <p:cNvPr id="9" name="Picture Placeholder 4">
            <a:extLst>
              <a:ext uri="{FF2B5EF4-FFF2-40B4-BE49-F238E27FC236}">
                <a16:creationId xmlns:a16="http://schemas.microsoft.com/office/drawing/2014/main" id="{323519C8-24DE-471D-85A9-7A8AFACEC456}"/>
              </a:ext>
            </a:extLst>
          </p:cNvPr>
          <p:cNvSpPr>
            <a:spLocks noGrp="1"/>
          </p:cNvSpPr>
          <p:nvPr>
            <p:ph type="pic" sz="quarter" idx="15"/>
          </p:nvPr>
        </p:nvSpPr>
        <p:spPr>
          <a:xfrm>
            <a:off x="4051300" y="365125"/>
            <a:ext cx="2997200" cy="1781979"/>
          </a:xfrm>
        </p:spPr>
        <p:txBody>
          <a:bodyPr>
            <a:noAutofit/>
          </a:bodyPr>
          <a:lstStyle/>
          <a:p>
            <a:r>
              <a:rPr lang="en-US"/>
              <a:t>Click icon to add picture</a:t>
            </a:r>
            <a:endParaRPr lang="en-US" dirty="0"/>
          </a:p>
        </p:txBody>
      </p:sp>
      <p:sp>
        <p:nvSpPr>
          <p:cNvPr id="10" name="Picture Placeholder 4">
            <a:extLst>
              <a:ext uri="{FF2B5EF4-FFF2-40B4-BE49-F238E27FC236}">
                <a16:creationId xmlns:a16="http://schemas.microsoft.com/office/drawing/2014/main" id="{547F0F1E-7AF5-4B76-928C-7B28010C4F93}"/>
              </a:ext>
            </a:extLst>
          </p:cNvPr>
          <p:cNvSpPr>
            <a:spLocks noGrp="1"/>
          </p:cNvSpPr>
          <p:nvPr>
            <p:ph type="pic" sz="quarter" idx="16"/>
          </p:nvPr>
        </p:nvSpPr>
        <p:spPr>
          <a:xfrm>
            <a:off x="736600" y="2422525"/>
            <a:ext cx="2997200" cy="1781979"/>
          </a:xfrm>
        </p:spPr>
        <p:txBody>
          <a:bodyPr>
            <a:noAutofit/>
          </a:bodyPr>
          <a:lstStyle/>
          <a:p>
            <a:r>
              <a:rPr lang="en-US"/>
              <a:t>Click icon to add picture</a:t>
            </a:r>
            <a:endParaRPr lang="en-US" dirty="0"/>
          </a:p>
        </p:txBody>
      </p:sp>
      <p:sp>
        <p:nvSpPr>
          <p:cNvPr id="11" name="Picture Placeholder 4">
            <a:extLst>
              <a:ext uri="{FF2B5EF4-FFF2-40B4-BE49-F238E27FC236}">
                <a16:creationId xmlns:a16="http://schemas.microsoft.com/office/drawing/2014/main" id="{063D0E8E-9491-4AF0-918D-A0B782C5FD68}"/>
              </a:ext>
            </a:extLst>
          </p:cNvPr>
          <p:cNvSpPr>
            <a:spLocks noGrp="1"/>
          </p:cNvSpPr>
          <p:nvPr>
            <p:ph type="pic" sz="quarter" idx="17"/>
          </p:nvPr>
        </p:nvSpPr>
        <p:spPr>
          <a:xfrm>
            <a:off x="4051300" y="2422525"/>
            <a:ext cx="2997200" cy="1781979"/>
          </a:xfrm>
        </p:spPr>
        <p:txBody>
          <a:bodyPr>
            <a:noAutofit/>
          </a:bodyPr>
          <a:lstStyle/>
          <a:p>
            <a:r>
              <a:rPr lang="en-US"/>
              <a:t>Click icon to add picture</a:t>
            </a:r>
            <a:endParaRPr lang="en-US" dirty="0"/>
          </a:p>
        </p:txBody>
      </p:sp>
      <p:sp>
        <p:nvSpPr>
          <p:cNvPr id="12" name="Picture Placeholder 4">
            <a:extLst>
              <a:ext uri="{FF2B5EF4-FFF2-40B4-BE49-F238E27FC236}">
                <a16:creationId xmlns:a16="http://schemas.microsoft.com/office/drawing/2014/main" id="{042F54CB-9200-4D74-968A-0A3E5871D9E5}"/>
              </a:ext>
            </a:extLst>
          </p:cNvPr>
          <p:cNvSpPr>
            <a:spLocks noGrp="1"/>
          </p:cNvSpPr>
          <p:nvPr>
            <p:ph type="pic" sz="quarter" idx="18"/>
          </p:nvPr>
        </p:nvSpPr>
        <p:spPr>
          <a:xfrm>
            <a:off x="736600" y="4479925"/>
            <a:ext cx="2997200" cy="1781979"/>
          </a:xfrm>
        </p:spPr>
        <p:txBody>
          <a:bodyPr>
            <a:noAutofit/>
          </a:bodyPr>
          <a:lstStyle/>
          <a:p>
            <a:r>
              <a:rPr lang="en-US"/>
              <a:t>Click icon to add picture</a:t>
            </a:r>
            <a:endParaRPr lang="en-US" dirty="0"/>
          </a:p>
        </p:txBody>
      </p:sp>
      <p:sp>
        <p:nvSpPr>
          <p:cNvPr id="13" name="Picture Placeholder 4">
            <a:extLst>
              <a:ext uri="{FF2B5EF4-FFF2-40B4-BE49-F238E27FC236}">
                <a16:creationId xmlns:a16="http://schemas.microsoft.com/office/drawing/2014/main" id="{1D925119-27E3-496E-86BC-23416F94FB61}"/>
              </a:ext>
            </a:extLst>
          </p:cNvPr>
          <p:cNvSpPr>
            <a:spLocks noGrp="1"/>
          </p:cNvSpPr>
          <p:nvPr>
            <p:ph type="pic" sz="quarter" idx="19"/>
          </p:nvPr>
        </p:nvSpPr>
        <p:spPr>
          <a:xfrm>
            <a:off x="4051300" y="4479925"/>
            <a:ext cx="2997200" cy="1781979"/>
          </a:xfrm>
        </p:spPr>
        <p:txBody>
          <a:bodyPr>
            <a:noAutofit/>
          </a:bodyPr>
          <a:lstStyle/>
          <a:p>
            <a:r>
              <a:rPr lang="en-US"/>
              <a:t>Click icon to add picture</a:t>
            </a:r>
            <a:endParaRPr lang="en-US" dirty="0"/>
          </a:p>
        </p:txBody>
      </p:sp>
      <p:sp>
        <p:nvSpPr>
          <p:cNvPr id="4" name="Rectangle 3">
            <a:extLst>
              <a:ext uri="{FF2B5EF4-FFF2-40B4-BE49-F238E27FC236}">
                <a16:creationId xmlns:a16="http://schemas.microsoft.com/office/drawing/2014/main" id="{9DF93AF7-D4DC-42B5-8A4F-B5F3ABBB031F}"/>
              </a:ext>
              <a:ext uri="{C183D7F6-B498-43B3-948B-1728B52AA6E4}">
                <adec:decorative xmlns:adec="http://schemas.microsoft.com/office/drawing/2017/decorative" val="1"/>
              </a:ext>
            </a:extLst>
          </p:cNvPr>
          <p:cNvSpPr/>
          <p:nvPr userDrawn="1"/>
        </p:nvSpPr>
        <p:spPr>
          <a:xfrm>
            <a:off x="7781678"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Tree>
    <p:extLst>
      <p:ext uri="{BB962C8B-B14F-4D97-AF65-F5344CB8AC3E}">
        <p14:creationId xmlns:p14="http://schemas.microsoft.com/office/powerpoint/2010/main" val="175396809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rt and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45D17-D652-4766-B11C-2E8D8390D957}"/>
              </a:ext>
            </a:extLst>
          </p:cNvPr>
          <p:cNvSpPr>
            <a:spLocks noGrp="1"/>
          </p:cNvSpPr>
          <p:nvPr>
            <p:ph type="title"/>
          </p:nvPr>
        </p:nvSpPr>
        <p:spPr>
          <a:xfrm>
            <a:off x="594519" y="767791"/>
            <a:ext cx="11002962" cy="823913"/>
          </a:xfrm>
        </p:spPr>
        <p:txBody>
          <a:bodyPr>
            <a:noAutofit/>
          </a:bodyPr>
          <a:lstStyle>
            <a:lvl1pPr>
              <a:defRPr sz="4800" spc="300"/>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6BC7A58C-70BA-43E5-BD90-83ADB63B0C00}"/>
              </a:ext>
            </a:extLst>
          </p:cNvPr>
          <p:cNvSpPr>
            <a:spLocks noGrp="1"/>
          </p:cNvSpPr>
          <p:nvPr>
            <p:ph type="ftr" sz="quarter" idx="10"/>
          </p:nvPr>
        </p:nvSpPr>
        <p:spPr/>
        <p:txBody>
          <a:bodyPr/>
          <a:lstStyle/>
          <a:p>
            <a:r>
              <a:rPr lang="en-US" dirty="0"/>
              <a:t>Add a footer</a:t>
            </a:r>
          </a:p>
        </p:txBody>
      </p:sp>
      <p:sp>
        <p:nvSpPr>
          <p:cNvPr id="4" name="Slide Number Placeholder 3">
            <a:extLst>
              <a:ext uri="{FF2B5EF4-FFF2-40B4-BE49-F238E27FC236}">
                <a16:creationId xmlns:a16="http://schemas.microsoft.com/office/drawing/2014/main" id="{0F8A60B7-2499-42C6-8A74-ACDAE245746D}"/>
              </a:ext>
            </a:extLst>
          </p:cNvPr>
          <p:cNvSpPr>
            <a:spLocks noGrp="1"/>
          </p:cNvSpPr>
          <p:nvPr>
            <p:ph type="sldNum" sz="quarter" idx="11"/>
          </p:nvPr>
        </p:nvSpPr>
        <p:spPr/>
        <p:txBody>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34526340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C179BAC-E989-4203-B9B4-66280365481B}"/>
              </a:ext>
            </a:extLst>
          </p:cNvPr>
          <p:cNvSpPr>
            <a:spLocks noGrp="1"/>
          </p:cNvSpPr>
          <p:nvPr>
            <p:ph type="title"/>
          </p:nvPr>
        </p:nvSpPr>
        <p:spPr>
          <a:xfrm>
            <a:off x="4038600" y="4607137"/>
            <a:ext cx="4114800" cy="421480"/>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a:defRPr sz="1400" spc="300" baseline="0">
                <a:latin typeface="+mn-lt"/>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60CCC81E-A013-4315-AD13-97BA3AA95596}"/>
              </a:ext>
            </a:extLst>
          </p:cNvPr>
          <p:cNvSpPr>
            <a:spLocks noGrp="1"/>
          </p:cNvSpPr>
          <p:nvPr>
            <p:ph type="body" sz="quarter" idx="11" hasCustomPrompt="1"/>
          </p:nvPr>
        </p:nvSpPr>
        <p:spPr>
          <a:xfrm>
            <a:off x="1478756" y="1569719"/>
            <a:ext cx="9234488" cy="2651443"/>
          </a:xfrm>
        </p:spPr>
        <p:txBody>
          <a:bodyPr>
            <a:noAutofit/>
          </a:bodyPr>
          <a:lstStyle>
            <a:lvl1pPr marL="0" indent="0" algn="ctr">
              <a:buNone/>
              <a:defRPr sz="3200"/>
            </a:lvl1pPr>
          </a:lstStyle>
          <a:p>
            <a:pPr lvl="0"/>
            <a:r>
              <a:rPr lang="en-US" dirty="0"/>
              <a:t>CLICK TO EDIT MASTER TEXT STYLES</a:t>
            </a:r>
          </a:p>
        </p:txBody>
      </p:sp>
    </p:spTree>
    <p:extLst>
      <p:ext uri="{BB962C8B-B14F-4D97-AF65-F5344CB8AC3E}">
        <p14:creationId xmlns:p14="http://schemas.microsoft.com/office/powerpoint/2010/main" val="79555376"/>
      </p:ext>
    </p:extLst>
  </p:cSld>
  <p:clrMapOvr>
    <a:overrideClrMapping bg1="dk1" tx1="lt1" bg2="dk2" tx2="lt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2 Column">
    <p:spTree>
      <p:nvGrpSpPr>
        <p:cNvPr id="1" name=""/>
        <p:cNvGrpSpPr/>
        <p:nvPr/>
      </p:nvGrpSpPr>
      <p:grpSpPr>
        <a:xfrm>
          <a:off x="0" y="0"/>
          <a:ext cx="0" cy="0"/>
          <a:chOff x="0" y="0"/>
          <a:chExt cx="0" cy="0"/>
        </a:xfrm>
      </p:grpSpPr>
      <p:sp>
        <p:nvSpPr>
          <p:cNvPr id="17" name="Title 2">
            <a:extLst>
              <a:ext uri="{FF2B5EF4-FFF2-40B4-BE49-F238E27FC236}">
                <a16:creationId xmlns:a16="http://schemas.microsoft.com/office/drawing/2014/main" id="{0EF11611-8537-47CC-87AC-2E25428B72BA}"/>
              </a:ext>
            </a:extLst>
          </p:cNvPr>
          <p:cNvSpPr>
            <a:spLocks noGrp="1"/>
          </p:cNvSpPr>
          <p:nvPr>
            <p:ph type="title"/>
          </p:nvPr>
        </p:nvSpPr>
        <p:spPr>
          <a:xfrm>
            <a:off x="594519" y="1"/>
            <a:ext cx="11002962" cy="1623218"/>
          </a:xfrm>
        </p:spPr>
        <p:txBody>
          <a:bodyPr anchor="ctr">
            <a:noAutofit/>
          </a:bodyPr>
          <a:lstStyle/>
          <a:p>
            <a:pPr algn="ctr"/>
            <a:r>
              <a:rPr lang="en-US" sz="4800"/>
              <a:t>Click to edit Master title style</a:t>
            </a:r>
            <a:endParaRPr lang="en-US" sz="4800" dirty="0"/>
          </a:p>
        </p:txBody>
      </p:sp>
      <p:sp>
        <p:nvSpPr>
          <p:cNvPr id="19" name="Picture Placeholder 17">
            <a:extLst>
              <a:ext uri="{FF2B5EF4-FFF2-40B4-BE49-F238E27FC236}">
                <a16:creationId xmlns:a16="http://schemas.microsoft.com/office/drawing/2014/main" id="{D1A63A52-1E65-414B-BBC3-D31F515791AC}"/>
              </a:ext>
            </a:extLst>
          </p:cNvPr>
          <p:cNvSpPr>
            <a:spLocks noGrp="1"/>
          </p:cNvSpPr>
          <p:nvPr>
            <p:ph type="pic" sz="quarter" idx="11"/>
          </p:nvPr>
        </p:nvSpPr>
        <p:spPr>
          <a:xfrm>
            <a:off x="6578601" y="1638300"/>
            <a:ext cx="5156200" cy="1892300"/>
          </a:xfrm>
        </p:spPr>
        <p:txBody>
          <a:bodyPr>
            <a:noAutofit/>
          </a:bodyPr>
          <a:lstStyle/>
          <a:p>
            <a:r>
              <a:rPr lang="en-US"/>
              <a:t>Click icon to add picture</a:t>
            </a:r>
            <a:endParaRPr lang="en-US" dirty="0"/>
          </a:p>
        </p:txBody>
      </p:sp>
      <p:sp>
        <p:nvSpPr>
          <p:cNvPr id="18" name="Picture Placeholder 17">
            <a:extLst>
              <a:ext uri="{FF2B5EF4-FFF2-40B4-BE49-F238E27FC236}">
                <a16:creationId xmlns:a16="http://schemas.microsoft.com/office/drawing/2014/main" id="{ED7E0E1A-1E64-4A9A-9C8B-69486BD1123B}"/>
              </a:ext>
            </a:extLst>
          </p:cNvPr>
          <p:cNvSpPr>
            <a:spLocks noGrp="1"/>
          </p:cNvSpPr>
          <p:nvPr>
            <p:ph type="pic" sz="quarter" idx="10"/>
          </p:nvPr>
        </p:nvSpPr>
        <p:spPr>
          <a:xfrm>
            <a:off x="469900" y="1638300"/>
            <a:ext cx="5156200" cy="1892300"/>
          </a:xfrm>
        </p:spPr>
        <p:txBody>
          <a:bodyPr>
            <a:noAutofit/>
          </a:bodyPr>
          <a:lstStyle/>
          <a:p>
            <a:r>
              <a:rPr lang="en-US"/>
              <a:t>Click icon to add picture</a:t>
            </a:r>
            <a:endParaRPr lang="en-US" dirty="0"/>
          </a:p>
        </p:txBody>
      </p:sp>
      <p:sp>
        <p:nvSpPr>
          <p:cNvPr id="10" name="Text Placeholder 3">
            <a:extLst>
              <a:ext uri="{FF2B5EF4-FFF2-40B4-BE49-F238E27FC236}">
                <a16:creationId xmlns:a16="http://schemas.microsoft.com/office/drawing/2014/main" id="{1E462965-19D7-4A65-B394-9AE76A5B4805}"/>
              </a:ext>
            </a:extLst>
          </p:cNvPr>
          <p:cNvSpPr>
            <a:spLocks noGrp="1"/>
          </p:cNvSpPr>
          <p:nvPr>
            <p:ph type="body" idx="1"/>
          </p:nvPr>
        </p:nvSpPr>
        <p:spPr>
          <a:xfrm>
            <a:off x="469107" y="3864355"/>
            <a:ext cx="5157787" cy="494506"/>
          </a:xfrm>
        </p:spPr>
        <p:txBody>
          <a:bodyPr>
            <a:noAutofit/>
          </a:bodyPr>
          <a:lstStyle>
            <a:lvl1pPr marL="0" indent="0">
              <a:buNone/>
              <a:defRPr sz="2400"/>
            </a:lvl1pPr>
          </a:lstStyle>
          <a:p>
            <a:pPr lvl="0"/>
            <a:r>
              <a:rPr lang="en-US" spc="300">
                <a:solidFill>
                  <a:schemeClr val="tx1"/>
                </a:solidFill>
              </a:rPr>
              <a:t>Click to edit Master text styles</a:t>
            </a:r>
          </a:p>
        </p:txBody>
      </p:sp>
      <p:sp>
        <p:nvSpPr>
          <p:cNvPr id="11" name="Content Placeholder 4">
            <a:extLst>
              <a:ext uri="{FF2B5EF4-FFF2-40B4-BE49-F238E27FC236}">
                <a16:creationId xmlns:a16="http://schemas.microsoft.com/office/drawing/2014/main" id="{FAEC14D1-0BEA-4D9A-9D96-A56B6A9B07AC}"/>
              </a:ext>
            </a:extLst>
          </p:cNvPr>
          <p:cNvSpPr>
            <a:spLocks noGrp="1"/>
          </p:cNvSpPr>
          <p:nvPr>
            <p:ph sz="half" idx="2"/>
          </p:nvPr>
        </p:nvSpPr>
        <p:spPr>
          <a:xfrm>
            <a:off x="469107" y="4531139"/>
            <a:ext cx="5157787" cy="2039144"/>
          </a:xfrm>
        </p:spPr>
        <p:txBody>
          <a:bodyPr>
            <a:noAutofit/>
          </a:bodyPr>
          <a:lstStyle/>
          <a:p>
            <a:pPr lvl="0">
              <a:lnSpc>
                <a:spcPct val="100000"/>
              </a:lnSpc>
              <a:buFont typeface="Wingdings" panose="05000000000000000000" pitchFamily="2" charset="2"/>
              <a:buChar char="§"/>
            </a:pPr>
            <a:r>
              <a:rPr lang="en-US" sz="1400">
                <a:solidFill>
                  <a:schemeClr val="tx1"/>
                </a:solidFill>
              </a:rPr>
              <a:t>Click to edit Master text styles</a:t>
            </a:r>
          </a:p>
        </p:txBody>
      </p:sp>
      <p:sp>
        <p:nvSpPr>
          <p:cNvPr id="12" name="Text Placeholder 5">
            <a:extLst>
              <a:ext uri="{FF2B5EF4-FFF2-40B4-BE49-F238E27FC236}">
                <a16:creationId xmlns:a16="http://schemas.microsoft.com/office/drawing/2014/main" id="{1507BB47-1AB4-42F2-99FF-453A0622B815}"/>
              </a:ext>
            </a:extLst>
          </p:cNvPr>
          <p:cNvSpPr>
            <a:spLocks noGrp="1"/>
          </p:cNvSpPr>
          <p:nvPr>
            <p:ph type="body" sz="quarter" idx="3"/>
          </p:nvPr>
        </p:nvSpPr>
        <p:spPr>
          <a:xfrm>
            <a:off x="6565107" y="3864355"/>
            <a:ext cx="5183188" cy="494506"/>
          </a:xfrm>
        </p:spPr>
        <p:txBody>
          <a:bodyPr>
            <a:noAutofit/>
          </a:bodyPr>
          <a:lstStyle>
            <a:lvl1pPr marL="0" indent="0">
              <a:buNone/>
              <a:defRPr sz="2400"/>
            </a:lvl1pPr>
          </a:lstStyle>
          <a:p>
            <a:pPr lvl="0"/>
            <a:r>
              <a:rPr lang="en-US" spc="300">
                <a:solidFill>
                  <a:schemeClr val="tx1"/>
                </a:solidFill>
              </a:rPr>
              <a:t>Click to edit Master text styles</a:t>
            </a:r>
          </a:p>
        </p:txBody>
      </p:sp>
      <p:sp>
        <p:nvSpPr>
          <p:cNvPr id="14" name="Content Placeholder 6">
            <a:extLst>
              <a:ext uri="{FF2B5EF4-FFF2-40B4-BE49-F238E27FC236}">
                <a16:creationId xmlns:a16="http://schemas.microsoft.com/office/drawing/2014/main" id="{438D6EEA-A0DB-4B5F-8F41-A9C1F2C094C0}"/>
              </a:ext>
            </a:extLst>
          </p:cNvPr>
          <p:cNvSpPr>
            <a:spLocks noGrp="1"/>
          </p:cNvSpPr>
          <p:nvPr>
            <p:ph sz="quarter" idx="4"/>
          </p:nvPr>
        </p:nvSpPr>
        <p:spPr>
          <a:xfrm>
            <a:off x="6565107" y="4531139"/>
            <a:ext cx="5183188" cy="2039144"/>
          </a:xfrm>
        </p:spPr>
        <p:txBody>
          <a:bodyPr>
            <a:noAutofit/>
          </a:bodyPr>
          <a:lstStyle/>
          <a:p>
            <a:pPr lvl="0">
              <a:lnSpc>
                <a:spcPct val="100000"/>
              </a:lnSpc>
              <a:buFont typeface="Wingdings" panose="05000000000000000000" pitchFamily="2" charset="2"/>
              <a:buChar char="§"/>
            </a:pPr>
            <a:r>
              <a:rPr lang="en-US" sz="1400">
                <a:solidFill>
                  <a:schemeClr val="tx1"/>
                </a:solidFill>
              </a:rPr>
              <a:t>Click to edit Master text styles</a:t>
            </a:r>
          </a:p>
        </p:txBody>
      </p:sp>
      <p:sp>
        <p:nvSpPr>
          <p:cNvPr id="20" name="Slide Number Placeholder 5">
            <a:extLst>
              <a:ext uri="{FF2B5EF4-FFF2-40B4-BE49-F238E27FC236}">
                <a16:creationId xmlns:a16="http://schemas.microsoft.com/office/drawing/2014/main" id="{A4909F59-7529-454A-A1EF-3CC1EADEFC1F}"/>
              </a:ext>
            </a:extLst>
          </p:cNvPr>
          <p:cNvSpPr>
            <a:spLocks noGrp="1"/>
          </p:cNvSpPr>
          <p:nvPr>
            <p:ph type="sldNum" sz="quarter" idx="12"/>
          </p:nvPr>
        </p:nvSpPr>
        <p:spPr>
          <a:xfrm>
            <a:off x="11549269" y="6468303"/>
            <a:ext cx="443948" cy="365125"/>
          </a:xfrm>
        </p:spPr>
        <p:txBody>
          <a:bodyPr>
            <a:noAutofit/>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1270834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sp>
        <p:nvSpPr>
          <p:cNvPr id="22" name="Title 2">
            <a:extLst>
              <a:ext uri="{FF2B5EF4-FFF2-40B4-BE49-F238E27FC236}">
                <a16:creationId xmlns:a16="http://schemas.microsoft.com/office/drawing/2014/main" id="{6186F91B-547E-43BC-9BCE-04619DAAFEC2}"/>
              </a:ext>
            </a:extLst>
          </p:cNvPr>
          <p:cNvSpPr>
            <a:spLocks noGrp="1"/>
          </p:cNvSpPr>
          <p:nvPr>
            <p:ph type="title"/>
          </p:nvPr>
        </p:nvSpPr>
        <p:spPr>
          <a:xfrm>
            <a:off x="594519" y="1"/>
            <a:ext cx="11002962" cy="1623218"/>
          </a:xfrm>
        </p:spPr>
        <p:txBody>
          <a:bodyPr anchor="ctr">
            <a:noAutofit/>
          </a:bodyPr>
          <a:lstStyle/>
          <a:p>
            <a:pPr algn="ctr"/>
            <a:r>
              <a:rPr lang="en-US" sz="4800"/>
              <a:t>Click to edit Master title style</a:t>
            </a:r>
            <a:endParaRPr lang="en-US" sz="4800" dirty="0"/>
          </a:p>
        </p:txBody>
      </p:sp>
      <p:sp>
        <p:nvSpPr>
          <p:cNvPr id="28" name="Text Placeholder 27">
            <a:extLst>
              <a:ext uri="{FF2B5EF4-FFF2-40B4-BE49-F238E27FC236}">
                <a16:creationId xmlns:a16="http://schemas.microsoft.com/office/drawing/2014/main" id="{D635DFA1-45D2-4EFE-8BB2-BE966346691E}"/>
              </a:ext>
            </a:extLst>
          </p:cNvPr>
          <p:cNvSpPr>
            <a:spLocks noGrp="1"/>
          </p:cNvSpPr>
          <p:nvPr>
            <p:ph type="body" sz="quarter" idx="13" hasCustomPrompt="1"/>
          </p:nvPr>
        </p:nvSpPr>
        <p:spPr>
          <a:xfrm>
            <a:off x="960121" y="3669506"/>
            <a:ext cx="3108326" cy="2566988"/>
          </a:xfrm>
        </p:spPr>
        <p:txBody>
          <a:bodyPr>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Picture Placeholder 23">
            <a:extLst>
              <a:ext uri="{FF2B5EF4-FFF2-40B4-BE49-F238E27FC236}">
                <a16:creationId xmlns:a16="http://schemas.microsoft.com/office/drawing/2014/main" id="{2F2918FE-A84E-4303-AEF3-4FD66CDD733E}"/>
              </a:ext>
            </a:extLst>
          </p:cNvPr>
          <p:cNvSpPr>
            <a:spLocks noGrp="1"/>
          </p:cNvSpPr>
          <p:nvPr>
            <p:ph type="pic" sz="quarter" idx="10"/>
          </p:nvPr>
        </p:nvSpPr>
        <p:spPr>
          <a:xfrm>
            <a:off x="960438" y="1624013"/>
            <a:ext cx="3108325" cy="1892300"/>
          </a:xfrm>
        </p:spPr>
        <p:txBody>
          <a:bodyPr>
            <a:noAutofit/>
          </a:bodyPr>
          <a:lstStyle/>
          <a:p>
            <a:r>
              <a:rPr lang="en-US"/>
              <a:t>Click icon to add picture</a:t>
            </a:r>
            <a:endParaRPr lang="en-US" dirty="0"/>
          </a:p>
        </p:txBody>
      </p:sp>
      <p:sp>
        <p:nvSpPr>
          <p:cNvPr id="25" name="Picture Placeholder 23">
            <a:extLst>
              <a:ext uri="{FF2B5EF4-FFF2-40B4-BE49-F238E27FC236}">
                <a16:creationId xmlns:a16="http://schemas.microsoft.com/office/drawing/2014/main" id="{E2401025-9BC9-4BDD-97DA-CA763CF846BB}"/>
              </a:ext>
            </a:extLst>
          </p:cNvPr>
          <p:cNvSpPr>
            <a:spLocks noGrp="1"/>
          </p:cNvSpPr>
          <p:nvPr>
            <p:ph type="pic" sz="quarter" idx="11"/>
          </p:nvPr>
        </p:nvSpPr>
        <p:spPr>
          <a:xfrm>
            <a:off x="4542155" y="1623219"/>
            <a:ext cx="3108325" cy="1892300"/>
          </a:xfrm>
        </p:spPr>
        <p:txBody>
          <a:bodyPr>
            <a:noAutofit/>
          </a:bodyPr>
          <a:lstStyle/>
          <a:p>
            <a:r>
              <a:rPr lang="en-US"/>
              <a:t>Click icon to add picture</a:t>
            </a:r>
            <a:endParaRPr lang="en-US" dirty="0"/>
          </a:p>
        </p:txBody>
      </p:sp>
      <p:sp>
        <p:nvSpPr>
          <p:cNvPr id="26" name="Picture Placeholder 23">
            <a:extLst>
              <a:ext uri="{FF2B5EF4-FFF2-40B4-BE49-F238E27FC236}">
                <a16:creationId xmlns:a16="http://schemas.microsoft.com/office/drawing/2014/main" id="{B7C4AAB6-897A-4ABD-AD50-2D86B197E914}"/>
              </a:ext>
            </a:extLst>
          </p:cNvPr>
          <p:cNvSpPr>
            <a:spLocks noGrp="1"/>
          </p:cNvSpPr>
          <p:nvPr>
            <p:ph type="pic" sz="quarter" idx="12"/>
          </p:nvPr>
        </p:nvSpPr>
        <p:spPr>
          <a:xfrm>
            <a:off x="8122920" y="1623219"/>
            <a:ext cx="3108325" cy="1892300"/>
          </a:xfrm>
        </p:spPr>
        <p:txBody>
          <a:bodyPr>
            <a:noAutofit/>
          </a:bodyPr>
          <a:lstStyle/>
          <a:p>
            <a:r>
              <a:rPr lang="en-US"/>
              <a:t>Click icon to add picture</a:t>
            </a:r>
            <a:endParaRPr lang="en-US" dirty="0"/>
          </a:p>
        </p:txBody>
      </p:sp>
      <p:sp>
        <p:nvSpPr>
          <p:cNvPr id="29" name="Text Placeholder 27">
            <a:extLst>
              <a:ext uri="{FF2B5EF4-FFF2-40B4-BE49-F238E27FC236}">
                <a16:creationId xmlns:a16="http://schemas.microsoft.com/office/drawing/2014/main" id="{790D65EC-6EB4-4594-91E9-5C3DE7C3BA89}"/>
              </a:ext>
            </a:extLst>
          </p:cNvPr>
          <p:cNvSpPr>
            <a:spLocks noGrp="1"/>
          </p:cNvSpPr>
          <p:nvPr>
            <p:ph type="body" sz="quarter" idx="14" hasCustomPrompt="1"/>
          </p:nvPr>
        </p:nvSpPr>
        <p:spPr>
          <a:xfrm>
            <a:off x="4541837" y="3681412"/>
            <a:ext cx="3108326" cy="2566988"/>
          </a:xfrm>
        </p:spPr>
        <p:txBody>
          <a:bodyPr>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 name="Text Placeholder 27">
            <a:extLst>
              <a:ext uri="{FF2B5EF4-FFF2-40B4-BE49-F238E27FC236}">
                <a16:creationId xmlns:a16="http://schemas.microsoft.com/office/drawing/2014/main" id="{611CF730-D055-47C2-A626-299F429D41B2}"/>
              </a:ext>
            </a:extLst>
          </p:cNvPr>
          <p:cNvSpPr>
            <a:spLocks noGrp="1"/>
          </p:cNvSpPr>
          <p:nvPr>
            <p:ph type="body" sz="quarter" idx="15" hasCustomPrompt="1"/>
          </p:nvPr>
        </p:nvSpPr>
        <p:spPr>
          <a:xfrm>
            <a:off x="8122919" y="3681412"/>
            <a:ext cx="3108326" cy="2566988"/>
          </a:xfrm>
        </p:spPr>
        <p:txBody>
          <a:bodyPr>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Slide Number Placeholder 5">
            <a:extLst>
              <a:ext uri="{FF2B5EF4-FFF2-40B4-BE49-F238E27FC236}">
                <a16:creationId xmlns:a16="http://schemas.microsoft.com/office/drawing/2014/main" id="{F09E06A6-BFDD-42BD-BA69-2CD3BEF0F73D}"/>
              </a:ext>
            </a:extLst>
          </p:cNvPr>
          <p:cNvSpPr>
            <a:spLocks noGrp="1"/>
          </p:cNvSpPr>
          <p:nvPr>
            <p:ph type="sldNum" sz="quarter" idx="16"/>
          </p:nvPr>
        </p:nvSpPr>
        <p:spPr>
          <a:xfrm>
            <a:off x="11549269" y="6468303"/>
            <a:ext cx="443948" cy="365125"/>
          </a:xfrm>
        </p:spPr>
        <p:txBody>
          <a:bodyPr>
            <a:noAutofit/>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41455920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305F96C-D634-4A69-95EC-3D002BD68752}"/>
              </a:ext>
            </a:extLst>
          </p:cNvPr>
          <p:cNvSpPr>
            <a:spLocks noGrp="1"/>
          </p:cNvSpPr>
          <p:nvPr>
            <p:ph type="title"/>
          </p:nvPr>
        </p:nvSpPr>
        <p:spPr>
          <a:xfrm>
            <a:off x="594519" y="365125"/>
            <a:ext cx="11002962" cy="82391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7757E98-D0FB-43E3-98BC-711F6A2F5372}"/>
              </a:ext>
            </a:extLst>
          </p:cNvPr>
          <p:cNvSpPr>
            <a:spLocks noGrp="1"/>
          </p:cNvSpPr>
          <p:nvPr>
            <p:ph type="body" idx="1"/>
          </p:nvPr>
        </p:nvSpPr>
        <p:spPr>
          <a:xfrm>
            <a:off x="594519" y="1365813"/>
            <a:ext cx="10989920" cy="4811150"/>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BFA65B72-2E86-4BA3-94F2-3ADFA40B7AE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Add a footer</a:t>
            </a:r>
          </a:p>
        </p:txBody>
      </p:sp>
      <p:sp>
        <p:nvSpPr>
          <p:cNvPr id="6" name="Slide Number Placeholder 5">
            <a:extLst>
              <a:ext uri="{FF2B5EF4-FFF2-40B4-BE49-F238E27FC236}">
                <a16:creationId xmlns:a16="http://schemas.microsoft.com/office/drawing/2014/main" id="{73C1F3FD-3DB9-46B7-85E1-E8B8878A4012}"/>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t>‹#›</a:t>
            </a:fld>
            <a:endParaRPr lang="en-US" dirty="0"/>
          </a:p>
        </p:txBody>
      </p:sp>
    </p:spTree>
    <p:extLst>
      <p:ext uri="{BB962C8B-B14F-4D97-AF65-F5344CB8AC3E}">
        <p14:creationId xmlns:p14="http://schemas.microsoft.com/office/powerpoint/2010/main" val="69282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1" r:id="rId3"/>
    <p:sldLayoutId id="2147483651" r:id="rId4"/>
    <p:sldLayoutId id="2147483660" r:id="rId5"/>
    <p:sldLayoutId id="2147483677" r:id="rId6"/>
    <p:sldLayoutId id="2147483666" r:id="rId7"/>
    <p:sldLayoutId id="2147483679" r:id="rId8"/>
    <p:sldLayoutId id="2147483653" r:id="rId9"/>
    <p:sldLayoutId id="2147483678" r:id="rId10"/>
    <p:sldLayoutId id="2147483680" r:id="rId11"/>
  </p:sldLayoutIdLst>
  <p:hf hdr="0" ftr="0" dt="0"/>
  <p:txStyles>
    <p:titleStyle>
      <a:lvl1pPr algn="ctr" defTabSz="914400" rtl="0" eaLnBrk="1" latinLnBrk="0" hangingPunct="1">
        <a:lnSpc>
          <a:spcPct val="10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jp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8.pn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xml"/><Relationship Id="rId1" Type="http://schemas.openxmlformats.org/officeDocument/2006/relationships/slideLayout" Target="../slideLayouts/slideLayout10.xml"/><Relationship Id="rId4" Type="http://schemas.microsoft.com/office/2007/relationships/hdphoto" Target="../media/hdphoto4.wdp"/></Relationships>
</file>

<file path=ppt/slides/_rels/slide13.xml.rels><?xml version="1.0" encoding="UTF-8" standalone="yes"?>
<Relationships xmlns="http://schemas.openxmlformats.org/package/2006/relationships"><Relationship Id="rId8" Type="http://schemas.openxmlformats.org/officeDocument/2006/relationships/image" Target="../media/image25.png"/><Relationship Id="rId3" Type="http://schemas.microsoft.com/office/2007/relationships/hdphoto" Target="../media/hdphoto1.wdp"/><Relationship Id="rId7" Type="http://schemas.openxmlformats.org/officeDocument/2006/relationships/image" Target="../media/image24.svg"/><Relationship Id="rId2" Type="http://schemas.openxmlformats.org/officeDocument/2006/relationships/image" Target="../media/image1.png"/><Relationship Id="rId1" Type="http://schemas.openxmlformats.org/officeDocument/2006/relationships/slideLayout" Target="../slideLayouts/slideLayout11.xml"/><Relationship Id="rId6" Type="http://schemas.openxmlformats.org/officeDocument/2006/relationships/image" Target="../media/image23.png"/><Relationship Id="rId5" Type="http://schemas.openxmlformats.org/officeDocument/2006/relationships/image" Target="../media/image22.svg"/><Relationship Id="rId4" Type="http://schemas.openxmlformats.org/officeDocument/2006/relationships/image" Target="../media/image21.png"/><Relationship Id="rId9" Type="http://schemas.openxmlformats.org/officeDocument/2006/relationships/image" Target="../media/image26.sv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microsoft.com/office/2007/relationships/hdphoto" Target="../media/hdphoto2.wdp"/></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jpg"/><Relationship Id="rId7" Type="http://schemas.openxmlformats.org/officeDocument/2006/relationships/image" Target="../media/image12.jpg"/><Relationship Id="rId2" Type="http://schemas.openxmlformats.org/officeDocument/2006/relationships/notesSlide" Target="../notesSlides/notesSlide2.xml"/><Relationship Id="rId1" Type="http://schemas.openxmlformats.org/officeDocument/2006/relationships/slideLayout" Target="../slideLayouts/slideLayout5.xml"/><Relationship Id="rId6" Type="http://schemas.openxmlformats.org/officeDocument/2006/relationships/image" Target="../media/image11.jpg"/><Relationship Id="rId5" Type="http://schemas.openxmlformats.org/officeDocument/2006/relationships/image" Target="../media/image10.jpg"/><Relationship Id="rId4" Type="http://schemas.openxmlformats.org/officeDocument/2006/relationships/image" Target="../media/image9.jpg"/></Relationships>
</file>

<file path=ppt/slides/_rels/slide8.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Placeholder 7" descr="abstract image">
            <a:extLst>
              <a:ext uri="{FF2B5EF4-FFF2-40B4-BE49-F238E27FC236}">
                <a16:creationId xmlns:a16="http://schemas.microsoft.com/office/drawing/2014/main" id="{9AB29DBC-55D3-49D9-BB44-4936739C4B57}"/>
              </a:ext>
            </a:extLst>
          </p:cNvPr>
          <p:cNvPicPr>
            <a:picLocks noGrp="1" noChangeAspect="1"/>
          </p:cNvPicPr>
          <p:nvPr>
            <p:ph type="pic" sz="quarter" idx="10"/>
          </p:nvPr>
        </p:nvPicPr>
        <p:blipFill rotWithShape="1">
          <a:blip r:embed="rId2">
            <a:alphaModFix amt="52000"/>
            <a:extLst>
              <a:ext uri="{BEBA8EAE-BF5A-486C-A8C5-ECC9F3942E4B}">
                <a14:imgProps xmlns:a14="http://schemas.microsoft.com/office/drawing/2010/main">
                  <a14:imgLayer r:embed="rId3">
                    <a14:imgEffect>
                      <a14:saturation sat="0"/>
                    </a14:imgEffect>
                  </a14:imgLayer>
                </a14:imgProps>
              </a:ext>
            </a:extLst>
          </a:blip>
          <a:srcRect/>
          <a:stretch/>
        </p:blipFill>
        <p:spPr>
          <a:xfrm>
            <a:off x="12879" y="0"/>
            <a:ext cx="12192000" cy="6858000"/>
          </a:xfrm>
        </p:spPr>
      </p:pic>
      <p:sp>
        <p:nvSpPr>
          <p:cNvPr id="9" name="Title 8">
            <a:extLst>
              <a:ext uri="{FF2B5EF4-FFF2-40B4-BE49-F238E27FC236}">
                <a16:creationId xmlns:a16="http://schemas.microsoft.com/office/drawing/2014/main" id="{79DC1498-E692-42BA-B69F-6D37E6CFACA0}"/>
              </a:ext>
            </a:extLst>
          </p:cNvPr>
          <p:cNvSpPr>
            <a:spLocks noGrp="1"/>
          </p:cNvSpPr>
          <p:nvPr>
            <p:ph type="title"/>
          </p:nvPr>
        </p:nvSpPr>
        <p:spPr/>
        <p:txBody>
          <a:bodyPr/>
          <a:lstStyle/>
          <a:p>
            <a:r>
              <a:rPr lang="en-US" dirty="0">
                <a:latin typeface="Bodoni MT Black" panose="02070A03080606020203" pitchFamily="18" charset="0"/>
              </a:rPr>
              <a:t>History of computer</a:t>
            </a:r>
          </a:p>
        </p:txBody>
      </p:sp>
      <p:sp>
        <p:nvSpPr>
          <p:cNvPr id="3" name="Text Placeholder 2">
            <a:extLst>
              <a:ext uri="{FF2B5EF4-FFF2-40B4-BE49-F238E27FC236}">
                <a16:creationId xmlns:a16="http://schemas.microsoft.com/office/drawing/2014/main" id="{C0AE828D-1E63-455F-949D-0C5454A7FE88}"/>
              </a:ext>
            </a:extLst>
          </p:cNvPr>
          <p:cNvSpPr>
            <a:spLocks noGrp="1"/>
          </p:cNvSpPr>
          <p:nvPr>
            <p:ph type="body" sz="quarter" idx="12"/>
          </p:nvPr>
        </p:nvSpPr>
        <p:spPr/>
        <p:txBody>
          <a:bodyPr/>
          <a:lstStyle/>
          <a:p>
            <a:r>
              <a:rPr lang="en-US" dirty="0">
                <a:latin typeface="Bodoni MT" panose="02070603080606020203" pitchFamily="18" charset="0"/>
              </a:rPr>
              <a:t>Generations</a:t>
            </a:r>
          </a:p>
          <a:p>
            <a:endParaRPr lang="en-US" dirty="0"/>
          </a:p>
        </p:txBody>
      </p:sp>
      <p:sp>
        <p:nvSpPr>
          <p:cNvPr id="7" name="Text Placeholder 6">
            <a:extLst>
              <a:ext uri="{FF2B5EF4-FFF2-40B4-BE49-F238E27FC236}">
                <a16:creationId xmlns:a16="http://schemas.microsoft.com/office/drawing/2014/main" id="{5D865526-EC39-4780-A2A8-274A80A5C19B}"/>
              </a:ext>
            </a:extLst>
          </p:cNvPr>
          <p:cNvSpPr>
            <a:spLocks noGrp="1"/>
          </p:cNvSpPr>
          <p:nvPr>
            <p:ph type="body" idx="1"/>
          </p:nvPr>
        </p:nvSpPr>
        <p:spPr/>
        <p:txBody>
          <a:bodyPr/>
          <a:lstStyle/>
          <a:p>
            <a:r>
              <a:rPr lang="en-US" dirty="0">
                <a:latin typeface="Bodoni MT" panose="02070603080606020203" pitchFamily="18" charset="0"/>
              </a:rPr>
              <a:t>Brief review</a:t>
            </a:r>
          </a:p>
        </p:txBody>
      </p:sp>
    </p:spTree>
    <p:extLst>
      <p:ext uri="{BB962C8B-B14F-4D97-AF65-F5344CB8AC3E}">
        <p14:creationId xmlns:p14="http://schemas.microsoft.com/office/powerpoint/2010/main" val="3927832306"/>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build="p"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5534194-745D-4888-BF16-6C09F65EA484}"/>
              </a:ext>
            </a:extLst>
          </p:cNvPr>
          <p:cNvSpPr>
            <a:spLocks noGrp="1"/>
          </p:cNvSpPr>
          <p:nvPr>
            <p:ph type="title"/>
          </p:nvPr>
        </p:nvSpPr>
        <p:spPr>
          <a:xfrm>
            <a:off x="594519" y="296213"/>
            <a:ext cx="11002962" cy="999187"/>
          </a:xfr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anchor="ctr">
            <a:noAutofit/>
          </a:bodyPr>
          <a:lstStyle/>
          <a:p>
            <a:br>
              <a:rPr lang="en-US" sz="4000" b="0" i="0" dirty="0">
                <a:solidFill>
                  <a:srgbClr val="610B38"/>
                </a:solidFill>
                <a:effectLst/>
                <a:latin typeface="Bodoni MT Black" panose="02070A03080606020203" pitchFamily="18" charset="0"/>
              </a:rPr>
            </a:br>
            <a:r>
              <a:rPr lang="en-US" sz="4000" b="0" i="0" dirty="0">
                <a:solidFill>
                  <a:srgbClr val="610B38"/>
                </a:solidFill>
                <a:effectLst/>
                <a:latin typeface="Bodoni MT Black" panose="02070A03080606020203" pitchFamily="18" charset="0"/>
              </a:rPr>
              <a:t>Fourth Generation Computers</a:t>
            </a:r>
            <a:br>
              <a:rPr lang="en-US" sz="4000" b="0" i="0" dirty="0">
                <a:solidFill>
                  <a:srgbClr val="610B38"/>
                </a:solidFill>
                <a:effectLst/>
                <a:latin typeface="Bodoni MT Black" panose="02070A03080606020203" pitchFamily="18" charset="0"/>
              </a:rPr>
            </a:br>
            <a:r>
              <a:rPr lang="en-US" sz="4000" spc="300" dirty="0">
                <a:latin typeface="Bodoni MT Black" panose="02070A03080606020203" pitchFamily="18" charset="0"/>
              </a:rPr>
              <a:t> </a:t>
            </a:r>
          </a:p>
        </p:txBody>
      </p:sp>
      <p:sp>
        <p:nvSpPr>
          <p:cNvPr id="6" name="Text Placeholder 5">
            <a:extLst>
              <a:ext uri="{FF2B5EF4-FFF2-40B4-BE49-F238E27FC236}">
                <a16:creationId xmlns:a16="http://schemas.microsoft.com/office/drawing/2014/main" id="{E4A248D7-680E-4181-9558-ED00D7CEAD68}"/>
              </a:ext>
            </a:extLst>
          </p:cNvPr>
          <p:cNvSpPr>
            <a:spLocks noGrp="1"/>
          </p:cNvSpPr>
          <p:nvPr>
            <p:ph type="body" sz="quarter" idx="13"/>
          </p:nvPr>
        </p:nvSpPr>
        <p:spPr>
          <a:xfrm>
            <a:off x="960120" y="1571223"/>
            <a:ext cx="6792962" cy="4854976"/>
          </a:xfrm>
        </p:spPr>
        <p:txBody>
          <a:bodyPr>
            <a:normAutofit/>
          </a:bodyPr>
          <a:lstStyle/>
          <a:p>
            <a:r>
              <a:rPr lang="en-US" sz="2000" b="0" i="0" dirty="0">
                <a:solidFill>
                  <a:srgbClr val="333333"/>
                </a:solidFill>
                <a:effectLst/>
                <a:latin typeface="Bodoni MT" panose="02070603080606020203" pitchFamily="18" charset="0"/>
              </a:rPr>
              <a:t>The fourth generation (1971-1980) computers used very large scale integrated (VLSI) circuits; a chip containing millions of transistors and other circuit elements. These chips made this generation computers more compact, powerful, fast and affordable. The programming languages like C, C++, DBASE were also used in this generation.</a:t>
            </a:r>
            <a:endParaRPr lang="en-US" sz="2000" dirty="0">
              <a:latin typeface="Bodoni MT" panose="02070603080606020203" pitchFamily="18" charset="0"/>
            </a:endParaRPr>
          </a:p>
        </p:txBody>
      </p:sp>
      <p:sp>
        <p:nvSpPr>
          <p:cNvPr id="12" name="Content Placeholder 24">
            <a:extLst>
              <a:ext uri="{FF2B5EF4-FFF2-40B4-BE49-F238E27FC236}">
                <a16:creationId xmlns:a16="http://schemas.microsoft.com/office/drawing/2014/main" id="{3DD3B9ED-231E-423D-B8D7-6DE1C249CA4E}"/>
              </a:ext>
            </a:extLst>
          </p:cNvPr>
          <p:cNvSpPr txBox="1">
            <a:spLocks/>
          </p:cNvSpPr>
          <p:nvPr/>
        </p:nvSpPr>
        <p:spPr>
          <a:xfrm>
            <a:off x="4541520" y="3670301"/>
            <a:ext cx="3108960" cy="2755898"/>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13" name="Content Placeholder 25">
            <a:extLst>
              <a:ext uri="{FF2B5EF4-FFF2-40B4-BE49-F238E27FC236}">
                <a16:creationId xmlns:a16="http://schemas.microsoft.com/office/drawing/2014/main" id="{184497C2-C5BB-4C07-AF14-B5D10275FC68}"/>
              </a:ext>
            </a:extLst>
          </p:cNvPr>
          <p:cNvSpPr txBox="1">
            <a:spLocks/>
          </p:cNvSpPr>
          <p:nvPr/>
        </p:nvSpPr>
        <p:spPr>
          <a:xfrm>
            <a:off x="8122920" y="3670302"/>
            <a:ext cx="3108960" cy="2755898"/>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FontTx/>
              <a:buNone/>
              <a:defRPr/>
            </a:pPr>
            <a:endParaRPr lang="en-US" sz="1400" dirty="0"/>
          </a:p>
          <a:p>
            <a:pPr marL="0" indent="0">
              <a:lnSpc>
                <a:spcPct val="100000"/>
              </a:lnSpc>
              <a:spcBef>
                <a:spcPts val="0"/>
              </a:spcBef>
              <a:buFontTx/>
              <a:buNone/>
              <a:defRPr/>
            </a:pPr>
            <a:endParaRPr lang="en-US" sz="1400" dirty="0"/>
          </a:p>
        </p:txBody>
      </p:sp>
      <p:sp>
        <p:nvSpPr>
          <p:cNvPr id="21" name="Slide Number Placeholder 20">
            <a:extLst>
              <a:ext uri="{FF2B5EF4-FFF2-40B4-BE49-F238E27FC236}">
                <a16:creationId xmlns:a16="http://schemas.microsoft.com/office/drawing/2014/main" id="{27B9B9E1-D2EC-4B8B-BC3C-67231FDDCC79}"/>
              </a:ext>
            </a:extLst>
          </p:cNvPr>
          <p:cNvSpPr>
            <a:spLocks noGrp="1"/>
          </p:cNvSpPr>
          <p:nvPr>
            <p:ph type="sldNum" sz="quarter" idx="16"/>
          </p:nvPr>
        </p:nvSpPr>
        <p:spPr/>
        <p:txBody>
          <a:bodyPr/>
          <a:lstStyle/>
          <a:p>
            <a:fld id="{8C2E478F-E849-4A8C-AF1F-CBCC78A7CBFA}" type="slidenum">
              <a:rPr lang="en-US" smtClean="0"/>
              <a:t>10</a:t>
            </a:fld>
            <a:endParaRPr lang="en-US" dirty="0"/>
          </a:p>
        </p:txBody>
      </p:sp>
      <p:pic>
        <p:nvPicPr>
          <p:cNvPr id="17" name="Picture Placeholder 16">
            <a:extLst>
              <a:ext uri="{FF2B5EF4-FFF2-40B4-BE49-F238E27FC236}">
                <a16:creationId xmlns:a16="http://schemas.microsoft.com/office/drawing/2014/main" id="{007ED027-2BA2-458E-AC82-EA1C2AB8DA28}"/>
              </a:ext>
            </a:extLst>
          </p:cNvPr>
          <p:cNvPicPr>
            <a:picLocks noGrp="1" noChangeAspect="1"/>
          </p:cNvPicPr>
          <p:nvPr>
            <p:ph type="pic" sz="quarter" idx="11"/>
          </p:nvPr>
        </p:nvPicPr>
        <p:blipFill>
          <a:blip r:embed="rId2"/>
          <a:srcRect t="9362" b="9362"/>
          <a:stretch>
            <a:fillRect/>
          </a:stretch>
        </p:blipFill>
        <p:spPr>
          <a:xfrm>
            <a:off x="8123238" y="3670300"/>
            <a:ext cx="3108325" cy="1892300"/>
          </a:xfrm>
        </p:spPr>
      </p:pic>
      <p:pic>
        <p:nvPicPr>
          <p:cNvPr id="11" name="Picture Placeholder 10">
            <a:extLst>
              <a:ext uri="{FF2B5EF4-FFF2-40B4-BE49-F238E27FC236}">
                <a16:creationId xmlns:a16="http://schemas.microsoft.com/office/drawing/2014/main" id="{7A1D5BF3-7157-49B1-8F52-FA20AC186DA8}"/>
              </a:ext>
            </a:extLst>
          </p:cNvPr>
          <p:cNvPicPr>
            <a:picLocks noGrp="1" noChangeAspect="1"/>
          </p:cNvPicPr>
          <p:nvPr>
            <p:ph type="pic" sz="quarter" idx="12"/>
          </p:nvPr>
        </p:nvPicPr>
        <p:blipFill>
          <a:blip r:embed="rId3"/>
          <a:srcRect t="4092" b="4092"/>
          <a:stretch>
            <a:fillRect/>
          </a:stretch>
        </p:blipFill>
        <p:spPr/>
      </p:pic>
    </p:spTree>
    <p:extLst>
      <p:ext uri="{BB962C8B-B14F-4D97-AF65-F5344CB8AC3E}">
        <p14:creationId xmlns:p14="http://schemas.microsoft.com/office/powerpoint/2010/main" val="714960598"/>
      </p:ext>
    </p:extLst>
  </p:cSld>
  <p:clrMapOvr>
    <a:masterClrMapping/>
  </p:clrMapOvr>
  <p:transition spd="med">
    <p:pul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037335C-60A5-40A4-B5F2-8DB6F8AE5084}"/>
              </a:ext>
            </a:extLst>
          </p:cNvPr>
          <p:cNvSpPr>
            <a:spLocks noGrp="1"/>
          </p:cNvSpPr>
          <p:nvPr>
            <p:ph type="sldNum" sz="quarter" idx="4"/>
          </p:nvPr>
        </p:nvSpPr>
        <p:spPr/>
        <p:txBody>
          <a:bodyPr/>
          <a:lstStyle/>
          <a:p>
            <a:fld id="{8C2E478F-E849-4A8C-AF1F-CBCC78A7CBFA}" type="slidenum">
              <a:rPr lang="en-US" smtClean="0"/>
              <a:t>11</a:t>
            </a:fld>
            <a:endParaRPr lang="en-US" dirty="0"/>
          </a:p>
        </p:txBody>
      </p:sp>
      <p:sp>
        <p:nvSpPr>
          <p:cNvPr id="5" name="Title 4">
            <a:extLst>
              <a:ext uri="{FF2B5EF4-FFF2-40B4-BE49-F238E27FC236}">
                <a16:creationId xmlns:a16="http://schemas.microsoft.com/office/drawing/2014/main" id="{67C1F290-4EAC-47CE-B0D4-62E3B3A6A459}"/>
              </a:ext>
            </a:extLst>
          </p:cNvPr>
          <p:cNvSpPr>
            <a:spLocks noGrp="1"/>
          </p:cNvSpPr>
          <p:nvPr>
            <p:ph type="title"/>
          </p:nvPr>
        </p:nvSpPr>
        <p:spPr>
          <a:xfrm>
            <a:off x="5563673" y="195510"/>
            <a:ext cx="6429544" cy="1300765"/>
          </a:xfrm>
        </p:spPr>
        <p:txBody>
          <a:bodyPr/>
          <a:lstStyle/>
          <a:p>
            <a:r>
              <a:rPr lang="en-US" sz="2800" b="0" i="0" dirty="0">
                <a:solidFill>
                  <a:srgbClr val="610B38"/>
                </a:solidFill>
                <a:effectLst/>
                <a:latin typeface="Bodoni MT Black" panose="02070A03080606020203" pitchFamily="18" charset="0"/>
              </a:rPr>
              <a:t>Fifth Generation Computers</a:t>
            </a:r>
            <a:br>
              <a:rPr lang="en-US" sz="1800" b="0" i="0" dirty="0">
                <a:solidFill>
                  <a:srgbClr val="610B38"/>
                </a:solidFill>
                <a:effectLst/>
                <a:latin typeface="erdana"/>
              </a:rPr>
            </a:br>
            <a:r>
              <a:rPr lang="en-US" sz="1600" b="0" i="0" dirty="0">
                <a:solidFill>
                  <a:srgbClr val="333333"/>
                </a:solidFill>
                <a:effectLst/>
                <a:latin typeface="Bodoni MT" panose="02070603080606020203" pitchFamily="18" charset="0"/>
              </a:rPr>
              <a:t>In fifth generation (1980-till date) computers, the VLSI technology was replaced with ULSI (Ultra Large Scale Integration). It made possible the production of microprocessor chips with ten million electronic components. This generation computers used parallel processing hardware and AI (Artificial Intelligence) software. The programming languages used in this generation were C, C++, Java, .NET, etc.</a:t>
            </a:r>
            <a:br>
              <a:rPr lang="en-US" sz="1600" b="0" i="0" dirty="0">
                <a:solidFill>
                  <a:srgbClr val="333333"/>
                </a:solidFill>
                <a:effectLst/>
                <a:latin typeface="Bodoni MT" panose="02070603080606020203" pitchFamily="18" charset="0"/>
              </a:rPr>
            </a:br>
            <a:endParaRPr lang="en-PK" sz="2000" dirty="0">
              <a:latin typeface="Bodoni MT" panose="02070603080606020203" pitchFamily="18" charset="0"/>
            </a:endParaRPr>
          </a:p>
        </p:txBody>
      </p:sp>
      <p:pic>
        <p:nvPicPr>
          <p:cNvPr id="13" name="Picture Placeholder 12">
            <a:extLst>
              <a:ext uri="{FF2B5EF4-FFF2-40B4-BE49-F238E27FC236}">
                <a16:creationId xmlns:a16="http://schemas.microsoft.com/office/drawing/2014/main" id="{EEA7E246-7E6C-4BEC-8574-9416D7EB457D}"/>
              </a:ext>
            </a:extLst>
          </p:cNvPr>
          <p:cNvPicPr>
            <a:picLocks noGrp="1" noChangeAspect="1"/>
          </p:cNvPicPr>
          <p:nvPr>
            <p:ph type="pic" sz="quarter" idx="14"/>
          </p:nvPr>
        </p:nvPicPr>
        <p:blipFill rotWithShape="1">
          <a:blip r:embed="rId2"/>
          <a:srcRect l="-889" r="5518"/>
          <a:stretch/>
        </p:blipFill>
        <p:spPr>
          <a:xfrm>
            <a:off x="-360608" y="0"/>
            <a:ext cx="5806627" cy="6858000"/>
          </a:xfrm>
        </p:spPr>
      </p:pic>
      <p:pic>
        <p:nvPicPr>
          <p:cNvPr id="17" name="Content Placeholder 16">
            <a:extLst>
              <a:ext uri="{FF2B5EF4-FFF2-40B4-BE49-F238E27FC236}">
                <a16:creationId xmlns:a16="http://schemas.microsoft.com/office/drawing/2014/main" id="{262D9387-8FB3-4740-9E8F-42EB44451061}"/>
              </a:ext>
            </a:extLst>
          </p:cNvPr>
          <p:cNvPicPr>
            <a:picLocks noGrp="1" noChangeAspect="1"/>
          </p:cNvPicPr>
          <p:nvPr>
            <p:ph idx="1"/>
          </p:nvPr>
        </p:nvPicPr>
        <p:blipFill>
          <a:blip r:embed="rId3"/>
          <a:stretch>
            <a:fillRect/>
          </a:stretch>
        </p:blipFill>
        <p:spPr>
          <a:xfrm>
            <a:off x="8907889" y="5021618"/>
            <a:ext cx="3284111" cy="1836382"/>
          </a:xfrm>
        </p:spPr>
      </p:pic>
    </p:spTree>
    <p:extLst>
      <p:ext uri="{BB962C8B-B14F-4D97-AF65-F5344CB8AC3E}">
        <p14:creationId xmlns:p14="http://schemas.microsoft.com/office/powerpoint/2010/main" val="1675851707"/>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randombar(horizontal)">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C3376-5069-4C7B-BE6B-A3776D1B47BA}"/>
              </a:ext>
            </a:extLst>
          </p:cNvPr>
          <p:cNvSpPr>
            <a:spLocks noGrp="1"/>
          </p:cNvSpPr>
          <p:nvPr>
            <p:ph type="title"/>
          </p:nvPr>
        </p:nvSpPr>
        <p:spPr/>
        <p:txBody>
          <a:bodyPr/>
          <a:lstStyle/>
          <a:p>
            <a:r>
              <a:rPr lang="en-US" b="0" i="0" dirty="0">
                <a:solidFill>
                  <a:srgbClr val="202124"/>
                </a:solidFill>
                <a:effectLst/>
                <a:latin typeface="Bodoni MT Black" panose="02070A03080606020203" pitchFamily="18" charset="0"/>
              </a:rPr>
              <a:t>What is the future of computer?</a:t>
            </a:r>
            <a:br>
              <a:rPr lang="en-US" b="0" i="0" dirty="0">
                <a:solidFill>
                  <a:srgbClr val="202124"/>
                </a:solidFill>
                <a:effectLst/>
                <a:latin typeface="arial" panose="020B0604020202020204" pitchFamily="34" charset="0"/>
              </a:rPr>
            </a:br>
            <a:endParaRPr lang="en-US" dirty="0"/>
          </a:p>
        </p:txBody>
      </p:sp>
      <p:pic>
        <p:nvPicPr>
          <p:cNvPr id="6" name="Picture Placeholder 5" descr="person staring at blueprints on a brick wall">
            <a:extLst>
              <a:ext uri="{FF2B5EF4-FFF2-40B4-BE49-F238E27FC236}">
                <a16:creationId xmlns:a16="http://schemas.microsoft.com/office/drawing/2014/main" id="{C07C315A-7CD1-432C-92FA-6B62159B56CA}"/>
              </a:ext>
            </a:extLst>
          </p:cNvPr>
          <p:cNvPicPr>
            <a:picLocks noGrp="1" noChangeAspect="1"/>
          </p:cNvPicPr>
          <p:nvPr>
            <p:ph type="pic" sz="quarter" idx="14"/>
          </p:nvPr>
        </p:nvPicPr>
        <p:blipFill rotWithShape="1">
          <a:blip r:embed="rId3">
            <a:extLst>
              <a:ext uri="{BEBA8EAE-BF5A-486C-A8C5-ECC9F3942E4B}">
                <a14:imgProps xmlns:a14="http://schemas.microsoft.com/office/drawing/2010/main">
                  <a14:imgLayer r:embed="rId4">
                    <a14:imgEffect>
                      <a14:saturation sat="0"/>
                    </a14:imgEffect>
                  </a14:imgLayer>
                </a14:imgProps>
              </a:ext>
            </a:extLst>
          </a:blip>
          <a:srcRect l="23552" t="1" r="23880" b="327"/>
          <a:stretch/>
        </p:blipFill>
        <p:spPr>
          <a:xfrm>
            <a:off x="0" y="0"/>
            <a:ext cx="5416550" cy="6858000"/>
          </a:xfrm>
        </p:spPr>
      </p:pic>
      <p:sp>
        <p:nvSpPr>
          <p:cNvPr id="14" name="Content Placeholder 13">
            <a:extLst>
              <a:ext uri="{FF2B5EF4-FFF2-40B4-BE49-F238E27FC236}">
                <a16:creationId xmlns:a16="http://schemas.microsoft.com/office/drawing/2014/main" id="{79248A72-A597-48DF-A270-3389F5D209C0}"/>
              </a:ext>
            </a:extLst>
          </p:cNvPr>
          <p:cNvSpPr>
            <a:spLocks noGrp="1"/>
          </p:cNvSpPr>
          <p:nvPr>
            <p:ph idx="1"/>
          </p:nvPr>
        </p:nvSpPr>
        <p:spPr>
          <a:xfrm>
            <a:off x="6096000" y="2125013"/>
            <a:ext cx="5669280" cy="3744277"/>
          </a:xfrm>
        </p:spPr>
        <p:txBody>
          <a:bodyPr>
            <a:normAutofit/>
          </a:bodyPr>
          <a:lstStyle/>
          <a:p>
            <a:pPr algn="l"/>
            <a:r>
              <a:rPr lang="en-US" sz="2000" b="0" i="0" dirty="0">
                <a:solidFill>
                  <a:srgbClr val="202124"/>
                </a:solidFill>
                <a:effectLst/>
                <a:latin typeface="Bodoni MT" panose="02070603080606020203" pitchFamily="18" charset="0"/>
              </a:rPr>
              <a:t>Future computers promise to be </a:t>
            </a:r>
            <a:r>
              <a:rPr lang="en-US" sz="2000" b="1" i="0" dirty="0">
                <a:solidFill>
                  <a:srgbClr val="202124"/>
                </a:solidFill>
                <a:effectLst/>
                <a:latin typeface="Bodoni MT" panose="02070603080606020203" pitchFamily="18" charset="0"/>
              </a:rPr>
              <a:t>even faster than today's computers</a:t>
            </a:r>
            <a:r>
              <a:rPr lang="en-US" sz="2000" b="0" i="0" dirty="0">
                <a:solidFill>
                  <a:srgbClr val="202124"/>
                </a:solidFill>
                <a:effectLst/>
                <a:latin typeface="Bodoni MT" panose="02070603080606020203" pitchFamily="18" charset="0"/>
              </a:rPr>
              <a:t> and smaller than a deck of cards. Perhaps they will become the size of coins and offer "smart" or artificial intelligence features like expert intelligence, neural network pattern recognition features, or natural language capabilities</a:t>
            </a:r>
          </a:p>
          <a:p>
            <a:endParaRPr lang="en-US" b="1" dirty="0"/>
          </a:p>
        </p:txBody>
      </p:sp>
      <p:sp>
        <p:nvSpPr>
          <p:cNvPr id="16" name="Slide Number Placeholder 15">
            <a:extLst>
              <a:ext uri="{FF2B5EF4-FFF2-40B4-BE49-F238E27FC236}">
                <a16:creationId xmlns:a16="http://schemas.microsoft.com/office/drawing/2014/main" id="{7FA57D11-A25F-4772-8E50-DDB68BE8CB69}"/>
              </a:ext>
            </a:extLst>
          </p:cNvPr>
          <p:cNvSpPr>
            <a:spLocks noGrp="1"/>
          </p:cNvSpPr>
          <p:nvPr>
            <p:ph type="sldNum" sz="quarter" idx="4"/>
          </p:nvPr>
        </p:nvSpPr>
        <p:spPr/>
        <p:txBody>
          <a:bodyPr/>
          <a:lstStyle/>
          <a:p>
            <a:fld id="{8C2E478F-E849-4A8C-AF1F-CBCC78A7CBFA}" type="slidenum">
              <a:rPr lang="en-US" smtClean="0"/>
              <a:t>12</a:t>
            </a:fld>
            <a:endParaRPr lang="en-US" dirty="0"/>
          </a:p>
        </p:txBody>
      </p:sp>
    </p:spTree>
    <p:extLst>
      <p:ext uri="{BB962C8B-B14F-4D97-AF65-F5344CB8AC3E}">
        <p14:creationId xmlns:p14="http://schemas.microsoft.com/office/powerpoint/2010/main" val="351689179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0" name="Picture Placeholder 7" descr="abstract image">
            <a:extLst>
              <a:ext uri="{FF2B5EF4-FFF2-40B4-BE49-F238E27FC236}">
                <a16:creationId xmlns:a16="http://schemas.microsoft.com/office/drawing/2014/main" id="{D5C5EA1B-F06D-4AD1-B526-89C2DF772232}"/>
              </a:ext>
            </a:extLst>
          </p:cNvPr>
          <p:cNvPicPr>
            <a:picLocks noChangeAspect="1"/>
          </p:cNvPicPr>
          <p:nvPr/>
        </p:nvPicPr>
        <p:blipFill rotWithShape="1">
          <a:blip r:embed="rId2">
            <a:alphaModFix amt="52000"/>
            <a:extLst>
              <a:ext uri="{BEBA8EAE-BF5A-486C-A8C5-ECC9F3942E4B}">
                <a14:imgProps xmlns:a14="http://schemas.microsoft.com/office/drawing/2010/main">
                  <a14:imgLayer r:embed="rId3">
                    <a14:imgEffect>
                      <a14:saturation sat="0"/>
                    </a14:imgEffect>
                  </a14:imgLayer>
                </a14:imgProps>
              </a:ext>
            </a:extLst>
          </a:blip>
          <a:srcRect l="22717" r="45642"/>
          <a:stretch/>
        </p:blipFill>
        <p:spPr>
          <a:xfrm rot="16200000">
            <a:off x="2666998" y="-2667000"/>
            <a:ext cx="6858000" cy="12192000"/>
          </a:xfrm>
          <a:prstGeom prst="rect">
            <a:avLst/>
          </a:prstGeom>
          <a:noFill/>
        </p:spPr>
      </p:pic>
      <p:sp>
        <p:nvSpPr>
          <p:cNvPr id="6" name="Title 5">
            <a:extLst>
              <a:ext uri="{FF2B5EF4-FFF2-40B4-BE49-F238E27FC236}">
                <a16:creationId xmlns:a16="http://schemas.microsoft.com/office/drawing/2014/main" id="{4F7706BE-EF2E-459C-8778-01DDD354C634}"/>
              </a:ext>
            </a:extLst>
          </p:cNvPr>
          <p:cNvSpPr>
            <a:spLocks noGrp="1"/>
          </p:cNvSpPr>
          <p:nvPr>
            <p:ph type="title" idx="4294967295"/>
          </p:nvPr>
        </p:nvSpPr>
        <p:spPr>
          <a:xfrm>
            <a:off x="702365" y="1660810"/>
            <a:ext cx="10787270" cy="830649"/>
          </a:xfrm>
        </p:spPr>
        <p:txBody>
          <a:bodyPr>
            <a:normAutofit/>
          </a:bodyPr>
          <a:lstStyle/>
          <a:p>
            <a:r>
              <a:rPr lang="en-US" sz="4000" spc="300" dirty="0">
                <a:latin typeface="Bodoni MT Black" panose="02070A03080606020203" pitchFamily="18" charset="0"/>
              </a:rPr>
              <a:t>THANK YOU</a:t>
            </a:r>
          </a:p>
        </p:txBody>
      </p:sp>
      <p:pic>
        <p:nvPicPr>
          <p:cNvPr id="24" name="Online Image Placeholder 23" descr="User">
            <a:extLst>
              <a:ext uri="{FF2B5EF4-FFF2-40B4-BE49-F238E27FC236}">
                <a16:creationId xmlns:a16="http://schemas.microsoft.com/office/drawing/2014/main" id="{E896B487-8C07-495F-95BF-B8F4960E1E8D}"/>
              </a:ext>
            </a:extLst>
          </p:cNvPr>
          <p:cNvPicPr>
            <a:picLocks noGrp="1" noChangeAspect="1"/>
          </p:cNvPicPr>
          <p:nvPr>
            <p:ph type="clipArt" sz="quarter" idx="19"/>
          </p:nvPr>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p:pic>
      <p:pic>
        <p:nvPicPr>
          <p:cNvPr id="12" name="Online Image Placeholder 11" descr="Smart Phone">
            <a:extLst>
              <a:ext uri="{FF2B5EF4-FFF2-40B4-BE49-F238E27FC236}">
                <a16:creationId xmlns:a16="http://schemas.microsoft.com/office/drawing/2014/main" id="{4E709B75-16EA-4581-AED9-567DEF45A6B2}"/>
              </a:ext>
            </a:extLst>
          </p:cNvPr>
          <p:cNvPicPr>
            <a:picLocks noGrp="1" noChangeAspect="1"/>
          </p:cNvPicPr>
          <p:nvPr>
            <p:ph type="clipArt" sz="quarter" idx="20"/>
          </p:nvPr>
        </p:nvPicPr>
        <p:blipFill>
          <a:blip r:embed="rId6" cstate="email">
            <a:extLst>
              <a:ext uri="{28A0092B-C50C-407E-A947-70E740481C1C}">
                <a14:useLocalDpi xmlns:a14="http://schemas.microsoft.com/office/drawing/2010/main"/>
              </a:ext>
              <a:ext uri="{96DAC541-7B7A-43D3-8B79-37D633B846F1}">
                <asvg:svgBlip xmlns:asvg="http://schemas.microsoft.com/office/drawing/2016/SVG/main" r:embed="rId7"/>
              </a:ext>
            </a:extLst>
          </a:blip>
          <a:stretch>
            <a:fillRect/>
          </a:stretch>
        </p:blipFill>
        <p:spPr>
          <a:xfrm>
            <a:off x="5730873" y="3118670"/>
            <a:ext cx="730250" cy="730250"/>
          </a:xfrm>
        </p:spPr>
      </p:pic>
      <p:pic>
        <p:nvPicPr>
          <p:cNvPr id="28" name="Online Image Placeholder 27" descr="Envelope">
            <a:extLst>
              <a:ext uri="{FF2B5EF4-FFF2-40B4-BE49-F238E27FC236}">
                <a16:creationId xmlns:a16="http://schemas.microsoft.com/office/drawing/2014/main" id="{D4D09222-33EB-4F99-9A89-51E2E1E97584}"/>
              </a:ext>
            </a:extLst>
          </p:cNvPr>
          <p:cNvPicPr>
            <a:picLocks noGrp="1" noChangeAspect="1"/>
          </p:cNvPicPr>
          <p:nvPr>
            <p:ph type="clipArt" sz="quarter" idx="21"/>
          </p:nvPr>
        </p:nvPicPr>
        <p:blipFill>
          <a:blip r:embed="rId8" cstate="email">
            <a:extLst>
              <a:ext uri="{28A0092B-C50C-407E-A947-70E740481C1C}">
                <a14:useLocalDpi xmlns:a14="http://schemas.microsoft.com/office/drawing/2010/main"/>
              </a:ext>
              <a:ext uri="{96DAC541-7B7A-43D3-8B79-37D633B846F1}">
                <asvg:svgBlip xmlns:asvg="http://schemas.microsoft.com/office/drawing/2016/SVG/main" r:embed="rId9"/>
              </a:ext>
            </a:extLst>
          </a:blip>
          <a:stretch>
            <a:fillRect/>
          </a:stretch>
        </p:blipFill>
        <p:spPr/>
      </p:pic>
      <p:sp>
        <p:nvSpPr>
          <p:cNvPr id="8" name="Text Placeholder 7">
            <a:extLst>
              <a:ext uri="{FF2B5EF4-FFF2-40B4-BE49-F238E27FC236}">
                <a16:creationId xmlns:a16="http://schemas.microsoft.com/office/drawing/2014/main" id="{0B070B25-2BBC-49AC-9CFA-1CD7195DF2D6}"/>
              </a:ext>
            </a:extLst>
          </p:cNvPr>
          <p:cNvSpPr>
            <a:spLocks noGrp="1"/>
          </p:cNvSpPr>
          <p:nvPr>
            <p:ph type="body" sz="quarter" idx="16"/>
          </p:nvPr>
        </p:nvSpPr>
        <p:spPr>
          <a:xfrm>
            <a:off x="588194" y="3903126"/>
            <a:ext cx="3064668" cy="1016604"/>
          </a:xfrm>
        </p:spPr>
        <p:txBody>
          <a:bodyPr/>
          <a:lstStyle/>
          <a:p>
            <a:r>
              <a:rPr lang="en-US" sz="2000" dirty="0">
                <a:latin typeface="Bodoni MT" panose="02070603080606020203" pitchFamily="18" charset="0"/>
              </a:rPr>
              <a:t>Wali Muhammad Ahmad</a:t>
            </a:r>
          </a:p>
        </p:txBody>
      </p:sp>
      <p:sp>
        <p:nvSpPr>
          <p:cNvPr id="9" name="Text Placeholder 8">
            <a:extLst>
              <a:ext uri="{FF2B5EF4-FFF2-40B4-BE49-F238E27FC236}">
                <a16:creationId xmlns:a16="http://schemas.microsoft.com/office/drawing/2014/main" id="{9E2524A0-105C-4170-BB48-CD0756FB3DFE}"/>
              </a:ext>
            </a:extLst>
          </p:cNvPr>
          <p:cNvSpPr>
            <a:spLocks noGrp="1"/>
          </p:cNvSpPr>
          <p:nvPr>
            <p:ph type="body" sz="quarter" idx="17"/>
          </p:nvPr>
        </p:nvSpPr>
        <p:spPr/>
        <p:txBody>
          <a:bodyPr/>
          <a:lstStyle/>
          <a:p>
            <a:r>
              <a:rPr lang="en-US" dirty="0"/>
              <a:t>+92 314 7363206</a:t>
            </a:r>
          </a:p>
        </p:txBody>
      </p:sp>
      <p:sp>
        <p:nvSpPr>
          <p:cNvPr id="10" name="Text Placeholder 9">
            <a:extLst>
              <a:ext uri="{FF2B5EF4-FFF2-40B4-BE49-F238E27FC236}">
                <a16:creationId xmlns:a16="http://schemas.microsoft.com/office/drawing/2014/main" id="{6E57A531-5B0F-485D-A015-BC78AD089BA6}"/>
              </a:ext>
            </a:extLst>
          </p:cNvPr>
          <p:cNvSpPr>
            <a:spLocks noGrp="1"/>
          </p:cNvSpPr>
          <p:nvPr>
            <p:ph type="body" sz="quarter" idx="18"/>
          </p:nvPr>
        </p:nvSpPr>
        <p:spPr/>
        <p:txBody>
          <a:bodyPr>
            <a:normAutofit fontScale="70000" lnSpcReduction="20000"/>
          </a:bodyPr>
          <a:lstStyle/>
          <a:p>
            <a:r>
              <a:rPr lang="en-US" dirty="0"/>
              <a:t>Wali.Muhammad.ahmad.com</a:t>
            </a:r>
          </a:p>
        </p:txBody>
      </p:sp>
      <p:sp>
        <p:nvSpPr>
          <p:cNvPr id="3" name="Text Placeholder 2">
            <a:extLst>
              <a:ext uri="{FF2B5EF4-FFF2-40B4-BE49-F238E27FC236}">
                <a16:creationId xmlns:a16="http://schemas.microsoft.com/office/drawing/2014/main" id="{C747C414-85D9-40D6-9BB3-5AF68A84F413}"/>
              </a:ext>
            </a:extLst>
          </p:cNvPr>
          <p:cNvSpPr>
            <a:spLocks noGrp="1"/>
          </p:cNvSpPr>
          <p:nvPr>
            <p:ph type="body" sz="quarter" idx="12"/>
          </p:nvPr>
        </p:nvSpPr>
        <p:spPr>
          <a:xfrm>
            <a:off x="888641" y="5137992"/>
            <a:ext cx="10600993" cy="518795"/>
          </a:xfrm>
        </p:spPr>
        <p:txBody>
          <a:bodyPr/>
          <a:lstStyle/>
          <a:p>
            <a:r>
              <a:rPr lang="en-US" dirty="0"/>
              <a:t>Introduction to Computer</a:t>
            </a:r>
          </a:p>
        </p:txBody>
      </p:sp>
    </p:spTree>
    <p:extLst>
      <p:ext uri="{BB962C8B-B14F-4D97-AF65-F5344CB8AC3E}">
        <p14:creationId xmlns:p14="http://schemas.microsoft.com/office/powerpoint/2010/main" val="927727573"/>
      </p:ext>
    </p:extLst>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xEl>
                                              <p:pRg st="0" end="0"/>
                                            </p:txEl>
                                          </p:spTgt>
                                        </p:tgtEl>
                                        <p:attrNameLst>
                                          <p:attrName>style.visibility</p:attrName>
                                        </p:attrNameLst>
                                      </p:cBhvr>
                                      <p:to>
                                        <p:strVal val="visible"/>
                                      </p:to>
                                    </p:set>
                                    <p:anim calcmode="lin" valueType="num">
                                      <p:cBhvr additive="base">
                                        <p:cTn id="13"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 calcmode="lin" valueType="num">
                                      <p:cBhvr additive="base">
                                        <p:cTn id="19"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xit" presetSubtype="4" fill="hold" grpId="0" nodeType="clickEffect">
                                  <p:stCondLst>
                                    <p:cond delay="0"/>
                                  </p:stCondLst>
                                  <p:childTnLst>
                                    <p:anim calcmode="lin" valueType="num">
                                      <p:cBhvr additive="base">
                                        <p:cTn id="24" dur="500"/>
                                        <p:tgtEl>
                                          <p:spTgt spid="6"/>
                                        </p:tgtEl>
                                        <p:attrNameLst>
                                          <p:attrName>ppt_x</p:attrName>
                                        </p:attrNameLst>
                                      </p:cBhvr>
                                      <p:tavLst>
                                        <p:tav tm="0">
                                          <p:val>
                                            <p:strVal val="ppt_x"/>
                                          </p:val>
                                        </p:tav>
                                        <p:tav tm="100000">
                                          <p:val>
                                            <p:strVal val="ppt_x"/>
                                          </p:val>
                                        </p:tav>
                                      </p:tavLst>
                                    </p:anim>
                                    <p:anim calcmode="lin" valueType="num">
                                      <p:cBhvr additive="base">
                                        <p:cTn id="25" dur="500"/>
                                        <p:tgtEl>
                                          <p:spTgt spid="6"/>
                                        </p:tgtEl>
                                        <p:attrNameLst>
                                          <p:attrName>ppt_y</p:attrName>
                                        </p:attrNameLst>
                                      </p:cBhvr>
                                      <p:tavLst>
                                        <p:tav tm="0">
                                          <p:val>
                                            <p:strVal val="ppt_y"/>
                                          </p:val>
                                        </p:tav>
                                        <p:tav tm="100000">
                                          <p:val>
                                            <p:strVal val="1+ppt_h/2"/>
                                          </p:val>
                                        </p:tav>
                                      </p:tavLst>
                                    </p:anim>
                                    <p:set>
                                      <p:cBhvr>
                                        <p:cTn id="26"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build="p"/>
      <p:bldP spid="9" grpId="0" build="p"/>
      <p:bldP spid="10"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A87B3-0A27-4EE9-979E-B69581E476F0}"/>
              </a:ext>
            </a:extLst>
          </p:cNvPr>
          <p:cNvSpPr>
            <a:spLocks noGrp="1"/>
          </p:cNvSpPr>
          <p:nvPr>
            <p:ph type="title"/>
          </p:nvPr>
        </p:nvSpPr>
        <p:spPr>
          <a:xfrm>
            <a:off x="6469039" y="296213"/>
            <a:ext cx="5446100" cy="1782661"/>
          </a:xfrm>
        </p:spPr>
        <p:txBody>
          <a:bodyPr/>
          <a:lstStyle/>
          <a:p>
            <a:r>
              <a:rPr lang="en-US" sz="4000" dirty="0">
                <a:latin typeface="Bodoni MT Black" panose="02070A03080606020203" pitchFamily="18" charset="0"/>
              </a:rPr>
              <a:t>Why computer?</a:t>
            </a:r>
          </a:p>
        </p:txBody>
      </p:sp>
      <p:sp>
        <p:nvSpPr>
          <p:cNvPr id="6" name="Text Placeholder 5">
            <a:extLst>
              <a:ext uri="{FF2B5EF4-FFF2-40B4-BE49-F238E27FC236}">
                <a16:creationId xmlns:a16="http://schemas.microsoft.com/office/drawing/2014/main" id="{F3C89A40-EEAA-43AB-9A3A-B2CFDE450F1B}"/>
              </a:ext>
            </a:extLst>
          </p:cNvPr>
          <p:cNvSpPr>
            <a:spLocks noGrp="1"/>
          </p:cNvSpPr>
          <p:nvPr>
            <p:ph type="body" sz="quarter" idx="15"/>
          </p:nvPr>
        </p:nvSpPr>
        <p:spPr>
          <a:xfrm>
            <a:off x="6469039" y="1351128"/>
            <a:ext cx="5080230" cy="4526635"/>
          </a:xfrm>
        </p:spPr>
        <p:txBody>
          <a:bodyPr/>
          <a:lstStyle/>
          <a:p>
            <a:r>
              <a:rPr lang="en-US" sz="2000" b="0" i="0" dirty="0">
                <a:solidFill>
                  <a:srgbClr val="202124"/>
                </a:solidFill>
                <a:effectLst/>
                <a:latin typeface="Bodoni MT" panose="02070603080606020203" pitchFamily="18" charset="0"/>
              </a:rPr>
              <a:t>Computer has become very important nowadays because it is </a:t>
            </a:r>
            <a:r>
              <a:rPr lang="en-US" sz="2000" b="1" i="0" dirty="0">
                <a:solidFill>
                  <a:srgbClr val="202124"/>
                </a:solidFill>
                <a:effectLst/>
                <a:latin typeface="Bodoni MT" panose="02070603080606020203" pitchFamily="18" charset="0"/>
              </a:rPr>
              <a:t>very much accurate</a:t>
            </a:r>
            <a:r>
              <a:rPr lang="en-US" sz="2000" b="0" i="0" dirty="0">
                <a:solidFill>
                  <a:srgbClr val="202124"/>
                </a:solidFill>
                <a:effectLst/>
                <a:latin typeface="Bodoni MT" panose="02070603080606020203" pitchFamily="18" charset="0"/>
              </a:rPr>
              <a:t>, fast and can accomplish many tasks easily. Otherwise to complete those tasks manually much more time is required. It can do very big calculations in just a second. Moreover it can store huge amount of data in it.</a:t>
            </a:r>
            <a:endParaRPr lang="en-US" sz="2000" dirty="0">
              <a:latin typeface="Bodoni MT" panose="02070603080606020203" pitchFamily="18" charset="0"/>
            </a:endParaRPr>
          </a:p>
          <a:p>
            <a:endParaRPr lang="en-US" sz="1600" dirty="0">
              <a:latin typeface="Bodoni MT" panose="02070603080606020203" pitchFamily="18" charset="0"/>
            </a:endParaRPr>
          </a:p>
        </p:txBody>
      </p:sp>
      <p:sp>
        <p:nvSpPr>
          <p:cNvPr id="7" name="Slide Number Placeholder 6">
            <a:extLst>
              <a:ext uri="{FF2B5EF4-FFF2-40B4-BE49-F238E27FC236}">
                <a16:creationId xmlns:a16="http://schemas.microsoft.com/office/drawing/2014/main" id="{F29F8048-1E86-48F4-B246-D2F8C54B7EB1}"/>
              </a:ext>
            </a:extLst>
          </p:cNvPr>
          <p:cNvSpPr>
            <a:spLocks noGrp="1"/>
          </p:cNvSpPr>
          <p:nvPr>
            <p:ph type="sldNum" sz="quarter" idx="12"/>
          </p:nvPr>
        </p:nvSpPr>
        <p:spPr/>
        <p:txBody>
          <a:bodyPr/>
          <a:lstStyle/>
          <a:p>
            <a:fld id="{8C2E478F-E849-4A8C-AF1F-CBCC78A7CBFA}" type="slidenum">
              <a:rPr lang="en-US" smtClean="0"/>
              <a:pPr/>
              <a:t>2</a:t>
            </a:fld>
            <a:endParaRPr lang="en-US" dirty="0"/>
          </a:p>
        </p:txBody>
      </p:sp>
      <p:pic>
        <p:nvPicPr>
          <p:cNvPr id="9" name="Picture Placeholder 8">
            <a:extLst>
              <a:ext uri="{FF2B5EF4-FFF2-40B4-BE49-F238E27FC236}">
                <a16:creationId xmlns:a16="http://schemas.microsoft.com/office/drawing/2014/main" id="{FF08A08D-72F7-41B1-892F-81188B1E5AB4}"/>
              </a:ext>
            </a:extLst>
          </p:cNvPr>
          <p:cNvPicPr>
            <a:picLocks noGrp="1" noChangeAspect="1"/>
          </p:cNvPicPr>
          <p:nvPr>
            <p:ph type="pic" sz="quarter" idx="13"/>
          </p:nvPr>
        </p:nvPicPr>
        <p:blipFill>
          <a:blip r:embed="rId2"/>
          <a:srcRect t="89" b="89"/>
          <a:stretch>
            <a:fillRect/>
          </a:stretch>
        </p:blipFill>
        <p:spPr>
          <a:xfrm>
            <a:off x="7169" y="24573"/>
            <a:ext cx="6096000" cy="6858000"/>
          </a:xfrm>
        </p:spPr>
      </p:pic>
    </p:spTree>
    <p:extLst>
      <p:ext uri="{BB962C8B-B14F-4D97-AF65-F5344CB8AC3E}">
        <p14:creationId xmlns:p14="http://schemas.microsoft.com/office/powerpoint/2010/main" val="1649098948"/>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randombar(horizontal)">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03950CF-5BF2-4FB0-A36C-48C194F39E12}"/>
              </a:ext>
            </a:extLst>
          </p:cNvPr>
          <p:cNvSpPr>
            <a:spLocks noGrp="1"/>
          </p:cNvSpPr>
          <p:nvPr>
            <p:ph type="title"/>
          </p:nvPr>
        </p:nvSpPr>
        <p:spPr>
          <a:xfrm>
            <a:off x="6095999" y="437882"/>
            <a:ext cx="5897218" cy="858655"/>
          </a:xfrm>
        </p:spPr>
        <p:txBody>
          <a:bodyPr/>
          <a:lstStyle/>
          <a:p>
            <a:r>
              <a:rPr lang="en-US" sz="4000" dirty="0">
                <a:latin typeface="Bodoni MT Black" panose="02070A03080606020203" pitchFamily="18" charset="0"/>
              </a:rPr>
              <a:t>INTRODUCTION</a:t>
            </a:r>
          </a:p>
        </p:txBody>
      </p:sp>
      <p:pic>
        <p:nvPicPr>
          <p:cNvPr id="5" name="Picture Placeholder 4" descr="table with various people working on their laptops">
            <a:extLst>
              <a:ext uri="{FF2B5EF4-FFF2-40B4-BE49-F238E27FC236}">
                <a16:creationId xmlns:a16="http://schemas.microsoft.com/office/drawing/2014/main" id="{A0280051-D7F1-4438-B815-F0FF4906D141}"/>
              </a:ext>
            </a:extLst>
          </p:cNvPr>
          <p:cNvPicPr>
            <a:picLocks noGrp="1" noChangeAspect="1"/>
          </p:cNvPicPr>
          <p:nvPr>
            <p:ph type="pic" sz="quarter" idx="14"/>
          </p:nvPr>
        </p:nvPicPr>
        <p:blipFill rotWithShape="1">
          <a:blip r:embed="rId3" cstate="email">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a:ext>
            </a:extLst>
          </a:blip>
          <a:srcRect l="31146" t="-1642" r="16088" b="1642"/>
          <a:stretch/>
        </p:blipFill>
        <p:spPr>
          <a:xfrm>
            <a:off x="51516" y="25757"/>
            <a:ext cx="5966462" cy="68580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0" name="Text Placeholder 9">
            <a:extLst>
              <a:ext uri="{FF2B5EF4-FFF2-40B4-BE49-F238E27FC236}">
                <a16:creationId xmlns:a16="http://schemas.microsoft.com/office/drawing/2014/main" id="{255FA470-23EB-4512-8FFB-28DDAB08B002}"/>
              </a:ext>
            </a:extLst>
          </p:cNvPr>
          <p:cNvSpPr>
            <a:spLocks noGrp="1"/>
          </p:cNvSpPr>
          <p:nvPr>
            <p:ph type="body" sz="quarter" idx="16"/>
          </p:nvPr>
        </p:nvSpPr>
        <p:spPr>
          <a:xfrm>
            <a:off x="6225539" y="1546138"/>
            <a:ext cx="4951977" cy="464871"/>
          </a:xfrm>
        </p:spPr>
        <p:txBody>
          <a:bodyPr/>
          <a:lstStyle/>
          <a:p>
            <a:pPr algn="l"/>
            <a:r>
              <a:rPr lang="en-US" sz="2000" dirty="0">
                <a:latin typeface="Bodoni MT" panose="02070603080606020203" pitchFamily="18" charset="0"/>
              </a:rPr>
              <a:t>History of Computer</a:t>
            </a:r>
          </a:p>
        </p:txBody>
      </p:sp>
      <p:sp>
        <p:nvSpPr>
          <p:cNvPr id="9" name="Content Placeholder 8">
            <a:extLst>
              <a:ext uri="{FF2B5EF4-FFF2-40B4-BE49-F238E27FC236}">
                <a16:creationId xmlns:a16="http://schemas.microsoft.com/office/drawing/2014/main" id="{256319DF-036A-473B-95D3-C5F6FF849FD4}"/>
              </a:ext>
            </a:extLst>
          </p:cNvPr>
          <p:cNvSpPr>
            <a:spLocks noGrp="1"/>
          </p:cNvSpPr>
          <p:nvPr>
            <p:ph idx="1"/>
          </p:nvPr>
        </p:nvSpPr>
        <p:spPr>
          <a:xfrm>
            <a:off x="6095999" y="2260611"/>
            <a:ext cx="5081517" cy="2757592"/>
          </a:xfrm>
        </p:spPr>
        <p:txBody>
          <a:bodyPr>
            <a:normAutofit/>
          </a:bodyPr>
          <a:lstStyle/>
          <a:p>
            <a:pPr marL="0" indent="0">
              <a:lnSpc>
                <a:spcPct val="100000"/>
              </a:lnSpc>
              <a:buNone/>
            </a:pPr>
            <a:r>
              <a:rPr lang="en-US" sz="2000" b="0" i="0" dirty="0">
                <a:solidFill>
                  <a:srgbClr val="333333"/>
                </a:solidFill>
                <a:effectLst/>
                <a:latin typeface="inter-regular"/>
              </a:rPr>
              <a:t>The first counting device was used by the primitive people. They used sticks, stones and bones as counting tools. As human mind and technology improved with time more computing devices were developed.</a:t>
            </a:r>
            <a:endParaRPr lang="en-US" sz="2000" dirty="0">
              <a:cs typeface="Biome Light" panose="020B0303030204020804" pitchFamily="34" charset="0"/>
            </a:endParaRPr>
          </a:p>
        </p:txBody>
      </p:sp>
      <p:sp>
        <p:nvSpPr>
          <p:cNvPr id="4" name="Slide Number Placeholder 3">
            <a:extLst>
              <a:ext uri="{FF2B5EF4-FFF2-40B4-BE49-F238E27FC236}">
                <a16:creationId xmlns:a16="http://schemas.microsoft.com/office/drawing/2014/main" id="{A4BADA18-8F0E-4249-A144-6CB8259BA65B}"/>
              </a:ext>
            </a:extLst>
          </p:cNvPr>
          <p:cNvSpPr>
            <a:spLocks noGrp="1"/>
          </p:cNvSpPr>
          <p:nvPr>
            <p:ph type="sldNum" sz="quarter" idx="4"/>
          </p:nvPr>
        </p:nvSpPr>
        <p:spPr/>
        <p:txBody>
          <a:bodyPr/>
          <a:lstStyle/>
          <a:p>
            <a:fld id="{8C2E478F-E849-4A8C-AF1F-CBCC78A7CBFA}" type="slidenum">
              <a:rPr lang="en-US" smtClean="0"/>
              <a:t>3</a:t>
            </a:fld>
            <a:endParaRPr lang="en-US" dirty="0"/>
          </a:p>
        </p:txBody>
      </p:sp>
    </p:spTree>
    <p:extLst>
      <p:ext uri="{BB962C8B-B14F-4D97-AF65-F5344CB8AC3E}">
        <p14:creationId xmlns:p14="http://schemas.microsoft.com/office/powerpoint/2010/main" val="1325373587"/>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D24B42B-925B-494C-A986-BD85E8117E1E}"/>
              </a:ext>
            </a:extLst>
          </p:cNvPr>
          <p:cNvSpPr>
            <a:spLocks noGrp="1"/>
          </p:cNvSpPr>
          <p:nvPr>
            <p:ph type="title"/>
          </p:nvPr>
        </p:nvSpPr>
        <p:spPr>
          <a:xfrm>
            <a:off x="6096000" y="946100"/>
            <a:ext cx="5453269" cy="2338013"/>
          </a:xfrm>
        </p:spPr>
        <p:txBody>
          <a:bodyPr>
            <a:noAutofit/>
          </a:bodyPr>
          <a:lstStyle/>
          <a:p>
            <a:r>
              <a:rPr lang="en-US" sz="2000" b="0" i="0" dirty="0">
                <a:solidFill>
                  <a:srgbClr val="333333"/>
                </a:solidFill>
                <a:effectLst/>
                <a:latin typeface="Bodoni MT" panose="02070603080606020203" pitchFamily="18" charset="0"/>
              </a:rPr>
              <a:t>The history of computer begins with the birth of abacus which is believed to be the first computer. It is said that Chinese invented Abacus around 4,000 years ago.</a:t>
            </a:r>
            <a:endParaRPr lang="en-US" sz="2000" dirty="0">
              <a:latin typeface="Bodoni MT" panose="02070603080606020203" pitchFamily="18" charset="0"/>
            </a:endParaRPr>
          </a:p>
        </p:txBody>
      </p:sp>
      <p:sp>
        <p:nvSpPr>
          <p:cNvPr id="2" name="Text Placeholder 1">
            <a:extLst>
              <a:ext uri="{FF2B5EF4-FFF2-40B4-BE49-F238E27FC236}">
                <a16:creationId xmlns:a16="http://schemas.microsoft.com/office/drawing/2014/main" id="{B156CAF1-214F-4566-9B0D-DACA1063E8C8}"/>
              </a:ext>
            </a:extLst>
          </p:cNvPr>
          <p:cNvSpPr>
            <a:spLocks noGrp="1"/>
          </p:cNvSpPr>
          <p:nvPr>
            <p:ph type="body" idx="1"/>
          </p:nvPr>
        </p:nvSpPr>
        <p:spPr>
          <a:xfrm>
            <a:off x="6096000" y="259307"/>
            <a:ext cx="5453269" cy="554989"/>
          </a:xfrm>
        </p:spPr>
        <p:txBody>
          <a:bodyPr/>
          <a:lstStyle/>
          <a:p>
            <a:endParaRPr lang="en-US" sz="4000" b="0" i="0" dirty="0">
              <a:effectLst/>
              <a:latin typeface="Bodoni MT Black" panose="02070A03080606020203" pitchFamily="18" charset="0"/>
            </a:endParaRPr>
          </a:p>
          <a:p>
            <a:pPr algn="l"/>
            <a:r>
              <a:rPr lang="en-US" sz="4000" b="0" i="0" dirty="0">
                <a:effectLst/>
                <a:latin typeface="Bodoni MT Black" panose="02070A03080606020203" pitchFamily="18" charset="0"/>
              </a:rPr>
              <a:t>Abacus</a:t>
            </a:r>
          </a:p>
          <a:p>
            <a:endParaRPr lang="en-US" sz="4000" dirty="0">
              <a:latin typeface="Bodoni MT Black" panose="02070A03080606020203" pitchFamily="18" charset="0"/>
            </a:endParaRPr>
          </a:p>
        </p:txBody>
      </p:sp>
      <p:sp>
        <p:nvSpPr>
          <p:cNvPr id="6" name="Slide Number Placeholder 5">
            <a:extLst>
              <a:ext uri="{FF2B5EF4-FFF2-40B4-BE49-F238E27FC236}">
                <a16:creationId xmlns:a16="http://schemas.microsoft.com/office/drawing/2014/main" id="{FC6A5C12-E784-444E-B868-DE2AE85742BB}"/>
              </a:ext>
            </a:extLst>
          </p:cNvPr>
          <p:cNvSpPr>
            <a:spLocks noGrp="1"/>
          </p:cNvSpPr>
          <p:nvPr>
            <p:ph type="sldNum" sz="quarter" idx="12"/>
          </p:nvPr>
        </p:nvSpPr>
        <p:spPr/>
        <p:txBody>
          <a:bodyPr/>
          <a:lstStyle/>
          <a:p>
            <a:fld id="{8C2E478F-E849-4A8C-AF1F-CBCC78A7CBFA}" type="slidenum">
              <a:rPr lang="en-US" smtClean="0"/>
              <a:t>4</a:t>
            </a:fld>
            <a:endParaRPr lang="en-US" dirty="0"/>
          </a:p>
        </p:txBody>
      </p:sp>
      <p:pic>
        <p:nvPicPr>
          <p:cNvPr id="9" name="Picture Placeholder 8">
            <a:extLst>
              <a:ext uri="{FF2B5EF4-FFF2-40B4-BE49-F238E27FC236}">
                <a16:creationId xmlns:a16="http://schemas.microsoft.com/office/drawing/2014/main" id="{3296C63C-E703-4764-B1B3-A52A6CB8934D}"/>
              </a:ext>
            </a:extLst>
          </p:cNvPr>
          <p:cNvPicPr>
            <a:picLocks noGrp="1" noChangeAspect="1"/>
          </p:cNvPicPr>
          <p:nvPr>
            <p:ph type="pic" sz="quarter" idx="13"/>
          </p:nvPr>
        </p:nvPicPr>
        <p:blipFill>
          <a:blip r:embed="rId2"/>
          <a:srcRect l="9793" r="9793"/>
          <a:stretch>
            <a:fillRect/>
          </a:stretch>
        </p:blipFill>
        <p:spPr>
          <a:xfrm>
            <a:off x="0" y="-9525"/>
            <a:ext cx="6096000" cy="6867525"/>
          </a:xfrm>
        </p:spPr>
      </p:pic>
      <p:pic>
        <p:nvPicPr>
          <p:cNvPr id="11" name="Picture 10">
            <a:extLst>
              <a:ext uri="{FF2B5EF4-FFF2-40B4-BE49-F238E27FC236}">
                <a16:creationId xmlns:a16="http://schemas.microsoft.com/office/drawing/2014/main" id="{1A6D087F-1248-402A-A3D1-A001BE316919}"/>
              </a:ext>
            </a:extLst>
          </p:cNvPr>
          <p:cNvPicPr>
            <a:picLocks noChangeAspect="1"/>
          </p:cNvPicPr>
          <p:nvPr/>
        </p:nvPicPr>
        <p:blipFill>
          <a:blip r:embed="rId3"/>
          <a:stretch>
            <a:fillRect/>
          </a:stretch>
        </p:blipFill>
        <p:spPr>
          <a:xfrm>
            <a:off x="6096001" y="3429000"/>
            <a:ext cx="3614670" cy="3169693"/>
          </a:xfrm>
          <a:prstGeom prst="rect">
            <a:avLst/>
          </a:prstGeom>
        </p:spPr>
      </p:pic>
    </p:spTree>
    <p:extLst>
      <p:ext uri="{BB962C8B-B14F-4D97-AF65-F5344CB8AC3E}">
        <p14:creationId xmlns:p14="http://schemas.microsoft.com/office/powerpoint/2010/main" val="2944765398"/>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randombar(horizontal)">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97EF4CE-E0F9-4353-9C7D-5294DDF363C6}"/>
              </a:ext>
              <a:ext uri="{C183D7F6-B498-43B3-948B-1728B52AA6E4}">
                <adec:decorative xmlns:adec="http://schemas.microsoft.com/office/drawing/2017/decorative" val="1"/>
              </a:ext>
            </a:extLst>
          </p:cNvPr>
          <p:cNvSpPr/>
          <p:nvPr/>
        </p:nvSpPr>
        <p:spPr>
          <a:xfrm>
            <a:off x="5549805" y="380147"/>
            <a:ext cx="5999464" cy="1104224"/>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b="0" i="0" dirty="0">
                <a:solidFill>
                  <a:schemeClr val="bg1"/>
                </a:solidFill>
                <a:effectLst/>
                <a:latin typeface="Bodoni MT Black" panose="02070A03080606020203" pitchFamily="18" charset="0"/>
              </a:rPr>
              <a:t>Charles Babbage</a:t>
            </a:r>
            <a:endParaRPr lang="en-US" sz="4000" dirty="0">
              <a:solidFill>
                <a:schemeClr val="bg1"/>
              </a:solidFill>
              <a:latin typeface="Bodoni MT Black" panose="02070A03080606020203" pitchFamily="18" charset="0"/>
            </a:endParaRPr>
          </a:p>
        </p:txBody>
      </p:sp>
      <p:sp>
        <p:nvSpPr>
          <p:cNvPr id="12" name="Title 3">
            <a:extLst>
              <a:ext uri="{FF2B5EF4-FFF2-40B4-BE49-F238E27FC236}">
                <a16:creationId xmlns:a16="http://schemas.microsoft.com/office/drawing/2014/main" id="{FAAB2787-6A77-4A87-993D-DDAF924185B5}"/>
              </a:ext>
            </a:extLst>
          </p:cNvPr>
          <p:cNvSpPr>
            <a:spLocks noGrp="1"/>
          </p:cNvSpPr>
          <p:nvPr>
            <p:ph type="title"/>
          </p:nvPr>
        </p:nvSpPr>
        <p:spPr>
          <a:xfrm>
            <a:off x="5549806" y="1807969"/>
            <a:ext cx="5999463" cy="3242061"/>
          </a:xfrm>
        </p:spPr>
        <p:txBody>
          <a:bodyPr>
            <a:noAutofit/>
          </a:bodyPr>
          <a:lstStyle/>
          <a:p>
            <a:pPr algn="l"/>
            <a:r>
              <a:rPr lang="en-US" sz="2000" b="1" i="0" dirty="0">
                <a:solidFill>
                  <a:srgbClr val="202124"/>
                </a:solidFill>
                <a:effectLst/>
                <a:latin typeface="Bodoni MT" panose="02070603080606020203" pitchFamily="18" charset="0"/>
              </a:rPr>
              <a:t>Charles Babbage</a:t>
            </a:r>
            <a:r>
              <a:rPr lang="en-US" sz="2000" b="0" i="0" dirty="0">
                <a:solidFill>
                  <a:srgbClr val="202124"/>
                </a:solidFill>
                <a:effectLst/>
                <a:latin typeface="Bodoni MT" panose="02070603080606020203" pitchFamily="18" charset="0"/>
              </a:rPr>
              <a:t>, who was born in 1791, is regarded as </a:t>
            </a:r>
            <a:r>
              <a:rPr lang="en-US" sz="2000" b="1" i="0" dirty="0">
                <a:solidFill>
                  <a:srgbClr val="202124"/>
                </a:solidFill>
                <a:effectLst/>
                <a:latin typeface="Bodoni MT" panose="02070603080606020203" pitchFamily="18" charset="0"/>
              </a:rPr>
              <a:t>the father of computing </a:t>
            </a:r>
            <a:r>
              <a:rPr lang="en-US" sz="2000" b="0" i="0" dirty="0">
                <a:solidFill>
                  <a:srgbClr val="202124"/>
                </a:solidFill>
                <a:effectLst/>
                <a:latin typeface="Bodoni MT" panose="02070603080606020203" pitchFamily="18" charset="0"/>
              </a:rPr>
              <a:t>because of his research into machines that could calculate. Babbage's Difference Engine Number 1 was the first device ever devised that could calculate and print mathematical tables.</a:t>
            </a:r>
            <a:endParaRPr lang="en-US" sz="2000" dirty="0">
              <a:latin typeface="Bodoni MT" panose="02070603080606020203" pitchFamily="18" charset="0"/>
            </a:endParaRPr>
          </a:p>
        </p:txBody>
      </p:sp>
      <p:sp>
        <p:nvSpPr>
          <p:cNvPr id="2" name="Slide Number Placeholder 1">
            <a:extLst>
              <a:ext uri="{FF2B5EF4-FFF2-40B4-BE49-F238E27FC236}">
                <a16:creationId xmlns:a16="http://schemas.microsoft.com/office/drawing/2014/main" id="{6AC2F439-9B68-4159-977F-8EC563FB1552}"/>
              </a:ext>
            </a:extLst>
          </p:cNvPr>
          <p:cNvSpPr>
            <a:spLocks noGrp="1"/>
          </p:cNvSpPr>
          <p:nvPr>
            <p:ph type="sldNum" sz="quarter" idx="11"/>
          </p:nvPr>
        </p:nvSpPr>
        <p:spPr/>
        <p:txBody>
          <a:bodyPr/>
          <a:lstStyle/>
          <a:p>
            <a:fld id="{8C2E478F-E849-4A8C-AF1F-CBCC78A7CBFA}" type="slidenum">
              <a:rPr lang="en-US" smtClean="0"/>
              <a:t>5</a:t>
            </a:fld>
            <a:endParaRPr lang="en-US" dirty="0"/>
          </a:p>
        </p:txBody>
      </p:sp>
      <p:pic>
        <p:nvPicPr>
          <p:cNvPr id="5" name="Picture 4">
            <a:extLst>
              <a:ext uri="{FF2B5EF4-FFF2-40B4-BE49-F238E27FC236}">
                <a16:creationId xmlns:a16="http://schemas.microsoft.com/office/drawing/2014/main" id="{D2550FAC-A573-4B8E-9106-90504E3C7368}"/>
              </a:ext>
            </a:extLst>
          </p:cNvPr>
          <p:cNvPicPr>
            <a:picLocks noChangeAspect="1"/>
          </p:cNvPicPr>
          <p:nvPr/>
        </p:nvPicPr>
        <p:blipFill>
          <a:blip r:embed="rId2"/>
          <a:stretch>
            <a:fillRect/>
          </a:stretch>
        </p:blipFill>
        <p:spPr>
          <a:xfrm>
            <a:off x="92242" y="535815"/>
            <a:ext cx="4762500" cy="6115050"/>
          </a:xfrm>
          <a:prstGeom prst="rect">
            <a:avLst/>
          </a:prstGeom>
        </p:spPr>
      </p:pic>
    </p:spTree>
    <p:extLst>
      <p:ext uri="{BB962C8B-B14F-4D97-AF65-F5344CB8AC3E}">
        <p14:creationId xmlns:p14="http://schemas.microsoft.com/office/powerpoint/2010/main" val="2779095684"/>
      </p:ext>
    </p:extLst>
  </p:cSld>
  <p:clrMapOvr>
    <a:masterClrMapping/>
  </p:clrMapOvr>
  <p:transition spd="slow">
    <p:randomBar dir="vert"/>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Placeholder 7" descr="close up of computer code">
            <a:extLst>
              <a:ext uri="{FF2B5EF4-FFF2-40B4-BE49-F238E27FC236}">
                <a16:creationId xmlns:a16="http://schemas.microsoft.com/office/drawing/2014/main" id="{1D5DB266-C804-437C-AED7-3D057820D244}"/>
              </a:ext>
            </a:extLst>
          </p:cNvPr>
          <p:cNvPicPr>
            <a:picLocks noGrp="1" noChangeAspect="1"/>
          </p:cNvPicPr>
          <p:nvPr>
            <p:ph type="pic" sz="quarter" idx="10"/>
          </p:nvPr>
        </p:nvPicPr>
        <p:blipFill rotWithShape="1">
          <a:blip r:embed="rId2">
            <a:alphaModFix amt="35000"/>
            <a:extLst>
              <a:ext uri="{BEBA8EAE-BF5A-486C-A8C5-ECC9F3942E4B}">
                <a14:imgProps xmlns:a14="http://schemas.microsoft.com/office/drawing/2010/main">
                  <a14:imgLayer r:embed="rId3">
                    <a14:imgEffect>
                      <a14:saturation sat="0"/>
                    </a14:imgEffect>
                  </a14:imgLayer>
                </a14:imgProps>
              </a:ext>
            </a:extLst>
          </a:blip>
          <a:srcRect t="7813" b="7813"/>
          <a:stretch/>
        </p:blipFill>
        <p:spPr>
          <a:xfrm>
            <a:off x="25757" y="0"/>
            <a:ext cx="12192000" cy="6858000"/>
          </a:xfrm>
        </p:spPr>
      </p:pic>
      <p:sp>
        <p:nvSpPr>
          <p:cNvPr id="5" name="Title 4">
            <a:extLst>
              <a:ext uri="{FF2B5EF4-FFF2-40B4-BE49-F238E27FC236}">
                <a16:creationId xmlns:a16="http://schemas.microsoft.com/office/drawing/2014/main" id="{14AB6F96-E5E8-4B40-A18C-2D078D1C2D4F}"/>
              </a:ext>
            </a:extLst>
          </p:cNvPr>
          <p:cNvSpPr>
            <a:spLocks noGrp="1"/>
          </p:cNvSpPr>
          <p:nvPr>
            <p:ph type="title"/>
          </p:nvPr>
        </p:nvSpPr>
        <p:spPr>
          <a:xfrm>
            <a:off x="746972" y="425002"/>
            <a:ext cx="10341737" cy="1262129"/>
          </a:xfrm>
        </p:spPr>
        <p:txBody>
          <a:bodyPr>
            <a:noAutofit/>
          </a:bodyPr>
          <a:lstStyle/>
          <a:p>
            <a:pPr algn="l"/>
            <a:br>
              <a:rPr lang="en-US" sz="2000" b="0" i="0" dirty="0">
                <a:solidFill>
                  <a:srgbClr val="610B38"/>
                </a:solidFill>
                <a:effectLst/>
                <a:latin typeface="Bodoni MT Black" panose="02070A03080606020203" pitchFamily="18" charset="0"/>
              </a:rPr>
            </a:br>
            <a:r>
              <a:rPr lang="en-US" sz="4800" b="0" i="0" dirty="0">
                <a:effectLst/>
                <a:latin typeface="Bodoni MT Black" panose="02070A03080606020203" pitchFamily="18" charset="0"/>
              </a:rPr>
              <a:t>Generations of Computers</a:t>
            </a:r>
            <a:br>
              <a:rPr lang="en-US" sz="2000" b="0" i="0" dirty="0">
                <a:solidFill>
                  <a:srgbClr val="610B38"/>
                </a:solidFill>
                <a:effectLst/>
                <a:latin typeface="Bodoni MT Black" panose="02070A03080606020203" pitchFamily="18" charset="0"/>
              </a:rPr>
            </a:br>
            <a:endParaRPr lang="en-US" sz="2000" dirty="0">
              <a:latin typeface="Bodoni MT Black" panose="02070A03080606020203" pitchFamily="18" charset="0"/>
            </a:endParaRPr>
          </a:p>
        </p:txBody>
      </p:sp>
      <p:sp>
        <p:nvSpPr>
          <p:cNvPr id="2" name="Text Placeholder 1">
            <a:extLst>
              <a:ext uri="{FF2B5EF4-FFF2-40B4-BE49-F238E27FC236}">
                <a16:creationId xmlns:a16="http://schemas.microsoft.com/office/drawing/2014/main" id="{DAF72BBC-FC90-4B63-96CA-ABED853DBAD0}"/>
              </a:ext>
            </a:extLst>
          </p:cNvPr>
          <p:cNvSpPr>
            <a:spLocks noGrp="1"/>
          </p:cNvSpPr>
          <p:nvPr>
            <p:ph type="body" sz="quarter" idx="11"/>
          </p:nvPr>
        </p:nvSpPr>
        <p:spPr>
          <a:xfrm>
            <a:off x="746973" y="1867437"/>
            <a:ext cx="10097038" cy="3940935"/>
          </a:xfrm>
        </p:spPr>
        <p:txBody>
          <a:bodyPr/>
          <a:lstStyle/>
          <a:p>
            <a:pPr algn="l"/>
            <a:r>
              <a:rPr lang="en-US" sz="2000" b="0" i="0" dirty="0">
                <a:effectLst/>
                <a:latin typeface="Bodoni MT" panose="02070603080606020203" pitchFamily="18" charset="0"/>
              </a:rPr>
              <a:t>A generation of computers refers to the specific improvements in computer technology with time. In 1946, electronic pathways called circuits were developed to perform the counting. It replaced the gears and other mechanical parts used for counting in previous computing machines.</a:t>
            </a:r>
            <a:endParaRPr lang="en-US" sz="2000" dirty="0">
              <a:latin typeface="Bodoni MT" panose="02070603080606020203" pitchFamily="18" charset="0"/>
            </a:endParaRPr>
          </a:p>
        </p:txBody>
      </p:sp>
    </p:spTree>
    <p:extLst>
      <p:ext uri="{BB962C8B-B14F-4D97-AF65-F5344CB8AC3E}">
        <p14:creationId xmlns:p14="http://schemas.microsoft.com/office/powerpoint/2010/main" val="83977915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2">
                                            <p:txEl>
                                              <p:pRg st="0" end="0"/>
                                            </p:txEl>
                                          </p:spTgt>
                                        </p:tgtEl>
                                        <p:attrNameLst>
                                          <p:attrName>style.visibility</p:attrName>
                                        </p:attrNameLst>
                                      </p:cBhvr>
                                      <p:to>
                                        <p:strVal val="visible"/>
                                      </p:to>
                                    </p:set>
                                    <p:animEffect transition="in" filter="fade">
                                      <p:cBhvr>
                                        <p:cTn id="13" dur="1000"/>
                                        <p:tgtEl>
                                          <p:spTgt spid="2">
                                            <p:txEl>
                                              <p:pRg st="0" end="0"/>
                                            </p:txEl>
                                          </p:spTgt>
                                        </p:tgtEl>
                                      </p:cBhvr>
                                    </p:animEffect>
                                    <p:anim calcmode="lin" valueType="num">
                                      <p:cBhvr>
                                        <p:cTn id="14"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50AEA731-C7D0-4A0E-B871-4F369D8BEAC5}"/>
              </a:ext>
            </a:extLst>
          </p:cNvPr>
          <p:cNvSpPr>
            <a:spLocks noGrp="1"/>
          </p:cNvSpPr>
          <p:nvPr>
            <p:ph type="title"/>
          </p:nvPr>
        </p:nvSpPr>
        <p:spPr>
          <a:xfrm>
            <a:off x="7792279" y="365125"/>
            <a:ext cx="4018722" cy="592642"/>
          </a:xfrm>
        </p:spPr>
        <p:txBody>
          <a:bodyPr/>
          <a:lstStyle/>
          <a:p>
            <a:r>
              <a:rPr lang="en-US" sz="1800" b="0" i="0" dirty="0">
                <a:solidFill>
                  <a:srgbClr val="610B38"/>
                </a:solidFill>
                <a:effectLst/>
                <a:latin typeface="Bodoni MT Black" panose="02070A03080606020203" pitchFamily="18" charset="0"/>
              </a:rPr>
              <a:t>First Generation Computers</a:t>
            </a:r>
            <a:br>
              <a:rPr lang="en-US" sz="1800" b="0" i="0" dirty="0">
                <a:solidFill>
                  <a:srgbClr val="610B38"/>
                </a:solidFill>
                <a:effectLst/>
                <a:latin typeface="Bodoni MT Black" panose="02070A03080606020203" pitchFamily="18" charset="0"/>
              </a:rPr>
            </a:br>
            <a:endParaRPr lang="en-US" sz="1800" dirty="0">
              <a:latin typeface="Bodoni MT Black" panose="02070A03080606020203" pitchFamily="18" charset="0"/>
            </a:endParaRPr>
          </a:p>
        </p:txBody>
      </p:sp>
      <p:sp>
        <p:nvSpPr>
          <p:cNvPr id="13" name="Content Placeholder 12">
            <a:extLst>
              <a:ext uri="{FF2B5EF4-FFF2-40B4-BE49-F238E27FC236}">
                <a16:creationId xmlns:a16="http://schemas.microsoft.com/office/drawing/2014/main" id="{A4E49AC7-7A73-4B51-BDF6-EABA3162F4B7}"/>
              </a:ext>
            </a:extLst>
          </p:cNvPr>
          <p:cNvSpPr>
            <a:spLocks noGrp="1"/>
          </p:cNvSpPr>
          <p:nvPr>
            <p:ph idx="1"/>
          </p:nvPr>
        </p:nvSpPr>
        <p:spPr>
          <a:xfrm>
            <a:off x="7792279" y="772732"/>
            <a:ext cx="4018722" cy="5127501"/>
          </a:xfrm>
        </p:spPr>
        <p:txBody>
          <a:bodyPr>
            <a:normAutofit lnSpcReduction="10000"/>
          </a:bodyPr>
          <a:lstStyle/>
          <a:p>
            <a:pPr marL="0" indent="0">
              <a:buNone/>
            </a:pPr>
            <a:r>
              <a:rPr lang="en-US" sz="1600" b="0" i="0" dirty="0">
                <a:solidFill>
                  <a:srgbClr val="333333"/>
                </a:solidFill>
                <a:effectLst/>
                <a:latin typeface="Bodoni MT" panose="02070603080606020203" pitchFamily="18" charset="0"/>
              </a:rPr>
              <a:t>The first generation (1946-1959) computers were slow, huge and expensive. In these computers, vacuum tubes were used as the basic components of CPU and memory. </a:t>
            </a:r>
          </a:p>
          <a:p>
            <a:pPr algn="just"/>
            <a:r>
              <a:rPr lang="en-US" sz="1600" b="0" i="0" dirty="0">
                <a:solidFill>
                  <a:srgbClr val="333333"/>
                </a:solidFill>
                <a:effectLst/>
                <a:latin typeface="Bodoni MT" panose="02070603080606020203" pitchFamily="18" charset="0"/>
              </a:rPr>
              <a:t>Some of the popular first generation computers are;</a:t>
            </a:r>
          </a:p>
          <a:p>
            <a:pPr algn="just">
              <a:buFont typeface="Arial" panose="020B0604020202020204" pitchFamily="34" charset="0"/>
              <a:buChar char="•"/>
            </a:pPr>
            <a:r>
              <a:rPr lang="en-US" sz="1600" b="1" i="0" dirty="0">
                <a:solidFill>
                  <a:srgbClr val="000000"/>
                </a:solidFill>
                <a:effectLst/>
                <a:latin typeface="Bodoni MT" panose="02070603080606020203" pitchFamily="18" charset="0"/>
              </a:rPr>
              <a:t>ENIAC</a:t>
            </a:r>
            <a:r>
              <a:rPr lang="en-US" sz="1600" b="0" i="0" dirty="0">
                <a:solidFill>
                  <a:srgbClr val="000000"/>
                </a:solidFill>
                <a:effectLst/>
                <a:latin typeface="Bodoni MT" panose="02070603080606020203" pitchFamily="18" charset="0"/>
              </a:rPr>
              <a:t> ( Electronic Numerical Integrator and Computer)</a:t>
            </a:r>
          </a:p>
          <a:p>
            <a:pPr algn="just">
              <a:buFont typeface="Arial" panose="020B0604020202020204" pitchFamily="34" charset="0"/>
              <a:buChar char="•"/>
            </a:pPr>
            <a:r>
              <a:rPr lang="en-US" sz="1600" b="1" i="0" dirty="0">
                <a:solidFill>
                  <a:srgbClr val="000000"/>
                </a:solidFill>
                <a:effectLst/>
                <a:latin typeface="Bodoni MT" panose="02070603080606020203" pitchFamily="18" charset="0"/>
              </a:rPr>
              <a:t>EDVAC</a:t>
            </a:r>
            <a:r>
              <a:rPr lang="en-US" sz="1600" b="0" i="0" dirty="0">
                <a:solidFill>
                  <a:srgbClr val="000000"/>
                </a:solidFill>
                <a:effectLst/>
                <a:latin typeface="Bodoni MT" panose="02070603080606020203" pitchFamily="18" charset="0"/>
              </a:rPr>
              <a:t> ( Electronic Discrete Variable Automatic Computer)</a:t>
            </a:r>
          </a:p>
          <a:p>
            <a:pPr algn="just">
              <a:buFont typeface="Arial" panose="020B0604020202020204" pitchFamily="34" charset="0"/>
              <a:buChar char="•"/>
            </a:pPr>
            <a:r>
              <a:rPr lang="en-US" sz="1600" b="1" i="0" dirty="0">
                <a:solidFill>
                  <a:srgbClr val="000000"/>
                </a:solidFill>
                <a:effectLst/>
                <a:latin typeface="Bodoni MT" panose="02070603080606020203" pitchFamily="18" charset="0"/>
              </a:rPr>
              <a:t>UNIVACI</a:t>
            </a:r>
            <a:r>
              <a:rPr lang="en-US" sz="1600" b="0" i="0" dirty="0">
                <a:solidFill>
                  <a:srgbClr val="000000"/>
                </a:solidFill>
                <a:effectLst/>
                <a:latin typeface="Bodoni MT" panose="02070603080606020203" pitchFamily="18" charset="0"/>
              </a:rPr>
              <a:t>( Universal Automatic Computer)</a:t>
            </a:r>
          </a:p>
          <a:p>
            <a:pPr algn="just">
              <a:buFont typeface="Arial" panose="020B0604020202020204" pitchFamily="34" charset="0"/>
              <a:buChar char="•"/>
            </a:pPr>
            <a:r>
              <a:rPr lang="en-US" sz="1600" b="1" i="0" dirty="0">
                <a:solidFill>
                  <a:srgbClr val="000000"/>
                </a:solidFill>
                <a:effectLst/>
                <a:latin typeface="Bodoni MT" panose="02070603080606020203" pitchFamily="18" charset="0"/>
              </a:rPr>
              <a:t>IBM-701</a:t>
            </a:r>
            <a:endParaRPr lang="en-US" sz="1600" b="0" i="0" dirty="0">
              <a:solidFill>
                <a:srgbClr val="000000"/>
              </a:solidFill>
              <a:effectLst/>
              <a:latin typeface="Bodoni MT" panose="02070603080606020203" pitchFamily="18" charset="0"/>
            </a:endParaRPr>
          </a:p>
          <a:p>
            <a:pPr algn="just">
              <a:buFont typeface="Arial" panose="020B0604020202020204" pitchFamily="34" charset="0"/>
              <a:buChar char="•"/>
            </a:pPr>
            <a:r>
              <a:rPr lang="en-US" sz="1600" b="1" i="0" dirty="0">
                <a:solidFill>
                  <a:srgbClr val="000000"/>
                </a:solidFill>
                <a:effectLst/>
                <a:latin typeface="Bodoni MT" panose="02070603080606020203" pitchFamily="18" charset="0"/>
              </a:rPr>
              <a:t>IBM-650</a:t>
            </a:r>
            <a:endParaRPr lang="en-US" sz="1600" b="0" i="0" dirty="0">
              <a:solidFill>
                <a:srgbClr val="000000"/>
              </a:solidFill>
              <a:effectLst/>
              <a:latin typeface="Bodoni MT" panose="02070603080606020203" pitchFamily="18" charset="0"/>
            </a:endParaRPr>
          </a:p>
          <a:p>
            <a:pPr marL="0" indent="0">
              <a:buNone/>
            </a:pPr>
            <a:endParaRPr lang="en-US" sz="1500" dirty="0">
              <a:latin typeface="Bodoni MT" panose="02070603080606020203" pitchFamily="18" charset="0"/>
            </a:endParaRPr>
          </a:p>
        </p:txBody>
      </p:sp>
      <p:sp>
        <p:nvSpPr>
          <p:cNvPr id="6" name="Slide Number Placeholder 5">
            <a:extLst>
              <a:ext uri="{FF2B5EF4-FFF2-40B4-BE49-F238E27FC236}">
                <a16:creationId xmlns:a16="http://schemas.microsoft.com/office/drawing/2014/main" id="{929F2A82-A1C3-4571-9ED3-A0EC079893EC}"/>
              </a:ext>
            </a:extLst>
          </p:cNvPr>
          <p:cNvSpPr>
            <a:spLocks noGrp="1"/>
          </p:cNvSpPr>
          <p:nvPr>
            <p:ph type="sldNum" sz="quarter" idx="4"/>
          </p:nvPr>
        </p:nvSpPr>
        <p:spPr/>
        <p:txBody>
          <a:bodyPr/>
          <a:lstStyle/>
          <a:p>
            <a:fld id="{8C2E478F-E849-4A8C-AF1F-CBCC78A7CBFA}" type="slidenum">
              <a:rPr lang="en-US" smtClean="0"/>
              <a:t>7</a:t>
            </a:fld>
            <a:endParaRPr lang="en-US" dirty="0"/>
          </a:p>
        </p:txBody>
      </p:sp>
      <p:pic>
        <p:nvPicPr>
          <p:cNvPr id="23" name="Picture Placeholder 22">
            <a:extLst>
              <a:ext uri="{FF2B5EF4-FFF2-40B4-BE49-F238E27FC236}">
                <a16:creationId xmlns:a16="http://schemas.microsoft.com/office/drawing/2014/main" id="{D27B2383-62E3-48B9-91D5-E895DF3D3FF9}"/>
              </a:ext>
            </a:extLst>
          </p:cNvPr>
          <p:cNvPicPr>
            <a:picLocks noGrp="1" noChangeAspect="1"/>
          </p:cNvPicPr>
          <p:nvPr>
            <p:ph type="pic" sz="quarter" idx="14"/>
          </p:nvPr>
        </p:nvPicPr>
        <p:blipFill rotWithShape="1">
          <a:blip r:embed="rId3"/>
          <a:srcRect t="8224" b="32296"/>
          <a:stretch/>
        </p:blipFill>
        <p:spPr>
          <a:xfrm>
            <a:off x="736600" y="365125"/>
            <a:ext cx="2997200" cy="1781979"/>
          </a:xfrm>
        </p:spPr>
      </p:pic>
      <p:pic>
        <p:nvPicPr>
          <p:cNvPr id="26" name="Picture Placeholder 25">
            <a:extLst>
              <a:ext uri="{FF2B5EF4-FFF2-40B4-BE49-F238E27FC236}">
                <a16:creationId xmlns:a16="http://schemas.microsoft.com/office/drawing/2014/main" id="{6F3E532C-204D-4F33-AA4B-D1662B03EFFB}"/>
              </a:ext>
            </a:extLst>
          </p:cNvPr>
          <p:cNvPicPr>
            <a:picLocks noGrp="1" noChangeAspect="1"/>
          </p:cNvPicPr>
          <p:nvPr>
            <p:ph type="pic" sz="quarter" idx="15"/>
          </p:nvPr>
        </p:nvPicPr>
        <p:blipFill>
          <a:blip r:embed="rId4"/>
          <a:srcRect l="4903" r="4903"/>
          <a:stretch>
            <a:fillRect/>
          </a:stretch>
        </p:blipFill>
        <p:spPr/>
      </p:pic>
      <p:pic>
        <p:nvPicPr>
          <p:cNvPr id="28" name="Picture Placeholder 27">
            <a:extLst>
              <a:ext uri="{FF2B5EF4-FFF2-40B4-BE49-F238E27FC236}">
                <a16:creationId xmlns:a16="http://schemas.microsoft.com/office/drawing/2014/main" id="{4F29F754-6BFB-40FA-8697-2768A2C3BE74}"/>
              </a:ext>
            </a:extLst>
          </p:cNvPr>
          <p:cNvPicPr>
            <a:picLocks noGrp="1" noChangeAspect="1"/>
          </p:cNvPicPr>
          <p:nvPr>
            <p:ph type="pic" sz="quarter" idx="16"/>
          </p:nvPr>
        </p:nvPicPr>
        <p:blipFill>
          <a:blip r:embed="rId5"/>
          <a:srcRect l="4525" r="4525"/>
          <a:stretch>
            <a:fillRect/>
          </a:stretch>
        </p:blipFill>
        <p:spPr/>
      </p:pic>
      <p:pic>
        <p:nvPicPr>
          <p:cNvPr id="32" name="Picture Placeholder 31">
            <a:extLst>
              <a:ext uri="{FF2B5EF4-FFF2-40B4-BE49-F238E27FC236}">
                <a16:creationId xmlns:a16="http://schemas.microsoft.com/office/drawing/2014/main" id="{85B7821C-B5AE-4DD1-9A7A-8C741049F7DB}"/>
              </a:ext>
            </a:extLst>
          </p:cNvPr>
          <p:cNvPicPr>
            <a:picLocks noGrp="1" noChangeAspect="1"/>
          </p:cNvPicPr>
          <p:nvPr>
            <p:ph type="pic" sz="quarter" idx="18"/>
          </p:nvPr>
        </p:nvPicPr>
        <p:blipFill>
          <a:blip r:embed="rId6"/>
          <a:srcRect t="3146" b="3146"/>
          <a:stretch>
            <a:fillRect/>
          </a:stretch>
        </p:blipFill>
        <p:spPr/>
      </p:pic>
      <p:pic>
        <p:nvPicPr>
          <p:cNvPr id="40" name="Picture Placeholder 39">
            <a:extLst>
              <a:ext uri="{FF2B5EF4-FFF2-40B4-BE49-F238E27FC236}">
                <a16:creationId xmlns:a16="http://schemas.microsoft.com/office/drawing/2014/main" id="{798FE68D-1470-4104-B3B9-A01FEC3049FE}"/>
              </a:ext>
            </a:extLst>
          </p:cNvPr>
          <p:cNvPicPr>
            <a:picLocks noGrp="1" noChangeAspect="1"/>
          </p:cNvPicPr>
          <p:nvPr>
            <p:ph type="pic" sz="quarter" idx="17"/>
          </p:nvPr>
        </p:nvPicPr>
        <p:blipFill>
          <a:blip r:embed="rId7"/>
          <a:srcRect t="10295" b="10295"/>
          <a:stretch>
            <a:fillRect/>
          </a:stretch>
        </p:blipFill>
        <p:spPr/>
      </p:pic>
      <p:pic>
        <p:nvPicPr>
          <p:cNvPr id="46" name="Picture Placeholder 45">
            <a:extLst>
              <a:ext uri="{FF2B5EF4-FFF2-40B4-BE49-F238E27FC236}">
                <a16:creationId xmlns:a16="http://schemas.microsoft.com/office/drawing/2014/main" id="{2367FF41-9883-48BA-8828-64359C939D37}"/>
              </a:ext>
            </a:extLst>
          </p:cNvPr>
          <p:cNvPicPr>
            <a:picLocks noGrp="1" noChangeAspect="1"/>
          </p:cNvPicPr>
          <p:nvPr>
            <p:ph type="pic" sz="quarter" idx="19"/>
          </p:nvPr>
        </p:nvPicPr>
        <p:blipFill>
          <a:blip r:embed="rId8"/>
          <a:srcRect t="20260" b="20260"/>
          <a:stretch>
            <a:fillRect/>
          </a:stretch>
        </p:blipFill>
        <p:spPr/>
      </p:pic>
    </p:spTree>
    <p:extLst>
      <p:ext uri="{BB962C8B-B14F-4D97-AF65-F5344CB8AC3E}">
        <p14:creationId xmlns:p14="http://schemas.microsoft.com/office/powerpoint/2010/main" val="2720361709"/>
      </p:ext>
    </p:extLst>
  </p:cSld>
  <p:clrMapOvr>
    <a:masterClrMapping/>
  </p:clrMapOvr>
  <p:transition spd="slow">
    <p:cove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D24B42B-925B-494C-A986-BD85E8117E1E}"/>
              </a:ext>
            </a:extLst>
          </p:cNvPr>
          <p:cNvSpPr>
            <a:spLocks noGrp="1"/>
          </p:cNvSpPr>
          <p:nvPr>
            <p:ph type="title"/>
          </p:nvPr>
        </p:nvSpPr>
        <p:spPr>
          <a:xfrm>
            <a:off x="5808373" y="1944709"/>
            <a:ext cx="5950038" cy="2202288"/>
          </a:xfrm>
        </p:spPr>
        <p:txBody>
          <a:bodyPr>
            <a:noAutofit/>
          </a:bodyPr>
          <a:lstStyle/>
          <a:p>
            <a:r>
              <a:rPr lang="en-US" sz="1800" b="0" i="0" dirty="0">
                <a:solidFill>
                  <a:srgbClr val="333333"/>
                </a:solidFill>
                <a:effectLst/>
                <a:latin typeface="Bodoni MT" panose="02070603080606020203" pitchFamily="18" charset="0"/>
              </a:rPr>
              <a:t>The second generation (1959-1965) was the era of the transistor computers. These computers used transistors which were cheap, compact and consuming less power; it made transistor computers faster than the first generation computers.</a:t>
            </a:r>
            <a:endParaRPr lang="en-US" sz="1800" dirty="0">
              <a:latin typeface="Bodoni MT" panose="02070603080606020203" pitchFamily="18" charset="0"/>
            </a:endParaRPr>
          </a:p>
        </p:txBody>
      </p:sp>
      <p:sp>
        <p:nvSpPr>
          <p:cNvPr id="5" name="Text Placeholder 4">
            <a:extLst>
              <a:ext uri="{FF2B5EF4-FFF2-40B4-BE49-F238E27FC236}">
                <a16:creationId xmlns:a16="http://schemas.microsoft.com/office/drawing/2014/main" id="{AF9B872F-6332-408E-9135-B871F0C90C00}"/>
              </a:ext>
            </a:extLst>
          </p:cNvPr>
          <p:cNvSpPr>
            <a:spLocks noGrp="1"/>
          </p:cNvSpPr>
          <p:nvPr>
            <p:ph type="body" idx="1"/>
          </p:nvPr>
        </p:nvSpPr>
        <p:spPr>
          <a:xfrm>
            <a:off x="5927411" y="502276"/>
            <a:ext cx="5521907" cy="1262131"/>
          </a:xfrm>
        </p:spPr>
        <p:txBody>
          <a:bodyPr/>
          <a:lstStyle/>
          <a:p>
            <a:pPr algn="l"/>
            <a:endParaRPr lang="en-US" sz="2000" b="0" i="0" dirty="0">
              <a:effectLst/>
              <a:latin typeface="Bodoni MT Black" panose="02070A03080606020203" pitchFamily="18" charset="0"/>
            </a:endParaRPr>
          </a:p>
          <a:p>
            <a:pPr algn="l"/>
            <a:r>
              <a:rPr lang="en-US" sz="2000" b="0" i="0" dirty="0">
                <a:effectLst/>
                <a:latin typeface="Bodoni MT Black" panose="02070A03080606020203" pitchFamily="18" charset="0"/>
              </a:rPr>
              <a:t>Second Generation Computers</a:t>
            </a:r>
          </a:p>
          <a:p>
            <a:pPr algn="l"/>
            <a:endParaRPr lang="en-US" sz="2000" spc="300" dirty="0">
              <a:latin typeface="Bodoni MT Black" panose="02070A03080606020203" pitchFamily="18" charset="0"/>
            </a:endParaRPr>
          </a:p>
        </p:txBody>
      </p:sp>
      <p:sp>
        <p:nvSpPr>
          <p:cNvPr id="2" name="Slide Number Placeholder 1">
            <a:extLst>
              <a:ext uri="{FF2B5EF4-FFF2-40B4-BE49-F238E27FC236}">
                <a16:creationId xmlns:a16="http://schemas.microsoft.com/office/drawing/2014/main" id="{948DD8A0-BD53-4DBF-949B-0D64D12DADA9}"/>
              </a:ext>
            </a:extLst>
          </p:cNvPr>
          <p:cNvSpPr>
            <a:spLocks noGrp="1"/>
          </p:cNvSpPr>
          <p:nvPr>
            <p:ph type="sldNum" sz="quarter" idx="12"/>
          </p:nvPr>
        </p:nvSpPr>
        <p:spPr/>
        <p:txBody>
          <a:bodyPr/>
          <a:lstStyle/>
          <a:p>
            <a:fld id="{8C2E478F-E849-4A8C-AF1F-CBCC78A7CBFA}" type="slidenum">
              <a:rPr lang="en-US" smtClean="0"/>
              <a:t>8</a:t>
            </a:fld>
            <a:endParaRPr lang="en-US" dirty="0"/>
          </a:p>
        </p:txBody>
      </p:sp>
      <p:pic>
        <p:nvPicPr>
          <p:cNvPr id="8" name="Picture Placeholder 7">
            <a:extLst>
              <a:ext uri="{FF2B5EF4-FFF2-40B4-BE49-F238E27FC236}">
                <a16:creationId xmlns:a16="http://schemas.microsoft.com/office/drawing/2014/main" id="{302E6F96-889F-47FF-8384-EE3E1FCECF31}"/>
              </a:ext>
            </a:extLst>
          </p:cNvPr>
          <p:cNvPicPr>
            <a:picLocks noGrp="1" noChangeAspect="1"/>
          </p:cNvPicPr>
          <p:nvPr>
            <p:ph type="pic" sz="quarter" idx="13"/>
          </p:nvPr>
        </p:nvPicPr>
        <p:blipFill rotWithShape="1">
          <a:blip r:embed="rId2"/>
          <a:srcRect l="21250" t="-2438" r="9554" b="2438"/>
          <a:stretch/>
        </p:blipFill>
        <p:spPr>
          <a:xfrm>
            <a:off x="-30051" y="-165541"/>
            <a:ext cx="6096000" cy="6867922"/>
          </a:xfrm>
        </p:spPr>
      </p:pic>
    </p:spTree>
    <p:extLst>
      <p:ext uri="{BB962C8B-B14F-4D97-AF65-F5344CB8AC3E}">
        <p14:creationId xmlns:p14="http://schemas.microsoft.com/office/powerpoint/2010/main" val="3164405530"/>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A457865-6CE4-48F7-9DE8-065695261810}"/>
              </a:ext>
              <a:ext uri="{C183D7F6-B498-43B3-948B-1728B52AA6E4}">
                <adec:decorative xmlns:adec="http://schemas.microsoft.com/office/drawing/2017/decorative" val="1"/>
              </a:ext>
            </a:extLst>
          </p:cNvPr>
          <p:cNvSpPr/>
          <p:nvPr/>
        </p:nvSpPr>
        <p:spPr>
          <a:xfrm>
            <a:off x="594520" y="210006"/>
            <a:ext cx="6025221" cy="1000608"/>
          </a:xfrm>
          <a:prstGeom prst="rect">
            <a:avLst/>
          </a:prstGeom>
          <a:gradFill flip="none" rotWithShape="1">
            <a:gsLst>
              <a:gs pos="0">
                <a:schemeClr val="accent5"/>
              </a:gs>
              <a:gs pos="100000">
                <a:schemeClr val="accent2">
                  <a:lumMod val="98000"/>
                  <a:lumOff val="2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0" i="0" dirty="0">
              <a:solidFill>
                <a:schemeClr val="bg1"/>
              </a:solidFill>
              <a:effectLst/>
              <a:latin typeface="Bodoni MT Black" panose="02070A03080606020203" pitchFamily="18" charset="0"/>
            </a:endParaRPr>
          </a:p>
          <a:p>
            <a:r>
              <a:rPr lang="en-US" sz="3200" b="0" i="0" dirty="0">
                <a:solidFill>
                  <a:schemeClr val="bg1"/>
                </a:solidFill>
                <a:effectLst/>
                <a:latin typeface="Bodoni MT Black" panose="02070A03080606020203" pitchFamily="18" charset="0"/>
              </a:rPr>
              <a:t>Third Generation Computers</a:t>
            </a:r>
          </a:p>
          <a:p>
            <a:pPr algn="ctr"/>
            <a:endParaRPr lang="en-US" sz="3200" dirty="0">
              <a:solidFill>
                <a:schemeClr val="bg1"/>
              </a:solidFill>
              <a:latin typeface="Bodoni MT Black" panose="02070A03080606020203" pitchFamily="18" charset="0"/>
            </a:endParaRPr>
          </a:p>
        </p:txBody>
      </p:sp>
      <p:sp>
        <p:nvSpPr>
          <p:cNvPr id="4" name="Title 3">
            <a:extLst>
              <a:ext uri="{FF2B5EF4-FFF2-40B4-BE49-F238E27FC236}">
                <a16:creationId xmlns:a16="http://schemas.microsoft.com/office/drawing/2014/main" id="{16300B5C-7AD0-42EE-A289-DB61F249073A}"/>
              </a:ext>
            </a:extLst>
          </p:cNvPr>
          <p:cNvSpPr>
            <a:spLocks noGrp="1"/>
          </p:cNvSpPr>
          <p:nvPr>
            <p:ph type="title"/>
          </p:nvPr>
        </p:nvSpPr>
        <p:spPr>
          <a:xfrm>
            <a:off x="594519" y="965915"/>
            <a:ext cx="6025221" cy="5061398"/>
          </a:xfrm>
        </p:spPr>
        <p:txBody>
          <a:bodyPr>
            <a:noAutofit/>
          </a:bodyPr>
          <a:lstStyle/>
          <a:p>
            <a:pPr algn="l"/>
            <a:r>
              <a:rPr lang="en-US" sz="1800" b="0" i="0" dirty="0">
                <a:solidFill>
                  <a:srgbClr val="333333"/>
                </a:solidFill>
                <a:effectLst/>
                <a:latin typeface="Bodoni MT" panose="02070603080606020203" pitchFamily="18" charset="0"/>
              </a:rPr>
              <a:t>The third generation computers used integrated circuits (ICs) instead of transistors. A single IC can pack huge number of transistors which increased the power of a computer and reduced the cost. Some of the popular third generation computers are;</a:t>
            </a:r>
            <a:br>
              <a:rPr lang="en-US" sz="1800" b="0" i="0" dirty="0">
                <a:solidFill>
                  <a:srgbClr val="333333"/>
                </a:solidFill>
                <a:effectLst/>
                <a:latin typeface="Bodoni MT" panose="02070603080606020203" pitchFamily="18" charset="0"/>
              </a:rPr>
            </a:br>
            <a:br>
              <a:rPr lang="en-US" sz="1800" b="0" i="0" dirty="0">
                <a:solidFill>
                  <a:srgbClr val="333333"/>
                </a:solidFill>
                <a:effectLst/>
                <a:latin typeface="Bodoni MT" panose="02070603080606020203" pitchFamily="18" charset="0"/>
              </a:rPr>
            </a:br>
            <a:br>
              <a:rPr lang="en-US" sz="1800" b="0" i="0" dirty="0">
                <a:solidFill>
                  <a:srgbClr val="333333"/>
                </a:solidFill>
                <a:effectLst/>
                <a:latin typeface="Bodoni MT" panose="02070603080606020203" pitchFamily="18" charset="0"/>
              </a:rPr>
            </a:br>
            <a:r>
              <a:rPr lang="en-US" sz="1800" b="1" i="0" dirty="0">
                <a:solidFill>
                  <a:srgbClr val="000000"/>
                </a:solidFill>
                <a:effectLst/>
                <a:latin typeface="Bodoni MT" panose="02070603080606020203" pitchFamily="18" charset="0"/>
              </a:rPr>
              <a:t>IBM-360 series</a:t>
            </a:r>
            <a:br>
              <a:rPr lang="en-US" sz="1800" b="0" i="0" dirty="0">
                <a:solidFill>
                  <a:srgbClr val="000000"/>
                </a:solidFill>
                <a:effectLst/>
                <a:latin typeface="Bodoni MT" panose="02070603080606020203" pitchFamily="18" charset="0"/>
              </a:rPr>
            </a:br>
            <a:r>
              <a:rPr lang="en-US" sz="1800" b="1" i="0" dirty="0">
                <a:solidFill>
                  <a:srgbClr val="000000"/>
                </a:solidFill>
                <a:effectLst/>
                <a:latin typeface="Bodoni MT" panose="02070603080606020203" pitchFamily="18" charset="0"/>
              </a:rPr>
              <a:t>Honeywell-6000 series</a:t>
            </a:r>
            <a:br>
              <a:rPr lang="en-US" sz="1800" b="0" i="0" dirty="0">
                <a:solidFill>
                  <a:srgbClr val="000000"/>
                </a:solidFill>
                <a:effectLst/>
                <a:latin typeface="Bodoni MT" panose="02070603080606020203" pitchFamily="18" charset="0"/>
              </a:rPr>
            </a:br>
            <a:r>
              <a:rPr lang="en-US" sz="1800" b="1" i="0" dirty="0">
                <a:solidFill>
                  <a:srgbClr val="000000"/>
                </a:solidFill>
                <a:effectLst/>
                <a:latin typeface="Bodoni MT" panose="02070603080606020203" pitchFamily="18" charset="0"/>
              </a:rPr>
              <a:t>PDP(Personal Data Processor)</a:t>
            </a:r>
            <a:br>
              <a:rPr lang="en-US" sz="1800" b="0" i="0" dirty="0">
                <a:solidFill>
                  <a:srgbClr val="000000"/>
                </a:solidFill>
                <a:effectLst/>
                <a:latin typeface="Bodoni MT" panose="02070603080606020203" pitchFamily="18" charset="0"/>
              </a:rPr>
            </a:br>
            <a:r>
              <a:rPr lang="en-US" sz="1800" b="1" i="0" dirty="0">
                <a:solidFill>
                  <a:srgbClr val="000000"/>
                </a:solidFill>
                <a:effectLst/>
                <a:latin typeface="Bodoni MT" panose="02070603080606020203" pitchFamily="18" charset="0"/>
              </a:rPr>
              <a:t>IBM-370/168</a:t>
            </a:r>
            <a:br>
              <a:rPr lang="en-US" sz="1800" b="0" i="0" dirty="0">
                <a:solidFill>
                  <a:srgbClr val="000000"/>
                </a:solidFill>
                <a:effectLst/>
                <a:latin typeface="Bodoni MT" panose="02070603080606020203" pitchFamily="18" charset="0"/>
              </a:rPr>
            </a:br>
            <a:r>
              <a:rPr lang="en-US" sz="1800" b="1" i="0" dirty="0">
                <a:solidFill>
                  <a:srgbClr val="000000"/>
                </a:solidFill>
                <a:effectLst/>
                <a:latin typeface="Bodoni MT" panose="02070603080606020203" pitchFamily="18" charset="0"/>
              </a:rPr>
              <a:t>TDC-316</a:t>
            </a:r>
            <a:br>
              <a:rPr lang="en-US" sz="1800" b="0" i="0" dirty="0">
                <a:solidFill>
                  <a:srgbClr val="000000"/>
                </a:solidFill>
                <a:effectLst/>
                <a:latin typeface="Bodoni MT" panose="02070603080606020203" pitchFamily="18" charset="0"/>
              </a:rPr>
            </a:br>
            <a:endParaRPr lang="en-US" sz="1800" dirty="0">
              <a:latin typeface="Bodoni MT" panose="02070603080606020203" pitchFamily="18" charset="0"/>
            </a:endParaRPr>
          </a:p>
        </p:txBody>
      </p:sp>
      <p:sp>
        <p:nvSpPr>
          <p:cNvPr id="6" name="Slide Number Placeholder 5">
            <a:extLst>
              <a:ext uri="{FF2B5EF4-FFF2-40B4-BE49-F238E27FC236}">
                <a16:creationId xmlns:a16="http://schemas.microsoft.com/office/drawing/2014/main" id="{762668FB-51EF-473B-89E5-AB8206BF498C}"/>
              </a:ext>
            </a:extLst>
          </p:cNvPr>
          <p:cNvSpPr>
            <a:spLocks noGrp="1"/>
          </p:cNvSpPr>
          <p:nvPr>
            <p:ph type="sldNum" sz="quarter" idx="11"/>
          </p:nvPr>
        </p:nvSpPr>
        <p:spPr/>
        <p:txBody>
          <a:bodyPr/>
          <a:lstStyle/>
          <a:p>
            <a:fld id="{8C2E478F-E849-4A8C-AF1F-CBCC78A7CBFA}" type="slidenum">
              <a:rPr lang="en-US" smtClean="0"/>
              <a:t>9</a:t>
            </a:fld>
            <a:endParaRPr lang="en-US" dirty="0"/>
          </a:p>
        </p:txBody>
      </p:sp>
      <p:pic>
        <p:nvPicPr>
          <p:cNvPr id="8" name="Picture 7">
            <a:extLst>
              <a:ext uri="{FF2B5EF4-FFF2-40B4-BE49-F238E27FC236}">
                <a16:creationId xmlns:a16="http://schemas.microsoft.com/office/drawing/2014/main" id="{CCE1937A-ECD6-4592-B446-57CFC587048D}"/>
              </a:ext>
            </a:extLst>
          </p:cNvPr>
          <p:cNvPicPr>
            <a:picLocks noChangeAspect="1"/>
          </p:cNvPicPr>
          <p:nvPr/>
        </p:nvPicPr>
        <p:blipFill>
          <a:blip r:embed="rId2"/>
          <a:stretch>
            <a:fillRect/>
          </a:stretch>
        </p:blipFill>
        <p:spPr>
          <a:xfrm>
            <a:off x="6848528" y="210007"/>
            <a:ext cx="4922715" cy="5817306"/>
          </a:xfrm>
          <a:prstGeom prst="rect">
            <a:avLst/>
          </a:prstGeom>
        </p:spPr>
      </p:pic>
    </p:spTree>
    <p:extLst>
      <p:ext uri="{BB962C8B-B14F-4D97-AF65-F5344CB8AC3E}">
        <p14:creationId xmlns:p14="http://schemas.microsoft.com/office/powerpoint/2010/main" val="212910835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Custom 5">
      <a:dk1>
        <a:sysClr val="windowText" lastClr="000000"/>
      </a:dk1>
      <a:lt1>
        <a:sysClr val="window" lastClr="FFFFFF"/>
      </a:lt1>
      <a:dk2>
        <a:srgbClr val="44546A"/>
      </a:dk2>
      <a:lt2>
        <a:srgbClr val="E7E6E6"/>
      </a:lt2>
      <a:accent1>
        <a:srgbClr val="A53F52"/>
      </a:accent1>
      <a:accent2>
        <a:srgbClr val="E99757"/>
      </a:accent2>
      <a:accent3>
        <a:srgbClr val="2F3342"/>
      </a:accent3>
      <a:accent4>
        <a:srgbClr val="2C2153"/>
      </a:accent4>
      <a:accent5>
        <a:srgbClr val="01023B"/>
      </a:accent5>
      <a:accent6>
        <a:srgbClr val="7F7F7F"/>
      </a:accent6>
      <a:hlink>
        <a:srgbClr val="3A3838"/>
      </a:hlink>
      <a:folHlink>
        <a:srgbClr val="D0CECE"/>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ch presentation_Win32_LW_v2.potx" id="{3AEEB70B-72AA-432B-B699-7833EBF4B1FE}" vid="{14A49A59-25D4-4203-BE02-DE6939C7C5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55BB9993-D5F9-46FA-B2E5-80E3632E982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B7E2D32-4FDD-4266-880C-17595B801432}">
  <ds:schemaRefs>
    <ds:schemaRef ds:uri="http://schemas.microsoft.com/sharepoint/v3/contenttype/forms"/>
  </ds:schemaRefs>
</ds:datastoreItem>
</file>

<file path=customXml/itemProps3.xml><?xml version="1.0" encoding="utf-8"?>
<ds:datastoreItem xmlns:ds="http://schemas.openxmlformats.org/officeDocument/2006/customXml" ds:itemID="{E3D9F223-918A-45AF-9B53-56AB9E5E2182}">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Tech presentation</Template>
  <TotalTime>79</TotalTime>
  <Words>639</Words>
  <Application>Microsoft Office PowerPoint</Application>
  <PresentationFormat>Widescreen</PresentationFormat>
  <Paragraphs>52</Paragraphs>
  <Slides>13</Slides>
  <Notes>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13</vt:i4>
      </vt:variant>
    </vt:vector>
  </HeadingPairs>
  <TitlesOfParts>
    <vt:vector size="23" baseType="lpstr">
      <vt:lpstr>arial</vt:lpstr>
      <vt:lpstr>arial</vt:lpstr>
      <vt:lpstr>Bodoni MT</vt:lpstr>
      <vt:lpstr>Bodoni MT Black</vt:lpstr>
      <vt:lpstr>Calibri</vt:lpstr>
      <vt:lpstr>Calibri Light</vt:lpstr>
      <vt:lpstr>erdana</vt:lpstr>
      <vt:lpstr>inter-regular</vt:lpstr>
      <vt:lpstr>Wingdings</vt:lpstr>
      <vt:lpstr>Office Theme</vt:lpstr>
      <vt:lpstr>History of computer</vt:lpstr>
      <vt:lpstr>Why computer?</vt:lpstr>
      <vt:lpstr>INTRODUCTION</vt:lpstr>
      <vt:lpstr>The history of computer begins with the birth of abacus which is believed to be the first computer. It is said that Chinese invented Abacus around 4,000 years ago.</vt:lpstr>
      <vt:lpstr>Charles Babbage, who was born in 1791, is regarded as the father of computing because of his research into machines that could calculate. Babbage's Difference Engine Number 1 was the first device ever devised that could calculate and print mathematical tables.</vt:lpstr>
      <vt:lpstr> Generations of Computers </vt:lpstr>
      <vt:lpstr>First Generation Computers </vt:lpstr>
      <vt:lpstr>The second generation (1959-1965) was the era of the transistor computers. These computers used transistors which were cheap, compact and consuming less power; it made transistor computers faster than the first generation computers.</vt:lpstr>
      <vt:lpstr>The third generation computers used integrated circuits (ICs) instead of transistors. A single IC can pack huge number of transistors which increased the power of a computer and reduced the cost. Some of the popular third generation computers are;   IBM-360 series Honeywell-6000 series PDP(Personal Data Processor) IBM-370/168 TDC-316 </vt:lpstr>
      <vt:lpstr> Fourth Generation Computers  </vt:lpstr>
      <vt:lpstr>Fifth Generation Computers In fifth generation (1980-till date) computers, the VLSI technology was replaced with ULSI (Ultra Large Scale Integration). It made possible the production of microprocessor chips with ten million electronic components. This generation computers used parallel processing hardware and AI (Artificial Intelligence) software. The programming languages used in this generation were C, C++, Java, .NET, etc. </vt:lpstr>
      <vt:lpstr>What is the future of computer?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History of computer</dc:title>
  <dc:creator>Wali Muhammad</dc:creator>
  <cp:lastModifiedBy>Wali Muhammad</cp:lastModifiedBy>
  <cp:revision>1</cp:revision>
  <dcterms:created xsi:type="dcterms:W3CDTF">2021-12-10T14:08:37Z</dcterms:created>
  <dcterms:modified xsi:type="dcterms:W3CDTF">2021-12-10T15:27:49Z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