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A04E-2B30-40A0-B243-53E8952235D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7C22-B9EB-4271-A9B7-F6BF451D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7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A04E-2B30-40A0-B243-53E8952235D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7C22-B9EB-4271-A9B7-F6BF451D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A04E-2B30-40A0-B243-53E8952235D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7C22-B9EB-4271-A9B7-F6BF451D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A04E-2B30-40A0-B243-53E8952235D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7C22-B9EB-4271-A9B7-F6BF451D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A04E-2B30-40A0-B243-53E8952235D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7C22-B9EB-4271-A9B7-F6BF451D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A04E-2B30-40A0-B243-53E8952235D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7C22-B9EB-4271-A9B7-F6BF451D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A04E-2B30-40A0-B243-53E8952235D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7C22-B9EB-4271-A9B7-F6BF451D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9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A04E-2B30-40A0-B243-53E8952235D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7C22-B9EB-4271-A9B7-F6BF451D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A04E-2B30-40A0-B243-53E8952235D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7C22-B9EB-4271-A9B7-F6BF451D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3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A04E-2B30-40A0-B243-53E8952235D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7C22-B9EB-4271-A9B7-F6BF451D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A04E-2B30-40A0-B243-53E8952235D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7C22-B9EB-4271-A9B7-F6BF451D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A04E-2B30-40A0-B243-53E8952235D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7C22-B9EB-4271-A9B7-F6BF451D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CPM: Critical Path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6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607208" cy="58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0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950"/>
            <a:ext cx="7396162" cy="59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3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458200" cy="587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0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6" y="365125"/>
            <a:ext cx="7807138" cy="61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2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14" y="365125"/>
            <a:ext cx="8065721" cy="60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5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269941" cy="55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2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491537" cy="59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089"/>
            <a:ext cx="8482012" cy="605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4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527588" cy="54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7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8218954" cy="62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9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300882" cy="592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4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6096"/>
            <a:ext cx="8384521" cy="52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7172"/>
            <a:ext cx="7307698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43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5738"/>
            <a:ext cx="7666504" cy="54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87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56348"/>
            <a:ext cx="8000719" cy="55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0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083"/>
            <a:ext cx="9650505" cy="61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6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880"/>
            <a:ext cx="8501062" cy="62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4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0"/>
            <a:ext cx="8807457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7541"/>
            <a:ext cx="8182255" cy="58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8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954"/>
            <a:ext cx="8600794" cy="608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5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769"/>
            <a:ext cx="8658225" cy="63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2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743"/>
            <a:ext cx="8843962" cy="62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9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Widescreen</PresentationFormat>
  <Paragraphs>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CPM: Critical Path Method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123</cp:lastModifiedBy>
  <cp:revision>3</cp:revision>
  <dcterms:created xsi:type="dcterms:W3CDTF">2023-12-15T09:52:23Z</dcterms:created>
  <dcterms:modified xsi:type="dcterms:W3CDTF">2023-12-15T10:04:48Z</dcterms:modified>
</cp:coreProperties>
</file>