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EED27168-E387-4531-8688-D9B06B45A719}"/>
    <pc:docChg chg="modSld">
      <pc:chgData name="Wali Muhammad" userId="a50c5a49626fbc72" providerId="LiveId" clId="{EED27168-E387-4531-8688-D9B06B45A719}" dt="2023-11-01T01:12:21.135" v="1" actId="1076"/>
      <pc:docMkLst>
        <pc:docMk/>
      </pc:docMkLst>
      <pc:sldChg chg="modSp mod">
        <pc:chgData name="Wali Muhammad" userId="a50c5a49626fbc72" providerId="LiveId" clId="{EED27168-E387-4531-8688-D9B06B45A719}" dt="2023-11-01T01:12:21.135" v="1" actId="1076"/>
        <pc:sldMkLst>
          <pc:docMk/>
          <pc:sldMk cId="2122904592" sldId="257"/>
        </pc:sldMkLst>
        <pc:picChg chg="mod">
          <ac:chgData name="Wali Muhammad" userId="a50c5a49626fbc72" providerId="LiveId" clId="{EED27168-E387-4531-8688-D9B06B45A719}" dt="2023-11-01T01:12:19.806" v="0" actId="1076"/>
          <ac:picMkLst>
            <pc:docMk/>
            <pc:sldMk cId="2122904592" sldId="257"/>
            <ac:picMk id="4" creationId="{00000000-0000-0000-0000-000000000000}"/>
          </ac:picMkLst>
        </pc:picChg>
        <pc:picChg chg="mod">
          <ac:chgData name="Wali Muhammad" userId="a50c5a49626fbc72" providerId="LiveId" clId="{EED27168-E387-4531-8688-D9B06B45A719}" dt="2023-11-01T01:12:21.135" v="1" actId="1076"/>
          <ac:picMkLst>
            <pc:docMk/>
            <pc:sldMk cId="2122904592" sldId="257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3272-1E7B-4453-83EF-67A60A52A44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A6CE-6E89-4856-9D53-0F2CA5D7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2363"/>
            <a:ext cx="9144000" cy="41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0" y="365125"/>
            <a:ext cx="9308815" cy="5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9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34" y="874059"/>
            <a:ext cx="8668066" cy="47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716803"/>
            <a:ext cx="6741459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5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Fishbone: Why less market share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04094" cy="28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1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79" y="766482"/>
            <a:ext cx="8739646" cy="49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03" y="1183342"/>
            <a:ext cx="8995462" cy="3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0" y="968188"/>
            <a:ext cx="8635165" cy="46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66" y="981635"/>
            <a:ext cx="8528022" cy="45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3" y="887506"/>
            <a:ext cx="8744500" cy="46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847166"/>
            <a:ext cx="8935085" cy="47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472"/>
            <a:ext cx="599290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212" y="1630978"/>
            <a:ext cx="8565776" cy="47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0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9" y="365125"/>
            <a:ext cx="1078445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PDCA Cycle </a:t>
            </a:r>
          </a:p>
        </p:txBody>
      </p:sp>
    </p:spTree>
    <p:extLst>
      <p:ext uri="{BB962C8B-B14F-4D97-AF65-F5344CB8AC3E}">
        <p14:creationId xmlns:p14="http://schemas.microsoft.com/office/powerpoint/2010/main" val="5802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262" y="1810544"/>
            <a:ext cx="8673346" cy="4769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5" y="484981"/>
            <a:ext cx="62960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44513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70" y="727868"/>
            <a:ext cx="3019425" cy="600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807" y="1801905"/>
            <a:ext cx="8990827" cy="43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9149018" cy="52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22709" cy="5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9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1" y="790809"/>
            <a:ext cx="4448175" cy="600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472" y="1690688"/>
            <a:ext cx="8641540" cy="43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Fishbone: Why less market share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Wali Muhammad</cp:lastModifiedBy>
  <cp:revision>7</cp:revision>
  <dcterms:created xsi:type="dcterms:W3CDTF">2023-09-24T07:15:57Z</dcterms:created>
  <dcterms:modified xsi:type="dcterms:W3CDTF">2023-11-01T01:47:37Z</dcterms:modified>
</cp:coreProperties>
</file>