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H3VRHuum98CBYlSsnA4xkY8z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22364"/>
            <a:ext cx="8391525" cy="424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460" y="1037085"/>
            <a:ext cx="8227078" cy="456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898" y="461682"/>
            <a:ext cx="8770089" cy="491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38163"/>
            <a:ext cx="786765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725" y="1825624"/>
            <a:ext cx="8350063" cy="433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260" y="853620"/>
            <a:ext cx="8703328" cy="470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835" y="849563"/>
            <a:ext cx="8724340" cy="48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765" y="614268"/>
            <a:ext cx="6498291" cy="531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807" y="645458"/>
            <a:ext cx="9025278" cy="466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2023-09-24T08:52:54Z</dcterms:created>
  <dc:creator>123</dc:creator>
</cp:coreProperties>
</file>