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8814-70E9-45FD-96B0-1679420B88A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23F1-933E-4468-B5A1-D4C9C7AE6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6831"/>
            <a:ext cx="8708383" cy="45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5801"/>
            <a:ext cx="8214488" cy="41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73" y="712694"/>
            <a:ext cx="8052322" cy="43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2353"/>
            <a:ext cx="9272217" cy="40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8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9588"/>
            <a:ext cx="8358780" cy="38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2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9487"/>
            <a:ext cx="7685834" cy="48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8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48" y="793376"/>
            <a:ext cx="9025278" cy="46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workflow charting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representation of a task or series of tasks</a:t>
            </a:r>
          </a:p>
          <a:p>
            <a:r>
              <a:rPr lang="en-US" dirty="0" smtClean="0"/>
              <a:t>Allows you to streamline your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99" y="2141034"/>
            <a:ext cx="3386498" cy="33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42056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8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5493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3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139867" cy="54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5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22534" cy="59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819"/>
            <a:ext cx="9828320" cy="59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8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595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58194" cy="46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684474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1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 Flow</vt:lpstr>
      <vt:lpstr>What is workflow charting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4</cp:revision>
  <dcterms:created xsi:type="dcterms:W3CDTF">2023-09-24T07:48:31Z</dcterms:created>
  <dcterms:modified xsi:type="dcterms:W3CDTF">2023-09-24T08:11:45Z</dcterms:modified>
</cp:coreProperties>
</file>