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ZiR/2XcNdKBMl9IQDyiLZZGdv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BPR Case Studies</a:t>
            </a:r>
            <a:br>
              <a:rPr b="1" lang="en-US"/>
            </a:b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3706" y="3602038"/>
            <a:ext cx="29051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329275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6"/>
            <a:ext cx="7767918" cy="5854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65125"/>
            <a:ext cx="8025871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7758112" cy="583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65124"/>
            <a:ext cx="7485529" cy="57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7995985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study # 4</a:t>
            </a:r>
            <a:endParaRPr/>
          </a:p>
        </p:txBody>
      </p:sp>
      <p:pic>
        <p:nvPicPr>
          <p:cNvPr id="181" name="Google Shape;18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884" y="2822715"/>
            <a:ext cx="1983242" cy="512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65124"/>
            <a:ext cx="10305967" cy="568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7726637" cy="541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Activity: How to reduce queue time  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057" y="1805781"/>
            <a:ext cx="57816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9139518" cy="583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55612"/>
            <a:ext cx="9570760" cy="47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8238565" cy="580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8012206" cy="578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BPR Case Study # 2</a:t>
            </a:r>
            <a:endParaRPr/>
          </a:p>
        </p:txBody>
      </p:sp>
      <p:pic>
        <p:nvPicPr>
          <p:cNvPr id="120" name="Google Shape;12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490" y="2735590"/>
            <a:ext cx="55721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7844828" cy="5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65125"/>
            <a:ext cx="7892771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study # 3</a:t>
            </a:r>
            <a:endParaRPr/>
          </a:p>
        </p:txBody>
      </p:sp>
      <p:pic>
        <p:nvPicPr>
          <p:cNvPr id="140" name="Google Shape;14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8790" y="2702859"/>
            <a:ext cx="5391150" cy="564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2023-09-24T04:26:28Z</dcterms:created>
  <dc:creator>123</dc:creator>
</cp:coreProperties>
</file>