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embeddedFontLst>
    <p:embeddedFont>
      <p:font typeface="Arial Narrow" panose="020B0606020202030204" pitchFamily="34" charset="0"/>
      <p:regular r:id="rId70"/>
      <p:bold r:id="rId71"/>
      <p:italic r:id="rId72"/>
      <p:boldItalic r:id="rId73"/>
    </p:embeddedFont>
    <p:embeddedFont>
      <p:font typeface="Arimo" panose="020B0604020202020204" charset="0"/>
      <p:regular r:id="rId74"/>
      <p:bold r:id="rId75"/>
      <p:italic r:id="rId76"/>
      <p:boldItalic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43JhxOhtDlA2t+rbCZQvwMLx7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4830F7F7-BA4F-4785-A283-5FEA0CD0ABED}"/>
    <pc:docChg chg="custSel modSld modMainMaster">
      <pc:chgData name="Wali Muhammad" userId="a50c5a49626fbc72" providerId="LiveId" clId="{4830F7F7-BA4F-4785-A283-5FEA0CD0ABED}" dt="2023-10-31T15:34:09.704" v="4"/>
      <pc:docMkLst>
        <pc:docMk/>
      </pc:docMkLst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56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57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58"/>
        </pc:sldMkLst>
      </pc:sldChg>
      <pc:sldChg chg="modSp mod modTransition">
        <pc:chgData name="Wali Muhammad" userId="a50c5a49626fbc72" providerId="LiveId" clId="{4830F7F7-BA4F-4785-A283-5FEA0CD0ABED}" dt="2023-10-31T15:34:09.704" v="4"/>
        <pc:sldMkLst>
          <pc:docMk/>
          <pc:sldMk cId="0" sldId="259"/>
        </pc:sldMkLst>
        <pc:spChg chg="mod">
          <ac:chgData name="Wali Muhammad" userId="a50c5a49626fbc72" providerId="LiveId" clId="{4830F7F7-BA4F-4785-A283-5FEA0CD0ABED}" dt="2023-10-31T15:34:03.626" v="1" actId="27636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Wali Muhammad" userId="a50c5a49626fbc72" providerId="LiveId" clId="{4830F7F7-BA4F-4785-A283-5FEA0CD0ABED}" dt="2023-10-31T15:34:03.626" v="3" actId="27636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Wali Muhammad" userId="a50c5a49626fbc72" providerId="LiveId" clId="{4830F7F7-BA4F-4785-A283-5FEA0CD0ABED}" dt="2023-10-31T15:34:03.626" v="2" actId="27636"/>
          <ac:spMkLst>
            <pc:docMk/>
            <pc:sldMk cId="0" sldId="259"/>
            <ac:spMk id="130" creationId="{00000000-0000-0000-0000-000000000000}"/>
          </ac:spMkLst>
        </pc:spChg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0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1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2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3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4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5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6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7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8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69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0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1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2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3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4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5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6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7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8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79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0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1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2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3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4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5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6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7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8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89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0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1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2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3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4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5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6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7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8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299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0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1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2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3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4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5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6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7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8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09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0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1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2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3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4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5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6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7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8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19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20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21"/>
        </pc:sldMkLst>
      </pc:sldChg>
      <pc:sldChg chg="modTransition">
        <pc:chgData name="Wali Muhammad" userId="a50c5a49626fbc72" providerId="LiveId" clId="{4830F7F7-BA4F-4785-A283-5FEA0CD0ABED}" dt="2023-10-31T15:34:09.704" v="4"/>
        <pc:sldMkLst>
          <pc:docMk/>
          <pc:sldMk cId="0" sldId="322"/>
        </pc:sldMkLst>
      </pc:sldChg>
      <pc:sldMasterChg chg="modTransition modSldLayout">
        <pc:chgData name="Wali Muhammad" userId="a50c5a49626fbc72" providerId="LiveId" clId="{4830F7F7-BA4F-4785-A283-5FEA0CD0ABED}" dt="2023-10-31T15:34:09.704" v="4"/>
        <pc:sldMasterMkLst>
          <pc:docMk/>
          <pc:sldMasterMk cId="0" sldId="2147483648"/>
        </pc:sldMasterMkLst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Wali Muhammad" userId="a50c5a49626fbc72" providerId="LiveId" clId="{4830F7F7-BA4F-4785-A283-5FEA0CD0ABED}" dt="2023-10-31T15:34:09.704" v="4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1</a:t>
            </a:fld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模板来自于</a:t>
            </a:r>
            <a:r>
              <a:rPr lang="en-US" dirty="0"/>
              <a:t> http://docer.wps.cn</a:t>
            </a:r>
            <a:endParaRPr dirty="0"/>
          </a:p>
        </p:txBody>
      </p:sp>
      <p:sp>
        <p:nvSpPr>
          <p:cNvPr id="326" name="Google Shape;32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17</a:t>
            </a:fld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模板来自于</a:t>
            </a:r>
            <a:r>
              <a:rPr lang="en-US" dirty="0"/>
              <a:t> http://docer.wps.cn</a:t>
            </a:r>
            <a:endParaRPr dirty="0"/>
          </a:p>
        </p:txBody>
      </p:sp>
      <p:sp>
        <p:nvSpPr>
          <p:cNvPr id="334" name="Google Shape;33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18</a:t>
            </a:fld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545" name="Google Shape;54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48</a:t>
            </a:fld>
            <a:endParaRPr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2" name="Google Shape;562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563" name="Google Shape;563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51</a:t>
            </a:fld>
            <a:endParaRPr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4" name="Google Shape;58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585" name="Google Shape;58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55</a:t>
            </a:fld>
            <a:endParaRPr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9" name="Google Shape;649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650" name="Google Shape;650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67</a:t>
            </a:fld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191" name="Google Shape;19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8</a:t>
            </a:fld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模板来自于 http://docer.wps.cn</a:t>
            </a:r>
            <a:endParaRPr/>
          </a:p>
        </p:txBody>
      </p:sp>
      <p:sp>
        <p:nvSpPr>
          <p:cNvPr id="199" name="Google Shape;19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9</a:t>
            </a:fld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8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8"/>
          <p:cNvSpPr txBox="1">
            <a:spLocks noGrp="1"/>
          </p:cNvSpPr>
          <p:nvPr>
            <p:ph type="body" idx="1"/>
          </p:nvPr>
        </p:nvSpPr>
        <p:spPr>
          <a:xfrm rot="5400000">
            <a:off x="4001294" y="-1175543"/>
            <a:ext cx="4189413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0"/>
          <p:cNvSpPr/>
          <p:nvPr/>
        </p:nvSpPr>
        <p:spPr>
          <a:xfrm>
            <a:off x="1209675" y="2914650"/>
            <a:ext cx="10982325" cy="394335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2550" y="0"/>
            <a:ext cx="198755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0"/>
          <p:cNvSpPr txBox="1">
            <a:spLocks noGrp="1"/>
          </p:cNvSpPr>
          <p:nvPr>
            <p:ph type="ctrTitle"/>
          </p:nvPr>
        </p:nvSpPr>
        <p:spPr>
          <a:xfrm>
            <a:off x="2263775" y="2944813"/>
            <a:ext cx="9144000" cy="22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0"/>
          <p:cNvSpPr txBox="1">
            <a:spLocks noGrp="1"/>
          </p:cNvSpPr>
          <p:nvPr>
            <p:ph type="subTitle" idx="1"/>
          </p:nvPr>
        </p:nvSpPr>
        <p:spPr>
          <a:xfrm>
            <a:off x="2263775" y="5352358"/>
            <a:ext cx="9144000" cy="74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1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2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2"/>
          <p:cNvSpPr txBox="1">
            <a:spLocks noGrp="1"/>
          </p:cNvSpPr>
          <p:nvPr>
            <p:ph type="body" idx="1"/>
          </p:nvPr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4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7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7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body" idx="1"/>
          </p:nvPr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8"/>
          <p:cNvPicPr preferRelativeResize="0"/>
          <p:nvPr/>
        </p:nvPicPr>
        <p:blipFill rotWithShape="1">
          <a:blip r:embed="rId13">
            <a:alphaModFix/>
          </a:blip>
          <a:srcRect t="21069"/>
          <a:stretch/>
        </p:blipFill>
        <p:spPr>
          <a:xfrm>
            <a:off x="303213" y="0"/>
            <a:ext cx="1201737" cy="1250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43815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82015" y="1167130"/>
            <a:ext cx="9297035" cy="338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GROUP 01:</a:t>
            </a:r>
            <a:endParaRPr sz="4000" b="0" i="0" u="none" strike="noStrike" cap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SUROOJ VIRK (2021-SE-34)</a:t>
            </a:r>
            <a:endParaRPr sz="3000" b="0" i="0" u="none" strike="noStrike" cap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AREEBA SHAHBAZ (2021-SE-11)</a:t>
            </a:r>
            <a:endParaRPr sz="3000" b="0" i="0" u="none" strike="noStrike" cap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AREEBA AMJAD (2021-SE-17)</a:t>
            </a:r>
            <a:endParaRPr sz="3000" b="0" i="0" u="none" strike="noStrike" cap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SAMIHA SHAHZAD (2021-SE-33)</a:t>
            </a:r>
            <a:endParaRPr sz="3000" b="0" i="0" u="none" strike="noStrike" cap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>
            <a:spLocks noGrp="1"/>
          </p:cNvSpPr>
          <p:nvPr>
            <p:ph type="title"/>
          </p:nvPr>
        </p:nvSpPr>
        <p:spPr>
          <a:xfrm>
            <a:off x="1754187" y="587829"/>
            <a:ext cx="9871755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driving themes of Total Quality Management: 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Continuous improvement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importance of the customer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Empowerment of employees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Business activities as processes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Accredited Quality Systems</a:t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2130425" y="1971675"/>
            <a:ext cx="1328738" cy="1657350"/>
          </a:xfrm>
          <a:custGeom>
            <a:avLst/>
            <a:gdLst/>
            <a:ahLst/>
            <a:cxnLst/>
            <a:rect l="l" t="t" r="r" b="b"/>
            <a:pathLst>
              <a:path w="1827213" h="2278063" extrusionOk="0">
                <a:moveTo>
                  <a:pt x="575845" y="1312863"/>
                </a:moveTo>
                <a:lnTo>
                  <a:pt x="576797" y="1356693"/>
                </a:lnTo>
                <a:lnTo>
                  <a:pt x="578385" y="1398934"/>
                </a:lnTo>
                <a:lnTo>
                  <a:pt x="580289" y="1440540"/>
                </a:lnTo>
                <a:lnTo>
                  <a:pt x="582829" y="1481511"/>
                </a:lnTo>
                <a:lnTo>
                  <a:pt x="585368" y="1520894"/>
                </a:lnTo>
                <a:lnTo>
                  <a:pt x="588543" y="1559007"/>
                </a:lnTo>
                <a:lnTo>
                  <a:pt x="592035" y="1596801"/>
                </a:lnTo>
                <a:lnTo>
                  <a:pt x="595844" y="1633008"/>
                </a:lnTo>
                <a:lnTo>
                  <a:pt x="600288" y="1668580"/>
                </a:lnTo>
                <a:lnTo>
                  <a:pt x="605050" y="1702246"/>
                </a:lnTo>
                <a:lnTo>
                  <a:pt x="610129" y="1735595"/>
                </a:lnTo>
                <a:lnTo>
                  <a:pt x="615843" y="1767673"/>
                </a:lnTo>
                <a:lnTo>
                  <a:pt x="621875" y="1798480"/>
                </a:lnTo>
                <a:lnTo>
                  <a:pt x="628224" y="1828653"/>
                </a:lnTo>
                <a:lnTo>
                  <a:pt x="635207" y="1856920"/>
                </a:lnTo>
                <a:lnTo>
                  <a:pt x="642509" y="1884551"/>
                </a:lnTo>
                <a:lnTo>
                  <a:pt x="650445" y="1910912"/>
                </a:lnTo>
                <a:lnTo>
                  <a:pt x="658698" y="1936321"/>
                </a:lnTo>
                <a:lnTo>
                  <a:pt x="667269" y="1960459"/>
                </a:lnTo>
                <a:lnTo>
                  <a:pt x="676475" y="1983326"/>
                </a:lnTo>
                <a:lnTo>
                  <a:pt x="681237" y="1994442"/>
                </a:lnTo>
                <a:lnTo>
                  <a:pt x="685999" y="2004923"/>
                </a:lnTo>
                <a:lnTo>
                  <a:pt x="691078" y="2015404"/>
                </a:lnTo>
                <a:lnTo>
                  <a:pt x="696157" y="2025885"/>
                </a:lnTo>
                <a:lnTo>
                  <a:pt x="701236" y="2035413"/>
                </a:lnTo>
                <a:lnTo>
                  <a:pt x="706632" y="2044941"/>
                </a:lnTo>
                <a:lnTo>
                  <a:pt x="711712" y="2054152"/>
                </a:lnTo>
                <a:lnTo>
                  <a:pt x="717743" y="2063045"/>
                </a:lnTo>
                <a:lnTo>
                  <a:pt x="723140" y="2071620"/>
                </a:lnTo>
                <a:lnTo>
                  <a:pt x="728854" y="2080196"/>
                </a:lnTo>
                <a:lnTo>
                  <a:pt x="734885" y="2088136"/>
                </a:lnTo>
                <a:lnTo>
                  <a:pt x="740599" y="2095758"/>
                </a:lnTo>
                <a:lnTo>
                  <a:pt x="746630" y="2103063"/>
                </a:lnTo>
                <a:lnTo>
                  <a:pt x="752979" y="2110050"/>
                </a:lnTo>
                <a:lnTo>
                  <a:pt x="759646" y="2116720"/>
                </a:lnTo>
                <a:lnTo>
                  <a:pt x="765995" y="2123390"/>
                </a:lnTo>
                <a:lnTo>
                  <a:pt x="772661" y="2129742"/>
                </a:lnTo>
                <a:lnTo>
                  <a:pt x="779327" y="2135141"/>
                </a:lnTo>
                <a:lnTo>
                  <a:pt x="785994" y="2140858"/>
                </a:lnTo>
                <a:lnTo>
                  <a:pt x="792977" y="2145940"/>
                </a:lnTo>
                <a:lnTo>
                  <a:pt x="799961" y="2150704"/>
                </a:lnTo>
                <a:lnTo>
                  <a:pt x="807262" y="2155468"/>
                </a:lnTo>
                <a:lnTo>
                  <a:pt x="814564" y="2159597"/>
                </a:lnTo>
                <a:lnTo>
                  <a:pt x="821865" y="2163408"/>
                </a:lnTo>
                <a:lnTo>
                  <a:pt x="821865" y="1665086"/>
                </a:lnTo>
                <a:lnTo>
                  <a:pt x="815199" y="1664134"/>
                </a:lnTo>
                <a:lnTo>
                  <a:pt x="808850" y="1662228"/>
                </a:lnTo>
                <a:lnTo>
                  <a:pt x="802501" y="1659687"/>
                </a:lnTo>
                <a:lnTo>
                  <a:pt x="796469" y="1657146"/>
                </a:lnTo>
                <a:lnTo>
                  <a:pt x="790755" y="1653970"/>
                </a:lnTo>
                <a:lnTo>
                  <a:pt x="785359" y="1649841"/>
                </a:lnTo>
                <a:lnTo>
                  <a:pt x="780280" y="1645713"/>
                </a:lnTo>
                <a:lnTo>
                  <a:pt x="775835" y="1641266"/>
                </a:lnTo>
                <a:lnTo>
                  <a:pt x="771391" y="1635867"/>
                </a:lnTo>
                <a:lnTo>
                  <a:pt x="767899" y="1630785"/>
                </a:lnTo>
                <a:lnTo>
                  <a:pt x="764725" y="1625068"/>
                </a:lnTo>
                <a:lnTo>
                  <a:pt x="762185" y="1619034"/>
                </a:lnTo>
                <a:lnTo>
                  <a:pt x="759963" y="1612682"/>
                </a:lnTo>
                <a:lnTo>
                  <a:pt x="758059" y="1606012"/>
                </a:lnTo>
                <a:lnTo>
                  <a:pt x="757424" y="1599342"/>
                </a:lnTo>
                <a:lnTo>
                  <a:pt x="757106" y="1592355"/>
                </a:lnTo>
                <a:lnTo>
                  <a:pt x="757106" y="1518353"/>
                </a:lnTo>
                <a:lnTo>
                  <a:pt x="757424" y="1510731"/>
                </a:lnTo>
                <a:lnTo>
                  <a:pt x="758376" y="1503108"/>
                </a:lnTo>
                <a:lnTo>
                  <a:pt x="760281" y="1496121"/>
                </a:lnTo>
                <a:lnTo>
                  <a:pt x="762820" y="1489134"/>
                </a:lnTo>
                <a:lnTo>
                  <a:pt x="765995" y="1482464"/>
                </a:lnTo>
                <a:lnTo>
                  <a:pt x="769804" y="1476429"/>
                </a:lnTo>
                <a:lnTo>
                  <a:pt x="774248" y="1470395"/>
                </a:lnTo>
                <a:lnTo>
                  <a:pt x="778692" y="1465313"/>
                </a:lnTo>
                <a:lnTo>
                  <a:pt x="784089" y="1460232"/>
                </a:lnTo>
                <a:lnTo>
                  <a:pt x="789803" y="1455785"/>
                </a:lnTo>
                <a:lnTo>
                  <a:pt x="795834" y="1452291"/>
                </a:lnTo>
                <a:lnTo>
                  <a:pt x="802501" y="1449433"/>
                </a:lnTo>
                <a:lnTo>
                  <a:pt x="809485" y="1446892"/>
                </a:lnTo>
                <a:lnTo>
                  <a:pt x="816786" y="1444987"/>
                </a:lnTo>
                <a:lnTo>
                  <a:pt x="824087" y="1443399"/>
                </a:lnTo>
                <a:lnTo>
                  <a:pt x="831706" y="1443081"/>
                </a:lnTo>
                <a:lnTo>
                  <a:pt x="995190" y="1443081"/>
                </a:lnTo>
                <a:lnTo>
                  <a:pt x="1002809" y="1443399"/>
                </a:lnTo>
                <a:lnTo>
                  <a:pt x="1010745" y="1444987"/>
                </a:lnTo>
                <a:lnTo>
                  <a:pt x="1017728" y="1446892"/>
                </a:lnTo>
                <a:lnTo>
                  <a:pt x="1024395" y="1449433"/>
                </a:lnTo>
                <a:lnTo>
                  <a:pt x="1031061" y="1452291"/>
                </a:lnTo>
                <a:lnTo>
                  <a:pt x="1037093" y="1455785"/>
                </a:lnTo>
                <a:lnTo>
                  <a:pt x="1043124" y="1460232"/>
                </a:lnTo>
                <a:lnTo>
                  <a:pt x="1048521" y="1465313"/>
                </a:lnTo>
                <a:lnTo>
                  <a:pt x="1053282" y="1470395"/>
                </a:lnTo>
                <a:lnTo>
                  <a:pt x="1057727" y="1476429"/>
                </a:lnTo>
                <a:lnTo>
                  <a:pt x="1061218" y="1482464"/>
                </a:lnTo>
                <a:lnTo>
                  <a:pt x="1064393" y="1489134"/>
                </a:lnTo>
                <a:lnTo>
                  <a:pt x="1066932" y="1496121"/>
                </a:lnTo>
                <a:lnTo>
                  <a:pt x="1068837" y="1503108"/>
                </a:lnTo>
                <a:lnTo>
                  <a:pt x="1070107" y="1510731"/>
                </a:lnTo>
                <a:lnTo>
                  <a:pt x="1070424" y="1518353"/>
                </a:lnTo>
                <a:lnTo>
                  <a:pt x="1070424" y="1592355"/>
                </a:lnTo>
                <a:lnTo>
                  <a:pt x="1070107" y="1599342"/>
                </a:lnTo>
                <a:lnTo>
                  <a:pt x="1068837" y="1606012"/>
                </a:lnTo>
                <a:lnTo>
                  <a:pt x="1067567" y="1612682"/>
                </a:lnTo>
                <a:lnTo>
                  <a:pt x="1065345" y="1619034"/>
                </a:lnTo>
                <a:lnTo>
                  <a:pt x="1062806" y="1625068"/>
                </a:lnTo>
                <a:lnTo>
                  <a:pt x="1059314" y="1630785"/>
                </a:lnTo>
                <a:lnTo>
                  <a:pt x="1055822" y="1635867"/>
                </a:lnTo>
                <a:lnTo>
                  <a:pt x="1051378" y="1641266"/>
                </a:lnTo>
                <a:lnTo>
                  <a:pt x="1046933" y="1645713"/>
                </a:lnTo>
                <a:lnTo>
                  <a:pt x="1041854" y="1649841"/>
                </a:lnTo>
                <a:lnTo>
                  <a:pt x="1036458" y="1653970"/>
                </a:lnTo>
                <a:lnTo>
                  <a:pt x="1031061" y="1657146"/>
                </a:lnTo>
                <a:lnTo>
                  <a:pt x="1024712" y="1659687"/>
                </a:lnTo>
                <a:lnTo>
                  <a:pt x="1018681" y="1662228"/>
                </a:lnTo>
                <a:lnTo>
                  <a:pt x="1012014" y="1664134"/>
                </a:lnTo>
                <a:lnTo>
                  <a:pt x="1005348" y="1665086"/>
                </a:lnTo>
                <a:lnTo>
                  <a:pt x="1005348" y="2163408"/>
                </a:lnTo>
                <a:lnTo>
                  <a:pt x="1012649" y="2159597"/>
                </a:lnTo>
                <a:lnTo>
                  <a:pt x="1019951" y="2155468"/>
                </a:lnTo>
                <a:lnTo>
                  <a:pt x="1027252" y="2150704"/>
                </a:lnTo>
                <a:lnTo>
                  <a:pt x="1034236" y="2145940"/>
                </a:lnTo>
                <a:lnTo>
                  <a:pt x="1041219" y="2140858"/>
                </a:lnTo>
                <a:lnTo>
                  <a:pt x="1048203" y="2135141"/>
                </a:lnTo>
                <a:lnTo>
                  <a:pt x="1054552" y="2129742"/>
                </a:lnTo>
                <a:lnTo>
                  <a:pt x="1061218" y="2123390"/>
                </a:lnTo>
                <a:lnTo>
                  <a:pt x="1067885" y="2116720"/>
                </a:lnTo>
                <a:lnTo>
                  <a:pt x="1073916" y="2110050"/>
                </a:lnTo>
                <a:lnTo>
                  <a:pt x="1080265" y="2103063"/>
                </a:lnTo>
                <a:lnTo>
                  <a:pt x="1086297" y="2095758"/>
                </a:lnTo>
                <a:lnTo>
                  <a:pt x="1092646" y="2088136"/>
                </a:lnTo>
                <a:lnTo>
                  <a:pt x="1098360" y="2080196"/>
                </a:lnTo>
                <a:lnTo>
                  <a:pt x="1104391" y="2071620"/>
                </a:lnTo>
                <a:lnTo>
                  <a:pt x="1109788" y="2063045"/>
                </a:lnTo>
                <a:lnTo>
                  <a:pt x="1115184" y="2054152"/>
                </a:lnTo>
                <a:lnTo>
                  <a:pt x="1120581" y="2044941"/>
                </a:lnTo>
                <a:lnTo>
                  <a:pt x="1125977" y="2035413"/>
                </a:lnTo>
                <a:lnTo>
                  <a:pt x="1131374" y="2025885"/>
                </a:lnTo>
                <a:lnTo>
                  <a:pt x="1136453" y="2015404"/>
                </a:lnTo>
                <a:lnTo>
                  <a:pt x="1140897" y="2004923"/>
                </a:lnTo>
                <a:lnTo>
                  <a:pt x="1146294" y="1994442"/>
                </a:lnTo>
                <a:lnTo>
                  <a:pt x="1150738" y="1983326"/>
                </a:lnTo>
                <a:lnTo>
                  <a:pt x="1159944" y="1960459"/>
                </a:lnTo>
                <a:lnTo>
                  <a:pt x="1168832" y="1936321"/>
                </a:lnTo>
                <a:lnTo>
                  <a:pt x="1176768" y="1910912"/>
                </a:lnTo>
                <a:lnTo>
                  <a:pt x="1184387" y="1884551"/>
                </a:lnTo>
                <a:lnTo>
                  <a:pt x="1192006" y="1856920"/>
                </a:lnTo>
                <a:lnTo>
                  <a:pt x="1198990" y="1828653"/>
                </a:lnTo>
                <a:lnTo>
                  <a:pt x="1205338" y="1798480"/>
                </a:lnTo>
                <a:lnTo>
                  <a:pt x="1211370" y="1767673"/>
                </a:lnTo>
                <a:lnTo>
                  <a:pt x="1216766" y="1735595"/>
                </a:lnTo>
                <a:lnTo>
                  <a:pt x="1222163" y="1702246"/>
                </a:lnTo>
                <a:lnTo>
                  <a:pt x="1226925" y="1668580"/>
                </a:lnTo>
                <a:lnTo>
                  <a:pt x="1231369" y="1633008"/>
                </a:lnTo>
                <a:lnTo>
                  <a:pt x="1235496" y="1596801"/>
                </a:lnTo>
                <a:lnTo>
                  <a:pt x="1238670" y="1559007"/>
                </a:lnTo>
                <a:lnTo>
                  <a:pt x="1241845" y="1520894"/>
                </a:lnTo>
                <a:lnTo>
                  <a:pt x="1244702" y="1481511"/>
                </a:lnTo>
                <a:lnTo>
                  <a:pt x="1246606" y="1440540"/>
                </a:lnTo>
                <a:lnTo>
                  <a:pt x="1248828" y="1398934"/>
                </a:lnTo>
                <a:lnTo>
                  <a:pt x="1250416" y="1356693"/>
                </a:lnTo>
                <a:lnTo>
                  <a:pt x="1251368" y="1312863"/>
                </a:lnTo>
                <a:lnTo>
                  <a:pt x="1306921" y="1316357"/>
                </a:lnTo>
                <a:lnTo>
                  <a:pt x="1358029" y="1319850"/>
                </a:lnTo>
                <a:lnTo>
                  <a:pt x="1403424" y="1323344"/>
                </a:lnTo>
                <a:lnTo>
                  <a:pt x="1442787" y="1326520"/>
                </a:lnTo>
                <a:lnTo>
                  <a:pt x="1498975" y="1331284"/>
                </a:lnTo>
                <a:lnTo>
                  <a:pt x="1519291" y="1333190"/>
                </a:lnTo>
                <a:lnTo>
                  <a:pt x="1534846" y="1333507"/>
                </a:lnTo>
                <a:lnTo>
                  <a:pt x="1550719" y="1334460"/>
                </a:lnTo>
                <a:lnTo>
                  <a:pt x="1566273" y="1336683"/>
                </a:lnTo>
                <a:lnTo>
                  <a:pt x="1581193" y="1339224"/>
                </a:lnTo>
                <a:lnTo>
                  <a:pt x="1596113" y="1342400"/>
                </a:lnTo>
                <a:lnTo>
                  <a:pt x="1610716" y="1346847"/>
                </a:lnTo>
                <a:lnTo>
                  <a:pt x="1625318" y="1351611"/>
                </a:lnTo>
                <a:lnTo>
                  <a:pt x="1639286" y="1357010"/>
                </a:lnTo>
                <a:lnTo>
                  <a:pt x="1652618" y="1363362"/>
                </a:lnTo>
                <a:lnTo>
                  <a:pt x="1666268" y="1370350"/>
                </a:lnTo>
                <a:lnTo>
                  <a:pt x="1678966" y="1377654"/>
                </a:lnTo>
                <a:lnTo>
                  <a:pt x="1691664" y="1385594"/>
                </a:lnTo>
                <a:lnTo>
                  <a:pt x="1703727" y="1394170"/>
                </a:lnTo>
                <a:lnTo>
                  <a:pt x="1715472" y="1403380"/>
                </a:lnTo>
                <a:lnTo>
                  <a:pt x="1726266" y="1412908"/>
                </a:lnTo>
                <a:lnTo>
                  <a:pt x="1737376" y="1423072"/>
                </a:lnTo>
                <a:lnTo>
                  <a:pt x="1747534" y="1434188"/>
                </a:lnTo>
                <a:lnTo>
                  <a:pt x="1757058" y="1444987"/>
                </a:lnTo>
                <a:lnTo>
                  <a:pt x="1765946" y="1456738"/>
                </a:lnTo>
                <a:lnTo>
                  <a:pt x="1774835" y="1468807"/>
                </a:lnTo>
                <a:lnTo>
                  <a:pt x="1782771" y="1481511"/>
                </a:lnTo>
                <a:lnTo>
                  <a:pt x="1790072" y="1494215"/>
                </a:lnTo>
                <a:lnTo>
                  <a:pt x="1797056" y="1507555"/>
                </a:lnTo>
                <a:lnTo>
                  <a:pt x="1803087" y="1521212"/>
                </a:lnTo>
                <a:lnTo>
                  <a:pt x="1808801" y="1535186"/>
                </a:lnTo>
                <a:lnTo>
                  <a:pt x="1813245" y="1549478"/>
                </a:lnTo>
                <a:lnTo>
                  <a:pt x="1817690" y="1564088"/>
                </a:lnTo>
                <a:lnTo>
                  <a:pt x="1821182" y="1579016"/>
                </a:lnTo>
                <a:lnTo>
                  <a:pt x="1824039" y="1593943"/>
                </a:lnTo>
                <a:lnTo>
                  <a:pt x="1825626" y="1609506"/>
                </a:lnTo>
                <a:lnTo>
                  <a:pt x="1826896" y="1625068"/>
                </a:lnTo>
                <a:lnTo>
                  <a:pt x="1827213" y="1641266"/>
                </a:lnTo>
                <a:lnTo>
                  <a:pt x="1827213" y="2031602"/>
                </a:lnTo>
                <a:lnTo>
                  <a:pt x="1826896" y="2039225"/>
                </a:lnTo>
                <a:lnTo>
                  <a:pt x="1826261" y="2047165"/>
                </a:lnTo>
                <a:lnTo>
                  <a:pt x="1824356" y="2054787"/>
                </a:lnTo>
                <a:lnTo>
                  <a:pt x="1822134" y="2062092"/>
                </a:lnTo>
                <a:lnTo>
                  <a:pt x="1819277" y="2069397"/>
                </a:lnTo>
                <a:lnTo>
                  <a:pt x="1815468" y="2076702"/>
                </a:lnTo>
                <a:lnTo>
                  <a:pt x="1811658" y="2084007"/>
                </a:lnTo>
                <a:lnTo>
                  <a:pt x="1806897" y="2090994"/>
                </a:lnTo>
                <a:lnTo>
                  <a:pt x="1801817" y="2097664"/>
                </a:lnTo>
                <a:lnTo>
                  <a:pt x="1795469" y="2104334"/>
                </a:lnTo>
                <a:lnTo>
                  <a:pt x="1789437" y="2111003"/>
                </a:lnTo>
                <a:lnTo>
                  <a:pt x="1782453" y="2117355"/>
                </a:lnTo>
                <a:lnTo>
                  <a:pt x="1774835" y="2123707"/>
                </a:lnTo>
                <a:lnTo>
                  <a:pt x="1766899" y="2129742"/>
                </a:lnTo>
                <a:lnTo>
                  <a:pt x="1758010" y="2135776"/>
                </a:lnTo>
                <a:lnTo>
                  <a:pt x="1748804" y="2141811"/>
                </a:lnTo>
                <a:lnTo>
                  <a:pt x="1739281" y="2147528"/>
                </a:lnTo>
                <a:lnTo>
                  <a:pt x="1729123" y="2152927"/>
                </a:lnTo>
                <a:lnTo>
                  <a:pt x="1718647" y="2158644"/>
                </a:lnTo>
                <a:lnTo>
                  <a:pt x="1707854" y="2164043"/>
                </a:lnTo>
                <a:lnTo>
                  <a:pt x="1696426" y="2169442"/>
                </a:lnTo>
                <a:lnTo>
                  <a:pt x="1684363" y="2174524"/>
                </a:lnTo>
                <a:lnTo>
                  <a:pt x="1671982" y="2179288"/>
                </a:lnTo>
                <a:lnTo>
                  <a:pt x="1659285" y="2184370"/>
                </a:lnTo>
                <a:lnTo>
                  <a:pt x="1646269" y="2189134"/>
                </a:lnTo>
                <a:lnTo>
                  <a:pt x="1632619" y="2193580"/>
                </a:lnTo>
                <a:lnTo>
                  <a:pt x="1618334" y="2198027"/>
                </a:lnTo>
                <a:lnTo>
                  <a:pt x="1604367" y="2202473"/>
                </a:lnTo>
                <a:lnTo>
                  <a:pt x="1589129" y="2206602"/>
                </a:lnTo>
                <a:lnTo>
                  <a:pt x="1574209" y="2210413"/>
                </a:lnTo>
                <a:lnTo>
                  <a:pt x="1543100" y="2218671"/>
                </a:lnTo>
                <a:lnTo>
                  <a:pt x="1510720" y="2225976"/>
                </a:lnTo>
                <a:lnTo>
                  <a:pt x="1477071" y="2232646"/>
                </a:lnTo>
                <a:lnTo>
                  <a:pt x="1442152" y="2238998"/>
                </a:lnTo>
                <a:lnTo>
                  <a:pt x="1405964" y="2244715"/>
                </a:lnTo>
                <a:lnTo>
                  <a:pt x="1369140" y="2250432"/>
                </a:lnTo>
                <a:lnTo>
                  <a:pt x="1331364" y="2254878"/>
                </a:lnTo>
                <a:lnTo>
                  <a:pt x="1292636" y="2259324"/>
                </a:lnTo>
                <a:lnTo>
                  <a:pt x="1253590" y="2263453"/>
                </a:lnTo>
                <a:lnTo>
                  <a:pt x="1213592" y="2266629"/>
                </a:lnTo>
                <a:lnTo>
                  <a:pt x="1173277" y="2269488"/>
                </a:lnTo>
                <a:lnTo>
                  <a:pt x="1132326" y="2272029"/>
                </a:lnTo>
                <a:lnTo>
                  <a:pt x="1091058" y="2274252"/>
                </a:lnTo>
                <a:lnTo>
                  <a:pt x="1049473" y="2275840"/>
                </a:lnTo>
                <a:lnTo>
                  <a:pt x="1007570" y="2276793"/>
                </a:lnTo>
                <a:lnTo>
                  <a:pt x="965667" y="2277746"/>
                </a:lnTo>
                <a:lnTo>
                  <a:pt x="923765" y="2278063"/>
                </a:lnTo>
                <a:lnTo>
                  <a:pt x="881862" y="2277746"/>
                </a:lnTo>
                <a:lnTo>
                  <a:pt x="839959" y="2276793"/>
                </a:lnTo>
                <a:lnTo>
                  <a:pt x="797739" y="2275840"/>
                </a:lnTo>
                <a:lnTo>
                  <a:pt x="755836" y="2274252"/>
                </a:lnTo>
                <a:lnTo>
                  <a:pt x="714251" y="2272029"/>
                </a:lnTo>
                <a:lnTo>
                  <a:pt x="672666" y="2269488"/>
                </a:lnTo>
                <a:lnTo>
                  <a:pt x="631715" y="2266629"/>
                </a:lnTo>
                <a:lnTo>
                  <a:pt x="591082" y="2263453"/>
                </a:lnTo>
                <a:lnTo>
                  <a:pt x="551084" y="2259324"/>
                </a:lnTo>
                <a:lnTo>
                  <a:pt x="511721" y="2254878"/>
                </a:lnTo>
                <a:lnTo>
                  <a:pt x="472993" y="2250432"/>
                </a:lnTo>
                <a:lnTo>
                  <a:pt x="435217" y="2244715"/>
                </a:lnTo>
                <a:lnTo>
                  <a:pt x="398393" y="2238998"/>
                </a:lnTo>
                <a:lnTo>
                  <a:pt x="362522" y="2232646"/>
                </a:lnTo>
                <a:lnTo>
                  <a:pt x="327603" y="2225976"/>
                </a:lnTo>
                <a:lnTo>
                  <a:pt x="294589" y="2218671"/>
                </a:lnTo>
                <a:lnTo>
                  <a:pt x="262210" y="2210413"/>
                </a:lnTo>
                <a:lnTo>
                  <a:pt x="231417" y="2202473"/>
                </a:lnTo>
                <a:lnTo>
                  <a:pt x="216497" y="2198027"/>
                </a:lnTo>
                <a:lnTo>
                  <a:pt x="202212" y="2193580"/>
                </a:lnTo>
                <a:lnTo>
                  <a:pt x="188245" y="2189134"/>
                </a:lnTo>
                <a:lnTo>
                  <a:pt x="174595" y="2184370"/>
                </a:lnTo>
                <a:lnTo>
                  <a:pt x="161262" y="2179288"/>
                </a:lnTo>
                <a:lnTo>
                  <a:pt x="148247" y="2174524"/>
                </a:lnTo>
                <a:lnTo>
                  <a:pt x="135866" y="2169442"/>
                </a:lnTo>
                <a:lnTo>
                  <a:pt x="124438" y="2164043"/>
                </a:lnTo>
                <a:lnTo>
                  <a:pt x="112693" y="2158644"/>
                </a:lnTo>
                <a:lnTo>
                  <a:pt x="101900" y="2152927"/>
                </a:lnTo>
                <a:lnTo>
                  <a:pt x="91424" y="2147528"/>
                </a:lnTo>
                <a:lnTo>
                  <a:pt x="81266" y="2141811"/>
                </a:lnTo>
                <a:lnTo>
                  <a:pt x="71743" y="2135776"/>
                </a:lnTo>
                <a:lnTo>
                  <a:pt x="63172" y="2129742"/>
                </a:lnTo>
                <a:lnTo>
                  <a:pt x="54601" y="2123707"/>
                </a:lnTo>
                <a:lnTo>
                  <a:pt x="46664" y="2117355"/>
                </a:lnTo>
                <a:lnTo>
                  <a:pt x="39681" y="2111003"/>
                </a:lnTo>
                <a:lnTo>
                  <a:pt x="33014" y="2104334"/>
                </a:lnTo>
                <a:lnTo>
                  <a:pt x="26665" y="2097664"/>
                </a:lnTo>
                <a:lnTo>
                  <a:pt x="21269" y="2090994"/>
                </a:lnTo>
                <a:lnTo>
                  <a:pt x="16507" y="2084007"/>
                </a:lnTo>
                <a:lnTo>
                  <a:pt x="12063" y="2076702"/>
                </a:lnTo>
                <a:lnTo>
                  <a:pt x="8571" y="2069397"/>
                </a:lnTo>
                <a:lnTo>
                  <a:pt x="5397" y="2062092"/>
                </a:lnTo>
                <a:lnTo>
                  <a:pt x="2857" y="2054787"/>
                </a:lnTo>
                <a:lnTo>
                  <a:pt x="1270" y="2047165"/>
                </a:lnTo>
                <a:lnTo>
                  <a:pt x="317" y="2039225"/>
                </a:lnTo>
                <a:lnTo>
                  <a:pt x="0" y="2031602"/>
                </a:lnTo>
                <a:lnTo>
                  <a:pt x="0" y="1641266"/>
                </a:lnTo>
                <a:lnTo>
                  <a:pt x="317" y="1625068"/>
                </a:lnTo>
                <a:lnTo>
                  <a:pt x="1587" y="1609506"/>
                </a:lnTo>
                <a:lnTo>
                  <a:pt x="3492" y="1593943"/>
                </a:lnTo>
                <a:lnTo>
                  <a:pt x="6349" y="1579016"/>
                </a:lnTo>
                <a:lnTo>
                  <a:pt x="9523" y="1564088"/>
                </a:lnTo>
                <a:lnTo>
                  <a:pt x="13968" y="1549478"/>
                </a:lnTo>
                <a:lnTo>
                  <a:pt x="18729" y="1535186"/>
                </a:lnTo>
                <a:lnTo>
                  <a:pt x="24126" y="1521212"/>
                </a:lnTo>
                <a:lnTo>
                  <a:pt x="30475" y="1507555"/>
                </a:lnTo>
                <a:lnTo>
                  <a:pt x="37141" y="1494215"/>
                </a:lnTo>
                <a:lnTo>
                  <a:pt x="44442" y="1481511"/>
                </a:lnTo>
                <a:lnTo>
                  <a:pt x="52696" y="1468807"/>
                </a:lnTo>
                <a:lnTo>
                  <a:pt x="60949" y="1456738"/>
                </a:lnTo>
                <a:lnTo>
                  <a:pt x="70155" y="1444987"/>
                </a:lnTo>
                <a:lnTo>
                  <a:pt x="79996" y="1434188"/>
                </a:lnTo>
                <a:lnTo>
                  <a:pt x="90154" y="1423072"/>
                </a:lnTo>
                <a:lnTo>
                  <a:pt x="100630" y="1412908"/>
                </a:lnTo>
                <a:lnTo>
                  <a:pt x="112058" y="1403380"/>
                </a:lnTo>
                <a:lnTo>
                  <a:pt x="123486" y="1394170"/>
                </a:lnTo>
                <a:lnTo>
                  <a:pt x="135549" y="1385594"/>
                </a:lnTo>
                <a:lnTo>
                  <a:pt x="147929" y="1377654"/>
                </a:lnTo>
                <a:lnTo>
                  <a:pt x="161262" y="1370350"/>
                </a:lnTo>
                <a:lnTo>
                  <a:pt x="174277" y="1363362"/>
                </a:lnTo>
                <a:lnTo>
                  <a:pt x="188245" y="1357010"/>
                </a:lnTo>
                <a:lnTo>
                  <a:pt x="201895" y="1351611"/>
                </a:lnTo>
                <a:lnTo>
                  <a:pt x="216180" y="1346847"/>
                </a:lnTo>
                <a:lnTo>
                  <a:pt x="230782" y="1342400"/>
                </a:lnTo>
                <a:lnTo>
                  <a:pt x="245702" y="1339224"/>
                </a:lnTo>
                <a:lnTo>
                  <a:pt x="260940" y="1336683"/>
                </a:lnTo>
                <a:lnTo>
                  <a:pt x="276177" y="1334460"/>
                </a:lnTo>
                <a:lnTo>
                  <a:pt x="292049" y="1333507"/>
                </a:lnTo>
                <a:lnTo>
                  <a:pt x="307922" y="1333190"/>
                </a:lnTo>
                <a:lnTo>
                  <a:pt x="327921" y="1331284"/>
                </a:lnTo>
                <a:lnTo>
                  <a:pt x="384108" y="1326520"/>
                </a:lnTo>
                <a:lnTo>
                  <a:pt x="423472" y="1323344"/>
                </a:lnTo>
                <a:lnTo>
                  <a:pt x="469501" y="1319850"/>
                </a:lnTo>
                <a:lnTo>
                  <a:pt x="520610" y="1316357"/>
                </a:lnTo>
                <a:lnTo>
                  <a:pt x="575845" y="1312863"/>
                </a:lnTo>
                <a:close/>
                <a:moveTo>
                  <a:pt x="622209" y="377550"/>
                </a:moveTo>
                <a:lnTo>
                  <a:pt x="617124" y="378504"/>
                </a:lnTo>
                <a:lnTo>
                  <a:pt x="612358" y="379457"/>
                </a:lnTo>
                <a:lnTo>
                  <a:pt x="607591" y="381364"/>
                </a:lnTo>
                <a:lnTo>
                  <a:pt x="602825" y="383589"/>
                </a:lnTo>
                <a:lnTo>
                  <a:pt x="598376" y="386131"/>
                </a:lnTo>
                <a:lnTo>
                  <a:pt x="593609" y="388991"/>
                </a:lnTo>
                <a:lnTo>
                  <a:pt x="589796" y="392487"/>
                </a:lnTo>
                <a:lnTo>
                  <a:pt x="585347" y="396301"/>
                </a:lnTo>
                <a:lnTo>
                  <a:pt x="580898" y="400750"/>
                </a:lnTo>
                <a:lnTo>
                  <a:pt x="577085" y="404882"/>
                </a:lnTo>
                <a:lnTo>
                  <a:pt x="568823" y="414733"/>
                </a:lnTo>
                <a:lnTo>
                  <a:pt x="560879" y="425221"/>
                </a:lnTo>
                <a:lnTo>
                  <a:pt x="544354" y="447785"/>
                </a:lnTo>
                <a:lnTo>
                  <a:pt x="533232" y="463675"/>
                </a:lnTo>
                <a:lnTo>
                  <a:pt x="521475" y="480837"/>
                </a:lnTo>
                <a:lnTo>
                  <a:pt x="509717" y="498316"/>
                </a:lnTo>
                <a:lnTo>
                  <a:pt x="498913" y="516748"/>
                </a:lnTo>
                <a:lnTo>
                  <a:pt x="495100" y="534545"/>
                </a:lnTo>
                <a:lnTo>
                  <a:pt x="491604" y="552342"/>
                </a:lnTo>
                <a:lnTo>
                  <a:pt x="488744" y="570457"/>
                </a:lnTo>
                <a:lnTo>
                  <a:pt x="486520" y="589208"/>
                </a:lnTo>
                <a:lnTo>
                  <a:pt x="484613" y="608276"/>
                </a:lnTo>
                <a:lnTo>
                  <a:pt x="483342" y="626708"/>
                </a:lnTo>
                <a:lnTo>
                  <a:pt x="482389" y="646094"/>
                </a:lnTo>
                <a:lnTo>
                  <a:pt x="482071" y="665163"/>
                </a:lnTo>
                <a:lnTo>
                  <a:pt x="482071" y="678828"/>
                </a:lnTo>
                <a:lnTo>
                  <a:pt x="482706" y="692494"/>
                </a:lnTo>
                <a:lnTo>
                  <a:pt x="483978" y="706159"/>
                </a:lnTo>
                <a:lnTo>
                  <a:pt x="484931" y="719825"/>
                </a:lnTo>
                <a:lnTo>
                  <a:pt x="486838" y="733173"/>
                </a:lnTo>
                <a:lnTo>
                  <a:pt x="488744" y="746520"/>
                </a:lnTo>
                <a:lnTo>
                  <a:pt x="491286" y="759550"/>
                </a:lnTo>
                <a:lnTo>
                  <a:pt x="493829" y="772580"/>
                </a:lnTo>
                <a:lnTo>
                  <a:pt x="496688" y="785928"/>
                </a:lnTo>
                <a:lnTo>
                  <a:pt x="499866" y="798958"/>
                </a:lnTo>
                <a:lnTo>
                  <a:pt x="503679" y="811670"/>
                </a:lnTo>
                <a:lnTo>
                  <a:pt x="507811" y="824382"/>
                </a:lnTo>
                <a:lnTo>
                  <a:pt x="511624" y="836776"/>
                </a:lnTo>
                <a:lnTo>
                  <a:pt x="516390" y="849171"/>
                </a:lnTo>
                <a:lnTo>
                  <a:pt x="521157" y="861565"/>
                </a:lnTo>
                <a:lnTo>
                  <a:pt x="525924" y="873642"/>
                </a:lnTo>
                <a:lnTo>
                  <a:pt x="531326" y="885718"/>
                </a:lnTo>
                <a:lnTo>
                  <a:pt x="536728" y="897795"/>
                </a:lnTo>
                <a:lnTo>
                  <a:pt x="542766" y="909553"/>
                </a:lnTo>
                <a:lnTo>
                  <a:pt x="548485" y="921312"/>
                </a:lnTo>
                <a:lnTo>
                  <a:pt x="554841" y="932435"/>
                </a:lnTo>
                <a:lnTo>
                  <a:pt x="561196" y="943876"/>
                </a:lnTo>
                <a:lnTo>
                  <a:pt x="567870" y="954681"/>
                </a:lnTo>
                <a:lnTo>
                  <a:pt x="574861" y="965805"/>
                </a:lnTo>
                <a:lnTo>
                  <a:pt x="581852" y="976610"/>
                </a:lnTo>
                <a:lnTo>
                  <a:pt x="589160" y="987097"/>
                </a:lnTo>
                <a:lnTo>
                  <a:pt x="596151" y="997267"/>
                </a:lnTo>
                <a:lnTo>
                  <a:pt x="604096" y="1007755"/>
                </a:lnTo>
                <a:lnTo>
                  <a:pt x="611722" y="1017607"/>
                </a:lnTo>
                <a:lnTo>
                  <a:pt x="619349" y="1027458"/>
                </a:lnTo>
                <a:lnTo>
                  <a:pt x="627293" y="1036675"/>
                </a:lnTo>
                <a:lnTo>
                  <a:pt x="635237" y="1046209"/>
                </a:lnTo>
                <a:lnTo>
                  <a:pt x="643817" y="1055425"/>
                </a:lnTo>
                <a:lnTo>
                  <a:pt x="652079" y="1064642"/>
                </a:lnTo>
                <a:lnTo>
                  <a:pt x="660659" y="1072904"/>
                </a:lnTo>
                <a:lnTo>
                  <a:pt x="668921" y="1081803"/>
                </a:lnTo>
                <a:lnTo>
                  <a:pt x="677501" y="1089748"/>
                </a:lnTo>
                <a:lnTo>
                  <a:pt x="686399" y="1097693"/>
                </a:lnTo>
                <a:lnTo>
                  <a:pt x="695297" y="1105320"/>
                </a:lnTo>
                <a:lnTo>
                  <a:pt x="703876" y="1112948"/>
                </a:lnTo>
                <a:lnTo>
                  <a:pt x="712774" y="1120257"/>
                </a:lnTo>
                <a:lnTo>
                  <a:pt x="721672" y="1127249"/>
                </a:lnTo>
                <a:lnTo>
                  <a:pt x="730569" y="1134240"/>
                </a:lnTo>
                <a:lnTo>
                  <a:pt x="739785" y="1140279"/>
                </a:lnTo>
                <a:lnTo>
                  <a:pt x="748682" y="1146635"/>
                </a:lnTo>
                <a:lnTo>
                  <a:pt x="757898" y="1152673"/>
                </a:lnTo>
                <a:lnTo>
                  <a:pt x="767113" y="1158393"/>
                </a:lnTo>
                <a:lnTo>
                  <a:pt x="775693" y="1163796"/>
                </a:lnTo>
                <a:lnTo>
                  <a:pt x="784909" y="1168881"/>
                </a:lnTo>
                <a:lnTo>
                  <a:pt x="794124" y="1173648"/>
                </a:lnTo>
                <a:lnTo>
                  <a:pt x="803022" y="1178097"/>
                </a:lnTo>
                <a:lnTo>
                  <a:pt x="811919" y="1182229"/>
                </a:lnTo>
                <a:lnTo>
                  <a:pt x="821135" y="1186042"/>
                </a:lnTo>
                <a:lnTo>
                  <a:pt x="829714" y="1189538"/>
                </a:lnTo>
                <a:lnTo>
                  <a:pt x="838612" y="1193034"/>
                </a:lnTo>
                <a:lnTo>
                  <a:pt x="847192" y="1195894"/>
                </a:lnTo>
                <a:lnTo>
                  <a:pt x="856090" y="1198437"/>
                </a:lnTo>
                <a:lnTo>
                  <a:pt x="864352" y="1200661"/>
                </a:lnTo>
                <a:lnTo>
                  <a:pt x="872932" y="1202568"/>
                </a:lnTo>
                <a:lnTo>
                  <a:pt x="881194" y="1204157"/>
                </a:lnTo>
                <a:lnTo>
                  <a:pt x="889456" y="1205428"/>
                </a:lnTo>
                <a:lnTo>
                  <a:pt x="897718" y="1206382"/>
                </a:lnTo>
                <a:lnTo>
                  <a:pt x="905662" y="1206700"/>
                </a:lnTo>
                <a:lnTo>
                  <a:pt x="913607" y="1207017"/>
                </a:lnTo>
                <a:lnTo>
                  <a:pt x="921551" y="1206700"/>
                </a:lnTo>
                <a:lnTo>
                  <a:pt x="929495" y="1206382"/>
                </a:lnTo>
                <a:lnTo>
                  <a:pt x="937757" y="1205428"/>
                </a:lnTo>
                <a:lnTo>
                  <a:pt x="945702" y="1204157"/>
                </a:lnTo>
                <a:lnTo>
                  <a:pt x="954281" y="1202568"/>
                </a:lnTo>
                <a:lnTo>
                  <a:pt x="962861" y="1200661"/>
                </a:lnTo>
                <a:lnTo>
                  <a:pt x="971441" y="1198437"/>
                </a:lnTo>
                <a:lnTo>
                  <a:pt x="980021" y="1195894"/>
                </a:lnTo>
                <a:lnTo>
                  <a:pt x="988919" y="1193034"/>
                </a:lnTo>
                <a:lnTo>
                  <a:pt x="997499" y="1189538"/>
                </a:lnTo>
                <a:lnTo>
                  <a:pt x="1006396" y="1186042"/>
                </a:lnTo>
                <a:lnTo>
                  <a:pt x="1015294" y="1182229"/>
                </a:lnTo>
                <a:lnTo>
                  <a:pt x="1024192" y="1178097"/>
                </a:lnTo>
                <a:lnTo>
                  <a:pt x="1033407" y="1173648"/>
                </a:lnTo>
                <a:lnTo>
                  <a:pt x="1042305" y="1168881"/>
                </a:lnTo>
                <a:lnTo>
                  <a:pt x="1051202" y="1163796"/>
                </a:lnTo>
                <a:lnTo>
                  <a:pt x="1060418" y="1158393"/>
                </a:lnTo>
                <a:lnTo>
                  <a:pt x="1069315" y="1152673"/>
                </a:lnTo>
                <a:lnTo>
                  <a:pt x="1078531" y="1146635"/>
                </a:lnTo>
                <a:lnTo>
                  <a:pt x="1087746" y="1140279"/>
                </a:lnTo>
                <a:lnTo>
                  <a:pt x="1096326" y="1134240"/>
                </a:lnTo>
                <a:lnTo>
                  <a:pt x="1105541" y="1127249"/>
                </a:lnTo>
                <a:lnTo>
                  <a:pt x="1114439" y="1120257"/>
                </a:lnTo>
                <a:lnTo>
                  <a:pt x="1123337" y="1112948"/>
                </a:lnTo>
                <a:lnTo>
                  <a:pt x="1132234" y="1105320"/>
                </a:lnTo>
                <a:lnTo>
                  <a:pt x="1140814" y="1097693"/>
                </a:lnTo>
                <a:lnTo>
                  <a:pt x="1149712" y="1089748"/>
                </a:lnTo>
                <a:lnTo>
                  <a:pt x="1158292" y="1081803"/>
                </a:lnTo>
                <a:lnTo>
                  <a:pt x="1166872" y="1072904"/>
                </a:lnTo>
                <a:lnTo>
                  <a:pt x="1175134" y="1064642"/>
                </a:lnTo>
                <a:lnTo>
                  <a:pt x="1183714" y="1055425"/>
                </a:lnTo>
                <a:lnTo>
                  <a:pt x="1191976" y="1046209"/>
                </a:lnTo>
                <a:lnTo>
                  <a:pt x="1199920" y="1036675"/>
                </a:lnTo>
                <a:lnTo>
                  <a:pt x="1208182" y="1027458"/>
                </a:lnTo>
                <a:lnTo>
                  <a:pt x="1215809" y="1017607"/>
                </a:lnTo>
                <a:lnTo>
                  <a:pt x="1223435" y="1007755"/>
                </a:lnTo>
                <a:lnTo>
                  <a:pt x="1231062" y="997267"/>
                </a:lnTo>
                <a:lnTo>
                  <a:pt x="1238370" y="987097"/>
                </a:lnTo>
                <a:lnTo>
                  <a:pt x="1245679" y="976610"/>
                </a:lnTo>
                <a:lnTo>
                  <a:pt x="1252670" y="965805"/>
                </a:lnTo>
                <a:lnTo>
                  <a:pt x="1259343" y="954681"/>
                </a:lnTo>
                <a:lnTo>
                  <a:pt x="1266017" y="943876"/>
                </a:lnTo>
                <a:lnTo>
                  <a:pt x="1272690" y="932435"/>
                </a:lnTo>
                <a:lnTo>
                  <a:pt x="1278728" y="921312"/>
                </a:lnTo>
                <a:lnTo>
                  <a:pt x="1284765" y="909553"/>
                </a:lnTo>
                <a:lnTo>
                  <a:pt x="1290485" y="897795"/>
                </a:lnTo>
                <a:lnTo>
                  <a:pt x="1295887" y="885718"/>
                </a:lnTo>
                <a:lnTo>
                  <a:pt x="1300972" y="873642"/>
                </a:lnTo>
                <a:lnTo>
                  <a:pt x="1306056" y="861565"/>
                </a:lnTo>
                <a:lnTo>
                  <a:pt x="1310823" y="849171"/>
                </a:lnTo>
                <a:lnTo>
                  <a:pt x="1315271" y="836776"/>
                </a:lnTo>
                <a:lnTo>
                  <a:pt x="1319720" y="824382"/>
                </a:lnTo>
                <a:lnTo>
                  <a:pt x="1323534" y="811670"/>
                </a:lnTo>
                <a:lnTo>
                  <a:pt x="1327347" y="798958"/>
                </a:lnTo>
                <a:lnTo>
                  <a:pt x="1330525" y="785928"/>
                </a:lnTo>
                <a:lnTo>
                  <a:pt x="1333385" y="772580"/>
                </a:lnTo>
                <a:lnTo>
                  <a:pt x="1335927" y="759550"/>
                </a:lnTo>
                <a:lnTo>
                  <a:pt x="1338787" y="746520"/>
                </a:lnTo>
                <a:lnTo>
                  <a:pt x="1340376" y="733173"/>
                </a:lnTo>
                <a:lnTo>
                  <a:pt x="1342282" y="719825"/>
                </a:lnTo>
                <a:lnTo>
                  <a:pt x="1343236" y="706159"/>
                </a:lnTo>
                <a:lnTo>
                  <a:pt x="1344507" y="692494"/>
                </a:lnTo>
                <a:lnTo>
                  <a:pt x="1345142" y="678828"/>
                </a:lnTo>
                <a:lnTo>
                  <a:pt x="1345142" y="665163"/>
                </a:lnTo>
                <a:lnTo>
                  <a:pt x="1345142" y="657218"/>
                </a:lnTo>
                <a:lnTo>
                  <a:pt x="1344824" y="648637"/>
                </a:lnTo>
                <a:lnTo>
                  <a:pt x="1343871" y="632111"/>
                </a:lnTo>
                <a:lnTo>
                  <a:pt x="1322262" y="631158"/>
                </a:lnTo>
                <a:lnTo>
                  <a:pt x="1300336" y="630204"/>
                </a:lnTo>
                <a:lnTo>
                  <a:pt x="1278092" y="628615"/>
                </a:lnTo>
                <a:lnTo>
                  <a:pt x="1255530" y="626708"/>
                </a:lnTo>
                <a:lnTo>
                  <a:pt x="1232333" y="624484"/>
                </a:lnTo>
                <a:lnTo>
                  <a:pt x="1209135" y="621941"/>
                </a:lnTo>
                <a:lnTo>
                  <a:pt x="1185302" y="619399"/>
                </a:lnTo>
                <a:lnTo>
                  <a:pt x="1162105" y="616221"/>
                </a:lnTo>
                <a:lnTo>
                  <a:pt x="1138272" y="613043"/>
                </a:lnTo>
                <a:lnTo>
                  <a:pt x="1114757" y="608911"/>
                </a:lnTo>
                <a:lnTo>
                  <a:pt x="1091242" y="604780"/>
                </a:lnTo>
                <a:lnTo>
                  <a:pt x="1067726" y="600649"/>
                </a:lnTo>
                <a:lnTo>
                  <a:pt x="1044211" y="595881"/>
                </a:lnTo>
                <a:lnTo>
                  <a:pt x="1021332" y="590797"/>
                </a:lnTo>
                <a:lnTo>
                  <a:pt x="998770" y="585712"/>
                </a:lnTo>
                <a:lnTo>
                  <a:pt x="975890" y="579673"/>
                </a:lnTo>
                <a:lnTo>
                  <a:pt x="954281" y="573953"/>
                </a:lnTo>
                <a:lnTo>
                  <a:pt x="932673" y="567279"/>
                </a:lnTo>
                <a:lnTo>
                  <a:pt x="911382" y="560605"/>
                </a:lnTo>
                <a:lnTo>
                  <a:pt x="891362" y="553931"/>
                </a:lnTo>
                <a:lnTo>
                  <a:pt x="871343" y="546940"/>
                </a:lnTo>
                <a:lnTo>
                  <a:pt x="852276" y="539312"/>
                </a:lnTo>
                <a:lnTo>
                  <a:pt x="834163" y="531685"/>
                </a:lnTo>
                <a:lnTo>
                  <a:pt x="817004" y="523104"/>
                </a:lnTo>
                <a:lnTo>
                  <a:pt x="800162" y="514842"/>
                </a:lnTo>
                <a:lnTo>
                  <a:pt x="784909" y="505943"/>
                </a:lnTo>
                <a:lnTo>
                  <a:pt x="770291" y="497045"/>
                </a:lnTo>
                <a:lnTo>
                  <a:pt x="763300" y="492595"/>
                </a:lnTo>
                <a:lnTo>
                  <a:pt x="756945" y="487828"/>
                </a:lnTo>
                <a:lnTo>
                  <a:pt x="750271" y="483061"/>
                </a:lnTo>
                <a:lnTo>
                  <a:pt x="744551" y="478294"/>
                </a:lnTo>
                <a:lnTo>
                  <a:pt x="738514" y="473209"/>
                </a:lnTo>
                <a:lnTo>
                  <a:pt x="733112" y="468124"/>
                </a:lnTo>
                <a:lnTo>
                  <a:pt x="728027" y="463040"/>
                </a:lnTo>
                <a:lnTo>
                  <a:pt x="723261" y="457955"/>
                </a:lnTo>
                <a:lnTo>
                  <a:pt x="718812" y="452870"/>
                </a:lnTo>
                <a:lnTo>
                  <a:pt x="714363" y="447785"/>
                </a:lnTo>
                <a:lnTo>
                  <a:pt x="706419" y="436662"/>
                </a:lnTo>
                <a:lnTo>
                  <a:pt x="698474" y="426810"/>
                </a:lnTo>
                <a:lnTo>
                  <a:pt x="690848" y="418229"/>
                </a:lnTo>
                <a:lnTo>
                  <a:pt x="683221" y="409966"/>
                </a:lnTo>
                <a:lnTo>
                  <a:pt x="676230" y="403610"/>
                </a:lnTo>
                <a:lnTo>
                  <a:pt x="669239" y="397254"/>
                </a:lnTo>
                <a:lnTo>
                  <a:pt x="662566" y="392169"/>
                </a:lnTo>
                <a:lnTo>
                  <a:pt x="656210" y="387720"/>
                </a:lnTo>
                <a:lnTo>
                  <a:pt x="649855" y="384542"/>
                </a:lnTo>
                <a:lnTo>
                  <a:pt x="644135" y="381682"/>
                </a:lnTo>
                <a:lnTo>
                  <a:pt x="638097" y="379775"/>
                </a:lnTo>
                <a:lnTo>
                  <a:pt x="632695" y="378504"/>
                </a:lnTo>
                <a:lnTo>
                  <a:pt x="627293" y="377550"/>
                </a:lnTo>
                <a:lnTo>
                  <a:pt x="622209" y="377550"/>
                </a:lnTo>
                <a:close/>
                <a:moveTo>
                  <a:pt x="899307" y="0"/>
                </a:moveTo>
                <a:lnTo>
                  <a:pt x="913607" y="0"/>
                </a:lnTo>
                <a:lnTo>
                  <a:pt x="927906" y="0"/>
                </a:lnTo>
                <a:lnTo>
                  <a:pt x="942206" y="953"/>
                </a:lnTo>
                <a:lnTo>
                  <a:pt x="956188" y="1907"/>
                </a:lnTo>
                <a:lnTo>
                  <a:pt x="970170" y="3496"/>
                </a:lnTo>
                <a:lnTo>
                  <a:pt x="984152" y="5403"/>
                </a:lnTo>
                <a:lnTo>
                  <a:pt x="997816" y="7627"/>
                </a:lnTo>
                <a:lnTo>
                  <a:pt x="1011798" y="10170"/>
                </a:lnTo>
                <a:lnTo>
                  <a:pt x="1025145" y="13666"/>
                </a:lnTo>
                <a:lnTo>
                  <a:pt x="1038809" y="17161"/>
                </a:lnTo>
                <a:lnTo>
                  <a:pt x="1052156" y="20975"/>
                </a:lnTo>
                <a:lnTo>
                  <a:pt x="1065502" y="25107"/>
                </a:lnTo>
                <a:lnTo>
                  <a:pt x="1078531" y="29874"/>
                </a:lnTo>
                <a:lnTo>
                  <a:pt x="1091242" y="34958"/>
                </a:lnTo>
                <a:lnTo>
                  <a:pt x="1103953" y="40679"/>
                </a:lnTo>
                <a:lnTo>
                  <a:pt x="1116981" y="46399"/>
                </a:lnTo>
                <a:lnTo>
                  <a:pt x="1129374" y="52120"/>
                </a:lnTo>
                <a:lnTo>
                  <a:pt x="1141767" y="58794"/>
                </a:lnTo>
                <a:lnTo>
                  <a:pt x="1154161" y="65785"/>
                </a:lnTo>
                <a:lnTo>
                  <a:pt x="1166236" y="73095"/>
                </a:lnTo>
                <a:lnTo>
                  <a:pt x="1177676" y="80404"/>
                </a:lnTo>
                <a:lnTo>
                  <a:pt x="1189751" y="88349"/>
                </a:lnTo>
                <a:lnTo>
                  <a:pt x="1201191" y="96294"/>
                </a:lnTo>
                <a:lnTo>
                  <a:pt x="1212313" y="105193"/>
                </a:lnTo>
                <a:lnTo>
                  <a:pt x="1223753" y="113774"/>
                </a:lnTo>
                <a:lnTo>
                  <a:pt x="1234557" y="122990"/>
                </a:lnTo>
                <a:lnTo>
                  <a:pt x="1245361" y="132524"/>
                </a:lnTo>
                <a:lnTo>
                  <a:pt x="1256166" y="142058"/>
                </a:lnTo>
                <a:lnTo>
                  <a:pt x="1266334" y="152228"/>
                </a:lnTo>
                <a:lnTo>
                  <a:pt x="1276503" y="162398"/>
                </a:lnTo>
                <a:lnTo>
                  <a:pt x="1286354" y="172885"/>
                </a:lnTo>
                <a:lnTo>
                  <a:pt x="1296205" y="184008"/>
                </a:lnTo>
                <a:lnTo>
                  <a:pt x="1305738" y="195131"/>
                </a:lnTo>
                <a:lnTo>
                  <a:pt x="1315271" y="206572"/>
                </a:lnTo>
                <a:lnTo>
                  <a:pt x="1324169" y="218331"/>
                </a:lnTo>
                <a:lnTo>
                  <a:pt x="1333067" y="230407"/>
                </a:lnTo>
                <a:lnTo>
                  <a:pt x="1341647" y="242166"/>
                </a:lnTo>
                <a:lnTo>
                  <a:pt x="1349909" y="254561"/>
                </a:lnTo>
                <a:lnTo>
                  <a:pt x="1358489" y="267591"/>
                </a:lnTo>
                <a:lnTo>
                  <a:pt x="1366115" y="280303"/>
                </a:lnTo>
                <a:lnTo>
                  <a:pt x="1373742" y="293650"/>
                </a:lnTo>
                <a:lnTo>
                  <a:pt x="1381050" y="306998"/>
                </a:lnTo>
                <a:lnTo>
                  <a:pt x="1388359" y="320664"/>
                </a:lnTo>
                <a:lnTo>
                  <a:pt x="1394715" y="334329"/>
                </a:lnTo>
                <a:lnTo>
                  <a:pt x="1401388" y="348313"/>
                </a:lnTo>
                <a:lnTo>
                  <a:pt x="1407426" y="362614"/>
                </a:lnTo>
                <a:lnTo>
                  <a:pt x="1413781" y="377233"/>
                </a:lnTo>
                <a:lnTo>
                  <a:pt x="1419501" y="391852"/>
                </a:lnTo>
                <a:lnTo>
                  <a:pt x="1424585" y="406471"/>
                </a:lnTo>
                <a:lnTo>
                  <a:pt x="1429988" y="421407"/>
                </a:lnTo>
                <a:lnTo>
                  <a:pt x="1435072" y="436662"/>
                </a:lnTo>
                <a:lnTo>
                  <a:pt x="1439203" y="451917"/>
                </a:lnTo>
                <a:lnTo>
                  <a:pt x="1443652" y="467807"/>
                </a:lnTo>
                <a:lnTo>
                  <a:pt x="1447465" y="483379"/>
                </a:lnTo>
                <a:lnTo>
                  <a:pt x="1450961" y="499269"/>
                </a:lnTo>
                <a:lnTo>
                  <a:pt x="1454138" y="515159"/>
                </a:lnTo>
                <a:lnTo>
                  <a:pt x="1457316" y="531367"/>
                </a:lnTo>
                <a:lnTo>
                  <a:pt x="1459858" y="547575"/>
                </a:lnTo>
                <a:lnTo>
                  <a:pt x="1462400" y="564101"/>
                </a:lnTo>
                <a:lnTo>
                  <a:pt x="1463989" y="580309"/>
                </a:lnTo>
                <a:lnTo>
                  <a:pt x="1465578" y="597153"/>
                </a:lnTo>
                <a:lnTo>
                  <a:pt x="1467167" y="613996"/>
                </a:lnTo>
                <a:lnTo>
                  <a:pt x="1467803" y="631158"/>
                </a:lnTo>
                <a:lnTo>
                  <a:pt x="1468438" y="648001"/>
                </a:lnTo>
                <a:lnTo>
                  <a:pt x="1468438" y="665163"/>
                </a:lnTo>
                <a:lnTo>
                  <a:pt x="1468438" y="682960"/>
                </a:lnTo>
                <a:lnTo>
                  <a:pt x="1467803" y="700439"/>
                </a:lnTo>
                <a:lnTo>
                  <a:pt x="1466214" y="717918"/>
                </a:lnTo>
                <a:lnTo>
                  <a:pt x="1464943" y="735079"/>
                </a:lnTo>
                <a:lnTo>
                  <a:pt x="1462718" y="752241"/>
                </a:lnTo>
                <a:lnTo>
                  <a:pt x="1460176" y="769402"/>
                </a:lnTo>
                <a:lnTo>
                  <a:pt x="1457316" y="786246"/>
                </a:lnTo>
                <a:lnTo>
                  <a:pt x="1453503" y="802771"/>
                </a:lnTo>
                <a:lnTo>
                  <a:pt x="1450007" y="819297"/>
                </a:lnTo>
                <a:lnTo>
                  <a:pt x="1445558" y="835505"/>
                </a:lnTo>
                <a:lnTo>
                  <a:pt x="1441110" y="851395"/>
                </a:lnTo>
                <a:lnTo>
                  <a:pt x="1436025" y="867603"/>
                </a:lnTo>
                <a:lnTo>
                  <a:pt x="1430623" y="883176"/>
                </a:lnTo>
                <a:lnTo>
                  <a:pt x="1425221" y="899066"/>
                </a:lnTo>
                <a:lnTo>
                  <a:pt x="1418865" y="914320"/>
                </a:lnTo>
                <a:lnTo>
                  <a:pt x="1412828" y="929257"/>
                </a:lnTo>
                <a:lnTo>
                  <a:pt x="1405837" y="944194"/>
                </a:lnTo>
                <a:lnTo>
                  <a:pt x="1398846" y="958813"/>
                </a:lnTo>
                <a:lnTo>
                  <a:pt x="1391537" y="973432"/>
                </a:lnTo>
                <a:lnTo>
                  <a:pt x="1383910" y="987415"/>
                </a:lnTo>
                <a:lnTo>
                  <a:pt x="1375966" y="1001716"/>
                </a:lnTo>
                <a:lnTo>
                  <a:pt x="1367704" y="1015700"/>
                </a:lnTo>
                <a:lnTo>
                  <a:pt x="1359124" y="1029047"/>
                </a:lnTo>
                <a:lnTo>
                  <a:pt x="1350544" y="1042713"/>
                </a:lnTo>
                <a:lnTo>
                  <a:pt x="1341647" y="1055425"/>
                </a:lnTo>
                <a:lnTo>
                  <a:pt x="1332431" y="1068455"/>
                </a:lnTo>
                <a:lnTo>
                  <a:pt x="1322898" y="1080850"/>
                </a:lnTo>
                <a:lnTo>
                  <a:pt x="1313365" y="1093244"/>
                </a:lnTo>
                <a:lnTo>
                  <a:pt x="1303514" y="1105320"/>
                </a:lnTo>
                <a:lnTo>
                  <a:pt x="1293345" y="1117397"/>
                </a:lnTo>
                <a:lnTo>
                  <a:pt x="1283176" y="1128838"/>
                </a:lnTo>
                <a:lnTo>
                  <a:pt x="1273008" y="1139961"/>
                </a:lnTo>
                <a:lnTo>
                  <a:pt x="1262521" y="1151084"/>
                </a:lnTo>
                <a:lnTo>
                  <a:pt x="1251717" y="1161889"/>
                </a:lnTo>
                <a:lnTo>
                  <a:pt x="1240913" y="1172059"/>
                </a:lnTo>
                <a:lnTo>
                  <a:pt x="1229791" y="1182229"/>
                </a:lnTo>
                <a:lnTo>
                  <a:pt x="1218986" y="1192081"/>
                </a:lnTo>
                <a:lnTo>
                  <a:pt x="1207546" y="1201615"/>
                </a:lnTo>
                <a:lnTo>
                  <a:pt x="1196424" y="1211149"/>
                </a:lnTo>
                <a:lnTo>
                  <a:pt x="1184985" y="1220047"/>
                </a:lnTo>
                <a:lnTo>
                  <a:pt x="1173863" y="1228628"/>
                </a:lnTo>
                <a:lnTo>
                  <a:pt x="1162105" y="1237209"/>
                </a:lnTo>
                <a:lnTo>
                  <a:pt x="1150665" y="1244836"/>
                </a:lnTo>
                <a:lnTo>
                  <a:pt x="1139225" y="1252463"/>
                </a:lnTo>
                <a:lnTo>
                  <a:pt x="1127468" y="1259773"/>
                </a:lnTo>
                <a:lnTo>
                  <a:pt x="1115710" y="1267082"/>
                </a:lnTo>
                <a:lnTo>
                  <a:pt x="1103953" y="1273438"/>
                </a:lnTo>
                <a:lnTo>
                  <a:pt x="1092513" y="1279794"/>
                </a:lnTo>
                <a:lnTo>
                  <a:pt x="1080755" y="1285515"/>
                </a:lnTo>
                <a:lnTo>
                  <a:pt x="1068997" y="1291553"/>
                </a:lnTo>
                <a:lnTo>
                  <a:pt x="1057240" y="1296638"/>
                </a:lnTo>
                <a:lnTo>
                  <a:pt x="1045800" y="1301723"/>
                </a:lnTo>
                <a:lnTo>
                  <a:pt x="1034360" y="1306172"/>
                </a:lnTo>
                <a:lnTo>
                  <a:pt x="1022603" y="1309986"/>
                </a:lnTo>
                <a:lnTo>
                  <a:pt x="1011481" y="1314117"/>
                </a:lnTo>
                <a:lnTo>
                  <a:pt x="1000041" y="1317295"/>
                </a:lnTo>
                <a:lnTo>
                  <a:pt x="988919" y="1320155"/>
                </a:lnTo>
                <a:lnTo>
                  <a:pt x="977797" y="1323016"/>
                </a:lnTo>
                <a:lnTo>
                  <a:pt x="966675" y="1325240"/>
                </a:lnTo>
                <a:lnTo>
                  <a:pt x="955870" y="1327147"/>
                </a:lnTo>
                <a:lnTo>
                  <a:pt x="945066" y="1328736"/>
                </a:lnTo>
                <a:lnTo>
                  <a:pt x="934580" y="1329372"/>
                </a:lnTo>
                <a:lnTo>
                  <a:pt x="923775" y="1330007"/>
                </a:lnTo>
                <a:lnTo>
                  <a:pt x="913607" y="1330325"/>
                </a:lnTo>
                <a:lnTo>
                  <a:pt x="903438" y="1330007"/>
                </a:lnTo>
                <a:lnTo>
                  <a:pt x="892951" y="1329372"/>
                </a:lnTo>
                <a:lnTo>
                  <a:pt x="882147" y="1328736"/>
                </a:lnTo>
                <a:lnTo>
                  <a:pt x="871343" y="1327147"/>
                </a:lnTo>
                <a:lnTo>
                  <a:pt x="860539" y="1325240"/>
                </a:lnTo>
                <a:lnTo>
                  <a:pt x="849416" y="1323016"/>
                </a:lnTo>
                <a:lnTo>
                  <a:pt x="838612" y="1320155"/>
                </a:lnTo>
                <a:lnTo>
                  <a:pt x="827172" y="1317295"/>
                </a:lnTo>
                <a:lnTo>
                  <a:pt x="816050" y="1314117"/>
                </a:lnTo>
                <a:lnTo>
                  <a:pt x="804293" y="1309986"/>
                </a:lnTo>
                <a:lnTo>
                  <a:pt x="792853" y="1306172"/>
                </a:lnTo>
                <a:lnTo>
                  <a:pt x="781095" y="1301723"/>
                </a:lnTo>
                <a:lnTo>
                  <a:pt x="769973" y="1296638"/>
                </a:lnTo>
                <a:lnTo>
                  <a:pt x="758216" y="1291553"/>
                </a:lnTo>
                <a:lnTo>
                  <a:pt x="746458" y="1285515"/>
                </a:lnTo>
                <a:lnTo>
                  <a:pt x="735018" y="1279794"/>
                </a:lnTo>
                <a:lnTo>
                  <a:pt x="723261" y="1273438"/>
                </a:lnTo>
                <a:lnTo>
                  <a:pt x="711503" y="1267082"/>
                </a:lnTo>
                <a:lnTo>
                  <a:pt x="699745" y="1259773"/>
                </a:lnTo>
                <a:lnTo>
                  <a:pt x="688306" y="1252463"/>
                </a:lnTo>
                <a:lnTo>
                  <a:pt x="676548" y="1244836"/>
                </a:lnTo>
                <a:lnTo>
                  <a:pt x="664790" y="1237209"/>
                </a:lnTo>
                <a:lnTo>
                  <a:pt x="653668" y="1228628"/>
                </a:lnTo>
                <a:lnTo>
                  <a:pt x="642228" y="1220047"/>
                </a:lnTo>
                <a:lnTo>
                  <a:pt x="630471" y="1211149"/>
                </a:lnTo>
                <a:lnTo>
                  <a:pt x="619667" y="1201615"/>
                </a:lnTo>
                <a:lnTo>
                  <a:pt x="608227" y="1192081"/>
                </a:lnTo>
                <a:lnTo>
                  <a:pt x="597422" y="1182229"/>
                </a:lnTo>
                <a:lnTo>
                  <a:pt x="586300" y="1172059"/>
                </a:lnTo>
                <a:lnTo>
                  <a:pt x="575496" y="1161889"/>
                </a:lnTo>
                <a:lnTo>
                  <a:pt x="565010" y="1151084"/>
                </a:lnTo>
                <a:lnTo>
                  <a:pt x="554205" y="1139961"/>
                </a:lnTo>
                <a:lnTo>
                  <a:pt x="543719" y="1128838"/>
                </a:lnTo>
                <a:lnTo>
                  <a:pt x="533868" y="1117397"/>
                </a:lnTo>
                <a:lnTo>
                  <a:pt x="523699" y="1105320"/>
                </a:lnTo>
                <a:lnTo>
                  <a:pt x="513848" y="1093244"/>
                </a:lnTo>
                <a:lnTo>
                  <a:pt x="504315" y="1080850"/>
                </a:lnTo>
                <a:lnTo>
                  <a:pt x="494782" y="1068455"/>
                </a:lnTo>
                <a:lnTo>
                  <a:pt x="485884" y="1055425"/>
                </a:lnTo>
                <a:lnTo>
                  <a:pt x="476669" y="1042713"/>
                </a:lnTo>
                <a:lnTo>
                  <a:pt x="467771" y="1029047"/>
                </a:lnTo>
                <a:lnTo>
                  <a:pt x="459509" y="1015700"/>
                </a:lnTo>
                <a:lnTo>
                  <a:pt x="451565" y="1001716"/>
                </a:lnTo>
                <a:lnTo>
                  <a:pt x="443303" y="987415"/>
                </a:lnTo>
                <a:lnTo>
                  <a:pt x="435676" y="973432"/>
                </a:lnTo>
                <a:lnTo>
                  <a:pt x="428367" y="958813"/>
                </a:lnTo>
                <a:lnTo>
                  <a:pt x="421694" y="944194"/>
                </a:lnTo>
                <a:lnTo>
                  <a:pt x="414703" y="929257"/>
                </a:lnTo>
                <a:lnTo>
                  <a:pt x="408348" y="914320"/>
                </a:lnTo>
                <a:lnTo>
                  <a:pt x="402310" y="899066"/>
                </a:lnTo>
                <a:lnTo>
                  <a:pt x="396272" y="883176"/>
                </a:lnTo>
                <a:lnTo>
                  <a:pt x="391188" y="867603"/>
                </a:lnTo>
                <a:lnTo>
                  <a:pt x="386104" y="851395"/>
                </a:lnTo>
                <a:lnTo>
                  <a:pt x="381655" y="835505"/>
                </a:lnTo>
                <a:lnTo>
                  <a:pt x="377524" y="819297"/>
                </a:lnTo>
                <a:lnTo>
                  <a:pt x="373710" y="802771"/>
                </a:lnTo>
                <a:lnTo>
                  <a:pt x="370215" y="786246"/>
                </a:lnTo>
                <a:lnTo>
                  <a:pt x="367355" y="769402"/>
                </a:lnTo>
                <a:lnTo>
                  <a:pt x="364813" y="752241"/>
                </a:lnTo>
                <a:lnTo>
                  <a:pt x="362588" y="735079"/>
                </a:lnTo>
                <a:lnTo>
                  <a:pt x="360999" y="717918"/>
                </a:lnTo>
                <a:lnTo>
                  <a:pt x="359411" y="700439"/>
                </a:lnTo>
                <a:lnTo>
                  <a:pt x="358775" y="682960"/>
                </a:lnTo>
                <a:lnTo>
                  <a:pt x="358775" y="665163"/>
                </a:lnTo>
                <a:lnTo>
                  <a:pt x="358775" y="648001"/>
                </a:lnTo>
                <a:lnTo>
                  <a:pt x="359411" y="631158"/>
                </a:lnTo>
                <a:lnTo>
                  <a:pt x="360364" y="613996"/>
                </a:lnTo>
                <a:lnTo>
                  <a:pt x="361635" y="597153"/>
                </a:lnTo>
                <a:lnTo>
                  <a:pt x="363224" y="580309"/>
                </a:lnTo>
                <a:lnTo>
                  <a:pt x="365130" y="564101"/>
                </a:lnTo>
                <a:lnTo>
                  <a:pt x="367673" y="547575"/>
                </a:lnTo>
                <a:lnTo>
                  <a:pt x="370215" y="531367"/>
                </a:lnTo>
                <a:lnTo>
                  <a:pt x="373075" y="515159"/>
                </a:lnTo>
                <a:lnTo>
                  <a:pt x="376253" y="499269"/>
                </a:lnTo>
                <a:lnTo>
                  <a:pt x="380066" y="483379"/>
                </a:lnTo>
                <a:lnTo>
                  <a:pt x="383561" y="467807"/>
                </a:lnTo>
                <a:lnTo>
                  <a:pt x="388010" y="451917"/>
                </a:lnTo>
                <a:lnTo>
                  <a:pt x="392459" y="436662"/>
                </a:lnTo>
                <a:lnTo>
                  <a:pt x="397226" y="421407"/>
                </a:lnTo>
                <a:lnTo>
                  <a:pt x="402310" y="406471"/>
                </a:lnTo>
                <a:lnTo>
                  <a:pt x="407712" y="391852"/>
                </a:lnTo>
                <a:lnTo>
                  <a:pt x="413432" y="377233"/>
                </a:lnTo>
                <a:lnTo>
                  <a:pt x="419470" y="362614"/>
                </a:lnTo>
                <a:lnTo>
                  <a:pt x="425825" y="348313"/>
                </a:lnTo>
                <a:lnTo>
                  <a:pt x="432498" y="334329"/>
                </a:lnTo>
                <a:lnTo>
                  <a:pt x="439172" y="320664"/>
                </a:lnTo>
                <a:lnTo>
                  <a:pt x="446480" y="306998"/>
                </a:lnTo>
                <a:lnTo>
                  <a:pt x="453789" y="293650"/>
                </a:lnTo>
                <a:lnTo>
                  <a:pt x="461416" y="280303"/>
                </a:lnTo>
                <a:lnTo>
                  <a:pt x="469042" y="267591"/>
                </a:lnTo>
                <a:lnTo>
                  <a:pt x="477304" y="254561"/>
                </a:lnTo>
                <a:lnTo>
                  <a:pt x="485884" y="242166"/>
                </a:lnTo>
                <a:lnTo>
                  <a:pt x="494146" y="230407"/>
                </a:lnTo>
                <a:lnTo>
                  <a:pt x="503044" y="218331"/>
                </a:lnTo>
                <a:lnTo>
                  <a:pt x="511942" y="206572"/>
                </a:lnTo>
                <a:lnTo>
                  <a:pt x="521475" y="195131"/>
                </a:lnTo>
                <a:lnTo>
                  <a:pt x="531008" y="184008"/>
                </a:lnTo>
                <a:lnTo>
                  <a:pt x="540859" y="172885"/>
                </a:lnTo>
                <a:lnTo>
                  <a:pt x="550710" y="162398"/>
                </a:lnTo>
                <a:lnTo>
                  <a:pt x="560879" y="152228"/>
                </a:lnTo>
                <a:lnTo>
                  <a:pt x="571047" y="142058"/>
                </a:lnTo>
                <a:lnTo>
                  <a:pt x="581852" y="132524"/>
                </a:lnTo>
                <a:lnTo>
                  <a:pt x="592656" y="122990"/>
                </a:lnTo>
                <a:lnTo>
                  <a:pt x="603460" y="113774"/>
                </a:lnTo>
                <a:lnTo>
                  <a:pt x="614900" y="105193"/>
                </a:lnTo>
                <a:lnTo>
                  <a:pt x="626340" y="96294"/>
                </a:lnTo>
                <a:lnTo>
                  <a:pt x="637462" y="88349"/>
                </a:lnTo>
                <a:lnTo>
                  <a:pt x="649219" y="80404"/>
                </a:lnTo>
                <a:lnTo>
                  <a:pt x="661295" y="73095"/>
                </a:lnTo>
                <a:lnTo>
                  <a:pt x="673370" y="65785"/>
                </a:lnTo>
                <a:lnTo>
                  <a:pt x="685763" y="58794"/>
                </a:lnTo>
                <a:lnTo>
                  <a:pt x="697839" y="52120"/>
                </a:lnTo>
                <a:lnTo>
                  <a:pt x="710550" y="46399"/>
                </a:lnTo>
                <a:lnTo>
                  <a:pt x="722943" y="40679"/>
                </a:lnTo>
                <a:lnTo>
                  <a:pt x="735971" y="34958"/>
                </a:lnTo>
                <a:lnTo>
                  <a:pt x="748682" y="29874"/>
                </a:lnTo>
                <a:lnTo>
                  <a:pt x="762029" y="25107"/>
                </a:lnTo>
                <a:lnTo>
                  <a:pt x="775058" y="20975"/>
                </a:lnTo>
                <a:lnTo>
                  <a:pt x="788404" y="17161"/>
                </a:lnTo>
                <a:lnTo>
                  <a:pt x="802068" y="13666"/>
                </a:lnTo>
                <a:lnTo>
                  <a:pt x="815415" y="10170"/>
                </a:lnTo>
                <a:lnTo>
                  <a:pt x="829397" y="7627"/>
                </a:lnTo>
                <a:lnTo>
                  <a:pt x="842743" y="5403"/>
                </a:lnTo>
                <a:lnTo>
                  <a:pt x="857043" y="3496"/>
                </a:lnTo>
                <a:lnTo>
                  <a:pt x="871025" y="1907"/>
                </a:lnTo>
                <a:lnTo>
                  <a:pt x="885325" y="953"/>
                </a:lnTo>
                <a:lnTo>
                  <a:pt x="89930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5525453" y="1971675"/>
            <a:ext cx="1284288" cy="1657350"/>
          </a:xfrm>
          <a:custGeom>
            <a:avLst/>
            <a:gdLst/>
            <a:ahLst/>
            <a:cxnLst/>
            <a:rect l="l" t="t" r="r" b="b"/>
            <a:pathLst>
              <a:path w="1766888" h="2276475" extrusionOk="0">
                <a:moveTo>
                  <a:pt x="1210250" y="1347787"/>
                </a:moveTo>
                <a:lnTo>
                  <a:pt x="1263883" y="1351283"/>
                </a:lnTo>
                <a:lnTo>
                  <a:pt x="1313390" y="1354461"/>
                </a:lnTo>
                <a:lnTo>
                  <a:pt x="1357502" y="1357640"/>
                </a:lnTo>
                <a:lnTo>
                  <a:pt x="1395267" y="1360818"/>
                </a:lnTo>
                <a:lnTo>
                  <a:pt x="1449535" y="1364950"/>
                </a:lnTo>
                <a:lnTo>
                  <a:pt x="1469211" y="1366857"/>
                </a:lnTo>
                <a:lnTo>
                  <a:pt x="1484443" y="1367174"/>
                </a:lnTo>
                <a:lnTo>
                  <a:pt x="1499676" y="1368446"/>
                </a:lnTo>
                <a:lnTo>
                  <a:pt x="1514275" y="1370671"/>
                </a:lnTo>
                <a:lnTo>
                  <a:pt x="1529190" y="1373213"/>
                </a:lnTo>
                <a:lnTo>
                  <a:pt x="1543471" y="1376391"/>
                </a:lnTo>
                <a:lnTo>
                  <a:pt x="1557752" y="1380205"/>
                </a:lnTo>
                <a:lnTo>
                  <a:pt x="1571716" y="1384973"/>
                </a:lnTo>
                <a:lnTo>
                  <a:pt x="1585045" y="1390058"/>
                </a:lnTo>
                <a:lnTo>
                  <a:pt x="1598056" y="1396414"/>
                </a:lnTo>
                <a:lnTo>
                  <a:pt x="1611385" y="1403089"/>
                </a:lnTo>
                <a:lnTo>
                  <a:pt x="1623762" y="1410399"/>
                </a:lnTo>
                <a:lnTo>
                  <a:pt x="1635821" y="1418027"/>
                </a:lnTo>
                <a:lnTo>
                  <a:pt x="1647246" y="1426290"/>
                </a:lnTo>
                <a:lnTo>
                  <a:pt x="1658671" y="1435189"/>
                </a:lnTo>
                <a:lnTo>
                  <a:pt x="1669143" y="1444724"/>
                </a:lnTo>
                <a:lnTo>
                  <a:pt x="1679933" y="1454577"/>
                </a:lnTo>
                <a:lnTo>
                  <a:pt x="1689771" y="1464747"/>
                </a:lnTo>
                <a:lnTo>
                  <a:pt x="1698975" y="1475553"/>
                </a:lnTo>
                <a:lnTo>
                  <a:pt x="1707860" y="1486995"/>
                </a:lnTo>
                <a:lnTo>
                  <a:pt x="1716112" y="1498437"/>
                </a:lnTo>
                <a:lnTo>
                  <a:pt x="1723728" y="1510514"/>
                </a:lnTo>
                <a:lnTo>
                  <a:pt x="1731027" y="1522909"/>
                </a:lnTo>
                <a:lnTo>
                  <a:pt x="1737692" y="1535622"/>
                </a:lnTo>
                <a:lnTo>
                  <a:pt x="1743404" y="1548971"/>
                </a:lnTo>
                <a:lnTo>
                  <a:pt x="1749116" y="1562638"/>
                </a:lnTo>
                <a:lnTo>
                  <a:pt x="1753242" y="1576622"/>
                </a:lnTo>
                <a:lnTo>
                  <a:pt x="1757368" y="1590606"/>
                </a:lnTo>
                <a:lnTo>
                  <a:pt x="1761176" y="1605226"/>
                </a:lnTo>
                <a:lnTo>
                  <a:pt x="1763715" y="1619528"/>
                </a:lnTo>
                <a:lnTo>
                  <a:pt x="1765301" y="1634784"/>
                </a:lnTo>
                <a:lnTo>
                  <a:pt x="1766571" y="1650040"/>
                </a:lnTo>
                <a:lnTo>
                  <a:pt x="1766888" y="1665295"/>
                </a:lnTo>
                <a:lnTo>
                  <a:pt x="1766888" y="2042873"/>
                </a:lnTo>
                <a:lnTo>
                  <a:pt x="1766571" y="2049547"/>
                </a:lnTo>
                <a:lnTo>
                  <a:pt x="1766254" y="2055904"/>
                </a:lnTo>
                <a:lnTo>
                  <a:pt x="1764667" y="2062260"/>
                </a:lnTo>
                <a:lnTo>
                  <a:pt x="1763080" y="2068299"/>
                </a:lnTo>
                <a:lnTo>
                  <a:pt x="1761176" y="2074656"/>
                </a:lnTo>
                <a:lnTo>
                  <a:pt x="1758637" y="2080694"/>
                </a:lnTo>
                <a:lnTo>
                  <a:pt x="1755463" y="2086733"/>
                </a:lnTo>
                <a:lnTo>
                  <a:pt x="1752290" y="2092454"/>
                </a:lnTo>
                <a:lnTo>
                  <a:pt x="1748799" y="2098175"/>
                </a:lnTo>
                <a:lnTo>
                  <a:pt x="1744356" y="2104213"/>
                </a:lnTo>
                <a:lnTo>
                  <a:pt x="1739596" y="2109616"/>
                </a:lnTo>
                <a:lnTo>
                  <a:pt x="1734836" y="2115019"/>
                </a:lnTo>
                <a:lnTo>
                  <a:pt x="1729440" y="2120423"/>
                </a:lnTo>
                <a:lnTo>
                  <a:pt x="1723411" y="2125826"/>
                </a:lnTo>
                <a:lnTo>
                  <a:pt x="1717381" y="2131229"/>
                </a:lnTo>
                <a:lnTo>
                  <a:pt x="1710717" y="2136314"/>
                </a:lnTo>
                <a:lnTo>
                  <a:pt x="1703735" y="2141399"/>
                </a:lnTo>
                <a:lnTo>
                  <a:pt x="1696436" y="2146166"/>
                </a:lnTo>
                <a:lnTo>
                  <a:pt x="1688819" y="2150934"/>
                </a:lnTo>
                <a:lnTo>
                  <a:pt x="1680885" y="2155701"/>
                </a:lnTo>
                <a:lnTo>
                  <a:pt x="1672634" y="2160469"/>
                </a:lnTo>
                <a:lnTo>
                  <a:pt x="1663748" y="2164918"/>
                </a:lnTo>
                <a:lnTo>
                  <a:pt x="1654545" y="2169368"/>
                </a:lnTo>
                <a:lnTo>
                  <a:pt x="1645342" y="2173817"/>
                </a:lnTo>
                <a:lnTo>
                  <a:pt x="1625666" y="2182081"/>
                </a:lnTo>
                <a:lnTo>
                  <a:pt x="1604721" y="2190344"/>
                </a:lnTo>
                <a:lnTo>
                  <a:pt x="1582823" y="2198290"/>
                </a:lnTo>
                <a:lnTo>
                  <a:pt x="1559656" y="2205600"/>
                </a:lnTo>
                <a:lnTo>
                  <a:pt x="1535537" y="2212592"/>
                </a:lnTo>
                <a:lnTo>
                  <a:pt x="1510149" y="2218949"/>
                </a:lnTo>
                <a:lnTo>
                  <a:pt x="1484126" y="2225623"/>
                </a:lnTo>
                <a:lnTo>
                  <a:pt x="1456834" y="2231344"/>
                </a:lnTo>
                <a:lnTo>
                  <a:pt x="1428907" y="2237383"/>
                </a:lnTo>
                <a:lnTo>
                  <a:pt x="1400027" y="2242468"/>
                </a:lnTo>
                <a:lnTo>
                  <a:pt x="1370514" y="2247553"/>
                </a:lnTo>
                <a:lnTo>
                  <a:pt x="1340365" y="2252003"/>
                </a:lnTo>
                <a:lnTo>
                  <a:pt x="1309582" y="2256134"/>
                </a:lnTo>
                <a:lnTo>
                  <a:pt x="1277846" y="2259948"/>
                </a:lnTo>
                <a:lnTo>
                  <a:pt x="1245793" y="2263444"/>
                </a:lnTo>
                <a:lnTo>
                  <a:pt x="1213423" y="2266940"/>
                </a:lnTo>
                <a:lnTo>
                  <a:pt x="1180736" y="2269801"/>
                </a:lnTo>
                <a:lnTo>
                  <a:pt x="1147096" y="2272343"/>
                </a:lnTo>
                <a:lnTo>
                  <a:pt x="1113457" y="2274568"/>
                </a:lnTo>
                <a:lnTo>
                  <a:pt x="1079500" y="2276475"/>
                </a:lnTo>
                <a:lnTo>
                  <a:pt x="1087117" y="2255499"/>
                </a:lnTo>
                <a:lnTo>
                  <a:pt x="1094416" y="2233886"/>
                </a:lnTo>
                <a:lnTo>
                  <a:pt x="1101715" y="2211321"/>
                </a:lnTo>
                <a:lnTo>
                  <a:pt x="1108697" y="2188119"/>
                </a:lnTo>
                <a:lnTo>
                  <a:pt x="1115044" y="2164283"/>
                </a:lnTo>
                <a:lnTo>
                  <a:pt x="1121708" y="2139810"/>
                </a:lnTo>
                <a:lnTo>
                  <a:pt x="1127738" y="2114702"/>
                </a:lnTo>
                <a:lnTo>
                  <a:pt x="1133768" y="2088958"/>
                </a:lnTo>
                <a:lnTo>
                  <a:pt x="1139480" y="2062260"/>
                </a:lnTo>
                <a:lnTo>
                  <a:pt x="1144875" y="2035245"/>
                </a:lnTo>
                <a:lnTo>
                  <a:pt x="1150587" y="2007912"/>
                </a:lnTo>
                <a:lnTo>
                  <a:pt x="1155665" y="1979626"/>
                </a:lnTo>
                <a:lnTo>
                  <a:pt x="1160425" y="1951021"/>
                </a:lnTo>
                <a:lnTo>
                  <a:pt x="1164551" y="1922099"/>
                </a:lnTo>
                <a:lnTo>
                  <a:pt x="1168994" y="1892541"/>
                </a:lnTo>
                <a:lnTo>
                  <a:pt x="1173437" y="1862665"/>
                </a:lnTo>
                <a:lnTo>
                  <a:pt x="1177562" y="1832472"/>
                </a:lnTo>
                <a:lnTo>
                  <a:pt x="1181053" y="1801643"/>
                </a:lnTo>
                <a:lnTo>
                  <a:pt x="1184227" y="1770496"/>
                </a:lnTo>
                <a:lnTo>
                  <a:pt x="1187718" y="1739349"/>
                </a:lnTo>
                <a:lnTo>
                  <a:pt x="1190891" y="1707566"/>
                </a:lnTo>
                <a:lnTo>
                  <a:pt x="1193747" y="1675466"/>
                </a:lnTo>
                <a:lnTo>
                  <a:pt x="1196286" y="1643365"/>
                </a:lnTo>
                <a:lnTo>
                  <a:pt x="1198508" y="1611265"/>
                </a:lnTo>
                <a:lnTo>
                  <a:pt x="1200729" y="1578529"/>
                </a:lnTo>
                <a:lnTo>
                  <a:pt x="1202951" y="1546111"/>
                </a:lnTo>
                <a:lnTo>
                  <a:pt x="1206124" y="1480003"/>
                </a:lnTo>
                <a:lnTo>
                  <a:pt x="1208663" y="1413895"/>
                </a:lnTo>
                <a:lnTo>
                  <a:pt x="1210250" y="1347787"/>
                </a:lnTo>
                <a:close/>
                <a:moveTo>
                  <a:pt x="556835" y="1347787"/>
                </a:moveTo>
                <a:lnTo>
                  <a:pt x="558423" y="1413872"/>
                </a:lnTo>
                <a:lnTo>
                  <a:pt x="560965" y="1479958"/>
                </a:lnTo>
                <a:lnTo>
                  <a:pt x="564459" y="1545407"/>
                </a:lnTo>
                <a:lnTo>
                  <a:pt x="566047" y="1578132"/>
                </a:lnTo>
                <a:lnTo>
                  <a:pt x="568271" y="1610540"/>
                </a:lnTo>
                <a:lnTo>
                  <a:pt x="570812" y="1642947"/>
                </a:lnTo>
                <a:lnTo>
                  <a:pt x="573353" y="1675036"/>
                </a:lnTo>
                <a:lnTo>
                  <a:pt x="576529" y="1706808"/>
                </a:lnTo>
                <a:lnTo>
                  <a:pt x="579388" y="1738580"/>
                </a:lnTo>
                <a:lnTo>
                  <a:pt x="582565" y="1769716"/>
                </a:lnTo>
                <a:lnTo>
                  <a:pt x="586376" y="1800852"/>
                </a:lnTo>
                <a:lnTo>
                  <a:pt x="589871" y="1831353"/>
                </a:lnTo>
                <a:lnTo>
                  <a:pt x="593682" y="1861854"/>
                </a:lnTo>
                <a:lnTo>
                  <a:pt x="597812" y="1891720"/>
                </a:lnTo>
                <a:lnTo>
                  <a:pt x="602259" y="1920950"/>
                </a:lnTo>
                <a:lnTo>
                  <a:pt x="606706" y="1949862"/>
                </a:lnTo>
                <a:lnTo>
                  <a:pt x="611788" y="1978457"/>
                </a:lnTo>
                <a:lnTo>
                  <a:pt x="616553" y="2006416"/>
                </a:lnTo>
                <a:lnTo>
                  <a:pt x="621953" y="2034375"/>
                </a:lnTo>
                <a:lnTo>
                  <a:pt x="627353" y="2061381"/>
                </a:lnTo>
                <a:lnTo>
                  <a:pt x="633388" y="2087434"/>
                </a:lnTo>
                <a:lnTo>
                  <a:pt x="639106" y="2113487"/>
                </a:lnTo>
                <a:lnTo>
                  <a:pt x="645459" y="2138586"/>
                </a:lnTo>
                <a:lnTo>
                  <a:pt x="651812" y="2163051"/>
                </a:lnTo>
                <a:lnTo>
                  <a:pt x="658482" y="2187197"/>
                </a:lnTo>
                <a:lnTo>
                  <a:pt x="665471" y="2210073"/>
                </a:lnTo>
                <a:lnTo>
                  <a:pt x="672459" y="2232313"/>
                </a:lnTo>
                <a:lnTo>
                  <a:pt x="680082" y="2254236"/>
                </a:lnTo>
                <a:lnTo>
                  <a:pt x="687388" y="2274887"/>
                </a:lnTo>
                <a:lnTo>
                  <a:pt x="653718" y="2272981"/>
                </a:lnTo>
                <a:lnTo>
                  <a:pt x="620047" y="2270439"/>
                </a:lnTo>
                <a:lnTo>
                  <a:pt x="587012" y="2267897"/>
                </a:lnTo>
                <a:lnTo>
                  <a:pt x="554294" y="2265038"/>
                </a:lnTo>
                <a:lnTo>
                  <a:pt x="521576" y="2261543"/>
                </a:lnTo>
                <a:lnTo>
                  <a:pt x="490129" y="2257730"/>
                </a:lnTo>
                <a:lnTo>
                  <a:pt x="458682" y="2254236"/>
                </a:lnTo>
                <a:lnTo>
                  <a:pt x="427553" y="2249787"/>
                </a:lnTo>
                <a:lnTo>
                  <a:pt x="397376" y="2245022"/>
                </a:lnTo>
                <a:lnTo>
                  <a:pt x="368153" y="2239938"/>
                </a:lnTo>
                <a:lnTo>
                  <a:pt x="339247" y="2234855"/>
                </a:lnTo>
                <a:lnTo>
                  <a:pt x="311294" y="2229136"/>
                </a:lnTo>
                <a:lnTo>
                  <a:pt x="283977" y="2223099"/>
                </a:lnTo>
                <a:lnTo>
                  <a:pt x="257612" y="2217063"/>
                </a:lnTo>
                <a:lnTo>
                  <a:pt x="232518" y="2210073"/>
                </a:lnTo>
                <a:lnTo>
                  <a:pt x="208059" y="2203083"/>
                </a:lnTo>
                <a:lnTo>
                  <a:pt x="185188" y="2195775"/>
                </a:lnTo>
                <a:lnTo>
                  <a:pt x="162953" y="2188150"/>
                </a:lnTo>
                <a:lnTo>
                  <a:pt x="141670" y="2180207"/>
                </a:lnTo>
                <a:lnTo>
                  <a:pt x="121976" y="2171629"/>
                </a:lnTo>
                <a:lnTo>
                  <a:pt x="113082" y="2167499"/>
                </a:lnTo>
                <a:lnTo>
                  <a:pt x="103870" y="2163051"/>
                </a:lnTo>
                <a:lnTo>
                  <a:pt x="94976" y="2158285"/>
                </a:lnTo>
                <a:lnTo>
                  <a:pt x="86717" y="2153837"/>
                </a:lnTo>
                <a:lnTo>
                  <a:pt x="78776" y="2149071"/>
                </a:lnTo>
                <a:lnTo>
                  <a:pt x="70517" y="2144305"/>
                </a:lnTo>
                <a:lnTo>
                  <a:pt x="63212" y="2139222"/>
                </a:lnTo>
                <a:lnTo>
                  <a:pt x="56541" y="2134456"/>
                </a:lnTo>
                <a:lnTo>
                  <a:pt x="49870" y="2129372"/>
                </a:lnTo>
                <a:lnTo>
                  <a:pt x="43518" y="2124289"/>
                </a:lnTo>
                <a:lnTo>
                  <a:pt x="37800" y="2118888"/>
                </a:lnTo>
                <a:lnTo>
                  <a:pt x="32400" y="2113804"/>
                </a:lnTo>
                <a:lnTo>
                  <a:pt x="27318" y="2108403"/>
                </a:lnTo>
                <a:lnTo>
                  <a:pt x="22553" y="2102684"/>
                </a:lnTo>
                <a:lnTo>
                  <a:pt x="18423" y="2097283"/>
                </a:lnTo>
                <a:lnTo>
                  <a:pt x="14612" y="2091564"/>
                </a:lnTo>
                <a:lnTo>
                  <a:pt x="11118" y="2085527"/>
                </a:lnTo>
                <a:lnTo>
                  <a:pt x="8259" y="2079809"/>
                </a:lnTo>
                <a:lnTo>
                  <a:pt x="5718" y="2074090"/>
                </a:lnTo>
                <a:lnTo>
                  <a:pt x="3494" y="2067735"/>
                </a:lnTo>
                <a:lnTo>
                  <a:pt x="1588" y="2061699"/>
                </a:lnTo>
                <a:lnTo>
                  <a:pt x="635" y="2055344"/>
                </a:lnTo>
                <a:lnTo>
                  <a:pt x="0" y="2049308"/>
                </a:lnTo>
                <a:lnTo>
                  <a:pt x="0" y="2042636"/>
                </a:lnTo>
                <a:lnTo>
                  <a:pt x="0" y="1665187"/>
                </a:lnTo>
                <a:lnTo>
                  <a:pt x="318" y="1649937"/>
                </a:lnTo>
                <a:lnTo>
                  <a:pt x="1270" y="1634686"/>
                </a:lnTo>
                <a:lnTo>
                  <a:pt x="3176" y="1619436"/>
                </a:lnTo>
                <a:lnTo>
                  <a:pt x="5718" y="1605138"/>
                </a:lnTo>
                <a:lnTo>
                  <a:pt x="8894" y="1590523"/>
                </a:lnTo>
                <a:lnTo>
                  <a:pt x="13023" y="1576544"/>
                </a:lnTo>
                <a:lnTo>
                  <a:pt x="17788" y="1562564"/>
                </a:lnTo>
                <a:lnTo>
                  <a:pt x="23188" y="1548902"/>
                </a:lnTo>
                <a:lnTo>
                  <a:pt x="29223" y="1535558"/>
                </a:lnTo>
                <a:lnTo>
                  <a:pt x="35576" y="1522849"/>
                </a:lnTo>
                <a:lnTo>
                  <a:pt x="42882" y="1510458"/>
                </a:lnTo>
                <a:lnTo>
                  <a:pt x="50506" y="1498385"/>
                </a:lnTo>
                <a:lnTo>
                  <a:pt x="59082" y="1486947"/>
                </a:lnTo>
                <a:lnTo>
                  <a:pt x="67659" y="1475510"/>
                </a:lnTo>
                <a:lnTo>
                  <a:pt x="77188" y="1464707"/>
                </a:lnTo>
                <a:lnTo>
                  <a:pt x="87035" y="1454540"/>
                </a:lnTo>
                <a:lnTo>
                  <a:pt x="97200" y="1444691"/>
                </a:lnTo>
                <a:lnTo>
                  <a:pt x="108317" y="1435159"/>
                </a:lnTo>
                <a:lnTo>
                  <a:pt x="119435" y="1426263"/>
                </a:lnTo>
                <a:lnTo>
                  <a:pt x="131188" y="1418003"/>
                </a:lnTo>
                <a:lnTo>
                  <a:pt x="143259" y="1410377"/>
                </a:lnTo>
                <a:lnTo>
                  <a:pt x="155647" y="1403070"/>
                </a:lnTo>
                <a:lnTo>
                  <a:pt x="168353" y="1396398"/>
                </a:lnTo>
                <a:lnTo>
                  <a:pt x="182012" y="1390044"/>
                </a:lnTo>
                <a:lnTo>
                  <a:pt x="195353" y="1384960"/>
                </a:lnTo>
                <a:lnTo>
                  <a:pt x="209329" y="1380194"/>
                </a:lnTo>
                <a:lnTo>
                  <a:pt x="222988" y="1376382"/>
                </a:lnTo>
                <a:lnTo>
                  <a:pt x="237600" y="1373204"/>
                </a:lnTo>
                <a:lnTo>
                  <a:pt x="252212" y="1370663"/>
                </a:lnTo>
                <a:lnTo>
                  <a:pt x="267141" y="1368439"/>
                </a:lnTo>
                <a:lnTo>
                  <a:pt x="282388" y="1367168"/>
                </a:lnTo>
                <a:lnTo>
                  <a:pt x="297953" y="1366850"/>
                </a:lnTo>
                <a:lnTo>
                  <a:pt x="317647" y="1364944"/>
                </a:lnTo>
                <a:lnTo>
                  <a:pt x="371965" y="1360813"/>
                </a:lnTo>
                <a:lnTo>
                  <a:pt x="409765" y="1357636"/>
                </a:lnTo>
                <a:lnTo>
                  <a:pt x="453918" y="1354459"/>
                </a:lnTo>
                <a:lnTo>
                  <a:pt x="503153" y="1351282"/>
                </a:lnTo>
                <a:lnTo>
                  <a:pt x="556835" y="1347787"/>
                </a:lnTo>
                <a:close/>
                <a:moveTo>
                  <a:pt x="608844" y="427466"/>
                </a:moveTo>
                <a:lnTo>
                  <a:pt x="605985" y="427783"/>
                </a:lnTo>
                <a:lnTo>
                  <a:pt x="602491" y="428100"/>
                </a:lnTo>
                <a:lnTo>
                  <a:pt x="599632" y="428735"/>
                </a:lnTo>
                <a:lnTo>
                  <a:pt x="593915" y="430956"/>
                </a:lnTo>
                <a:lnTo>
                  <a:pt x="587880" y="434130"/>
                </a:lnTo>
                <a:lnTo>
                  <a:pt x="582480" y="437938"/>
                </a:lnTo>
                <a:lnTo>
                  <a:pt x="577398" y="442381"/>
                </a:lnTo>
                <a:lnTo>
                  <a:pt x="572633" y="456027"/>
                </a:lnTo>
                <a:lnTo>
                  <a:pt x="568186" y="470625"/>
                </a:lnTo>
                <a:lnTo>
                  <a:pt x="564375" y="485223"/>
                </a:lnTo>
                <a:lnTo>
                  <a:pt x="560245" y="499821"/>
                </a:lnTo>
                <a:lnTo>
                  <a:pt x="557069" y="515053"/>
                </a:lnTo>
                <a:lnTo>
                  <a:pt x="553893" y="530286"/>
                </a:lnTo>
                <a:lnTo>
                  <a:pt x="550716" y="545836"/>
                </a:lnTo>
                <a:lnTo>
                  <a:pt x="548175" y="561386"/>
                </a:lnTo>
                <a:lnTo>
                  <a:pt x="545634" y="577570"/>
                </a:lnTo>
                <a:lnTo>
                  <a:pt x="544046" y="593438"/>
                </a:lnTo>
                <a:lnTo>
                  <a:pt x="542140" y="609940"/>
                </a:lnTo>
                <a:lnTo>
                  <a:pt x="540552" y="626442"/>
                </a:lnTo>
                <a:lnTo>
                  <a:pt x="539599" y="642944"/>
                </a:lnTo>
                <a:lnTo>
                  <a:pt x="538964" y="660080"/>
                </a:lnTo>
                <a:lnTo>
                  <a:pt x="538328" y="676900"/>
                </a:lnTo>
                <a:lnTo>
                  <a:pt x="538011" y="694036"/>
                </a:lnTo>
                <a:lnTo>
                  <a:pt x="538328" y="706730"/>
                </a:lnTo>
                <a:lnTo>
                  <a:pt x="538964" y="719424"/>
                </a:lnTo>
                <a:lnTo>
                  <a:pt x="539599" y="732118"/>
                </a:lnTo>
                <a:lnTo>
                  <a:pt x="540234" y="744495"/>
                </a:lnTo>
                <a:lnTo>
                  <a:pt x="541505" y="756871"/>
                </a:lnTo>
                <a:lnTo>
                  <a:pt x="542775" y="769248"/>
                </a:lnTo>
                <a:lnTo>
                  <a:pt x="544681" y="781624"/>
                </a:lnTo>
                <a:lnTo>
                  <a:pt x="546587" y="794001"/>
                </a:lnTo>
                <a:lnTo>
                  <a:pt x="548493" y="806060"/>
                </a:lnTo>
                <a:lnTo>
                  <a:pt x="550716" y="818119"/>
                </a:lnTo>
                <a:lnTo>
                  <a:pt x="553893" y="829861"/>
                </a:lnTo>
                <a:lnTo>
                  <a:pt x="556434" y="841920"/>
                </a:lnTo>
                <a:lnTo>
                  <a:pt x="559610" y="853662"/>
                </a:lnTo>
                <a:lnTo>
                  <a:pt x="562469" y="865086"/>
                </a:lnTo>
                <a:lnTo>
                  <a:pt x="566280" y="876511"/>
                </a:lnTo>
                <a:lnTo>
                  <a:pt x="569774" y="887618"/>
                </a:lnTo>
                <a:lnTo>
                  <a:pt x="573586" y="899042"/>
                </a:lnTo>
                <a:lnTo>
                  <a:pt x="577398" y="909832"/>
                </a:lnTo>
                <a:lnTo>
                  <a:pt x="581845" y="920939"/>
                </a:lnTo>
                <a:lnTo>
                  <a:pt x="586292" y="931412"/>
                </a:lnTo>
                <a:lnTo>
                  <a:pt x="595185" y="952674"/>
                </a:lnTo>
                <a:lnTo>
                  <a:pt x="605667" y="972984"/>
                </a:lnTo>
                <a:lnTo>
                  <a:pt x="615832" y="992659"/>
                </a:lnTo>
                <a:lnTo>
                  <a:pt x="626949" y="1012018"/>
                </a:lnTo>
                <a:lnTo>
                  <a:pt x="638702" y="1030106"/>
                </a:lnTo>
                <a:lnTo>
                  <a:pt x="650772" y="1047560"/>
                </a:lnTo>
                <a:lnTo>
                  <a:pt x="663477" y="1064380"/>
                </a:lnTo>
                <a:lnTo>
                  <a:pt x="676183" y="1080564"/>
                </a:lnTo>
                <a:lnTo>
                  <a:pt x="689841" y="1095797"/>
                </a:lnTo>
                <a:lnTo>
                  <a:pt x="703499" y="1109760"/>
                </a:lnTo>
                <a:lnTo>
                  <a:pt x="710487" y="1116424"/>
                </a:lnTo>
                <a:lnTo>
                  <a:pt x="717475" y="1123089"/>
                </a:lnTo>
                <a:lnTo>
                  <a:pt x="724781" y="1129118"/>
                </a:lnTo>
                <a:lnTo>
                  <a:pt x="731769" y="1135148"/>
                </a:lnTo>
                <a:lnTo>
                  <a:pt x="739075" y="1140860"/>
                </a:lnTo>
                <a:lnTo>
                  <a:pt x="746380" y="1146255"/>
                </a:lnTo>
                <a:lnTo>
                  <a:pt x="753686" y="1151967"/>
                </a:lnTo>
                <a:lnTo>
                  <a:pt x="760992" y="1156727"/>
                </a:lnTo>
                <a:lnTo>
                  <a:pt x="768297" y="1161170"/>
                </a:lnTo>
                <a:lnTo>
                  <a:pt x="775920" y="1165613"/>
                </a:lnTo>
                <a:lnTo>
                  <a:pt x="783226" y="1170056"/>
                </a:lnTo>
                <a:lnTo>
                  <a:pt x="790532" y="1174181"/>
                </a:lnTo>
                <a:lnTo>
                  <a:pt x="798155" y="1177355"/>
                </a:lnTo>
                <a:lnTo>
                  <a:pt x="805461" y="1180528"/>
                </a:lnTo>
                <a:lnTo>
                  <a:pt x="813084" y="1184019"/>
                </a:lnTo>
                <a:lnTo>
                  <a:pt x="820390" y="1186558"/>
                </a:lnTo>
                <a:lnTo>
                  <a:pt x="828013" y="1189097"/>
                </a:lnTo>
                <a:lnTo>
                  <a:pt x="835318" y="1191318"/>
                </a:lnTo>
                <a:lnTo>
                  <a:pt x="842624" y="1192588"/>
                </a:lnTo>
                <a:lnTo>
                  <a:pt x="850247" y="1194174"/>
                </a:lnTo>
                <a:lnTo>
                  <a:pt x="857553" y="1195444"/>
                </a:lnTo>
                <a:lnTo>
                  <a:pt x="864859" y="1196396"/>
                </a:lnTo>
                <a:lnTo>
                  <a:pt x="872164" y="1196713"/>
                </a:lnTo>
                <a:lnTo>
                  <a:pt x="879470" y="1197030"/>
                </a:lnTo>
                <a:lnTo>
                  <a:pt x="886776" y="1196713"/>
                </a:lnTo>
                <a:lnTo>
                  <a:pt x="894081" y="1196396"/>
                </a:lnTo>
                <a:lnTo>
                  <a:pt x="901387" y="1195444"/>
                </a:lnTo>
                <a:lnTo>
                  <a:pt x="909010" y="1194174"/>
                </a:lnTo>
                <a:lnTo>
                  <a:pt x="916316" y="1192588"/>
                </a:lnTo>
                <a:lnTo>
                  <a:pt x="923621" y="1191318"/>
                </a:lnTo>
                <a:lnTo>
                  <a:pt x="931245" y="1189097"/>
                </a:lnTo>
                <a:lnTo>
                  <a:pt x="938550" y="1186558"/>
                </a:lnTo>
                <a:lnTo>
                  <a:pt x="946174" y="1184019"/>
                </a:lnTo>
                <a:lnTo>
                  <a:pt x="953479" y="1180528"/>
                </a:lnTo>
                <a:lnTo>
                  <a:pt x="961102" y="1177355"/>
                </a:lnTo>
                <a:lnTo>
                  <a:pt x="968408" y="1174181"/>
                </a:lnTo>
                <a:lnTo>
                  <a:pt x="976031" y="1170056"/>
                </a:lnTo>
                <a:lnTo>
                  <a:pt x="983337" y="1165613"/>
                </a:lnTo>
                <a:lnTo>
                  <a:pt x="990643" y="1161170"/>
                </a:lnTo>
                <a:lnTo>
                  <a:pt x="997948" y="1156727"/>
                </a:lnTo>
                <a:lnTo>
                  <a:pt x="1005572" y="1151967"/>
                </a:lnTo>
                <a:lnTo>
                  <a:pt x="1012877" y="1146255"/>
                </a:lnTo>
                <a:lnTo>
                  <a:pt x="1019865" y="1140860"/>
                </a:lnTo>
                <a:lnTo>
                  <a:pt x="1027171" y="1135148"/>
                </a:lnTo>
                <a:lnTo>
                  <a:pt x="1034476" y="1129118"/>
                </a:lnTo>
                <a:lnTo>
                  <a:pt x="1041147" y="1123089"/>
                </a:lnTo>
                <a:lnTo>
                  <a:pt x="1048452" y="1116424"/>
                </a:lnTo>
                <a:lnTo>
                  <a:pt x="1055440" y="1109760"/>
                </a:lnTo>
                <a:lnTo>
                  <a:pt x="1069099" y="1095797"/>
                </a:lnTo>
                <a:lnTo>
                  <a:pt x="1082439" y="1080564"/>
                </a:lnTo>
                <a:lnTo>
                  <a:pt x="1095463" y="1064380"/>
                </a:lnTo>
                <a:lnTo>
                  <a:pt x="1107850" y="1047560"/>
                </a:lnTo>
                <a:lnTo>
                  <a:pt x="1120238" y="1030106"/>
                </a:lnTo>
                <a:lnTo>
                  <a:pt x="1131673" y="1012018"/>
                </a:lnTo>
                <a:lnTo>
                  <a:pt x="1143108" y="992659"/>
                </a:lnTo>
                <a:lnTo>
                  <a:pt x="1153590" y="972984"/>
                </a:lnTo>
                <a:lnTo>
                  <a:pt x="1163437" y="952674"/>
                </a:lnTo>
                <a:lnTo>
                  <a:pt x="1172966" y="931412"/>
                </a:lnTo>
                <a:lnTo>
                  <a:pt x="1177413" y="920939"/>
                </a:lnTo>
                <a:lnTo>
                  <a:pt x="1181224" y="909832"/>
                </a:lnTo>
                <a:lnTo>
                  <a:pt x="1185354" y="899042"/>
                </a:lnTo>
                <a:lnTo>
                  <a:pt x="1189165" y="887618"/>
                </a:lnTo>
                <a:lnTo>
                  <a:pt x="1192977" y="876511"/>
                </a:lnTo>
                <a:lnTo>
                  <a:pt x="1196153" y="865086"/>
                </a:lnTo>
                <a:lnTo>
                  <a:pt x="1199647" y="853662"/>
                </a:lnTo>
                <a:lnTo>
                  <a:pt x="1202506" y="841920"/>
                </a:lnTo>
                <a:lnTo>
                  <a:pt x="1205365" y="829861"/>
                </a:lnTo>
                <a:lnTo>
                  <a:pt x="1207906" y="818119"/>
                </a:lnTo>
                <a:lnTo>
                  <a:pt x="1210129" y="806060"/>
                </a:lnTo>
                <a:lnTo>
                  <a:pt x="1212353" y="794001"/>
                </a:lnTo>
                <a:lnTo>
                  <a:pt x="1214576" y="781624"/>
                </a:lnTo>
                <a:lnTo>
                  <a:pt x="1215847" y="769248"/>
                </a:lnTo>
                <a:lnTo>
                  <a:pt x="1217435" y="756871"/>
                </a:lnTo>
                <a:lnTo>
                  <a:pt x="1218388" y="744495"/>
                </a:lnTo>
                <a:lnTo>
                  <a:pt x="1219658" y="732118"/>
                </a:lnTo>
                <a:lnTo>
                  <a:pt x="1220294" y="719424"/>
                </a:lnTo>
                <a:lnTo>
                  <a:pt x="1220611" y="706730"/>
                </a:lnTo>
                <a:lnTo>
                  <a:pt x="1220611" y="694036"/>
                </a:lnTo>
                <a:lnTo>
                  <a:pt x="1220294" y="676900"/>
                </a:lnTo>
                <a:lnTo>
                  <a:pt x="1219976" y="660080"/>
                </a:lnTo>
                <a:lnTo>
                  <a:pt x="1200600" y="658494"/>
                </a:lnTo>
                <a:lnTo>
                  <a:pt x="1181224" y="656907"/>
                </a:lnTo>
                <a:lnTo>
                  <a:pt x="1161531" y="655003"/>
                </a:lnTo>
                <a:lnTo>
                  <a:pt x="1141837" y="652782"/>
                </a:lnTo>
                <a:lnTo>
                  <a:pt x="1122144" y="650243"/>
                </a:lnTo>
                <a:lnTo>
                  <a:pt x="1102133" y="647387"/>
                </a:lnTo>
                <a:lnTo>
                  <a:pt x="1082122" y="644530"/>
                </a:lnTo>
                <a:lnTo>
                  <a:pt x="1062111" y="641040"/>
                </a:lnTo>
                <a:lnTo>
                  <a:pt x="1042417" y="637549"/>
                </a:lnTo>
                <a:lnTo>
                  <a:pt x="1022406" y="633741"/>
                </a:lnTo>
                <a:lnTo>
                  <a:pt x="1002713" y="629933"/>
                </a:lnTo>
                <a:lnTo>
                  <a:pt x="983337" y="625807"/>
                </a:lnTo>
                <a:lnTo>
                  <a:pt x="963961" y="621047"/>
                </a:lnTo>
                <a:lnTo>
                  <a:pt x="944903" y="616604"/>
                </a:lnTo>
                <a:lnTo>
                  <a:pt x="926480" y="611527"/>
                </a:lnTo>
                <a:lnTo>
                  <a:pt x="907740" y="606449"/>
                </a:lnTo>
                <a:lnTo>
                  <a:pt x="889952" y="601054"/>
                </a:lnTo>
                <a:lnTo>
                  <a:pt x="872482" y="595659"/>
                </a:lnTo>
                <a:lnTo>
                  <a:pt x="855330" y="589312"/>
                </a:lnTo>
                <a:lnTo>
                  <a:pt x="838495" y="583600"/>
                </a:lnTo>
                <a:lnTo>
                  <a:pt x="822613" y="576936"/>
                </a:lnTo>
                <a:lnTo>
                  <a:pt x="807049" y="570589"/>
                </a:lnTo>
                <a:lnTo>
                  <a:pt x="792120" y="563607"/>
                </a:lnTo>
                <a:lnTo>
                  <a:pt x="778462" y="556625"/>
                </a:lnTo>
                <a:lnTo>
                  <a:pt x="764803" y="549327"/>
                </a:lnTo>
                <a:lnTo>
                  <a:pt x="752098" y="541710"/>
                </a:lnTo>
                <a:lnTo>
                  <a:pt x="740345" y="534094"/>
                </a:lnTo>
                <a:lnTo>
                  <a:pt x="729228" y="526160"/>
                </a:lnTo>
                <a:lnTo>
                  <a:pt x="719381" y="517909"/>
                </a:lnTo>
                <a:lnTo>
                  <a:pt x="709852" y="509658"/>
                </a:lnTo>
                <a:lnTo>
                  <a:pt x="705723" y="505215"/>
                </a:lnTo>
                <a:lnTo>
                  <a:pt x="701911" y="500773"/>
                </a:lnTo>
                <a:lnTo>
                  <a:pt x="698100" y="496647"/>
                </a:lnTo>
                <a:lnTo>
                  <a:pt x="694606" y="491887"/>
                </a:lnTo>
                <a:lnTo>
                  <a:pt x="684441" y="478558"/>
                </a:lnTo>
                <a:lnTo>
                  <a:pt x="674912" y="467451"/>
                </a:lnTo>
                <a:lnTo>
                  <a:pt x="665383" y="457613"/>
                </a:lnTo>
                <a:lnTo>
                  <a:pt x="656489" y="449045"/>
                </a:lnTo>
                <a:lnTo>
                  <a:pt x="648231" y="442381"/>
                </a:lnTo>
                <a:lnTo>
                  <a:pt x="644101" y="439207"/>
                </a:lnTo>
                <a:lnTo>
                  <a:pt x="640607" y="436669"/>
                </a:lnTo>
                <a:lnTo>
                  <a:pt x="636478" y="434765"/>
                </a:lnTo>
                <a:lnTo>
                  <a:pt x="632984" y="432860"/>
                </a:lnTo>
                <a:lnTo>
                  <a:pt x="629172" y="430956"/>
                </a:lnTo>
                <a:lnTo>
                  <a:pt x="625678" y="430004"/>
                </a:lnTo>
                <a:lnTo>
                  <a:pt x="622184" y="428735"/>
                </a:lnTo>
                <a:lnTo>
                  <a:pt x="618690" y="428100"/>
                </a:lnTo>
                <a:lnTo>
                  <a:pt x="615514" y="427466"/>
                </a:lnTo>
                <a:lnTo>
                  <a:pt x="612020" y="427466"/>
                </a:lnTo>
                <a:lnTo>
                  <a:pt x="608844" y="427466"/>
                </a:lnTo>
                <a:close/>
                <a:moveTo>
                  <a:pt x="860094" y="0"/>
                </a:moveTo>
                <a:lnTo>
                  <a:pt x="890587" y="0"/>
                </a:lnTo>
                <a:lnTo>
                  <a:pt x="921716" y="0"/>
                </a:lnTo>
                <a:lnTo>
                  <a:pt x="937597" y="317"/>
                </a:lnTo>
                <a:lnTo>
                  <a:pt x="954432" y="1269"/>
                </a:lnTo>
                <a:lnTo>
                  <a:pt x="971584" y="2222"/>
                </a:lnTo>
                <a:lnTo>
                  <a:pt x="989054" y="3808"/>
                </a:lnTo>
                <a:lnTo>
                  <a:pt x="1007477" y="6030"/>
                </a:lnTo>
                <a:lnTo>
                  <a:pt x="1025583" y="7934"/>
                </a:lnTo>
                <a:lnTo>
                  <a:pt x="1043688" y="11425"/>
                </a:lnTo>
                <a:lnTo>
                  <a:pt x="1062746" y="15233"/>
                </a:lnTo>
                <a:lnTo>
                  <a:pt x="1081487" y="19676"/>
                </a:lnTo>
                <a:lnTo>
                  <a:pt x="1100227" y="25070"/>
                </a:lnTo>
                <a:lnTo>
                  <a:pt x="1109756" y="28561"/>
                </a:lnTo>
                <a:lnTo>
                  <a:pt x="1119285" y="31735"/>
                </a:lnTo>
                <a:lnTo>
                  <a:pt x="1128814" y="34908"/>
                </a:lnTo>
                <a:lnTo>
                  <a:pt x="1138343" y="39034"/>
                </a:lnTo>
                <a:lnTo>
                  <a:pt x="1147873" y="43159"/>
                </a:lnTo>
                <a:lnTo>
                  <a:pt x="1157084" y="47285"/>
                </a:lnTo>
                <a:lnTo>
                  <a:pt x="1166613" y="52045"/>
                </a:lnTo>
                <a:lnTo>
                  <a:pt x="1176142" y="56805"/>
                </a:lnTo>
                <a:lnTo>
                  <a:pt x="1185354" y="61883"/>
                </a:lnTo>
                <a:lnTo>
                  <a:pt x="1194883" y="67595"/>
                </a:lnTo>
                <a:lnTo>
                  <a:pt x="1203777" y="73307"/>
                </a:lnTo>
                <a:lnTo>
                  <a:pt x="1212988" y="79337"/>
                </a:lnTo>
                <a:lnTo>
                  <a:pt x="1222200" y="86001"/>
                </a:lnTo>
                <a:lnTo>
                  <a:pt x="1231093" y="92665"/>
                </a:lnTo>
                <a:lnTo>
                  <a:pt x="1240305" y="99964"/>
                </a:lnTo>
                <a:lnTo>
                  <a:pt x="1249199" y="107580"/>
                </a:lnTo>
                <a:lnTo>
                  <a:pt x="1257775" y="115197"/>
                </a:lnTo>
                <a:lnTo>
                  <a:pt x="1266669" y="123448"/>
                </a:lnTo>
                <a:lnTo>
                  <a:pt x="1275245" y="132016"/>
                </a:lnTo>
                <a:lnTo>
                  <a:pt x="1283821" y="140902"/>
                </a:lnTo>
                <a:lnTo>
                  <a:pt x="1292080" y="150422"/>
                </a:lnTo>
                <a:lnTo>
                  <a:pt x="1300656" y="160260"/>
                </a:lnTo>
                <a:lnTo>
                  <a:pt x="1308597" y="170415"/>
                </a:lnTo>
                <a:lnTo>
                  <a:pt x="1316537" y="181205"/>
                </a:lnTo>
                <a:lnTo>
                  <a:pt x="1324478" y="192312"/>
                </a:lnTo>
                <a:lnTo>
                  <a:pt x="1332102" y="203736"/>
                </a:lnTo>
                <a:lnTo>
                  <a:pt x="1340043" y="215796"/>
                </a:lnTo>
                <a:lnTo>
                  <a:pt x="1347031" y="228172"/>
                </a:lnTo>
                <a:lnTo>
                  <a:pt x="1354336" y="241183"/>
                </a:lnTo>
                <a:lnTo>
                  <a:pt x="1361324" y="254829"/>
                </a:lnTo>
                <a:lnTo>
                  <a:pt x="1368312" y="268475"/>
                </a:lnTo>
                <a:lnTo>
                  <a:pt x="1375300" y="282756"/>
                </a:lnTo>
                <a:lnTo>
                  <a:pt x="1381971" y="297671"/>
                </a:lnTo>
                <a:lnTo>
                  <a:pt x="1388006" y="312904"/>
                </a:lnTo>
                <a:lnTo>
                  <a:pt x="1394358" y="329088"/>
                </a:lnTo>
                <a:lnTo>
                  <a:pt x="1400076" y="345273"/>
                </a:lnTo>
                <a:lnTo>
                  <a:pt x="1405793" y="362410"/>
                </a:lnTo>
                <a:lnTo>
                  <a:pt x="1411511" y="379864"/>
                </a:lnTo>
                <a:lnTo>
                  <a:pt x="1416593" y="397952"/>
                </a:lnTo>
                <a:lnTo>
                  <a:pt x="1421675" y="416676"/>
                </a:lnTo>
                <a:lnTo>
                  <a:pt x="1431522" y="453488"/>
                </a:lnTo>
                <a:lnTo>
                  <a:pt x="1441369" y="488396"/>
                </a:lnTo>
                <a:lnTo>
                  <a:pt x="1450898" y="521717"/>
                </a:lnTo>
                <a:lnTo>
                  <a:pt x="1460744" y="553452"/>
                </a:lnTo>
                <a:lnTo>
                  <a:pt x="1469956" y="583283"/>
                </a:lnTo>
                <a:lnTo>
                  <a:pt x="1479485" y="611527"/>
                </a:lnTo>
                <a:lnTo>
                  <a:pt x="1489014" y="638501"/>
                </a:lnTo>
                <a:lnTo>
                  <a:pt x="1498543" y="663889"/>
                </a:lnTo>
                <a:lnTo>
                  <a:pt x="1507755" y="688007"/>
                </a:lnTo>
                <a:lnTo>
                  <a:pt x="1516331" y="710856"/>
                </a:lnTo>
                <a:lnTo>
                  <a:pt x="1525225" y="732118"/>
                </a:lnTo>
                <a:lnTo>
                  <a:pt x="1533483" y="752746"/>
                </a:lnTo>
                <a:lnTo>
                  <a:pt x="1550000" y="790510"/>
                </a:lnTo>
                <a:lnTo>
                  <a:pt x="1565247" y="824783"/>
                </a:lnTo>
                <a:lnTo>
                  <a:pt x="1579540" y="855566"/>
                </a:lnTo>
                <a:lnTo>
                  <a:pt x="1592246" y="884127"/>
                </a:lnTo>
                <a:lnTo>
                  <a:pt x="1597646" y="897455"/>
                </a:lnTo>
                <a:lnTo>
                  <a:pt x="1603045" y="910784"/>
                </a:lnTo>
                <a:lnTo>
                  <a:pt x="1608128" y="923478"/>
                </a:lnTo>
                <a:lnTo>
                  <a:pt x="1612575" y="935854"/>
                </a:lnTo>
                <a:lnTo>
                  <a:pt x="1616704" y="947914"/>
                </a:lnTo>
                <a:lnTo>
                  <a:pt x="1620198" y="960290"/>
                </a:lnTo>
                <a:lnTo>
                  <a:pt x="1623057" y="972349"/>
                </a:lnTo>
                <a:lnTo>
                  <a:pt x="1626233" y="984408"/>
                </a:lnTo>
                <a:lnTo>
                  <a:pt x="1627821" y="996468"/>
                </a:lnTo>
                <a:lnTo>
                  <a:pt x="1629409" y="1008844"/>
                </a:lnTo>
                <a:lnTo>
                  <a:pt x="1630362" y="1021538"/>
                </a:lnTo>
                <a:lnTo>
                  <a:pt x="1630362" y="1034232"/>
                </a:lnTo>
                <a:lnTo>
                  <a:pt x="1630045" y="1046608"/>
                </a:lnTo>
                <a:lnTo>
                  <a:pt x="1629727" y="1052320"/>
                </a:lnTo>
                <a:lnTo>
                  <a:pt x="1629092" y="1058350"/>
                </a:lnTo>
                <a:lnTo>
                  <a:pt x="1627821" y="1063745"/>
                </a:lnTo>
                <a:lnTo>
                  <a:pt x="1626868" y="1069140"/>
                </a:lnTo>
                <a:lnTo>
                  <a:pt x="1625280" y="1074535"/>
                </a:lnTo>
                <a:lnTo>
                  <a:pt x="1624009" y="1079612"/>
                </a:lnTo>
                <a:lnTo>
                  <a:pt x="1622104" y="1084690"/>
                </a:lnTo>
                <a:lnTo>
                  <a:pt x="1619880" y="1090085"/>
                </a:lnTo>
                <a:lnTo>
                  <a:pt x="1617657" y="1094528"/>
                </a:lnTo>
                <a:lnTo>
                  <a:pt x="1615116" y="1099288"/>
                </a:lnTo>
                <a:lnTo>
                  <a:pt x="1612575" y="1103731"/>
                </a:lnTo>
                <a:lnTo>
                  <a:pt x="1609716" y="1108173"/>
                </a:lnTo>
                <a:lnTo>
                  <a:pt x="1606857" y="1112616"/>
                </a:lnTo>
                <a:lnTo>
                  <a:pt x="1603045" y="1116424"/>
                </a:lnTo>
                <a:lnTo>
                  <a:pt x="1599869" y="1120550"/>
                </a:lnTo>
                <a:lnTo>
                  <a:pt x="1595740" y="1124041"/>
                </a:lnTo>
                <a:lnTo>
                  <a:pt x="1592246" y="1127849"/>
                </a:lnTo>
                <a:lnTo>
                  <a:pt x="1587799" y="1131340"/>
                </a:lnTo>
                <a:lnTo>
                  <a:pt x="1583352" y="1134831"/>
                </a:lnTo>
                <a:lnTo>
                  <a:pt x="1578587" y="1138004"/>
                </a:lnTo>
                <a:lnTo>
                  <a:pt x="1574141" y="1140860"/>
                </a:lnTo>
                <a:lnTo>
                  <a:pt x="1568741" y="1143716"/>
                </a:lnTo>
                <a:lnTo>
                  <a:pt x="1563659" y="1146890"/>
                </a:lnTo>
                <a:lnTo>
                  <a:pt x="1557941" y="1149428"/>
                </a:lnTo>
                <a:lnTo>
                  <a:pt x="1552541" y="1151967"/>
                </a:lnTo>
                <a:lnTo>
                  <a:pt x="1546189" y="1154189"/>
                </a:lnTo>
                <a:lnTo>
                  <a:pt x="1533801" y="1157997"/>
                </a:lnTo>
                <a:lnTo>
                  <a:pt x="1520460" y="1161805"/>
                </a:lnTo>
                <a:lnTo>
                  <a:pt x="1506166" y="1164978"/>
                </a:lnTo>
                <a:lnTo>
                  <a:pt x="1490920" y="1167200"/>
                </a:lnTo>
                <a:lnTo>
                  <a:pt x="1474720" y="1169104"/>
                </a:lnTo>
                <a:lnTo>
                  <a:pt x="1457568" y="1170056"/>
                </a:lnTo>
                <a:lnTo>
                  <a:pt x="1439780" y="1170691"/>
                </a:lnTo>
                <a:lnTo>
                  <a:pt x="1420722" y="1170691"/>
                </a:lnTo>
                <a:lnTo>
                  <a:pt x="1401029" y="1170056"/>
                </a:lnTo>
                <a:lnTo>
                  <a:pt x="1380700" y="1169104"/>
                </a:lnTo>
                <a:lnTo>
                  <a:pt x="1359101" y="1166882"/>
                </a:lnTo>
                <a:lnTo>
                  <a:pt x="1336549" y="1164344"/>
                </a:lnTo>
                <a:lnTo>
                  <a:pt x="1313361" y="1161170"/>
                </a:lnTo>
                <a:lnTo>
                  <a:pt x="1288903" y="1157362"/>
                </a:lnTo>
                <a:lnTo>
                  <a:pt x="1263810" y="1152919"/>
                </a:lnTo>
                <a:lnTo>
                  <a:pt x="1237764" y="1147842"/>
                </a:lnTo>
                <a:lnTo>
                  <a:pt x="1210447" y="1142447"/>
                </a:lnTo>
                <a:lnTo>
                  <a:pt x="1182813" y="1135783"/>
                </a:lnTo>
                <a:lnTo>
                  <a:pt x="1174236" y="1145938"/>
                </a:lnTo>
                <a:lnTo>
                  <a:pt x="1165660" y="1155775"/>
                </a:lnTo>
                <a:lnTo>
                  <a:pt x="1157084" y="1165613"/>
                </a:lnTo>
                <a:lnTo>
                  <a:pt x="1148508" y="1174816"/>
                </a:lnTo>
                <a:lnTo>
                  <a:pt x="1139296" y="1184019"/>
                </a:lnTo>
                <a:lnTo>
                  <a:pt x="1130720" y="1192588"/>
                </a:lnTo>
                <a:lnTo>
                  <a:pt x="1121509" y="1201473"/>
                </a:lnTo>
                <a:lnTo>
                  <a:pt x="1111980" y="1209407"/>
                </a:lnTo>
                <a:lnTo>
                  <a:pt x="1102768" y="1217341"/>
                </a:lnTo>
                <a:lnTo>
                  <a:pt x="1093557" y="1224957"/>
                </a:lnTo>
                <a:lnTo>
                  <a:pt x="1084028" y="1232573"/>
                </a:lnTo>
                <a:lnTo>
                  <a:pt x="1074499" y="1239555"/>
                </a:lnTo>
                <a:lnTo>
                  <a:pt x="1064969" y="1246536"/>
                </a:lnTo>
                <a:lnTo>
                  <a:pt x="1055123" y="1252883"/>
                </a:lnTo>
                <a:lnTo>
                  <a:pt x="1045594" y="1258913"/>
                </a:lnTo>
                <a:lnTo>
                  <a:pt x="1035747" y="1264625"/>
                </a:lnTo>
                <a:lnTo>
                  <a:pt x="1025900" y="1270337"/>
                </a:lnTo>
                <a:lnTo>
                  <a:pt x="1016054" y="1275415"/>
                </a:lnTo>
                <a:lnTo>
                  <a:pt x="1006207" y="1280492"/>
                </a:lnTo>
                <a:lnTo>
                  <a:pt x="996360" y="1284935"/>
                </a:lnTo>
                <a:lnTo>
                  <a:pt x="986513" y="1289061"/>
                </a:lnTo>
                <a:lnTo>
                  <a:pt x="976667" y="1292869"/>
                </a:lnTo>
                <a:lnTo>
                  <a:pt x="966820" y="1296360"/>
                </a:lnTo>
                <a:lnTo>
                  <a:pt x="956973" y="1299533"/>
                </a:lnTo>
                <a:lnTo>
                  <a:pt x="947126" y="1302389"/>
                </a:lnTo>
                <a:lnTo>
                  <a:pt x="937280" y="1304611"/>
                </a:lnTo>
                <a:lnTo>
                  <a:pt x="927433" y="1306515"/>
                </a:lnTo>
                <a:lnTo>
                  <a:pt x="917904" y="1308419"/>
                </a:lnTo>
                <a:lnTo>
                  <a:pt x="908057" y="1309688"/>
                </a:lnTo>
                <a:lnTo>
                  <a:pt x="898846" y="1310640"/>
                </a:lnTo>
                <a:lnTo>
                  <a:pt x="888999" y="1311275"/>
                </a:lnTo>
                <a:lnTo>
                  <a:pt x="879470" y="1311275"/>
                </a:lnTo>
                <a:lnTo>
                  <a:pt x="869941" y="1311275"/>
                </a:lnTo>
                <a:lnTo>
                  <a:pt x="860729" y="1310640"/>
                </a:lnTo>
                <a:lnTo>
                  <a:pt x="851200" y="1310006"/>
                </a:lnTo>
                <a:lnTo>
                  <a:pt x="841354" y="1308419"/>
                </a:lnTo>
                <a:lnTo>
                  <a:pt x="831824" y="1306515"/>
                </a:lnTo>
                <a:lnTo>
                  <a:pt x="822613" y="1304928"/>
                </a:lnTo>
                <a:lnTo>
                  <a:pt x="812766" y="1302389"/>
                </a:lnTo>
                <a:lnTo>
                  <a:pt x="803237" y="1299851"/>
                </a:lnTo>
                <a:lnTo>
                  <a:pt x="793390" y="1296677"/>
                </a:lnTo>
                <a:lnTo>
                  <a:pt x="783544" y="1293186"/>
                </a:lnTo>
                <a:lnTo>
                  <a:pt x="774015" y="1289696"/>
                </a:lnTo>
                <a:lnTo>
                  <a:pt x="764168" y="1285570"/>
                </a:lnTo>
                <a:lnTo>
                  <a:pt x="754321" y="1281127"/>
                </a:lnTo>
                <a:lnTo>
                  <a:pt x="744792" y="1276367"/>
                </a:lnTo>
                <a:lnTo>
                  <a:pt x="734945" y="1271289"/>
                </a:lnTo>
                <a:lnTo>
                  <a:pt x="725416" y="1265895"/>
                </a:lnTo>
                <a:lnTo>
                  <a:pt x="715887" y="1260500"/>
                </a:lnTo>
                <a:lnTo>
                  <a:pt x="706040" y="1254153"/>
                </a:lnTo>
                <a:lnTo>
                  <a:pt x="696829" y="1248123"/>
                </a:lnTo>
                <a:lnTo>
                  <a:pt x="687300" y="1241459"/>
                </a:lnTo>
                <a:lnTo>
                  <a:pt x="677771" y="1234477"/>
                </a:lnTo>
                <a:lnTo>
                  <a:pt x="668559" y="1227178"/>
                </a:lnTo>
                <a:lnTo>
                  <a:pt x="659030" y="1219879"/>
                </a:lnTo>
                <a:lnTo>
                  <a:pt x="650136" y="1211946"/>
                </a:lnTo>
                <a:lnTo>
                  <a:pt x="640925" y="1204012"/>
                </a:lnTo>
                <a:lnTo>
                  <a:pt x="632031" y="1196078"/>
                </a:lnTo>
                <a:lnTo>
                  <a:pt x="623137" y="1187193"/>
                </a:lnTo>
                <a:lnTo>
                  <a:pt x="614244" y="1178307"/>
                </a:lnTo>
                <a:lnTo>
                  <a:pt x="605667" y="1169421"/>
                </a:lnTo>
                <a:lnTo>
                  <a:pt x="597091" y="1159901"/>
                </a:lnTo>
                <a:lnTo>
                  <a:pt x="588515" y="1150063"/>
                </a:lnTo>
                <a:lnTo>
                  <a:pt x="580256" y="1140225"/>
                </a:lnTo>
                <a:lnTo>
                  <a:pt x="553257" y="1145938"/>
                </a:lnTo>
                <a:lnTo>
                  <a:pt x="527529" y="1151650"/>
                </a:lnTo>
                <a:lnTo>
                  <a:pt x="502436" y="1155775"/>
                </a:lnTo>
                <a:lnTo>
                  <a:pt x="478295" y="1159901"/>
                </a:lnTo>
                <a:lnTo>
                  <a:pt x="454790" y="1163074"/>
                </a:lnTo>
                <a:lnTo>
                  <a:pt x="432556" y="1165930"/>
                </a:lnTo>
                <a:lnTo>
                  <a:pt x="410956" y="1168152"/>
                </a:lnTo>
                <a:lnTo>
                  <a:pt x="390310" y="1169739"/>
                </a:lnTo>
                <a:lnTo>
                  <a:pt x="370616" y="1170691"/>
                </a:lnTo>
                <a:lnTo>
                  <a:pt x="351876" y="1171008"/>
                </a:lnTo>
                <a:lnTo>
                  <a:pt x="333453" y="1170691"/>
                </a:lnTo>
                <a:lnTo>
                  <a:pt x="316301" y="1170056"/>
                </a:lnTo>
                <a:lnTo>
                  <a:pt x="300419" y="1168469"/>
                </a:lnTo>
                <a:lnTo>
                  <a:pt x="284537" y="1166565"/>
                </a:lnTo>
                <a:lnTo>
                  <a:pt x="269926" y="1164026"/>
                </a:lnTo>
                <a:lnTo>
                  <a:pt x="256585" y="1160853"/>
                </a:lnTo>
                <a:lnTo>
                  <a:pt x="243562" y="1157045"/>
                </a:lnTo>
                <a:lnTo>
                  <a:pt x="231492" y="1152919"/>
                </a:lnTo>
                <a:lnTo>
                  <a:pt x="220374" y="1147842"/>
                </a:lnTo>
                <a:lnTo>
                  <a:pt x="214975" y="1145303"/>
                </a:lnTo>
                <a:lnTo>
                  <a:pt x="209892" y="1142447"/>
                </a:lnTo>
                <a:lnTo>
                  <a:pt x="205128" y="1139591"/>
                </a:lnTo>
                <a:lnTo>
                  <a:pt x="200363" y="1136417"/>
                </a:lnTo>
                <a:lnTo>
                  <a:pt x="195916" y="1133244"/>
                </a:lnTo>
                <a:lnTo>
                  <a:pt x="191787" y="1130070"/>
                </a:lnTo>
                <a:lnTo>
                  <a:pt x="187658" y="1126262"/>
                </a:lnTo>
                <a:lnTo>
                  <a:pt x="184164" y="1122771"/>
                </a:lnTo>
                <a:lnTo>
                  <a:pt x="180352" y="1118963"/>
                </a:lnTo>
                <a:lnTo>
                  <a:pt x="177176" y="1115155"/>
                </a:lnTo>
                <a:lnTo>
                  <a:pt x="173682" y="1111030"/>
                </a:lnTo>
                <a:lnTo>
                  <a:pt x="170823" y="1106904"/>
                </a:lnTo>
                <a:lnTo>
                  <a:pt x="167964" y="1102779"/>
                </a:lnTo>
                <a:lnTo>
                  <a:pt x="165423" y="1098336"/>
                </a:lnTo>
                <a:lnTo>
                  <a:pt x="163200" y="1093575"/>
                </a:lnTo>
                <a:lnTo>
                  <a:pt x="160976" y="1088815"/>
                </a:lnTo>
                <a:lnTo>
                  <a:pt x="159071" y="1084055"/>
                </a:lnTo>
                <a:lnTo>
                  <a:pt x="157482" y="1078978"/>
                </a:lnTo>
                <a:lnTo>
                  <a:pt x="155894" y="1073900"/>
                </a:lnTo>
                <a:lnTo>
                  <a:pt x="154624" y="1068822"/>
                </a:lnTo>
                <a:lnTo>
                  <a:pt x="153353" y="1063428"/>
                </a:lnTo>
                <a:lnTo>
                  <a:pt x="152718" y="1058033"/>
                </a:lnTo>
                <a:lnTo>
                  <a:pt x="151130" y="1046291"/>
                </a:lnTo>
                <a:lnTo>
                  <a:pt x="150812" y="1034232"/>
                </a:lnTo>
                <a:lnTo>
                  <a:pt x="151130" y="1021538"/>
                </a:lnTo>
                <a:lnTo>
                  <a:pt x="152083" y="1008844"/>
                </a:lnTo>
                <a:lnTo>
                  <a:pt x="153353" y="996468"/>
                </a:lnTo>
                <a:lnTo>
                  <a:pt x="155577" y="984408"/>
                </a:lnTo>
                <a:lnTo>
                  <a:pt x="158118" y="972349"/>
                </a:lnTo>
                <a:lnTo>
                  <a:pt x="160976" y="960290"/>
                </a:lnTo>
                <a:lnTo>
                  <a:pt x="164788" y="947914"/>
                </a:lnTo>
                <a:lnTo>
                  <a:pt x="168600" y="935854"/>
                </a:lnTo>
                <a:lnTo>
                  <a:pt x="173364" y="923478"/>
                </a:lnTo>
                <a:lnTo>
                  <a:pt x="178129" y="910784"/>
                </a:lnTo>
                <a:lnTo>
                  <a:pt x="183529" y="897455"/>
                </a:lnTo>
                <a:lnTo>
                  <a:pt x="189564" y="884127"/>
                </a:lnTo>
                <a:lnTo>
                  <a:pt x="202269" y="855566"/>
                </a:lnTo>
                <a:lnTo>
                  <a:pt x="216245" y="824783"/>
                </a:lnTo>
                <a:lnTo>
                  <a:pt x="231492" y="790510"/>
                </a:lnTo>
                <a:lnTo>
                  <a:pt x="247691" y="752746"/>
                </a:lnTo>
                <a:lnTo>
                  <a:pt x="256267" y="732118"/>
                </a:lnTo>
                <a:lnTo>
                  <a:pt x="264844" y="710856"/>
                </a:lnTo>
                <a:lnTo>
                  <a:pt x="274055" y="688007"/>
                </a:lnTo>
                <a:lnTo>
                  <a:pt x="283266" y="663889"/>
                </a:lnTo>
                <a:lnTo>
                  <a:pt x="292160" y="638501"/>
                </a:lnTo>
                <a:lnTo>
                  <a:pt x="301689" y="611527"/>
                </a:lnTo>
                <a:lnTo>
                  <a:pt x="311218" y="583283"/>
                </a:lnTo>
                <a:lnTo>
                  <a:pt x="321065" y="553452"/>
                </a:lnTo>
                <a:lnTo>
                  <a:pt x="330594" y="521717"/>
                </a:lnTo>
                <a:lnTo>
                  <a:pt x="340441" y="488396"/>
                </a:lnTo>
                <a:lnTo>
                  <a:pt x="350288" y="453488"/>
                </a:lnTo>
                <a:lnTo>
                  <a:pt x="360134" y="416676"/>
                </a:lnTo>
                <a:lnTo>
                  <a:pt x="364899" y="397952"/>
                </a:lnTo>
                <a:lnTo>
                  <a:pt x="370299" y="379864"/>
                </a:lnTo>
                <a:lnTo>
                  <a:pt x="375699" y="362410"/>
                </a:lnTo>
                <a:lnTo>
                  <a:pt x="381416" y="345273"/>
                </a:lnTo>
                <a:lnTo>
                  <a:pt x="387451" y="329088"/>
                </a:lnTo>
                <a:lnTo>
                  <a:pt x="393169" y="312904"/>
                </a:lnTo>
                <a:lnTo>
                  <a:pt x="399839" y="297671"/>
                </a:lnTo>
                <a:lnTo>
                  <a:pt x="406509" y="282756"/>
                </a:lnTo>
                <a:lnTo>
                  <a:pt x="412862" y="268475"/>
                </a:lnTo>
                <a:lnTo>
                  <a:pt x="419850" y="254829"/>
                </a:lnTo>
                <a:lnTo>
                  <a:pt x="426838" y="241183"/>
                </a:lnTo>
                <a:lnTo>
                  <a:pt x="434144" y="228172"/>
                </a:lnTo>
                <a:lnTo>
                  <a:pt x="441767" y="215796"/>
                </a:lnTo>
                <a:lnTo>
                  <a:pt x="449073" y="203736"/>
                </a:lnTo>
                <a:lnTo>
                  <a:pt x="457014" y="192312"/>
                </a:lnTo>
                <a:lnTo>
                  <a:pt x="464637" y="181205"/>
                </a:lnTo>
                <a:lnTo>
                  <a:pt x="472895" y="170415"/>
                </a:lnTo>
                <a:lnTo>
                  <a:pt x="480836" y="160260"/>
                </a:lnTo>
                <a:lnTo>
                  <a:pt x="489095" y="150422"/>
                </a:lnTo>
                <a:lnTo>
                  <a:pt x="497671" y="140902"/>
                </a:lnTo>
                <a:lnTo>
                  <a:pt x="505930" y="132016"/>
                </a:lnTo>
                <a:lnTo>
                  <a:pt x="514823" y="123448"/>
                </a:lnTo>
                <a:lnTo>
                  <a:pt x="523400" y="115197"/>
                </a:lnTo>
                <a:lnTo>
                  <a:pt x="532293" y="107580"/>
                </a:lnTo>
                <a:lnTo>
                  <a:pt x="541505" y="99964"/>
                </a:lnTo>
                <a:lnTo>
                  <a:pt x="550081" y="92665"/>
                </a:lnTo>
                <a:lnTo>
                  <a:pt x="559292" y="86001"/>
                </a:lnTo>
                <a:lnTo>
                  <a:pt x="568186" y="79337"/>
                </a:lnTo>
                <a:lnTo>
                  <a:pt x="577398" y="73307"/>
                </a:lnTo>
                <a:lnTo>
                  <a:pt x="586927" y="67595"/>
                </a:lnTo>
                <a:lnTo>
                  <a:pt x="596138" y="61883"/>
                </a:lnTo>
                <a:lnTo>
                  <a:pt x="605667" y="56805"/>
                </a:lnTo>
                <a:lnTo>
                  <a:pt x="614879" y="52045"/>
                </a:lnTo>
                <a:lnTo>
                  <a:pt x="624090" y="47285"/>
                </a:lnTo>
                <a:lnTo>
                  <a:pt x="633619" y="43159"/>
                </a:lnTo>
                <a:lnTo>
                  <a:pt x="643148" y="39034"/>
                </a:lnTo>
                <a:lnTo>
                  <a:pt x="652678" y="34908"/>
                </a:lnTo>
                <a:lnTo>
                  <a:pt x="662207" y="31735"/>
                </a:lnTo>
                <a:lnTo>
                  <a:pt x="671418" y="28561"/>
                </a:lnTo>
                <a:lnTo>
                  <a:pt x="680947" y="25070"/>
                </a:lnTo>
                <a:lnTo>
                  <a:pt x="700005" y="19676"/>
                </a:lnTo>
                <a:lnTo>
                  <a:pt x="719064" y="15233"/>
                </a:lnTo>
                <a:lnTo>
                  <a:pt x="737486" y="11425"/>
                </a:lnTo>
                <a:lnTo>
                  <a:pt x="756227" y="7934"/>
                </a:lnTo>
                <a:lnTo>
                  <a:pt x="774332" y="6030"/>
                </a:lnTo>
                <a:lnTo>
                  <a:pt x="792120" y="3808"/>
                </a:lnTo>
                <a:lnTo>
                  <a:pt x="809590" y="2222"/>
                </a:lnTo>
                <a:lnTo>
                  <a:pt x="826742" y="1269"/>
                </a:lnTo>
                <a:lnTo>
                  <a:pt x="843577" y="317"/>
                </a:lnTo>
                <a:lnTo>
                  <a:pt x="8600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8936673" y="1971675"/>
            <a:ext cx="1597025" cy="1657350"/>
          </a:xfrm>
          <a:custGeom>
            <a:avLst/>
            <a:gdLst/>
            <a:ahLst/>
            <a:cxnLst/>
            <a:rect l="l" t="t" r="r" b="b"/>
            <a:pathLst>
              <a:path w="6167" h="6398" extrusionOk="0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293495" y="3927475"/>
            <a:ext cx="3034665" cy="2650490"/>
          </a:xfrm>
          <a:custGeom>
            <a:avLst/>
            <a:gdLst/>
            <a:ahLst/>
            <a:cxnLst/>
            <a:rect l="l" t="t" r="r" b="b"/>
            <a:pathLst>
              <a:path w="1509486" h="1913374" extrusionOk="0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Carnaud Metalbox plc</a:t>
            </a:r>
            <a:endParaRPr sz="2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 For Quality Culture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Developing the Total Quality Process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4867275" y="3927475"/>
            <a:ext cx="2642235" cy="2650490"/>
          </a:xfrm>
          <a:custGeom>
            <a:avLst/>
            <a:gdLst/>
            <a:ahLst/>
            <a:cxnLst/>
            <a:rect l="l" t="t" r="r" b="b"/>
            <a:pathLst>
              <a:path w="1509486" h="1913374" extrusionOk="0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Tioxide Group Ltd</a:t>
            </a:r>
            <a:br>
              <a:rPr lang="en-US" sz="2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Push Quality to much Higher Profile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Specific Requirements of Customer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8168005" y="3927475"/>
            <a:ext cx="3335655" cy="2650490"/>
          </a:xfrm>
          <a:custGeom>
            <a:avLst/>
            <a:gdLst/>
            <a:ahLst/>
            <a:cxnLst/>
            <a:rect l="l" t="t" r="r" b="b"/>
            <a:pathLst>
              <a:path w="1509486" h="1913374" extrusionOk="0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Esso Research Centre (UK)</a:t>
            </a:r>
            <a:r>
              <a:rPr lang="en-US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in the Integration of the Quality Process</a:t>
            </a:r>
            <a:b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Minimizing Errors and Increase the Incidents of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‘right first time’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The Importance of Accredited Quality Systems</a:t>
            </a:r>
            <a:br>
              <a:rPr lang="en-US"/>
            </a:b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3281363" y="1946275"/>
            <a:ext cx="5513388" cy="3300413"/>
          </a:xfrm>
          <a:prstGeom prst="roundRect">
            <a:avLst>
              <a:gd name="adj" fmla="val 3901"/>
            </a:avLst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3614738" y="2290763"/>
            <a:ext cx="5513388" cy="4071938"/>
          </a:xfrm>
          <a:custGeom>
            <a:avLst/>
            <a:gdLst/>
            <a:ahLst/>
            <a:cxnLst/>
            <a:rect l="l" t="t" r="r" b="b"/>
            <a:pathLst>
              <a:path w="4557485" h="3367314" extrusionOk="0">
                <a:moveTo>
                  <a:pt x="106446" y="0"/>
                </a:moveTo>
                <a:lnTo>
                  <a:pt x="4451039" y="0"/>
                </a:lnTo>
                <a:cubicBezTo>
                  <a:pt x="4509828" y="0"/>
                  <a:pt x="4557485" y="47657"/>
                  <a:pt x="4557485" y="106446"/>
                </a:cubicBezTo>
                <a:lnTo>
                  <a:pt x="4557485" y="2622239"/>
                </a:lnTo>
                <a:cubicBezTo>
                  <a:pt x="4557485" y="2681028"/>
                  <a:pt x="4509828" y="2728685"/>
                  <a:pt x="4451039" y="2728685"/>
                </a:cubicBezTo>
                <a:lnTo>
                  <a:pt x="3773714" y="2728685"/>
                </a:lnTo>
                <a:lnTo>
                  <a:pt x="3773714" y="3367314"/>
                </a:lnTo>
                <a:lnTo>
                  <a:pt x="3135085" y="2728685"/>
                </a:lnTo>
                <a:lnTo>
                  <a:pt x="106446" y="2728685"/>
                </a:lnTo>
                <a:cubicBezTo>
                  <a:pt x="47657" y="2728685"/>
                  <a:pt x="0" y="2681028"/>
                  <a:pt x="0" y="2622239"/>
                </a:cubicBezTo>
                <a:lnTo>
                  <a:pt x="0" y="106446"/>
                </a:lnTo>
                <a:cubicBezTo>
                  <a:pt x="0" y="47657"/>
                  <a:pt x="47657" y="0"/>
                  <a:pt x="1064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4294505" y="2503805"/>
            <a:ext cx="4181475" cy="267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Registeration to international-Recognize Quality Assurance System is neccessary, Imposed by Customer as Requirement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3906838" y="2760663"/>
            <a:ext cx="455612" cy="346075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 rot="10800000">
            <a:off x="8308975" y="4852988"/>
            <a:ext cx="454025" cy="344487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Common Message from Discussion:</a:t>
            </a:r>
            <a:br>
              <a:rPr lang="en-US"/>
            </a:b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3281363" y="1946275"/>
            <a:ext cx="5513388" cy="3300413"/>
          </a:xfrm>
          <a:prstGeom prst="roundRect">
            <a:avLst>
              <a:gd name="adj" fmla="val 3901"/>
            </a:avLst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3614738" y="2290763"/>
            <a:ext cx="5513388" cy="4071938"/>
          </a:xfrm>
          <a:custGeom>
            <a:avLst/>
            <a:gdLst/>
            <a:ahLst/>
            <a:cxnLst/>
            <a:rect l="l" t="t" r="r" b="b"/>
            <a:pathLst>
              <a:path w="4557485" h="3367314" extrusionOk="0">
                <a:moveTo>
                  <a:pt x="106446" y="0"/>
                </a:moveTo>
                <a:lnTo>
                  <a:pt x="4451039" y="0"/>
                </a:lnTo>
                <a:cubicBezTo>
                  <a:pt x="4509828" y="0"/>
                  <a:pt x="4557485" y="47657"/>
                  <a:pt x="4557485" y="106446"/>
                </a:cubicBezTo>
                <a:lnTo>
                  <a:pt x="4557485" y="2622239"/>
                </a:lnTo>
                <a:cubicBezTo>
                  <a:pt x="4557485" y="2681028"/>
                  <a:pt x="4509828" y="2728685"/>
                  <a:pt x="4451039" y="2728685"/>
                </a:cubicBezTo>
                <a:lnTo>
                  <a:pt x="3773714" y="2728685"/>
                </a:lnTo>
                <a:lnTo>
                  <a:pt x="3773714" y="3367314"/>
                </a:lnTo>
                <a:lnTo>
                  <a:pt x="3135085" y="2728685"/>
                </a:lnTo>
                <a:lnTo>
                  <a:pt x="106446" y="2728685"/>
                </a:lnTo>
                <a:cubicBezTo>
                  <a:pt x="47657" y="2728685"/>
                  <a:pt x="0" y="2681028"/>
                  <a:pt x="0" y="2622239"/>
                </a:cubicBezTo>
                <a:lnTo>
                  <a:pt x="0" y="106446"/>
                </a:lnTo>
                <a:cubicBezTo>
                  <a:pt x="0" y="47657"/>
                  <a:pt x="47657" y="0"/>
                  <a:pt x="1064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4028440" y="2169795"/>
            <a:ext cx="4890135" cy="32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Quality Assurance Sytem can assist in the Development of a process-based approach to Competitiveness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3906838" y="2760663"/>
            <a:ext cx="455612" cy="346075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 rot="10800000">
            <a:off x="8308975" y="4852988"/>
            <a:ext cx="454025" cy="344487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Quality Structure</a:t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>
            <a:off x="764540" y="2363788"/>
            <a:ext cx="1509713" cy="1676400"/>
          </a:xfrm>
          <a:custGeom>
            <a:avLst/>
            <a:gdLst/>
            <a:ahLst/>
            <a:cxnLst/>
            <a:rect l="l" t="t" r="r" b="b"/>
            <a:pathLst>
              <a:path w="1364344" h="1516403" extrusionOk="0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601913" y="1874838"/>
            <a:ext cx="108426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5132388" y="1874838"/>
            <a:ext cx="10826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7661275" y="1874838"/>
            <a:ext cx="108426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10191750" y="1874838"/>
            <a:ext cx="108426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3475038" y="2363788"/>
            <a:ext cx="1509713" cy="1676400"/>
          </a:xfrm>
          <a:custGeom>
            <a:avLst/>
            <a:gdLst/>
            <a:ahLst/>
            <a:cxnLst/>
            <a:rect l="l" t="t" r="r" b="b"/>
            <a:pathLst>
              <a:path w="1364344" h="1516403" extrusionOk="0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6745923" y="2363788"/>
            <a:ext cx="1509713" cy="1676400"/>
          </a:xfrm>
          <a:custGeom>
            <a:avLst/>
            <a:gdLst/>
            <a:ahLst/>
            <a:cxnLst/>
            <a:rect l="l" t="t" r="r" b="b"/>
            <a:pathLst>
              <a:path w="1364344" h="1516403" extrusionOk="0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9611678" y="2363788"/>
            <a:ext cx="1508125" cy="1676400"/>
          </a:xfrm>
          <a:custGeom>
            <a:avLst/>
            <a:gdLst/>
            <a:ahLst/>
            <a:cxnLst/>
            <a:rect l="l" t="t" r="r" b="b"/>
            <a:pathLst>
              <a:path w="1364344" h="1516403" extrusionOk="0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306705" y="4322445"/>
            <a:ext cx="2468245" cy="190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Considered “Hard” for Modern Management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3073400" y="4308475"/>
            <a:ext cx="2834005" cy="192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in setting up the BPM-Based Culture, but incapable of changing as “Blue-Prints” may recommend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6335395" y="4322445"/>
            <a:ext cx="2571115" cy="189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Proponents suggested the this is the quickest and effenct way of bringing changes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9356090" y="4350385"/>
            <a:ext cx="2530475" cy="191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Integrated Management based on the seven Ss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9896475" y="3043238"/>
            <a:ext cx="687388" cy="558800"/>
          </a:xfrm>
          <a:custGeom>
            <a:avLst/>
            <a:gdLst/>
            <a:ahLst/>
            <a:cxnLst/>
            <a:rect l="l" t="t" r="r" b="b"/>
            <a:pathLst>
              <a:path w="2276475" h="1854200" extrusionOk="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7092633" y="3043238"/>
            <a:ext cx="687387" cy="558800"/>
          </a:xfrm>
          <a:custGeom>
            <a:avLst/>
            <a:gdLst/>
            <a:ahLst/>
            <a:cxnLst/>
            <a:rect l="l" t="t" r="r" b="b"/>
            <a:pathLst>
              <a:path w="2276475" h="1854200" extrusionOk="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3941128" y="3043238"/>
            <a:ext cx="685800" cy="558800"/>
          </a:xfrm>
          <a:custGeom>
            <a:avLst/>
            <a:gdLst/>
            <a:ahLst/>
            <a:cxnLst/>
            <a:rect l="l" t="t" r="r" b="b"/>
            <a:pathLst>
              <a:path w="2276475" h="1854200" extrusionOk="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1207135" y="3043238"/>
            <a:ext cx="685800" cy="558800"/>
          </a:xfrm>
          <a:custGeom>
            <a:avLst/>
            <a:gdLst/>
            <a:ahLst/>
            <a:cxnLst/>
            <a:rect l="l" t="t" r="r" b="b"/>
            <a:pathLst>
              <a:path w="2276475" h="1854200" extrusionOk="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5304473" y="4747260"/>
            <a:ext cx="995363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Seven Ss</a:t>
            </a:r>
            <a:br>
              <a:rPr lang="en-US"/>
            </a:br>
            <a:endParaRPr/>
          </a:p>
        </p:txBody>
      </p:sp>
      <p:cxnSp>
        <p:nvCxnSpPr>
          <p:cNvPr id="271" name="Google Shape;271;p15"/>
          <p:cNvCxnSpPr/>
          <p:nvPr/>
        </p:nvCxnSpPr>
        <p:spPr>
          <a:xfrm>
            <a:off x="911225" y="4059238"/>
            <a:ext cx="10247313" cy="0"/>
          </a:xfrm>
          <a:prstGeom prst="straightConnector1">
            <a:avLst/>
          </a:pr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15"/>
          <p:cNvSpPr txBox="1"/>
          <p:nvPr/>
        </p:nvSpPr>
        <p:spPr>
          <a:xfrm>
            <a:off x="6462713" y="5935980"/>
            <a:ext cx="169545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 sz="2400" b="1" i="0" u="non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1514793" y="1792605"/>
            <a:ext cx="169386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2400" b="1" i="0" u="non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/>
          <p:nvPr/>
        </p:nvSpPr>
        <p:spPr>
          <a:xfrm rot="10800000" flipH="1">
            <a:off x="4187190" y="1947545"/>
            <a:ext cx="541338" cy="2057400"/>
          </a:xfrm>
          <a:custGeom>
            <a:avLst/>
            <a:gdLst/>
            <a:ahLst/>
            <a:cxnLst/>
            <a:rect l="l" t="t" r="r" b="b"/>
            <a:pathLst>
              <a:path w="476250" h="1809750" extrusionOk="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/>
          <p:nvPr/>
        </p:nvSpPr>
        <p:spPr>
          <a:xfrm rot="10800000" flipH="1">
            <a:off x="5730875" y="3971608"/>
            <a:ext cx="173038" cy="17303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2398395" y="4125278"/>
            <a:ext cx="541338" cy="2057400"/>
          </a:xfrm>
          <a:custGeom>
            <a:avLst/>
            <a:gdLst/>
            <a:ahLst/>
            <a:cxnLst/>
            <a:rect l="l" t="t" r="r" b="b"/>
            <a:pathLst>
              <a:path w="476250" h="1809750" extrusionOk="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904558" y="3992563"/>
            <a:ext cx="173038" cy="17303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9078913" y="4167188"/>
            <a:ext cx="541338" cy="2057400"/>
          </a:xfrm>
          <a:custGeom>
            <a:avLst/>
            <a:gdLst/>
            <a:ahLst/>
            <a:cxnLst/>
            <a:rect l="l" t="t" r="r" b="b"/>
            <a:pathLst>
              <a:path w="476250" h="1809750" extrusionOk="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9008428" y="3992563"/>
            <a:ext cx="173038" cy="17303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9665653" y="5964238"/>
            <a:ext cx="169545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endParaRPr sz="2400" b="1" i="0" u="non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/>
          <p:nvPr/>
        </p:nvSpPr>
        <p:spPr>
          <a:xfrm rot="10800000" flipH="1">
            <a:off x="11069319" y="1920240"/>
            <a:ext cx="541338" cy="2057400"/>
          </a:xfrm>
          <a:custGeom>
            <a:avLst/>
            <a:gdLst/>
            <a:ahLst/>
            <a:cxnLst/>
            <a:rect l="l" t="t" r="r" b="b"/>
            <a:pathLst>
              <a:path w="476250" h="1809750" extrusionOk="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/>
          <p:nvPr/>
        </p:nvSpPr>
        <p:spPr>
          <a:xfrm rot="10800000" flipH="1">
            <a:off x="10985183" y="3972878"/>
            <a:ext cx="173038" cy="17303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9324340" y="1391285"/>
            <a:ext cx="2574290" cy="59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Subordinates Goal</a:t>
            </a:r>
            <a:endParaRPr sz="2400" b="1" i="0" u="non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507365" y="2475865"/>
            <a:ext cx="995363" cy="99536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772795" y="2702560"/>
            <a:ext cx="436563" cy="428625"/>
          </a:xfrm>
          <a:custGeom>
            <a:avLst/>
            <a:gdLst/>
            <a:ahLst/>
            <a:cxnLst/>
            <a:rect l="l" t="t" r="r" b="b"/>
            <a:pathLst>
              <a:path w="3073399" h="3009901" extrusionOk="0">
                <a:moveTo>
                  <a:pt x="1055687" y="1949450"/>
                </a:moveTo>
                <a:lnTo>
                  <a:pt x="1078240" y="1949450"/>
                </a:lnTo>
                <a:lnTo>
                  <a:pt x="1078927" y="1949450"/>
                </a:lnTo>
                <a:lnTo>
                  <a:pt x="1086499" y="1949450"/>
                </a:lnTo>
                <a:lnTo>
                  <a:pt x="1351101" y="1949450"/>
                </a:lnTo>
                <a:lnTo>
                  <a:pt x="1804388" y="1949450"/>
                </a:lnTo>
                <a:lnTo>
                  <a:pt x="2069625" y="1949450"/>
                </a:lnTo>
                <a:lnTo>
                  <a:pt x="2076931" y="1949450"/>
                </a:lnTo>
                <a:lnTo>
                  <a:pt x="2084237" y="1950085"/>
                </a:lnTo>
                <a:lnTo>
                  <a:pt x="2091543" y="1951355"/>
                </a:lnTo>
                <a:lnTo>
                  <a:pt x="2098532" y="1952307"/>
                </a:lnTo>
                <a:lnTo>
                  <a:pt x="2105838" y="1953894"/>
                </a:lnTo>
                <a:lnTo>
                  <a:pt x="2112508" y="1956115"/>
                </a:lnTo>
                <a:lnTo>
                  <a:pt x="2119496" y="1958337"/>
                </a:lnTo>
                <a:lnTo>
                  <a:pt x="2126167" y="1960876"/>
                </a:lnTo>
                <a:lnTo>
                  <a:pt x="2132202" y="1963732"/>
                </a:lnTo>
                <a:lnTo>
                  <a:pt x="2138555" y="1966906"/>
                </a:lnTo>
                <a:lnTo>
                  <a:pt x="2144591" y="1970397"/>
                </a:lnTo>
                <a:lnTo>
                  <a:pt x="2150626" y="1974206"/>
                </a:lnTo>
                <a:lnTo>
                  <a:pt x="2156344" y="1978331"/>
                </a:lnTo>
                <a:lnTo>
                  <a:pt x="2161744" y="1982775"/>
                </a:lnTo>
                <a:lnTo>
                  <a:pt x="2166826" y="1987218"/>
                </a:lnTo>
                <a:lnTo>
                  <a:pt x="2172226" y="1991979"/>
                </a:lnTo>
                <a:lnTo>
                  <a:pt x="2176991" y="1997057"/>
                </a:lnTo>
                <a:lnTo>
                  <a:pt x="2181438" y="2002135"/>
                </a:lnTo>
                <a:lnTo>
                  <a:pt x="2185568" y="2007847"/>
                </a:lnTo>
                <a:lnTo>
                  <a:pt x="2190015" y="2013243"/>
                </a:lnTo>
                <a:lnTo>
                  <a:pt x="2193826" y="2019273"/>
                </a:lnTo>
                <a:lnTo>
                  <a:pt x="2197321" y="2025620"/>
                </a:lnTo>
                <a:lnTo>
                  <a:pt x="2200497" y="2031651"/>
                </a:lnTo>
                <a:lnTo>
                  <a:pt x="2203038" y="2037998"/>
                </a:lnTo>
                <a:lnTo>
                  <a:pt x="2205897" y="2044663"/>
                </a:lnTo>
                <a:lnTo>
                  <a:pt x="2208121" y="2051328"/>
                </a:lnTo>
                <a:lnTo>
                  <a:pt x="2210027" y="2058310"/>
                </a:lnTo>
                <a:lnTo>
                  <a:pt x="2211615" y="2065292"/>
                </a:lnTo>
                <a:lnTo>
                  <a:pt x="2212886" y="2072592"/>
                </a:lnTo>
                <a:lnTo>
                  <a:pt x="2213838" y="2079892"/>
                </a:lnTo>
                <a:lnTo>
                  <a:pt x="2214474" y="2087191"/>
                </a:lnTo>
                <a:lnTo>
                  <a:pt x="2214791" y="2094491"/>
                </a:lnTo>
                <a:lnTo>
                  <a:pt x="2214474" y="2102108"/>
                </a:lnTo>
                <a:lnTo>
                  <a:pt x="2213838" y="2109408"/>
                </a:lnTo>
                <a:lnTo>
                  <a:pt x="2212886" y="2116707"/>
                </a:lnTo>
                <a:lnTo>
                  <a:pt x="2211615" y="2123689"/>
                </a:lnTo>
                <a:lnTo>
                  <a:pt x="2210027" y="2130672"/>
                </a:lnTo>
                <a:lnTo>
                  <a:pt x="2208121" y="2137654"/>
                </a:lnTo>
                <a:lnTo>
                  <a:pt x="2205897" y="2144319"/>
                </a:lnTo>
                <a:lnTo>
                  <a:pt x="2203038" y="2150984"/>
                </a:lnTo>
                <a:lnTo>
                  <a:pt x="2200497" y="2157649"/>
                </a:lnTo>
                <a:lnTo>
                  <a:pt x="2197321" y="2163996"/>
                </a:lnTo>
                <a:lnTo>
                  <a:pt x="2193826" y="2169709"/>
                </a:lnTo>
                <a:lnTo>
                  <a:pt x="2190015" y="2175739"/>
                </a:lnTo>
                <a:lnTo>
                  <a:pt x="2185568" y="2181452"/>
                </a:lnTo>
                <a:lnTo>
                  <a:pt x="2181438" y="2186847"/>
                </a:lnTo>
                <a:lnTo>
                  <a:pt x="2176991" y="2192243"/>
                </a:lnTo>
                <a:lnTo>
                  <a:pt x="2172226" y="2197003"/>
                </a:lnTo>
                <a:lnTo>
                  <a:pt x="2166826" y="2201764"/>
                </a:lnTo>
                <a:lnTo>
                  <a:pt x="2161744" y="2206524"/>
                </a:lnTo>
                <a:lnTo>
                  <a:pt x="2156344" y="2210968"/>
                </a:lnTo>
                <a:lnTo>
                  <a:pt x="2150626" y="2214776"/>
                </a:lnTo>
                <a:lnTo>
                  <a:pt x="2144591" y="2218585"/>
                </a:lnTo>
                <a:lnTo>
                  <a:pt x="2138555" y="2222076"/>
                </a:lnTo>
                <a:lnTo>
                  <a:pt x="2132202" y="2225250"/>
                </a:lnTo>
                <a:lnTo>
                  <a:pt x="2126167" y="2228423"/>
                </a:lnTo>
                <a:lnTo>
                  <a:pt x="2119496" y="2230645"/>
                </a:lnTo>
                <a:lnTo>
                  <a:pt x="2112508" y="2233184"/>
                </a:lnTo>
                <a:lnTo>
                  <a:pt x="2105838" y="2235088"/>
                </a:lnTo>
                <a:lnTo>
                  <a:pt x="2098532" y="2236675"/>
                </a:lnTo>
                <a:lnTo>
                  <a:pt x="2091543" y="2238262"/>
                </a:lnTo>
                <a:lnTo>
                  <a:pt x="2084237" y="2238897"/>
                </a:lnTo>
                <a:lnTo>
                  <a:pt x="2076931" y="2239531"/>
                </a:lnTo>
                <a:lnTo>
                  <a:pt x="2069625" y="2239531"/>
                </a:lnTo>
                <a:lnTo>
                  <a:pt x="1804388" y="2239531"/>
                </a:lnTo>
                <a:lnTo>
                  <a:pt x="1584256" y="2239531"/>
                </a:lnTo>
                <a:lnTo>
                  <a:pt x="1584256" y="2308085"/>
                </a:lnTo>
                <a:lnTo>
                  <a:pt x="2069625" y="2308085"/>
                </a:lnTo>
                <a:lnTo>
                  <a:pt x="2082331" y="2307767"/>
                </a:lnTo>
                <a:lnTo>
                  <a:pt x="2095355" y="2306815"/>
                </a:lnTo>
                <a:lnTo>
                  <a:pt x="2108379" y="2304593"/>
                </a:lnTo>
                <a:lnTo>
                  <a:pt x="2120767" y="2302054"/>
                </a:lnTo>
                <a:lnTo>
                  <a:pt x="2133155" y="2298563"/>
                </a:lnTo>
                <a:lnTo>
                  <a:pt x="2144908" y="2294437"/>
                </a:lnTo>
                <a:lnTo>
                  <a:pt x="2156344" y="2289677"/>
                </a:lnTo>
                <a:lnTo>
                  <a:pt x="2167462" y="2284281"/>
                </a:lnTo>
                <a:lnTo>
                  <a:pt x="2178262" y="2278251"/>
                </a:lnTo>
                <a:lnTo>
                  <a:pt x="2188744" y="2271586"/>
                </a:lnTo>
                <a:lnTo>
                  <a:pt x="2198909" y="2264287"/>
                </a:lnTo>
                <a:lnTo>
                  <a:pt x="2208438" y="2256670"/>
                </a:lnTo>
                <a:lnTo>
                  <a:pt x="2217333" y="2248101"/>
                </a:lnTo>
                <a:lnTo>
                  <a:pt x="2226227" y="2239531"/>
                </a:lnTo>
                <a:lnTo>
                  <a:pt x="2234168" y="2230010"/>
                </a:lnTo>
                <a:lnTo>
                  <a:pt x="2241792" y="2220489"/>
                </a:lnTo>
                <a:lnTo>
                  <a:pt x="2946339" y="2149079"/>
                </a:lnTo>
                <a:lnTo>
                  <a:pt x="2952057" y="2148445"/>
                </a:lnTo>
                <a:lnTo>
                  <a:pt x="2958410" y="2148445"/>
                </a:lnTo>
                <a:lnTo>
                  <a:pt x="2964445" y="2148762"/>
                </a:lnTo>
                <a:lnTo>
                  <a:pt x="2970480" y="2149079"/>
                </a:lnTo>
                <a:lnTo>
                  <a:pt x="2976198" y="2150349"/>
                </a:lnTo>
                <a:lnTo>
                  <a:pt x="2982234" y="2151301"/>
                </a:lnTo>
                <a:lnTo>
                  <a:pt x="2988269" y="2152571"/>
                </a:lnTo>
                <a:lnTo>
                  <a:pt x="2993669" y="2154792"/>
                </a:lnTo>
                <a:lnTo>
                  <a:pt x="2999704" y="2157014"/>
                </a:lnTo>
                <a:lnTo>
                  <a:pt x="3004787" y="2159235"/>
                </a:lnTo>
                <a:lnTo>
                  <a:pt x="3010504" y="2161774"/>
                </a:lnTo>
                <a:lnTo>
                  <a:pt x="3015587" y="2164948"/>
                </a:lnTo>
                <a:lnTo>
                  <a:pt x="3020987" y="2168439"/>
                </a:lnTo>
                <a:lnTo>
                  <a:pt x="3025752" y="2171930"/>
                </a:lnTo>
                <a:lnTo>
                  <a:pt x="3030834" y="2175739"/>
                </a:lnTo>
                <a:lnTo>
                  <a:pt x="3035281" y="2179865"/>
                </a:lnTo>
                <a:lnTo>
                  <a:pt x="3039728" y="2184308"/>
                </a:lnTo>
                <a:lnTo>
                  <a:pt x="3043858" y="2189069"/>
                </a:lnTo>
                <a:lnTo>
                  <a:pt x="3047669" y="2193829"/>
                </a:lnTo>
                <a:lnTo>
                  <a:pt x="3051164" y="2199225"/>
                </a:lnTo>
                <a:lnTo>
                  <a:pt x="3054658" y="2204303"/>
                </a:lnTo>
                <a:lnTo>
                  <a:pt x="3057834" y="2209381"/>
                </a:lnTo>
                <a:lnTo>
                  <a:pt x="3060693" y="2215094"/>
                </a:lnTo>
                <a:lnTo>
                  <a:pt x="3063234" y="2220806"/>
                </a:lnTo>
                <a:lnTo>
                  <a:pt x="3065458" y="2226519"/>
                </a:lnTo>
                <a:lnTo>
                  <a:pt x="3067681" y="2232549"/>
                </a:lnTo>
                <a:lnTo>
                  <a:pt x="3069270" y="2238897"/>
                </a:lnTo>
                <a:lnTo>
                  <a:pt x="3070858" y="2244609"/>
                </a:lnTo>
                <a:lnTo>
                  <a:pt x="3071811" y="2250957"/>
                </a:lnTo>
                <a:lnTo>
                  <a:pt x="3072446" y="2257305"/>
                </a:lnTo>
                <a:lnTo>
                  <a:pt x="3072764" y="2263652"/>
                </a:lnTo>
                <a:lnTo>
                  <a:pt x="3073399" y="2270317"/>
                </a:lnTo>
                <a:lnTo>
                  <a:pt x="3073399" y="2283647"/>
                </a:lnTo>
                <a:lnTo>
                  <a:pt x="3073399" y="2289994"/>
                </a:lnTo>
                <a:lnTo>
                  <a:pt x="3072764" y="2296342"/>
                </a:lnTo>
                <a:lnTo>
                  <a:pt x="3072128" y="2302372"/>
                </a:lnTo>
                <a:lnTo>
                  <a:pt x="3071176" y="2308085"/>
                </a:lnTo>
                <a:lnTo>
                  <a:pt x="3070222" y="2314115"/>
                </a:lnTo>
                <a:lnTo>
                  <a:pt x="3068952" y="2320145"/>
                </a:lnTo>
                <a:lnTo>
                  <a:pt x="3067364" y="2325540"/>
                </a:lnTo>
                <a:lnTo>
                  <a:pt x="3065458" y="2331570"/>
                </a:lnTo>
                <a:lnTo>
                  <a:pt x="3063870" y="2336966"/>
                </a:lnTo>
                <a:lnTo>
                  <a:pt x="3061646" y="2342361"/>
                </a:lnTo>
                <a:lnTo>
                  <a:pt x="3059422" y="2347757"/>
                </a:lnTo>
                <a:lnTo>
                  <a:pt x="3056564" y="2353152"/>
                </a:lnTo>
                <a:lnTo>
                  <a:pt x="3054022" y="2357913"/>
                </a:lnTo>
                <a:lnTo>
                  <a:pt x="3050846" y="2363308"/>
                </a:lnTo>
                <a:lnTo>
                  <a:pt x="3047669" y="2368069"/>
                </a:lnTo>
                <a:lnTo>
                  <a:pt x="3044493" y="2372512"/>
                </a:lnTo>
                <a:lnTo>
                  <a:pt x="3040999" y="2377272"/>
                </a:lnTo>
                <a:lnTo>
                  <a:pt x="3037187" y="2381716"/>
                </a:lnTo>
                <a:lnTo>
                  <a:pt x="3033375" y="2385842"/>
                </a:lnTo>
                <a:lnTo>
                  <a:pt x="3029563" y="2389967"/>
                </a:lnTo>
                <a:lnTo>
                  <a:pt x="3025434" y="2394411"/>
                </a:lnTo>
                <a:lnTo>
                  <a:pt x="3020987" y="2397902"/>
                </a:lnTo>
                <a:lnTo>
                  <a:pt x="3016857" y="2401710"/>
                </a:lnTo>
                <a:lnTo>
                  <a:pt x="3011775" y="2405202"/>
                </a:lnTo>
                <a:lnTo>
                  <a:pt x="3007328" y="2408058"/>
                </a:lnTo>
                <a:lnTo>
                  <a:pt x="3002563" y="2410914"/>
                </a:lnTo>
                <a:lnTo>
                  <a:pt x="2997163" y="2414088"/>
                </a:lnTo>
                <a:lnTo>
                  <a:pt x="2992398" y="2416627"/>
                </a:lnTo>
                <a:lnTo>
                  <a:pt x="2986681" y="2419166"/>
                </a:lnTo>
                <a:lnTo>
                  <a:pt x="2981598" y="2421070"/>
                </a:lnTo>
                <a:lnTo>
                  <a:pt x="2975880" y="2423292"/>
                </a:lnTo>
                <a:lnTo>
                  <a:pt x="2970480" y="2424879"/>
                </a:lnTo>
                <a:lnTo>
                  <a:pt x="1949871" y="2711469"/>
                </a:lnTo>
                <a:lnTo>
                  <a:pt x="1922236" y="2718769"/>
                </a:lnTo>
                <a:lnTo>
                  <a:pt x="1894600" y="2725433"/>
                </a:lnTo>
                <a:lnTo>
                  <a:pt x="1867282" y="2731781"/>
                </a:lnTo>
                <a:lnTo>
                  <a:pt x="1839329" y="2737176"/>
                </a:lnTo>
                <a:lnTo>
                  <a:pt x="1811376" y="2742254"/>
                </a:lnTo>
                <a:lnTo>
                  <a:pt x="1783423" y="2746380"/>
                </a:lnTo>
                <a:lnTo>
                  <a:pt x="1755470" y="2750189"/>
                </a:lnTo>
                <a:lnTo>
                  <a:pt x="1727199" y="2753362"/>
                </a:lnTo>
                <a:lnTo>
                  <a:pt x="1698928" y="2755584"/>
                </a:lnTo>
                <a:lnTo>
                  <a:pt x="1670975" y="2757488"/>
                </a:lnTo>
                <a:lnTo>
                  <a:pt x="1643022" y="2758440"/>
                </a:lnTo>
                <a:lnTo>
                  <a:pt x="1614751" y="2759075"/>
                </a:lnTo>
                <a:lnTo>
                  <a:pt x="1586480" y="2758758"/>
                </a:lnTo>
                <a:lnTo>
                  <a:pt x="1558209" y="2758123"/>
                </a:lnTo>
                <a:lnTo>
                  <a:pt x="1529621" y="2757171"/>
                </a:lnTo>
                <a:lnTo>
                  <a:pt x="1501350" y="2754949"/>
                </a:lnTo>
                <a:lnTo>
                  <a:pt x="1079193" y="2720990"/>
                </a:lnTo>
                <a:lnTo>
                  <a:pt x="1073158" y="2720355"/>
                </a:lnTo>
                <a:lnTo>
                  <a:pt x="1067122" y="2719403"/>
                </a:lnTo>
                <a:lnTo>
                  <a:pt x="1061405" y="2718451"/>
                </a:lnTo>
                <a:lnTo>
                  <a:pt x="1055687" y="2717182"/>
                </a:lnTo>
                <a:lnTo>
                  <a:pt x="1055687" y="1952625"/>
                </a:lnTo>
                <a:lnTo>
                  <a:pt x="1055687" y="1952624"/>
                </a:lnTo>
                <a:lnTo>
                  <a:pt x="1055687" y="1949450"/>
                </a:lnTo>
                <a:close/>
                <a:moveTo>
                  <a:pt x="699851" y="1948276"/>
                </a:moveTo>
                <a:lnTo>
                  <a:pt x="693503" y="1948912"/>
                </a:lnTo>
                <a:lnTo>
                  <a:pt x="687790" y="1949865"/>
                </a:lnTo>
                <a:lnTo>
                  <a:pt x="682077" y="1950819"/>
                </a:lnTo>
                <a:lnTo>
                  <a:pt x="676364" y="1951772"/>
                </a:lnTo>
                <a:lnTo>
                  <a:pt x="670651" y="1953680"/>
                </a:lnTo>
                <a:lnTo>
                  <a:pt x="665255" y="1955269"/>
                </a:lnTo>
                <a:lnTo>
                  <a:pt x="659860" y="1957494"/>
                </a:lnTo>
                <a:lnTo>
                  <a:pt x="654781" y="1959719"/>
                </a:lnTo>
                <a:lnTo>
                  <a:pt x="649386" y="1962579"/>
                </a:lnTo>
                <a:lnTo>
                  <a:pt x="644625" y="1965440"/>
                </a:lnTo>
                <a:lnTo>
                  <a:pt x="639864" y="1968619"/>
                </a:lnTo>
                <a:lnTo>
                  <a:pt x="635103" y="1971797"/>
                </a:lnTo>
                <a:lnTo>
                  <a:pt x="630659" y="1975294"/>
                </a:lnTo>
                <a:lnTo>
                  <a:pt x="626533" y="1979108"/>
                </a:lnTo>
                <a:lnTo>
                  <a:pt x="622407" y="1982922"/>
                </a:lnTo>
                <a:lnTo>
                  <a:pt x="618599" y="1986736"/>
                </a:lnTo>
                <a:lnTo>
                  <a:pt x="615107" y="1991186"/>
                </a:lnTo>
                <a:lnTo>
                  <a:pt x="611616" y="1995318"/>
                </a:lnTo>
                <a:lnTo>
                  <a:pt x="608125" y="2000404"/>
                </a:lnTo>
                <a:lnTo>
                  <a:pt x="604951" y="2004854"/>
                </a:lnTo>
                <a:lnTo>
                  <a:pt x="602094" y="2010257"/>
                </a:lnTo>
                <a:lnTo>
                  <a:pt x="599555" y="2015025"/>
                </a:lnTo>
                <a:lnTo>
                  <a:pt x="597333" y="2020111"/>
                </a:lnTo>
                <a:lnTo>
                  <a:pt x="595112" y="2025514"/>
                </a:lnTo>
                <a:lnTo>
                  <a:pt x="593524" y="2030918"/>
                </a:lnTo>
                <a:lnTo>
                  <a:pt x="591620" y="2036639"/>
                </a:lnTo>
                <a:lnTo>
                  <a:pt x="590351" y="2042360"/>
                </a:lnTo>
                <a:lnTo>
                  <a:pt x="589081" y="2048082"/>
                </a:lnTo>
                <a:lnTo>
                  <a:pt x="588446" y="2054121"/>
                </a:lnTo>
                <a:lnTo>
                  <a:pt x="588129" y="2060160"/>
                </a:lnTo>
                <a:lnTo>
                  <a:pt x="587811" y="2065881"/>
                </a:lnTo>
                <a:lnTo>
                  <a:pt x="588129" y="2072238"/>
                </a:lnTo>
                <a:lnTo>
                  <a:pt x="588446" y="2078277"/>
                </a:lnTo>
                <a:lnTo>
                  <a:pt x="589081" y="2083999"/>
                </a:lnTo>
                <a:lnTo>
                  <a:pt x="590351" y="2089720"/>
                </a:lnTo>
                <a:lnTo>
                  <a:pt x="591620" y="2095759"/>
                </a:lnTo>
                <a:lnTo>
                  <a:pt x="593524" y="2101163"/>
                </a:lnTo>
                <a:lnTo>
                  <a:pt x="595112" y="2106566"/>
                </a:lnTo>
                <a:lnTo>
                  <a:pt x="597333" y="2111970"/>
                </a:lnTo>
                <a:lnTo>
                  <a:pt x="599555" y="2117373"/>
                </a:lnTo>
                <a:lnTo>
                  <a:pt x="602094" y="2122141"/>
                </a:lnTo>
                <a:lnTo>
                  <a:pt x="604951" y="2127227"/>
                </a:lnTo>
                <a:lnTo>
                  <a:pt x="608125" y="2131994"/>
                </a:lnTo>
                <a:lnTo>
                  <a:pt x="611616" y="2136444"/>
                </a:lnTo>
                <a:lnTo>
                  <a:pt x="615107" y="2140894"/>
                </a:lnTo>
                <a:lnTo>
                  <a:pt x="618599" y="2145344"/>
                </a:lnTo>
                <a:lnTo>
                  <a:pt x="622407" y="2149476"/>
                </a:lnTo>
                <a:lnTo>
                  <a:pt x="626533" y="2153291"/>
                </a:lnTo>
                <a:lnTo>
                  <a:pt x="630659" y="2157105"/>
                </a:lnTo>
                <a:lnTo>
                  <a:pt x="635103" y="2160601"/>
                </a:lnTo>
                <a:lnTo>
                  <a:pt x="639864" y="2163780"/>
                </a:lnTo>
                <a:lnTo>
                  <a:pt x="644625" y="2166958"/>
                </a:lnTo>
                <a:lnTo>
                  <a:pt x="649386" y="2169501"/>
                </a:lnTo>
                <a:lnTo>
                  <a:pt x="654781" y="2172362"/>
                </a:lnTo>
                <a:lnTo>
                  <a:pt x="659860" y="2174587"/>
                </a:lnTo>
                <a:lnTo>
                  <a:pt x="665255" y="2176494"/>
                </a:lnTo>
                <a:lnTo>
                  <a:pt x="670651" y="2178719"/>
                </a:lnTo>
                <a:lnTo>
                  <a:pt x="676364" y="2179990"/>
                </a:lnTo>
                <a:lnTo>
                  <a:pt x="682077" y="2181579"/>
                </a:lnTo>
                <a:lnTo>
                  <a:pt x="687790" y="2182533"/>
                </a:lnTo>
                <a:lnTo>
                  <a:pt x="693503" y="2183169"/>
                </a:lnTo>
                <a:lnTo>
                  <a:pt x="699851" y="2183486"/>
                </a:lnTo>
                <a:lnTo>
                  <a:pt x="705564" y="2184122"/>
                </a:lnTo>
                <a:lnTo>
                  <a:pt x="711595" y="2183486"/>
                </a:lnTo>
                <a:lnTo>
                  <a:pt x="717625" y="2183169"/>
                </a:lnTo>
                <a:lnTo>
                  <a:pt x="723338" y="2182533"/>
                </a:lnTo>
                <a:lnTo>
                  <a:pt x="729369" y="2181579"/>
                </a:lnTo>
                <a:lnTo>
                  <a:pt x="735082" y="2179990"/>
                </a:lnTo>
                <a:lnTo>
                  <a:pt x="740477" y="2178719"/>
                </a:lnTo>
                <a:lnTo>
                  <a:pt x="746190" y="2176494"/>
                </a:lnTo>
                <a:lnTo>
                  <a:pt x="751269" y="2174587"/>
                </a:lnTo>
                <a:lnTo>
                  <a:pt x="756664" y="2172362"/>
                </a:lnTo>
                <a:lnTo>
                  <a:pt x="761743" y="2169501"/>
                </a:lnTo>
                <a:lnTo>
                  <a:pt x="766821" y="2166958"/>
                </a:lnTo>
                <a:lnTo>
                  <a:pt x="771582" y="2163780"/>
                </a:lnTo>
                <a:lnTo>
                  <a:pt x="776025" y="2160601"/>
                </a:lnTo>
                <a:lnTo>
                  <a:pt x="780469" y="2157105"/>
                </a:lnTo>
                <a:lnTo>
                  <a:pt x="784912" y="2153291"/>
                </a:lnTo>
                <a:lnTo>
                  <a:pt x="789038" y="2149476"/>
                </a:lnTo>
                <a:lnTo>
                  <a:pt x="792847" y="2145344"/>
                </a:lnTo>
                <a:lnTo>
                  <a:pt x="796338" y="2140894"/>
                </a:lnTo>
                <a:lnTo>
                  <a:pt x="799830" y="2136444"/>
                </a:lnTo>
                <a:lnTo>
                  <a:pt x="803321" y="2131994"/>
                </a:lnTo>
                <a:lnTo>
                  <a:pt x="806495" y="2127227"/>
                </a:lnTo>
                <a:lnTo>
                  <a:pt x="809352" y="2122141"/>
                </a:lnTo>
                <a:lnTo>
                  <a:pt x="811573" y="2117373"/>
                </a:lnTo>
                <a:lnTo>
                  <a:pt x="814112" y="2111970"/>
                </a:lnTo>
                <a:lnTo>
                  <a:pt x="816017" y="2106566"/>
                </a:lnTo>
                <a:lnTo>
                  <a:pt x="817921" y="2101163"/>
                </a:lnTo>
                <a:lnTo>
                  <a:pt x="819508" y="2095759"/>
                </a:lnTo>
                <a:lnTo>
                  <a:pt x="821095" y="2089720"/>
                </a:lnTo>
                <a:lnTo>
                  <a:pt x="822047" y="2083999"/>
                </a:lnTo>
                <a:lnTo>
                  <a:pt x="822682" y="2078277"/>
                </a:lnTo>
                <a:lnTo>
                  <a:pt x="823000" y="2072238"/>
                </a:lnTo>
                <a:lnTo>
                  <a:pt x="823000" y="2065881"/>
                </a:lnTo>
                <a:lnTo>
                  <a:pt x="823000" y="2060160"/>
                </a:lnTo>
                <a:lnTo>
                  <a:pt x="822682" y="2054121"/>
                </a:lnTo>
                <a:lnTo>
                  <a:pt x="822047" y="2048082"/>
                </a:lnTo>
                <a:lnTo>
                  <a:pt x="821095" y="2042360"/>
                </a:lnTo>
                <a:lnTo>
                  <a:pt x="819508" y="2036639"/>
                </a:lnTo>
                <a:lnTo>
                  <a:pt x="817921" y="2030918"/>
                </a:lnTo>
                <a:lnTo>
                  <a:pt x="816017" y="2025514"/>
                </a:lnTo>
                <a:lnTo>
                  <a:pt x="814112" y="2020111"/>
                </a:lnTo>
                <a:lnTo>
                  <a:pt x="811573" y="2015025"/>
                </a:lnTo>
                <a:lnTo>
                  <a:pt x="809352" y="2010257"/>
                </a:lnTo>
                <a:lnTo>
                  <a:pt x="806495" y="2004854"/>
                </a:lnTo>
                <a:lnTo>
                  <a:pt x="803321" y="2000404"/>
                </a:lnTo>
                <a:lnTo>
                  <a:pt x="799830" y="1995318"/>
                </a:lnTo>
                <a:lnTo>
                  <a:pt x="796338" y="1991186"/>
                </a:lnTo>
                <a:lnTo>
                  <a:pt x="792847" y="1986736"/>
                </a:lnTo>
                <a:lnTo>
                  <a:pt x="789038" y="1982922"/>
                </a:lnTo>
                <a:lnTo>
                  <a:pt x="784912" y="1979108"/>
                </a:lnTo>
                <a:lnTo>
                  <a:pt x="780469" y="1975294"/>
                </a:lnTo>
                <a:lnTo>
                  <a:pt x="776025" y="1971797"/>
                </a:lnTo>
                <a:lnTo>
                  <a:pt x="771582" y="1968619"/>
                </a:lnTo>
                <a:lnTo>
                  <a:pt x="766821" y="1965440"/>
                </a:lnTo>
                <a:lnTo>
                  <a:pt x="761743" y="1962579"/>
                </a:lnTo>
                <a:lnTo>
                  <a:pt x="756664" y="1959719"/>
                </a:lnTo>
                <a:lnTo>
                  <a:pt x="751269" y="1957494"/>
                </a:lnTo>
                <a:lnTo>
                  <a:pt x="746190" y="1955269"/>
                </a:lnTo>
                <a:lnTo>
                  <a:pt x="740477" y="1953680"/>
                </a:lnTo>
                <a:lnTo>
                  <a:pt x="735082" y="1951772"/>
                </a:lnTo>
                <a:lnTo>
                  <a:pt x="729369" y="1950819"/>
                </a:lnTo>
                <a:lnTo>
                  <a:pt x="723338" y="1949865"/>
                </a:lnTo>
                <a:lnTo>
                  <a:pt x="717625" y="1948912"/>
                </a:lnTo>
                <a:lnTo>
                  <a:pt x="711595" y="1948276"/>
                </a:lnTo>
                <a:lnTo>
                  <a:pt x="705564" y="1948276"/>
                </a:lnTo>
                <a:lnTo>
                  <a:pt x="699851" y="1948276"/>
                </a:lnTo>
                <a:close/>
                <a:moveTo>
                  <a:pt x="0" y="1862138"/>
                </a:moveTo>
                <a:lnTo>
                  <a:pt x="941387" y="1862138"/>
                </a:lnTo>
                <a:lnTo>
                  <a:pt x="941387" y="2093534"/>
                </a:lnTo>
                <a:lnTo>
                  <a:pt x="941387" y="2574126"/>
                </a:lnTo>
                <a:lnTo>
                  <a:pt x="941387" y="3009901"/>
                </a:lnTo>
                <a:lnTo>
                  <a:pt x="0" y="3009901"/>
                </a:lnTo>
                <a:lnTo>
                  <a:pt x="0" y="1862138"/>
                </a:lnTo>
                <a:close/>
                <a:moveTo>
                  <a:pt x="1839398" y="1177026"/>
                </a:moveTo>
                <a:lnTo>
                  <a:pt x="1829243" y="1201810"/>
                </a:lnTo>
                <a:lnTo>
                  <a:pt x="1816551" y="1198314"/>
                </a:lnTo>
                <a:lnTo>
                  <a:pt x="1805127" y="1195455"/>
                </a:lnTo>
                <a:lnTo>
                  <a:pt x="1793704" y="1193230"/>
                </a:lnTo>
                <a:lnTo>
                  <a:pt x="1783232" y="1192277"/>
                </a:lnTo>
                <a:lnTo>
                  <a:pt x="1773078" y="1191959"/>
                </a:lnTo>
                <a:lnTo>
                  <a:pt x="1763241" y="1192277"/>
                </a:lnTo>
                <a:lnTo>
                  <a:pt x="1758799" y="1192595"/>
                </a:lnTo>
                <a:lnTo>
                  <a:pt x="1754356" y="1193230"/>
                </a:lnTo>
                <a:lnTo>
                  <a:pt x="1750231" y="1194501"/>
                </a:lnTo>
                <a:lnTo>
                  <a:pt x="1746106" y="1195455"/>
                </a:lnTo>
                <a:lnTo>
                  <a:pt x="1741981" y="1196726"/>
                </a:lnTo>
                <a:lnTo>
                  <a:pt x="1737856" y="1198314"/>
                </a:lnTo>
                <a:lnTo>
                  <a:pt x="1734365" y="1199903"/>
                </a:lnTo>
                <a:lnTo>
                  <a:pt x="1730557" y="1201810"/>
                </a:lnTo>
                <a:lnTo>
                  <a:pt x="1727067" y="1203716"/>
                </a:lnTo>
                <a:lnTo>
                  <a:pt x="1723576" y="1205940"/>
                </a:lnTo>
                <a:lnTo>
                  <a:pt x="1720403" y="1208482"/>
                </a:lnTo>
                <a:lnTo>
                  <a:pt x="1717230" y="1211024"/>
                </a:lnTo>
                <a:lnTo>
                  <a:pt x="1714691" y="1213884"/>
                </a:lnTo>
                <a:lnTo>
                  <a:pt x="1711835" y="1217061"/>
                </a:lnTo>
                <a:lnTo>
                  <a:pt x="1708980" y="1220239"/>
                </a:lnTo>
                <a:lnTo>
                  <a:pt x="1706441" y="1223734"/>
                </a:lnTo>
                <a:lnTo>
                  <a:pt x="1704220" y="1227547"/>
                </a:lnTo>
                <a:lnTo>
                  <a:pt x="1701998" y="1231360"/>
                </a:lnTo>
                <a:lnTo>
                  <a:pt x="1700095" y="1235173"/>
                </a:lnTo>
                <a:lnTo>
                  <a:pt x="1697873" y="1239303"/>
                </a:lnTo>
                <a:lnTo>
                  <a:pt x="1695652" y="1245023"/>
                </a:lnTo>
                <a:lnTo>
                  <a:pt x="1694066" y="1250106"/>
                </a:lnTo>
                <a:lnTo>
                  <a:pt x="1692162" y="1255508"/>
                </a:lnTo>
                <a:lnTo>
                  <a:pt x="1691210" y="1260592"/>
                </a:lnTo>
                <a:lnTo>
                  <a:pt x="1690575" y="1265676"/>
                </a:lnTo>
                <a:lnTo>
                  <a:pt x="1690575" y="1270442"/>
                </a:lnTo>
                <a:lnTo>
                  <a:pt x="1690575" y="1275526"/>
                </a:lnTo>
                <a:lnTo>
                  <a:pt x="1690892" y="1279974"/>
                </a:lnTo>
                <a:lnTo>
                  <a:pt x="1691844" y="1284423"/>
                </a:lnTo>
                <a:lnTo>
                  <a:pt x="1693114" y="1288871"/>
                </a:lnTo>
                <a:lnTo>
                  <a:pt x="1694066" y="1293320"/>
                </a:lnTo>
                <a:lnTo>
                  <a:pt x="1695335" y="1297450"/>
                </a:lnTo>
                <a:lnTo>
                  <a:pt x="1697239" y="1301263"/>
                </a:lnTo>
                <a:lnTo>
                  <a:pt x="1699143" y="1305076"/>
                </a:lnTo>
                <a:lnTo>
                  <a:pt x="1701364" y="1308889"/>
                </a:lnTo>
                <a:lnTo>
                  <a:pt x="1703902" y="1312384"/>
                </a:lnTo>
                <a:lnTo>
                  <a:pt x="1709931" y="1320328"/>
                </a:lnTo>
                <a:lnTo>
                  <a:pt x="1718816" y="1330495"/>
                </a:lnTo>
                <a:lnTo>
                  <a:pt x="1729923" y="1342570"/>
                </a:lnTo>
                <a:lnTo>
                  <a:pt x="1743885" y="1357186"/>
                </a:lnTo>
                <a:lnTo>
                  <a:pt x="1760385" y="1373073"/>
                </a:lnTo>
                <a:lnTo>
                  <a:pt x="1772443" y="1386418"/>
                </a:lnTo>
                <a:lnTo>
                  <a:pt x="1781646" y="1396268"/>
                </a:lnTo>
                <a:lnTo>
                  <a:pt x="1784184" y="1400081"/>
                </a:lnTo>
                <a:lnTo>
                  <a:pt x="1786405" y="1402623"/>
                </a:lnTo>
                <a:lnTo>
                  <a:pt x="1787675" y="1405165"/>
                </a:lnTo>
                <a:lnTo>
                  <a:pt x="1788944" y="1408025"/>
                </a:lnTo>
                <a:lnTo>
                  <a:pt x="1789578" y="1411202"/>
                </a:lnTo>
                <a:lnTo>
                  <a:pt x="1789896" y="1414062"/>
                </a:lnTo>
                <a:lnTo>
                  <a:pt x="1789896" y="1417557"/>
                </a:lnTo>
                <a:lnTo>
                  <a:pt x="1789261" y="1420734"/>
                </a:lnTo>
                <a:lnTo>
                  <a:pt x="1787992" y="1424230"/>
                </a:lnTo>
                <a:lnTo>
                  <a:pt x="1786723" y="1428360"/>
                </a:lnTo>
                <a:lnTo>
                  <a:pt x="1784501" y="1432491"/>
                </a:lnTo>
                <a:lnTo>
                  <a:pt x="1782598" y="1435986"/>
                </a:lnTo>
                <a:lnTo>
                  <a:pt x="1779742" y="1438210"/>
                </a:lnTo>
                <a:lnTo>
                  <a:pt x="1778472" y="1439481"/>
                </a:lnTo>
                <a:lnTo>
                  <a:pt x="1776568" y="1440435"/>
                </a:lnTo>
                <a:lnTo>
                  <a:pt x="1774982" y="1440752"/>
                </a:lnTo>
                <a:lnTo>
                  <a:pt x="1773395" y="1441070"/>
                </a:lnTo>
                <a:lnTo>
                  <a:pt x="1769587" y="1441388"/>
                </a:lnTo>
                <a:lnTo>
                  <a:pt x="1765462" y="1440752"/>
                </a:lnTo>
                <a:lnTo>
                  <a:pt x="1761337" y="1439481"/>
                </a:lnTo>
                <a:lnTo>
                  <a:pt x="1756260" y="1436939"/>
                </a:lnTo>
                <a:lnTo>
                  <a:pt x="1754356" y="1435668"/>
                </a:lnTo>
                <a:lnTo>
                  <a:pt x="1752452" y="1434080"/>
                </a:lnTo>
                <a:lnTo>
                  <a:pt x="1751183" y="1432809"/>
                </a:lnTo>
                <a:lnTo>
                  <a:pt x="1750231" y="1431220"/>
                </a:lnTo>
                <a:lnTo>
                  <a:pt x="1749279" y="1429631"/>
                </a:lnTo>
                <a:lnTo>
                  <a:pt x="1748644" y="1427725"/>
                </a:lnTo>
                <a:lnTo>
                  <a:pt x="1748644" y="1426136"/>
                </a:lnTo>
                <a:lnTo>
                  <a:pt x="1748644" y="1423912"/>
                </a:lnTo>
                <a:lnTo>
                  <a:pt x="1749914" y="1418510"/>
                </a:lnTo>
                <a:lnTo>
                  <a:pt x="1751818" y="1411838"/>
                </a:lnTo>
                <a:lnTo>
                  <a:pt x="1754991" y="1403894"/>
                </a:lnTo>
                <a:lnTo>
                  <a:pt x="1759433" y="1393091"/>
                </a:lnTo>
                <a:lnTo>
                  <a:pt x="1710883" y="1372438"/>
                </a:lnTo>
                <a:lnTo>
                  <a:pt x="1662334" y="1351466"/>
                </a:lnTo>
                <a:lnTo>
                  <a:pt x="1658526" y="1358457"/>
                </a:lnTo>
                <a:lnTo>
                  <a:pt x="1655987" y="1363223"/>
                </a:lnTo>
                <a:lnTo>
                  <a:pt x="1653131" y="1370531"/>
                </a:lnTo>
                <a:lnTo>
                  <a:pt x="1651545" y="1377521"/>
                </a:lnTo>
                <a:lnTo>
                  <a:pt x="1650910" y="1381017"/>
                </a:lnTo>
                <a:lnTo>
                  <a:pt x="1650593" y="1384512"/>
                </a:lnTo>
                <a:lnTo>
                  <a:pt x="1650593" y="1388007"/>
                </a:lnTo>
                <a:lnTo>
                  <a:pt x="1650593" y="1391502"/>
                </a:lnTo>
                <a:lnTo>
                  <a:pt x="1650910" y="1394997"/>
                </a:lnTo>
                <a:lnTo>
                  <a:pt x="1651227" y="1398492"/>
                </a:lnTo>
                <a:lnTo>
                  <a:pt x="1651862" y="1401670"/>
                </a:lnTo>
                <a:lnTo>
                  <a:pt x="1652814" y="1405165"/>
                </a:lnTo>
                <a:lnTo>
                  <a:pt x="1654083" y="1408660"/>
                </a:lnTo>
                <a:lnTo>
                  <a:pt x="1655353" y="1411838"/>
                </a:lnTo>
                <a:lnTo>
                  <a:pt x="1658843" y="1418510"/>
                </a:lnTo>
                <a:lnTo>
                  <a:pt x="1662968" y="1425183"/>
                </a:lnTo>
                <a:lnTo>
                  <a:pt x="1668363" y="1431220"/>
                </a:lnTo>
                <a:lnTo>
                  <a:pt x="1674392" y="1437575"/>
                </a:lnTo>
                <a:lnTo>
                  <a:pt x="1681373" y="1443930"/>
                </a:lnTo>
                <a:lnTo>
                  <a:pt x="1689623" y="1450285"/>
                </a:lnTo>
                <a:lnTo>
                  <a:pt x="1698191" y="1456004"/>
                </a:lnTo>
                <a:lnTo>
                  <a:pt x="1707710" y="1462041"/>
                </a:lnTo>
                <a:lnTo>
                  <a:pt x="1718499" y="1467760"/>
                </a:lnTo>
                <a:lnTo>
                  <a:pt x="1709614" y="1489049"/>
                </a:lnTo>
                <a:lnTo>
                  <a:pt x="1755308" y="1507796"/>
                </a:lnTo>
                <a:lnTo>
                  <a:pt x="1764193" y="1486507"/>
                </a:lnTo>
                <a:lnTo>
                  <a:pt x="1776568" y="1490320"/>
                </a:lnTo>
                <a:lnTo>
                  <a:pt x="1788944" y="1493498"/>
                </a:lnTo>
                <a:lnTo>
                  <a:pt x="1800050" y="1495722"/>
                </a:lnTo>
                <a:lnTo>
                  <a:pt x="1810839" y="1497311"/>
                </a:lnTo>
                <a:lnTo>
                  <a:pt x="1820993" y="1497946"/>
                </a:lnTo>
                <a:lnTo>
                  <a:pt x="1830513" y="1497946"/>
                </a:lnTo>
                <a:lnTo>
                  <a:pt x="1839398" y="1497311"/>
                </a:lnTo>
                <a:lnTo>
                  <a:pt x="1847648" y="1496040"/>
                </a:lnTo>
                <a:lnTo>
                  <a:pt x="1851456" y="1495086"/>
                </a:lnTo>
                <a:lnTo>
                  <a:pt x="1855264" y="1493815"/>
                </a:lnTo>
                <a:lnTo>
                  <a:pt x="1858754" y="1492862"/>
                </a:lnTo>
                <a:lnTo>
                  <a:pt x="1862245" y="1490956"/>
                </a:lnTo>
                <a:lnTo>
                  <a:pt x="1865418" y="1489367"/>
                </a:lnTo>
                <a:lnTo>
                  <a:pt x="1868591" y="1487460"/>
                </a:lnTo>
                <a:lnTo>
                  <a:pt x="1871764" y="1485554"/>
                </a:lnTo>
                <a:lnTo>
                  <a:pt x="1874620" y="1483330"/>
                </a:lnTo>
                <a:lnTo>
                  <a:pt x="1876841" y="1480788"/>
                </a:lnTo>
                <a:lnTo>
                  <a:pt x="1879380" y="1478564"/>
                </a:lnTo>
                <a:lnTo>
                  <a:pt x="1881918" y="1475704"/>
                </a:lnTo>
                <a:lnTo>
                  <a:pt x="1883822" y="1472527"/>
                </a:lnTo>
                <a:lnTo>
                  <a:pt x="1886044" y="1469667"/>
                </a:lnTo>
                <a:lnTo>
                  <a:pt x="1887947" y="1466172"/>
                </a:lnTo>
                <a:lnTo>
                  <a:pt x="1889534" y="1462677"/>
                </a:lnTo>
                <a:lnTo>
                  <a:pt x="1890803" y="1459181"/>
                </a:lnTo>
                <a:lnTo>
                  <a:pt x="1892707" y="1454097"/>
                </a:lnTo>
                <a:lnTo>
                  <a:pt x="1893976" y="1448696"/>
                </a:lnTo>
                <a:lnTo>
                  <a:pt x="1895246" y="1443930"/>
                </a:lnTo>
                <a:lnTo>
                  <a:pt x="1895563" y="1438846"/>
                </a:lnTo>
                <a:lnTo>
                  <a:pt x="1895880" y="1433444"/>
                </a:lnTo>
                <a:lnTo>
                  <a:pt x="1895563" y="1428360"/>
                </a:lnTo>
                <a:lnTo>
                  <a:pt x="1894611" y="1422959"/>
                </a:lnTo>
                <a:lnTo>
                  <a:pt x="1893342" y="1417875"/>
                </a:lnTo>
                <a:lnTo>
                  <a:pt x="1892073" y="1412791"/>
                </a:lnTo>
                <a:lnTo>
                  <a:pt x="1890169" y="1407707"/>
                </a:lnTo>
                <a:lnTo>
                  <a:pt x="1888582" y="1402941"/>
                </a:lnTo>
                <a:lnTo>
                  <a:pt x="1886361" y="1398492"/>
                </a:lnTo>
                <a:lnTo>
                  <a:pt x="1883822" y="1394044"/>
                </a:lnTo>
                <a:lnTo>
                  <a:pt x="1881601" y="1389913"/>
                </a:lnTo>
                <a:lnTo>
                  <a:pt x="1878745" y="1385783"/>
                </a:lnTo>
                <a:lnTo>
                  <a:pt x="1875572" y="1381652"/>
                </a:lnTo>
                <a:lnTo>
                  <a:pt x="1867956" y="1372755"/>
                </a:lnTo>
                <a:lnTo>
                  <a:pt x="1857168" y="1361317"/>
                </a:lnTo>
                <a:lnTo>
                  <a:pt x="1843205" y="1346700"/>
                </a:lnTo>
                <a:lnTo>
                  <a:pt x="1826388" y="1329542"/>
                </a:lnTo>
                <a:lnTo>
                  <a:pt x="1821310" y="1324141"/>
                </a:lnTo>
                <a:lnTo>
                  <a:pt x="1816551" y="1319374"/>
                </a:lnTo>
                <a:lnTo>
                  <a:pt x="1812743" y="1314608"/>
                </a:lnTo>
                <a:lnTo>
                  <a:pt x="1810204" y="1310160"/>
                </a:lnTo>
                <a:lnTo>
                  <a:pt x="1807348" y="1306029"/>
                </a:lnTo>
                <a:lnTo>
                  <a:pt x="1805444" y="1302534"/>
                </a:lnTo>
                <a:lnTo>
                  <a:pt x="1804492" y="1299039"/>
                </a:lnTo>
                <a:lnTo>
                  <a:pt x="1804175" y="1295861"/>
                </a:lnTo>
                <a:lnTo>
                  <a:pt x="1804175" y="1293320"/>
                </a:lnTo>
                <a:lnTo>
                  <a:pt x="1804492" y="1289824"/>
                </a:lnTo>
                <a:lnTo>
                  <a:pt x="1804810" y="1286329"/>
                </a:lnTo>
                <a:lnTo>
                  <a:pt x="1805762" y="1281881"/>
                </a:lnTo>
                <a:lnTo>
                  <a:pt x="1808618" y="1272984"/>
                </a:lnTo>
                <a:lnTo>
                  <a:pt x="1812426" y="1262498"/>
                </a:lnTo>
                <a:lnTo>
                  <a:pt x="1814647" y="1258686"/>
                </a:lnTo>
                <a:lnTo>
                  <a:pt x="1817185" y="1255508"/>
                </a:lnTo>
                <a:lnTo>
                  <a:pt x="1819724" y="1252966"/>
                </a:lnTo>
                <a:lnTo>
                  <a:pt x="1821310" y="1252013"/>
                </a:lnTo>
                <a:lnTo>
                  <a:pt x="1822897" y="1251377"/>
                </a:lnTo>
                <a:lnTo>
                  <a:pt x="1824801" y="1251060"/>
                </a:lnTo>
                <a:lnTo>
                  <a:pt x="1826388" y="1250742"/>
                </a:lnTo>
                <a:lnTo>
                  <a:pt x="1830195" y="1250106"/>
                </a:lnTo>
                <a:lnTo>
                  <a:pt x="1834320" y="1251377"/>
                </a:lnTo>
                <a:lnTo>
                  <a:pt x="1839080" y="1252648"/>
                </a:lnTo>
                <a:lnTo>
                  <a:pt x="1841936" y="1254237"/>
                </a:lnTo>
                <a:lnTo>
                  <a:pt x="1843840" y="1255190"/>
                </a:lnTo>
                <a:lnTo>
                  <a:pt x="1846061" y="1256461"/>
                </a:lnTo>
                <a:lnTo>
                  <a:pt x="1847648" y="1258368"/>
                </a:lnTo>
                <a:lnTo>
                  <a:pt x="1848917" y="1259639"/>
                </a:lnTo>
                <a:lnTo>
                  <a:pt x="1849869" y="1261545"/>
                </a:lnTo>
                <a:lnTo>
                  <a:pt x="1850504" y="1263134"/>
                </a:lnTo>
                <a:lnTo>
                  <a:pt x="1850821" y="1265040"/>
                </a:lnTo>
                <a:lnTo>
                  <a:pt x="1850504" y="1267265"/>
                </a:lnTo>
                <a:lnTo>
                  <a:pt x="1850186" y="1270124"/>
                </a:lnTo>
                <a:lnTo>
                  <a:pt x="1847965" y="1277432"/>
                </a:lnTo>
                <a:lnTo>
                  <a:pt x="1844792" y="1287282"/>
                </a:lnTo>
                <a:lnTo>
                  <a:pt x="1840032" y="1299039"/>
                </a:lnTo>
                <a:lnTo>
                  <a:pt x="1833369" y="1315562"/>
                </a:lnTo>
                <a:lnTo>
                  <a:pt x="1881918" y="1334944"/>
                </a:lnTo>
                <a:lnTo>
                  <a:pt x="1929834" y="1354008"/>
                </a:lnTo>
                <a:lnTo>
                  <a:pt x="1935228" y="1340981"/>
                </a:lnTo>
                <a:lnTo>
                  <a:pt x="1937132" y="1335262"/>
                </a:lnTo>
                <a:lnTo>
                  <a:pt x="1938718" y="1330178"/>
                </a:lnTo>
                <a:lnTo>
                  <a:pt x="1939988" y="1324776"/>
                </a:lnTo>
                <a:lnTo>
                  <a:pt x="1941257" y="1319692"/>
                </a:lnTo>
                <a:lnTo>
                  <a:pt x="1942209" y="1314926"/>
                </a:lnTo>
                <a:lnTo>
                  <a:pt x="1942526" y="1309842"/>
                </a:lnTo>
                <a:lnTo>
                  <a:pt x="1942844" y="1305076"/>
                </a:lnTo>
                <a:lnTo>
                  <a:pt x="1942526" y="1300628"/>
                </a:lnTo>
                <a:lnTo>
                  <a:pt x="1942209" y="1295861"/>
                </a:lnTo>
                <a:lnTo>
                  <a:pt x="1941574" y="1291413"/>
                </a:lnTo>
                <a:lnTo>
                  <a:pt x="1940305" y="1287282"/>
                </a:lnTo>
                <a:lnTo>
                  <a:pt x="1939036" y="1283152"/>
                </a:lnTo>
                <a:lnTo>
                  <a:pt x="1937132" y="1279021"/>
                </a:lnTo>
                <a:lnTo>
                  <a:pt x="1935545" y="1274890"/>
                </a:lnTo>
                <a:lnTo>
                  <a:pt x="1933007" y="1271078"/>
                </a:lnTo>
                <a:lnTo>
                  <a:pt x="1930786" y="1267265"/>
                </a:lnTo>
                <a:lnTo>
                  <a:pt x="1925074" y="1260274"/>
                </a:lnTo>
                <a:lnTo>
                  <a:pt x="1918727" y="1253602"/>
                </a:lnTo>
                <a:lnTo>
                  <a:pt x="1912064" y="1247565"/>
                </a:lnTo>
                <a:lnTo>
                  <a:pt x="1905083" y="1241210"/>
                </a:lnTo>
                <a:lnTo>
                  <a:pt x="1897467" y="1235490"/>
                </a:lnTo>
                <a:lnTo>
                  <a:pt x="1889534" y="1230089"/>
                </a:lnTo>
                <a:lnTo>
                  <a:pt x="1881284" y="1225005"/>
                </a:lnTo>
                <a:lnTo>
                  <a:pt x="1872082" y="1220556"/>
                </a:lnTo>
                <a:lnTo>
                  <a:pt x="1882553" y="1194819"/>
                </a:lnTo>
                <a:lnTo>
                  <a:pt x="1839398" y="1177026"/>
                </a:lnTo>
                <a:close/>
                <a:moveTo>
                  <a:pt x="1952046" y="1106804"/>
                </a:moveTo>
                <a:lnTo>
                  <a:pt x="1958075" y="1113159"/>
                </a:lnTo>
                <a:lnTo>
                  <a:pt x="1964421" y="1119832"/>
                </a:lnTo>
                <a:lnTo>
                  <a:pt x="1970768" y="1126504"/>
                </a:lnTo>
                <a:lnTo>
                  <a:pt x="1976162" y="1133813"/>
                </a:lnTo>
                <a:lnTo>
                  <a:pt x="1981557" y="1141438"/>
                </a:lnTo>
                <a:lnTo>
                  <a:pt x="1986634" y="1149064"/>
                </a:lnTo>
                <a:lnTo>
                  <a:pt x="1991711" y="1157326"/>
                </a:lnTo>
                <a:lnTo>
                  <a:pt x="1996153" y="1165905"/>
                </a:lnTo>
                <a:lnTo>
                  <a:pt x="2000278" y="1174484"/>
                </a:lnTo>
                <a:lnTo>
                  <a:pt x="2004086" y="1183698"/>
                </a:lnTo>
                <a:lnTo>
                  <a:pt x="2007577" y="1192595"/>
                </a:lnTo>
                <a:lnTo>
                  <a:pt x="2010750" y="1202127"/>
                </a:lnTo>
                <a:lnTo>
                  <a:pt x="2013606" y="1211977"/>
                </a:lnTo>
                <a:lnTo>
                  <a:pt x="2016462" y="1221510"/>
                </a:lnTo>
                <a:lnTo>
                  <a:pt x="2018366" y="1231677"/>
                </a:lnTo>
                <a:lnTo>
                  <a:pt x="2020587" y="1242163"/>
                </a:lnTo>
                <a:lnTo>
                  <a:pt x="2021856" y="1252648"/>
                </a:lnTo>
                <a:lnTo>
                  <a:pt x="2023443" y="1263134"/>
                </a:lnTo>
                <a:lnTo>
                  <a:pt x="2024077" y="1273937"/>
                </a:lnTo>
                <a:lnTo>
                  <a:pt x="2024395" y="1285058"/>
                </a:lnTo>
                <a:lnTo>
                  <a:pt x="2024712" y="1295861"/>
                </a:lnTo>
                <a:lnTo>
                  <a:pt x="2024395" y="1306982"/>
                </a:lnTo>
                <a:lnTo>
                  <a:pt x="2024077" y="1318739"/>
                </a:lnTo>
                <a:lnTo>
                  <a:pt x="2023125" y="1329860"/>
                </a:lnTo>
                <a:lnTo>
                  <a:pt x="2021539" y="1341299"/>
                </a:lnTo>
                <a:lnTo>
                  <a:pt x="2019952" y="1352737"/>
                </a:lnTo>
                <a:lnTo>
                  <a:pt x="2018048" y="1364494"/>
                </a:lnTo>
                <a:lnTo>
                  <a:pt x="2015827" y="1375933"/>
                </a:lnTo>
                <a:lnTo>
                  <a:pt x="2012654" y="1387371"/>
                </a:lnTo>
                <a:lnTo>
                  <a:pt x="2009481" y="1399128"/>
                </a:lnTo>
                <a:lnTo>
                  <a:pt x="2005990" y="1410884"/>
                </a:lnTo>
                <a:lnTo>
                  <a:pt x="2001865" y="1422323"/>
                </a:lnTo>
                <a:lnTo>
                  <a:pt x="1998057" y="1432809"/>
                </a:lnTo>
                <a:lnTo>
                  <a:pt x="1993615" y="1442976"/>
                </a:lnTo>
                <a:lnTo>
                  <a:pt x="1989172" y="1452509"/>
                </a:lnTo>
                <a:lnTo>
                  <a:pt x="1984412" y="1462359"/>
                </a:lnTo>
                <a:lnTo>
                  <a:pt x="1979018" y="1472209"/>
                </a:lnTo>
                <a:lnTo>
                  <a:pt x="1973941" y="1481106"/>
                </a:lnTo>
                <a:lnTo>
                  <a:pt x="1967912" y="1490638"/>
                </a:lnTo>
                <a:lnTo>
                  <a:pt x="1961883" y="1499852"/>
                </a:lnTo>
                <a:lnTo>
                  <a:pt x="1955854" y="1508432"/>
                </a:lnTo>
                <a:lnTo>
                  <a:pt x="1949507" y="1517011"/>
                </a:lnTo>
                <a:lnTo>
                  <a:pt x="1942526" y="1525272"/>
                </a:lnTo>
                <a:lnTo>
                  <a:pt x="1935545" y="1533215"/>
                </a:lnTo>
                <a:lnTo>
                  <a:pt x="1928247" y="1540841"/>
                </a:lnTo>
                <a:lnTo>
                  <a:pt x="1920631" y="1548149"/>
                </a:lnTo>
                <a:lnTo>
                  <a:pt x="1912381" y="1555457"/>
                </a:lnTo>
                <a:lnTo>
                  <a:pt x="1904448" y="1562130"/>
                </a:lnTo>
                <a:lnTo>
                  <a:pt x="1896198" y="1568803"/>
                </a:lnTo>
                <a:lnTo>
                  <a:pt x="1887947" y="1575158"/>
                </a:lnTo>
                <a:lnTo>
                  <a:pt x="1878745" y="1581195"/>
                </a:lnTo>
                <a:lnTo>
                  <a:pt x="1870178" y="1586279"/>
                </a:lnTo>
                <a:lnTo>
                  <a:pt x="1860658" y="1591680"/>
                </a:lnTo>
                <a:lnTo>
                  <a:pt x="1851138" y="1596129"/>
                </a:lnTo>
                <a:lnTo>
                  <a:pt x="1841302" y="1600577"/>
                </a:lnTo>
                <a:lnTo>
                  <a:pt x="1831782" y="1604390"/>
                </a:lnTo>
                <a:lnTo>
                  <a:pt x="1821628" y="1607885"/>
                </a:lnTo>
                <a:lnTo>
                  <a:pt x="1811474" y="1611063"/>
                </a:lnTo>
                <a:lnTo>
                  <a:pt x="1801002" y="1613922"/>
                </a:lnTo>
                <a:lnTo>
                  <a:pt x="1790213" y="1615829"/>
                </a:lnTo>
                <a:lnTo>
                  <a:pt x="1779742" y="1617735"/>
                </a:lnTo>
                <a:lnTo>
                  <a:pt x="1768636" y="1618688"/>
                </a:lnTo>
                <a:lnTo>
                  <a:pt x="1757529" y="1619324"/>
                </a:lnTo>
                <a:lnTo>
                  <a:pt x="1746423" y="1619642"/>
                </a:lnTo>
                <a:lnTo>
                  <a:pt x="1807666" y="1643472"/>
                </a:lnTo>
                <a:lnTo>
                  <a:pt x="1869226" y="1666668"/>
                </a:lnTo>
                <a:lnTo>
                  <a:pt x="1931103" y="1689227"/>
                </a:lnTo>
                <a:lnTo>
                  <a:pt x="1992663" y="1711469"/>
                </a:lnTo>
                <a:lnTo>
                  <a:pt x="2054857" y="1733076"/>
                </a:lnTo>
                <a:lnTo>
                  <a:pt x="2116734" y="1754047"/>
                </a:lnTo>
                <a:lnTo>
                  <a:pt x="2179246" y="1775018"/>
                </a:lnTo>
                <a:lnTo>
                  <a:pt x="2241758" y="1795353"/>
                </a:lnTo>
                <a:lnTo>
                  <a:pt x="2243345" y="1789952"/>
                </a:lnTo>
                <a:lnTo>
                  <a:pt x="2244614" y="1785503"/>
                </a:lnTo>
                <a:lnTo>
                  <a:pt x="2246518" y="1781373"/>
                </a:lnTo>
                <a:lnTo>
                  <a:pt x="2248422" y="1777242"/>
                </a:lnTo>
                <a:lnTo>
                  <a:pt x="2250643" y="1773429"/>
                </a:lnTo>
                <a:lnTo>
                  <a:pt x="2252547" y="1769616"/>
                </a:lnTo>
                <a:lnTo>
                  <a:pt x="2255086" y="1766121"/>
                </a:lnTo>
                <a:lnTo>
                  <a:pt x="2257941" y="1762626"/>
                </a:lnTo>
                <a:lnTo>
                  <a:pt x="2260797" y="1759131"/>
                </a:lnTo>
                <a:lnTo>
                  <a:pt x="2263970" y="1755953"/>
                </a:lnTo>
                <a:lnTo>
                  <a:pt x="2266826" y="1752776"/>
                </a:lnTo>
                <a:lnTo>
                  <a:pt x="2270317" y="1749916"/>
                </a:lnTo>
                <a:lnTo>
                  <a:pt x="2273807" y="1747057"/>
                </a:lnTo>
                <a:lnTo>
                  <a:pt x="2277298" y="1744832"/>
                </a:lnTo>
                <a:lnTo>
                  <a:pt x="2281106" y="1742290"/>
                </a:lnTo>
                <a:lnTo>
                  <a:pt x="2285231" y="1740066"/>
                </a:lnTo>
                <a:lnTo>
                  <a:pt x="2289356" y="1738160"/>
                </a:lnTo>
                <a:lnTo>
                  <a:pt x="2293481" y="1736253"/>
                </a:lnTo>
                <a:lnTo>
                  <a:pt x="2297606" y="1734665"/>
                </a:lnTo>
                <a:lnTo>
                  <a:pt x="2301731" y="1733076"/>
                </a:lnTo>
                <a:lnTo>
                  <a:pt x="2306491" y="1731805"/>
                </a:lnTo>
                <a:lnTo>
                  <a:pt x="2310934" y="1730852"/>
                </a:lnTo>
                <a:lnTo>
                  <a:pt x="2315376" y="1730216"/>
                </a:lnTo>
                <a:lnTo>
                  <a:pt x="2319819" y="1729263"/>
                </a:lnTo>
                <a:lnTo>
                  <a:pt x="2324578" y="1728627"/>
                </a:lnTo>
                <a:lnTo>
                  <a:pt x="2329338" y="1728627"/>
                </a:lnTo>
                <a:lnTo>
                  <a:pt x="2334098" y="1728310"/>
                </a:lnTo>
                <a:lnTo>
                  <a:pt x="2339175" y="1728627"/>
                </a:lnTo>
                <a:lnTo>
                  <a:pt x="2343618" y="1728945"/>
                </a:lnTo>
                <a:lnTo>
                  <a:pt x="2348377" y="1729581"/>
                </a:lnTo>
                <a:lnTo>
                  <a:pt x="2353454" y="1730534"/>
                </a:lnTo>
                <a:lnTo>
                  <a:pt x="2358214" y="1731487"/>
                </a:lnTo>
                <a:lnTo>
                  <a:pt x="2363291" y="1732758"/>
                </a:lnTo>
                <a:lnTo>
                  <a:pt x="2369003" y="1734982"/>
                </a:lnTo>
                <a:lnTo>
                  <a:pt x="2471180" y="1380699"/>
                </a:lnTo>
                <a:lnTo>
                  <a:pt x="2465468" y="1379428"/>
                </a:lnTo>
                <a:lnTo>
                  <a:pt x="2461026" y="1377839"/>
                </a:lnTo>
                <a:lnTo>
                  <a:pt x="2456583" y="1376250"/>
                </a:lnTo>
                <a:lnTo>
                  <a:pt x="2452458" y="1374344"/>
                </a:lnTo>
                <a:lnTo>
                  <a:pt x="2448333" y="1372438"/>
                </a:lnTo>
                <a:lnTo>
                  <a:pt x="2444208" y="1370213"/>
                </a:lnTo>
                <a:lnTo>
                  <a:pt x="2440400" y="1367989"/>
                </a:lnTo>
                <a:lnTo>
                  <a:pt x="2436592" y="1365447"/>
                </a:lnTo>
                <a:lnTo>
                  <a:pt x="2433102" y="1362587"/>
                </a:lnTo>
                <a:lnTo>
                  <a:pt x="2429611" y="1359728"/>
                </a:lnTo>
                <a:lnTo>
                  <a:pt x="2426438" y="1356550"/>
                </a:lnTo>
                <a:lnTo>
                  <a:pt x="2423582" y="1353691"/>
                </a:lnTo>
                <a:lnTo>
                  <a:pt x="2420726" y="1350513"/>
                </a:lnTo>
                <a:lnTo>
                  <a:pt x="2417870" y="1347018"/>
                </a:lnTo>
                <a:lnTo>
                  <a:pt x="2415332" y="1343523"/>
                </a:lnTo>
                <a:lnTo>
                  <a:pt x="2413110" y="1339710"/>
                </a:lnTo>
                <a:lnTo>
                  <a:pt x="2410889" y="1336215"/>
                </a:lnTo>
                <a:lnTo>
                  <a:pt x="2408668" y="1332402"/>
                </a:lnTo>
                <a:lnTo>
                  <a:pt x="2407081" y="1327954"/>
                </a:lnTo>
                <a:lnTo>
                  <a:pt x="2405177" y="1324141"/>
                </a:lnTo>
                <a:lnTo>
                  <a:pt x="2403908" y="1320010"/>
                </a:lnTo>
                <a:lnTo>
                  <a:pt x="2402639" y="1315879"/>
                </a:lnTo>
                <a:lnTo>
                  <a:pt x="2401370" y="1311749"/>
                </a:lnTo>
                <a:lnTo>
                  <a:pt x="2400735" y="1307618"/>
                </a:lnTo>
                <a:lnTo>
                  <a:pt x="2400100" y="1303170"/>
                </a:lnTo>
                <a:lnTo>
                  <a:pt x="2399783" y="1298721"/>
                </a:lnTo>
                <a:lnTo>
                  <a:pt x="2399783" y="1294590"/>
                </a:lnTo>
                <a:lnTo>
                  <a:pt x="2399783" y="1290142"/>
                </a:lnTo>
                <a:lnTo>
                  <a:pt x="2400100" y="1285376"/>
                </a:lnTo>
                <a:lnTo>
                  <a:pt x="2400418" y="1281245"/>
                </a:lnTo>
                <a:lnTo>
                  <a:pt x="2401052" y="1276797"/>
                </a:lnTo>
                <a:lnTo>
                  <a:pt x="2402322" y="1272348"/>
                </a:lnTo>
                <a:lnTo>
                  <a:pt x="2403591" y="1267900"/>
                </a:lnTo>
                <a:lnTo>
                  <a:pt x="2403908" y="1266947"/>
                </a:lnTo>
                <a:lnTo>
                  <a:pt x="2346473" y="1248835"/>
                </a:lnTo>
                <a:lnTo>
                  <a:pt x="2289673" y="1230406"/>
                </a:lnTo>
                <a:lnTo>
                  <a:pt x="2232873" y="1211660"/>
                </a:lnTo>
                <a:lnTo>
                  <a:pt x="2176073" y="1191642"/>
                </a:lnTo>
                <a:lnTo>
                  <a:pt x="2119590" y="1171306"/>
                </a:lnTo>
                <a:lnTo>
                  <a:pt x="2063425" y="1150335"/>
                </a:lnTo>
                <a:lnTo>
                  <a:pt x="2007577" y="1128729"/>
                </a:lnTo>
                <a:lnTo>
                  <a:pt x="1952046" y="1106804"/>
                </a:lnTo>
                <a:close/>
                <a:moveTo>
                  <a:pt x="1413556" y="857694"/>
                </a:moveTo>
                <a:lnTo>
                  <a:pt x="1413238" y="858329"/>
                </a:lnTo>
                <a:lnTo>
                  <a:pt x="1411017" y="862460"/>
                </a:lnTo>
                <a:lnTo>
                  <a:pt x="1408478" y="866273"/>
                </a:lnTo>
                <a:lnTo>
                  <a:pt x="1405940" y="869768"/>
                </a:lnTo>
                <a:lnTo>
                  <a:pt x="1403401" y="873263"/>
                </a:lnTo>
                <a:lnTo>
                  <a:pt x="1400228" y="876758"/>
                </a:lnTo>
                <a:lnTo>
                  <a:pt x="1397055" y="879936"/>
                </a:lnTo>
                <a:lnTo>
                  <a:pt x="1393882" y="882796"/>
                </a:lnTo>
                <a:lnTo>
                  <a:pt x="1390709" y="885655"/>
                </a:lnTo>
                <a:lnTo>
                  <a:pt x="1387218" y="888515"/>
                </a:lnTo>
                <a:lnTo>
                  <a:pt x="1383410" y="890739"/>
                </a:lnTo>
                <a:lnTo>
                  <a:pt x="1379920" y="892963"/>
                </a:lnTo>
                <a:lnTo>
                  <a:pt x="1376112" y="894870"/>
                </a:lnTo>
                <a:lnTo>
                  <a:pt x="1372304" y="897094"/>
                </a:lnTo>
                <a:lnTo>
                  <a:pt x="1368179" y="899000"/>
                </a:lnTo>
                <a:lnTo>
                  <a:pt x="1364371" y="900271"/>
                </a:lnTo>
                <a:lnTo>
                  <a:pt x="1360246" y="901542"/>
                </a:lnTo>
                <a:lnTo>
                  <a:pt x="1351361" y="903449"/>
                </a:lnTo>
                <a:lnTo>
                  <a:pt x="1347236" y="904084"/>
                </a:lnTo>
                <a:lnTo>
                  <a:pt x="1343111" y="904720"/>
                </a:lnTo>
                <a:lnTo>
                  <a:pt x="1338668" y="905038"/>
                </a:lnTo>
                <a:lnTo>
                  <a:pt x="1333908" y="905038"/>
                </a:lnTo>
                <a:lnTo>
                  <a:pt x="1329783" y="904720"/>
                </a:lnTo>
                <a:lnTo>
                  <a:pt x="1325341" y="904402"/>
                </a:lnTo>
                <a:lnTo>
                  <a:pt x="1320898" y="904084"/>
                </a:lnTo>
                <a:lnTo>
                  <a:pt x="1316456" y="903131"/>
                </a:lnTo>
                <a:lnTo>
                  <a:pt x="1312013" y="901860"/>
                </a:lnTo>
                <a:lnTo>
                  <a:pt x="1307571" y="900907"/>
                </a:lnTo>
                <a:lnTo>
                  <a:pt x="1303446" y="899636"/>
                </a:lnTo>
                <a:lnTo>
                  <a:pt x="1299321" y="897729"/>
                </a:lnTo>
                <a:lnTo>
                  <a:pt x="1294561" y="895823"/>
                </a:lnTo>
                <a:lnTo>
                  <a:pt x="1290436" y="893599"/>
                </a:lnTo>
                <a:lnTo>
                  <a:pt x="1289801" y="892963"/>
                </a:lnTo>
                <a:lnTo>
                  <a:pt x="1113054" y="1215790"/>
                </a:lnTo>
                <a:lnTo>
                  <a:pt x="1114006" y="1216426"/>
                </a:lnTo>
                <a:lnTo>
                  <a:pt x="1118131" y="1218968"/>
                </a:lnTo>
                <a:lnTo>
                  <a:pt x="1122891" y="1221510"/>
                </a:lnTo>
                <a:lnTo>
                  <a:pt x="1126699" y="1224369"/>
                </a:lnTo>
                <a:lnTo>
                  <a:pt x="1130507" y="1227547"/>
                </a:lnTo>
                <a:lnTo>
                  <a:pt x="1134315" y="1230724"/>
                </a:lnTo>
                <a:lnTo>
                  <a:pt x="1137805" y="1233902"/>
                </a:lnTo>
                <a:lnTo>
                  <a:pt x="1141296" y="1237397"/>
                </a:lnTo>
                <a:lnTo>
                  <a:pt x="1144469" y="1240892"/>
                </a:lnTo>
                <a:lnTo>
                  <a:pt x="1147325" y="1244387"/>
                </a:lnTo>
                <a:lnTo>
                  <a:pt x="1149863" y="1248200"/>
                </a:lnTo>
                <a:lnTo>
                  <a:pt x="1152719" y="1252013"/>
                </a:lnTo>
                <a:lnTo>
                  <a:pt x="1155258" y="1255826"/>
                </a:lnTo>
                <a:lnTo>
                  <a:pt x="1157479" y="1259957"/>
                </a:lnTo>
                <a:lnTo>
                  <a:pt x="1159383" y="1264087"/>
                </a:lnTo>
                <a:lnTo>
                  <a:pt x="1161287" y="1268536"/>
                </a:lnTo>
                <a:lnTo>
                  <a:pt x="1162873" y="1272666"/>
                </a:lnTo>
                <a:lnTo>
                  <a:pt x="1164143" y="1276797"/>
                </a:lnTo>
                <a:lnTo>
                  <a:pt x="1165412" y="1280928"/>
                </a:lnTo>
                <a:lnTo>
                  <a:pt x="1166364" y="1285376"/>
                </a:lnTo>
                <a:lnTo>
                  <a:pt x="1167316" y="1289824"/>
                </a:lnTo>
                <a:lnTo>
                  <a:pt x="1167633" y="1294273"/>
                </a:lnTo>
                <a:lnTo>
                  <a:pt x="1168268" y="1298403"/>
                </a:lnTo>
                <a:lnTo>
                  <a:pt x="1168585" y="1302852"/>
                </a:lnTo>
                <a:lnTo>
                  <a:pt x="1168268" y="1307618"/>
                </a:lnTo>
                <a:lnTo>
                  <a:pt x="1167633" y="1311749"/>
                </a:lnTo>
                <a:lnTo>
                  <a:pt x="1167316" y="1316197"/>
                </a:lnTo>
                <a:lnTo>
                  <a:pt x="1166364" y="1320328"/>
                </a:lnTo>
                <a:lnTo>
                  <a:pt x="1165412" y="1324776"/>
                </a:lnTo>
                <a:lnTo>
                  <a:pt x="1164143" y="1329224"/>
                </a:lnTo>
                <a:lnTo>
                  <a:pt x="1162556" y="1333355"/>
                </a:lnTo>
                <a:lnTo>
                  <a:pt x="1160652" y="1337486"/>
                </a:lnTo>
                <a:lnTo>
                  <a:pt x="1159066" y="1341616"/>
                </a:lnTo>
                <a:lnTo>
                  <a:pt x="1155892" y="1346700"/>
                </a:lnTo>
                <a:lnTo>
                  <a:pt x="1215231" y="1376568"/>
                </a:lnTo>
                <a:lnTo>
                  <a:pt x="1274887" y="1406118"/>
                </a:lnTo>
                <a:lnTo>
                  <a:pt x="1334226" y="1435351"/>
                </a:lnTo>
                <a:lnTo>
                  <a:pt x="1393882" y="1464265"/>
                </a:lnTo>
                <a:lnTo>
                  <a:pt x="1453855" y="1492227"/>
                </a:lnTo>
                <a:lnTo>
                  <a:pt x="1514146" y="1519870"/>
                </a:lnTo>
                <a:lnTo>
                  <a:pt x="1574754" y="1547196"/>
                </a:lnTo>
                <a:lnTo>
                  <a:pt x="1635679" y="1574204"/>
                </a:lnTo>
                <a:lnTo>
                  <a:pt x="1627746" y="1565943"/>
                </a:lnTo>
                <a:lnTo>
                  <a:pt x="1620448" y="1557682"/>
                </a:lnTo>
                <a:lnTo>
                  <a:pt x="1613466" y="1549103"/>
                </a:lnTo>
                <a:lnTo>
                  <a:pt x="1607120" y="1540206"/>
                </a:lnTo>
                <a:lnTo>
                  <a:pt x="1601091" y="1531309"/>
                </a:lnTo>
                <a:lnTo>
                  <a:pt x="1595379" y="1522094"/>
                </a:lnTo>
                <a:lnTo>
                  <a:pt x="1590620" y="1512562"/>
                </a:lnTo>
                <a:lnTo>
                  <a:pt x="1585542" y="1503030"/>
                </a:lnTo>
                <a:lnTo>
                  <a:pt x="1581417" y="1493180"/>
                </a:lnTo>
                <a:lnTo>
                  <a:pt x="1577609" y="1483330"/>
                </a:lnTo>
                <a:lnTo>
                  <a:pt x="1574436" y="1473162"/>
                </a:lnTo>
                <a:lnTo>
                  <a:pt x="1571263" y="1462994"/>
                </a:lnTo>
                <a:lnTo>
                  <a:pt x="1569042" y="1453144"/>
                </a:lnTo>
                <a:lnTo>
                  <a:pt x="1566821" y="1442659"/>
                </a:lnTo>
                <a:lnTo>
                  <a:pt x="1565234" y="1432173"/>
                </a:lnTo>
                <a:lnTo>
                  <a:pt x="1563647" y="1421688"/>
                </a:lnTo>
                <a:lnTo>
                  <a:pt x="1563013" y="1411202"/>
                </a:lnTo>
                <a:lnTo>
                  <a:pt x="1562378" y="1400717"/>
                </a:lnTo>
                <a:lnTo>
                  <a:pt x="1562378" y="1389913"/>
                </a:lnTo>
                <a:lnTo>
                  <a:pt x="1562378" y="1379110"/>
                </a:lnTo>
                <a:lnTo>
                  <a:pt x="1563013" y="1368625"/>
                </a:lnTo>
                <a:lnTo>
                  <a:pt x="1563965" y="1357821"/>
                </a:lnTo>
                <a:lnTo>
                  <a:pt x="1565551" y="1347336"/>
                </a:lnTo>
                <a:lnTo>
                  <a:pt x="1567138" y="1336533"/>
                </a:lnTo>
                <a:lnTo>
                  <a:pt x="1569359" y="1326047"/>
                </a:lnTo>
                <a:lnTo>
                  <a:pt x="1571580" y="1315562"/>
                </a:lnTo>
                <a:lnTo>
                  <a:pt x="1574436" y="1305076"/>
                </a:lnTo>
                <a:lnTo>
                  <a:pt x="1577609" y="1294590"/>
                </a:lnTo>
                <a:lnTo>
                  <a:pt x="1581100" y="1284105"/>
                </a:lnTo>
                <a:lnTo>
                  <a:pt x="1584908" y="1273937"/>
                </a:lnTo>
                <a:lnTo>
                  <a:pt x="1588716" y="1263769"/>
                </a:lnTo>
                <a:lnTo>
                  <a:pt x="1593158" y="1253602"/>
                </a:lnTo>
                <a:lnTo>
                  <a:pt x="1598552" y="1242481"/>
                </a:lnTo>
                <a:lnTo>
                  <a:pt x="1604582" y="1231677"/>
                </a:lnTo>
                <a:lnTo>
                  <a:pt x="1610293" y="1221192"/>
                </a:lnTo>
                <a:lnTo>
                  <a:pt x="1616322" y="1211024"/>
                </a:lnTo>
                <a:lnTo>
                  <a:pt x="1622986" y="1201174"/>
                </a:lnTo>
                <a:lnTo>
                  <a:pt x="1629650" y="1191642"/>
                </a:lnTo>
                <a:lnTo>
                  <a:pt x="1636631" y="1182109"/>
                </a:lnTo>
                <a:lnTo>
                  <a:pt x="1643612" y="1173213"/>
                </a:lnTo>
                <a:lnTo>
                  <a:pt x="1650910" y="1164316"/>
                </a:lnTo>
                <a:lnTo>
                  <a:pt x="1658526" y="1156055"/>
                </a:lnTo>
                <a:lnTo>
                  <a:pt x="1666141" y="1148111"/>
                </a:lnTo>
                <a:lnTo>
                  <a:pt x="1673757" y="1140485"/>
                </a:lnTo>
                <a:lnTo>
                  <a:pt x="1682325" y="1132859"/>
                </a:lnTo>
                <a:lnTo>
                  <a:pt x="1690258" y="1125551"/>
                </a:lnTo>
                <a:lnTo>
                  <a:pt x="1698508" y="1119196"/>
                </a:lnTo>
                <a:lnTo>
                  <a:pt x="1707076" y="1112841"/>
                </a:lnTo>
                <a:lnTo>
                  <a:pt x="1715643" y="1106804"/>
                </a:lnTo>
                <a:lnTo>
                  <a:pt x="1724211" y="1101403"/>
                </a:lnTo>
                <a:lnTo>
                  <a:pt x="1733096" y="1096001"/>
                </a:lnTo>
                <a:lnTo>
                  <a:pt x="1741981" y="1091235"/>
                </a:lnTo>
                <a:lnTo>
                  <a:pt x="1750866" y="1086469"/>
                </a:lnTo>
                <a:lnTo>
                  <a:pt x="1759751" y="1082656"/>
                </a:lnTo>
                <a:lnTo>
                  <a:pt x="1768953" y="1078843"/>
                </a:lnTo>
                <a:lnTo>
                  <a:pt x="1778155" y="1075666"/>
                </a:lnTo>
                <a:lnTo>
                  <a:pt x="1787357" y="1073124"/>
                </a:lnTo>
                <a:lnTo>
                  <a:pt x="1796560" y="1070582"/>
                </a:lnTo>
                <a:lnTo>
                  <a:pt x="1805444" y="1068357"/>
                </a:lnTo>
                <a:lnTo>
                  <a:pt x="1814647" y="1067086"/>
                </a:lnTo>
                <a:lnTo>
                  <a:pt x="1824166" y="1066133"/>
                </a:lnTo>
                <a:lnTo>
                  <a:pt x="1833051" y="1065180"/>
                </a:lnTo>
                <a:lnTo>
                  <a:pt x="1842254" y="1064862"/>
                </a:lnTo>
                <a:lnTo>
                  <a:pt x="1850821" y="1065180"/>
                </a:lnTo>
                <a:lnTo>
                  <a:pt x="1795290" y="1041349"/>
                </a:lnTo>
                <a:lnTo>
                  <a:pt x="1740077" y="1016883"/>
                </a:lnTo>
                <a:lnTo>
                  <a:pt x="1684863" y="991781"/>
                </a:lnTo>
                <a:lnTo>
                  <a:pt x="1630284" y="966044"/>
                </a:lnTo>
                <a:lnTo>
                  <a:pt x="1575388" y="939672"/>
                </a:lnTo>
                <a:lnTo>
                  <a:pt x="1521127" y="912663"/>
                </a:lnTo>
                <a:lnTo>
                  <a:pt x="1467182" y="885655"/>
                </a:lnTo>
                <a:lnTo>
                  <a:pt x="1413556" y="857694"/>
                </a:lnTo>
                <a:close/>
                <a:moveTo>
                  <a:pt x="1297417" y="692150"/>
                </a:moveTo>
                <a:lnTo>
                  <a:pt x="1336764" y="713756"/>
                </a:lnTo>
                <a:lnTo>
                  <a:pt x="1376112" y="734727"/>
                </a:lnTo>
                <a:lnTo>
                  <a:pt x="1415459" y="755698"/>
                </a:lnTo>
                <a:lnTo>
                  <a:pt x="1454807" y="776352"/>
                </a:lnTo>
                <a:lnTo>
                  <a:pt x="1494789" y="796687"/>
                </a:lnTo>
                <a:lnTo>
                  <a:pt x="1534454" y="816387"/>
                </a:lnTo>
                <a:lnTo>
                  <a:pt x="1574119" y="836405"/>
                </a:lnTo>
                <a:lnTo>
                  <a:pt x="1613784" y="855470"/>
                </a:lnTo>
                <a:lnTo>
                  <a:pt x="1654083" y="874852"/>
                </a:lnTo>
                <a:lnTo>
                  <a:pt x="1694066" y="893599"/>
                </a:lnTo>
                <a:lnTo>
                  <a:pt x="1734048" y="912028"/>
                </a:lnTo>
                <a:lnTo>
                  <a:pt x="1774664" y="930139"/>
                </a:lnTo>
                <a:lnTo>
                  <a:pt x="1814964" y="947933"/>
                </a:lnTo>
                <a:lnTo>
                  <a:pt x="1855264" y="965409"/>
                </a:lnTo>
                <a:lnTo>
                  <a:pt x="1896198" y="982885"/>
                </a:lnTo>
                <a:lnTo>
                  <a:pt x="1936815" y="999725"/>
                </a:lnTo>
                <a:lnTo>
                  <a:pt x="1977749" y="1016565"/>
                </a:lnTo>
                <a:lnTo>
                  <a:pt x="2018683" y="1032770"/>
                </a:lnTo>
                <a:lnTo>
                  <a:pt x="2059934" y="1049293"/>
                </a:lnTo>
                <a:lnTo>
                  <a:pt x="2101186" y="1064862"/>
                </a:lnTo>
                <a:lnTo>
                  <a:pt x="2142437" y="1080749"/>
                </a:lnTo>
                <a:lnTo>
                  <a:pt x="2184006" y="1095683"/>
                </a:lnTo>
                <a:lnTo>
                  <a:pt x="2225575" y="1110617"/>
                </a:lnTo>
                <a:lnTo>
                  <a:pt x="2267461" y="1125233"/>
                </a:lnTo>
                <a:lnTo>
                  <a:pt x="2309347" y="1139850"/>
                </a:lnTo>
                <a:lnTo>
                  <a:pt x="2351233" y="1153830"/>
                </a:lnTo>
                <a:lnTo>
                  <a:pt x="2393437" y="1167811"/>
                </a:lnTo>
                <a:lnTo>
                  <a:pt x="2435957" y="1181474"/>
                </a:lnTo>
                <a:lnTo>
                  <a:pt x="2478478" y="1194819"/>
                </a:lnTo>
                <a:lnTo>
                  <a:pt x="2520999" y="1207529"/>
                </a:lnTo>
                <a:lnTo>
                  <a:pt x="2563837" y="1220556"/>
                </a:lnTo>
                <a:lnTo>
                  <a:pt x="2606675" y="1233266"/>
                </a:lnTo>
                <a:lnTo>
                  <a:pt x="2415332" y="1938338"/>
                </a:lnTo>
                <a:lnTo>
                  <a:pt x="2366782" y="1924357"/>
                </a:lnTo>
                <a:lnTo>
                  <a:pt x="2318549" y="1910059"/>
                </a:lnTo>
                <a:lnTo>
                  <a:pt x="2270317" y="1895443"/>
                </a:lnTo>
                <a:lnTo>
                  <a:pt x="2222402" y="1880509"/>
                </a:lnTo>
                <a:lnTo>
                  <a:pt x="2174486" y="1865257"/>
                </a:lnTo>
                <a:lnTo>
                  <a:pt x="2126889" y="1849370"/>
                </a:lnTo>
                <a:lnTo>
                  <a:pt x="2079608" y="1833800"/>
                </a:lnTo>
                <a:lnTo>
                  <a:pt x="2032010" y="1817278"/>
                </a:lnTo>
                <a:lnTo>
                  <a:pt x="1984730" y="1800755"/>
                </a:lnTo>
                <a:lnTo>
                  <a:pt x="1937766" y="1783915"/>
                </a:lnTo>
                <a:lnTo>
                  <a:pt x="1890803" y="1766757"/>
                </a:lnTo>
                <a:lnTo>
                  <a:pt x="1844157" y="1749281"/>
                </a:lnTo>
                <a:lnTo>
                  <a:pt x="1797512" y="1731169"/>
                </a:lnTo>
                <a:lnTo>
                  <a:pt x="1751183" y="1713058"/>
                </a:lnTo>
                <a:lnTo>
                  <a:pt x="1704854" y="1694629"/>
                </a:lnTo>
                <a:lnTo>
                  <a:pt x="1658526" y="1675564"/>
                </a:lnTo>
                <a:lnTo>
                  <a:pt x="1612514" y="1656500"/>
                </a:lnTo>
                <a:lnTo>
                  <a:pt x="1566503" y="1636800"/>
                </a:lnTo>
                <a:lnTo>
                  <a:pt x="1520809" y="1617100"/>
                </a:lnTo>
                <a:lnTo>
                  <a:pt x="1475115" y="1596764"/>
                </a:lnTo>
                <a:lnTo>
                  <a:pt x="1429739" y="1576111"/>
                </a:lnTo>
                <a:lnTo>
                  <a:pt x="1384045" y="1555140"/>
                </a:lnTo>
                <a:lnTo>
                  <a:pt x="1338986" y="1534169"/>
                </a:lnTo>
                <a:lnTo>
                  <a:pt x="1293926" y="1512562"/>
                </a:lnTo>
                <a:lnTo>
                  <a:pt x="1248867" y="1490638"/>
                </a:lnTo>
                <a:lnTo>
                  <a:pt x="1204125" y="1468396"/>
                </a:lnTo>
                <a:lnTo>
                  <a:pt x="1159066" y="1446154"/>
                </a:lnTo>
                <a:lnTo>
                  <a:pt x="1114324" y="1422959"/>
                </a:lnTo>
                <a:lnTo>
                  <a:pt x="1069899" y="1399446"/>
                </a:lnTo>
                <a:lnTo>
                  <a:pt x="1025474" y="1376250"/>
                </a:lnTo>
                <a:lnTo>
                  <a:pt x="981050" y="1352102"/>
                </a:lnTo>
                <a:lnTo>
                  <a:pt x="936625" y="1327636"/>
                </a:lnTo>
                <a:lnTo>
                  <a:pt x="1297417" y="692150"/>
                </a:lnTo>
                <a:close/>
                <a:moveTo>
                  <a:pt x="2337312" y="325877"/>
                </a:moveTo>
                <a:lnTo>
                  <a:pt x="2306540" y="337312"/>
                </a:lnTo>
                <a:lnTo>
                  <a:pt x="2313202" y="355098"/>
                </a:lnTo>
                <a:lnTo>
                  <a:pt x="2305271" y="358910"/>
                </a:lnTo>
                <a:lnTo>
                  <a:pt x="2297974" y="363356"/>
                </a:lnTo>
                <a:lnTo>
                  <a:pt x="2291312" y="367803"/>
                </a:lnTo>
                <a:lnTo>
                  <a:pt x="2285285" y="372250"/>
                </a:lnTo>
                <a:lnTo>
                  <a:pt x="2280209" y="376696"/>
                </a:lnTo>
                <a:lnTo>
                  <a:pt x="2275450" y="381778"/>
                </a:lnTo>
                <a:lnTo>
                  <a:pt x="2271644" y="386543"/>
                </a:lnTo>
                <a:lnTo>
                  <a:pt x="2268154" y="391625"/>
                </a:lnTo>
                <a:lnTo>
                  <a:pt x="2265299" y="396706"/>
                </a:lnTo>
                <a:lnTo>
                  <a:pt x="2263078" y="402106"/>
                </a:lnTo>
                <a:lnTo>
                  <a:pt x="2261809" y="407506"/>
                </a:lnTo>
                <a:lnTo>
                  <a:pt x="2261175" y="413223"/>
                </a:lnTo>
                <a:lnTo>
                  <a:pt x="2260540" y="418622"/>
                </a:lnTo>
                <a:lnTo>
                  <a:pt x="2261492" y="424657"/>
                </a:lnTo>
                <a:lnTo>
                  <a:pt x="2262444" y="431009"/>
                </a:lnTo>
                <a:lnTo>
                  <a:pt x="2264664" y="436727"/>
                </a:lnTo>
                <a:lnTo>
                  <a:pt x="2265933" y="440538"/>
                </a:lnTo>
                <a:lnTo>
                  <a:pt x="2267202" y="444032"/>
                </a:lnTo>
                <a:lnTo>
                  <a:pt x="2269106" y="447526"/>
                </a:lnTo>
                <a:lnTo>
                  <a:pt x="2271009" y="450702"/>
                </a:lnTo>
                <a:lnTo>
                  <a:pt x="2273230" y="453560"/>
                </a:lnTo>
                <a:lnTo>
                  <a:pt x="2275450" y="456419"/>
                </a:lnTo>
                <a:lnTo>
                  <a:pt x="2277671" y="458325"/>
                </a:lnTo>
                <a:lnTo>
                  <a:pt x="2280209" y="460866"/>
                </a:lnTo>
                <a:lnTo>
                  <a:pt x="2285285" y="464359"/>
                </a:lnTo>
                <a:lnTo>
                  <a:pt x="2290678" y="467536"/>
                </a:lnTo>
                <a:lnTo>
                  <a:pt x="2296388" y="469759"/>
                </a:lnTo>
                <a:lnTo>
                  <a:pt x="2301781" y="471347"/>
                </a:lnTo>
                <a:lnTo>
                  <a:pt x="2308761" y="472300"/>
                </a:lnTo>
                <a:lnTo>
                  <a:pt x="2318278" y="473253"/>
                </a:lnTo>
                <a:lnTo>
                  <a:pt x="2329698" y="474206"/>
                </a:lnTo>
                <a:lnTo>
                  <a:pt x="2343657" y="474841"/>
                </a:lnTo>
                <a:lnTo>
                  <a:pt x="2359519" y="475158"/>
                </a:lnTo>
                <a:lnTo>
                  <a:pt x="2372209" y="476111"/>
                </a:lnTo>
                <a:lnTo>
                  <a:pt x="2381726" y="477064"/>
                </a:lnTo>
                <a:lnTo>
                  <a:pt x="2387119" y="478017"/>
                </a:lnTo>
                <a:lnTo>
                  <a:pt x="2389340" y="478335"/>
                </a:lnTo>
                <a:lnTo>
                  <a:pt x="2390926" y="479288"/>
                </a:lnTo>
                <a:lnTo>
                  <a:pt x="2392829" y="480558"/>
                </a:lnTo>
                <a:lnTo>
                  <a:pt x="2394098" y="481828"/>
                </a:lnTo>
                <a:lnTo>
                  <a:pt x="2396002" y="483734"/>
                </a:lnTo>
                <a:lnTo>
                  <a:pt x="2396953" y="485640"/>
                </a:lnTo>
                <a:lnTo>
                  <a:pt x="2398222" y="488181"/>
                </a:lnTo>
                <a:lnTo>
                  <a:pt x="2399491" y="490722"/>
                </a:lnTo>
                <a:lnTo>
                  <a:pt x="2400443" y="493580"/>
                </a:lnTo>
                <a:lnTo>
                  <a:pt x="2400760" y="496439"/>
                </a:lnTo>
                <a:lnTo>
                  <a:pt x="2400760" y="499298"/>
                </a:lnTo>
                <a:lnTo>
                  <a:pt x="2400126" y="501839"/>
                </a:lnTo>
                <a:lnTo>
                  <a:pt x="2398540" y="503744"/>
                </a:lnTo>
                <a:lnTo>
                  <a:pt x="2396953" y="505650"/>
                </a:lnTo>
                <a:lnTo>
                  <a:pt x="2394415" y="507238"/>
                </a:lnTo>
                <a:lnTo>
                  <a:pt x="2391560" y="508826"/>
                </a:lnTo>
                <a:lnTo>
                  <a:pt x="2387753" y="509779"/>
                </a:lnTo>
                <a:lnTo>
                  <a:pt x="2384581" y="510097"/>
                </a:lnTo>
                <a:lnTo>
                  <a:pt x="2382360" y="509779"/>
                </a:lnTo>
                <a:lnTo>
                  <a:pt x="2380774" y="509461"/>
                </a:lnTo>
                <a:lnTo>
                  <a:pt x="2379822" y="508826"/>
                </a:lnTo>
                <a:lnTo>
                  <a:pt x="2378236" y="506603"/>
                </a:lnTo>
                <a:lnTo>
                  <a:pt x="2376016" y="503427"/>
                </a:lnTo>
                <a:lnTo>
                  <a:pt x="2373795" y="498980"/>
                </a:lnTo>
                <a:lnTo>
                  <a:pt x="2371574" y="493263"/>
                </a:lnTo>
                <a:lnTo>
                  <a:pt x="2368719" y="485640"/>
                </a:lnTo>
                <a:lnTo>
                  <a:pt x="2334140" y="498662"/>
                </a:lnTo>
                <a:lnTo>
                  <a:pt x="2299243" y="510732"/>
                </a:lnTo>
                <a:lnTo>
                  <a:pt x="2300830" y="516449"/>
                </a:lnTo>
                <a:lnTo>
                  <a:pt x="2301781" y="519943"/>
                </a:lnTo>
                <a:lnTo>
                  <a:pt x="2304002" y="525025"/>
                </a:lnTo>
                <a:lnTo>
                  <a:pt x="2306223" y="529154"/>
                </a:lnTo>
                <a:lnTo>
                  <a:pt x="2309078" y="533600"/>
                </a:lnTo>
                <a:lnTo>
                  <a:pt x="2312568" y="537094"/>
                </a:lnTo>
                <a:lnTo>
                  <a:pt x="2316057" y="539953"/>
                </a:lnTo>
                <a:lnTo>
                  <a:pt x="2320181" y="542811"/>
                </a:lnTo>
                <a:lnTo>
                  <a:pt x="2324940" y="545035"/>
                </a:lnTo>
                <a:lnTo>
                  <a:pt x="2329698" y="546623"/>
                </a:lnTo>
                <a:lnTo>
                  <a:pt x="2334774" y="548211"/>
                </a:lnTo>
                <a:lnTo>
                  <a:pt x="2340485" y="548846"/>
                </a:lnTo>
                <a:lnTo>
                  <a:pt x="2346829" y="549164"/>
                </a:lnTo>
                <a:lnTo>
                  <a:pt x="2353174" y="548846"/>
                </a:lnTo>
                <a:lnTo>
                  <a:pt x="2360154" y="548211"/>
                </a:lnTo>
                <a:lnTo>
                  <a:pt x="2367450" y="546940"/>
                </a:lnTo>
                <a:lnTo>
                  <a:pt x="2375381" y="545670"/>
                </a:lnTo>
                <a:lnTo>
                  <a:pt x="2383312" y="543447"/>
                </a:lnTo>
                <a:lnTo>
                  <a:pt x="2389022" y="558375"/>
                </a:lnTo>
                <a:lnTo>
                  <a:pt x="2421381" y="545988"/>
                </a:lnTo>
                <a:lnTo>
                  <a:pt x="2415353" y="531377"/>
                </a:lnTo>
                <a:lnTo>
                  <a:pt x="2423602" y="527248"/>
                </a:lnTo>
                <a:lnTo>
                  <a:pt x="2431533" y="523119"/>
                </a:lnTo>
                <a:lnTo>
                  <a:pt x="2438512" y="518672"/>
                </a:lnTo>
                <a:lnTo>
                  <a:pt x="2444222" y="514226"/>
                </a:lnTo>
                <a:lnTo>
                  <a:pt x="2449932" y="509779"/>
                </a:lnTo>
                <a:lnTo>
                  <a:pt x="2455008" y="505650"/>
                </a:lnTo>
                <a:lnTo>
                  <a:pt x="2459450" y="500568"/>
                </a:lnTo>
                <a:lnTo>
                  <a:pt x="2462939" y="496121"/>
                </a:lnTo>
                <a:lnTo>
                  <a:pt x="2465477" y="491675"/>
                </a:lnTo>
                <a:lnTo>
                  <a:pt x="2467698" y="486593"/>
                </a:lnTo>
                <a:lnTo>
                  <a:pt x="2469284" y="481828"/>
                </a:lnTo>
                <a:lnTo>
                  <a:pt x="2470553" y="477064"/>
                </a:lnTo>
                <a:lnTo>
                  <a:pt x="2470553" y="471982"/>
                </a:lnTo>
                <a:lnTo>
                  <a:pt x="2470236" y="466900"/>
                </a:lnTo>
                <a:lnTo>
                  <a:pt x="2468967" y="461818"/>
                </a:lnTo>
                <a:lnTo>
                  <a:pt x="2467381" y="456737"/>
                </a:lnTo>
                <a:lnTo>
                  <a:pt x="2465477" y="453243"/>
                </a:lnTo>
                <a:lnTo>
                  <a:pt x="2463891" y="450067"/>
                </a:lnTo>
                <a:lnTo>
                  <a:pt x="2461988" y="446890"/>
                </a:lnTo>
                <a:lnTo>
                  <a:pt x="2459767" y="444032"/>
                </a:lnTo>
                <a:lnTo>
                  <a:pt x="2457546" y="441491"/>
                </a:lnTo>
                <a:lnTo>
                  <a:pt x="2454691" y="438950"/>
                </a:lnTo>
                <a:lnTo>
                  <a:pt x="2451836" y="436409"/>
                </a:lnTo>
                <a:lnTo>
                  <a:pt x="2448981" y="434503"/>
                </a:lnTo>
                <a:lnTo>
                  <a:pt x="2442636" y="431009"/>
                </a:lnTo>
                <a:lnTo>
                  <a:pt x="2435974" y="428151"/>
                </a:lnTo>
                <a:lnTo>
                  <a:pt x="2429312" y="425927"/>
                </a:lnTo>
                <a:lnTo>
                  <a:pt x="2422650" y="424657"/>
                </a:lnTo>
                <a:lnTo>
                  <a:pt x="2414402" y="424022"/>
                </a:lnTo>
                <a:lnTo>
                  <a:pt x="2403298" y="422751"/>
                </a:lnTo>
                <a:lnTo>
                  <a:pt x="2372843" y="421481"/>
                </a:lnTo>
                <a:lnTo>
                  <a:pt x="2362691" y="420846"/>
                </a:lnTo>
                <a:lnTo>
                  <a:pt x="2358567" y="420210"/>
                </a:lnTo>
                <a:lnTo>
                  <a:pt x="2355078" y="419257"/>
                </a:lnTo>
                <a:lnTo>
                  <a:pt x="2351905" y="418622"/>
                </a:lnTo>
                <a:lnTo>
                  <a:pt x="2349050" y="417669"/>
                </a:lnTo>
                <a:lnTo>
                  <a:pt x="2347147" y="416717"/>
                </a:lnTo>
                <a:lnTo>
                  <a:pt x="2345243" y="415128"/>
                </a:lnTo>
                <a:lnTo>
                  <a:pt x="2342705" y="411635"/>
                </a:lnTo>
                <a:lnTo>
                  <a:pt x="2339850" y="407188"/>
                </a:lnTo>
                <a:lnTo>
                  <a:pt x="2336678" y="401153"/>
                </a:lnTo>
                <a:lnTo>
                  <a:pt x="2333823" y="393848"/>
                </a:lnTo>
                <a:lnTo>
                  <a:pt x="2332871" y="390672"/>
                </a:lnTo>
                <a:lnTo>
                  <a:pt x="2332554" y="388448"/>
                </a:lnTo>
                <a:lnTo>
                  <a:pt x="2332871" y="385590"/>
                </a:lnTo>
                <a:lnTo>
                  <a:pt x="2333505" y="383366"/>
                </a:lnTo>
                <a:lnTo>
                  <a:pt x="2334774" y="381461"/>
                </a:lnTo>
                <a:lnTo>
                  <a:pt x="2336995" y="379237"/>
                </a:lnTo>
                <a:lnTo>
                  <a:pt x="2339533" y="377967"/>
                </a:lnTo>
                <a:lnTo>
                  <a:pt x="2342705" y="376379"/>
                </a:lnTo>
                <a:lnTo>
                  <a:pt x="2346512" y="375108"/>
                </a:lnTo>
                <a:lnTo>
                  <a:pt x="2349685" y="375108"/>
                </a:lnTo>
                <a:lnTo>
                  <a:pt x="2350954" y="375108"/>
                </a:lnTo>
                <a:lnTo>
                  <a:pt x="2352223" y="375426"/>
                </a:lnTo>
                <a:lnTo>
                  <a:pt x="2353492" y="376061"/>
                </a:lnTo>
                <a:lnTo>
                  <a:pt x="2354443" y="377332"/>
                </a:lnTo>
                <a:lnTo>
                  <a:pt x="2356664" y="379873"/>
                </a:lnTo>
                <a:lnTo>
                  <a:pt x="2358885" y="384637"/>
                </a:lnTo>
                <a:lnTo>
                  <a:pt x="2362057" y="391307"/>
                </a:lnTo>
                <a:lnTo>
                  <a:pt x="2365229" y="399565"/>
                </a:lnTo>
                <a:lnTo>
                  <a:pt x="2369671" y="410999"/>
                </a:lnTo>
                <a:lnTo>
                  <a:pt x="2403615" y="397659"/>
                </a:lnTo>
                <a:lnTo>
                  <a:pt x="2436926" y="384637"/>
                </a:lnTo>
                <a:lnTo>
                  <a:pt x="2433436" y="375426"/>
                </a:lnTo>
                <a:lnTo>
                  <a:pt x="2429946" y="368121"/>
                </a:lnTo>
                <a:lnTo>
                  <a:pt x="2426457" y="361768"/>
                </a:lnTo>
                <a:lnTo>
                  <a:pt x="2422333" y="356051"/>
                </a:lnTo>
                <a:lnTo>
                  <a:pt x="2420429" y="353510"/>
                </a:lnTo>
                <a:lnTo>
                  <a:pt x="2417891" y="351287"/>
                </a:lnTo>
                <a:lnTo>
                  <a:pt x="2415671" y="349381"/>
                </a:lnTo>
                <a:lnTo>
                  <a:pt x="2412815" y="347158"/>
                </a:lnTo>
                <a:lnTo>
                  <a:pt x="2410595" y="345570"/>
                </a:lnTo>
                <a:lnTo>
                  <a:pt x="2407740" y="343982"/>
                </a:lnTo>
                <a:lnTo>
                  <a:pt x="2405202" y="343029"/>
                </a:lnTo>
                <a:lnTo>
                  <a:pt x="2402029" y="341758"/>
                </a:lnTo>
                <a:lnTo>
                  <a:pt x="2399491" y="340805"/>
                </a:lnTo>
                <a:lnTo>
                  <a:pt x="2396319" y="340170"/>
                </a:lnTo>
                <a:lnTo>
                  <a:pt x="2389974" y="339217"/>
                </a:lnTo>
                <a:lnTo>
                  <a:pt x="2383629" y="338900"/>
                </a:lnTo>
                <a:lnTo>
                  <a:pt x="2377284" y="338582"/>
                </a:lnTo>
                <a:lnTo>
                  <a:pt x="2370940" y="338900"/>
                </a:lnTo>
                <a:lnTo>
                  <a:pt x="2364278" y="339535"/>
                </a:lnTo>
                <a:lnTo>
                  <a:pt x="2357616" y="340488"/>
                </a:lnTo>
                <a:lnTo>
                  <a:pt x="2350954" y="342394"/>
                </a:lnTo>
                <a:lnTo>
                  <a:pt x="2344292" y="343982"/>
                </a:lnTo>
                <a:lnTo>
                  <a:pt x="2337312" y="325877"/>
                </a:lnTo>
                <a:close/>
                <a:moveTo>
                  <a:pt x="2259588" y="275058"/>
                </a:moveTo>
                <a:lnTo>
                  <a:pt x="2219933" y="289351"/>
                </a:lnTo>
                <a:lnTo>
                  <a:pt x="2179961" y="303326"/>
                </a:lnTo>
                <a:lnTo>
                  <a:pt x="2139672" y="316984"/>
                </a:lnTo>
                <a:lnTo>
                  <a:pt x="2099700" y="329689"/>
                </a:lnTo>
                <a:lnTo>
                  <a:pt x="2059727" y="342394"/>
                </a:lnTo>
                <a:lnTo>
                  <a:pt x="2019121" y="354463"/>
                </a:lnTo>
                <a:lnTo>
                  <a:pt x="1978514" y="366533"/>
                </a:lnTo>
                <a:lnTo>
                  <a:pt x="1937590" y="377967"/>
                </a:lnTo>
                <a:lnTo>
                  <a:pt x="1937907" y="378285"/>
                </a:lnTo>
                <a:lnTo>
                  <a:pt x="1939493" y="384637"/>
                </a:lnTo>
                <a:lnTo>
                  <a:pt x="1940128" y="390672"/>
                </a:lnTo>
                <a:lnTo>
                  <a:pt x="1940128" y="397024"/>
                </a:lnTo>
                <a:lnTo>
                  <a:pt x="1939493" y="403059"/>
                </a:lnTo>
                <a:lnTo>
                  <a:pt x="1938542" y="409094"/>
                </a:lnTo>
                <a:lnTo>
                  <a:pt x="1936638" y="414811"/>
                </a:lnTo>
                <a:lnTo>
                  <a:pt x="1934100" y="420528"/>
                </a:lnTo>
                <a:lnTo>
                  <a:pt x="1931562" y="425610"/>
                </a:lnTo>
                <a:lnTo>
                  <a:pt x="1928390" y="431009"/>
                </a:lnTo>
                <a:lnTo>
                  <a:pt x="1924583" y="435456"/>
                </a:lnTo>
                <a:lnTo>
                  <a:pt x="1919824" y="439903"/>
                </a:lnTo>
                <a:lnTo>
                  <a:pt x="1915383" y="443714"/>
                </a:lnTo>
                <a:lnTo>
                  <a:pt x="1910307" y="447208"/>
                </a:lnTo>
                <a:lnTo>
                  <a:pt x="1904597" y="450384"/>
                </a:lnTo>
                <a:lnTo>
                  <a:pt x="1898569" y="452925"/>
                </a:lnTo>
                <a:lnTo>
                  <a:pt x="1892542" y="454513"/>
                </a:lnTo>
                <a:lnTo>
                  <a:pt x="1891590" y="454831"/>
                </a:lnTo>
                <a:lnTo>
                  <a:pt x="1955038" y="703844"/>
                </a:lnTo>
                <a:lnTo>
                  <a:pt x="1955673" y="703209"/>
                </a:lnTo>
                <a:lnTo>
                  <a:pt x="1962652" y="701939"/>
                </a:lnTo>
                <a:lnTo>
                  <a:pt x="1969314" y="701303"/>
                </a:lnTo>
                <a:lnTo>
                  <a:pt x="1976293" y="700986"/>
                </a:lnTo>
                <a:lnTo>
                  <a:pt x="1982955" y="701303"/>
                </a:lnTo>
                <a:lnTo>
                  <a:pt x="1989300" y="702256"/>
                </a:lnTo>
                <a:lnTo>
                  <a:pt x="1995645" y="704162"/>
                </a:lnTo>
                <a:lnTo>
                  <a:pt x="2001355" y="706068"/>
                </a:lnTo>
                <a:lnTo>
                  <a:pt x="2007383" y="708609"/>
                </a:lnTo>
                <a:lnTo>
                  <a:pt x="2012776" y="711785"/>
                </a:lnTo>
                <a:lnTo>
                  <a:pt x="2017852" y="715279"/>
                </a:lnTo>
                <a:lnTo>
                  <a:pt x="2022293" y="719408"/>
                </a:lnTo>
                <a:lnTo>
                  <a:pt x="2026417" y="723854"/>
                </a:lnTo>
                <a:lnTo>
                  <a:pt x="2030541" y="728936"/>
                </a:lnTo>
                <a:lnTo>
                  <a:pt x="2033396" y="734018"/>
                </a:lnTo>
                <a:lnTo>
                  <a:pt x="2036252" y="740053"/>
                </a:lnTo>
                <a:lnTo>
                  <a:pt x="2038472" y="745770"/>
                </a:lnTo>
                <a:lnTo>
                  <a:pt x="2039107" y="749582"/>
                </a:lnTo>
                <a:lnTo>
                  <a:pt x="2083838" y="736877"/>
                </a:lnTo>
                <a:lnTo>
                  <a:pt x="2127934" y="723537"/>
                </a:lnTo>
                <a:lnTo>
                  <a:pt x="2172347" y="709879"/>
                </a:lnTo>
                <a:lnTo>
                  <a:pt x="2216444" y="695904"/>
                </a:lnTo>
                <a:lnTo>
                  <a:pt x="2260223" y="681611"/>
                </a:lnTo>
                <a:lnTo>
                  <a:pt x="2304319" y="667318"/>
                </a:lnTo>
                <a:lnTo>
                  <a:pt x="2348098" y="652390"/>
                </a:lnTo>
                <a:lnTo>
                  <a:pt x="2391560" y="637144"/>
                </a:lnTo>
                <a:lnTo>
                  <a:pt x="2383947" y="636827"/>
                </a:lnTo>
                <a:lnTo>
                  <a:pt x="2376016" y="635874"/>
                </a:lnTo>
                <a:lnTo>
                  <a:pt x="2368719" y="634921"/>
                </a:lnTo>
                <a:lnTo>
                  <a:pt x="2361105" y="633333"/>
                </a:lnTo>
                <a:lnTo>
                  <a:pt x="2353809" y="631427"/>
                </a:lnTo>
                <a:lnTo>
                  <a:pt x="2346512" y="629839"/>
                </a:lnTo>
                <a:lnTo>
                  <a:pt x="2339533" y="627298"/>
                </a:lnTo>
                <a:lnTo>
                  <a:pt x="2332554" y="624440"/>
                </a:lnTo>
                <a:lnTo>
                  <a:pt x="2325892" y="621581"/>
                </a:lnTo>
                <a:lnTo>
                  <a:pt x="2319230" y="618087"/>
                </a:lnTo>
                <a:lnTo>
                  <a:pt x="2312568" y="614593"/>
                </a:lnTo>
                <a:lnTo>
                  <a:pt x="2306223" y="611100"/>
                </a:lnTo>
                <a:lnTo>
                  <a:pt x="2300195" y="606970"/>
                </a:lnTo>
                <a:lnTo>
                  <a:pt x="2294168" y="602841"/>
                </a:lnTo>
                <a:lnTo>
                  <a:pt x="2288140" y="598395"/>
                </a:lnTo>
                <a:lnTo>
                  <a:pt x="2282747" y="593313"/>
                </a:lnTo>
                <a:lnTo>
                  <a:pt x="2277037" y="588549"/>
                </a:lnTo>
                <a:lnTo>
                  <a:pt x="2271961" y="583467"/>
                </a:lnTo>
                <a:lnTo>
                  <a:pt x="2266568" y="578067"/>
                </a:lnTo>
                <a:lnTo>
                  <a:pt x="2261809" y="572668"/>
                </a:lnTo>
                <a:lnTo>
                  <a:pt x="2256733" y="566950"/>
                </a:lnTo>
                <a:lnTo>
                  <a:pt x="2252292" y="560916"/>
                </a:lnTo>
                <a:lnTo>
                  <a:pt x="2248168" y="554881"/>
                </a:lnTo>
                <a:lnTo>
                  <a:pt x="2244044" y="548528"/>
                </a:lnTo>
                <a:lnTo>
                  <a:pt x="2239920" y="542176"/>
                </a:lnTo>
                <a:lnTo>
                  <a:pt x="2236113" y="535506"/>
                </a:lnTo>
                <a:lnTo>
                  <a:pt x="2232623" y="528836"/>
                </a:lnTo>
                <a:lnTo>
                  <a:pt x="2229133" y="522166"/>
                </a:lnTo>
                <a:lnTo>
                  <a:pt x="2225961" y="515178"/>
                </a:lnTo>
                <a:lnTo>
                  <a:pt x="2223106" y="508509"/>
                </a:lnTo>
                <a:lnTo>
                  <a:pt x="2220251" y="500886"/>
                </a:lnTo>
                <a:lnTo>
                  <a:pt x="2217713" y="493898"/>
                </a:lnTo>
                <a:lnTo>
                  <a:pt x="2215492" y="485640"/>
                </a:lnTo>
                <a:lnTo>
                  <a:pt x="2212954" y="477699"/>
                </a:lnTo>
                <a:lnTo>
                  <a:pt x="2210734" y="469441"/>
                </a:lnTo>
                <a:lnTo>
                  <a:pt x="2209465" y="461183"/>
                </a:lnTo>
                <a:lnTo>
                  <a:pt x="2207878" y="453243"/>
                </a:lnTo>
                <a:lnTo>
                  <a:pt x="2206609" y="444985"/>
                </a:lnTo>
                <a:lnTo>
                  <a:pt x="2205658" y="436727"/>
                </a:lnTo>
                <a:lnTo>
                  <a:pt x="2205023" y="429104"/>
                </a:lnTo>
                <a:lnTo>
                  <a:pt x="2204706" y="421163"/>
                </a:lnTo>
                <a:lnTo>
                  <a:pt x="2204706" y="413223"/>
                </a:lnTo>
                <a:lnTo>
                  <a:pt x="2204706" y="405600"/>
                </a:lnTo>
                <a:lnTo>
                  <a:pt x="2205023" y="397659"/>
                </a:lnTo>
                <a:lnTo>
                  <a:pt x="2205658" y="390036"/>
                </a:lnTo>
                <a:lnTo>
                  <a:pt x="2206292" y="382414"/>
                </a:lnTo>
                <a:lnTo>
                  <a:pt x="2207244" y="375108"/>
                </a:lnTo>
                <a:lnTo>
                  <a:pt x="2208830" y="367803"/>
                </a:lnTo>
                <a:lnTo>
                  <a:pt x="2210099" y="360816"/>
                </a:lnTo>
                <a:lnTo>
                  <a:pt x="2212320" y="353828"/>
                </a:lnTo>
                <a:lnTo>
                  <a:pt x="2213906" y="346840"/>
                </a:lnTo>
                <a:lnTo>
                  <a:pt x="2216444" y="340170"/>
                </a:lnTo>
                <a:lnTo>
                  <a:pt x="2218982" y="333500"/>
                </a:lnTo>
                <a:lnTo>
                  <a:pt x="2221202" y="327465"/>
                </a:lnTo>
                <a:lnTo>
                  <a:pt x="2224375" y="321113"/>
                </a:lnTo>
                <a:lnTo>
                  <a:pt x="2227547" y="315078"/>
                </a:lnTo>
                <a:lnTo>
                  <a:pt x="2230720" y="309679"/>
                </a:lnTo>
                <a:lnTo>
                  <a:pt x="2234209" y="303962"/>
                </a:lnTo>
                <a:lnTo>
                  <a:pt x="2238016" y="298244"/>
                </a:lnTo>
                <a:lnTo>
                  <a:pt x="2241823" y="293163"/>
                </a:lnTo>
                <a:lnTo>
                  <a:pt x="2245947" y="288398"/>
                </a:lnTo>
                <a:lnTo>
                  <a:pt x="2250388" y="283634"/>
                </a:lnTo>
                <a:lnTo>
                  <a:pt x="2254830" y="279187"/>
                </a:lnTo>
                <a:lnTo>
                  <a:pt x="2259588" y="275058"/>
                </a:lnTo>
                <a:close/>
                <a:moveTo>
                  <a:pt x="2637421" y="114660"/>
                </a:moveTo>
                <a:lnTo>
                  <a:pt x="2599352" y="132765"/>
                </a:lnTo>
                <a:lnTo>
                  <a:pt x="2561601" y="150551"/>
                </a:lnTo>
                <a:lnTo>
                  <a:pt x="2523849" y="167703"/>
                </a:lnTo>
                <a:lnTo>
                  <a:pt x="2485463" y="184537"/>
                </a:lnTo>
                <a:lnTo>
                  <a:pt x="2447077" y="201053"/>
                </a:lnTo>
                <a:lnTo>
                  <a:pt x="2408374" y="216934"/>
                </a:lnTo>
                <a:lnTo>
                  <a:pt x="2369671" y="233133"/>
                </a:lnTo>
                <a:lnTo>
                  <a:pt x="2330650" y="248061"/>
                </a:lnTo>
                <a:lnTo>
                  <a:pt x="2336995" y="248378"/>
                </a:lnTo>
                <a:lnTo>
                  <a:pt x="2343340" y="248696"/>
                </a:lnTo>
                <a:lnTo>
                  <a:pt x="2349685" y="249331"/>
                </a:lnTo>
                <a:lnTo>
                  <a:pt x="2355712" y="250284"/>
                </a:lnTo>
                <a:lnTo>
                  <a:pt x="2362374" y="251554"/>
                </a:lnTo>
                <a:lnTo>
                  <a:pt x="2368719" y="253143"/>
                </a:lnTo>
                <a:lnTo>
                  <a:pt x="2375064" y="255048"/>
                </a:lnTo>
                <a:lnTo>
                  <a:pt x="2381409" y="257272"/>
                </a:lnTo>
                <a:lnTo>
                  <a:pt x="2387436" y="259495"/>
                </a:lnTo>
                <a:lnTo>
                  <a:pt x="2393781" y="262353"/>
                </a:lnTo>
                <a:lnTo>
                  <a:pt x="2400126" y="265212"/>
                </a:lnTo>
                <a:lnTo>
                  <a:pt x="2405836" y="268706"/>
                </a:lnTo>
                <a:lnTo>
                  <a:pt x="2412181" y="272200"/>
                </a:lnTo>
                <a:lnTo>
                  <a:pt x="2418208" y="276011"/>
                </a:lnTo>
                <a:lnTo>
                  <a:pt x="2424236" y="280140"/>
                </a:lnTo>
                <a:lnTo>
                  <a:pt x="2429946" y="284269"/>
                </a:lnTo>
                <a:lnTo>
                  <a:pt x="2435974" y="289034"/>
                </a:lnTo>
                <a:lnTo>
                  <a:pt x="2441684" y="293798"/>
                </a:lnTo>
                <a:lnTo>
                  <a:pt x="2447077" y="299197"/>
                </a:lnTo>
                <a:lnTo>
                  <a:pt x="2452788" y="304279"/>
                </a:lnTo>
                <a:lnTo>
                  <a:pt x="2457863" y="309996"/>
                </a:lnTo>
                <a:lnTo>
                  <a:pt x="2463257" y="315714"/>
                </a:lnTo>
                <a:lnTo>
                  <a:pt x="2468015" y="321748"/>
                </a:lnTo>
                <a:lnTo>
                  <a:pt x="2472774" y="328101"/>
                </a:lnTo>
                <a:lnTo>
                  <a:pt x="2477850" y="334453"/>
                </a:lnTo>
                <a:lnTo>
                  <a:pt x="2482291" y="340805"/>
                </a:lnTo>
                <a:lnTo>
                  <a:pt x="2486732" y="347793"/>
                </a:lnTo>
                <a:lnTo>
                  <a:pt x="2490856" y="354781"/>
                </a:lnTo>
                <a:lnTo>
                  <a:pt x="2495298" y="362086"/>
                </a:lnTo>
                <a:lnTo>
                  <a:pt x="2499105" y="370026"/>
                </a:lnTo>
                <a:lnTo>
                  <a:pt x="2502912" y="377332"/>
                </a:lnTo>
                <a:lnTo>
                  <a:pt x="2506401" y="385272"/>
                </a:lnTo>
                <a:lnTo>
                  <a:pt x="2509256" y="392260"/>
                </a:lnTo>
                <a:lnTo>
                  <a:pt x="2511794" y="399565"/>
                </a:lnTo>
                <a:lnTo>
                  <a:pt x="2514015" y="406553"/>
                </a:lnTo>
                <a:lnTo>
                  <a:pt x="2516553" y="413858"/>
                </a:lnTo>
                <a:lnTo>
                  <a:pt x="2518139" y="421163"/>
                </a:lnTo>
                <a:lnTo>
                  <a:pt x="2520042" y="428468"/>
                </a:lnTo>
                <a:lnTo>
                  <a:pt x="2521311" y="436091"/>
                </a:lnTo>
                <a:lnTo>
                  <a:pt x="2522580" y="443397"/>
                </a:lnTo>
                <a:lnTo>
                  <a:pt x="2523849" y="450702"/>
                </a:lnTo>
                <a:lnTo>
                  <a:pt x="2524484" y="458325"/>
                </a:lnTo>
                <a:lnTo>
                  <a:pt x="2524801" y="465948"/>
                </a:lnTo>
                <a:lnTo>
                  <a:pt x="2525118" y="473570"/>
                </a:lnTo>
                <a:lnTo>
                  <a:pt x="2525118" y="480876"/>
                </a:lnTo>
                <a:lnTo>
                  <a:pt x="2524801" y="488181"/>
                </a:lnTo>
                <a:lnTo>
                  <a:pt x="2524167" y="495486"/>
                </a:lnTo>
                <a:lnTo>
                  <a:pt x="2523215" y="502791"/>
                </a:lnTo>
                <a:lnTo>
                  <a:pt x="2521946" y="510097"/>
                </a:lnTo>
                <a:lnTo>
                  <a:pt x="2520677" y="517402"/>
                </a:lnTo>
                <a:lnTo>
                  <a:pt x="2518774" y="524389"/>
                </a:lnTo>
                <a:lnTo>
                  <a:pt x="2516870" y="531695"/>
                </a:lnTo>
                <a:lnTo>
                  <a:pt x="2514649" y="538682"/>
                </a:lnTo>
                <a:lnTo>
                  <a:pt x="2512112" y="545670"/>
                </a:lnTo>
                <a:lnTo>
                  <a:pt x="2509256" y="552340"/>
                </a:lnTo>
                <a:lnTo>
                  <a:pt x="2506084" y="559010"/>
                </a:lnTo>
                <a:lnTo>
                  <a:pt x="2502594" y="565680"/>
                </a:lnTo>
                <a:lnTo>
                  <a:pt x="2499105" y="572032"/>
                </a:lnTo>
                <a:lnTo>
                  <a:pt x="2494980" y="578385"/>
                </a:lnTo>
                <a:lnTo>
                  <a:pt x="2490222" y="584737"/>
                </a:lnTo>
                <a:lnTo>
                  <a:pt x="2485781" y="590772"/>
                </a:lnTo>
                <a:lnTo>
                  <a:pt x="2481022" y="596489"/>
                </a:lnTo>
                <a:lnTo>
                  <a:pt x="2475312" y="602206"/>
                </a:lnTo>
                <a:lnTo>
                  <a:pt x="2469601" y="607923"/>
                </a:lnTo>
                <a:lnTo>
                  <a:pt x="2512112" y="590454"/>
                </a:lnTo>
                <a:lnTo>
                  <a:pt x="2554622" y="572985"/>
                </a:lnTo>
                <a:lnTo>
                  <a:pt x="2596815" y="555199"/>
                </a:lnTo>
                <a:lnTo>
                  <a:pt x="2639008" y="537094"/>
                </a:lnTo>
                <a:lnTo>
                  <a:pt x="2680883" y="518355"/>
                </a:lnTo>
                <a:lnTo>
                  <a:pt x="2722759" y="499615"/>
                </a:lnTo>
                <a:lnTo>
                  <a:pt x="2764634" y="480558"/>
                </a:lnTo>
                <a:lnTo>
                  <a:pt x="2805876" y="460866"/>
                </a:lnTo>
                <a:lnTo>
                  <a:pt x="2803972" y="457372"/>
                </a:lnTo>
                <a:lnTo>
                  <a:pt x="2801434" y="451655"/>
                </a:lnTo>
                <a:lnTo>
                  <a:pt x="2799848" y="445620"/>
                </a:lnTo>
                <a:lnTo>
                  <a:pt x="2798579" y="439585"/>
                </a:lnTo>
                <a:lnTo>
                  <a:pt x="2798262" y="433233"/>
                </a:lnTo>
                <a:lnTo>
                  <a:pt x="2798579" y="427198"/>
                </a:lnTo>
                <a:lnTo>
                  <a:pt x="2799214" y="421163"/>
                </a:lnTo>
                <a:lnTo>
                  <a:pt x="2800800" y="414811"/>
                </a:lnTo>
                <a:lnTo>
                  <a:pt x="2802703" y="409411"/>
                </a:lnTo>
                <a:lnTo>
                  <a:pt x="2805241" y="403377"/>
                </a:lnTo>
                <a:lnTo>
                  <a:pt x="2808414" y="397659"/>
                </a:lnTo>
                <a:lnTo>
                  <a:pt x="2812220" y="392577"/>
                </a:lnTo>
                <a:lnTo>
                  <a:pt x="2816345" y="387813"/>
                </a:lnTo>
                <a:lnTo>
                  <a:pt x="2821103" y="382731"/>
                </a:lnTo>
                <a:lnTo>
                  <a:pt x="2826179" y="378602"/>
                </a:lnTo>
                <a:lnTo>
                  <a:pt x="2831889" y="374473"/>
                </a:lnTo>
                <a:lnTo>
                  <a:pt x="2837917" y="371297"/>
                </a:lnTo>
                <a:lnTo>
                  <a:pt x="2841724" y="369391"/>
                </a:lnTo>
                <a:lnTo>
                  <a:pt x="2725614" y="140388"/>
                </a:lnTo>
                <a:lnTo>
                  <a:pt x="2722124" y="141976"/>
                </a:lnTo>
                <a:lnTo>
                  <a:pt x="2716097" y="144834"/>
                </a:lnTo>
                <a:lnTo>
                  <a:pt x="2710069" y="147058"/>
                </a:lnTo>
                <a:lnTo>
                  <a:pt x="2704042" y="148328"/>
                </a:lnTo>
                <a:lnTo>
                  <a:pt x="2697697" y="148963"/>
                </a:lnTo>
                <a:lnTo>
                  <a:pt x="2691669" y="149281"/>
                </a:lnTo>
                <a:lnTo>
                  <a:pt x="2685324" y="148646"/>
                </a:lnTo>
                <a:lnTo>
                  <a:pt x="2679614" y="147693"/>
                </a:lnTo>
                <a:lnTo>
                  <a:pt x="2673587" y="146422"/>
                </a:lnTo>
                <a:lnTo>
                  <a:pt x="2667876" y="144199"/>
                </a:lnTo>
                <a:lnTo>
                  <a:pt x="2662483" y="141341"/>
                </a:lnTo>
                <a:lnTo>
                  <a:pt x="2657407" y="138164"/>
                </a:lnTo>
                <a:lnTo>
                  <a:pt x="2652649" y="134353"/>
                </a:lnTo>
                <a:lnTo>
                  <a:pt x="2648207" y="130224"/>
                </a:lnTo>
                <a:lnTo>
                  <a:pt x="2644083" y="125777"/>
                </a:lnTo>
                <a:lnTo>
                  <a:pt x="2640594" y="120378"/>
                </a:lnTo>
                <a:lnTo>
                  <a:pt x="2637421" y="114978"/>
                </a:lnTo>
                <a:lnTo>
                  <a:pt x="2637421" y="114660"/>
                </a:lnTo>
                <a:close/>
                <a:moveTo>
                  <a:pt x="2724345" y="0"/>
                </a:moveTo>
                <a:lnTo>
                  <a:pt x="2962275" y="451019"/>
                </a:lnTo>
                <a:lnTo>
                  <a:pt x="2931186" y="467218"/>
                </a:lnTo>
                <a:lnTo>
                  <a:pt x="2899779" y="482781"/>
                </a:lnTo>
                <a:lnTo>
                  <a:pt x="2868055" y="498345"/>
                </a:lnTo>
                <a:lnTo>
                  <a:pt x="2836331" y="513590"/>
                </a:lnTo>
                <a:lnTo>
                  <a:pt x="2804924" y="528518"/>
                </a:lnTo>
                <a:lnTo>
                  <a:pt x="2773200" y="543129"/>
                </a:lnTo>
                <a:lnTo>
                  <a:pt x="2741159" y="557739"/>
                </a:lnTo>
                <a:lnTo>
                  <a:pt x="2709435" y="572032"/>
                </a:lnTo>
                <a:lnTo>
                  <a:pt x="2677394" y="586008"/>
                </a:lnTo>
                <a:lnTo>
                  <a:pt x="2645352" y="599983"/>
                </a:lnTo>
                <a:lnTo>
                  <a:pt x="2613311" y="613640"/>
                </a:lnTo>
                <a:lnTo>
                  <a:pt x="2581270" y="626980"/>
                </a:lnTo>
                <a:lnTo>
                  <a:pt x="2548911" y="640003"/>
                </a:lnTo>
                <a:lnTo>
                  <a:pt x="2516870" y="652708"/>
                </a:lnTo>
                <a:lnTo>
                  <a:pt x="2483877" y="665412"/>
                </a:lnTo>
                <a:lnTo>
                  <a:pt x="2451519" y="677800"/>
                </a:lnTo>
                <a:lnTo>
                  <a:pt x="2419160" y="690187"/>
                </a:lnTo>
                <a:lnTo>
                  <a:pt x="2386484" y="701939"/>
                </a:lnTo>
                <a:lnTo>
                  <a:pt x="2353809" y="713373"/>
                </a:lnTo>
                <a:lnTo>
                  <a:pt x="2320499" y="725125"/>
                </a:lnTo>
                <a:lnTo>
                  <a:pt x="2287823" y="736242"/>
                </a:lnTo>
                <a:lnTo>
                  <a:pt x="2254830" y="747358"/>
                </a:lnTo>
                <a:lnTo>
                  <a:pt x="2221520" y="758157"/>
                </a:lnTo>
                <a:lnTo>
                  <a:pt x="2188209" y="768639"/>
                </a:lnTo>
                <a:lnTo>
                  <a:pt x="2155217" y="779120"/>
                </a:lnTo>
                <a:lnTo>
                  <a:pt x="2121589" y="789284"/>
                </a:lnTo>
                <a:lnTo>
                  <a:pt x="2087962" y="798813"/>
                </a:lnTo>
                <a:lnTo>
                  <a:pt x="2054334" y="808341"/>
                </a:lnTo>
                <a:lnTo>
                  <a:pt x="2020707" y="817870"/>
                </a:lnTo>
                <a:lnTo>
                  <a:pt x="1986445" y="827081"/>
                </a:lnTo>
                <a:lnTo>
                  <a:pt x="1952817" y="835974"/>
                </a:lnTo>
                <a:lnTo>
                  <a:pt x="1918556" y="844550"/>
                </a:lnTo>
                <a:lnTo>
                  <a:pt x="1800225" y="349064"/>
                </a:lnTo>
                <a:lnTo>
                  <a:pt x="1830363" y="341123"/>
                </a:lnTo>
                <a:lnTo>
                  <a:pt x="1860501" y="333183"/>
                </a:lnTo>
                <a:lnTo>
                  <a:pt x="1890321" y="324925"/>
                </a:lnTo>
                <a:lnTo>
                  <a:pt x="1920142" y="316349"/>
                </a:lnTo>
                <a:lnTo>
                  <a:pt x="1950280" y="308091"/>
                </a:lnTo>
                <a:lnTo>
                  <a:pt x="1979783" y="299515"/>
                </a:lnTo>
                <a:lnTo>
                  <a:pt x="2009603" y="290304"/>
                </a:lnTo>
                <a:lnTo>
                  <a:pt x="2039107" y="281411"/>
                </a:lnTo>
                <a:lnTo>
                  <a:pt x="2068293" y="271882"/>
                </a:lnTo>
                <a:lnTo>
                  <a:pt x="2098113" y="262353"/>
                </a:lnTo>
                <a:lnTo>
                  <a:pt x="2127299" y="252825"/>
                </a:lnTo>
                <a:lnTo>
                  <a:pt x="2156168" y="242661"/>
                </a:lnTo>
                <a:lnTo>
                  <a:pt x="2185354" y="232497"/>
                </a:lnTo>
                <a:lnTo>
                  <a:pt x="2214223" y="222333"/>
                </a:lnTo>
                <a:lnTo>
                  <a:pt x="2243409" y="211534"/>
                </a:lnTo>
                <a:lnTo>
                  <a:pt x="2272278" y="200735"/>
                </a:lnTo>
                <a:lnTo>
                  <a:pt x="2301147" y="189936"/>
                </a:lnTo>
                <a:lnTo>
                  <a:pt x="2329698" y="178820"/>
                </a:lnTo>
                <a:lnTo>
                  <a:pt x="2358250" y="167068"/>
                </a:lnTo>
                <a:lnTo>
                  <a:pt x="2386802" y="155633"/>
                </a:lnTo>
                <a:lnTo>
                  <a:pt x="2415353" y="143881"/>
                </a:lnTo>
                <a:lnTo>
                  <a:pt x="2443588" y="132130"/>
                </a:lnTo>
                <a:lnTo>
                  <a:pt x="2472139" y="119742"/>
                </a:lnTo>
                <a:lnTo>
                  <a:pt x="2500374" y="107355"/>
                </a:lnTo>
                <a:lnTo>
                  <a:pt x="2528608" y="94650"/>
                </a:lnTo>
                <a:lnTo>
                  <a:pt x="2556842" y="81628"/>
                </a:lnTo>
                <a:lnTo>
                  <a:pt x="2584759" y="68923"/>
                </a:lnTo>
                <a:lnTo>
                  <a:pt x="2612994" y="55583"/>
                </a:lnTo>
                <a:lnTo>
                  <a:pt x="2640911" y="41926"/>
                </a:lnTo>
                <a:lnTo>
                  <a:pt x="2668828" y="28268"/>
                </a:lnTo>
                <a:lnTo>
                  <a:pt x="2696428" y="14293"/>
                </a:lnTo>
                <a:lnTo>
                  <a:pt x="2724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3733483" y="2409825"/>
            <a:ext cx="995363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4089400" y="2689225"/>
            <a:ext cx="255588" cy="436563"/>
          </a:xfrm>
          <a:custGeom>
            <a:avLst/>
            <a:gdLst/>
            <a:ahLst/>
            <a:cxnLst/>
            <a:rect l="l" t="t" r="r" b="b"/>
            <a:pathLst>
              <a:path w="1119188" h="1925638" extrusionOk="0">
                <a:moveTo>
                  <a:pt x="282427" y="1681162"/>
                </a:moveTo>
                <a:lnTo>
                  <a:pt x="301180" y="1681162"/>
                </a:lnTo>
                <a:lnTo>
                  <a:pt x="319614" y="1681480"/>
                </a:lnTo>
                <a:lnTo>
                  <a:pt x="337095" y="1681797"/>
                </a:lnTo>
                <a:lnTo>
                  <a:pt x="354577" y="1682432"/>
                </a:lnTo>
                <a:lnTo>
                  <a:pt x="371104" y="1683385"/>
                </a:lnTo>
                <a:lnTo>
                  <a:pt x="387632" y="1684655"/>
                </a:lnTo>
                <a:lnTo>
                  <a:pt x="403524" y="1686242"/>
                </a:lnTo>
                <a:lnTo>
                  <a:pt x="418462" y="1687830"/>
                </a:lnTo>
                <a:lnTo>
                  <a:pt x="433401" y="1689735"/>
                </a:lnTo>
                <a:lnTo>
                  <a:pt x="447703" y="1691640"/>
                </a:lnTo>
                <a:lnTo>
                  <a:pt x="461688" y="1693545"/>
                </a:lnTo>
                <a:lnTo>
                  <a:pt x="475038" y="1695767"/>
                </a:lnTo>
                <a:lnTo>
                  <a:pt x="487751" y="1698625"/>
                </a:lnTo>
                <a:lnTo>
                  <a:pt x="500147" y="1701165"/>
                </a:lnTo>
                <a:lnTo>
                  <a:pt x="512225" y="1703705"/>
                </a:lnTo>
                <a:lnTo>
                  <a:pt x="523985" y="1706562"/>
                </a:lnTo>
                <a:lnTo>
                  <a:pt x="535109" y="1709737"/>
                </a:lnTo>
                <a:lnTo>
                  <a:pt x="545916" y="1712912"/>
                </a:lnTo>
                <a:lnTo>
                  <a:pt x="556087" y="1716087"/>
                </a:lnTo>
                <a:lnTo>
                  <a:pt x="566258" y="1719262"/>
                </a:lnTo>
                <a:lnTo>
                  <a:pt x="575793" y="1723072"/>
                </a:lnTo>
                <a:lnTo>
                  <a:pt x="585010" y="1726247"/>
                </a:lnTo>
                <a:lnTo>
                  <a:pt x="593592" y="1729740"/>
                </a:lnTo>
                <a:lnTo>
                  <a:pt x="601856" y="1733550"/>
                </a:lnTo>
                <a:lnTo>
                  <a:pt x="610119" y="1737042"/>
                </a:lnTo>
                <a:lnTo>
                  <a:pt x="625058" y="1744662"/>
                </a:lnTo>
                <a:lnTo>
                  <a:pt x="638725" y="1751965"/>
                </a:lnTo>
                <a:lnTo>
                  <a:pt x="650803" y="1759585"/>
                </a:lnTo>
                <a:lnTo>
                  <a:pt x="661927" y="1767205"/>
                </a:lnTo>
                <a:lnTo>
                  <a:pt x="671780" y="1774507"/>
                </a:lnTo>
                <a:lnTo>
                  <a:pt x="680680" y="1781810"/>
                </a:lnTo>
                <a:lnTo>
                  <a:pt x="688626" y="1788795"/>
                </a:lnTo>
                <a:lnTo>
                  <a:pt x="694982" y="1795462"/>
                </a:lnTo>
                <a:lnTo>
                  <a:pt x="700704" y="1801812"/>
                </a:lnTo>
                <a:lnTo>
                  <a:pt x="705471" y="1807527"/>
                </a:lnTo>
                <a:lnTo>
                  <a:pt x="709285" y="1812925"/>
                </a:lnTo>
                <a:lnTo>
                  <a:pt x="712781" y="1817370"/>
                </a:lnTo>
                <a:lnTo>
                  <a:pt x="715006" y="1821180"/>
                </a:lnTo>
                <a:lnTo>
                  <a:pt x="718185" y="1826895"/>
                </a:lnTo>
                <a:lnTo>
                  <a:pt x="718820" y="1828800"/>
                </a:lnTo>
                <a:lnTo>
                  <a:pt x="719138" y="1831975"/>
                </a:lnTo>
                <a:lnTo>
                  <a:pt x="719138" y="1835150"/>
                </a:lnTo>
                <a:lnTo>
                  <a:pt x="718820" y="1838642"/>
                </a:lnTo>
                <a:lnTo>
                  <a:pt x="718503" y="1841500"/>
                </a:lnTo>
                <a:lnTo>
                  <a:pt x="717867" y="1844357"/>
                </a:lnTo>
                <a:lnTo>
                  <a:pt x="716913" y="1847532"/>
                </a:lnTo>
                <a:lnTo>
                  <a:pt x="715960" y="1850390"/>
                </a:lnTo>
                <a:lnTo>
                  <a:pt x="714688" y="1852930"/>
                </a:lnTo>
                <a:lnTo>
                  <a:pt x="711828" y="1858010"/>
                </a:lnTo>
                <a:lnTo>
                  <a:pt x="708014" y="1863090"/>
                </a:lnTo>
                <a:lnTo>
                  <a:pt x="703882" y="1867535"/>
                </a:lnTo>
                <a:lnTo>
                  <a:pt x="699114" y="1871980"/>
                </a:lnTo>
                <a:lnTo>
                  <a:pt x="693393" y="1875790"/>
                </a:lnTo>
                <a:lnTo>
                  <a:pt x="687354" y="1879600"/>
                </a:lnTo>
                <a:lnTo>
                  <a:pt x="680680" y="1883092"/>
                </a:lnTo>
                <a:lnTo>
                  <a:pt x="673052" y="1886267"/>
                </a:lnTo>
                <a:lnTo>
                  <a:pt x="665741" y="1889125"/>
                </a:lnTo>
                <a:lnTo>
                  <a:pt x="657160" y="1891665"/>
                </a:lnTo>
                <a:lnTo>
                  <a:pt x="648260" y="1894205"/>
                </a:lnTo>
                <a:lnTo>
                  <a:pt x="639043" y="1896427"/>
                </a:lnTo>
                <a:lnTo>
                  <a:pt x="629825" y="1898332"/>
                </a:lnTo>
                <a:lnTo>
                  <a:pt x="619655" y="1899920"/>
                </a:lnTo>
                <a:lnTo>
                  <a:pt x="609484" y="1901507"/>
                </a:lnTo>
                <a:lnTo>
                  <a:pt x="598677" y="1902460"/>
                </a:lnTo>
                <a:lnTo>
                  <a:pt x="587553" y="1903730"/>
                </a:lnTo>
                <a:lnTo>
                  <a:pt x="576111" y="1904365"/>
                </a:lnTo>
                <a:lnTo>
                  <a:pt x="552908" y="1905952"/>
                </a:lnTo>
                <a:lnTo>
                  <a:pt x="528752" y="1906587"/>
                </a:lnTo>
                <a:lnTo>
                  <a:pt x="503643" y="1906587"/>
                </a:lnTo>
                <a:lnTo>
                  <a:pt x="478216" y="1905952"/>
                </a:lnTo>
                <a:lnTo>
                  <a:pt x="452789" y="1904365"/>
                </a:lnTo>
                <a:lnTo>
                  <a:pt x="427044" y="1903095"/>
                </a:lnTo>
                <a:lnTo>
                  <a:pt x="401935" y="1901190"/>
                </a:lnTo>
                <a:lnTo>
                  <a:pt x="376825" y="1898967"/>
                </a:lnTo>
                <a:lnTo>
                  <a:pt x="352352" y="1896745"/>
                </a:lnTo>
                <a:lnTo>
                  <a:pt x="328832" y="1894205"/>
                </a:lnTo>
                <a:lnTo>
                  <a:pt x="305947" y="1891347"/>
                </a:lnTo>
                <a:lnTo>
                  <a:pt x="264310" y="1885950"/>
                </a:lnTo>
                <a:lnTo>
                  <a:pt x="229030" y="1880870"/>
                </a:lnTo>
                <a:lnTo>
                  <a:pt x="202014" y="1876742"/>
                </a:lnTo>
                <a:lnTo>
                  <a:pt x="178176" y="1872615"/>
                </a:lnTo>
                <a:lnTo>
                  <a:pt x="172455" y="1870710"/>
                </a:lnTo>
                <a:lnTo>
                  <a:pt x="167369" y="1868170"/>
                </a:lnTo>
                <a:lnTo>
                  <a:pt x="162284" y="1865947"/>
                </a:lnTo>
                <a:lnTo>
                  <a:pt x="157834" y="1863725"/>
                </a:lnTo>
                <a:lnTo>
                  <a:pt x="153384" y="1861185"/>
                </a:lnTo>
                <a:lnTo>
                  <a:pt x="149570" y="1858010"/>
                </a:lnTo>
                <a:lnTo>
                  <a:pt x="146074" y="1855470"/>
                </a:lnTo>
                <a:lnTo>
                  <a:pt x="142578" y="1852612"/>
                </a:lnTo>
                <a:lnTo>
                  <a:pt x="139717" y="1849437"/>
                </a:lnTo>
                <a:lnTo>
                  <a:pt x="137174" y="1846262"/>
                </a:lnTo>
                <a:lnTo>
                  <a:pt x="134632" y="1843087"/>
                </a:lnTo>
                <a:lnTo>
                  <a:pt x="132725" y="1839912"/>
                </a:lnTo>
                <a:lnTo>
                  <a:pt x="130500" y="1836420"/>
                </a:lnTo>
                <a:lnTo>
                  <a:pt x="128911" y="1832927"/>
                </a:lnTo>
                <a:lnTo>
                  <a:pt x="127321" y="1829435"/>
                </a:lnTo>
                <a:lnTo>
                  <a:pt x="126368" y="1825625"/>
                </a:lnTo>
                <a:lnTo>
                  <a:pt x="125414" y="1821815"/>
                </a:lnTo>
                <a:lnTo>
                  <a:pt x="124779" y="1818322"/>
                </a:lnTo>
                <a:lnTo>
                  <a:pt x="124143" y="1814512"/>
                </a:lnTo>
                <a:lnTo>
                  <a:pt x="123825" y="1810385"/>
                </a:lnTo>
                <a:lnTo>
                  <a:pt x="123825" y="1803082"/>
                </a:lnTo>
                <a:lnTo>
                  <a:pt x="124461" y="1794827"/>
                </a:lnTo>
                <a:lnTo>
                  <a:pt x="125732" y="1786890"/>
                </a:lnTo>
                <a:lnTo>
                  <a:pt x="127321" y="1779270"/>
                </a:lnTo>
                <a:lnTo>
                  <a:pt x="129546" y="1771015"/>
                </a:lnTo>
                <a:lnTo>
                  <a:pt x="132725" y="1763077"/>
                </a:lnTo>
                <a:lnTo>
                  <a:pt x="135585" y="1755775"/>
                </a:lnTo>
                <a:lnTo>
                  <a:pt x="139082" y="1747837"/>
                </a:lnTo>
                <a:lnTo>
                  <a:pt x="142578" y="1740535"/>
                </a:lnTo>
                <a:lnTo>
                  <a:pt x="146710" y="1733550"/>
                </a:lnTo>
                <a:lnTo>
                  <a:pt x="150524" y="1726565"/>
                </a:lnTo>
                <a:lnTo>
                  <a:pt x="154020" y="1720532"/>
                </a:lnTo>
                <a:lnTo>
                  <a:pt x="161966" y="1708785"/>
                </a:lnTo>
                <a:lnTo>
                  <a:pt x="168958" y="1699260"/>
                </a:lnTo>
                <a:lnTo>
                  <a:pt x="174362" y="1691640"/>
                </a:lnTo>
                <a:lnTo>
                  <a:pt x="179447" y="1685607"/>
                </a:lnTo>
                <a:lnTo>
                  <a:pt x="201378" y="1683702"/>
                </a:lnTo>
                <a:lnTo>
                  <a:pt x="222038" y="1682750"/>
                </a:lnTo>
                <a:lnTo>
                  <a:pt x="242697" y="1681797"/>
                </a:lnTo>
                <a:lnTo>
                  <a:pt x="262721" y="1681480"/>
                </a:lnTo>
                <a:lnTo>
                  <a:pt x="282427" y="1681162"/>
                </a:lnTo>
                <a:close/>
                <a:moveTo>
                  <a:pt x="238591" y="1387475"/>
                </a:moveTo>
                <a:lnTo>
                  <a:pt x="261431" y="1387475"/>
                </a:lnTo>
                <a:lnTo>
                  <a:pt x="283636" y="1387792"/>
                </a:lnTo>
                <a:lnTo>
                  <a:pt x="305207" y="1388426"/>
                </a:lnTo>
                <a:lnTo>
                  <a:pt x="325827" y="1389378"/>
                </a:lnTo>
                <a:lnTo>
                  <a:pt x="346129" y="1390329"/>
                </a:lnTo>
                <a:lnTo>
                  <a:pt x="365796" y="1391915"/>
                </a:lnTo>
                <a:lnTo>
                  <a:pt x="384512" y="1393500"/>
                </a:lnTo>
                <a:lnTo>
                  <a:pt x="402911" y="1395720"/>
                </a:lnTo>
                <a:lnTo>
                  <a:pt x="420992" y="1397623"/>
                </a:lnTo>
                <a:lnTo>
                  <a:pt x="438122" y="1400160"/>
                </a:lnTo>
                <a:lnTo>
                  <a:pt x="454618" y="1402697"/>
                </a:lnTo>
                <a:lnTo>
                  <a:pt x="470796" y="1405234"/>
                </a:lnTo>
                <a:lnTo>
                  <a:pt x="486339" y="1408405"/>
                </a:lnTo>
                <a:lnTo>
                  <a:pt x="501566" y="1411577"/>
                </a:lnTo>
                <a:lnTo>
                  <a:pt x="516158" y="1414748"/>
                </a:lnTo>
                <a:lnTo>
                  <a:pt x="530116" y="1418554"/>
                </a:lnTo>
                <a:lnTo>
                  <a:pt x="543439" y="1422042"/>
                </a:lnTo>
                <a:lnTo>
                  <a:pt x="556445" y="1425848"/>
                </a:lnTo>
                <a:lnTo>
                  <a:pt x="568817" y="1429336"/>
                </a:lnTo>
                <a:lnTo>
                  <a:pt x="580871" y="1433776"/>
                </a:lnTo>
                <a:lnTo>
                  <a:pt x="592291" y="1437581"/>
                </a:lnTo>
                <a:lnTo>
                  <a:pt x="603393" y="1442021"/>
                </a:lnTo>
                <a:lnTo>
                  <a:pt x="613862" y="1446144"/>
                </a:lnTo>
                <a:lnTo>
                  <a:pt x="624013" y="1450584"/>
                </a:lnTo>
                <a:lnTo>
                  <a:pt x="633846" y="1455023"/>
                </a:lnTo>
                <a:lnTo>
                  <a:pt x="643046" y="1459463"/>
                </a:lnTo>
                <a:lnTo>
                  <a:pt x="651928" y="1463903"/>
                </a:lnTo>
                <a:lnTo>
                  <a:pt x="660176" y="1468660"/>
                </a:lnTo>
                <a:lnTo>
                  <a:pt x="668106" y="1473100"/>
                </a:lnTo>
                <a:lnTo>
                  <a:pt x="676037" y="1477857"/>
                </a:lnTo>
                <a:lnTo>
                  <a:pt x="683015" y="1482297"/>
                </a:lnTo>
                <a:lnTo>
                  <a:pt x="696339" y="1491493"/>
                </a:lnTo>
                <a:lnTo>
                  <a:pt x="708076" y="1500373"/>
                </a:lnTo>
                <a:lnTo>
                  <a:pt x="718544" y="1508936"/>
                </a:lnTo>
                <a:lnTo>
                  <a:pt x="728061" y="1517181"/>
                </a:lnTo>
                <a:lnTo>
                  <a:pt x="735991" y="1525426"/>
                </a:lnTo>
                <a:lnTo>
                  <a:pt x="742653" y="1532720"/>
                </a:lnTo>
                <a:lnTo>
                  <a:pt x="748680" y="1539697"/>
                </a:lnTo>
                <a:lnTo>
                  <a:pt x="753438" y="1546357"/>
                </a:lnTo>
                <a:lnTo>
                  <a:pt x="757245" y="1551748"/>
                </a:lnTo>
                <a:lnTo>
                  <a:pt x="760417" y="1556188"/>
                </a:lnTo>
                <a:lnTo>
                  <a:pt x="763906" y="1563165"/>
                </a:lnTo>
                <a:lnTo>
                  <a:pt x="764858" y="1565385"/>
                </a:lnTo>
                <a:lnTo>
                  <a:pt x="765175" y="1569824"/>
                </a:lnTo>
                <a:lnTo>
                  <a:pt x="765175" y="1573630"/>
                </a:lnTo>
                <a:lnTo>
                  <a:pt x="764858" y="1577118"/>
                </a:lnTo>
                <a:lnTo>
                  <a:pt x="764224" y="1581241"/>
                </a:lnTo>
                <a:lnTo>
                  <a:pt x="763589" y="1584730"/>
                </a:lnTo>
                <a:lnTo>
                  <a:pt x="762637" y="1587901"/>
                </a:lnTo>
                <a:lnTo>
                  <a:pt x="761369" y="1591389"/>
                </a:lnTo>
                <a:lnTo>
                  <a:pt x="760100" y="1594878"/>
                </a:lnTo>
                <a:lnTo>
                  <a:pt x="758196" y="1598049"/>
                </a:lnTo>
                <a:lnTo>
                  <a:pt x="756610" y="1600903"/>
                </a:lnTo>
                <a:lnTo>
                  <a:pt x="754073" y="1604074"/>
                </a:lnTo>
                <a:lnTo>
                  <a:pt x="751852" y="1606929"/>
                </a:lnTo>
                <a:lnTo>
                  <a:pt x="749631" y="1609783"/>
                </a:lnTo>
                <a:lnTo>
                  <a:pt x="746777" y="1612320"/>
                </a:lnTo>
                <a:lnTo>
                  <a:pt x="740749" y="1617711"/>
                </a:lnTo>
                <a:lnTo>
                  <a:pt x="734405" y="1622468"/>
                </a:lnTo>
                <a:lnTo>
                  <a:pt x="726792" y="1626908"/>
                </a:lnTo>
                <a:lnTo>
                  <a:pt x="718544" y="1631030"/>
                </a:lnTo>
                <a:lnTo>
                  <a:pt x="709979" y="1634836"/>
                </a:lnTo>
                <a:lnTo>
                  <a:pt x="700462" y="1638007"/>
                </a:lnTo>
                <a:lnTo>
                  <a:pt x="690629" y="1641496"/>
                </a:lnTo>
                <a:lnTo>
                  <a:pt x="679843" y="1644350"/>
                </a:lnTo>
                <a:lnTo>
                  <a:pt x="669058" y="1646887"/>
                </a:lnTo>
                <a:lnTo>
                  <a:pt x="657321" y="1649107"/>
                </a:lnTo>
                <a:lnTo>
                  <a:pt x="645266" y="1651327"/>
                </a:lnTo>
                <a:lnTo>
                  <a:pt x="632895" y="1653230"/>
                </a:lnTo>
                <a:lnTo>
                  <a:pt x="619889" y="1654815"/>
                </a:lnTo>
                <a:lnTo>
                  <a:pt x="606566" y="1656084"/>
                </a:lnTo>
                <a:lnTo>
                  <a:pt x="592925" y="1657035"/>
                </a:lnTo>
                <a:lnTo>
                  <a:pt x="578968" y="1657669"/>
                </a:lnTo>
                <a:lnTo>
                  <a:pt x="564693" y="1658304"/>
                </a:lnTo>
                <a:lnTo>
                  <a:pt x="550418" y="1658938"/>
                </a:lnTo>
                <a:lnTo>
                  <a:pt x="535508" y="1658938"/>
                </a:lnTo>
                <a:lnTo>
                  <a:pt x="505690" y="1658938"/>
                </a:lnTo>
                <a:lnTo>
                  <a:pt x="474920" y="1658304"/>
                </a:lnTo>
                <a:lnTo>
                  <a:pt x="444467" y="1657035"/>
                </a:lnTo>
                <a:lnTo>
                  <a:pt x="413379" y="1655132"/>
                </a:lnTo>
                <a:lnTo>
                  <a:pt x="382609" y="1652912"/>
                </a:lnTo>
                <a:lnTo>
                  <a:pt x="352790" y="1650375"/>
                </a:lnTo>
                <a:lnTo>
                  <a:pt x="323289" y="1647204"/>
                </a:lnTo>
                <a:lnTo>
                  <a:pt x="294739" y="1644350"/>
                </a:lnTo>
                <a:lnTo>
                  <a:pt x="267141" y="1641179"/>
                </a:lnTo>
                <a:lnTo>
                  <a:pt x="241446" y="1637690"/>
                </a:lnTo>
                <a:lnTo>
                  <a:pt x="217338" y="1634519"/>
                </a:lnTo>
                <a:lnTo>
                  <a:pt x="174830" y="1628493"/>
                </a:lnTo>
                <a:lnTo>
                  <a:pt x="141839" y="1623102"/>
                </a:lnTo>
                <a:lnTo>
                  <a:pt x="113606" y="1618345"/>
                </a:lnTo>
                <a:lnTo>
                  <a:pt x="106628" y="1616125"/>
                </a:lnTo>
                <a:lnTo>
                  <a:pt x="100600" y="1613271"/>
                </a:lnTo>
                <a:lnTo>
                  <a:pt x="94256" y="1610417"/>
                </a:lnTo>
                <a:lnTo>
                  <a:pt x="89180" y="1607563"/>
                </a:lnTo>
                <a:lnTo>
                  <a:pt x="83788" y="1604709"/>
                </a:lnTo>
                <a:lnTo>
                  <a:pt x="79029" y="1601220"/>
                </a:lnTo>
                <a:lnTo>
                  <a:pt x="74906" y="1597732"/>
                </a:lnTo>
                <a:lnTo>
                  <a:pt x="70782" y="1594243"/>
                </a:lnTo>
                <a:lnTo>
                  <a:pt x="67292" y="1590438"/>
                </a:lnTo>
                <a:lnTo>
                  <a:pt x="64120" y="1586632"/>
                </a:lnTo>
                <a:lnTo>
                  <a:pt x="60948" y="1582827"/>
                </a:lnTo>
                <a:lnTo>
                  <a:pt x="58410" y="1578704"/>
                </a:lnTo>
                <a:lnTo>
                  <a:pt x="56190" y="1574581"/>
                </a:lnTo>
                <a:lnTo>
                  <a:pt x="53969" y="1570776"/>
                </a:lnTo>
                <a:lnTo>
                  <a:pt x="52383" y="1566019"/>
                </a:lnTo>
                <a:lnTo>
                  <a:pt x="51114" y="1561896"/>
                </a:lnTo>
                <a:lnTo>
                  <a:pt x="49528" y="1557456"/>
                </a:lnTo>
                <a:lnTo>
                  <a:pt x="48894" y="1552699"/>
                </a:lnTo>
                <a:lnTo>
                  <a:pt x="48259" y="1548260"/>
                </a:lnTo>
                <a:lnTo>
                  <a:pt x="47625" y="1543503"/>
                </a:lnTo>
                <a:lnTo>
                  <a:pt x="47625" y="1539063"/>
                </a:lnTo>
                <a:lnTo>
                  <a:pt x="47625" y="1534306"/>
                </a:lnTo>
                <a:lnTo>
                  <a:pt x="47942" y="1529549"/>
                </a:lnTo>
                <a:lnTo>
                  <a:pt x="48259" y="1524792"/>
                </a:lnTo>
                <a:lnTo>
                  <a:pt x="49845" y="1515278"/>
                </a:lnTo>
                <a:lnTo>
                  <a:pt x="52383" y="1505447"/>
                </a:lnTo>
                <a:lnTo>
                  <a:pt x="54921" y="1495933"/>
                </a:lnTo>
                <a:lnTo>
                  <a:pt x="58410" y="1486419"/>
                </a:lnTo>
                <a:lnTo>
                  <a:pt x="61900" y="1477223"/>
                </a:lnTo>
                <a:lnTo>
                  <a:pt x="66341" y="1468026"/>
                </a:lnTo>
                <a:lnTo>
                  <a:pt x="70465" y="1459146"/>
                </a:lnTo>
                <a:lnTo>
                  <a:pt x="75223" y="1450584"/>
                </a:lnTo>
                <a:lnTo>
                  <a:pt x="79664" y="1442655"/>
                </a:lnTo>
                <a:lnTo>
                  <a:pt x="84422" y="1434727"/>
                </a:lnTo>
                <a:lnTo>
                  <a:pt x="93622" y="1420773"/>
                </a:lnTo>
                <a:lnTo>
                  <a:pt x="101869" y="1409040"/>
                </a:lnTo>
                <a:lnTo>
                  <a:pt x="108848" y="1400160"/>
                </a:lnTo>
                <a:lnTo>
                  <a:pt x="114875" y="1392232"/>
                </a:lnTo>
                <a:lnTo>
                  <a:pt x="140888" y="1390646"/>
                </a:lnTo>
                <a:lnTo>
                  <a:pt x="166582" y="1389378"/>
                </a:lnTo>
                <a:lnTo>
                  <a:pt x="191326" y="1388426"/>
                </a:lnTo>
                <a:lnTo>
                  <a:pt x="215434" y="1387792"/>
                </a:lnTo>
                <a:lnTo>
                  <a:pt x="238591" y="1387475"/>
                </a:lnTo>
                <a:close/>
                <a:moveTo>
                  <a:pt x="220197" y="1096962"/>
                </a:moveTo>
                <a:lnTo>
                  <a:pt x="246252" y="1096962"/>
                </a:lnTo>
                <a:lnTo>
                  <a:pt x="271989" y="1097280"/>
                </a:lnTo>
                <a:lnTo>
                  <a:pt x="296773" y="1097918"/>
                </a:lnTo>
                <a:lnTo>
                  <a:pt x="320604" y="1098874"/>
                </a:lnTo>
                <a:lnTo>
                  <a:pt x="343799" y="1099829"/>
                </a:lnTo>
                <a:lnTo>
                  <a:pt x="366677" y="1101422"/>
                </a:lnTo>
                <a:lnTo>
                  <a:pt x="388601" y="1103015"/>
                </a:lnTo>
                <a:lnTo>
                  <a:pt x="409890" y="1104927"/>
                </a:lnTo>
                <a:lnTo>
                  <a:pt x="429908" y="1107157"/>
                </a:lnTo>
                <a:lnTo>
                  <a:pt x="449926" y="1109706"/>
                </a:lnTo>
                <a:lnTo>
                  <a:pt x="469308" y="1112255"/>
                </a:lnTo>
                <a:lnTo>
                  <a:pt x="487737" y="1114804"/>
                </a:lnTo>
                <a:lnTo>
                  <a:pt x="505849" y="1117990"/>
                </a:lnTo>
                <a:lnTo>
                  <a:pt x="523007" y="1121176"/>
                </a:lnTo>
                <a:lnTo>
                  <a:pt x="539848" y="1124362"/>
                </a:lnTo>
                <a:lnTo>
                  <a:pt x="555735" y="1127867"/>
                </a:lnTo>
                <a:lnTo>
                  <a:pt x="571622" y="1131691"/>
                </a:lnTo>
                <a:lnTo>
                  <a:pt x="586556" y="1135514"/>
                </a:lnTo>
                <a:lnTo>
                  <a:pt x="600854" y="1139019"/>
                </a:lnTo>
                <a:lnTo>
                  <a:pt x="614517" y="1143479"/>
                </a:lnTo>
                <a:lnTo>
                  <a:pt x="627545" y="1147302"/>
                </a:lnTo>
                <a:lnTo>
                  <a:pt x="640255" y="1151444"/>
                </a:lnTo>
                <a:lnTo>
                  <a:pt x="652964" y="1155905"/>
                </a:lnTo>
                <a:lnTo>
                  <a:pt x="664403" y="1160366"/>
                </a:lnTo>
                <a:lnTo>
                  <a:pt x="675524" y="1164826"/>
                </a:lnTo>
                <a:lnTo>
                  <a:pt x="686010" y="1169287"/>
                </a:lnTo>
                <a:lnTo>
                  <a:pt x="696178" y="1173747"/>
                </a:lnTo>
                <a:lnTo>
                  <a:pt x="706028" y="1178526"/>
                </a:lnTo>
                <a:lnTo>
                  <a:pt x="715242" y="1182987"/>
                </a:lnTo>
                <a:lnTo>
                  <a:pt x="724139" y="1187766"/>
                </a:lnTo>
                <a:lnTo>
                  <a:pt x="732400" y="1192227"/>
                </a:lnTo>
                <a:lnTo>
                  <a:pt x="740344" y="1196687"/>
                </a:lnTo>
                <a:lnTo>
                  <a:pt x="747970" y="1201466"/>
                </a:lnTo>
                <a:lnTo>
                  <a:pt x="761315" y="1210388"/>
                </a:lnTo>
                <a:lnTo>
                  <a:pt x="773707" y="1218990"/>
                </a:lnTo>
                <a:lnTo>
                  <a:pt x="784193" y="1227593"/>
                </a:lnTo>
                <a:lnTo>
                  <a:pt x="793407" y="1235558"/>
                </a:lnTo>
                <a:lnTo>
                  <a:pt x="801033" y="1242886"/>
                </a:lnTo>
                <a:lnTo>
                  <a:pt x="808024" y="1250214"/>
                </a:lnTo>
                <a:lnTo>
                  <a:pt x="813425" y="1256268"/>
                </a:lnTo>
                <a:lnTo>
                  <a:pt x="817874" y="1262003"/>
                </a:lnTo>
                <a:lnTo>
                  <a:pt x="821369" y="1266782"/>
                </a:lnTo>
                <a:lnTo>
                  <a:pt x="823593" y="1270605"/>
                </a:lnTo>
                <a:lnTo>
                  <a:pt x="825817" y="1273473"/>
                </a:lnTo>
                <a:lnTo>
                  <a:pt x="827088" y="1276021"/>
                </a:lnTo>
                <a:lnTo>
                  <a:pt x="827088" y="1280163"/>
                </a:lnTo>
                <a:lnTo>
                  <a:pt x="827088" y="1283987"/>
                </a:lnTo>
                <a:lnTo>
                  <a:pt x="826770" y="1287810"/>
                </a:lnTo>
                <a:lnTo>
                  <a:pt x="826135" y="1291633"/>
                </a:lnTo>
                <a:lnTo>
                  <a:pt x="824864" y="1295138"/>
                </a:lnTo>
                <a:lnTo>
                  <a:pt x="823911" y="1298643"/>
                </a:lnTo>
                <a:lnTo>
                  <a:pt x="822640" y="1301829"/>
                </a:lnTo>
                <a:lnTo>
                  <a:pt x="821051" y="1305334"/>
                </a:lnTo>
                <a:lnTo>
                  <a:pt x="819145" y="1308520"/>
                </a:lnTo>
                <a:lnTo>
                  <a:pt x="816920" y="1311387"/>
                </a:lnTo>
                <a:lnTo>
                  <a:pt x="814696" y="1314892"/>
                </a:lnTo>
                <a:lnTo>
                  <a:pt x="811836" y="1317441"/>
                </a:lnTo>
                <a:lnTo>
                  <a:pt x="808977" y="1320308"/>
                </a:lnTo>
                <a:lnTo>
                  <a:pt x="806117" y="1322857"/>
                </a:lnTo>
                <a:lnTo>
                  <a:pt x="802622" y="1325406"/>
                </a:lnTo>
                <a:lnTo>
                  <a:pt x="799127" y="1328274"/>
                </a:lnTo>
                <a:lnTo>
                  <a:pt x="791501" y="1333053"/>
                </a:lnTo>
                <a:lnTo>
                  <a:pt x="782922" y="1337514"/>
                </a:lnTo>
                <a:lnTo>
                  <a:pt x="773389" y="1341655"/>
                </a:lnTo>
                <a:lnTo>
                  <a:pt x="763222" y="1345479"/>
                </a:lnTo>
                <a:lnTo>
                  <a:pt x="752418" y="1348984"/>
                </a:lnTo>
                <a:lnTo>
                  <a:pt x="740980" y="1352170"/>
                </a:lnTo>
                <a:lnTo>
                  <a:pt x="728905" y="1355037"/>
                </a:lnTo>
                <a:lnTo>
                  <a:pt x="716196" y="1357586"/>
                </a:lnTo>
                <a:lnTo>
                  <a:pt x="702850" y="1359816"/>
                </a:lnTo>
                <a:lnTo>
                  <a:pt x="688870" y="1362365"/>
                </a:lnTo>
                <a:lnTo>
                  <a:pt x="674253" y="1363958"/>
                </a:lnTo>
                <a:lnTo>
                  <a:pt x="659637" y="1365551"/>
                </a:lnTo>
                <a:lnTo>
                  <a:pt x="644385" y="1366826"/>
                </a:lnTo>
                <a:lnTo>
                  <a:pt x="628498" y="1367782"/>
                </a:lnTo>
                <a:lnTo>
                  <a:pt x="612611" y="1368737"/>
                </a:lnTo>
                <a:lnTo>
                  <a:pt x="596088" y="1369056"/>
                </a:lnTo>
                <a:lnTo>
                  <a:pt x="579248" y="1369693"/>
                </a:lnTo>
                <a:lnTo>
                  <a:pt x="562407" y="1370012"/>
                </a:lnTo>
                <a:lnTo>
                  <a:pt x="528091" y="1369693"/>
                </a:lnTo>
                <a:lnTo>
                  <a:pt x="492821" y="1369056"/>
                </a:lnTo>
                <a:lnTo>
                  <a:pt x="457234" y="1367782"/>
                </a:lnTo>
                <a:lnTo>
                  <a:pt x="421964" y="1365870"/>
                </a:lnTo>
                <a:lnTo>
                  <a:pt x="386377" y="1363640"/>
                </a:lnTo>
                <a:lnTo>
                  <a:pt x="351743" y="1360772"/>
                </a:lnTo>
                <a:lnTo>
                  <a:pt x="317744" y="1358223"/>
                </a:lnTo>
                <a:lnTo>
                  <a:pt x="284699" y="1355037"/>
                </a:lnTo>
                <a:lnTo>
                  <a:pt x="253242" y="1351851"/>
                </a:lnTo>
                <a:lnTo>
                  <a:pt x="223057" y="1348346"/>
                </a:lnTo>
                <a:lnTo>
                  <a:pt x="195413" y="1345160"/>
                </a:lnTo>
                <a:lnTo>
                  <a:pt x="146480" y="1339107"/>
                </a:lnTo>
                <a:lnTo>
                  <a:pt x="108986" y="1334009"/>
                </a:lnTo>
                <a:lnTo>
                  <a:pt x="75941" y="1329230"/>
                </a:lnTo>
                <a:lnTo>
                  <a:pt x="67997" y="1326681"/>
                </a:lnTo>
                <a:lnTo>
                  <a:pt x="60689" y="1323813"/>
                </a:lnTo>
                <a:lnTo>
                  <a:pt x="54016" y="1321264"/>
                </a:lnTo>
                <a:lnTo>
                  <a:pt x="47661" y="1318078"/>
                </a:lnTo>
                <a:lnTo>
                  <a:pt x="41942" y="1315211"/>
                </a:lnTo>
                <a:lnTo>
                  <a:pt x="36223" y="1311706"/>
                </a:lnTo>
                <a:lnTo>
                  <a:pt x="31456" y="1308201"/>
                </a:lnTo>
                <a:lnTo>
                  <a:pt x="26690" y="1305015"/>
                </a:lnTo>
                <a:lnTo>
                  <a:pt x="22560" y="1300873"/>
                </a:lnTo>
                <a:lnTo>
                  <a:pt x="18747" y="1297368"/>
                </a:lnTo>
                <a:lnTo>
                  <a:pt x="15251" y="1293545"/>
                </a:lnTo>
                <a:lnTo>
                  <a:pt x="12392" y="1289085"/>
                </a:lnTo>
                <a:lnTo>
                  <a:pt x="9532" y="1285261"/>
                </a:lnTo>
                <a:lnTo>
                  <a:pt x="7308" y="1281119"/>
                </a:lnTo>
                <a:lnTo>
                  <a:pt x="5401" y="1276659"/>
                </a:lnTo>
                <a:lnTo>
                  <a:pt x="3495" y="1272198"/>
                </a:lnTo>
                <a:lnTo>
                  <a:pt x="2224" y="1267738"/>
                </a:lnTo>
                <a:lnTo>
                  <a:pt x="1271" y="1263277"/>
                </a:lnTo>
                <a:lnTo>
                  <a:pt x="635" y="1258816"/>
                </a:lnTo>
                <a:lnTo>
                  <a:pt x="317" y="1253719"/>
                </a:lnTo>
                <a:lnTo>
                  <a:pt x="0" y="1249258"/>
                </a:lnTo>
                <a:lnTo>
                  <a:pt x="0" y="1244479"/>
                </a:lnTo>
                <a:lnTo>
                  <a:pt x="317" y="1239700"/>
                </a:lnTo>
                <a:lnTo>
                  <a:pt x="953" y="1234921"/>
                </a:lnTo>
                <a:lnTo>
                  <a:pt x="1588" y="1230141"/>
                </a:lnTo>
                <a:lnTo>
                  <a:pt x="2542" y="1225362"/>
                </a:lnTo>
                <a:lnTo>
                  <a:pt x="5401" y="1215804"/>
                </a:lnTo>
                <a:lnTo>
                  <a:pt x="8579" y="1205927"/>
                </a:lnTo>
                <a:lnTo>
                  <a:pt x="12074" y="1196369"/>
                </a:lnTo>
                <a:lnTo>
                  <a:pt x="16840" y="1187448"/>
                </a:lnTo>
                <a:lnTo>
                  <a:pt x="21289" y="1178208"/>
                </a:lnTo>
                <a:lnTo>
                  <a:pt x="26373" y="1168968"/>
                </a:lnTo>
                <a:lnTo>
                  <a:pt x="31774" y="1160366"/>
                </a:lnTo>
                <a:lnTo>
                  <a:pt x="36858" y="1152400"/>
                </a:lnTo>
                <a:lnTo>
                  <a:pt x="42577" y="1144435"/>
                </a:lnTo>
                <a:lnTo>
                  <a:pt x="47661" y="1137107"/>
                </a:lnTo>
                <a:lnTo>
                  <a:pt x="53063" y="1130416"/>
                </a:lnTo>
                <a:lnTo>
                  <a:pt x="62595" y="1118627"/>
                </a:lnTo>
                <a:lnTo>
                  <a:pt x="70221" y="1109706"/>
                </a:lnTo>
                <a:lnTo>
                  <a:pt x="77529" y="1101741"/>
                </a:lnTo>
                <a:lnTo>
                  <a:pt x="107397" y="1100148"/>
                </a:lnTo>
                <a:lnTo>
                  <a:pt x="136948" y="1098874"/>
                </a:lnTo>
                <a:lnTo>
                  <a:pt x="165227" y="1097918"/>
                </a:lnTo>
                <a:lnTo>
                  <a:pt x="193189" y="1097280"/>
                </a:lnTo>
                <a:lnTo>
                  <a:pt x="220197" y="1096962"/>
                </a:lnTo>
                <a:close/>
                <a:moveTo>
                  <a:pt x="441326" y="742950"/>
                </a:moveTo>
                <a:lnTo>
                  <a:pt x="460693" y="742950"/>
                </a:lnTo>
                <a:lnTo>
                  <a:pt x="479108" y="743267"/>
                </a:lnTo>
                <a:lnTo>
                  <a:pt x="497206" y="744220"/>
                </a:lnTo>
                <a:lnTo>
                  <a:pt x="514668" y="745490"/>
                </a:lnTo>
                <a:lnTo>
                  <a:pt x="531178" y="747712"/>
                </a:lnTo>
                <a:lnTo>
                  <a:pt x="547688" y="749935"/>
                </a:lnTo>
                <a:lnTo>
                  <a:pt x="563246" y="752475"/>
                </a:lnTo>
                <a:lnTo>
                  <a:pt x="578486" y="755332"/>
                </a:lnTo>
                <a:lnTo>
                  <a:pt x="593408" y="758507"/>
                </a:lnTo>
                <a:lnTo>
                  <a:pt x="607378" y="762635"/>
                </a:lnTo>
                <a:lnTo>
                  <a:pt x="620713" y="766445"/>
                </a:lnTo>
                <a:lnTo>
                  <a:pt x="633731" y="770890"/>
                </a:lnTo>
                <a:lnTo>
                  <a:pt x="646431" y="775335"/>
                </a:lnTo>
                <a:lnTo>
                  <a:pt x="658496" y="780097"/>
                </a:lnTo>
                <a:lnTo>
                  <a:pt x="669926" y="785495"/>
                </a:lnTo>
                <a:lnTo>
                  <a:pt x="681038" y="790575"/>
                </a:lnTo>
                <a:lnTo>
                  <a:pt x="691833" y="796290"/>
                </a:lnTo>
                <a:lnTo>
                  <a:pt x="701993" y="801687"/>
                </a:lnTo>
                <a:lnTo>
                  <a:pt x="711836" y="807720"/>
                </a:lnTo>
                <a:lnTo>
                  <a:pt x="721361" y="813752"/>
                </a:lnTo>
                <a:lnTo>
                  <a:pt x="729933" y="819785"/>
                </a:lnTo>
                <a:lnTo>
                  <a:pt x="738506" y="825817"/>
                </a:lnTo>
                <a:lnTo>
                  <a:pt x="746443" y="832167"/>
                </a:lnTo>
                <a:lnTo>
                  <a:pt x="754063" y="838517"/>
                </a:lnTo>
                <a:lnTo>
                  <a:pt x="761366" y="844867"/>
                </a:lnTo>
                <a:lnTo>
                  <a:pt x="768351" y="851217"/>
                </a:lnTo>
                <a:lnTo>
                  <a:pt x="774383" y="857567"/>
                </a:lnTo>
                <a:lnTo>
                  <a:pt x="780733" y="864235"/>
                </a:lnTo>
                <a:lnTo>
                  <a:pt x="786448" y="870267"/>
                </a:lnTo>
                <a:lnTo>
                  <a:pt x="791846" y="876617"/>
                </a:lnTo>
                <a:lnTo>
                  <a:pt x="796926" y="882650"/>
                </a:lnTo>
                <a:lnTo>
                  <a:pt x="805816" y="894715"/>
                </a:lnTo>
                <a:lnTo>
                  <a:pt x="813753" y="906145"/>
                </a:lnTo>
                <a:lnTo>
                  <a:pt x="820421" y="916622"/>
                </a:lnTo>
                <a:lnTo>
                  <a:pt x="826136" y="926465"/>
                </a:lnTo>
                <a:lnTo>
                  <a:pt x="830581" y="935355"/>
                </a:lnTo>
                <a:lnTo>
                  <a:pt x="833756" y="942657"/>
                </a:lnTo>
                <a:lnTo>
                  <a:pt x="836613" y="949007"/>
                </a:lnTo>
                <a:lnTo>
                  <a:pt x="838518" y="953452"/>
                </a:lnTo>
                <a:lnTo>
                  <a:pt x="839788" y="957262"/>
                </a:lnTo>
                <a:lnTo>
                  <a:pt x="839788" y="962342"/>
                </a:lnTo>
                <a:lnTo>
                  <a:pt x="839788" y="966787"/>
                </a:lnTo>
                <a:lnTo>
                  <a:pt x="839471" y="971867"/>
                </a:lnTo>
                <a:lnTo>
                  <a:pt x="838836" y="976312"/>
                </a:lnTo>
                <a:lnTo>
                  <a:pt x="838201" y="980757"/>
                </a:lnTo>
                <a:lnTo>
                  <a:pt x="837248" y="985202"/>
                </a:lnTo>
                <a:lnTo>
                  <a:pt x="835978" y="989012"/>
                </a:lnTo>
                <a:lnTo>
                  <a:pt x="834073" y="993457"/>
                </a:lnTo>
                <a:lnTo>
                  <a:pt x="832168" y="997267"/>
                </a:lnTo>
                <a:lnTo>
                  <a:pt x="830263" y="1001077"/>
                </a:lnTo>
                <a:lnTo>
                  <a:pt x="828041" y="1004887"/>
                </a:lnTo>
                <a:lnTo>
                  <a:pt x="825818" y="1008380"/>
                </a:lnTo>
                <a:lnTo>
                  <a:pt x="822643" y="1011872"/>
                </a:lnTo>
                <a:lnTo>
                  <a:pt x="819786" y="1015365"/>
                </a:lnTo>
                <a:lnTo>
                  <a:pt x="816928" y="1018540"/>
                </a:lnTo>
                <a:lnTo>
                  <a:pt x="813753" y="1021715"/>
                </a:lnTo>
                <a:lnTo>
                  <a:pt x="809943" y="1024572"/>
                </a:lnTo>
                <a:lnTo>
                  <a:pt x="806133" y="1027747"/>
                </a:lnTo>
                <a:lnTo>
                  <a:pt x="802323" y="1030605"/>
                </a:lnTo>
                <a:lnTo>
                  <a:pt x="798196" y="1033145"/>
                </a:lnTo>
                <a:lnTo>
                  <a:pt x="789306" y="1038542"/>
                </a:lnTo>
                <a:lnTo>
                  <a:pt x="780098" y="1042987"/>
                </a:lnTo>
                <a:lnTo>
                  <a:pt x="769938" y="1047115"/>
                </a:lnTo>
                <a:lnTo>
                  <a:pt x="758826" y="1051242"/>
                </a:lnTo>
                <a:lnTo>
                  <a:pt x="747396" y="1054735"/>
                </a:lnTo>
                <a:lnTo>
                  <a:pt x="735648" y="1057910"/>
                </a:lnTo>
                <a:lnTo>
                  <a:pt x="722948" y="1061085"/>
                </a:lnTo>
                <a:lnTo>
                  <a:pt x="709931" y="1063625"/>
                </a:lnTo>
                <a:lnTo>
                  <a:pt x="696278" y="1065530"/>
                </a:lnTo>
                <a:lnTo>
                  <a:pt x="682308" y="1067435"/>
                </a:lnTo>
                <a:lnTo>
                  <a:pt x="668021" y="1069022"/>
                </a:lnTo>
                <a:lnTo>
                  <a:pt x="653098" y="1070292"/>
                </a:lnTo>
                <a:lnTo>
                  <a:pt x="637858" y="1071245"/>
                </a:lnTo>
                <a:lnTo>
                  <a:pt x="622618" y="1072515"/>
                </a:lnTo>
                <a:lnTo>
                  <a:pt x="607061" y="1072832"/>
                </a:lnTo>
                <a:lnTo>
                  <a:pt x="590868" y="1073150"/>
                </a:lnTo>
                <a:lnTo>
                  <a:pt x="574676" y="1073150"/>
                </a:lnTo>
                <a:lnTo>
                  <a:pt x="558166" y="1073150"/>
                </a:lnTo>
                <a:lnTo>
                  <a:pt x="525463" y="1072197"/>
                </a:lnTo>
                <a:lnTo>
                  <a:pt x="492126" y="1070292"/>
                </a:lnTo>
                <a:lnTo>
                  <a:pt x="458471" y="1068070"/>
                </a:lnTo>
                <a:lnTo>
                  <a:pt x="425451" y="1065530"/>
                </a:lnTo>
                <a:lnTo>
                  <a:pt x="392431" y="1062355"/>
                </a:lnTo>
                <a:lnTo>
                  <a:pt x="360681" y="1058545"/>
                </a:lnTo>
                <a:lnTo>
                  <a:pt x="329883" y="1054735"/>
                </a:lnTo>
                <a:lnTo>
                  <a:pt x="300038" y="1050925"/>
                </a:lnTo>
                <a:lnTo>
                  <a:pt x="272098" y="1046480"/>
                </a:lnTo>
                <a:lnTo>
                  <a:pt x="245746" y="1042670"/>
                </a:lnTo>
                <a:lnTo>
                  <a:pt x="199708" y="1034732"/>
                </a:lnTo>
                <a:lnTo>
                  <a:pt x="164148" y="1028700"/>
                </a:lnTo>
                <a:lnTo>
                  <a:pt x="141288" y="1023937"/>
                </a:lnTo>
                <a:lnTo>
                  <a:pt x="133351" y="1022350"/>
                </a:lnTo>
                <a:lnTo>
                  <a:pt x="126048" y="1019492"/>
                </a:lnTo>
                <a:lnTo>
                  <a:pt x="119380" y="1016635"/>
                </a:lnTo>
                <a:lnTo>
                  <a:pt x="112713" y="1013142"/>
                </a:lnTo>
                <a:lnTo>
                  <a:pt x="106680" y="1009650"/>
                </a:lnTo>
                <a:lnTo>
                  <a:pt x="101283" y="1006475"/>
                </a:lnTo>
                <a:lnTo>
                  <a:pt x="95885" y="1002665"/>
                </a:lnTo>
                <a:lnTo>
                  <a:pt x="91440" y="998855"/>
                </a:lnTo>
                <a:lnTo>
                  <a:pt x="86995" y="995045"/>
                </a:lnTo>
                <a:lnTo>
                  <a:pt x="82868" y="991235"/>
                </a:lnTo>
                <a:lnTo>
                  <a:pt x="79375" y="987107"/>
                </a:lnTo>
                <a:lnTo>
                  <a:pt x="76200" y="982980"/>
                </a:lnTo>
                <a:lnTo>
                  <a:pt x="73660" y="978535"/>
                </a:lnTo>
                <a:lnTo>
                  <a:pt x="70803" y="974407"/>
                </a:lnTo>
                <a:lnTo>
                  <a:pt x="68580" y="970280"/>
                </a:lnTo>
                <a:lnTo>
                  <a:pt x="66993" y="965517"/>
                </a:lnTo>
                <a:lnTo>
                  <a:pt x="65405" y="961390"/>
                </a:lnTo>
                <a:lnTo>
                  <a:pt x="64135" y="956945"/>
                </a:lnTo>
                <a:lnTo>
                  <a:pt x="63183" y="952182"/>
                </a:lnTo>
                <a:lnTo>
                  <a:pt x="62548" y="947737"/>
                </a:lnTo>
                <a:lnTo>
                  <a:pt x="61913" y="942975"/>
                </a:lnTo>
                <a:lnTo>
                  <a:pt x="61913" y="938212"/>
                </a:lnTo>
                <a:lnTo>
                  <a:pt x="61913" y="933767"/>
                </a:lnTo>
                <a:lnTo>
                  <a:pt x="62230" y="929005"/>
                </a:lnTo>
                <a:lnTo>
                  <a:pt x="62548" y="924242"/>
                </a:lnTo>
                <a:lnTo>
                  <a:pt x="63183" y="919480"/>
                </a:lnTo>
                <a:lnTo>
                  <a:pt x="64135" y="915035"/>
                </a:lnTo>
                <a:lnTo>
                  <a:pt x="66358" y="905510"/>
                </a:lnTo>
                <a:lnTo>
                  <a:pt x="69215" y="896302"/>
                </a:lnTo>
                <a:lnTo>
                  <a:pt x="72708" y="887412"/>
                </a:lnTo>
                <a:lnTo>
                  <a:pt x="76835" y="878205"/>
                </a:lnTo>
                <a:lnTo>
                  <a:pt x="81280" y="869315"/>
                </a:lnTo>
                <a:lnTo>
                  <a:pt x="86043" y="860742"/>
                </a:lnTo>
                <a:lnTo>
                  <a:pt x="90805" y="853122"/>
                </a:lnTo>
                <a:lnTo>
                  <a:pt x="95568" y="845185"/>
                </a:lnTo>
                <a:lnTo>
                  <a:pt x="100965" y="837565"/>
                </a:lnTo>
                <a:lnTo>
                  <a:pt x="105728" y="830897"/>
                </a:lnTo>
                <a:lnTo>
                  <a:pt x="110808" y="824547"/>
                </a:lnTo>
                <a:lnTo>
                  <a:pt x="119698" y="813435"/>
                </a:lnTo>
                <a:lnTo>
                  <a:pt x="126683" y="805497"/>
                </a:lnTo>
                <a:lnTo>
                  <a:pt x="133351" y="798195"/>
                </a:lnTo>
                <a:lnTo>
                  <a:pt x="160973" y="789622"/>
                </a:lnTo>
                <a:lnTo>
                  <a:pt x="187961" y="782320"/>
                </a:lnTo>
                <a:lnTo>
                  <a:pt x="214631" y="775335"/>
                </a:lnTo>
                <a:lnTo>
                  <a:pt x="240348" y="768985"/>
                </a:lnTo>
                <a:lnTo>
                  <a:pt x="265113" y="763905"/>
                </a:lnTo>
                <a:lnTo>
                  <a:pt x="289561" y="759142"/>
                </a:lnTo>
                <a:lnTo>
                  <a:pt x="313056" y="754697"/>
                </a:lnTo>
                <a:lnTo>
                  <a:pt x="336233" y="751522"/>
                </a:lnTo>
                <a:lnTo>
                  <a:pt x="358458" y="748665"/>
                </a:lnTo>
                <a:lnTo>
                  <a:pt x="380048" y="746125"/>
                </a:lnTo>
                <a:lnTo>
                  <a:pt x="401321" y="744537"/>
                </a:lnTo>
                <a:lnTo>
                  <a:pt x="421641" y="743585"/>
                </a:lnTo>
                <a:lnTo>
                  <a:pt x="441326" y="742950"/>
                </a:lnTo>
                <a:close/>
                <a:moveTo>
                  <a:pt x="678926" y="0"/>
                </a:moveTo>
                <a:lnTo>
                  <a:pt x="688455" y="0"/>
                </a:lnTo>
                <a:lnTo>
                  <a:pt x="698620" y="0"/>
                </a:lnTo>
                <a:lnTo>
                  <a:pt x="708785" y="635"/>
                </a:lnTo>
                <a:lnTo>
                  <a:pt x="719903" y="1588"/>
                </a:lnTo>
                <a:lnTo>
                  <a:pt x="731020" y="3494"/>
                </a:lnTo>
                <a:lnTo>
                  <a:pt x="742138" y="6035"/>
                </a:lnTo>
                <a:lnTo>
                  <a:pt x="747856" y="7624"/>
                </a:lnTo>
                <a:lnTo>
                  <a:pt x="753573" y="9212"/>
                </a:lnTo>
                <a:lnTo>
                  <a:pt x="759291" y="11118"/>
                </a:lnTo>
                <a:lnTo>
                  <a:pt x="764691" y="13341"/>
                </a:lnTo>
                <a:lnTo>
                  <a:pt x="770409" y="15565"/>
                </a:lnTo>
                <a:lnTo>
                  <a:pt x="775809" y="18424"/>
                </a:lnTo>
                <a:lnTo>
                  <a:pt x="781527" y="21283"/>
                </a:lnTo>
                <a:lnTo>
                  <a:pt x="786927" y="24459"/>
                </a:lnTo>
                <a:lnTo>
                  <a:pt x="792327" y="27636"/>
                </a:lnTo>
                <a:lnTo>
                  <a:pt x="797727" y="31448"/>
                </a:lnTo>
                <a:lnTo>
                  <a:pt x="802809" y="35577"/>
                </a:lnTo>
                <a:lnTo>
                  <a:pt x="807892" y="40025"/>
                </a:lnTo>
                <a:lnTo>
                  <a:pt x="812656" y="44472"/>
                </a:lnTo>
                <a:lnTo>
                  <a:pt x="817739" y="49237"/>
                </a:lnTo>
                <a:lnTo>
                  <a:pt x="822186" y="54637"/>
                </a:lnTo>
                <a:lnTo>
                  <a:pt x="826950" y="60355"/>
                </a:lnTo>
                <a:lnTo>
                  <a:pt x="831080" y="66390"/>
                </a:lnTo>
                <a:lnTo>
                  <a:pt x="835209" y="72426"/>
                </a:lnTo>
                <a:lnTo>
                  <a:pt x="839339" y="79414"/>
                </a:lnTo>
                <a:lnTo>
                  <a:pt x="843151" y="86403"/>
                </a:lnTo>
                <a:lnTo>
                  <a:pt x="846645" y="93709"/>
                </a:lnTo>
                <a:lnTo>
                  <a:pt x="850139" y="101650"/>
                </a:lnTo>
                <a:lnTo>
                  <a:pt x="853315" y="110227"/>
                </a:lnTo>
                <a:lnTo>
                  <a:pt x="855857" y="118486"/>
                </a:lnTo>
                <a:lnTo>
                  <a:pt x="858398" y="127698"/>
                </a:lnTo>
                <a:lnTo>
                  <a:pt x="860939" y="137545"/>
                </a:lnTo>
                <a:lnTo>
                  <a:pt x="863163" y="147393"/>
                </a:lnTo>
                <a:lnTo>
                  <a:pt x="864751" y="158193"/>
                </a:lnTo>
                <a:lnTo>
                  <a:pt x="866021" y="168994"/>
                </a:lnTo>
                <a:lnTo>
                  <a:pt x="867292" y="180429"/>
                </a:lnTo>
                <a:lnTo>
                  <a:pt x="867927" y="192500"/>
                </a:lnTo>
                <a:lnTo>
                  <a:pt x="868563" y="204889"/>
                </a:lnTo>
                <a:lnTo>
                  <a:pt x="868563" y="217595"/>
                </a:lnTo>
                <a:lnTo>
                  <a:pt x="868245" y="230937"/>
                </a:lnTo>
                <a:lnTo>
                  <a:pt x="867610" y="268103"/>
                </a:lnTo>
                <a:lnTo>
                  <a:pt x="867610" y="303998"/>
                </a:lnTo>
                <a:lnTo>
                  <a:pt x="868245" y="337987"/>
                </a:lnTo>
                <a:lnTo>
                  <a:pt x="869516" y="371023"/>
                </a:lnTo>
                <a:lnTo>
                  <a:pt x="871739" y="402472"/>
                </a:lnTo>
                <a:lnTo>
                  <a:pt x="874280" y="432331"/>
                </a:lnTo>
                <a:lnTo>
                  <a:pt x="877457" y="461238"/>
                </a:lnTo>
                <a:lnTo>
                  <a:pt x="880951" y="488557"/>
                </a:lnTo>
                <a:lnTo>
                  <a:pt x="885716" y="514605"/>
                </a:lnTo>
                <a:lnTo>
                  <a:pt x="890163" y="539699"/>
                </a:lnTo>
                <a:lnTo>
                  <a:pt x="895563" y="563206"/>
                </a:lnTo>
                <a:lnTo>
                  <a:pt x="900963" y="586077"/>
                </a:lnTo>
                <a:lnTo>
                  <a:pt x="906998" y="607043"/>
                </a:lnTo>
                <a:lnTo>
                  <a:pt x="913033" y="627690"/>
                </a:lnTo>
                <a:lnTo>
                  <a:pt x="919386" y="647068"/>
                </a:lnTo>
                <a:lnTo>
                  <a:pt x="926057" y="665174"/>
                </a:lnTo>
                <a:lnTo>
                  <a:pt x="933045" y="682645"/>
                </a:lnTo>
                <a:lnTo>
                  <a:pt x="940034" y="698846"/>
                </a:lnTo>
                <a:lnTo>
                  <a:pt x="947022" y="714411"/>
                </a:lnTo>
                <a:lnTo>
                  <a:pt x="954645" y="729023"/>
                </a:lnTo>
                <a:lnTo>
                  <a:pt x="961634" y="742682"/>
                </a:lnTo>
                <a:lnTo>
                  <a:pt x="968940" y="755389"/>
                </a:lnTo>
                <a:lnTo>
                  <a:pt x="976246" y="767460"/>
                </a:lnTo>
                <a:lnTo>
                  <a:pt x="983234" y="778895"/>
                </a:lnTo>
                <a:lnTo>
                  <a:pt x="990540" y="789696"/>
                </a:lnTo>
                <a:lnTo>
                  <a:pt x="997211" y="799861"/>
                </a:lnTo>
                <a:lnTo>
                  <a:pt x="1010869" y="818285"/>
                </a:lnTo>
                <a:lnTo>
                  <a:pt x="1022940" y="833850"/>
                </a:lnTo>
                <a:lnTo>
                  <a:pt x="1033740" y="847827"/>
                </a:lnTo>
                <a:lnTo>
                  <a:pt x="1041999" y="859263"/>
                </a:lnTo>
                <a:lnTo>
                  <a:pt x="1050258" y="871334"/>
                </a:lnTo>
                <a:lnTo>
                  <a:pt x="1058517" y="883722"/>
                </a:lnTo>
                <a:lnTo>
                  <a:pt x="1066141" y="896746"/>
                </a:lnTo>
                <a:lnTo>
                  <a:pt x="1073764" y="911041"/>
                </a:lnTo>
                <a:lnTo>
                  <a:pt x="1080752" y="925653"/>
                </a:lnTo>
                <a:lnTo>
                  <a:pt x="1084247" y="933277"/>
                </a:lnTo>
                <a:lnTo>
                  <a:pt x="1087423" y="940900"/>
                </a:lnTo>
                <a:lnTo>
                  <a:pt x="1090282" y="949160"/>
                </a:lnTo>
                <a:lnTo>
                  <a:pt x="1093458" y="957736"/>
                </a:lnTo>
                <a:lnTo>
                  <a:pt x="1096317" y="966313"/>
                </a:lnTo>
                <a:lnTo>
                  <a:pt x="1098858" y="975207"/>
                </a:lnTo>
                <a:lnTo>
                  <a:pt x="1101400" y="984420"/>
                </a:lnTo>
                <a:lnTo>
                  <a:pt x="1104258" y="993949"/>
                </a:lnTo>
                <a:lnTo>
                  <a:pt x="1106482" y="1003797"/>
                </a:lnTo>
                <a:lnTo>
                  <a:pt x="1108388" y="1013962"/>
                </a:lnTo>
                <a:lnTo>
                  <a:pt x="1110294" y="1024127"/>
                </a:lnTo>
                <a:lnTo>
                  <a:pt x="1111882" y="1034927"/>
                </a:lnTo>
                <a:lnTo>
                  <a:pt x="1113470" y="1046045"/>
                </a:lnTo>
                <a:lnTo>
                  <a:pt x="1115376" y="1057798"/>
                </a:lnTo>
                <a:lnTo>
                  <a:pt x="1116329" y="1069552"/>
                </a:lnTo>
                <a:lnTo>
                  <a:pt x="1117282" y="1081623"/>
                </a:lnTo>
                <a:lnTo>
                  <a:pt x="1118235" y="1094329"/>
                </a:lnTo>
                <a:lnTo>
                  <a:pt x="1118553" y="1107670"/>
                </a:lnTo>
                <a:lnTo>
                  <a:pt x="1118870" y="1121012"/>
                </a:lnTo>
                <a:lnTo>
                  <a:pt x="1119188" y="1134671"/>
                </a:lnTo>
                <a:lnTo>
                  <a:pt x="1118870" y="1144201"/>
                </a:lnTo>
                <a:lnTo>
                  <a:pt x="1118553" y="1153413"/>
                </a:lnTo>
                <a:lnTo>
                  <a:pt x="1117600" y="1162308"/>
                </a:lnTo>
                <a:lnTo>
                  <a:pt x="1116329" y="1171837"/>
                </a:lnTo>
                <a:lnTo>
                  <a:pt x="1114741" y="1181367"/>
                </a:lnTo>
                <a:lnTo>
                  <a:pt x="1112517" y="1190579"/>
                </a:lnTo>
                <a:lnTo>
                  <a:pt x="1110611" y="1200426"/>
                </a:lnTo>
                <a:lnTo>
                  <a:pt x="1108388" y="1209638"/>
                </a:lnTo>
                <a:lnTo>
                  <a:pt x="1103305" y="1229333"/>
                </a:lnTo>
                <a:lnTo>
                  <a:pt x="1097270" y="1249663"/>
                </a:lnTo>
                <a:lnTo>
                  <a:pt x="1091553" y="1270946"/>
                </a:lnTo>
                <a:lnTo>
                  <a:pt x="1084882" y="1293182"/>
                </a:lnTo>
                <a:lnTo>
                  <a:pt x="1078529" y="1316371"/>
                </a:lnTo>
                <a:lnTo>
                  <a:pt x="1072811" y="1340831"/>
                </a:lnTo>
                <a:lnTo>
                  <a:pt x="1070270" y="1353537"/>
                </a:lnTo>
                <a:lnTo>
                  <a:pt x="1067411" y="1366879"/>
                </a:lnTo>
                <a:lnTo>
                  <a:pt x="1064870" y="1380220"/>
                </a:lnTo>
                <a:lnTo>
                  <a:pt x="1062646" y="1394197"/>
                </a:lnTo>
                <a:lnTo>
                  <a:pt x="1060740" y="1409127"/>
                </a:lnTo>
                <a:lnTo>
                  <a:pt x="1059152" y="1423739"/>
                </a:lnTo>
                <a:lnTo>
                  <a:pt x="1057564" y="1438987"/>
                </a:lnTo>
                <a:lnTo>
                  <a:pt x="1056611" y="1455187"/>
                </a:lnTo>
                <a:lnTo>
                  <a:pt x="1055340" y="1471388"/>
                </a:lnTo>
                <a:lnTo>
                  <a:pt x="1055023" y="1488224"/>
                </a:lnTo>
                <a:lnTo>
                  <a:pt x="1055023" y="1506013"/>
                </a:lnTo>
                <a:lnTo>
                  <a:pt x="1055340" y="1524437"/>
                </a:lnTo>
                <a:lnTo>
                  <a:pt x="1055658" y="1538731"/>
                </a:lnTo>
                <a:lnTo>
                  <a:pt x="1055658" y="1552708"/>
                </a:lnTo>
                <a:lnTo>
                  <a:pt x="1055340" y="1566368"/>
                </a:lnTo>
                <a:lnTo>
                  <a:pt x="1054705" y="1579709"/>
                </a:lnTo>
                <a:lnTo>
                  <a:pt x="1054070" y="1592733"/>
                </a:lnTo>
                <a:lnTo>
                  <a:pt x="1053117" y="1605757"/>
                </a:lnTo>
                <a:lnTo>
                  <a:pt x="1051846" y="1618146"/>
                </a:lnTo>
                <a:lnTo>
                  <a:pt x="1050258" y="1630217"/>
                </a:lnTo>
                <a:lnTo>
                  <a:pt x="1048670" y="1641970"/>
                </a:lnTo>
                <a:lnTo>
                  <a:pt x="1046446" y="1653406"/>
                </a:lnTo>
                <a:lnTo>
                  <a:pt x="1044223" y="1664524"/>
                </a:lnTo>
                <a:lnTo>
                  <a:pt x="1041681" y="1675324"/>
                </a:lnTo>
                <a:lnTo>
                  <a:pt x="1039140" y="1686125"/>
                </a:lnTo>
                <a:lnTo>
                  <a:pt x="1036599" y="1695972"/>
                </a:lnTo>
                <a:lnTo>
                  <a:pt x="1033740" y="1705819"/>
                </a:lnTo>
                <a:lnTo>
                  <a:pt x="1030246" y="1715667"/>
                </a:lnTo>
                <a:lnTo>
                  <a:pt x="1027070" y="1724879"/>
                </a:lnTo>
                <a:lnTo>
                  <a:pt x="1023893" y="1734091"/>
                </a:lnTo>
                <a:lnTo>
                  <a:pt x="1020081" y="1742668"/>
                </a:lnTo>
                <a:lnTo>
                  <a:pt x="1016587" y="1751244"/>
                </a:lnTo>
                <a:lnTo>
                  <a:pt x="1012775" y="1759503"/>
                </a:lnTo>
                <a:lnTo>
                  <a:pt x="1008646" y="1767445"/>
                </a:lnTo>
                <a:lnTo>
                  <a:pt x="1004834" y="1775069"/>
                </a:lnTo>
                <a:lnTo>
                  <a:pt x="1000705" y="1782375"/>
                </a:lnTo>
                <a:lnTo>
                  <a:pt x="996258" y="1789363"/>
                </a:lnTo>
                <a:lnTo>
                  <a:pt x="992128" y="1796352"/>
                </a:lnTo>
                <a:lnTo>
                  <a:pt x="983552" y="1809376"/>
                </a:lnTo>
                <a:lnTo>
                  <a:pt x="974657" y="1821447"/>
                </a:lnTo>
                <a:lnTo>
                  <a:pt x="965763" y="1832565"/>
                </a:lnTo>
                <a:lnTo>
                  <a:pt x="956869" y="1843047"/>
                </a:lnTo>
                <a:lnTo>
                  <a:pt x="947657" y="1852259"/>
                </a:lnTo>
                <a:lnTo>
                  <a:pt x="938763" y="1860836"/>
                </a:lnTo>
                <a:lnTo>
                  <a:pt x="930504" y="1868142"/>
                </a:lnTo>
                <a:lnTo>
                  <a:pt x="921928" y="1875448"/>
                </a:lnTo>
                <a:lnTo>
                  <a:pt x="913669" y="1881166"/>
                </a:lnTo>
                <a:lnTo>
                  <a:pt x="906363" y="1886884"/>
                </a:lnTo>
                <a:lnTo>
                  <a:pt x="899057" y="1891331"/>
                </a:lnTo>
                <a:lnTo>
                  <a:pt x="892386" y="1895461"/>
                </a:lnTo>
                <a:lnTo>
                  <a:pt x="886669" y="1898955"/>
                </a:lnTo>
                <a:lnTo>
                  <a:pt x="876821" y="1903720"/>
                </a:lnTo>
                <a:lnTo>
                  <a:pt x="870469" y="1906579"/>
                </a:lnTo>
                <a:lnTo>
                  <a:pt x="868563" y="1907532"/>
                </a:lnTo>
                <a:lnTo>
                  <a:pt x="856492" y="1909755"/>
                </a:lnTo>
                <a:lnTo>
                  <a:pt x="844104" y="1911979"/>
                </a:lnTo>
                <a:lnTo>
                  <a:pt x="818374" y="1915473"/>
                </a:lnTo>
                <a:lnTo>
                  <a:pt x="792962" y="1918967"/>
                </a:lnTo>
                <a:lnTo>
                  <a:pt x="768821" y="1921509"/>
                </a:lnTo>
                <a:lnTo>
                  <a:pt x="747856" y="1923415"/>
                </a:lnTo>
                <a:lnTo>
                  <a:pt x="731020" y="1924685"/>
                </a:lnTo>
                <a:lnTo>
                  <a:pt x="716091" y="1925638"/>
                </a:lnTo>
                <a:lnTo>
                  <a:pt x="725938" y="1918332"/>
                </a:lnTo>
                <a:lnTo>
                  <a:pt x="734832" y="1911026"/>
                </a:lnTo>
                <a:lnTo>
                  <a:pt x="742138" y="1903720"/>
                </a:lnTo>
                <a:lnTo>
                  <a:pt x="749126" y="1896731"/>
                </a:lnTo>
                <a:lnTo>
                  <a:pt x="754844" y="1889743"/>
                </a:lnTo>
                <a:lnTo>
                  <a:pt x="759926" y="1883072"/>
                </a:lnTo>
                <a:lnTo>
                  <a:pt x="764056" y="1876084"/>
                </a:lnTo>
                <a:lnTo>
                  <a:pt x="767868" y="1869413"/>
                </a:lnTo>
                <a:lnTo>
                  <a:pt x="770726" y="1863060"/>
                </a:lnTo>
                <a:lnTo>
                  <a:pt x="772632" y="1856389"/>
                </a:lnTo>
                <a:lnTo>
                  <a:pt x="774221" y="1850353"/>
                </a:lnTo>
                <a:lnTo>
                  <a:pt x="775491" y="1844000"/>
                </a:lnTo>
                <a:lnTo>
                  <a:pt x="776127" y="1837965"/>
                </a:lnTo>
                <a:lnTo>
                  <a:pt x="776444" y="1831612"/>
                </a:lnTo>
                <a:lnTo>
                  <a:pt x="776127" y="1825894"/>
                </a:lnTo>
                <a:lnTo>
                  <a:pt x="775809" y="1819858"/>
                </a:lnTo>
                <a:lnTo>
                  <a:pt x="775491" y="1814141"/>
                </a:lnTo>
                <a:lnTo>
                  <a:pt x="774538" y="1808423"/>
                </a:lnTo>
                <a:lnTo>
                  <a:pt x="772950" y="1796987"/>
                </a:lnTo>
                <a:lnTo>
                  <a:pt x="771044" y="1785869"/>
                </a:lnTo>
                <a:lnTo>
                  <a:pt x="769774" y="1775069"/>
                </a:lnTo>
                <a:lnTo>
                  <a:pt x="769456" y="1769986"/>
                </a:lnTo>
                <a:lnTo>
                  <a:pt x="769456" y="1764268"/>
                </a:lnTo>
                <a:lnTo>
                  <a:pt x="769774" y="1759186"/>
                </a:lnTo>
                <a:lnTo>
                  <a:pt x="770409" y="1753786"/>
                </a:lnTo>
                <a:lnTo>
                  <a:pt x="771362" y="1748385"/>
                </a:lnTo>
                <a:lnTo>
                  <a:pt x="772950" y="1742985"/>
                </a:lnTo>
                <a:lnTo>
                  <a:pt x="774856" y="1737903"/>
                </a:lnTo>
                <a:lnTo>
                  <a:pt x="777715" y="1732820"/>
                </a:lnTo>
                <a:lnTo>
                  <a:pt x="783432" y="1723608"/>
                </a:lnTo>
                <a:lnTo>
                  <a:pt x="789150" y="1715031"/>
                </a:lnTo>
                <a:lnTo>
                  <a:pt x="795503" y="1707090"/>
                </a:lnTo>
                <a:lnTo>
                  <a:pt x="801539" y="1699466"/>
                </a:lnTo>
                <a:lnTo>
                  <a:pt x="814245" y="1684854"/>
                </a:lnTo>
                <a:lnTo>
                  <a:pt x="826315" y="1671512"/>
                </a:lnTo>
                <a:lnTo>
                  <a:pt x="831715" y="1665159"/>
                </a:lnTo>
                <a:lnTo>
                  <a:pt x="837433" y="1658488"/>
                </a:lnTo>
                <a:lnTo>
                  <a:pt x="842198" y="1652135"/>
                </a:lnTo>
                <a:lnTo>
                  <a:pt x="846645" y="1645464"/>
                </a:lnTo>
                <a:lnTo>
                  <a:pt x="851092" y="1638476"/>
                </a:lnTo>
                <a:lnTo>
                  <a:pt x="854268" y="1631805"/>
                </a:lnTo>
                <a:lnTo>
                  <a:pt x="857127" y="1624816"/>
                </a:lnTo>
                <a:lnTo>
                  <a:pt x="858080" y="1621322"/>
                </a:lnTo>
                <a:lnTo>
                  <a:pt x="859033" y="1617510"/>
                </a:lnTo>
                <a:lnTo>
                  <a:pt x="860304" y="1612428"/>
                </a:lnTo>
                <a:lnTo>
                  <a:pt x="860621" y="1607663"/>
                </a:lnTo>
                <a:lnTo>
                  <a:pt x="860621" y="1602580"/>
                </a:lnTo>
                <a:lnTo>
                  <a:pt x="860304" y="1598133"/>
                </a:lnTo>
                <a:lnTo>
                  <a:pt x="859351" y="1593686"/>
                </a:lnTo>
                <a:lnTo>
                  <a:pt x="858080" y="1589239"/>
                </a:lnTo>
                <a:lnTo>
                  <a:pt x="856810" y="1584792"/>
                </a:lnTo>
                <a:lnTo>
                  <a:pt x="855221" y="1580344"/>
                </a:lnTo>
                <a:lnTo>
                  <a:pt x="853315" y="1576533"/>
                </a:lnTo>
                <a:lnTo>
                  <a:pt x="851092" y="1572403"/>
                </a:lnTo>
                <a:lnTo>
                  <a:pt x="846009" y="1564462"/>
                </a:lnTo>
                <a:lnTo>
                  <a:pt x="840292" y="1556520"/>
                </a:lnTo>
                <a:lnTo>
                  <a:pt x="834256" y="1549214"/>
                </a:lnTo>
                <a:lnTo>
                  <a:pt x="822186" y="1534284"/>
                </a:lnTo>
                <a:lnTo>
                  <a:pt x="816786" y="1527296"/>
                </a:lnTo>
                <a:lnTo>
                  <a:pt x="811386" y="1519990"/>
                </a:lnTo>
                <a:lnTo>
                  <a:pt x="808844" y="1516495"/>
                </a:lnTo>
                <a:lnTo>
                  <a:pt x="806939" y="1512683"/>
                </a:lnTo>
                <a:lnTo>
                  <a:pt x="805033" y="1508872"/>
                </a:lnTo>
                <a:lnTo>
                  <a:pt x="803444" y="1505377"/>
                </a:lnTo>
                <a:lnTo>
                  <a:pt x="802174" y="1501565"/>
                </a:lnTo>
                <a:lnTo>
                  <a:pt x="800903" y="1497436"/>
                </a:lnTo>
                <a:lnTo>
                  <a:pt x="800268" y="1493624"/>
                </a:lnTo>
                <a:lnTo>
                  <a:pt x="799950" y="1489812"/>
                </a:lnTo>
                <a:lnTo>
                  <a:pt x="799950" y="1481553"/>
                </a:lnTo>
                <a:lnTo>
                  <a:pt x="800903" y="1473929"/>
                </a:lnTo>
                <a:lnTo>
                  <a:pt x="802491" y="1466623"/>
                </a:lnTo>
                <a:lnTo>
                  <a:pt x="804397" y="1459635"/>
                </a:lnTo>
                <a:lnTo>
                  <a:pt x="806939" y="1452964"/>
                </a:lnTo>
                <a:lnTo>
                  <a:pt x="809797" y="1446928"/>
                </a:lnTo>
                <a:lnTo>
                  <a:pt x="813292" y="1440893"/>
                </a:lnTo>
                <a:lnTo>
                  <a:pt x="817421" y="1435175"/>
                </a:lnTo>
                <a:lnTo>
                  <a:pt x="821550" y="1429775"/>
                </a:lnTo>
                <a:lnTo>
                  <a:pt x="825998" y="1424692"/>
                </a:lnTo>
                <a:lnTo>
                  <a:pt x="830762" y="1419610"/>
                </a:lnTo>
                <a:lnTo>
                  <a:pt x="835527" y="1414845"/>
                </a:lnTo>
                <a:lnTo>
                  <a:pt x="840927" y="1410080"/>
                </a:lnTo>
                <a:lnTo>
                  <a:pt x="846327" y="1405315"/>
                </a:lnTo>
                <a:lnTo>
                  <a:pt x="857127" y="1396739"/>
                </a:lnTo>
                <a:lnTo>
                  <a:pt x="868245" y="1387844"/>
                </a:lnTo>
                <a:lnTo>
                  <a:pt x="879045" y="1378950"/>
                </a:lnTo>
                <a:lnTo>
                  <a:pt x="884445" y="1374820"/>
                </a:lnTo>
                <a:lnTo>
                  <a:pt x="889210" y="1370055"/>
                </a:lnTo>
                <a:lnTo>
                  <a:pt x="893657" y="1365608"/>
                </a:lnTo>
                <a:lnTo>
                  <a:pt x="898422" y="1360526"/>
                </a:lnTo>
                <a:lnTo>
                  <a:pt x="902233" y="1355761"/>
                </a:lnTo>
                <a:lnTo>
                  <a:pt x="906363" y="1350996"/>
                </a:lnTo>
                <a:lnTo>
                  <a:pt x="909539" y="1345596"/>
                </a:lnTo>
                <a:lnTo>
                  <a:pt x="912398" y="1340196"/>
                </a:lnTo>
                <a:lnTo>
                  <a:pt x="914622" y="1334160"/>
                </a:lnTo>
                <a:lnTo>
                  <a:pt x="916527" y="1328442"/>
                </a:lnTo>
                <a:lnTo>
                  <a:pt x="918116" y="1321771"/>
                </a:lnTo>
                <a:lnTo>
                  <a:pt x="918433" y="1315418"/>
                </a:lnTo>
                <a:lnTo>
                  <a:pt x="918751" y="1309700"/>
                </a:lnTo>
                <a:lnTo>
                  <a:pt x="918433" y="1304300"/>
                </a:lnTo>
                <a:lnTo>
                  <a:pt x="918116" y="1298900"/>
                </a:lnTo>
                <a:lnTo>
                  <a:pt x="917163" y="1294135"/>
                </a:lnTo>
                <a:lnTo>
                  <a:pt x="916527" y="1289053"/>
                </a:lnTo>
                <a:lnTo>
                  <a:pt x="915257" y="1284606"/>
                </a:lnTo>
                <a:lnTo>
                  <a:pt x="913986" y="1279841"/>
                </a:lnTo>
                <a:lnTo>
                  <a:pt x="912716" y="1275394"/>
                </a:lnTo>
                <a:lnTo>
                  <a:pt x="911127" y="1271264"/>
                </a:lnTo>
                <a:lnTo>
                  <a:pt x="909222" y="1266817"/>
                </a:lnTo>
                <a:lnTo>
                  <a:pt x="907316" y="1263005"/>
                </a:lnTo>
                <a:lnTo>
                  <a:pt x="904775" y="1259193"/>
                </a:lnTo>
                <a:lnTo>
                  <a:pt x="900328" y="1251887"/>
                </a:lnTo>
                <a:lnTo>
                  <a:pt x="895245" y="1244581"/>
                </a:lnTo>
                <a:lnTo>
                  <a:pt x="889210" y="1238545"/>
                </a:lnTo>
                <a:lnTo>
                  <a:pt x="883492" y="1232192"/>
                </a:lnTo>
                <a:lnTo>
                  <a:pt x="876821" y="1226474"/>
                </a:lnTo>
                <a:lnTo>
                  <a:pt x="870469" y="1220756"/>
                </a:lnTo>
                <a:lnTo>
                  <a:pt x="863798" y="1215674"/>
                </a:lnTo>
                <a:lnTo>
                  <a:pt x="857127" y="1210909"/>
                </a:lnTo>
                <a:lnTo>
                  <a:pt x="844421" y="1201379"/>
                </a:lnTo>
                <a:lnTo>
                  <a:pt x="832351" y="1192167"/>
                </a:lnTo>
                <a:lnTo>
                  <a:pt x="826950" y="1187720"/>
                </a:lnTo>
                <a:lnTo>
                  <a:pt x="821550" y="1182955"/>
                </a:lnTo>
                <a:lnTo>
                  <a:pt x="817421" y="1178508"/>
                </a:lnTo>
                <a:lnTo>
                  <a:pt x="813292" y="1173743"/>
                </a:lnTo>
                <a:lnTo>
                  <a:pt x="810115" y="1168978"/>
                </a:lnTo>
                <a:lnTo>
                  <a:pt x="808844" y="1166437"/>
                </a:lnTo>
                <a:lnTo>
                  <a:pt x="807892" y="1163896"/>
                </a:lnTo>
                <a:lnTo>
                  <a:pt x="806939" y="1161355"/>
                </a:lnTo>
                <a:lnTo>
                  <a:pt x="806303" y="1158813"/>
                </a:lnTo>
                <a:lnTo>
                  <a:pt x="805986" y="1155954"/>
                </a:lnTo>
                <a:lnTo>
                  <a:pt x="805668" y="1153413"/>
                </a:lnTo>
                <a:lnTo>
                  <a:pt x="805986" y="1150237"/>
                </a:lnTo>
                <a:lnTo>
                  <a:pt x="806303" y="1147378"/>
                </a:lnTo>
                <a:lnTo>
                  <a:pt x="806939" y="1144519"/>
                </a:lnTo>
                <a:lnTo>
                  <a:pt x="807574" y="1141660"/>
                </a:lnTo>
                <a:lnTo>
                  <a:pt x="808844" y="1138166"/>
                </a:lnTo>
                <a:lnTo>
                  <a:pt x="810433" y="1134989"/>
                </a:lnTo>
                <a:lnTo>
                  <a:pt x="812021" y="1131495"/>
                </a:lnTo>
                <a:lnTo>
                  <a:pt x="814562" y="1128001"/>
                </a:lnTo>
                <a:lnTo>
                  <a:pt x="817103" y="1124189"/>
                </a:lnTo>
                <a:lnTo>
                  <a:pt x="819962" y="1120694"/>
                </a:lnTo>
                <a:lnTo>
                  <a:pt x="826633" y="1112753"/>
                </a:lnTo>
                <a:lnTo>
                  <a:pt x="839656" y="1098141"/>
                </a:lnTo>
                <a:lnTo>
                  <a:pt x="851727" y="1084164"/>
                </a:lnTo>
                <a:lnTo>
                  <a:pt x="862210" y="1069869"/>
                </a:lnTo>
                <a:lnTo>
                  <a:pt x="866974" y="1063198"/>
                </a:lnTo>
                <a:lnTo>
                  <a:pt x="871739" y="1056210"/>
                </a:lnTo>
                <a:lnTo>
                  <a:pt x="875869" y="1049539"/>
                </a:lnTo>
                <a:lnTo>
                  <a:pt x="879680" y="1042868"/>
                </a:lnTo>
                <a:lnTo>
                  <a:pt x="883810" y="1035880"/>
                </a:lnTo>
                <a:lnTo>
                  <a:pt x="886986" y="1029527"/>
                </a:lnTo>
                <a:lnTo>
                  <a:pt x="890163" y="1023174"/>
                </a:lnTo>
                <a:lnTo>
                  <a:pt x="893022" y="1016821"/>
                </a:lnTo>
                <a:lnTo>
                  <a:pt x="895880" y="1010467"/>
                </a:lnTo>
                <a:lnTo>
                  <a:pt x="898422" y="1004114"/>
                </a:lnTo>
                <a:lnTo>
                  <a:pt x="900328" y="997761"/>
                </a:lnTo>
                <a:lnTo>
                  <a:pt x="902233" y="992043"/>
                </a:lnTo>
                <a:lnTo>
                  <a:pt x="903822" y="985690"/>
                </a:lnTo>
                <a:lnTo>
                  <a:pt x="905092" y="979972"/>
                </a:lnTo>
                <a:lnTo>
                  <a:pt x="906681" y="973937"/>
                </a:lnTo>
                <a:lnTo>
                  <a:pt x="907634" y="968219"/>
                </a:lnTo>
                <a:lnTo>
                  <a:pt x="908269" y="962184"/>
                </a:lnTo>
                <a:lnTo>
                  <a:pt x="908586" y="956466"/>
                </a:lnTo>
                <a:lnTo>
                  <a:pt x="908904" y="950748"/>
                </a:lnTo>
                <a:lnTo>
                  <a:pt x="908904" y="945348"/>
                </a:lnTo>
                <a:lnTo>
                  <a:pt x="908904" y="939630"/>
                </a:lnTo>
                <a:lnTo>
                  <a:pt x="908586" y="934230"/>
                </a:lnTo>
                <a:lnTo>
                  <a:pt x="907951" y="928512"/>
                </a:lnTo>
                <a:lnTo>
                  <a:pt x="906998" y="923429"/>
                </a:lnTo>
                <a:lnTo>
                  <a:pt x="905728" y="917712"/>
                </a:lnTo>
                <a:lnTo>
                  <a:pt x="904775" y="912629"/>
                </a:lnTo>
                <a:lnTo>
                  <a:pt x="901916" y="902146"/>
                </a:lnTo>
                <a:lnTo>
                  <a:pt x="898422" y="891981"/>
                </a:lnTo>
                <a:lnTo>
                  <a:pt x="893657" y="882134"/>
                </a:lnTo>
                <a:lnTo>
                  <a:pt x="888892" y="872287"/>
                </a:lnTo>
                <a:lnTo>
                  <a:pt x="883492" y="863074"/>
                </a:lnTo>
                <a:lnTo>
                  <a:pt x="877139" y="853862"/>
                </a:lnTo>
                <a:lnTo>
                  <a:pt x="870151" y="844650"/>
                </a:lnTo>
                <a:lnTo>
                  <a:pt x="862845" y="835756"/>
                </a:lnTo>
                <a:lnTo>
                  <a:pt x="854904" y="826862"/>
                </a:lnTo>
                <a:lnTo>
                  <a:pt x="846645" y="818602"/>
                </a:lnTo>
                <a:lnTo>
                  <a:pt x="838068" y="810026"/>
                </a:lnTo>
                <a:lnTo>
                  <a:pt x="828856" y="801767"/>
                </a:lnTo>
                <a:lnTo>
                  <a:pt x="819327" y="794143"/>
                </a:lnTo>
                <a:lnTo>
                  <a:pt x="809480" y="786201"/>
                </a:lnTo>
                <a:lnTo>
                  <a:pt x="799315" y="778260"/>
                </a:lnTo>
                <a:lnTo>
                  <a:pt x="788833" y="770954"/>
                </a:lnTo>
                <a:lnTo>
                  <a:pt x="778032" y="763648"/>
                </a:lnTo>
                <a:lnTo>
                  <a:pt x="767550" y="756024"/>
                </a:lnTo>
                <a:lnTo>
                  <a:pt x="756432" y="749353"/>
                </a:lnTo>
                <a:lnTo>
                  <a:pt x="745315" y="742047"/>
                </a:lnTo>
                <a:lnTo>
                  <a:pt x="722444" y="728705"/>
                </a:lnTo>
                <a:lnTo>
                  <a:pt x="699573" y="715682"/>
                </a:lnTo>
                <a:lnTo>
                  <a:pt x="677020" y="703293"/>
                </a:lnTo>
                <a:lnTo>
                  <a:pt x="654467" y="690904"/>
                </a:lnTo>
                <a:lnTo>
                  <a:pt x="611266" y="667715"/>
                </a:lnTo>
                <a:lnTo>
                  <a:pt x="591254" y="656597"/>
                </a:lnTo>
                <a:lnTo>
                  <a:pt x="572831" y="645479"/>
                </a:lnTo>
                <a:lnTo>
                  <a:pt x="563937" y="640079"/>
                </a:lnTo>
                <a:lnTo>
                  <a:pt x="555678" y="634997"/>
                </a:lnTo>
                <a:lnTo>
                  <a:pt x="548054" y="629279"/>
                </a:lnTo>
                <a:lnTo>
                  <a:pt x="540430" y="624196"/>
                </a:lnTo>
                <a:lnTo>
                  <a:pt x="533760" y="618796"/>
                </a:lnTo>
                <a:lnTo>
                  <a:pt x="527724" y="613714"/>
                </a:lnTo>
                <a:lnTo>
                  <a:pt x="521689" y="608949"/>
                </a:lnTo>
                <a:lnTo>
                  <a:pt x="516924" y="603549"/>
                </a:lnTo>
                <a:lnTo>
                  <a:pt x="512477" y="598466"/>
                </a:lnTo>
                <a:lnTo>
                  <a:pt x="508983" y="593066"/>
                </a:lnTo>
                <a:lnTo>
                  <a:pt x="506124" y="588301"/>
                </a:lnTo>
                <a:lnTo>
                  <a:pt x="503901" y="582901"/>
                </a:lnTo>
                <a:lnTo>
                  <a:pt x="495642" y="557806"/>
                </a:lnTo>
                <a:lnTo>
                  <a:pt x="487701" y="533346"/>
                </a:lnTo>
                <a:lnTo>
                  <a:pt x="481030" y="509522"/>
                </a:lnTo>
                <a:lnTo>
                  <a:pt x="474359" y="486333"/>
                </a:lnTo>
                <a:lnTo>
                  <a:pt x="468959" y="464097"/>
                </a:lnTo>
                <a:lnTo>
                  <a:pt x="463559" y="442496"/>
                </a:lnTo>
                <a:lnTo>
                  <a:pt x="459430" y="421531"/>
                </a:lnTo>
                <a:lnTo>
                  <a:pt x="455618" y="401519"/>
                </a:lnTo>
                <a:lnTo>
                  <a:pt x="452441" y="381824"/>
                </a:lnTo>
                <a:lnTo>
                  <a:pt x="449583" y="362764"/>
                </a:lnTo>
                <a:lnTo>
                  <a:pt x="447677" y="344658"/>
                </a:lnTo>
                <a:lnTo>
                  <a:pt x="446088" y="326869"/>
                </a:lnTo>
                <a:lnTo>
                  <a:pt x="445136" y="310033"/>
                </a:lnTo>
                <a:lnTo>
                  <a:pt x="444500" y="293197"/>
                </a:lnTo>
                <a:lnTo>
                  <a:pt x="444500" y="277632"/>
                </a:lnTo>
                <a:lnTo>
                  <a:pt x="444818" y="262385"/>
                </a:lnTo>
                <a:lnTo>
                  <a:pt x="445771" y="247455"/>
                </a:lnTo>
                <a:lnTo>
                  <a:pt x="447041" y="233478"/>
                </a:lnTo>
                <a:lnTo>
                  <a:pt x="448630" y="220136"/>
                </a:lnTo>
                <a:lnTo>
                  <a:pt x="450536" y="207112"/>
                </a:lnTo>
                <a:lnTo>
                  <a:pt x="452759" y="194724"/>
                </a:lnTo>
                <a:lnTo>
                  <a:pt x="455618" y="182970"/>
                </a:lnTo>
                <a:lnTo>
                  <a:pt x="458794" y="171535"/>
                </a:lnTo>
                <a:lnTo>
                  <a:pt x="461971" y="160417"/>
                </a:lnTo>
                <a:lnTo>
                  <a:pt x="465465" y="149934"/>
                </a:lnTo>
                <a:lnTo>
                  <a:pt x="469595" y="140087"/>
                </a:lnTo>
                <a:lnTo>
                  <a:pt x="473724" y="130557"/>
                </a:lnTo>
                <a:lnTo>
                  <a:pt x="477853" y="121663"/>
                </a:lnTo>
                <a:lnTo>
                  <a:pt x="482618" y="113086"/>
                </a:lnTo>
                <a:lnTo>
                  <a:pt x="487383" y="104827"/>
                </a:lnTo>
                <a:lnTo>
                  <a:pt x="492465" y="97203"/>
                </a:lnTo>
                <a:lnTo>
                  <a:pt x="497548" y="89897"/>
                </a:lnTo>
                <a:lnTo>
                  <a:pt x="502948" y="82908"/>
                </a:lnTo>
                <a:lnTo>
                  <a:pt x="508030" y="76555"/>
                </a:lnTo>
                <a:lnTo>
                  <a:pt x="513748" y="70202"/>
                </a:lnTo>
                <a:lnTo>
                  <a:pt x="519148" y="64802"/>
                </a:lnTo>
                <a:lnTo>
                  <a:pt x="524866" y="59084"/>
                </a:lnTo>
                <a:lnTo>
                  <a:pt x="530266" y="54319"/>
                </a:lnTo>
                <a:lnTo>
                  <a:pt x="536301" y="49237"/>
                </a:lnTo>
                <a:lnTo>
                  <a:pt x="541701" y="45107"/>
                </a:lnTo>
                <a:lnTo>
                  <a:pt x="547736" y="40978"/>
                </a:lnTo>
                <a:lnTo>
                  <a:pt x="553136" y="37166"/>
                </a:lnTo>
                <a:lnTo>
                  <a:pt x="558536" y="33672"/>
                </a:lnTo>
                <a:lnTo>
                  <a:pt x="564254" y="30495"/>
                </a:lnTo>
                <a:lnTo>
                  <a:pt x="575054" y="24459"/>
                </a:lnTo>
                <a:lnTo>
                  <a:pt x="585537" y="20012"/>
                </a:lnTo>
                <a:lnTo>
                  <a:pt x="595066" y="15883"/>
                </a:lnTo>
                <a:lnTo>
                  <a:pt x="603643" y="13024"/>
                </a:lnTo>
                <a:lnTo>
                  <a:pt x="611584" y="10800"/>
                </a:lnTo>
                <a:lnTo>
                  <a:pt x="618572" y="9212"/>
                </a:lnTo>
                <a:lnTo>
                  <a:pt x="623972" y="7941"/>
                </a:lnTo>
                <a:lnTo>
                  <a:pt x="628102" y="7306"/>
                </a:lnTo>
                <a:lnTo>
                  <a:pt x="631596" y="6988"/>
                </a:lnTo>
                <a:lnTo>
                  <a:pt x="634455" y="6353"/>
                </a:lnTo>
                <a:lnTo>
                  <a:pt x="642396" y="4447"/>
                </a:lnTo>
                <a:lnTo>
                  <a:pt x="654467" y="2223"/>
                </a:lnTo>
                <a:lnTo>
                  <a:pt x="661455" y="1588"/>
                </a:lnTo>
                <a:lnTo>
                  <a:pt x="670032" y="635"/>
                </a:lnTo>
                <a:lnTo>
                  <a:pt x="67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8611235" y="4752975"/>
            <a:ext cx="995363" cy="99536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8867458" y="5032375"/>
            <a:ext cx="427038" cy="436563"/>
          </a:xfrm>
          <a:custGeom>
            <a:avLst/>
            <a:gdLst/>
            <a:ahLst/>
            <a:cxnLst/>
            <a:rect l="l" t="t" r="r" b="b"/>
            <a:pathLst>
              <a:path w="2254250" h="2312988" extrusionOk="0">
                <a:moveTo>
                  <a:pt x="661842" y="1187450"/>
                </a:moveTo>
                <a:lnTo>
                  <a:pt x="973283" y="1187450"/>
                </a:lnTo>
                <a:lnTo>
                  <a:pt x="978280" y="1187676"/>
                </a:lnTo>
                <a:lnTo>
                  <a:pt x="983278" y="1188581"/>
                </a:lnTo>
                <a:lnTo>
                  <a:pt x="988048" y="1189938"/>
                </a:lnTo>
                <a:lnTo>
                  <a:pt x="992364" y="1191295"/>
                </a:lnTo>
                <a:lnTo>
                  <a:pt x="996681" y="1193330"/>
                </a:lnTo>
                <a:lnTo>
                  <a:pt x="1000769" y="1196044"/>
                </a:lnTo>
                <a:lnTo>
                  <a:pt x="1004404" y="1198758"/>
                </a:lnTo>
                <a:lnTo>
                  <a:pt x="1008039" y="1201924"/>
                </a:lnTo>
                <a:lnTo>
                  <a:pt x="1011219" y="1205543"/>
                </a:lnTo>
                <a:lnTo>
                  <a:pt x="1013945" y="1209161"/>
                </a:lnTo>
                <a:lnTo>
                  <a:pt x="1016444" y="1213232"/>
                </a:lnTo>
                <a:lnTo>
                  <a:pt x="1018488" y="1217529"/>
                </a:lnTo>
                <a:lnTo>
                  <a:pt x="1020306" y="1222052"/>
                </a:lnTo>
                <a:lnTo>
                  <a:pt x="1021214" y="1226575"/>
                </a:lnTo>
                <a:lnTo>
                  <a:pt x="1022123" y="1231551"/>
                </a:lnTo>
                <a:lnTo>
                  <a:pt x="1022350" y="1236526"/>
                </a:lnTo>
                <a:lnTo>
                  <a:pt x="1022350" y="1503618"/>
                </a:lnTo>
                <a:lnTo>
                  <a:pt x="1015081" y="1501809"/>
                </a:lnTo>
                <a:lnTo>
                  <a:pt x="1007584" y="1500226"/>
                </a:lnTo>
                <a:lnTo>
                  <a:pt x="1000315" y="1498643"/>
                </a:lnTo>
                <a:lnTo>
                  <a:pt x="992819" y="1497286"/>
                </a:lnTo>
                <a:lnTo>
                  <a:pt x="985095" y="1496607"/>
                </a:lnTo>
                <a:lnTo>
                  <a:pt x="977599" y="1495929"/>
                </a:lnTo>
                <a:lnTo>
                  <a:pt x="969875" y="1495250"/>
                </a:lnTo>
                <a:lnTo>
                  <a:pt x="962152" y="1495250"/>
                </a:lnTo>
                <a:lnTo>
                  <a:pt x="951021" y="1495703"/>
                </a:lnTo>
                <a:lnTo>
                  <a:pt x="940117" y="1496381"/>
                </a:lnTo>
                <a:lnTo>
                  <a:pt x="929213" y="1497738"/>
                </a:lnTo>
                <a:lnTo>
                  <a:pt x="918764" y="1499547"/>
                </a:lnTo>
                <a:lnTo>
                  <a:pt x="908087" y="1502035"/>
                </a:lnTo>
                <a:lnTo>
                  <a:pt x="897637" y="1504749"/>
                </a:lnTo>
                <a:lnTo>
                  <a:pt x="887415" y="1508141"/>
                </a:lnTo>
                <a:lnTo>
                  <a:pt x="877420" y="1511986"/>
                </a:lnTo>
                <a:lnTo>
                  <a:pt x="867652" y="1516509"/>
                </a:lnTo>
                <a:lnTo>
                  <a:pt x="858111" y="1521032"/>
                </a:lnTo>
                <a:lnTo>
                  <a:pt x="848343" y="1526460"/>
                </a:lnTo>
                <a:lnTo>
                  <a:pt x="839483" y="1532114"/>
                </a:lnTo>
                <a:lnTo>
                  <a:pt x="830397" y="1538446"/>
                </a:lnTo>
                <a:lnTo>
                  <a:pt x="821765" y="1545231"/>
                </a:lnTo>
                <a:lnTo>
                  <a:pt x="813587" y="1552468"/>
                </a:lnTo>
                <a:lnTo>
                  <a:pt x="805636" y="1559931"/>
                </a:lnTo>
                <a:lnTo>
                  <a:pt x="801320" y="1564002"/>
                </a:lnTo>
                <a:lnTo>
                  <a:pt x="797458" y="1568299"/>
                </a:lnTo>
                <a:lnTo>
                  <a:pt x="789962" y="1577119"/>
                </a:lnTo>
                <a:lnTo>
                  <a:pt x="783147" y="1586166"/>
                </a:lnTo>
                <a:lnTo>
                  <a:pt x="776559" y="1595438"/>
                </a:lnTo>
                <a:lnTo>
                  <a:pt x="661842" y="1595438"/>
                </a:lnTo>
                <a:lnTo>
                  <a:pt x="656844" y="1595212"/>
                </a:lnTo>
                <a:lnTo>
                  <a:pt x="651847" y="1594307"/>
                </a:lnTo>
                <a:lnTo>
                  <a:pt x="647076" y="1593403"/>
                </a:lnTo>
                <a:lnTo>
                  <a:pt x="642760" y="1591593"/>
                </a:lnTo>
                <a:lnTo>
                  <a:pt x="638444" y="1589558"/>
                </a:lnTo>
                <a:lnTo>
                  <a:pt x="634355" y="1587070"/>
                </a:lnTo>
                <a:lnTo>
                  <a:pt x="630721" y="1584356"/>
                </a:lnTo>
                <a:lnTo>
                  <a:pt x="627086" y="1580964"/>
                </a:lnTo>
                <a:lnTo>
                  <a:pt x="623906" y="1577572"/>
                </a:lnTo>
                <a:lnTo>
                  <a:pt x="621180" y="1573727"/>
                </a:lnTo>
                <a:lnTo>
                  <a:pt x="618681" y="1569882"/>
                </a:lnTo>
                <a:lnTo>
                  <a:pt x="616637" y="1565585"/>
                </a:lnTo>
                <a:lnTo>
                  <a:pt x="614819" y="1560836"/>
                </a:lnTo>
                <a:lnTo>
                  <a:pt x="613683" y="1556313"/>
                </a:lnTo>
                <a:lnTo>
                  <a:pt x="613002" y="1551337"/>
                </a:lnTo>
                <a:lnTo>
                  <a:pt x="612775" y="1546588"/>
                </a:lnTo>
                <a:lnTo>
                  <a:pt x="612775" y="1236526"/>
                </a:lnTo>
                <a:lnTo>
                  <a:pt x="613002" y="1231551"/>
                </a:lnTo>
                <a:lnTo>
                  <a:pt x="613683" y="1226575"/>
                </a:lnTo>
                <a:lnTo>
                  <a:pt x="614819" y="1222052"/>
                </a:lnTo>
                <a:lnTo>
                  <a:pt x="616637" y="1217529"/>
                </a:lnTo>
                <a:lnTo>
                  <a:pt x="618681" y="1213232"/>
                </a:lnTo>
                <a:lnTo>
                  <a:pt x="621180" y="1209161"/>
                </a:lnTo>
                <a:lnTo>
                  <a:pt x="623906" y="1205543"/>
                </a:lnTo>
                <a:lnTo>
                  <a:pt x="627086" y="1201924"/>
                </a:lnTo>
                <a:lnTo>
                  <a:pt x="630721" y="1198758"/>
                </a:lnTo>
                <a:lnTo>
                  <a:pt x="634355" y="1196044"/>
                </a:lnTo>
                <a:lnTo>
                  <a:pt x="638444" y="1193330"/>
                </a:lnTo>
                <a:lnTo>
                  <a:pt x="642760" y="1191295"/>
                </a:lnTo>
                <a:lnTo>
                  <a:pt x="647076" y="1189938"/>
                </a:lnTo>
                <a:lnTo>
                  <a:pt x="651847" y="1188581"/>
                </a:lnTo>
                <a:lnTo>
                  <a:pt x="656844" y="1187676"/>
                </a:lnTo>
                <a:lnTo>
                  <a:pt x="661842" y="1187450"/>
                </a:lnTo>
                <a:close/>
                <a:moveTo>
                  <a:pt x="49267" y="1187450"/>
                </a:moveTo>
                <a:lnTo>
                  <a:pt x="360535" y="1187450"/>
                </a:lnTo>
                <a:lnTo>
                  <a:pt x="365757" y="1187676"/>
                </a:lnTo>
                <a:lnTo>
                  <a:pt x="370524" y="1188581"/>
                </a:lnTo>
                <a:lnTo>
                  <a:pt x="375292" y="1189938"/>
                </a:lnTo>
                <a:lnTo>
                  <a:pt x="379606" y="1191295"/>
                </a:lnTo>
                <a:lnTo>
                  <a:pt x="383920" y="1193330"/>
                </a:lnTo>
                <a:lnTo>
                  <a:pt x="388233" y="1196044"/>
                </a:lnTo>
                <a:lnTo>
                  <a:pt x="391866" y="1198758"/>
                </a:lnTo>
                <a:lnTo>
                  <a:pt x="395271" y="1201924"/>
                </a:lnTo>
                <a:lnTo>
                  <a:pt x="398450" y="1205543"/>
                </a:lnTo>
                <a:lnTo>
                  <a:pt x="401401" y="1209161"/>
                </a:lnTo>
                <a:lnTo>
                  <a:pt x="403672" y="1213232"/>
                </a:lnTo>
                <a:lnTo>
                  <a:pt x="405715" y="1217529"/>
                </a:lnTo>
                <a:lnTo>
                  <a:pt x="407531" y="1222052"/>
                </a:lnTo>
                <a:lnTo>
                  <a:pt x="408440" y="1226575"/>
                </a:lnTo>
                <a:lnTo>
                  <a:pt x="409348" y="1231551"/>
                </a:lnTo>
                <a:lnTo>
                  <a:pt x="409575" y="1236526"/>
                </a:lnTo>
                <a:lnTo>
                  <a:pt x="409575" y="1546588"/>
                </a:lnTo>
                <a:lnTo>
                  <a:pt x="409348" y="1551337"/>
                </a:lnTo>
                <a:lnTo>
                  <a:pt x="408440" y="1556313"/>
                </a:lnTo>
                <a:lnTo>
                  <a:pt x="407531" y="1560836"/>
                </a:lnTo>
                <a:lnTo>
                  <a:pt x="405715" y="1565585"/>
                </a:lnTo>
                <a:lnTo>
                  <a:pt x="403672" y="1569882"/>
                </a:lnTo>
                <a:lnTo>
                  <a:pt x="401401" y="1573727"/>
                </a:lnTo>
                <a:lnTo>
                  <a:pt x="398450" y="1577572"/>
                </a:lnTo>
                <a:lnTo>
                  <a:pt x="395271" y="1580964"/>
                </a:lnTo>
                <a:lnTo>
                  <a:pt x="391866" y="1584356"/>
                </a:lnTo>
                <a:lnTo>
                  <a:pt x="388233" y="1587070"/>
                </a:lnTo>
                <a:lnTo>
                  <a:pt x="383920" y="1589558"/>
                </a:lnTo>
                <a:lnTo>
                  <a:pt x="379606" y="1591593"/>
                </a:lnTo>
                <a:lnTo>
                  <a:pt x="375292" y="1593403"/>
                </a:lnTo>
                <a:lnTo>
                  <a:pt x="370524" y="1594307"/>
                </a:lnTo>
                <a:lnTo>
                  <a:pt x="365757" y="1595212"/>
                </a:lnTo>
                <a:lnTo>
                  <a:pt x="360535" y="1595438"/>
                </a:lnTo>
                <a:lnTo>
                  <a:pt x="49267" y="1595438"/>
                </a:lnTo>
                <a:lnTo>
                  <a:pt x="44272" y="1595212"/>
                </a:lnTo>
                <a:lnTo>
                  <a:pt x="39277" y="1594307"/>
                </a:lnTo>
                <a:lnTo>
                  <a:pt x="35191" y="1593403"/>
                </a:lnTo>
                <a:lnTo>
                  <a:pt x="31331" y="1592046"/>
                </a:lnTo>
                <a:lnTo>
                  <a:pt x="27471" y="1590237"/>
                </a:lnTo>
                <a:lnTo>
                  <a:pt x="23839" y="1588427"/>
                </a:lnTo>
                <a:lnTo>
                  <a:pt x="20433" y="1586166"/>
                </a:lnTo>
                <a:lnTo>
                  <a:pt x="17028" y="1583452"/>
                </a:lnTo>
                <a:lnTo>
                  <a:pt x="14303" y="1580738"/>
                </a:lnTo>
                <a:lnTo>
                  <a:pt x="11352" y="1577572"/>
                </a:lnTo>
                <a:lnTo>
                  <a:pt x="8854" y="1574179"/>
                </a:lnTo>
                <a:lnTo>
                  <a:pt x="6811" y="1570787"/>
                </a:lnTo>
                <a:lnTo>
                  <a:pt x="4768" y="1567168"/>
                </a:lnTo>
                <a:lnTo>
                  <a:pt x="3178" y="1563324"/>
                </a:lnTo>
                <a:lnTo>
                  <a:pt x="1816" y="1559479"/>
                </a:lnTo>
                <a:lnTo>
                  <a:pt x="908" y="1555182"/>
                </a:lnTo>
                <a:lnTo>
                  <a:pt x="227" y="1550885"/>
                </a:lnTo>
                <a:lnTo>
                  <a:pt x="0" y="1546588"/>
                </a:lnTo>
                <a:lnTo>
                  <a:pt x="0" y="1236526"/>
                </a:lnTo>
                <a:lnTo>
                  <a:pt x="227" y="1232003"/>
                </a:lnTo>
                <a:lnTo>
                  <a:pt x="908" y="1227932"/>
                </a:lnTo>
                <a:lnTo>
                  <a:pt x="1816" y="1223861"/>
                </a:lnTo>
                <a:lnTo>
                  <a:pt x="3178" y="1219564"/>
                </a:lnTo>
                <a:lnTo>
                  <a:pt x="4768" y="1215720"/>
                </a:lnTo>
                <a:lnTo>
                  <a:pt x="6811" y="1212101"/>
                </a:lnTo>
                <a:lnTo>
                  <a:pt x="8854" y="1208709"/>
                </a:lnTo>
                <a:lnTo>
                  <a:pt x="11352" y="1205543"/>
                </a:lnTo>
                <a:lnTo>
                  <a:pt x="14303" y="1202377"/>
                </a:lnTo>
                <a:lnTo>
                  <a:pt x="17028" y="1199663"/>
                </a:lnTo>
                <a:lnTo>
                  <a:pt x="20433" y="1196949"/>
                </a:lnTo>
                <a:lnTo>
                  <a:pt x="23839" y="1194687"/>
                </a:lnTo>
                <a:lnTo>
                  <a:pt x="27471" y="1192652"/>
                </a:lnTo>
                <a:lnTo>
                  <a:pt x="31331" y="1191069"/>
                </a:lnTo>
                <a:lnTo>
                  <a:pt x="35191" y="1189486"/>
                </a:lnTo>
                <a:lnTo>
                  <a:pt x="39277" y="1188581"/>
                </a:lnTo>
                <a:lnTo>
                  <a:pt x="44272" y="1187676"/>
                </a:lnTo>
                <a:lnTo>
                  <a:pt x="49267" y="1187450"/>
                </a:lnTo>
                <a:close/>
                <a:moveTo>
                  <a:pt x="1430620" y="788988"/>
                </a:moveTo>
                <a:lnTo>
                  <a:pt x="1436973" y="789215"/>
                </a:lnTo>
                <a:lnTo>
                  <a:pt x="1443553" y="789669"/>
                </a:lnTo>
                <a:lnTo>
                  <a:pt x="1449906" y="790349"/>
                </a:lnTo>
                <a:lnTo>
                  <a:pt x="1456033" y="791483"/>
                </a:lnTo>
                <a:lnTo>
                  <a:pt x="1462386" y="793071"/>
                </a:lnTo>
                <a:lnTo>
                  <a:pt x="1468285" y="794659"/>
                </a:lnTo>
                <a:lnTo>
                  <a:pt x="1474184" y="796700"/>
                </a:lnTo>
                <a:lnTo>
                  <a:pt x="1479857" y="798968"/>
                </a:lnTo>
                <a:lnTo>
                  <a:pt x="1485529" y="801463"/>
                </a:lnTo>
                <a:lnTo>
                  <a:pt x="1490975" y="804185"/>
                </a:lnTo>
                <a:lnTo>
                  <a:pt x="1496420" y="807134"/>
                </a:lnTo>
                <a:lnTo>
                  <a:pt x="1501412" y="810536"/>
                </a:lnTo>
                <a:lnTo>
                  <a:pt x="1506403" y="814165"/>
                </a:lnTo>
                <a:lnTo>
                  <a:pt x="1511168" y="817794"/>
                </a:lnTo>
                <a:lnTo>
                  <a:pt x="1515706" y="821877"/>
                </a:lnTo>
                <a:lnTo>
                  <a:pt x="1520017" y="825960"/>
                </a:lnTo>
                <a:lnTo>
                  <a:pt x="1524555" y="830496"/>
                </a:lnTo>
                <a:lnTo>
                  <a:pt x="1528412" y="835032"/>
                </a:lnTo>
                <a:lnTo>
                  <a:pt x="1532269" y="840023"/>
                </a:lnTo>
                <a:lnTo>
                  <a:pt x="1535673" y="844786"/>
                </a:lnTo>
                <a:lnTo>
                  <a:pt x="1538849" y="850003"/>
                </a:lnTo>
                <a:lnTo>
                  <a:pt x="1542026" y="855219"/>
                </a:lnTo>
                <a:lnTo>
                  <a:pt x="1544976" y="860890"/>
                </a:lnTo>
                <a:lnTo>
                  <a:pt x="1547471" y="866334"/>
                </a:lnTo>
                <a:lnTo>
                  <a:pt x="1549740" y="872231"/>
                </a:lnTo>
                <a:lnTo>
                  <a:pt x="1551555" y="878128"/>
                </a:lnTo>
                <a:lnTo>
                  <a:pt x="1553371" y="884025"/>
                </a:lnTo>
                <a:lnTo>
                  <a:pt x="1554732" y="890150"/>
                </a:lnTo>
                <a:lnTo>
                  <a:pt x="1555867" y="896501"/>
                </a:lnTo>
                <a:lnTo>
                  <a:pt x="1556774" y="902625"/>
                </a:lnTo>
                <a:lnTo>
                  <a:pt x="1557228" y="908976"/>
                </a:lnTo>
                <a:lnTo>
                  <a:pt x="1557455" y="915780"/>
                </a:lnTo>
                <a:lnTo>
                  <a:pt x="1557455" y="1366471"/>
                </a:lnTo>
                <a:lnTo>
                  <a:pt x="2109264" y="1429526"/>
                </a:lnTo>
                <a:lnTo>
                  <a:pt x="2115163" y="1429753"/>
                </a:lnTo>
                <a:lnTo>
                  <a:pt x="2122424" y="1429980"/>
                </a:lnTo>
                <a:lnTo>
                  <a:pt x="2129458" y="1430660"/>
                </a:lnTo>
                <a:lnTo>
                  <a:pt x="2136265" y="1431341"/>
                </a:lnTo>
                <a:lnTo>
                  <a:pt x="2143298" y="1432702"/>
                </a:lnTo>
                <a:lnTo>
                  <a:pt x="2150105" y="1434290"/>
                </a:lnTo>
                <a:lnTo>
                  <a:pt x="2156458" y="1436104"/>
                </a:lnTo>
                <a:lnTo>
                  <a:pt x="2162811" y="1438372"/>
                </a:lnTo>
                <a:lnTo>
                  <a:pt x="2169391" y="1440867"/>
                </a:lnTo>
                <a:lnTo>
                  <a:pt x="2175291" y="1443589"/>
                </a:lnTo>
                <a:lnTo>
                  <a:pt x="2181417" y="1446538"/>
                </a:lnTo>
                <a:lnTo>
                  <a:pt x="2187089" y="1449940"/>
                </a:lnTo>
                <a:lnTo>
                  <a:pt x="2192761" y="1453569"/>
                </a:lnTo>
                <a:lnTo>
                  <a:pt x="2198207" y="1457425"/>
                </a:lnTo>
                <a:lnTo>
                  <a:pt x="2203652" y="1461508"/>
                </a:lnTo>
                <a:lnTo>
                  <a:pt x="2208644" y="1465817"/>
                </a:lnTo>
                <a:lnTo>
                  <a:pt x="2213409" y="1470581"/>
                </a:lnTo>
                <a:lnTo>
                  <a:pt x="2218174" y="1475571"/>
                </a:lnTo>
                <a:lnTo>
                  <a:pt x="2222485" y="1480334"/>
                </a:lnTo>
                <a:lnTo>
                  <a:pt x="2226569" y="1485778"/>
                </a:lnTo>
                <a:lnTo>
                  <a:pt x="2230426" y="1491221"/>
                </a:lnTo>
                <a:lnTo>
                  <a:pt x="2234056" y="1496892"/>
                </a:lnTo>
                <a:lnTo>
                  <a:pt x="2237460" y="1502562"/>
                </a:lnTo>
                <a:lnTo>
                  <a:pt x="2240409" y="1508686"/>
                </a:lnTo>
                <a:lnTo>
                  <a:pt x="2243132" y="1514584"/>
                </a:lnTo>
                <a:lnTo>
                  <a:pt x="2245628" y="1521161"/>
                </a:lnTo>
                <a:lnTo>
                  <a:pt x="2247897" y="1527512"/>
                </a:lnTo>
                <a:lnTo>
                  <a:pt x="2249939" y="1534090"/>
                </a:lnTo>
                <a:lnTo>
                  <a:pt x="2251300" y="1540668"/>
                </a:lnTo>
                <a:lnTo>
                  <a:pt x="2252435" y="1547699"/>
                </a:lnTo>
                <a:lnTo>
                  <a:pt x="2253569" y="1554731"/>
                </a:lnTo>
                <a:lnTo>
                  <a:pt x="2254023" y="1561535"/>
                </a:lnTo>
                <a:lnTo>
                  <a:pt x="2254250" y="1568793"/>
                </a:lnTo>
                <a:lnTo>
                  <a:pt x="2254250" y="2174175"/>
                </a:lnTo>
                <a:lnTo>
                  <a:pt x="2254023" y="2181206"/>
                </a:lnTo>
                <a:lnTo>
                  <a:pt x="2253569" y="2188237"/>
                </a:lnTo>
                <a:lnTo>
                  <a:pt x="2252435" y="2195269"/>
                </a:lnTo>
                <a:lnTo>
                  <a:pt x="2251300" y="2202073"/>
                </a:lnTo>
                <a:lnTo>
                  <a:pt x="2249939" y="2208651"/>
                </a:lnTo>
                <a:lnTo>
                  <a:pt x="2247897" y="2215456"/>
                </a:lnTo>
                <a:lnTo>
                  <a:pt x="2245628" y="2221807"/>
                </a:lnTo>
                <a:lnTo>
                  <a:pt x="2243132" y="2228158"/>
                </a:lnTo>
                <a:lnTo>
                  <a:pt x="2240409" y="2234282"/>
                </a:lnTo>
                <a:lnTo>
                  <a:pt x="2237460" y="2240179"/>
                </a:lnTo>
                <a:lnTo>
                  <a:pt x="2234056" y="2246076"/>
                </a:lnTo>
                <a:lnTo>
                  <a:pt x="2230426" y="2251747"/>
                </a:lnTo>
                <a:lnTo>
                  <a:pt x="2226569" y="2257191"/>
                </a:lnTo>
                <a:lnTo>
                  <a:pt x="2222485" y="2262407"/>
                </a:lnTo>
                <a:lnTo>
                  <a:pt x="2218174" y="2267624"/>
                </a:lnTo>
                <a:lnTo>
                  <a:pt x="2213409" y="2272161"/>
                </a:lnTo>
                <a:lnTo>
                  <a:pt x="2208644" y="2276924"/>
                </a:lnTo>
                <a:lnTo>
                  <a:pt x="2203652" y="2281233"/>
                </a:lnTo>
                <a:lnTo>
                  <a:pt x="2198207" y="2285316"/>
                </a:lnTo>
                <a:lnTo>
                  <a:pt x="2192761" y="2289172"/>
                </a:lnTo>
                <a:lnTo>
                  <a:pt x="2187089" y="2292801"/>
                </a:lnTo>
                <a:lnTo>
                  <a:pt x="2181417" y="2296204"/>
                </a:lnTo>
                <a:lnTo>
                  <a:pt x="2175291" y="2299152"/>
                </a:lnTo>
                <a:lnTo>
                  <a:pt x="2169391" y="2302101"/>
                </a:lnTo>
                <a:lnTo>
                  <a:pt x="2162811" y="2304596"/>
                </a:lnTo>
                <a:lnTo>
                  <a:pt x="2156458" y="2306637"/>
                </a:lnTo>
                <a:lnTo>
                  <a:pt x="2150105" y="2308452"/>
                </a:lnTo>
                <a:lnTo>
                  <a:pt x="2143298" y="2310040"/>
                </a:lnTo>
                <a:lnTo>
                  <a:pt x="2136265" y="2311400"/>
                </a:lnTo>
                <a:lnTo>
                  <a:pt x="2129458" y="2312308"/>
                </a:lnTo>
                <a:lnTo>
                  <a:pt x="2122424" y="2312988"/>
                </a:lnTo>
                <a:lnTo>
                  <a:pt x="2115163" y="2312988"/>
                </a:lnTo>
                <a:lnTo>
                  <a:pt x="1452175" y="2312988"/>
                </a:lnTo>
                <a:lnTo>
                  <a:pt x="1448091" y="2312761"/>
                </a:lnTo>
                <a:lnTo>
                  <a:pt x="1446276" y="2312761"/>
                </a:lnTo>
                <a:lnTo>
                  <a:pt x="1444688" y="2312761"/>
                </a:lnTo>
                <a:lnTo>
                  <a:pt x="1438562" y="2312988"/>
                </a:lnTo>
                <a:lnTo>
                  <a:pt x="1432662" y="2312761"/>
                </a:lnTo>
                <a:lnTo>
                  <a:pt x="1426536" y="2311854"/>
                </a:lnTo>
                <a:lnTo>
                  <a:pt x="1420864" y="2311174"/>
                </a:lnTo>
                <a:lnTo>
                  <a:pt x="1414738" y="2310040"/>
                </a:lnTo>
                <a:lnTo>
                  <a:pt x="1409065" y="2308452"/>
                </a:lnTo>
                <a:lnTo>
                  <a:pt x="1403393" y="2306637"/>
                </a:lnTo>
                <a:lnTo>
                  <a:pt x="1397721" y="2304823"/>
                </a:lnTo>
                <a:lnTo>
                  <a:pt x="1392275" y="2302554"/>
                </a:lnTo>
                <a:lnTo>
                  <a:pt x="1387057" y="2300059"/>
                </a:lnTo>
                <a:lnTo>
                  <a:pt x="1381838" y="2297111"/>
                </a:lnTo>
                <a:lnTo>
                  <a:pt x="1376846" y="2293935"/>
                </a:lnTo>
                <a:lnTo>
                  <a:pt x="1372081" y="2290533"/>
                </a:lnTo>
                <a:lnTo>
                  <a:pt x="1367317" y="2286904"/>
                </a:lnTo>
                <a:lnTo>
                  <a:pt x="1362779" y="2283048"/>
                </a:lnTo>
                <a:lnTo>
                  <a:pt x="1358241" y="2278965"/>
                </a:lnTo>
                <a:lnTo>
                  <a:pt x="878584" y="1799469"/>
                </a:lnTo>
                <a:lnTo>
                  <a:pt x="874500" y="1794933"/>
                </a:lnTo>
                <a:lnTo>
                  <a:pt x="870643" y="1790396"/>
                </a:lnTo>
                <a:lnTo>
                  <a:pt x="867013" y="1785633"/>
                </a:lnTo>
                <a:lnTo>
                  <a:pt x="863609" y="1781097"/>
                </a:lnTo>
                <a:lnTo>
                  <a:pt x="860433" y="1776107"/>
                </a:lnTo>
                <a:lnTo>
                  <a:pt x="857710" y="1771117"/>
                </a:lnTo>
                <a:lnTo>
                  <a:pt x="855214" y="1766126"/>
                </a:lnTo>
                <a:lnTo>
                  <a:pt x="852945" y="1760683"/>
                </a:lnTo>
                <a:lnTo>
                  <a:pt x="850903" y="1755466"/>
                </a:lnTo>
                <a:lnTo>
                  <a:pt x="849088" y="1750249"/>
                </a:lnTo>
                <a:lnTo>
                  <a:pt x="847727" y="1744805"/>
                </a:lnTo>
                <a:lnTo>
                  <a:pt x="846592" y="1739362"/>
                </a:lnTo>
                <a:lnTo>
                  <a:pt x="845458" y="1733691"/>
                </a:lnTo>
                <a:lnTo>
                  <a:pt x="845004" y="1728248"/>
                </a:lnTo>
                <a:lnTo>
                  <a:pt x="844550" y="1722577"/>
                </a:lnTo>
                <a:lnTo>
                  <a:pt x="844550" y="1716907"/>
                </a:lnTo>
                <a:lnTo>
                  <a:pt x="844550" y="1711463"/>
                </a:lnTo>
                <a:lnTo>
                  <a:pt x="845004" y="1705793"/>
                </a:lnTo>
                <a:lnTo>
                  <a:pt x="845458" y="1700122"/>
                </a:lnTo>
                <a:lnTo>
                  <a:pt x="846592" y="1694678"/>
                </a:lnTo>
                <a:lnTo>
                  <a:pt x="847727" y="1689235"/>
                </a:lnTo>
                <a:lnTo>
                  <a:pt x="849088" y="1683564"/>
                </a:lnTo>
                <a:lnTo>
                  <a:pt x="850903" y="1678347"/>
                </a:lnTo>
                <a:lnTo>
                  <a:pt x="852945" y="1673131"/>
                </a:lnTo>
                <a:lnTo>
                  <a:pt x="855214" y="1667914"/>
                </a:lnTo>
                <a:lnTo>
                  <a:pt x="857710" y="1662697"/>
                </a:lnTo>
                <a:lnTo>
                  <a:pt x="860433" y="1657707"/>
                </a:lnTo>
                <a:lnTo>
                  <a:pt x="863609" y="1652717"/>
                </a:lnTo>
                <a:lnTo>
                  <a:pt x="867013" y="1647954"/>
                </a:lnTo>
                <a:lnTo>
                  <a:pt x="870643" y="1643417"/>
                </a:lnTo>
                <a:lnTo>
                  <a:pt x="874500" y="1638881"/>
                </a:lnTo>
                <a:lnTo>
                  <a:pt x="878584" y="1634571"/>
                </a:lnTo>
                <a:lnTo>
                  <a:pt x="882668" y="1630488"/>
                </a:lnTo>
                <a:lnTo>
                  <a:pt x="887206" y="1626632"/>
                </a:lnTo>
                <a:lnTo>
                  <a:pt x="891744" y="1623230"/>
                </a:lnTo>
                <a:lnTo>
                  <a:pt x="896509" y="1619828"/>
                </a:lnTo>
                <a:lnTo>
                  <a:pt x="901047" y="1616879"/>
                </a:lnTo>
                <a:lnTo>
                  <a:pt x="906039" y="1613931"/>
                </a:lnTo>
                <a:lnTo>
                  <a:pt x="911030" y="1611436"/>
                </a:lnTo>
                <a:lnTo>
                  <a:pt x="916249" y="1609167"/>
                </a:lnTo>
                <a:lnTo>
                  <a:pt x="921694" y="1607353"/>
                </a:lnTo>
                <a:lnTo>
                  <a:pt x="927140" y="1605538"/>
                </a:lnTo>
                <a:lnTo>
                  <a:pt x="932585" y="1603951"/>
                </a:lnTo>
                <a:lnTo>
                  <a:pt x="938031" y="1602590"/>
                </a:lnTo>
                <a:lnTo>
                  <a:pt x="943703" y="1601682"/>
                </a:lnTo>
                <a:lnTo>
                  <a:pt x="949376" y="1600775"/>
                </a:lnTo>
                <a:lnTo>
                  <a:pt x="955275" y="1600548"/>
                </a:lnTo>
                <a:lnTo>
                  <a:pt x="960947" y="1600321"/>
                </a:lnTo>
                <a:lnTo>
                  <a:pt x="966847" y="1600548"/>
                </a:lnTo>
                <a:lnTo>
                  <a:pt x="972519" y="1600775"/>
                </a:lnTo>
                <a:lnTo>
                  <a:pt x="978191" y="1601682"/>
                </a:lnTo>
                <a:lnTo>
                  <a:pt x="983864" y="1602590"/>
                </a:lnTo>
                <a:lnTo>
                  <a:pt x="989536" y="1603951"/>
                </a:lnTo>
                <a:lnTo>
                  <a:pt x="994982" y="1605538"/>
                </a:lnTo>
                <a:lnTo>
                  <a:pt x="1000427" y="1607353"/>
                </a:lnTo>
                <a:lnTo>
                  <a:pt x="1005646" y="1609167"/>
                </a:lnTo>
                <a:lnTo>
                  <a:pt x="1010637" y="1611436"/>
                </a:lnTo>
                <a:lnTo>
                  <a:pt x="1015856" y="1613931"/>
                </a:lnTo>
                <a:lnTo>
                  <a:pt x="1020848" y="1616879"/>
                </a:lnTo>
                <a:lnTo>
                  <a:pt x="1025612" y="1619828"/>
                </a:lnTo>
                <a:lnTo>
                  <a:pt x="1030377" y="1623230"/>
                </a:lnTo>
                <a:lnTo>
                  <a:pt x="1034688" y="1626632"/>
                </a:lnTo>
                <a:lnTo>
                  <a:pt x="1038999" y="1630488"/>
                </a:lnTo>
                <a:lnTo>
                  <a:pt x="1043537" y="1634571"/>
                </a:lnTo>
                <a:lnTo>
                  <a:pt x="1303559" y="1894506"/>
                </a:lnTo>
                <a:lnTo>
                  <a:pt x="1303559" y="915780"/>
                </a:lnTo>
                <a:lnTo>
                  <a:pt x="1303786" y="908976"/>
                </a:lnTo>
                <a:lnTo>
                  <a:pt x="1304467" y="902625"/>
                </a:lnTo>
                <a:lnTo>
                  <a:pt x="1305147" y="896501"/>
                </a:lnTo>
                <a:lnTo>
                  <a:pt x="1306282" y="890150"/>
                </a:lnTo>
                <a:lnTo>
                  <a:pt x="1307643" y="884025"/>
                </a:lnTo>
                <a:lnTo>
                  <a:pt x="1309231" y="878128"/>
                </a:lnTo>
                <a:lnTo>
                  <a:pt x="1311273" y="872231"/>
                </a:lnTo>
                <a:lnTo>
                  <a:pt x="1313769" y="866334"/>
                </a:lnTo>
                <a:lnTo>
                  <a:pt x="1316265" y="860890"/>
                </a:lnTo>
                <a:lnTo>
                  <a:pt x="1318988" y="855219"/>
                </a:lnTo>
                <a:lnTo>
                  <a:pt x="1322164" y="850003"/>
                </a:lnTo>
                <a:lnTo>
                  <a:pt x="1325341" y="844786"/>
                </a:lnTo>
                <a:lnTo>
                  <a:pt x="1328971" y="840023"/>
                </a:lnTo>
                <a:lnTo>
                  <a:pt x="1332829" y="835032"/>
                </a:lnTo>
                <a:lnTo>
                  <a:pt x="1336686" y="830496"/>
                </a:lnTo>
                <a:lnTo>
                  <a:pt x="1340770" y="825960"/>
                </a:lnTo>
                <a:lnTo>
                  <a:pt x="1345081" y="821877"/>
                </a:lnTo>
                <a:lnTo>
                  <a:pt x="1349846" y="817794"/>
                </a:lnTo>
                <a:lnTo>
                  <a:pt x="1354610" y="814165"/>
                </a:lnTo>
                <a:lnTo>
                  <a:pt x="1359602" y="810536"/>
                </a:lnTo>
                <a:lnTo>
                  <a:pt x="1364821" y="807134"/>
                </a:lnTo>
                <a:lnTo>
                  <a:pt x="1370266" y="804185"/>
                </a:lnTo>
                <a:lnTo>
                  <a:pt x="1375485" y="801463"/>
                </a:lnTo>
                <a:lnTo>
                  <a:pt x="1381384" y="798968"/>
                </a:lnTo>
                <a:lnTo>
                  <a:pt x="1387057" y="796700"/>
                </a:lnTo>
                <a:lnTo>
                  <a:pt x="1392956" y="794659"/>
                </a:lnTo>
                <a:lnTo>
                  <a:pt x="1398855" y="793071"/>
                </a:lnTo>
                <a:lnTo>
                  <a:pt x="1404981" y="791483"/>
                </a:lnTo>
                <a:lnTo>
                  <a:pt x="1411107" y="790349"/>
                </a:lnTo>
                <a:lnTo>
                  <a:pt x="1417687" y="789669"/>
                </a:lnTo>
                <a:lnTo>
                  <a:pt x="1424040" y="789215"/>
                </a:lnTo>
                <a:lnTo>
                  <a:pt x="1430620" y="788988"/>
                </a:lnTo>
                <a:close/>
                <a:moveTo>
                  <a:pt x="1273230" y="585788"/>
                </a:moveTo>
                <a:lnTo>
                  <a:pt x="1584498" y="585788"/>
                </a:lnTo>
                <a:lnTo>
                  <a:pt x="1589493" y="586241"/>
                </a:lnTo>
                <a:lnTo>
                  <a:pt x="1594488" y="586922"/>
                </a:lnTo>
                <a:lnTo>
                  <a:pt x="1599028" y="588283"/>
                </a:lnTo>
                <a:lnTo>
                  <a:pt x="1603569" y="589643"/>
                </a:lnTo>
                <a:lnTo>
                  <a:pt x="1606975" y="591231"/>
                </a:lnTo>
                <a:lnTo>
                  <a:pt x="1609926" y="593045"/>
                </a:lnTo>
                <a:lnTo>
                  <a:pt x="1612878" y="594859"/>
                </a:lnTo>
                <a:lnTo>
                  <a:pt x="1615602" y="597127"/>
                </a:lnTo>
                <a:lnTo>
                  <a:pt x="1618327" y="599622"/>
                </a:lnTo>
                <a:lnTo>
                  <a:pt x="1620824" y="601890"/>
                </a:lnTo>
                <a:lnTo>
                  <a:pt x="1623094" y="604611"/>
                </a:lnTo>
                <a:lnTo>
                  <a:pt x="1625138" y="607559"/>
                </a:lnTo>
                <a:lnTo>
                  <a:pt x="1626954" y="610734"/>
                </a:lnTo>
                <a:lnTo>
                  <a:pt x="1628543" y="613683"/>
                </a:lnTo>
                <a:lnTo>
                  <a:pt x="1630132" y="617084"/>
                </a:lnTo>
                <a:lnTo>
                  <a:pt x="1631495" y="620486"/>
                </a:lnTo>
                <a:lnTo>
                  <a:pt x="1632176" y="623888"/>
                </a:lnTo>
                <a:lnTo>
                  <a:pt x="1632857" y="627290"/>
                </a:lnTo>
                <a:lnTo>
                  <a:pt x="1633538" y="631372"/>
                </a:lnTo>
                <a:lnTo>
                  <a:pt x="1633538" y="634774"/>
                </a:lnTo>
                <a:lnTo>
                  <a:pt x="1633538" y="805090"/>
                </a:lnTo>
                <a:lnTo>
                  <a:pt x="1629678" y="798286"/>
                </a:lnTo>
                <a:lnTo>
                  <a:pt x="1625819" y="791936"/>
                </a:lnTo>
                <a:lnTo>
                  <a:pt x="1621505" y="785586"/>
                </a:lnTo>
                <a:lnTo>
                  <a:pt x="1616964" y="779236"/>
                </a:lnTo>
                <a:lnTo>
                  <a:pt x="1612651" y="773113"/>
                </a:lnTo>
                <a:lnTo>
                  <a:pt x="1607656" y="767443"/>
                </a:lnTo>
                <a:lnTo>
                  <a:pt x="1602661" y="761547"/>
                </a:lnTo>
                <a:lnTo>
                  <a:pt x="1597666" y="756104"/>
                </a:lnTo>
                <a:lnTo>
                  <a:pt x="1592217" y="750661"/>
                </a:lnTo>
                <a:lnTo>
                  <a:pt x="1586541" y="745445"/>
                </a:lnTo>
                <a:lnTo>
                  <a:pt x="1580865" y="740456"/>
                </a:lnTo>
                <a:lnTo>
                  <a:pt x="1575189" y="735466"/>
                </a:lnTo>
                <a:lnTo>
                  <a:pt x="1568832" y="730704"/>
                </a:lnTo>
                <a:lnTo>
                  <a:pt x="1562702" y="726395"/>
                </a:lnTo>
                <a:lnTo>
                  <a:pt x="1556572" y="722086"/>
                </a:lnTo>
                <a:lnTo>
                  <a:pt x="1549988" y="718231"/>
                </a:lnTo>
                <a:lnTo>
                  <a:pt x="1543404" y="714375"/>
                </a:lnTo>
                <a:lnTo>
                  <a:pt x="1536593" y="710747"/>
                </a:lnTo>
                <a:lnTo>
                  <a:pt x="1529555" y="707118"/>
                </a:lnTo>
                <a:lnTo>
                  <a:pt x="1522744" y="703943"/>
                </a:lnTo>
                <a:lnTo>
                  <a:pt x="1515706" y="701222"/>
                </a:lnTo>
                <a:lnTo>
                  <a:pt x="1508213" y="698274"/>
                </a:lnTo>
                <a:lnTo>
                  <a:pt x="1500948" y="695779"/>
                </a:lnTo>
                <a:lnTo>
                  <a:pt x="1493456" y="693738"/>
                </a:lnTo>
                <a:lnTo>
                  <a:pt x="1485964" y="691697"/>
                </a:lnTo>
                <a:lnTo>
                  <a:pt x="1478245" y="689883"/>
                </a:lnTo>
                <a:lnTo>
                  <a:pt x="1470525" y="688295"/>
                </a:lnTo>
                <a:lnTo>
                  <a:pt x="1462806" y="686934"/>
                </a:lnTo>
                <a:lnTo>
                  <a:pt x="1454860" y="686254"/>
                </a:lnTo>
                <a:lnTo>
                  <a:pt x="1446686" y="685347"/>
                </a:lnTo>
                <a:lnTo>
                  <a:pt x="1438513" y="684893"/>
                </a:lnTo>
                <a:lnTo>
                  <a:pt x="1430567" y="684893"/>
                </a:lnTo>
                <a:lnTo>
                  <a:pt x="1421939" y="684893"/>
                </a:lnTo>
                <a:lnTo>
                  <a:pt x="1413766" y="685347"/>
                </a:lnTo>
                <a:lnTo>
                  <a:pt x="1405366" y="686254"/>
                </a:lnTo>
                <a:lnTo>
                  <a:pt x="1397419" y="687161"/>
                </a:lnTo>
                <a:lnTo>
                  <a:pt x="1389246" y="688522"/>
                </a:lnTo>
                <a:lnTo>
                  <a:pt x="1381300" y="690109"/>
                </a:lnTo>
                <a:lnTo>
                  <a:pt x="1373353" y="691924"/>
                </a:lnTo>
                <a:lnTo>
                  <a:pt x="1365634" y="693965"/>
                </a:lnTo>
                <a:lnTo>
                  <a:pt x="1357915" y="696459"/>
                </a:lnTo>
                <a:lnTo>
                  <a:pt x="1350423" y="699181"/>
                </a:lnTo>
                <a:lnTo>
                  <a:pt x="1342930" y="701902"/>
                </a:lnTo>
                <a:lnTo>
                  <a:pt x="1335665" y="705077"/>
                </a:lnTo>
                <a:lnTo>
                  <a:pt x="1328400" y="708479"/>
                </a:lnTo>
                <a:lnTo>
                  <a:pt x="1321589" y="711881"/>
                </a:lnTo>
                <a:lnTo>
                  <a:pt x="1314551" y="715963"/>
                </a:lnTo>
                <a:lnTo>
                  <a:pt x="1307967" y="720045"/>
                </a:lnTo>
                <a:lnTo>
                  <a:pt x="1301383" y="724354"/>
                </a:lnTo>
                <a:lnTo>
                  <a:pt x="1295026" y="728663"/>
                </a:lnTo>
                <a:lnTo>
                  <a:pt x="1288442" y="733425"/>
                </a:lnTo>
                <a:lnTo>
                  <a:pt x="1282539" y="738188"/>
                </a:lnTo>
                <a:lnTo>
                  <a:pt x="1276636" y="743404"/>
                </a:lnTo>
                <a:lnTo>
                  <a:pt x="1270960" y="748847"/>
                </a:lnTo>
                <a:lnTo>
                  <a:pt x="1265284" y="754290"/>
                </a:lnTo>
                <a:lnTo>
                  <a:pt x="1259835" y="759959"/>
                </a:lnTo>
                <a:lnTo>
                  <a:pt x="1254613" y="765856"/>
                </a:lnTo>
                <a:lnTo>
                  <a:pt x="1249845" y="771752"/>
                </a:lnTo>
                <a:lnTo>
                  <a:pt x="1244850" y="778102"/>
                </a:lnTo>
                <a:lnTo>
                  <a:pt x="1240310" y="784452"/>
                </a:lnTo>
                <a:lnTo>
                  <a:pt x="1235769" y="790802"/>
                </a:lnTo>
                <a:lnTo>
                  <a:pt x="1231682" y="797606"/>
                </a:lnTo>
                <a:lnTo>
                  <a:pt x="1227823" y="804410"/>
                </a:lnTo>
                <a:lnTo>
                  <a:pt x="1223963" y="811213"/>
                </a:lnTo>
                <a:lnTo>
                  <a:pt x="1223963" y="634774"/>
                </a:lnTo>
                <a:lnTo>
                  <a:pt x="1224190" y="631372"/>
                </a:lnTo>
                <a:lnTo>
                  <a:pt x="1224644" y="627290"/>
                </a:lnTo>
                <a:lnTo>
                  <a:pt x="1225325" y="623888"/>
                </a:lnTo>
                <a:lnTo>
                  <a:pt x="1226233" y="620486"/>
                </a:lnTo>
                <a:lnTo>
                  <a:pt x="1227596" y="617084"/>
                </a:lnTo>
                <a:lnTo>
                  <a:pt x="1228731" y="613683"/>
                </a:lnTo>
                <a:lnTo>
                  <a:pt x="1230547" y="610734"/>
                </a:lnTo>
                <a:lnTo>
                  <a:pt x="1232363" y="607559"/>
                </a:lnTo>
                <a:lnTo>
                  <a:pt x="1234634" y="604611"/>
                </a:lnTo>
                <a:lnTo>
                  <a:pt x="1236904" y="601890"/>
                </a:lnTo>
                <a:lnTo>
                  <a:pt x="1239402" y="599622"/>
                </a:lnTo>
                <a:lnTo>
                  <a:pt x="1241899" y="597127"/>
                </a:lnTo>
                <a:lnTo>
                  <a:pt x="1244850" y="594859"/>
                </a:lnTo>
                <a:lnTo>
                  <a:pt x="1247802" y="593045"/>
                </a:lnTo>
                <a:lnTo>
                  <a:pt x="1250753" y="591231"/>
                </a:lnTo>
                <a:lnTo>
                  <a:pt x="1254159" y="589643"/>
                </a:lnTo>
                <a:lnTo>
                  <a:pt x="1258473" y="588283"/>
                </a:lnTo>
                <a:lnTo>
                  <a:pt x="1263240" y="586922"/>
                </a:lnTo>
                <a:lnTo>
                  <a:pt x="1268008" y="586241"/>
                </a:lnTo>
                <a:lnTo>
                  <a:pt x="1273230" y="585788"/>
                </a:lnTo>
                <a:close/>
                <a:moveTo>
                  <a:pt x="661842" y="585788"/>
                </a:moveTo>
                <a:lnTo>
                  <a:pt x="973283" y="585788"/>
                </a:lnTo>
                <a:lnTo>
                  <a:pt x="978280" y="586240"/>
                </a:lnTo>
                <a:lnTo>
                  <a:pt x="983051" y="586919"/>
                </a:lnTo>
                <a:lnTo>
                  <a:pt x="988048" y="588276"/>
                </a:lnTo>
                <a:lnTo>
                  <a:pt x="992364" y="589633"/>
                </a:lnTo>
                <a:lnTo>
                  <a:pt x="995772" y="591216"/>
                </a:lnTo>
                <a:lnTo>
                  <a:pt x="998725" y="593025"/>
                </a:lnTo>
                <a:lnTo>
                  <a:pt x="1001678" y="594834"/>
                </a:lnTo>
                <a:lnTo>
                  <a:pt x="1004404" y="597096"/>
                </a:lnTo>
                <a:lnTo>
                  <a:pt x="1007130" y="599583"/>
                </a:lnTo>
                <a:lnTo>
                  <a:pt x="1009629" y="601845"/>
                </a:lnTo>
                <a:lnTo>
                  <a:pt x="1011901" y="604559"/>
                </a:lnTo>
                <a:lnTo>
                  <a:pt x="1013945" y="607499"/>
                </a:lnTo>
                <a:lnTo>
                  <a:pt x="1015762" y="610665"/>
                </a:lnTo>
                <a:lnTo>
                  <a:pt x="1017580" y="613605"/>
                </a:lnTo>
                <a:lnTo>
                  <a:pt x="1018943" y="616998"/>
                </a:lnTo>
                <a:lnTo>
                  <a:pt x="1020306" y="620390"/>
                </a:lnTo>
                <a:lnTo>
                  <a:pt x="1020987" y="623782"/>
                </a:lnTo>
                <a:lnTo>
                  <a:pt x="1021896" y="627175"/>
                </a:lnTo>
                <a:lnTo>
                  <a:pt x="1022350" y="631246"/>
                </a:lnTo>
                <a:lnTo>
                  <a:pt x="1022350" y="634638"/>
                </a:lnTo>
                <a:lnTo>
                  <a:pt x="1022350" y="944926"/>
                </a:lnTo>
                <a:lnTo>
                  <a:pt x="1022350" y="949223"/>
                </a:lnTo>
                <a:lnTo>
                  <a:pt x="1021441" y="953294"/>
                </a:lnTo>
                <a:lnTo>
                  <a:pt x="1020760" y="957817"/>
                </a:lnTo>
                <a:lnTo>
                  <a:pt x="1019397" y="961662"/>
                </a:lnTo>
                <a:lnTo>
                  <a:pt x="1017807" y="965506"/>
                </a:lnTo>
                <a:lnTo>
                  <a:pt x="1015762" y="969125"/>
                </a:lnTo>
                <a:lnTo>
                  <a:pt x="1013718" y="972743"/>
                </a:lnTo>
                <a:lnTo>
                  <a:pt x="1011219" y="975910"/>
                </a:lnTo>
                <a:lnTo>
                  <a:pt x="1008266" y="979076"/>
                </a:lnTo>
                <a:lnTo>
                  <a:pt x="1005540" y="981564"/>
                </a:lnTo>
                <a:lnTo>
                  <a:pt x="1002133" y="984278"/>
                </a:lnTo>
                <a:lnTo>
                  <a:pt x="998725" y="986539"/>
                </a:lnTo>
                <a:lnTo>
                  <a:pt x="995090" y="988575"/>
                </a:lnTo>
                <a:lnTo>
                  <a:pt x="991229" y="990384"/>
                </a:lnTo>
                <a:lnTo>
                  <a:pt x="987367" y="991741"/>
                </a:lnTo>
                <a:lnTo>
                  <a:pt x="983278" y="992645"/>
                </a:lnTo>
                <a:lnTo>
                  <a:pt x="978280" y="993550"/>
                </a:lnTo>
                <a:lnTo>
                  <a:pt x="973283" y="993776"/>
                </a:lnTo>
                <a:lnTo>
                  <a:pt x="661842" y="993776"/>
                </a:lnTo>
                <a:lnTo>
                  <a:pt x="656844" y="993550"/>
                </a:lnTo>
                <a:lnTo>
                  <a:pt x="652074" y="992645"/>
                </a:lnTo>
                <a:lnTo>
                  <a:pt x="647985" y="991741"/>
                </a:lnTo>
                <a:lnTo>
                  <a:pt x="643896" y="990384"/>
                </a:lnTo>
                <a:lnTo>
                  <a:pt x="640034" y="988575"/>
                </a:lnTo>
                <a:lnTo>
                  <a:pt x="636400" y="986539"/>
                </a:lnTo>
                <a:lnTo>
                  <a:pt x="632992" y="984278"/>
                </a:lnTo>
                <a:lnTo>
                  <a:pt x="629585" y="981564"/>
                </a:lnTo>
                <a:lnTo>
                  <a:pt x="626859" y="979076"/>
                </a:lnTo>
                <a:lnTo>
                  <a:pt x="623906" y="975910"/>
                </a:lnTo>
                <a:lnTo>
                  <a:pt x="621407" y="972743"/>
                </a:lnTo>
                <a:lnTo>
                  <a:pt x="619362" y="969125"/>
                </a:lnTo>
                <a:lnTo>
                  <a:pt x="617318" y="965506"/>
                </a:lnTo>
                <a:lnTo>
                  <a:pt x="615728" y="961662"/>
                </a:lnTo>
                <a:lnTo>
                  <a:pt x="614365" y="957817"/>
                </a:lnTo>
                <a:lnTo>
                  <a:pt x="613683" y="953294"/>
                </a:lnTo>
                <a:lnTo>
                  <a:pt x="612775" y="949223"/>
                </a:lnTo>
                <a:lnTo>
                  <a:pt x="612775" y="944926"/>
                </a:lnTo>
                <a:lnTo>
                  <a:pt x="612775" y="634638"/>
                </a:lnTo>
                <a:lnTo>
                  <a:pt x="612775" y="631246"/>
                </a:lnTo>
                <a:lnTo>
                  <a:pt x="613229" y="627175"/>
                </a:lnTo>
                <a:lnTo>
                  <a:pt x="613911" y="623782"/>
                </a:lnTo>
                <a:lnTo>
                  <a:pt x="614819" y="620390"/>
                </a:lnTo>
                <a:lnTo>
                  <a:pt x="616182" y="616998"/>
                </a:lnTo>
                <a:lnTo>
                  <a:pt x="617545" y="613605"/>
                </a:lnTo>
                <a:lnTo>
                  <a:pt x="619362" y="610665"/>
                </a:lnTo>
                <a:lnTo>
                  <a:pt x="621180" y="607499"/>
                </a:lnTo>
                <a:lnTo>
                  <a:pt x="623224" y="604559"/>
                </a:lnTo>
                <a:lnTo>
                  <a:pt x="625496" y="601845"/>
                </a:lnTo>
                <a:lnTo>
                  <a:pt x="627995" y="599583"/>
                </a:lnTo>
                <a:lnTo>
                  <a:pt x="630721" y="597096"/>
                </a:lnTo>
                <a:lnTo>
                  <a:pt x="633447" y="594834"/>
                </a:lnTo>
                <a:lnTo>
                  <a:pt x="636400" y="593025"/>
                </a:lnTo>
                <a:lnTo>
                  <a:pt x="639353" y="591216"/>
                </a:lnTo>
                <a:lnTo>
                  <a:pt x="642760" y="589633"/>
                </a:lnTo>
                <a:lnTo>
                  <a:pt x="647076" y="588276"/>
                </a:lnTo>
                <a:lnTo>
                  <a:pt x="651847" y="586919"/>
                </a:lnTo>
                <a:lnTo>
                  <a:pt x="656844" y="586240"/>
                </a:lnTo>
                <a:lnTo>
                  <a:pt x="661842" y="585788"/>
                </a:lnTo>
                <a:close/>
                <a:moveTo>
                  <a:pt x="49267" y="585788"/>
                </a:moveTo>
                <a:lnTo>
                  <a:pt x="360535" y="585788"/>
                </a:lnTo>
                <a:lnTo>
                  <a:pt x="365757" y="586240"/>
                </a:lnTo>
                <a:lnTo>
                  <a:pt x="370524" y="586919"/>
                </a:lnTo>
                <a:lnTo>
                  <a:pt x="375292" y="588276"/>
                </a:lnTo>
                <a:lnTo>
                  <a:pt x="379606" y="589633"/>
                </a:lnTo>
                <a:lnTo>
                  <a:pt x="383011" y="591216"/>
                </a:lnTo>
                <a:lnTo>
                  <a:pt x="386190" y="593025"/>
                </a:lnTo>
                <a:lnTo>
                  <a:pt x="388914" y="594834"/>
                </a:lnTo>
                <a:lnTo>
                  <a:pt x="391866" y="597096"/>
                </a:lnTo>
                <a:lnTo>
                  <a:pt x="394363" y="599583"/>
                </a:lnTo>
                <a:lnTo>
                  <a:pt x="396861" y="601845"/>
                </a:lnTo>
                <a:lnTo>
                  <a:pt x="399358" y="604559"/>
                </a:lnTo>
                <a:lnTo>
                  <a:pt x="401401" y="607499"/>
                </a:lnTo>
                <a:lnTo>
                  <a:pt x="403218" y="610665"/>
                </a:lnTo>
                <a:lnTo>
                  <a:pt x="404580" y="613605"/>
                </a:lnTo>
                <a:lnTo>
                  <a:pt x="406169" y="616998"/>
                </a:lnTo>
                <a:lnTo>
                  <a:pt x="407531" y="620390"/>
                </a:lnTo>
                <a:lnTo>
                  <a:pt x="408213" y="623782"/>
                </a:lnTo>
                <a:lnTo>
                  <a:pt x="409121" y="627175"/>
                </a:lnTo>
                <a:lnTo>
                  <a:pt x="409575" y="631246"/>
                </a:lnTo>
                <a:lnTo>
                  <a:pt x="409575" y="634638"/>
                </a:lnTo>
                <a:lnTo>
                  <a:pt x="409575" y="944926"/>
                </a:lnTo>
                <a:lnTo>
                  <a:pt x="409348" y="949223"/>
                </a:lnTo>
                <a:lnTo>
                  <a:pt x="408894" y="953294"/>
                </a:lnTo>
                <a:lnTo>
                  <a:pt x="407986" y="957817"/>
                </a:lnTo>
                <a:lnTo>
                  <a:pt x="406623" y="961662"/>
                </a:lnTo>
                <a:lnTo>
                  <a:pt x="405034" y="965506"/>
                </a:lnTo>
                <a:lnTo>
                  <a:pt x="403218" y="969125"/>
                </a:lnTo>
                <a:lnTo>
                  <a:pt x="400720" y="972743"/>
                </a:lnTo>
                <a:lnTo>
                  <a:pt x="398450" y="975910"/>
                </a:lnTo>
                <a:lnTo>
                  <a:pt x="395726" y="979076"/>
                </a:lnTo>
                <a:lnTo>
                  <a:pt x="392774" y="981564"/>
                </a:lnTo>
                <a:lnTo>
                  <a:pt x="389368" y="984278"/>
                </a:lnTo>
                <a:lnTo>
                  <a:pt x="386190" y="986539"/>
                </a:lnTo>
                <a:lnTo>
                  <a:pt x="382557" y="988575"/>
                </a:lnTo>
                <a:lnTo>
                  <a:pt x="378698" y="990384"/>
                </a:lnTo>
                <a:lnTo>
                  <a:pt x="374611" y="991741"/>
                </a:lnTo>
                <a:lnTo>
                  <a:pt x="370524" y="992645"/>
                </a:lnTo>
                <a:lnTo>
                  <a:pt x="365757" y="993550"/>
                </a:lnTo>
                <a:lnTo>
                  <a:pt x="360535" y="993776"/>
                </a:lnTo>
                <a:lnTo>
                  <a:pt x="49267" y="993776"/>
                </a:lnTo>
                <a:lnTo>
                  <a:pt x="44272" y="993550"/>
                </a:lnTo>
                <a:lnTo>
                  <a:pt x="39277" y="992645"/>
                </a:lnTo>
                <a:lnTo>
                  <a:pt x="35191" y="991741"/>
                </a:lnTo>
                <a:lnTo>
                  <a:pt x="31331" y="990384"/>
                </a:lnTo>
                <a:lnTo>
                  <a:pt x="27471" y="988575"/>
                </a:lnTo>
                <a:lnTo>
                  <a:pt x="23839" y="986539"/>
                </a:lnTo>
                <a:lnTo>
                  <a:pt x="20433" y="984278"/>
                </a:lnTo>
                <a:lnTo>
                  <a:pt x="17028" y="981564"/>
                </a:lnTo>
                <a:lnTo>
                  <a:pt x="14303" y="979076"/>
                </a:lnTo>
                <a:lnTo>
                  <a:pt x="11352" y="975910"/>
                </a:lnTo>
                <a:lnTo>
                  <a:pt x="8854" y="972743"/>
                </a:lnTo>
                <a:lnTo>
                  <a:pt x="6811" y="969125"/>
                </a:lnTo>
                <a:lnTo>
                  <a:pt x="4768" y="965506"/>
                </a:lnTo>
                <a:lnTo>
                  <a:pt x="3178" y="961662"/>
                </a:lnTo>
                <a:lnTo>
                  <a:pt x="1816" y="957817"/>
                </a:lnTo>
                <a:lnTo>
                  <a:pt x="908" y="953294"/>
                </a:lnTo>
                <a:lnTo>
                  <a:pt x="227" y="949223"/>
                </a:lnTo>
                <a:lnTo>
                  <a:pt x="0" y="944926"/>
                </a:lnTo>
                <a:lnTo>
                  <a:pt x="0" y="634638"/>
                </a:lnTo>
                <a:lnTo>
                  <a:pt x="227" y="631246"/>
                </a:lnTo>
                <a:lnTo>
                  <a:pt x="908" y="627175"/>
                </a:lnTo>
                <a:lnTo>
                  <a:pt x="1362" y="623782"/>
                </a:lnTo>
                <a:lnTo>
                  <a:pt x="2270" y="620390"/>
                </a:lnTo>
                <a:lnTo>
                  <a:pt x="3632" y="616998"/>
                </a:lnTo>
                <a:lnTo>
                  <a:pt x="4995" y="613605"/>
                </a:lnTo>
                <a:lnTo>
                  <a:pt x="6811" y="610665"/>
                </a:lnTo>
                <a:lnTo>
                  <a:pt x="8627" y="607499"/>
                </a:lnTo>
                <a:lnTo>
                  <a:pt x="10670" y="604559"/>
                </a:lnTo>
                <a:lnTo>
                  <a:pt x="12941" y="601845"/>
                </a:lnTo>
                <a:lnTo>
                  <a:pt x="15438" y="599583"/>
                </a:lnTo>
                <a:lnTo>
                  <a:pt x="18163" y="597096"/>
                </a:lnTo>
                <a:lnTo>
                  <a:pt x="20887" y="594834"/>
                </a:lnTo>
                <a:lnTo>
                  <a:pt x="23839" y="593025"/>
                </a:lnTo>
                <a:lnTo>
                  <a:pt x="27017" y="591216"/>
                </a:lnTo>
                <a:lnTo>
                  <a:pt x="30196" y="589633"/>
                </a:lnTo>
                <a:lnTo>
                  <a:pt x="34736" y="588276"/>
                </a:lnTo>
                <a:lnTo>
                  <a:pt x="39277" y="586919"/>
                </a:lnTo>
                <a:lnTo>
                  <a:pt x="44272" y="586240"/>
                </a:lnTo>
                <a:lnTo>
                  <a:pt x="49267" y="585788"/>
                </a:lnTo>
                <a:close/>
                <a:moveTo>
                  <a:pt x="1273230" y="0"/>
                </a:moveTo>
                <a:lnTo>
                  <a:pt x="1584498" y="0"/>
                </a:lnTo>
                <a:lnTo>
                  <a:pt x="1589493" y="226"/>
                </a:lnTo>
                <a:lnTo>
                  <a:pt x="1594488" y="905"/>
                </a:lnTo>
                <a:lnTo>
                  <a:pt x="1599028" y="2263"/>
                </a:lnTo>
                <a:lnTo>
                  <a:pt x="1603569" y="3847"/>
                </a:lnTo>
                <a:lnTo>
                  <a:pt x="1607883" y="5883"/>
                </a:lnTo>
                <a:lnTo>
                  <a:pt x="1611969" y="8372"/>
                </a:lnTo>
                <a:lnTo>
                  <a:pt x="1615602" y="11314"/>
                </a:lnTo>
                <a:lnTo>
                  <a:pt x="1619235" y="14256"/>
                </a:lnTo>
                <a:lnTo>
                  <a:pt x="1622413" y="17650"/>
                </a:lnTo>
                <a:lnTo>
                  <a:pt x="1625138" y="21497"/>
                </a:lnTo>
                <a:lnTo>
                  <a:pt x="1627408" y="25796"/>
                </a:lnTo>
                <a:lnTo>
                  <a:pt x="1629678" y="29869"/>
                </a:lnTo>
                <a:lnTo>
                  <a:pt x="1631495" y="34395"/>
                </a:lnTo>
                <a:lnTo>
                  <a:pt x="1632403" y="39147"/>
                </a:lnTo>
                <a:lnTo>
                  <a:pt x="1633311" y="43899"/>
                </a:lnTo>
                <a:lnTo>
                  <a:pt x="1633538" y="48877"/>
                </a:lnTo>
                <a:lnTo>
                  <a:pt x="1633538" y="359111"/>
                </a:lnTo>
                <a:lnTo>
                  <a:pt x="1633311" y="364089"/>
                </a:lnTo>
                <a:lnTo>
                  <a:pt x="1632403" y="368841"/>
                </a:lnTo>
                <a:lnTo>
                  <a:pt x="1631495" y="373593"/>
                </a:lnTo>
                <a:lnTo>
                  <a:pt x="1629678" y="378119"/>
                </a:lnTo>
                <a:lnTo>
                  <a:pt x="1627408" y="382418"/>
                </a:lnTo>
                <a:lnTo>
                  <a:pt x="1625138" y="386491"/>
                </a:lnTo>
                <a:lnTo>
                  <a:pt x="1622413" y="390338"/>
                </a:lnTo>
                <a:lnTo>
                  <a:pt x="1619235" y="393732"/>
                </a:lnTo>
                <a:lnTo>
                  <a:pt x="1615602" y="396900"/>
                </a:lnTo>
                <a:lnTo>
                  <a:pt x="1611969" y="399615"/>
                </a:lnTo>
                <a:lnTo>
                  <a:pt x="1607883" y="402105"/>
                </a:lnTo>
                <a:lnTo>
                  <a:pt x="1603569" y="404141"/>
                </a:lnTo>
                <a:lnTo>
                  <a:pt x="1599028" y="405725"/>
                </a:lnTo>
                <a:lnTo>
                  <a:pt x="1594488" y="407083"/>
                </a:lnTo>
                <a:lnTo>
                  <a:pt x="1589493" y="407762"/>
                </a:lnTo>
                <a:lnTo>
                  <a:pt x="1584498" y="407988"/>
                </a:lnTo>
                <a:lnTo>
                  <a:pt x="1273230" y="407988"/>
                </a:lnTo>
                <a:lnTo>
                  <a:pt x="1268008" y="407762"/>
                </a:lnTo>
                <a:lnTo>
                  <a:pt x="1263240" y="407083"/>
                </a:lnTo>
                <a:lnTo>
                  <a:pt x="1258473" y="405725"/>
                </a:lnTo>
                <a:lnTo>
                  <a:pt x="1254159" y="404141"/>
                </a:lnTo>
                <a:lnTo>
                  <a:pt x="1249845" y="402105"/>
                </a:lnTo>
                <a:lnTo>
                  <a:pt x="1245532" y="399615"/>
                </a:lnTo>
                <a:lnTo>
                  <a:pt x="1241899" y="396900"/>
                </a:lnTo>
                <a:lnTo>
                  <a:pt x="1238493" y="393732"/>
                </a:lnTo>
                <a:lnTo>
                  <a:pt x="1235315" y="390338"/>
                </a:lnTo>
                <a:lnTo>
                  <a:pt x="1232363" y="386491"/>
                </a:lnTo>
                <a:lnTo>
                  <a:pt x="1229866" y="382418"/>
                </a:lnTo>
                <a:lnTo>
                  <a:pt x="1227823" y="378119"/>
                </a:lnTo>
                <a:lnTo>
                  <a:pt x="1226233" y="373593"/>
                </a:lnTo>
                <a:lnTo>
                  <a:pt x="1224871" y="368841"/>
                </a:lnTo>
                <a:lnTo>
                  <a:pt x="1224190" y="364089"/>
                </a:lnTo>
                <a:lnTo>
                  <a:pt x="1223963" y="359111"/>
                </a:lnTo>
                <a:lnTo>
                  <a:pt x="1223963" y="48877"/>
                </a:lnTo>
                <a:lnTo>
                  <a:pt x="1224190" y="43899"/>
                </a:lnTo>
                <a:lnTo>
                  <a:pt x="1224871" y="39147"/>
                </a:lnTo>
                <a:lnTo>
                  <a:pt x="1226233" y="34395"/>
                </a:lnTo>
                <a:lnTo>
                  <a:pt x="1227823" y="29869"/>
                </a:lnTo>
                <a:lnTo>
                  <a:pt x="1229866" y="25796"/>
                </a:lnTo>
                <a:lnTo>
                  <a:pt x="1232363" y="21497"/>
                </a:lnTo>
                <a:lnTo>
                  <a:pt x="1235315" y="17650"/>
                </a:lnTo>
                <a:lnTo>
                  <a:pt x="1238493" y="14256"/>
                </a:lnTo>
                <a:lnTo>
                  <a:pt x="1241899" y="11314"/>
                </a:lnTo>
                <a:lnTo>
                  <a:pt x="1245532" y="8372"/>
                </a:lnTo>
                <a:lnTo>
                  <a:pt x="1249845" y="5883"/>
                </a:lnTo>
                <a:lnTo>
                  <a:pt x="1254159" y="3847"/>
                </a:lnTo>
                <a:lnTo>
                  <a:pt x="1258473" y="2263"/>
                </a:lnTo>
                <a:lnTo>
                  <a:pt x="1263240" y="905"/>
                </a:lnTo>
                <a:lnTo>
                  <a:pt x="1268008" y="226"/>
                </a:lnTo>
                <a:lnTo>
                  <a:pt x="1273230" y="0"/>
                </a:lnTo>
                <a:close/>
                <a:moveTo>
                  <a:pt x="661842" y="0"/>
                </a:moveTo>
                <a:lnTo>
                  <a:pt x="973283" y="0"/>
                </a:lnTo>
                <a:lnTo>
                  <a:pt x="978280" y="226"/>
                </a:lnTo>
                <a:lnTo>
                  <a:pt x="983278" y="905"/>
                </a:lnTo>
                <a:lnTo>
                  <a:pt x="988048" y="2263"/>
                </a:lnTo>
                <a:lnTo>
                  <a:pt x="992364" y="3847"/>
                </a:lnTo>
                <a:lnTo>
                  <a:pt x="996681" y="5883"/>
                </a:lnTo>
                <a:lnTo>
                  <a:pt x="1000769" y="8372"/>
                </a:lnTo>
                <a:lnTo>
                  <a:pt x="1004404" y="11314"/>
                </a:lnTo>
                <a:lnTo>
                  <a:pt x="1008039" y="14256"/>
                </a:lnTo>
                <a:lnTo>
                  <a:pt x="1011219" y="17650"/>
                </a:lnTo>
                <a:lnTo>
                  <a:pt x="1013945" y="21497"/>
                </a:lnTo>
                <a:lnTo>
                  <a:pt x="1016444" y="25796"/>
                </a:lnTo>
                <a:lnTo>
                  <a:pt x="1018488" y="29869"/>
                </a:lnTo>
                <a:lnTo>
                  <a:pt x="1020306" y="34395"/>
                </a:lnTo>
                <a:lnTo>
                  <a:pt x="1021214" y="39147"/>
                </a:lnTo>
                <a:lnTo>
                  <a:pt x="1022123" y="43899"/>
                </a:lnTo>
                <a:lnTo>
                  <a:pt x="1022350" y="48877"/>
                </a:lnTo>
                <a:lnTo>
                  <a:pt x="1022350" y="359111"/>
                </a:lnTo>
                <a:lnTo>
                  <a:pt x="1022123" y="364089"/>
                </a:lnTo>
                <a:lnTo>
                  <a:pt x="1021214" y="368841"/>
                </a:lnTo>
                <a:lnTo>
                  <a:pt x="1020306" y="373593"/>
                </a:lnTo>
                <a:lnTo>
                  <a:pt x="1018488" y="378119"/>
                </a:lnTo>
                <a:lnTo>
                  <a:pt x="1016444" y="382418"/>
                </a:lnTo>
                <a:lnTo>
                  <a:pt x="1013945" y="386491"/>
                </a:lnTo>
                <a:lnTo>
                  <a:pt x="1011219" y="390338"/>
                </a:lnTo>
                <a:lnTo>
                  <a:pt x="1008039" y="393732"/>
                </a:lnTo>
                <a:lnTo>
                  <a:pt x="1004404" y="396900"/>
                </a:lnTo>
                <a:lnTo>
                  <a:pt x="1000769" y="399615"/>
                </a:lnTo>
                <a:lnTo>
                  <a:pt x="996681" y="402105"/>
                </a:lnTo>
                <a:lnTo>
                  <a:pt x="992364" y="404141"/>
                </a:lnTo>
                <a:lnTo>
                  <a:pt x="988048" y="405725"/>
                </a:lnTo>
                <a:lnTo>
                  <a:pt x="983278" y="407083"/>
                </a:lnTo>
                <a:lnTo>
                  <a:pt x="978280" y="407762"/>
                </a:lnTo>
                <a:lnTo>
                  <a:pt x="973283" y="407988"/>
                </a:lnTo>
                <a:lnTo>
                  <a:pt x="661842" y="407988"/>
                </a:lnTo>
                <a:lnTo>
                  <a:pt x="656844" y="407762"/>
                </a:lnTo>
                <a:lnTo>
                  <a:pt x="651847" y="407083"/>
                </a:lnTo>
                <a:lnTo>
                  <a:pt x="647076" y="405725"/>
                </a:lnTo>
                <a:lnTo>
                  <a:pt x="642760" y="404141"/>
                </a:lnTo>
                <a:lnTo>
                  <a:pt x="638444" y="402105"/>
                </a:lnTo>
                <a:lnTo>
                  <a:pt x="634355" y="399615"/>
                </a:lnTo>
                <a:lnTo>
                  <a:pt x="630721" y="396900"/>
                </a:lnTo>
                <a:lnTo>
                  <a:pt x="627086" y="393732"/>
                </a:lnTo>
                <a:lnTo>
                  <a:pt x="623906" y="390338"/>
                </a:lnTo>
                <a:lnTo>
                  <a:pt x="621180" y="386491"/>
                </a:lnTo>
                <a:lnTo>
                  <a:pt x="618681" y="382418"/>
                </a:lnTo>
                <a:lnTo>
                  <a:pt x="616637" y="378119"/>
                </a:lnTo>
                <a:lnTo>
                  <a:pt x="614819" y="373593"/>
                </a:lnTo>
                <a:lnTo>
                  <a:pt x="613683" y="368841"/>
                </a:lnTo>
                <a:lnTo>
                  <a:pt x="613002" y="364089"/>
                </a:lnTo>
                <a:lnTo>
                  <a:pt x="612775" y="359111"/>
                </a:lnTo>
                <a:lnTo>
                  <a:pt x="612775" y="48877"/>
                </a:lnTo>
                <a:lnTo>
                  <a:pt x="613002" y="43899"/>
                </a:lnTo>
                <a:lnTo>
                  <a:pt x="613683" y="39147"/>
                </a:lnTo>
                <a:lnTo>
                  <a:pt x="614819" y="34395"/>
                </a:lnTo>
                <a:lnTo>
                  <a:pt x="616637" y="29869"/>
                </a:lnTo>
                <a:lnTo>
                  <a:pt x="618681" y="25796"/>
                </a:lnTo>
                <a:lnTo>
                  <a:pt x="621180" y="21497"/>
                </a:lnTo>
                <a:lnTo>
                  <a:pt x="623906" y="17650"/>
                </a:lnTo>
                <a:lnTo>
                  <a:pt x="627086" y="14256"/>
                </a:lnTo>
                <a:lnTo>
                  <a:pt x="630721" y="11314"/>
                </a:lnTo>
                <a:lnTo>
                  <a:pt x="634355" y="8372"/>
                </a:lnTo>
                <a:lnTo>
                  <a:pt x="638444" y="5883"/>
                </a:lnTo>
                <a:lnTo>
                  <a:pt x="642760" y="3847"/>
                </a:lnTo>
                <a:lnTo>
                  <a:pt x="647076" y="2263"/>
                </a:lnTo>
                <a:lnTo>
                  <a:pt x="651847" y="905"/>
                </a:lnTo>
                <a:lnTo>
                  <a:pt x="656844" y="226"/>
                </a:lnTo>
                <a:lnTo>
                  <a:pt x="661842" y="0"/>
                </a:lnTo>
                <a:close/>
                <a:moveTo>
                  <a:pt x="49267" y="0"/>
                </a:moveTo>
                <a:lnTo>
                  <a:pt x="360535" y="0"/>
                </a:lnTo>
                <a:lnTo>
                  <a:pt x="365757" y="226"/>
                </a:lnTo>
                <a:lnTo>
                  <a:pt x="370524" y="905"/>
                </a:lnTo>
                <a:lnTo>
                  <a:pt x="375292" y="2263"/>
                </a:lnTo>
                <a:lnTo>
                  <a:pt x="379606" y="3847"/>
                </a:lnTo>
                <a:lnTo>
                  <a:pt x="383920" y="5883"/>
                </a:lnTo>
                <a:lnTo>
                  <a:pt x="388233" y="8372"/>
                </a:lnTo>
                <a:lnTo>
                  <a:pt x="391866" y="11314"/>
                </a:lnTo>
                <a:lnTo>
                  <a:pt x="395271" y="14256"/>
                </a:lnTo>
                <a:lnTo>
                  <a:pt x="398450" y="17650"/>
                </a:lnTo>
                <a:lnTo>
                  <a:pt x="401401" y="21497"/>
                </a:lnTo>
                <a:lnTo>
                  <a:pt x="403672" y="25796"/>
                </a:lnTo>
                <a:lnTo>
                  <a:pt x="405715" y="29869"/>
                </a:lnTo>
                <a:lnTo>
                  <a:pt x="407531" y="34395"/>
                </a:lnTo>
                <a:lnTo>
                  <a:pt x="408440" y="39147"/>
                </a:lnTo>
                <a:lnTo>
                  <a:pt x="409348" y="43899"/>
                </a:lnTo>
                <a:lnTo>
                  <a:pt x="409575" y="48877"/>
                </a:lnTo>
                <a:lnTo>
                  <a:pt x="409575" y="359111"/>
                </a:lnTo>
                <a:lnTo>
                  <a:pt x="409348" y="364089"/>
                </a:lnTo>
                <a:lnTo>
                  <a:pt x="408440" y="368841"/>
                </a:lnTo>
                <a:lnTo>
                  <a:pt x="407531" y="373593"/>
                </a:lnTo>
                <a:lnTo>
                  <a:pt x="405715" y="378119"/>
                </a:lnTo>
                <a:lnTo>
                  <a:pt x="403672" y="382418"/>
                </a:lnTo>
                <a:lnTo>
                  <a:pt x="401401" y="386491"/>
                </a:lnTo>
                <a:lnTo>
                  <a:pt x="398450" y="390338"/>
                </a:lnTo>
                <a:lnTo>
                  <a:pt x="395271" y="393732"/>
                </a:lnTo>
                <a:lnTo>
                  <a:pt x="391866" y="396900"/>
                </a:lnTo>
                <a:lnTo>
                  <a:pt x="388233" y="399615"/>
                </a:lnTo>
                <a:lnTo>
                  <a:pt x="383920" y="402105"/>
                </a:lnTo>
                <a:lnTo>
                  <a:pt x="379606" y="404141"/>
                </a:lnTo>
                <a:lnTo>
                  <a:pt x="375292" y="405725"/>
                </a:lnTo>
                <a:lnTo>
                  <a:pt x="370524" y="407083"/>
                </a:lnTo>
                <a:lnTo>
                  <a:pt x="365757" y="407762"/>
                </a:lnTo>
                <a:lnTo>
                  <a:pt x="360535" y="407988"/>
                </a:lnTo>
                <a:lnTo>
                  <a:pt x="49267" y="407988"/>
                </a:lnTo>
                <a:lnTo>
                  <a:pt x="44272" y="407762"/>
                </a:lnTo>
                <a:lnTo>
                  <a:pt x="39277" y="407083"/>
                </a:lnTo>
                <a:lnTo>
                  <a:pt x="35191" y="405951"/>
                </a:lnTo>
                <a:lnTo>
                  <a:pt x="31331" y="404594"/>
                </a:lnTo>
                <a:lnTo>
                  <a:pt x="27471" y="402783"/>
                </a:lnTo>
                <a:lnTo>
                  <a:pt x="23839" y="400747"/>
                </a:lnTo>
                <a:lnTo>
                  <a:pt x="20433" y="398710"/>
                </a:lnTo>
                <a:lnTo>
                  <a:pt x="17028" y="396221"/>
                </a:lnTo>
                <a:lnTo>
                  <a:pt x="14303" y="393279"/>
                </a:lnTo>
                <a:lnTo>
                  <a:pt x="11352" y="390338"/>
                </a:lnTo>
                <a:lnTo>
                  <a:pt x="8854" y="386944"/>
                </a:lnTo>
                <a:lnTo>
                  <a:pt x="6811" y="383323"/>
                </a:lnTo>
                <a:lnTo>
                  <a:pt x="4768" y="379703"/>
                </a:lnTo>
                <a:lnTo>
                  <a:pt x="3178" y="375856"/>
                </a:lnTo>
                <a:lnTo>
                  <a:pt x="1816" y="371783"/>
                </a:lnTo>
                <a:lnTo>
                  <a:pt x="908" y="367710"/>
                </a:lnTo>
                <a:lnTo>
                  <a:pt x="227" y="363636"/>
                </a:lnTo>
                <a:lnTo>
                  <a:pt x="0" y="359111"/>
                </a:lnTo>
                <a:lnTo>
                  <a:pt x="0" y="48877"/>
                </a:lnTo>
                <a:lnTo>
                  <a:pt x="227" y="44578"/>
                </a:lnTo>
                <a:lnTo>
                  <a:pt x="908" y="40278"/>
                </a:lnTo>
                <a:lnTo>
                  <a:pt x="1816" y="36205"/>
                </a:lnTo>
                <a:lnTo>
                  <a:pt x="3178" y="32132"/>
                </a:lnTo>
                <a:lnTo>
                  <a:pt x="4768" y="28285"/>
                </a:lnTo>
                <a:lnTo>
                  <a:pt x="6811" y="24665"/>
                </a:lnTo>
                <a:lnTo>
                  <a:pt x="8854" y="21044"/>
                </a:lnTo>
                <a:lnTo>
                  <a:pt x="11352" y="17650"/>
                </a:lnTo>
                <a:lnTo>
                  <a:pt x="14303" y="14708"/>
                </a:lnTo>
                <a:lnTo>
                  <a:pt x="17028" y="11993"/>
                </a:lnTo>
                <a:lnTo>
                  <a:pt x="20433" y="9504"/>
                </a:lnTo>
                <a:lnTo>
                  <a:pt x="23839" y="7241"/>
                </a:lnTo>
                <a:lnTo>
                  <a:pt x="27471" y="5204"/>
                </a:lnTo>
                <a:lnTo>
                  <a:pt x="31331" y="3394"/>
                </a:lnTo>
                <a:lnTo>
                  <a:pt x="35191" y="2036"/>
                </a:lnTo>
                <a:lnTo>
                  <a:pt x="39277" y="905"/>
                </a:lnTo>
                <a:lnTo>
                  <a:pt x="44272" y="226"/>
                </a:lnTo>
                <a:lnTo>
                  <a:pt x="492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10604183" y="2409825"/>
            <a:ext cx="996950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8147050" y="2725738"/>
            <a:ext cx="436563" cy="365125"/>
          </a:xfrm>
          <a:custGeom>
            <a:avLst/>
            <a:gdLst/>
            <a:ahLst/>
            <a:cxnLst/>
            <a:rect l="l" t="t" r="r" b="b"/>
            <a:pathLst>
              <a:path w="3880" h="3220" extrusionOk="0">
                <a:moveTo>
                  <a:pt x="0" y="1927"/>
                </a:moveTo>
                <a:cubicBezTo>
                  <a:pt x="72" y="1656"/>
                  <a:pt x="72" y="1656"/>
                  <a:pt x="72" y="1656"/>
                </a:cubicBezTo>
                <a:cubicBezTo>
                  <a:pt x="1176" y="2007"/>
                  <a:pt x="1176" y="2007"/>
                  <a:pt x="1176" y="2007"/>
                </a:cubicBezTo>
                <a:cubicBezTo>
                  <a:pt x="2038" y="1773"/>
                  <a:pt x="2038" y="1773"/>
                  <a:pt x="2038" y="1773"/>
                </a:cubicBezTo>
                <a:cubicBezTo>
                  <a:pt x="2036" y="1705"/>
                  <a:pt x="2036" y="1705"/>
                  <a:pt x="2036" y="1705"/>
                </a:cubicBezTo>
                <a:cubicBezTo>
                  <a:pt x="1359" y="1705"/>
                  <a:pt x="1359" y="1705"/>
                  <a:pt x="1359" y="1705"/>
                </a:cubicBezTo>
                <a:cubicBezTo>
                  <a:pt x="1496" y="1378"/>
                  <a:pt x="1496" y="1378"/>
                  <a:pt x="1496" y="1378"/>
                </a:cubicBezTo>
                <a:cubicBezTo>
                  <a:pt x="2720" y="1184"/>
                  <a:pt x="2720" y="1184"/>
                  <a:pt x="2720" y="1184"/>
                </a:cubicBezTo>
                <a:cubicBezTo>
                  <a:pt x="3274" y="1900"/>
                  <a:pt x="3274" y="1900"/>
                  <a:pt x="3274" y="1900"/>
                </a:cubicBezTo>
                <a:cubicBezTo>
                  <a:pt x="3334" y="1918"/>
                  <a:pt x="3334" y="1918"/>
                  <a:pt x="3334" y="1918"/>
                </a:cubicBezTo>
                <a:cubicBezTo>
                  <a:pt x="3334" y="1759"/>
                  <a:pt x="3334" y="1759"/>
                  <a:pt x="3334" y="1759"/>
                </a:cubicBezTo>
                <a:cubicBezTo>
                  <a:pt x="3880" y="1759"/>
                  <a:pt x="3880" y="1759"/>
                  <a:pt x="3880" y="1759"/>
                </a:cubicBezTo>
                <a:cubicBezTo>
                  <a:pt x="3880" y="3220"/>
                  <a:pt x="3880" y="3220"/>
                  <a:pt x="3880" y="3220"/>
                </a:cubicBezTo>
                <a:cubicBezTo>
                  <a:pt x="3334" y="3220"/>
                  <a:pt x="3334" y="3220"/>
                  <a:pt x="3334" y="3220"/>
                </a:cubicBezTo>
                <a:cubicBezTo>
                  <a:pt x="3334" y="2991"/>
                  <a:pt x="3334" y="2991"/>
                  <a:pt x="3334" y="2991"/>
                </a:cubicBezTo>
                <a:cubicBezTo>
                  <a:pt x="2631" y="2721"/>
                  <a:pt x="2631" y="2721"/>
                  <a:pt x="2631" y="2721"/>
                </a:cubicBezTo>
                <a:cubicBezTo>
                  <a:pt x="1001" y="2922"/>
                  <a:pt x="1001" y="2922"/>
                  <a:pt x="1001" y="2922"/>
                </a:cubicBezTo>
                <a:cubicBezTo>
                  <a:pt x="95" y="2456"/>
                  <a:pt x="95" y="2456"/>
                  <a:pt x="95" y="2456"/>
                </a:cubicBezTo>
                <a:cubicBezTo>
                  <a:pt x="122" y="2284"/>
                  <a:pt x="122" y="2284"/>
                  <a:pt x="122" y="2284"/>
                </a:cubicBezTo>
                <a:cubicBezTo>
                  <a:pt x="0" y="2185"/>
                  <a:pt x="0" y="2185"/>
                  <a:pt x="0" y="2185"/>
                </a:cubicBezTo>
                <a:cubicBezTo>
                  <a:pt x="18" y="2004"/>
                  <a:pt x="18" y="2004"/>
                  <a:pt x="18" y="2004"/>
                </a:cubicBezTo>
                <a:cubicBezTo>
                  <a:pt x="0" y="1927"/>
                  <a:pt x="0" y="1927"/>
                  <a:pt x="0" y="1927"/>
                </a:cubicBezTo>
                <a:close/>
                <a:moveTo>
                  <a:pt x="1639" y="376"/>
                </a:moveTo>
                <a:cubicBezTo>
                  <a:pt x="1680" y="273"/>
                  <a:pt x="1725" y="181"/>
                  <a:pt x="1764" y="117"/>
                </a:cubicBezTo>
                <a:cubicBezTo>
                  <a:pt x="1799" y="61"/>
                  <a:pt x="1833" y="23"/>
                  <a:pt x="1863" y="9"/>
                </a:cubicBezTo>
                <a:cubicBezTo>
                  <a:pt x="1880" y="1"/>
                  <a:pt x="1892" y="0"/>
                  <a:pt x="1904" y="5"/>
                </a:cubicBezTo>
                <a:cubicBezTo>
                  <a:pt x="1962" y="29"/>
                  <a:pt x="2023" y="53"/>
                  <a:pt x="2081" y="76"/>
                </a:cubicBezTo>
                <a:cubicBezTo>
                  <a:pt x="2100" y="88"/>
                  <a:pt x="2105" y="94"/>
                  <a:pt x="2110" y="110"/>
                </a:cubicBezTo>
                <a:cubicBezTo>
                  <a:pt x="2153" y="245"/>
                  <a:pt x="1930" y="828"/>
                  <a:pt x="1795" y="895"/>
                </a:cubicBezTo>
                <a:cubicBezTo>
                  <a:pt x="1778" y="903"/>
                  <a:pt x="1770" y="905"/>
                  <a:pt x="1752" y="899"/>
                </a:cubicBezTo>
                <a:cubicBezTo>
                  <a:pt x="1694" y="876"/>
                  <a:pt x="1634" y="851"/>
                  <a:pt x="1576" y="828"/>
                </a:cubicBezTo>
                <a:cubicBezTo>
                  <a:pt x="1562" y="822"/>
                  <a:pt x="1555" y="815"/>
                  <a:pt x="1548" y="799"/>
                </a:cubicBezTo>
                <a:cubicBezTo>
                  <a:pt x="1536" y="768"/>
                  <a:pt x="1537" y="716"/>
                  <a:pt x="1551" y="651"/>
                </a:cubicBezTo>
                <a:cubicBezTo>
                  <a:pt x="1567" y="577"/>
                  <a:pt x="1597" y="479"/>
                  <a:pt x="1639" y="376"/>
                </a:cubicBezTo>
                <a:close/>
                <a:moveTo>
                  <a:pt x="1813" y="157"/>
                </a:moveTo>
                <a:cubicBezTo>
                  <a:pt x="1777" y="215"/>
                  <a:pt x="1735" y="301"/>
                  <a:pt x="1696" y="399"/>
                </a:cubicBezTo>
                <a:cubicBezTo>
                  <a:pt x="1657" y="498"/>
                  <a:pt x="1628" y="588"/>
                  <a:pt x="1614" y="655"/>
                </a:cubicBezTo>
                <a:cubicBezTo>
                  <a:pt x="1604" y="702"/>
                  <a:pt x="1600" y="724"/>
                  <a:pt x="1605" y="725"/>
                </a:cubicBezTo>
                <a:cubicBezTo>
                  <a:pt x="1609" y="727"/>
                  <a:pt x="1622" y="709"/>
                  <a:pt x="1646" y="668"/>
                </a:cubicBezTo>
                <a:cubicBezTo>
                  <a:pt x="1682" y="610"/>
                  <a:pt x="1724" y="525"/>
                  <a:pt x="1763" y="426"/>
                </a:cubicBezTo>
                <a:cubicBezTo>
                  <a:pt x="1802" y="328"/>
                  <a:pt x="1831" y="237"/>
                  <a:pt x="1845" y="170"/>
                </a:cubicBezTo>
                <a:cubicBezTo>
                  <a:pt x="1855" y="124"/>
                  <a:pt x="1859" y="102"/>
                  <a:pt x="1854" y="100"/>
                </a:cubicBezTo>
                <a:cubicBezTo>
                  <a:pt x="1850" y="98"/>
                  <a:pt x="1838" y="117"/>
                  <a:pt x="1813" y="157"/>
                </a:cubicBezTo>
                <a:close/>
                <a:moveTo>
                  <a:pt x="1375" y="710"/>
                </a:moveTo>
                <a:cubicBezTo>
                  <a:pt x="1315" y="601"/>
                  <a:pt x="1253" y="504"/>
                  <a:pt x="1200" y="437"/>
                </a:cubicBezTo>
                <a:cubicBezTo>
                  <a:pt x="1154" y="379"/>
                  <a:pt x="1110" y="341"/>
                  <a:pt x="1074" y="329"/>
                </a:cubicBezTo>
                <a:cubicBezTo>
                  <a:pt x="1056" y="323"/>
                  <a:pt x="1045" y="325"/>
                  <a:pt x="1030" y="332"/>
                </a:cubicBezTo>
                <a:cubicBezTo>
                  <a:pt x="968" y="365"/>
                  <a:pt x="904" y="400"/>
                  <a:pt x="842" y="433"/>
                </a:cubicBezTo>
                <a:cubicBezTo>
                  <a:pt x="824" y="444"/>
                  <a:pt x="820" y="452"/>
                  <a:pt x="814" y="473"/>
                </a:cubicBezTo>
                <a:cubicBezTo>
                  <a:pt x="775" y="638"/>
                  <a:pt x="1119" y="1249"/>
                  <a:pt x="1266" y="1308"/>
                </a:cubicBezTo>
                <a:cubicBezTo>
                  <a:pt x="1283" y="1315"/>
                  <a:pt x="1292" y="1316"/>
                  <a:pt x="1316" y="1308"/>
                </a:cubicBezTo>
                <a:cubicBezTo>
                  <a:pt x="1378" y="1275"/>
                  <a:pt x="1442" y="1240"/>
                  <a:pt x="1504" y="1206"/>
                </a:cubicBezTo>
                <a:cubicBezTo>
                  <a:pt x="1518" y="1199"/>
                  <a:pt x="1526" y="1188"/>
                  <a:pt x="1531" y="1168"/>
                </a:cubicBezTo>
                <a:cubicBezTo>
                  <a:pt x="1540" y="1131"/>
                  <a:pt x="1532" y="1075"/>
                  <a:pt x="1508" y="1006"/>
                </a:cubicBezTo>
                <a:cubicBezTo>
                  <a:pt x="1481" y="925"/>
                  <a:pt x="1434" y="820"/>
                  <a:pt x="1375" y="710"/>
                </a:cubicBezTo>
                <a:close/>
                <a:moveTo>
                  <a:pt x="1439" y="1018"/>
                </a:moveTo>
                <a:cubicBezTo>
                  <a:pt x="1456" y="1069"/>
                  <a:pt x="1462" y="1093"/>
                  <a:pt x="1458" y="1095"/>
                </a:cubicBezTo>
                <a:cubicBezTo>
                  <a:pt x="1454" y="1098"/>
                  <a:pt x="1437" y="1079"/>
                  <a:pt x="1404" y="1037"/>
                </a:cubicBezTo>
                <a:cubicBezTo>
                  <a:pt x="1357" y="976"/>
                  <a:pt x="1299" y="887"/>
                  <a:pt x="1242" y="782"/>
                </a:cubicBezTo>
                <a:cubicBezTo>
                  <a:pt x="1185" y="678"/>
                  <a:pt x="1142" y="580"/>
                  <a:pt x="1117" y="507"/>
                </a:cubicBezTo>
                <a:cubicBezTo>
                  <a:pt x="1100" y="457"/>
                  <a:pt x="1093" y="433"/>
                  <a:pt x="1098" y="430"/>
                </a:cubicBezTo>
                <a:cubicBezTo>
                  <a:pt x="1102" y="428"/>
                  <a:pt x="1119" y="447"/>
                  <a:pt x="1151" y="489"/>
                </a:cubicBezTo>
                <a:cubicBezTo>
                  <a:pt x="1199" y="550"/>
                  <a:pt x="1257" y="639"/>
                  <a:pt x="1314" y="744"/>
                </a:cubicBezTo>
                <a:cubicBezTo>
                  <a:pt x="1370" y="848"/>
                  <a:pt x="1414" y="945"/>
                  <a:pt x="1439" y="1018"/>
                </a:cubicBezTo>
                <a:close/>
                <a:moveTo>
                  <a:pt x="723" y="1188"/>
                </a:moveTo>
                <a:cubicBezTo>
                  <a:pt x="603" y="1157"/>
                  <a:pt x="490" y="1136"/>
                  <a:pt x="405" y="1128"/>
                </a:cubicBezTo>
                <a:cubicBezTo>
                  <a:pt x="330" y="1122"/>
                  <a:pt x="273" y="1127"/>
                  <a:pt x="240" y="1146"/>
                </a:cubicBezTo>
                <a:cubicBezTo>
                  <a:pt x="223" y="1155"/>
                  <a:pt x="216" y="1164"/>
                  <a:pt x="211" y="1180"/>
                </a:cubicBezTo>
                <a:cubicBezTo>
                  <a:pt x="193" y="1248"/>
                  <a:pt x="174" y="1319"/>
                  <a:pt x="157" y="1386"/>
                </a:cubicBezTo>
                <a:cubicBezTo>
                  <a:pt x="152" y="1407"/>
                  <a:pt x="155" y="1416"/>
                  <a:pt x="167" y="1434"/>
                </a:cubicBezTo>
                <a:cubicBezTo>
                  <a:pt x="260" y="1575"/>
                  <a:pt x="940" y="1743"/>
                  <a:pt x="1085" y="1677"/>
                </a:cubicBezTo>
                <a:cubicBezTo>
                  <a:pt x="1101" y="1669"/>
                  <a:pt x="1108" y="1663"/>
                  <a:pt x="1118" y="1640"/>
                </a:cubicBezTo>
                <a:cubicBezTo>
                  <a:pt x="1136" y="1573"/>
                  <a:pt x="1155" y="1502"/>
                  <a:pt x="1173" y="1434"/>
                </a:cubicBezTo>
                <a:cubicBezTo>
                  <a:pt x="1177" y="1419"/>
                  <a:pt x="1174" y="1406"/>
                  <a:pt x="1163" y="1388"/>
                </a:cubicBezTo>
                <a:cubicBezTo>
                  <a:pt x="1143" y="1356"/>
                  <a:pt x="1096" y="1324"/>
                  <a:pt x="1030" y="1293"/>
                </a:cubicBezTo>
                <a:cubicBezTo>
                  <a:pt x="952" y="1258"/>
                  <a:pt x="844" y="1220"/>
                  <a:pt x="723" y="1188"/>
                </a:cubicBezTo>
                <a:close/>
                <a:moveTo>
                  <a:pt x="991" y="1353"/>
                </a:moveTo>
                <a:cubicBezTo>
                  <a:pt x="921" y="1321"/>
                  <a:pt x="821" y="1286"/>
                  <a:pt x="705" y="1256"/>
                </a:cubicBezTo>
                <a:cubicBezTo>
                  <a:pt x="590" y="1225"/>
                  <a:pt x="485" y="1206"/>
                  <a:pt x="409" y="1199"/>
                </a:cubicBezTo>
                <a:cubicBezTo>
                  <a:pt x="356" y="1194"/>
                  <a:pt x="331" y="1194"/>
                  <a:pt x="330" y="1198"/>
                </a:cubicBezTo>
                <a:cubicBezTo>
                  <a:pt x="328" y="1203"/>
                  <a:pt x="351" y="1215"/>
                  <a:pt x="399" y="1237"/>
                </a:cubicBezTo>
                <a:cubicBezTo>
                  <a:pt x="469" y="1269"/>
                  <a:pt x="570" y="1304"/>
                  <a:pt x="685" y="1334"/>
                </a:cubicBezTo>
                <a:cubicBezTo>
                  <a:pt x="800" y="1364"/>
                  <a:pt x="905" y="1384"/>
                  <a:pt x="981" y="1391"/>
                </a:cubicBezTo>
                <a:cubicBezTo>
                  <a:pt x="1034" y="1395"/>
                  <a:pt x="1059" y="1396"/>
                  <a:pt x="1061" y="1391"/>
                </a:cubicBezTo>
                <a:cubicBezTo>
                  <a:pt x="1062" y="1386"/>
                  <a:pt x="1039" y="1375"/>
                  <a:pt x="991" y="1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5"/>
          <p:cNvSpPr/>
          <p:nvPr/>
        </p:nvSpPr>
        <p:spPr>
          <a:xfrm rot="10800000" flipH="1">
            <a:off x="2313305" y="3972878"/>
            <a:ext cx="173038" cy="17303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5"/>
          <p:cNvSpPr/>
          <p:nvPr/>
        </p:nvSpPr>
        <p:spPr>
          <a:xfrm rot="10800000" flipH="1">
            <a:off x="4105275" y="3972243"/>
            <a:ext cx="173038" cy="17303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/>
          <p:nvPr/>
        </p:nvSpPr>
        <p:spPr>
          <a:xfrm rot="10800000" flipH="1">
            <a:off x="7499985" y="3993833"/>
            <a:ext cx="173038" cy="17303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/>
          <p:cNvSpPr/>
          <p:nvPr/>
        </p:nvSpPr>
        <p:spPr>
          <a:xfrm rot="10800000" flipH="1">
            <a:off x="7569200" y="2060575"/>
            <a:ext cx="541338" cy="2057400"/>
          </a:xfrm>
          <a:custGeom>
            <a:avLst/>
            <a:gdLst/>
            <a:ahLst/>
            <a:cxnLst/>
            <a:rect l="l" t="t" r="r" b="b"/>
            <a:pathLst>
              <a:path w="476250" h="1809750" extrusionOk="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7087553" y="2425065"/>
            <a:ext cx="995363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8158163" y="1788478"/>
            <a:ext cx="169545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sz="2400" b="1" i="0" u="non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7368540" y="2658110"/>
            <a:ext cx="436563" cy="428625"/>
          </a:xfrm>
          <a:custGeom>
            <a:avLst/>
            <a:gdLst/>
            <a:ahLst/>
            <a:cxnLst/>
            <a:rect l="l" t="t" r="r" b="b"/>
            <a:pathLst>
              <a:path w="3073399" h="3009901" extrusionOk="0">
                <a:moveTo>
                  <a:pt x="1055687" y="1949450"/>
                </a:moveTo>
                <a:lnTo>
                  <a:pt x="1078240" y="1949450"/>
                </a:lnTo>
                <a:lnTo>
                  <a:pt x="1078927" y="1949450"/>
                </a:lnTo>
                <a:lnTo>
                  <a:pt x="1086499" y="1949450"/>
                </a:lnTo>
                <a:lnTo>
                  <a:pt x="1351101" y="1949450"/>
                </a:lnTo>
                <a:lnTo>
                  <a:pt x="1804388" y="1949450"/>
                </a:lnTo>
                <a:lnTo>
                  <a:pt x="2069625" y="1949450"/>
                </a:lnTo>
                <a:lnTo>
                  <a:pt x="2076931" y="1949450"/>
                </a:lnTo>
                <a:lnTo>
                  <a:pt x="2084237" y="1950085"/>
                </a:lnTo>
                <a:lnTo>
                  <a:pt x="2091543" y="1951355"/>
                </a:lnTo>
                <a:lnTo>
                  <a:pt x="2098532" y="1952307"/>
                </a:lnTo>
                <a:lnTo>
                  <a:pt x="2105838" y="1953894"/>
                </a:lnTo>
                <a:lnTo>
                  <a:pt x="2112508" y="1956115"/>
                </a:lnTo>
                <a:lnTo>
                  <a:pt x="2119496" y="1958337"/>
                </a:lnTo>
                <a:lnTo>
                  <a:pt x="2126167" y="1960876"/>
                </a:lnTo>
                <a:lnTo>
                  <a:pt x="2132202" y="1963732"/>
                </a:lnTo>
                <a:lnTo>
                  <a:pt x="2138555" y="1966906"/>
                </a:lnTo>
                <a:lnTo>
                  <a:pt x="2144591" y="1970397"/>
                </a:lnTo>
                <a:lnTo>
                  <a:pt x="2150626" y="1974206"/>
                </a:lnTo>
                <a:lnTo>
                  <a:pt x="2156344" y="1978331"/>
                </a:lnTo>
                <a:lnTo>
                  <a:pt x="2161744" y="1982775"/>
                </a:lnTo>
                <a:lnTo>
                  <a:pt x="2166826" y="1987218"/>
                </a:lnTo>
                <a:lnTo>
                  <a:pt x="2172226" y="1991979"/>
                </a:lnTo>
                <a:lnTo>
                  <a:pt x="2176991" y="1997057"/>
                </a:lnTo>
                <a:lnTo>
                  <a:pt x="2181438" y="2002135"/>
                </a:lnTo>
                <a:lnTo>
                  <a:pt x="2185568" y="2007847"/>
                </a:lnTo>
                <a:lnTo>
                  <a:pt x="2190015" y="2013243"/>
                </a:lnTo>
                <a:lnTo>
                  <a:pt x="2193826" y="2019273"/>
                </a:lnTo>
                <a:lnTo>
                  <a:pt x="2197321" y="2025620"/>
                </a:lnTo>
                <a:lnTo>
                  <a:pt x="2200497" y="2031651"/>
                </a:lnTo>
                <a:lnTo>
                  <a:pt x="2203038" y="2037998"/>
                </a:lnTo>
                <a:lnTo>
                  <a:pt x="2205897" y="2044663"/>
                </a:lnTo>
                <a:lnTo>
                  <a:pt x="2208121" y="2051328"/>
                </a:lnTo>
                <a:lnTo>
                  <a:pt x="2210027" y="2058310"/>
                </a:lnTo>
                <a:lnTo>
                  <a:pt x="2211615" y="2065292"/>
                </a:lnTo>
                <a:lnTo>
                  <a:pt x="2212886" y="2072592"/>
                </a:lnTo>
                <a:lnTo>
                  <a:pt x="2213838" y="2079892"/>
                </a:lnTo>
                <a:lnTo>
                  <a:pt x="2214474" y="2087191"/>
                </a:lnTo>
                <a:lnTo>
                  <a:pt x="2214791" y="2094491"/>
                </a:lnTo>
                <a:lnTo>
                  <a:pt x="2214474" y="2102108"/>
                </a:lnTo>
                <a:lnTo>
                  <a:pt x="2213838" y="2109408"/>
                </a:lnTo>
                <a:lnTo>
                  <a:pt x="2212886" y="2116707"/>
                </a:lnTo>
                <a:lnTo>
                  <a:pt x="2211615" y="2123689"/>
                </a:lnTo>
                <a:lnTo>
                  <a:pt x="2210027" y="2130672"/>
                </a:lnTo>
                <a:lnTo>
                  <a:pt x="2208121" y="2137654"/>
                </a:lnTo>
                <a:lnTo>
                  <a:pt x="2205897" y="2144319"/>
                </a:lnTo>
                <a:lnTo>
                  <a:pt x="2203038" y="2150984"/>
                </a:lnTo>
                <a:lnTo>
                  <a:pt x="2200497" y="2157649"/>
                </a:lnTo>
                <a:lnTo>
                  <a:pt x="2197321" y="2163996"/>
                </a:lnTo>
                <a:lnTo>
                  <a:pt x="2193826" y="2169709"/>
                </a:lnTo>
                <a:lnTo>
                  <a:pt x="2190015" y="2175739"/>
                </a:lnTo>
                <a:lnTo>
                  <a:pt x="2185568" y="2181452"/>
                </a:lnTo>
                <a:lnTo>
                  <a:pt x="2181438" y="2186847"/>
                </a:lnTo>
                <a:lnTo>
                  <a:pt x="2176991" y="2192243"/>
                </a:lnTo>
                <a:lnTo>
                  <a:pt x="2172226" y="2197003"/>
                </a:lnTo>
                <a:lnTo>
                  <a:pt x="2166826" y="2201764"/>
                </a:lnTo>
                <a:lnTo>
                  <a:pt x="2161744" y="2206524"/>
                </a:lnTo>
                <a:lnTo>
                  <a:pt x="2156344" y="2210968"/>
                </a:lnTo>
                <a:lnTo>
                  <a:pt x="2150626" y="2214776"/>
                </a:lnTo>
                <a:lnTo>
                  <a:pt x="2144591" y="2218585"/>
                </a:lnTo>
                <a:lnTo>
                  <a:pt x="2138555" y="2222076"/>
                </a:lnTo>
                <a:lnTo>
                  <a:pt x="2132202" y="2225250"/>
                </a:lnTo>
                <a:lnTo>
                  <a:pt x="2126167" y="2228423"/>
                </a:lnTo>
                <a:lnTo>
                  <a:pt x="2119496" y="2230645"/>
                </a:lnTo>
                <a:lnTo>
                  <a:pt x="2112508" y="2233184"/>
                </a:lnTo>
                <a:lnTo>
                  <a:pt x="2105838" y="2235088"/>
                </a:lnTo>
                <a:lnTo>
                  <a:pt x="2098532" y="2236675"/>
                </a:lnTo>
                <a:lnTo>
                  <a:pt x="2091543" y="2238262"/>
                </a:lnTo>
                <a:lnTo>
                  <a:pt x="2084237" y="2238897"/>
                </a:lnTo>
                <a:lnTo>
                  <a:pt x="2076931" y="2239531"/>
                </a:lnTo>
                <a:lnTo>
                  <a:pt x="2069625" y="2239531"/>
                </a:lnTo>
                <a:lnTo>
                  <a:pt x="1804388" y="2239531"/>
                </a:lnTo>
                <a:lnTo>
                  <a:pt x="1584256" y="2239531"/>
                </a:lnTo>
                <a:lnTo>
                  <a:pt x="1584256" y="2308085"/>
                </a:lnTo>
                <a:lnTo>
                  <a:pt x="2069625" y="2308085"/>
                </a:lnTo>
                <a:lnTo>
                  <a:pt x="2082331" y="2307767"/>
                </a:lnTo>
                <a:lnTo>
                  <a:pt x="2095355" y="2306815"/>
                </a:lnTo>
                <a:lnTo>
                  <a:pt x="2108379" y="2304593"/>
                </a:lnTo>
                <a:lnTo>
                  <a:pt x="2120767" y="2302054"/>
                </a:lnTo>
                <a:lnTo>
                  <a:pt x="2133155" y="2298563"/>
                </a:lnTo>
                <a:lnTo>
                  <a:pt x="2144908" y="2294437"/>
                </a:lnTo>
                <a:lnTo>
                  <a:pt x="2156344" y="2289677"/>
                </a:lnTo>
                <a:lnTo>
                  <a:pt x="2167462" y="2284281"/>
                </a:lnTo>
                <a:lnTo>
                  <a:pt x="2178262" y="2278251"/>
                </a:lnTo>
                <a:lnTo>
                  <a:pt x="2188744" y="2271586"/>
                </a:lnTo>
                <a:lnTo>
                  <a:pt x="2198909" y="2264287"/>
                </a:lnTo>
                <a:lnTo>
                  <a:pt x="2208438" y="2256670"/>
                </a:lnTo>
                <a:lnTo>
                  <a:pt x="2217333" y="2248101"/>
                </a:lnTo>
                <a:lnTo>
                  <a:pt x="2226227" y="2239531"/>
                </a:lnTo>
                <a:lnTo>
                  <a:pt x="2234168" y="2230010"/>
                </a:lnTo>
                <a:lnTo>
                  <a:pt x="2241792" y="2220489"/>
                </a:lnTo>
                <a:lnTo>
                  <a:pt x="2946339" y="2149079"/>
                </a:lnTo>
                <a:lnTo>
                  <a:pt x="2952057" y="2148445"/>
                </a:lnTo>
                <a:lnTo>
                  <a:pt x="2958410" y="2148445"/>
                </a:lnTo>
                <a:lnTo>
                  <a:pt x="2964445" y="2148762"/>
                </a:lnTo>
                <a:lnTo>
                  <a:pt x="2970480" y="2149079"/>
                </a:lnTo>
                <a:lnTo>
                  <a:pt x="2976198" y="2150349"/>
                </a:lnTo>
                <a:lnTo>
                  <a:pt x="2982234" y="2151301"/>
                </a:lnTo>
                <a:lnTo>
                  <a:pt x="2988269" y="2152571"/>
                </a:lnTo>
                <a:lnTo>
                  <a:pt x="2993669" y="2154792"/>
                </a:lnTo>
                <a:lnTo>
                  <a:pt x="2999704" y="2157014"/>
                </a:lnTo>
                <a:lnTo>
                  <a:pt x="3004787" y="2159235"/>
                </a:lnTo>
                <a:lnTo>
                  <a:pt x="3010504" y="2161774"/>
                </a:lnTo>
                <a:lnTo>
                  <a:pt x="3015587" y="2164948"/>
                </a:lnTo>
                <a:lnTo>
                  <a:pt x="3020987" y="2168439"/>
                </a:lnTo>
                <a:lnTo>
                  <a:pt x="3025752" y="2171930"/>
                </a:lnTo>
                <a:lnTo>
                  <a:pt x="3030834" y="2175739"/>
                </a:lnTo>
                <a:lnTo>
                  <a:pt x="3035281" y="2179865"/>
                </a:lnTo>
                <a:lnTo>
                  <a:pt x="3039728" y="2184308"/>
                </a:lnTo>
                <a:lnTo>
                  <a:pt x="3043858" y="2189069"/>
                </a:lnTo>
                <a:lnTo>
                  <a:pt x="3047669" y="2193829"/>
                </a:lnTo>
                <a:lnTo>
                  <a:pt x="3051164" y="2199225"/>
                </a:lnTo>
                <a:lnTo>
                  <a:pt x="3054658" y="2204303"/>
                </a:lnTo>
                <a:lnTo>
                  <a:pt x="3057834" y="2209381"/>
                </a:lnTo>
                <a:lnTo>
                  <a:pt x="3060693" y="2215094"/>
                </a:lnTo>
                <a:lnTo>
                  <a:pt x="3063234" y="2220806"/>
                </a:lnTo>
                <a:lnTo>
                  <a:pt x="3065458" y="2226519"/>
                </a:lnTo>
                <a:lnTo>
                  <a:pt x="3067681" y="2232549"/>
                </a:lnTo>
                <a:lnTo>
                  <a:pt x="3069270" y="2238897"/>
                </a:lnTo>
                <a:lnTo>
                  <a:pt x="3070858" y="2244609"/>
                </a:lnTo>
                <a:lnTo>
                  <a:pt x="3071811" y="2250957"/>
                </a:lnTo>
                <a:lnTo>
                  <a:pt x="3072446" y="2257305"/>
                </a:lnTo>
                <a:lnTo>
                  <a:pt x="3072764" y="2263652"/>
                </a:lnTo>
                <a:lnTo>
                  <a:pt x="3073399" y="2270317"/>
                </a:lnTo>
                <a:lnTo>
                  <a:pt x="3073399" y="2283647"/>
                </a:lnTo>
                <a:lnTo>
                  <a:pt x="3073399" y="2289994"/>
                </a:lnTo>
                <a:lnTo>
                  <a:pt x="3072764" y="2296342"/>
                </a:lnTo>
                <a:lnTo>
                  <a:pt x="3072128" y="2302372"/>
                </a:lnTo>
                <a:lnTo>
                  <a:pt x="3071176" y="2308085"/>
                </a:lnTo>
                <a:lnTo>
                  <a:pt x="3070222" y="2314115"/>
                </a:lnTo>
                <a:lnTo>
                  <a:pt x="3068952" y="2320145"/>
                </a:lnTo>
                <a:lnTo>
                  <a:pt x="3067364" y="2325540"/>
                </a:lnTo>
                <a:lnTo>
                  <a:pt x="3065458" y="2331570"/>
                </a:lnTo>
                <a:lnTo>
                  <a:pt x="3063870" y="2336966"/>
                </a:lnTo>
                <a:lnTo>
                  <a:pt x="3061646" y="2342361"/>
                </a:lnTo>
                <a:lnTo>
                  <a:pt x="3059422" y="2347757"/>
                </a:lnTo>
                <a:lnTo>
                  <a:pt x="3056564" y="2353152"/>
                </a:lnTo>
                <a:lnTo>
                  <a:pt x="3054022" y="2357913"/>
                </a:lnTo>
                <a:lnTo>
                  <a:pt x="3050846" y="2363308"/>
                </a:lnTo>
                <a:lnTo>
                  <a:pt x="3047669" y="2368069"/>
                </a:lnTo>
                <a:lnTo>
                  <a:pt x="3044493" y="2372512"/>
                </a:lnTo>
                <a:lnTo>
                  <a:pt x="3040999" y="2377272"/>
                </a:lnTo>
                <a:lnTo>
                  <a:pt x="3037187" y="2381716"/>
                </a:lnTo>
                <a:lnTo>
                  <a:pt x="3033375" y="2385842"/>
                </a:lnTo>
                <a:lnTo>
                  <a:pt x="3029563" y="2389967"/>
                </a:lnTo>
                <a:lnTo>
                  <a:pt x="3025434" y="2394411"/>
                </a:lnTo>
                <a:lnTo>
                  <a:pt x="3020987" y="2397902"/>
                </a:lnTo>
                <a:lnTo>
                  <a:pt x="3016857" y="2401710"/>
                </a:lnTo>
                <a:lnTo>
                  <a:pt x="3011775" y="2405202"/>
                </a:lnTo>
                <a:lnTo>
                  <a:pt x="3007328" y="2408058"/>
                </a:lnTo>
                <a:lnTo>
                  <a:pt x="3002563" y="2410914"/>
                </a:lnTo>
                <a:lnTo>
                  <a:pt x="2997163" y="2414088"/>
                </a:lnTo>
                <a:lnTo>
                  <a:pt x="2992398" y="2416627"/>
                </a:lnTo>
                <a:lnTo>
                  <a:pt x="2986681" y="2419166"/>
                </a:lnTo>
                <a:lnTo>
                  <a:pt x="2981598" y="2421070"/>
                </a:lnTo>
                <a:lnTo>
                  <a:pt x="2975880" y="2423292"/>
                </a:lnTo>
                <a:lnTo>
                  <a:pt x="2970480" y="2424879"/>
                </a:lnTo>
                <a:lnTo>
                  <a:pt x="1949871" y="2711469"/>
                </a:lnTo>
                <a:lnTo>
                  <a:pt x="1922236" y="2718769"/>
                </a:lnTo>
                <a:lnTo>
                  <a:pt x="1894600" y="2725433"/>
                </a:lnTo>
                <a:lnTo>
                  <a:pt x="1867282" y="2731781"/>
                </a:lnTo>
                <a:lnTo>
                  <a:pt x="1839329" y="2737176"/>
                </a:lnTo>
                <a:lnTo>
                  <a:pt x="1811376" y="2742254"/>
                </a:lnTo>
                <a:lnTo>
                  <a:pt x="1783423" y="2746380"/>
                </a:lnTo>
                <a:lnTo>
                  <a:pt x="1755470" y="2750189"/>
                </a:lnTo>
                <a:lnTo>
                  <a:pt x="1727199" y="2753362"/>
                </a:lnTo>
                <a:lnTo>
                  <a:pt x="1698928" y="2755584"/>
                </a:lnTo>
                <a:lnTo>
                  <a:pt x="1670975" y="2757488"/>
                </a:lnTo>
                <a:lnTo>
                  <a:pt x="1643022" y="2758440"/>
                </a:lnTo>
                <a:lnTo>
                  <a:pt x="1614751" y="2759075"/>
                </a:lnTo>
                <a:lnTo>
                  <a:pt x="1586480" y="2758758"/>
                </a:lnTo>
                <a:lnTo>
                  <a:pt x="1558209" y="2758123"/>
                </a:lnTo>
                <a:lnTo>
                  <a:pt x="1529621" y="2757171"/>
                </a:lnTo>
                <a:lnTo>
                  <a:pt x="1501350" y="2754949"/>
                </a:lnTo>
                <a:lnTo>
                  <a:pt x="1079193" y="2720990"/>
                </a:lnTo>
                <a:lnTo>
                  <a:pt x="1073158" y="2720355"/>
                </a:lnTo>
                <a:lnTo>
                  <a:pt x="1067122" y="2719403"/>
                </a:lnTo>
                <a:lnTo>
                  <a:pt x="1061405" y="2718451"/>
                </a:lnTo>
                <a:lnTo>
                  <a:pt x="1055687" y="2717182"/>
                </a:lnTo>
                <a:lnTo>
                  <a:pt x="1055687" y="1952625"/>
                </a:lnTo>
                <a:lnTo>
                  <a:pt x="1055687" y="1952624"/>
                </a:lnTo>
                <a:lnTo>
                  <a:pt x="1055687" y="1949450"/>
                </a:lnTo>
                <a:close/>
                <a:moveTo>
                  <a:pt x="699851" y="1948276"/>
                </a:moveTo>
                <a:lnTo>
                  <a:pt x="693503" y="1948912"/>
                </a:lnTo>
                <a:lnTo>
                  <a:pt x="687790" y="1949865"/>
                </a:lnTo>
                <a:lnTo>
                  <a:pt x="682077" y="1950819"/>
                </a:lnTo>
                <a:lnTo>
                  <a:pt x="676364" y="1951772"/>
                </a:lnTo>
                <a:lnTo>
                  <a:pt x="670651" y="1953680"/>
                </a:lnTo>
                <a:lnTo>
                  <a:pt x="665255" y="1955269"/>
                </a:lnTo>
                <a:lnTo>
                  <a:pt x="659860" y="1957494"/>
                </a:lnTo>
                <a:lnTo>
                  <a:pt x="654781" y="1959719"/>
                </a:lnTo>
                <a:lnTo>
                  <a:pt x="649386" y="1962579"/>
                </a:lnTo>
                <a:lnTo>
                  <a:pt x="644625" y="1965440"/>
                </a:lnTo>
                <a:lnTo>
                  <a:pt x="639864" y="1968619"/>
                </a:lnTo>
                <a:lnTo>
                  <a:pt x="635103" y="1971797"/>
                </a:lnTo>
                <a:lnTo>
                  <a:pt x="630659" y="1975294"/>
                </a:lnTo>
                <a:lnTo>
                  <a:pt x="626533" y="1979108"/>
                </a:lnTo>
                <a:lnTo>
                  <a:pt x="622407" y="1982922"/>
                </a:lnTo>
                <a:lnTo>
                  <a:pt x="618599" y="1986736"/>
                </a:lnTo>
                <a:lnTo>
                  <a:pt x="615107" y="1991186"/>
                </a:lnTo>
                <a:lnTo>
                  <a:pt x="611616" y="1995318"/>
                </a:lnTo>
                <a:lnTo>
                  <a:pt x="608125" y="2000404"/>
                </a:lnTo>
                <a:lnTo>
                  <a:pt x="604951" y="2004854"/>
                </a:lnTo>
                <a:lnTo>
                  <a:pt x="602094" y="2010257"/>
                </a:lnTo>
                <a:lnTo>
                  <a:pt x="599555" y="2015025"/>
                </a:lnTo>
                <a:lnTo>
                  <a:pt x="597333" y="2020111"/>
                </a:lnTo>
                <a:lnTo>
                  <a:pt x="595112" y="2025514"/>
                </a:lnTo>
                <a:lnTo>
                  <a:pt x="593524" y="2030918"/>
                </a:lnTo>
                <a:lnTo>
                  <a:pt x="591620" y="2036639"/>
                </a:lnTo>
                <a:lnTo>
                  <a:pt x="590351" y="2042360"/>
                </a:lnTo>
                <a:lnTo>
                  <a:pt x="589081" y="2048082"/>
                </a:lnTo>
                <a:lnTo>
                  <a:pt x="588446" y="2054121"/>
                </a:lnTo>
                <a:lnTo>
                  <a:pt x="588129" y="2060160"/>
                </a:lnTo>
                <a:lnTo>
                  <a:pt x="587811" y="2065881"/>
                </a:lnTo>
                <a:lnTo>
                  <a:pt x="588129" y="2072238"/>
                </a:lnTo>
                <a:lnTo>
                  <a:pt x="588446" y="2078277"/>
                </a:lnTo>
                <a:lnTo>
                  <a:pt x="589081" y="2083999"/>
                </a:lnTo>
                <a:lnTo>
                  <a:pt x="590351" y="2089720"/>
                </a:lnTo>
                <a:lnTo>
                  <a:pt x="591620" y="2095759"/>
                </a:lnTo>
                <a:lnTo>
                  <a:pt x="593524" y="2101163"/>
                </a:lnTo>
                <a:lnTo>
                  <a:pt x="595112" y="2106566"/>
                </a:lnTo>
                <a:lnTo>
                  <a:pt x="597333" y="2111970"/>
                </a:lnTo>
                <a:lnTo>
                  <a:pt x="599555" y="2117373"/>
                </a:lnTo>
                <a:lnTo>
                  <a:pt x="602094" y="2122141"/>
                </a:lnTo>
                <a:lnTo>
                  <a:pt x="604951" y="2127227"/>
                </a:lnTo>
                <a:lnTo>
                  <a:pt x="608125" y="2131994"/>
                </a:lnTo>
                <a:lnTo>
                  <a:pt x="611616" y="2136444"/>
                </a:lnTo>
                <a:lnTo>
                  <a:pt x="615107" y="2140894"/>
                </a:lnTo>
                <a:lnTo>
                  <a:pt x="618599" y="2145344"/>
                </a:lnTo>
                <a:lnTo>
                  <a:pt x="622407" y="2149476"/>
                </a:lnTo>
                <a:lnTo>
                  <a:pt x="626533" y="2153291"/>
                </a:lnTo>
                <a:lnTo>
                  <a:pt x="630659" y="2157105"/>
                </a:lnTo>
                <a:lnTo>
                  <a:pt x="635103" y="2160601"/>
                </a:lnTo>
                <a:lnTo>
                  <a:pt x="639864" y="2163780"/>
                </a:lnTo>
                <a:lnTo>
                  <a:pt x="644625" y="2166958"/>
                </a:lnTo>
                <a:lnTo>
                  <a:pt x="649386" y="2169501"/>
                </a:lnTo>
                <a:lnTo>
                  <a:pt x="654781" y="2172362"/>
                </a:lnTo>
                <a:lnTo>
                  <a:pt x="659860" y="2174587"/>
                </a:lnTo>
                <a:lnTo>
                  <a:pt x="665255" y="2176494"/>
                </a:lnTo>
                <a:lnTo>
                  <a:pt x="670651" y="2178719"/>
                </a:lnTo>
                <a:lnTo>
                  <a:pt x="676364" y="2179990"/>
                </a:lnTo>
                <a:lnTo>
                  <a:pt x="682077" y="2181579"/>
                </a:lnTo>
                <a:lnTo>
                  <a:pt x="687790" y="2182533"/>
                </a:lnTo>
                <a:lnTo>
                  <a:pt x="693503" y="2183169"/>
                </a:lnTo>
                <a:lnTo>
                  <a:pt x="699851" y="2183486"/>
                </a:lnTo>
                <a:lnTo>
                  <a:pt x="705564" y="2184122"/>
                </a:lnTo>
                <a:lnTo>
                  <a:pt x="711595" y="2183486"/>
                </a:lnTo>
                <a:lnTo>
                  <a:pt x="717625" y="2183169"/>
                </a:lnTo>
                <a:lnTo>
                  <a:pt x="723338" y="2182533"/>
                </a:lnTo>
                <a:lnTo>
                  <a:pt x="729369" y="2181579"/>
                </a:lnTo>
                <a:lnTo>
                  <a:pt x="735082" y="2179990"/>
                </a:lnTo>
                <a:lnTo>
                  <a:pt x="740477" y="2178719"/>
                </a:lnTo>
                <a:lnTo>
                  <a:pt x="746190" y="2176494"/>
                </a:lnTo>
                <a:lnTo>
                  <a:pt x="751269" y="2174587"/>
                </a:lnTo>
                <a:lnTo>
                  <a:pt x="756664" y="2172362"/>
                </a:lnTo>
                <a:lnTo>
                  <a:pt x="761743" y="2169501"/>
                </a:lnTo>
                <a:lnTo>
                  <a:pt x="766821" y="2166958"/>
                </a:lnTo>
                <a:lnTo>
                  <a:pt x="771582" y="2163780"/>
                </a:lnTo>
                <a:lnTo>
                  <a:pt x="776025" y="2160601"/>
                </a:lnTo>
                <a:lnTo>
                  <a:pt x="780469" y="2157105"/>
                </a:lnTo>
                <a:lnTo>
                  <a:pt x="784912" y="2153291"/>
                </a:lnTo>
                <a:lnTo>
                  <a:pt x="789038" y="2149476"/>
                </a:lnTo>
                <a:lnTo>
                  <a:pt x="792847" y="2145344"/>
                </a:lnTo>
                <a:lnTo>
                  <a:pt x="796338" y="2140894"/>
                </a:lnTo>
                <a:lnTo>
                  <a:pt x="799830" y="2136444"/>
                </a:lnTo>
                <a:lnTo>
                  <a:pt x="803321" y="2131994"/>
                </a:lnTo>
                <a:lnTo>
                  <a:pt x="806495" y="2127227"/>
                </a:lnTo>
                <a:lnTo>
                  <a:pt x="809352" y="2122141"/>
                </a:lnTo>
                <a:lnTo>
                  <a:pt x="811573" y="2117373"/>
                </a:lnTo>
                <a:lnTo>
                  <a:pt x="814112" y="2111970"/>
                </a:lnTo>
                <a:lnTo>
                  <a:pt x="816017" y="2106566"/>
                </a:lnTo>
                <a:lnTo>
                  <a:pt x="817921" y="2101163"/>
                </a:lnTo>
                <a:lnTo>
                  <a:pt x="819508" y="2095759"/>
                </a:lnTo>
                <a:lnTo>
                  <a:pt x="821095" y="2089720"/>
                </a:lnTo>
                <a:lnTo>
                  <a:pt x="822047" y="2083999"/>
                </a:lnTo>
                <a:lnTo>
                  <a:pt x="822682" y="2078277"/>
                </a:lnTo>
                <a:lnTo>
                  <a:pt x="823000" y="2072238"/>
                </a:lnTo>
                <a:lnTo>
                  <a:pt x="823000" y="2065881"/>
                </a:lnTo>
                <a:lnTo>
                  <a:pt x="823000" y="2060160"/>
                </a:lnTo>
                <a:lnTo>
                  <a:pt x="822682" y="2054121"/>
                </a:lnTo>
                <a:lnTo>
                  <a:pt x="822047" y="2048082"/>
                </a:lnTo>
                <a:lnTo>
                  <a:pt x="821095" y="2042360"/>
                </a:lnTo>
                <a:lnTo>
                  <a:pt x="819508" y="2036639"/>
                </a:lnTo>
                <a:lnTo>
                  <a:pt x="817921" y="2030918"/>
                </a:lnTo>
                <a:lnTo>
                  <a:pt x="816017" y="2025514"/>
                </a:lnTo>
                <a:lnTo>
                  <a:pt x="814112" y="2020111"/>
                </a:lnTo>
                <a:lnTo>
                  <a:pt x="811573" y="2015025"/>
                </a:lnTo>
                <a:lnTo>
                  <a:pt x="809352" y="2010257"/>
                </a:lnTo>
                <a:lnTo>
                  <a:pt x="806495" y="2004854"/>
                </a:lnTo>
                <a:lnTo>
                  <a:pt x="803321" y="2000404"/>
                </a:lnTo>
                <a:lnTo>
                  <a:pt x="799830" y="1995318"/>
                </a:lnTo>
                <a:lnTo>
                  <a:pt x="796338" y="1991186"/>
                </a:lnTo>
                <a:lnTo>
                  <a:pt x="792847" y="1986736"/>
                </a:lnTo>
                <a:lnTo>
                  <a:pt x="789038" y="1982922"/>
                </a:lnTo>
                <a:lnTo>
                  <a:pt x="784912" y="1979108"/>
                </a:lnTo>
                <a:lnTo>
                  <a:pt x="780469" y="1975294"/>
                </a:lnTo>
                <a:lnTo>
                  <a:pt x="776025" y="1971797"/>
                </a:lnTo>
                <a:lnTo>
                  <a:pt x="771582" y="1968619"/>
                </a:lnTo>
                <a:lnTo>
                  <a:pt x="766821" y="1965440"/>
                </a:lnTo>
                <a:lnTo>
                  <a:pt x="761743" y="1962579"/>
                </a:lnTo>
                <a:lnTo>
                  <a:pt x="756664" y="1959719"/>
                </a:lnTo>
                <a:lnTo>
                  <a:pt x="751269" y="1957494"/>
                </a:lnTo>
                <a:lnTo>
                  <a:pt x="746190" y="1955269"/>
                </a:lnTo>
                <a:lnTo>
                  <a:pt x="740477" y="1953680"/>
                </a:lnTo>
                <a:lnTo>
                  <a:pt x="735082" y="1951772"/>
                </a:lnTo>
                <a:lnTo>
                  <a:pt x="729369" y="1950819"/>
                </a:lnTo>
                <a:lnTo>
                  <a:pt x="723338" y="1949865"/>
                </a:lnTo>
                <a:lnTo>
                  <a:pt x="717625" y="1948912"/>
                </a:lnTo>
                <a:lnTo>
                  <a:pt x="711595" y="1948276"/>
                </a:lnTo>
                <a:lnTo>
                  <a:pt x="705564" y="1948276"/>
                </a:lnTo>
                <a:lnTo>
                  <a:pt x="699851" y="1948276"/>
                </a:lnTo>
                <a:close/>
                <a:moveTo>
                  <a:pt x="0" y="1862138"/>
                </a:moveTo>
                <a:lnTo>
                  <a:pt x="941387" y="1862138"/>
                </a:lnTo>
                <a:lnTo>
                  <a:pt x="941387" y="2093534"/>
                </a:lnTo>
                <a:lnTo>
                  <a:pt x="941387" y="2574126"/>
                </a:lnTo>
                <a:lnTo>
                  <a:pt x="941387" y="3009901"/>
                </a:lnTo>
                <a:lnTo>
                  <a:pt x="0" y="3009901"/>
                </a:lnTo>
                <a:lnTo>
                  <a:pt x="0" y="1862138"/>
                </a:lnTo>
                <a:close/>
                <a:moveTo>
                  <a:pt x="1839398" y="1177026"/>
                </a:moveTo>
                <a:lnTo>
                  <a:pt x="1829243" y="1201810"/>
                </a:lnTo>
                <a:lnTo>
                  <a:pt x="1816551" y="1198314"/>
                </a:lnTo>
                <a:lnTo>
                  <a:pt x="1805127" y="1195455"/>
                </a:lnTo>
                <a:lnTo>
                  <a:pt x="1793704" y="1193230"/>
                </a:lnTo>
                <a:lnTo>
                  <a:pt x="1783232" y="1192277"/>
                </a:lnTo>
                <a:lnTo>
                  <a:pt x="1773078" y="1191959"/>
                </a:lnTo>
                <a:lnTo>
                  <a:pt x="1763241" y="1192277"/>
                </a:lnTo>
                <a:lnTo>
                  <a:pt x="1758799" y="1192595"/>
                </a:lnTo>
                <a:lnTo>
                  <a:pt x="1754356" y="1193230"/>
                </a:lnTo>
                <a:lnTo>
                  <a:pt x="1750231" y="1194501"/>
                </a:lnTo>
                <a:lnTo>
                  <a:pt x="1746106" y="1195455"/>
                </a:lnTo>
                <a:lnTo>
                  <a:pt x="1741981" y="1196726"/>
                </a:lnTo>
                <a:lnTo>
                  <a:pt x="1737856" y="1198314"/>
                </a:lnTo>
                <a:lnTo>
                  <a:pt x="1734365" y="1199903"/>
                </a:lnTo>
                <a:lnTo>
                  <a:pt x="1730557" y="1201810"/>
                </a:lnTo>
                <a:lnTo>
                  <a:pt x="1727067" y="1203716"/>
                </a:lnTo>
                <a:lnTo>
                  <a:pt x="1723576" y="1205940"/>
                </a:lnTo>
                <a:lnTo>
                  <a:pt x="1720403" y="1208482"/>
                </a:lnTo>
                <a:lnTo>
                  <a:pt x="1717230" y="1211024"/>
                </a:lnTo>
                <a:lnTo>
                  <a:pt x="1714691" y="1213884"/>
                </a:lnTo>
                <a:lnTo>
                  <a:pt x="1711835" y="1217061"/>
                </a:lnTo>
                <a:lnTo>
                  <a:pt x="1708980" y="1220239"/>
                </a:lnTo>
                <a:lnTo>
                  <a:pt x="1706441" y="1223734"/>
                </a:lnTo>
                <a:lnTo>
                  <a:pt x="1704220" y="1227547"/>
                </a:lnTo>
                <a:lnTo>
                  <a:pt x="1701998" y="1231360"/>
                </a:lnTo>
                <a:lnTo>
                  <a:pt x="1700095" y="1235173"/>
                </a:lnTo>
                <a:lnTo>
                  <a:pt x="1697873" y="1239303"/>
                </a:lnTo>
                <a:lnTo>
                  <a:pt x="1695652" y="1245023"/>
                </a:lnTo>
                <a:lnTo>
                  <a:pt x="1694066" y="1250106"/>
                </a:lnTo>
                <a:lnTo>
                  <a:pt x="1692162" y="1255508"/>
                </a:lnTo>
                <a:lnTo>
                  <a:pt x="1691210" y="1260592"/>
                </a:lnTo>
                <a:lnTo>
                  <a:pt x="1690575" y="1265676"/>
                </a:lnTo>
                <a:lnTo>
                  <a:pt x="1690575" y="1270442"/>
                </a:lnTo>
                <a:lnTo>
                  <a:pt x="1690575" y="1275526"/>
                </a:lnTo>
                <a:lnTo>
                  <a:pt x="1690892" y="1279974"/>
                </a:lnTo>
                <a:lnTo>
                  <a:pt x="1691844" y="1284423"/>
                </a:lnTo>
                <a:lnTo>
                  <a:pt x="1693114" y="1288871"/>
                </a:lnTo>
                <a:lnTo>
                  <a:pt x="1694066" y="1293320"/>
                </a:lnTo>
                <a:lnTo>
                  <a:pt x="1695335" y="1297450"/>
                </a:lnTo>
                <a:lnTo>
                  <a:pt x="1697239" y="1301263"/>
                </a:lnTo>
                <a:lnTo>
                  <a:pt x="1699143" y="1305076"/>
                </a:lnTo>
                <a:lnTo>
                  <a:pt x="1701364" y="1308889"/>
                </a:lnTo>
                <a:lnTo>
                  <a:pt x="1703902" y="1312384"/>
                </a:lnTo>
                <a:lnTo>
                  <a:pt x="1709931" y="1320328"/>
                </a:lnTo>
                <a:lnTo>
                  <a:pt x="1718816" y="1330495"/>
                </a:lnTo>
                <a:lnTo>
                  <a:pt x="1729923" y="1342570"/>
                </a:lnTo>
                <a:lnTo>
                  <a:pt x="1743885" y="1357186"/>
                </a:lnTo>
                <a:lnTo>
                  <a:pt x="1760385" y="1373073"/>
                </a:lnTo>
                <a:lnTo>
                  <a:pt x="1772443" y="1386418"/>
                </a:lnTo>
                <a:lnTo>
                  <a:pt x="1781646" y="1396268"/>
                </a:lnTo>
                <a:lnTo>
                  <a:pt x="1784184" y="1400081"/>
                </a:lnTo>
                <a:lnTo>
                  <a:pt x="1786405" y="1402623"/>
                </a:lnTo>
                <a:lnTo>
                  <a:pt x="1787675" y="1405165"/>
                </a:lnTo>
                <a:lnTo>
                  <a:pt x="1788944" y="1408025"/>
                </a:lnTo>
                <a:lnTo>
                  <a:pt x="1789578" y="1411202"/>
                </a:lnTo>
                <a:lnTo>
                  <a:pt x="1789896" y="1414062"/>
                </a:lnTo>
                <a:lnTo>
                  <a:pt x="1789896" y="1417557"/>
                </a:lnTo>
                <a:lnTo>
                  <a:pt x="1789261" y="1420734"/>
                </a:lnTo>
                <a:lnTo>
                  <a:pt x="1787992" y="1424230"/>
                </a:lnTo>
                <a:lnTo>
                  <a:pt x="1786723" y="1428360"/>
                </a:lnTo>
                <a:lnTo>
                  <a:pt x="1784501" y="1432491"/>
                </a:lnTo>
                <a:lnTo>
                  <a:pt x="1782598" y="1435986"/>
                </a:lnTo>
                <a:lnTo>
                  <a:pt x="1779742" y="1438210"/>
                </a:lnTo>
                <a:lnTo>
                  <a:pt x="1778472" y="1439481"/>
                </a:lnTo>
                <a:lnTo>
                  <a:pt x="1776568" y="1440435"/>
                </a:lnTo>
                <a:lnTo>
                  <a:pt x="1774982" y="1440752"/>
                </a:lnTo>
                <a:lnTo>
                  <a:pt x="1773395" y="1441070"/>
                </a:lnTo>
                <a:lnTo>
                  <a:pt x="1769587" y="1441388"/>
                </a:lnTo>
                <a:lnTo>
                  <a:pt x="1765462" y="1440752"/>
                </a:lnTo>
                <a:lnTo>
                  <a:pt x="1761337" y="1439481"/>
                </a:lnTo>
                <a:lnTo>
                  <a:pt x="1756260" y="1436939"/>
                </a:lnTo>
                <a:lnTo>
                  <a:pt x="1754356" y="1435668"/>
                </a:lnTo>
                <a:lnTo>
                  <a:pt x="1752452" y="1434080"/>
                </a:lnTo>
                <a:lnTo>
                  <a:pt x="1751183" y="1432809"/>
                </a:lnTo>
                <a:lnTo>
                  <a:pt x="1750231" y="1431220"/>
                </a:lnTo>
                <a:lnTo>
                  <a:pt x="1749279" y="1429631"/>
                </a:lnTo>
                <a:lnTo>
                  <a:pt x="1748644" y="1427725"/>
                </a:lnTo>
                <a:lnTo>
                  <a:pt x="1748644" y="1426136"/>
                </a:lnTo>
                <a:lnTo>
                  <a:pt x="1748644" y="1423912"/>
                </a:lnTo>
                <a:lnTo>
                  <a:pt x="1749914" y="1418510"/>
                </a:lnTo>
                <a:lnTo>
                  <a:pt x="1751818" y="1411838"/>
                </a:lnTo>
                <a:lnTo>
                  <a:pt x="1754991" y="1403894"/>
                </a:lnTo>
                <a:lnTo>
                  <a:pt x="1759433" y="1393091"/>
                </a:lnTo>
                <a:lnTo>
                  <a:pt x="1710883" y="1372438"/>
                </a:lnTo>
                <a:lnTo>
                  <a:pt x="1662334" y="1351466"/>
                </a:lnTo>
                <a:lnTo>
                  <a:pt x="1658526" y="1358457"/>
                </a:lnTo>
                <a:lnTo>
                  <a:pt x="1655987" y="1363223"/>
                </a:lnTo>
                <a:lnTo>
                  <a:pt x="1653131" y="1370531"/>
                </a:lnTo>
                <a:lnTo>
                  <a:pt x="1651545" y="1377521"/>
                </a:lnTo>
                <a:lnTo>
                  <a:pt x="1650910" y="1381017"/>
                </a:lnTo>
                <a:lnTo>
                  <a:pt x="1650593" y="1384512"/>
                </a:lnTo>
                <a:lnTo>
                  <a:pt x="1650593" y="1388007"/>
                </a:lnTo>
                <a:lnTo>
                  <a:pt x="1650593" y="1391502"/>
                </a:lnTo>
                <a:lnTo>
                  <a:pt x="1650910" y="1394997"/>
                </a:lnTo>
                <a:lnTo>
                  <a:pt x="1651227" y="1398492"/>
                </a:lnTo>
                <a:lnTo>
                  <a:pt x="1651862" y="1401670"/>
                </a:lnTo>
                <a:lnTo>
                  <a:pt x="1652814" y="1405165"/>
                </a:lnTo>
                <a:lnTo>
                  <a:pt x="1654083" y="1408660"/>
                </a:lnTo>
                <a:lnTo>
                  <a:pt x="1655353" y="1411838"/>
                </a:lnTo>
                <a:lnTo>
                  <a:pt x="1658843" y="1418510"/>
                </a:lnTo>
                <a:lnTo>
                  <a:pt x="1662968" y="1425183"/>
                </a:lnTo>
                <a:lnTo>
                  <a:pt x="1668363" y="1431220"/>
                </a:lnTo>
                <a:lnTo>
                  <a:pt x="1674392" y="1437575"/>
                </a:lnTo>
                <a:lnTo>
                  <a:pt x="1681373" y="1443930"/>
                </a:lnTo>
                <a:lnTo>
                  <a:pt x="1689623" y="1450285"/>
                </a:lnTo>
                <a:lnTo>
                  <a:pt x="1698191" y="1456004"/>
                </a:lnTo>
                <a:lnTo>
                  <a:pt x="1707710" y="1462041"/>
                </a:lnTo>
                <a:lnTo>
                  <a:pt x="1718499" y="1467760"/>
                </a:lnTo>
                <a:lnTo>
                  <a:pt x="1709614" y="1489049"/>
                </a:lnTo>
                <a:lnTo>
                  <a:pt x="1755308" y="1507796"/>
                </a:lnTo>
                <a:lnTo>
                  <a:pt x="1764193" y="1486507"/>
                </a:lnTo>
                <a:lnTo>
                  <a:pt x="1776568" y="1490320"/>
                </a:lnTo>
                <a:lnTo>
                  <a:pt x="1788944" y="1493498"/>
                </a:lnTo>
                <a:lnTo>
                  <a:pt x="1800050" y="1495722"/>
                </a:lnTo>
                <a:lnTo>
                  <a:pt x="1810839" y="1497311"/>
                </a:lnTo>
                <a:lnTo>
                  <a:pt x="1820993" y="1497946"/>
                </a:lnTo>
                <a:lnTo>
                  <a:pt x="1830513" y="1497946"/>
                </a:lnTo>
                <a:lnTo>
                  <a:pt x="1839398" y="1497311"/>
                </a:lnTo>
                <a:lnTo>
                  <a:pt x="1847648" y="1496040"/>
                </a:lnTo>
                <a:lnTo>
                  <a:pt x="1851456" y="1495086"/>
                </a:lnTo>
                <a:lnTo>
                  <a:pt x="1855264" y="1493815"/>
                </a:lnTo>
                <a:lnTo>
                  <a:pt x="1858754" y="1492862"/>
                </a:lnTo>
                <a:lnTo>
                  <a:pt x="1862245" y="1490956"/>
                </a:lnTo>
                <a:lnTo>
                  <a:pt x="1865418" y="1489367"/>
                </a:lnTo>
                <a:lnTo>
                  <a:pt x="1868591" y="1487460"/>
                </a:lnTo>
                <a:lnTo>
                  <a:pt x="1871764" y="1485554"/>
                </a:lnTo>
                <a:lnTo>
                  <a:pt x="1874620" y="1483330"/>
                </a:lnTo>
                <a:lnTo>
                  <a:pt x="1876841" y="1480788"/>
                </a:lnTo>
                <a:lnTo>
                  <a:pt x="1879380" y="1478564"/>
                </a:lnTo>
                <a:lnTo>
                  <a:pt x="1881918" y="1475704"/>
                </a:lnTo>
                <a:lnTo>
                  <a:pt x="1883822" y="1472527"/>
                </a:lnTo>
                <a:lnTo>
                  <a:pt x="1886044" y="1469667"/>
                </a:lnTo>
                <a:lnTo>
                  <a:pt x="1887947" y="1466172"/>
                </a:lnTo>
                <a:lnTo>
                  <a:pt x="1889534" y="1462677"/>
                </a:lnTo>
                <a:lnTo>
                  <a:pt x="1890803" y="1459181"/>
                </a:lnTo>
                <a:lnTo>
                  <a:pt x="1892707" y="1454097"/>
                </a:lnTo>
                <a:lnTo>
                  <a:pt x="1893976" y="1448696"/>
                </a:lnTo>
                <a:lnTo>
                  <a:pt x="1895246" y="1443930"/>
                </a:lnTo>
                <a:lnTo>
                  <a:pt x="1895563" y="1438846"/>
                </a:lnTo>
                <a:lnTo>
                  <a:pt x="1895880" y="1433444"/>
                </a:lnTo>
                <a:lnTo>
                  <a:pt x="1895563" y="1428360"/>
                </a:lnTo>
                <a:lnTo>
                  <a:pt x="1894611" y="1422959"/>
                </a:lnTo>
                <a:lnTo>
                  <a:pt x="1893342" y="1417875"/>
                </a:lnTo>
                <a:lnTo>
                  <a:pt x="1892073" y="1412791"/>
                </a:lnTo>
                <a:lnTo>
                  <a:pt x="1890169" y="1407707"/>
                </a:lnTo>
                <a:lnTo>
                  <a:pt x="1888582" y="1402941"/>
                </a:lnTo>
                <a:lnTo>
                  <a:pt x="1886361" y="1398492"/>
                </a:lnTo>
                <a:lnTo>
                  <a:pt x="1883822" y="1394044"/>
                </a:lnTo>
                <a:lnTo>
                  <a:pt x="1881601" y="1389913"/>
                </a:lnTo>
                <a:lnTo>
                  <a:pt x="1878745" y="1385783"/>
                </a:lnTo>
                <a:lnTo>
                  <a:pt x="1875572" y="1381652"/>
                </a:lnTo>
                <a:lnTo>
                  <a:pt x="1867956" y="1372755"/>
                </a:lnTo>
                <a:lnTo>
                  <a:pt x="1857168" y="1361317"/>
                </a:lnTo>
                <a:lnTo>
                  <a:pt x="1843205" y="1346700"/>
                </a:lnTo>
                <a:lnTo>
                  <a:pt x="1826388" y="1329542"/>
                </a:lnTo>
                <a:lnTo>
                  <a:pt x="1821310" y="1324141"/>
                </a:lnTo>
                <a:lnTo>
                  <a:pt x="1816551" y="1319374"/>
                </a:lnTo>
                <a:lnTo>
                  <a:pt x="1812743" y="1314608"/>
                </a:lnTo>
                <a:lnTo>
                  <a:pt x="1810204" y="1310160"/>
                </a:lnTo>
                <a:lnTo>
                  <a:pt x="1807348" y="1306029"/>
                </a:lnTo>
                <a:lnTo>
                  <a:pt x="1805444" y="1302534"/>
                </a:lnTo>
                <a:lnTo>
                  <a:pt x="1804492" y="1299039"/>
                </a:lnTo>
                <a:lnTo>
                  <a:pt x="1804175" y="1295861"/>
                </a:lnTo>
                <a:lnTo>
                  <a:pt x="1804175" y="1293320"/>
                </a:lnTo>
                <a:lnTo>
                  <a:pt x="1804492" y="1289824"/>
                </a:lnTo>
                <a:lnTo>
                  <a:pt x="1804810" y="1286329"/>
                </a:lnTo>
                <a:lnTo>
                  <a:pt x="1805762" y="1281881"/>
                </a:lnTo>
                <a:lnTo>
                  <a:pt x="1808618" y="1272984"/>
                </a:lnTo>
                <a:lnTo>
                  <a:pt x="1812426" y="1262498"/>
                </a:lnTo>
                <a:lnTo>
                  <a:pt x="1814647" y="1258686"/>
                </a:lnTo>
                <a:lnTo>
                  <a:pt x="1817185" y="1255508"/>
                </a:lnTo>
                <a:lnTo>
                  <a:pt x="1819724" y="1252966"/>
                </a:lnTo>
                <a:lnTo>
                  <a:pt x="1821310" y="1252013"/>
                </a:lnTo>
                <a:lnTo>
                  <a:pt x="1822897" y="1251377"/>
                </a:lnTo>
                <a:lnTo>
                  <a:pt x="1824801" y="1251060"/>
                </a:lnTo>
                <a:lnTo>
                  <a:pt x="1826388" y="1250742"/>
                </a:lnTo>
                <a:lnTo>
                  <a:pt x="1830195" y="1250106"/>
                </a:lnTo>
                <a:lnTo>
                  <a:pt x="1834320" y="1251377"/>
                </a:lnTo>
                <a:lnTo>
                  <a:pt x="1839080" y="1252648"/>
                </a:lnTo>
                <a:lnTo>
                  <a:pt x="1841936" y="1254237"/>
                </a:lnTo>
                <a:lnTo>
                  <a:pt x="1843840" y="1255190"/>
                </a:lnTo>
                <a:lnTo>
                  <a:pt x="1846061" y="1256461"/>
                </a:lnTo>
                <a:lnTo>
                  <a:pt x="1847648" y="1258368"/>
                </a:lnTo>
                <a:lnTo>
                  <a:pt x="1848917" y="1259639"/>
                </a:lnTo>
                <a:lnTo>
                  <a:pt x="1849869" y="1261545"/>
                </a:lnTo>
                <a:lnTo>
                  <a:pt x="1850504" y="1263134"/>
                </a:lnTo>
                <a:lnTo>
                  <a:pt x="1850821" y="1265040"/>
                </a:lnTo>
                <a:lnTo>
                  <a:pt x="1850504" y="1267265"/>
                </a:lnTo>
                <a:lnTo>
                  <a:pt x="1850186" y="1270124"/>
                </a:lnTo>
                <a:lnTo>
                  <a:pt x="1847965" y="1277432"/>
                </a:lnTo>
                <a:lnTo>
                  <a:pt x="1844792" y="1287282"/>
                </a:lnTo>
                <a:lnTo>
                  <a:pt x="1840032" y="1299039"/>
                </a:lnTo>
                <a:lnTo>
                  <a:pt x="1833369" y="1315562"/>
                </a:lnTo>
                <a:lnTo>
                  <a:pt x="1881918" y="1334944"/>
                </a:lnTo>
                <a:lnTo>
                  <a:pt x="1929834" y="1354008"/>
                </a:lnTo>
                <a:lnTo>
                  <a:pt x="1935228" y="1340981"/>
                </a:lnTo>
                <a:lnTo>
                  <a:pt x="1937132" y="1335262"/>
                </a:lnTo>
                <a:lnTo>
                  <a:pt x="1938718" y="1330178"/>
                </a:lnTo>
                <a:lnTo>
                  <a:pt x="1939988" y="1324776"/>
                </a:lnTo>
                <a:lnTo>
                  <a:pt x="1941257" y="1319692"/>
                </a:lnTo>
                <a:lnTo>
                  <a:pt x="1942209" y="1314926"/>
                </a:lnTo>
                <a:lnTo>
                  <a:pt x="1942526" y="1309842"/>
                </a:lnTo>
                <a:lnTo>
                  <a:pt x="1942844" y="1305076"/>
                </a:lnTo>
                <a:lnTo>
                  <a:pt x="1942526" y="1300628"/>
                </a:lnTo>
                <a:lnTo>
                  <a:pt x="1942209" y="1295861"/>
                </a:lnTo>
                <a:lnTo>
                  <a:pt x="1941574" y="1291413"/>
                </a:lnTo>
                <a:lnTo>
                  <a:pt x="1940305" y="1287282"/>
                </a:lnTo>
                <a:lnTo>
                  <a:pt x="1939036" y="1283152"/>
                </a:lnTo>
                <a:lnTo>
                  <a:pt x="1937132" y="1279021"/>
                </a:lnTo>
                <a:lnTo>
                  <a:pt x="1935545" y="1274890"/>
                </a:lnTo>
                <a:lnTo>
                  <a:pt x="1933007" y="1271078"/>
                </a:lnTo>
                <a:lnTo>
                  <a:pt x="1930786" y="1267265"/>
                </a:lnTo>
                <a:lnTo>
                  <a:pt x="1925074" y="1260274"/>
                </a:lnTo>
                <a:lnTo>
                  <a:pt x="1918727" y="1253602"/>
                </a:lnTo>
                <a:lnTo>
                  <a:pt x="1912064" y="1247565"/>
                </a:lnTo>
                <a:lnTo>
                  <a:pt x="1905083" y="1241210"/>
                </a:lnTo>
                <a:lnTo>
                  <a:pt x="1897467" y="1235490"/>
                </a:lnTo>
                <a:lnTo>
                  <a:pt x="1889534" y="1230089"/>
                </a:lnTo>
                <a:lnTo>
                  <a:pt x="1881284" y="1225005"/>
                </a:lnTo>
                <a:lnTo>
                  <a:pt x="1872082" y="1220556"/>
                </a:lnTo>
                <a:lnTo>
                  <a:pt x="1882553" y="1194819"/>
                </a:lnTo>
                <a:lnTo>
                  <a:pt x="1839398" y="1177026"/>
                </a:lnTo>
                <a:close/>
                <a:moveTo>
                  <a:pt x="1952046" y="1106804"/>
                </a:moveTo>
                <a:lnTo>
                  <a:pt x="1958075" y="1113159"/>
                </a:lnTo>
                <a:lnTo>
                  <a:pt x="1964421" y="1119832"/>
                </a:lnTo>
                <a:lnTo>
                  <a:pt x="1970768" y="1126504"/>
                </a:lnTo>
                <a:lnTo>
                  <a:pt x="1976162" y="1133813"/>
                </a:lnTo>
                <a:lnTo>
                  <a:pt x="1981557" y="1141438"/>
                </a:lnTo>
                <a:lnTo>
                  <a:pt x="1986634" y="1149064"/>
                </a:lnTo>
                <a:lnTo>
                  <a:pt x="1991711" y="1157326"/>
                </a:lnTo>
                <a:lnTo>
                  <a:pt x="1996153" y="1165905"/>
                </a:lnTo>
                <a:lnTo>
                  <a:pt x="2000278" y="1174484"/>
                </a:lnTo>
                <a:lnTo>
                  <a:pt x="2004086" y="1183698"/>
                </a:lnTo>
                <a:lnTo>
                  <a:pt x="2007577" y="1192595"/>
                </a:lnTo>
                <a:lnTo>
                  <a:pt x="2010750" y="1202127"/>
                </a:lnTo>
                <a:lnTo>
                  <a:pt x="2013606" y="1211977"/>
                </a:lnTo>
                <a:lnTo>
                  <a:pt x="2016462" y="1221510"/>
                </a:lnTo>
                <a:lnTo>
                  <a:pt x="2018366" y="1231677"/>
                </a:lnTo>
                <a:lnTo>
                  <a:pt x="2020587" y="1242163"/>
                </a:lnTo>
                <a:lnTo>
                  <a:pt x="2021856" y="1252648"/>
                </a:lnTo>
                <a:lnTo>
                  <a:pt x="2023443" y="1263134"/>
                </a:lnTo>
                <a:lnTo>
                  <a:pt x="2024077" y="1273937"/>
                </a:lnTo>
                <a:lnTo>
                  <a:pt x="2024395" y="1285058"/>
                </a:lnTo>
                <a:lnTo>
                  <a:pt x="2024712" y="1295861"/>
                </a:lnTo>
                <a:lnTo>
                  <a:pt x="2024395" y="1306982"/>
                </a:lnTo>
                <a:lnTo>
                  <a:pt x="2024077" y="1318739"/>
                </a:lnTo>
                <a:lnTo>
                  <a:pt x="2023125" y="1329860"/>
                </a:lnTo>
                <a:lnTo>
                  <a:pt x="2021539" y="1341299"/>
                </a:lnTo>
                <a:lnTo>
                  <a:pt x="2019952" y="1352737"/>
                </a:lnTo>
                <a:lnTo>
                  <a:pt x="2018048" y="1364494"/>
                </a:lnTo>
                <a:lnTo>
                  <a:pt x="2015827" y="1375933"/>
                </a:lnTo>
                <a:lnTo>
                  <a:pt x="2012654" y="1387371"/>
                </a:lnTo>
                <a:lnTo>
                  <a:pt x="2009481" y="1399128"/>
                </a:lnTo>
                <a:lnTo>
                  <a:pt x="2005990" y="1410884"/>
                </a:lnTo>
                <a:lnTo>
                  <a:pt x="2001865" y="1422323"/>
                </a:lnTo>
                <a:lnTo>
                  <a:pt x="1998057" y="1432809"/>
                </a:lnTo>
                <a:lnTo>
                  <a:pt x="1993615" y="1442976"/>
                </a:lnTo>
                <a:lnTo>
                  <a:pt x="1989172" y="1452509"/>
                </a:lnTo>
                <a:lnTo>
                  <a:pt x="1984412" y="1462359"/>
                </a:lnTo>
                <a:lnTo>
                  <a:pt x="1979018" y="1472209"/>
                </a:lnTo>
                <a:lnTo>
                  <a:pt x="1973941" y="1481106"/>
                </a:lnTo>
                <a:lnTo>
                  <a:pt x="1967912" y="1490638"/>
                </a:lnTo>
                <a:lnTo>
                  <a:pt x="1961883" y="1499852"/>
                </a:lnTo>
                <a:lnTo>
                  <a:pt x="1955854" y="1508432"/>
                </a:lnTo>
                <a:lnTo>
                  <a:pt x="1949507" y="1517011"/>
                </a:lnTo>
                <a:lnTo>
                  <a:pt x="1942526" y="1525272"/>
                </a:lnTo>
                <a:lnTo>
                  <a:pt x="1935545" y="1533215"/>
                </a:lnTo>
                <a:lnTo>
                  <a:pt x="1928247" y="1540841"/>
                </a:lnTo>
                <a:lnTo>
                  <a:pt x="1920631" y="1548149"/>
                </a:lnTo>
                <a:lnTo>
                  <a:pt x="1912381" y="1555457"/>
                </a:lnTo>
                <a:lnTo>
                  <a:pt x="1904448" y="1562130"/>
                </a:lnTo>
                <a:lnTo>
                  <a:pt x="1896198" y="1568803"/>
                </a:lnTo>
                <a:lnTo>
                  <a:pt x="1887947" y="1575158"/>
                </a:lnTo>
                <a:lnTo>
                  <a:pt x="1878745" y="1581195"/>
                </a:lnTo>
                <a:lnTo>
                  <a:pt x="1870178" y="1586279"/>
                </a:lnTo>
                <a:lnTo>
                  <a:pt x="1860658" y="1591680"/>
                </a:lnTo>
                <a:lnTo>
                  <a:pt x="1851138" y="1596129"/>
                </a:lnTo>
                <a:lnTo>
                  <a:pt x="1841302" y="1600577"/>
                </a:lnTo>
                <a:lnTo>
                  <a:pt x="1831782" y="1604390"/>
                </a:lnTo>
                <a:lnTo>
                  <a:pt x="1821628" y="1607885"/>
                </a:lnTo>
                <a:lnTo>
                  <a:pt x="1811474" y="1611063"/>
                </a:lnTo>
                <a:lnTo>
                  <a:pt x="1801002" y="1613922"/>
                </a:lnTo>
                <a:lnTo>
                  <a:pt x="1790213" y="1615829"/>
                </a:lnTo>
                <a:lnTo>
                  <a:pt x="1779742" y="1617735"/>
                </a:lnTo>
                <a:lnTo>
                  <a:pt x="1768636" y="1618688"/>
                </a:lnTo>
                <a:lnTo>
                  <a:pt x="1757529" y="1619324"/>
                </a:lnTo>
                <a:lnTo>
                  <a:pt x="1746423" y="1619642"/>
                </a:lnTo>
                <a:lnTo>
                  <a:pt x="1807666" y="1643472"/>
                </a:lnTo>
                <a:lnTo>
                  <a:pt x="1869226" y="1666668"/>
                </a:lnTo>
                <a:lnTo>
                  <a:pt x="1931103" y="1689227"/>
                </a:lnTo>
                <a:lnTo>
                  <a:pt x="1992663" y="1711469"/>
                </a:lnTo>
                <a:lnTo>
                  <a:pt x="2054857" y="1733076"/>
                </a:lnTo>
                <a:lnTo>
                  <a:pt x="2116734" y="1754047"/>
                </a:lnTo>
                <a:lnTo>
                  <a:pt x="2179246" y="1775018"/>
                </a:lnTo>
                <a:lnTo>
                  <a:pt x="2241758" y="1795353"/>
                </a:lnTo>
                <a:lnTo>
                  <a:pt x="2243345" y="1789952"/>
                </a:lnTo>
                <a:lnTo>
                  <a:pt x="2244614" y="1785503"/>
                </a:lnTo>
                <a:lnTo>
                  <a:pt x="2246518" y="1781373"/>
                </a:lnTo>
                <a:lnTo>
                  <a:pt x="2248422" y="1777242"/>
                </a:lnTo>
                <a:lnTo>
                  <a:pt x="2250643" y="1773429"/>
                </a:lnTo>
                <a:lnTo>
                  <a:pt x="2252547" y="1769616"/>
                </a:lnTo>
                <a:lnTo>
                  <a:pt x="2255086" y="1766121"/>
                </a:lnTo>
                <a:lnTo>
                  <a:pt x="2257941" y="1762626"/>
                </a:lnTo>
                <a:lnTo>
                  <a:pt x="2260797" y="1759131"/>
                </a:lnTo>
                <a:lnTo>
                  <a:pt x="2263970" y="1755953"/>
                </a:lnTo>
                <a:lnTo>
                  <a:pt x="2266826" y="1752776"/>
                </a:lnTo>
                <a:lnTo>
                  <a:pt x="2270317" y="1749916"/>
                </a:lnTo>
                <a:lnTo>
                  <a:pt x="2273807" y="1747057"/>
                </a:lnTo>
                <a:lnTo>
                  <a:pt x="2277298" y="1744832"/>
                </a:lnTo>
                <a:lnTo>
                  <a:pt x="2281106" y="1742290"/>
                </a:lnTo>
                <a:lnTo>
                  <a:pt x="2285231" y="1740066"/>
                </a:lnTo>
                <a:lnTo>
                  <a:pt x="2289356" y="1738160"/>
                </a:lnTo>
                <a:lnTo>
                  <a:pt x="2293481" y="1736253"/>
                </a:lnTo>
                <a:lnTo>
                  <a:pt x="2297606" y="1734665"/>
                </a:lnTo>
                <a:lnTo>
                  <a:pt x="2301731" y="1733076"/>
                </a:lnTo>
                <a:lnTo>
                  <a:pt x="2306491" y="1731805"/>
                </a:lnTo>
                <a:lnTo>
                  <a:pt x="2310934" y="1730852"/>
                </a:lnTo>
                <a:lnTo>
                  <a:pt x="2315376" y="1730216"/>
                </a:lnTo>
                <a:lnTo>
                  <a:pt x="2319819" y="1729263"/>
                </a:lnTo>
                <a:lnTo>
                  <a:pt x="2324578" y="1728627"/>
                </a:lnTo>
                <a:lnTo>
                  <a:pt x="2329338" y="1728627"/>
                </a:lnTo>
                <a:lnTo>
                  <a:pt x="2334098" y="1728310"/>
                </a:lnTo>
                <a:lnTo>
                  <a:pt x="2339175" y="1728627"/>
                </a:lnTo>
                <a:lnTo>
                  <a:pt x="2343618" y="1728945"/>
                </a:lnTo>
                <a:lnTo>
                  <a:pt x="2348377" y="1729581"/>
                </a:lnTo>
                <a:lnTo>
                  <a:pt x="2353454" y="1730534"/>
                </a:lnTo>
                <a:lnTo>
                  <a:pt x="2358214" y="1731487"/>
                </a:lnTo>
                <a:lnTo>
                  <a:pt x="2363291" y="1732758"/>
                </a:lnTo>
                <a:lnTo>
                  <a:pt x="2369003" y="1734982"/>
                </a:lnTo>
                <a:lnTo>
                  <a:pt x="2471180" y="1380699"/>
                </a:lnTo>
                <a:lnTo>
                  <a:pt x="2465468" y="1379428"/>
                </a:lnTo>
                <a:lnTo>
                  <a:pt x="2461026" y="1377839"/>
                </a:lnTo>
                <a:lnTo>
                  <a:pt x="2456583" y="1376250"/>
                </a:lnTo>
                <a:lnTo>
                  <a:pt x="2452458" y="1374344"/>
                </a:lnTo>
                <a:lnTo>
                  <a:pt x="2448333" y="1372438"/>
                </a:lnTo>
                <a:lnTo>
                  <a:pt x="2444208" y="1370213"/>
                </a:lnTo>
                <a:lnTo>
                  <a:pt x="2440400" y="1367989"/>
                </a:lnTo>
                <a:lnTo>
                  <a:pt x="2436592" y="1365447"/>
                </a:lnTo>
                <a:lnTo>
                  <a:pt x="2433102" y="1362587"/>
                </a:lnTo>
                <a:lnTo>
                  <a:pt x="2429611" y="1359728"/>
                </a:lnTo>
                <a:lnTo>
                  <a:pt x="2426438" y="1356550"/>
                </a:lnTo>
                <a:lnTo>
                  <a:pt x="2423582" y="1353691"/>
                </a:lnTo>
                <a:lnTo>
                  <a:pt x="2420726" y="1350513"/>
                </a:lnTo>
                <a:lnTo>
                  <a:pt x="2417870" y="1347018"/>
                </a:lnTo>
                <a:lnTo>
                  <a:pt x="2415332" y="1343523"/>
                </a:lnTo>
                <a:lnTo>
                  <a:pt x="2413110" y="1339710"/>
                </a:lnTo>
                <a:lnTo>
                  <a:pt x="2410889" y="1336215"/>
                </a:lnTo>
                <a:lnTo>
                  <a:pt x="2408668" y="1332402"/>
                </a:lnTo>
                <a:lnTo>
                  <a:pt x="2407081" y="1327954"/>
                </a:lnTo>
                <a:lnTo>
                  <a:pt x="2405177" y="1324141"/>
                </a:lnTo>
                <a:lnTo>
                  <a:pt x="2403908" y="1320010"/>
                </a:lnTo>
                <a:lnTo>
                  <a:pt x="2402639" y="1315879"/>
                </a:lnTo>
                <a:lnTo>
                  <a:pt x="2401370" y="1311749"/>
                </a:lnTo>
                <a:lnTo>
                  <a:pt x="2400735" y="1307618"/>
                </a:lnTo>
                <a:lnTo>
                  <a:pt x="2400100" y="1303170"/>
                </a:lnTo>
                <a:lnTo>
                  <a:pt x="2399783" y="1298721"/>
                </a:lnTo>
                <a:lnTo>
                  <a:pt x="2399783" y="1294590"/>
                </a:lnTo>
                <a:lnTo>
                  <a:pt x="2399783" y="1290142"/>
                </a:lnTo>
                <a:lnTo>
                  <a:pt x="2400100" y="1285376"/>
                </a:lnTo>
                <a:lnTo>
                  <a:pt x="2400418" y="1281245"/>
                </a:lnTo>
                <a:lnTo>
                  <a:pt x="2401052" y="1276797"/>
                </a:lnTo>
                <a:lnTo>
                  <a:pt x="2402322" y="1272348"/>
                </a:lnTo>
                <a:lnTo>
                  <a:pt x="2403591" y="1267900"/>
                </a:lnTo>
                <a:lnTo>
                  <a:pt x="2403908" y="1266947"/>
                </a:lnTo>
                <a:lnTo>
                  <a:pt x="2346473" y="1248835"/>
                </a:lnTo>
                <a:lnTo>
                  <a:pt x="2289673" y="1230406"/>
                </a:lnTo>
                <a:lnTo>
                  <a:pt x="2232873" y="1211660"/>
                </a:lnTo>
                <a:lnTo>
                  <a:pt x="2176073" y="1191642"/>
                </a:lnTo>
                <a:lnTo>
                  <a:pt x="2119590" y="1171306"/>
                </a:lnTo>
                <a:lnTo>
                  <a:pt x="2063425" y="1150335"/>
                </a:lnTo>
                <a:lnTo>
                  <a:pt x="2007577" y="1128729"/>
                </a:lnTo>
                <a:lnTo>
                  <a:pt x="1952046" y="1106804"/>
                </a:lnTo>
                <a:close/>
                <a:moveTo>
                  <a:pt x="1413556" y="857694"/>
                </a:moveTo>
                <a:lnTo>
                  <a:pt x="1413238" y="858329"/>
                </a:lnTo>
                <a:lnTo>
                  <a:pt x="1411017" y="862460"/>
                </a:lnTo>
                <a:lnTo>
                  <a:pt x="1408478" y="866273"/>
                </a:lnTo>
                <a:lnTo>
                  <a:pt x="1405940" y="869768"/>
                </a:lnTo>
                <a:lnTo>
                  <a:pt x="1403401" y="873263"/>
                </a:lnTo>
                <a:lnTo>
                  <a:pt x="1400228" y="876758"/>
                </a:lnTo>
                <a:lnTo>
                  <a:pt x="1397055" y="879936"/>
                </a:lnTo>
                <a:lnTo>
                  <a:pt x="1393882" y="882796"/>
                </a:lnTo>
                <a:lnTo>
                  <a:pt x="1390709" y="885655"/>
                </a:lnTo>
                <a:lnTo>
                  <a:pt x="1387218" y="888515"/>
                </a:lnTo>
                <a:lnTo>
                  <a:pt x="1383410" y="890739"/>
                </a:lnTo>
                <a:lnTo>
                  <a:pt x="1379920" y="892963"/>
                </a:lnTo>
                <a:lnTo>
                  <a:pt x="1376112" y="894870"/>
                </a:lnTo>
                <a:lnTo>
                  <a:pt x="1372304" y="897094"/>
                </a:lnTo>
                <a:lnTo>
                  <a:pt x="1368179" y="899000"/>
                </a:lnTo>
                <a:lnTo>
                  <a:pt x="1364371" y="900271"/>
                </a:lnTo>
                <a:lnTo>
                  <a:pt x="1360246" y="901542"/>
                </a:lnTo>
                <a:lnTo>
                  <a:pt x="1351361" y="903449"/>
                </a:lnTo>
                <a:lnTo>
                  <a:pt x="1347236" y="904084"/>
                </a:lnTo>
                <a:lnTo>
                  <a:pt x="1343111" y="904720"/>
                </a:lnTo>
                <a:lnTo>
                  <a:pt x="1338668" y="905038"/>
                </a:lnTo>
                <a:lnTo>
                  <a:pt x="1333908" y="905038"/>
                </a:lnTo>
                <a:lnTo>
                  <a:pt x="1329783" y="904720"/>
                </a:lnTo>
                <a:lnTo>
                  <a:pt x="1325341" y="904402"/>
                </a:lnTo>
                <a:lnTo>
                  <a:pt x="1320898" y="904084"/>
                </a:lnTo>
                <a:lnTo>
                  <a:pt x="1316456" y="903131"/>
                </a:lnTo>
                <a:lnTo>
                  <a:pt x="1312013" y="901860"/>
                </a:lnTo>
                <a:lnTo>
                  <a:pt x="1307571" y="900907"/>
                </a:lnTo>
                <a:lnTo>
                  <a:pt x="1303446" y="899636"/>
                </a:lnTo>
                <a:lnTo>
                  <a:pt x="1299321" y="897729"/>
                </a:lnTo>
                <a:lnTo>
                  <a:pt x="1294561" y="895823"/>
                </a:lnTo>
                <a:lnTo>
                  <a:pt x="1290436" y="893599"/>
                </a:lnTo>
                <a:lnTo>
                  <a:pt x="1289801" y="892963"/>
                </a:lnTo>
                <a:lnTo>
                  <a:pt x="1113054" y="1215790"/>
                </a:lnTo>
                <a:lnTo>
                  <a:pt x="1114006" y="1216426"/>
                </a:lnTo>
                <a:lnTo>
                  <a:pt x="1118131" y="1218968"/>
                </a:lnTo>
                <a:lnTo>
                  <a:pt x="1122891" y="1221510"/>
                </a:lnTo>
                <a:lnTo>
                  <a:pt x="1126699" y="1224369"/>
                </a:lnTo>
                <a:lnTo>
                  <a:pt x="1130507" y="1227547"/>
                </a:lnTo>
                <a:lnTo>
                  <a:pt x="1134315" y="1230724"/>
                </a:lnTo>
                <a:lnTo>
                  <a:pt x="1137805" y="1233902"/>
                </a:lnTo>
                <a:lnTo>
                  <a:pt x="1141296" y="1237397"/>
                </a:lnTo>
                <a:lnTo>
                  <a:pt x="1144469" y="1240892"/>
                </a:lnTo>
                <a:lnTo>
                  <a:pt x="1147325" y="1244387"/>
                </a:lnTo>
                <a:lnTo>
                  <a:pt x="1149863" y="1248200"/>
                </a:lnTo>
                <a:lnTo>
                  <a:pt x="1152719" y="1252013"/>
                </a:lnTo>
                <a:lnTo>
                  <a:pt x="1155258" y="1255826"/>
                </a:lnTo>
                <a:lnTo>
                  <a:pt x="1157479" y="1259957"/>
                </a:lnTo>
                <a:lnTo>
                  <a:pt x="1159383" y="1264087"/>
                </a:lnTo>
                <a:lnTo>
                  <a:pt x="1161287" y="1268536"/>
                </a:lnTo>
                <a:lnTo>
                  <a:pt x="1162873" y="1272666"/>
                </a:lnTo>
                <a:lnTo>
                  <a:pt x="1164143" y="1276797"/>
                </a:lnTo>
                <a:lnTo>
                  <a:pt x="1165412" y="1280928"/>
                </a:lnTo>
                <a:lnTo>
                  <a:pt x="1166364" y="1285376"/>
                </a:lnTo>
                <a:lnTo>
                  <a:pt x="1167316" y="1289824"/>
                </a:lnTo>
                <a:lnTo>
                  <a:pt x="1167633" y="1294273"/>
                </a:lnTo>
                <a:lnTo>
                  <a:pt x="1168268" y="1298403"/>
                </a:lnTo>
                <a:lnTo>
                  <a:pt x="1168585" y="1302852"/>
                </a:lnTo>
                <a:lnTo>
                  <a:pt x="1168268" y="1307618"/>
                </a:lnTo>
                <a:lnTo>
                  <a:pt x="1167633" y="1311749"/>
                </a:lnTo>
                <a:lnTo>
                  <a:pt x="1167316" y="1316197"/>
                </a:lnTo>
                <a:lnTo>
                  <a:pt x="1166364" y="1320328"/>
                </a:lnTo>
                <a:lnTo>
                  <a:pt x="1165412" y="1324776"/>
                </a:lnTo>
                <a:lnTo>
                  <a:pt x="1164143" y="1329224"/>
                </a:lnTo>
                <a:lnTo>
                  <a:pt x="1162556" y="1333355"/>
                </a:lnTo>
                <a:lnTo>
                  <a:pt x="1160652" y="1337486"/>
                </a:lnTo>
                <a:lnTo>
                  <a:pt x="1159066" y="1341616"/>
                </a:lnTo>
                <a:lnTo>
                  <a:pt x="1155892" y="1346700"/>
                </a:lnTo>
                <a:lnTo>
                  <a:pt x="1215231" y="1376568"/>
                </a:lnTo>
                <a:lnTo>
                  <a:pt x="1274887" y="1406118"/>
                </a:lnTo>
                <a:lnTo>
                  <a:pt x="1334226" y="1435351"/>
                </a:lnTo>
                <a:lnTo>
                  <a:pt x="1393882" y="1464265"/>
                </a:lnTo>
                <a:lnTo>
                  <a:pt x="1453855" y="1492227"/>
                </a:lnTo>
                <a:lnTo>
                  <a:pt x="1514146" y="1519870"/>
                </a:lnTo>
                <a:lnTo>
                  <a:pt x="1574754" y="1547196"/>
                </a:lnTo>
                <a:lnTo>
                  <a:pt x="1635679" y="1574204"/>
                </a:lnTo>
                <a:lnTo>
                  <a:pt x="1627746" y="1565943"/>
                </a:lnTo>
                <a:lnTo>
                  <a:pt x="1620448" y="1557682"/>
                </a:lnTo>
                <a:lnTo>
                  <a:pt x="1613466" y="1549103"/>
                </a:lnTo>
                <a:lnTo>
                  <a:pt x="1607120" y="1540206"/>
                </a:lnTo>
                <a:lnTo>
                  <a:pt x="1601091" y="1531309"/>
                </a:lnTo>
                <a:lnTo>
                  <a:pt x="1595379" y="1522094"/>
                </a:lnTo>
                <a:lnTo>
                  <a:pt x="1590620" y="1512562"/>
                </a:lnTo>
                <a:lnTo>
                  <a:pt x="1585542" y="1503030"/>
                </a:lnTo>
                <a:lnTo>
                  <a:pt x="1581417" y="1493180"/>
                </a:lnTo>
                <a:lnTo>
                  <a:pt x="1577609" y="1483330"/>
                </a:lnTo>
                <a:lnTo>
                  <a:pt x="1574436" y="1473162"/>
                </a:lnTo>
                <a:lnTo>
                  <a:pt x="1571263" y="1462994"/>
                </a:lnTo>
                <a:lnTo>
                  <a:pt x="1569042" y="1453144"/>
                </a:lnTo>
                <a:lnTo>
                  <a:pt x="1566821" y="1442659"/>
                </a:lnTo>
                <a:lnTo>
                  <a:pt x="1565234" y="1432173"/>
                </a:lnTo>
                <a:lnTo>
                  <a:pt x="1563647" y="1421688"/>
                </a:lnTo>
                <a:lnTo>
                  <a:pt x="1563013" y="1411202"/>
                </a:lnTo>
                <a:lnTo>
                  <a:pt x="1562378" y="1400717"/>
                </a:lnTo>
                <a:lnTo>
                  <a:pt x="1562378" y="1389913"/>
                </a:lnTo>
                <a:lnTo>
                  <a:pt x="1562378" y="1379110"/>
                </a:lnTo>
                <a:lnTo>
                  <a:pt x="1563013" y="1368625"/>
                </a:lnTo>
                <a:lnTo>
                  <a:pt x="1563965" y="1357821"/>
                </a:lnTo>
                <a:lnTo>
                  <a:pt x="1565551" y="1347336"/>
                </a:lnTo>
                <a:lnTo>
                  <a:pt x="1567138" y="1336533"/>
                </a:lnTo>
                <a:lnTo>
                  <a:pt x="1569359" y="1326047"/>
                </a:lnTo>
                <a:lnTo>
                  <a:pt x="1571580" y="1315562"/>
                </a:lnTo>
                <a:lnTo>
                  <a:pt x="1574436" y="1305076"/>
                </a:lnTo>
                <a:lnTo>
                  <a:pt x="1577609" y="1294590"/>
                </a:lnTo>
                <a:lnTo>
                  <a:pt x="1581100" y="1284105"/>
                </a:lnTo>
                <a:lnTo>
                  <a:pt x="1584908" y="1273937"/>
                </a:lnTo>
                <a:lnTo>
                  <a:pt x="1588716" y="1263769"/>
                </a:lnTo>
                <a:lnTo>
                  <a:pt x="1593158" y="1253602"/>
                </a:lnTo>
                <a:lnTo>
                  <a:pt x="1598552" y="1242481"/>
                </a:lnTo>
                <a:lnTo>
                  <a:pt x="1604582" y="1231677"/>
                </a:lnTo>
                <a:lnTo>
                  <a:pt x="1610293" y="1221192"/>
                </a:lnTo>
                <a:lnTo>
                  <a:pt x="1616322" y="1211024"/>
                </a:lnTo>
                <a:lnTo>
                  <a:pt x="1622986" y="1201174"/>
                </a:lnTo>
                <a:lnTo>
                  <a:pt x="1629650" y="1191642"/>
                </a:lnTo>
                <a:lnTo>
                  <a:pt x="1636631" y="1182109"/>
                </a:lnTo>
                <a:lnTo>
                  <a:pt x="1643612" y="1173213"/>
                </a:lnTo>
                <a:lnTo>
                  <a:pt x="1650910" y="1164316"/>
                </a:lnTo>
                <a:lnTo>
                  <a:pt x="1658526" y="1156055"/>
                </a:lnTo>
                <a:lnTo>
                  <a:pt x="1666141" y="1148111"/>
                </a:lnTo>
                <a:lnTo>
                  <a:pt x="1673757" y="1140485"/>
                </a:lnTo>
                <a:lnTo>
                  <a:pt x="1682325" y="1132859"/>
                </a:lnTo>
                <a:lnTo>
                  <a:pt x="1690258" y="1125551"/>
                </a:lnTo>
                <a:lnTo>
                  <a:pt x="1698508" y="1119196"/>
                </a:lnTo>
                <a:lnTo>
                  <a:pt x="1707076" y="1112841"/>
                </a:lnTo>
                <a:lnTo>
                  <a:pt x="1715643" y="1106804"/>
                </a:lnTo>
                <a:lnTo>
                  <a:pt x="1724211" y="1101403"/>
                </a:lnTo>
                <a:lnTo>
                  <a:pt x="1733096" y="1096001"/>
                </a:lnTo>
                <a:lnTo>
                  <a:pt x="1741981" y="1091235"/>
                </a:lnTo>
                <a:lnTo>
                  <a:pt x="1750866" y="1086469"/>
                </a:lnTo>
                <a:lnTo>
                  <a:pt x="1759751" y="1082656"/>
                </a:lnTo>
                <a:lnTo>
                  <a:pt x="1768953" y="1078843"/>
                </a:lnTo>
                <a:lnTo>
                  <a:pt x="1778155" y="1075666"/>
                </a:lnTo>
                <a:lnTo>
                  <a:pt x="1787357" y="1073124"/>
                </a:lnTo>
                <a:lnTo>
                  <a:pt x="1796560" y="1070582"/>
                </a:lnTo>
                <a:lnTo>
                  <a:pt x="1805444" y="1068357"/>
                </a:lnTo>
                <a:lnTo>
                  <a:pt x="1814647" y="1067086"/>
                </a:lnTo>
                <a:lnTo>
                  <a:pt x="1824166" y="1066133"/>
                </a:lnTo>
                <a:lnTo>
                  <a:pt x="1833051" y="1065180"/>
                </a:lnTo>
                <a:lnTo>
                  <a:pt x="1842254" y="1064862"/>
                </a:lnTo>
                <a:lnTo>
                  <a:pt x="1850821" y="1065180"/>
                </a:lnTo>
                <a:lnTo>
                  <a:pt x="1795290" y="1041349"/>
                </a:lnTo>
                <a:lnTo>
                  <a:pt x="1740077" y="1016883"/>
                </a:lnTo>
                <a:lnTo>
                  <a:pt x="1684863" y="991781"/>
                </a:lnTo>
                <a:lnTo>
                  <a:pt x="1630284" y="966044"/>
                </a:lnTo>
                <a:lnTo>
                  <a:pt x="1575388" y="939672"/>
                </a:lnTo>
                <a:lnTo>
                  <a:pt x="1521127" y="912663"/>
                </a:lnTo>
                <a:lnTo>
                  <a:pt x="1467182" y="885655"/>
                </a:lnTo>
                <a:lnTo>
                  <a:pt x="1413556" y="857694"/>
                </a:lnTo>
                <a:close/>
                <a:moveTo>
                  <a:pt x="1297417" y="692150"/>
                </a:moveTo>
                <a:lnTo>
                  <a:pt x="1336764" y="713756"/>
                </a:lnTo>
                <a:lnTo>
                  <a:pt x="1376112" y="734727"/>
                </a:lnTo>
                <a:lnTo>
                  <a:pt x="1415459" y="755698"/>
                </a:lnTo>
                <a:lnTo>
                  <a:pt x="1454807" y="776352"/>
                </a:lnTo>
                <a:lnTo>
                  <a:pt x="1494789" y="796687"/>
                </a:lnTo>
                <a:lnTo>
                  <a:pt x="1534454" y="816387"/>
                </a:lnTo>
                <a:lnTo>
                  <a:pt x="1574119" y="836405"/>
                </a:lnTo>
                <a:lnTo>
                  <a:pt x="1613784" y="855470"/>
                </a:lnTo>
                <a:lnTo>
                  <a:pt x="1654083" y="874852"/>
                </a:lnTo>
                <a:lnTo>
                  <a:pt x="1694066" y="893599"/>
                </a:lnTo>
                <a:lnTo>
                  <a:pt x="1734048" y="912028"/>
                </a:lnTo>
                <a:lnTo>
                  <a:pt x="1774664" y="930139"/>
                </a:lnTo>
                <a:lnTo>
                  <a:pt x="1814964" y="947933"/>
                </a:lnTo>
                <a:lnTo>
                  <a:pt x="1855264" y="965409"/>
                </a:lnTo>
                <a:lnTo>
                  <a:pt x="1896198" y="982885"/>
                </a:lnTo>
                <a:lnTo>
                  <a:pt x="1936815" y="999725"/>
                </a:lnTo>
                <a:lnTo>
                  <a:pt x="1977749" y="1016565"/>
                </a:lnTo>
                <a:lnTo>
                  <a:pt x="2018683" y="1032770"/>
                </a:lnTo>
                <a:lnTo>
                  <a:pt x="2059934" y="1049293"/>
                </a:lnTo>
                <a:lnTo>
                  <a:pt x="2101186" y="1064862"/>
                </a:lnTo>
                <a:lnTo>
                  <a:pt x="2142437" y="1080749"/>
                </a:lnTo>
                <a:lnTo>
                  <a:pt x="2184006" y="1095683"/>
                </a:lnTo>
                <a:lnTo>
                  <a:pt x="2225575" y="1110617"/>
                </a:lnTo>
                <a:lnTo>
                  <a:pt x="2267461" y="1125233"/>
                </a:lnTo>
                <a:lnTo>
                  <a:pt x="2309347" y="1139850"/>
                </a:lnTo>
                <a:lnTo>
                  <a:pt x="2351233" y="1153830"/>
                </a:lnTo>
                <a:lnTo>
                  <a:pt x="2393437" y="1167811"/>
                </a:lnTo>
                <a:lnTo>
                  <a:pt x="2435957" y="1181474"/>
                </a:lnTo>
                <a:lnTo>
                  <a:pt x="2478478" y="1194819"/>
                </a:lnTo>
                <a:lnTo>
                  <a:pt x="2520999" y="1207529"/>
                </a:lnTo>
                <a:lnTo>
                  <a:pt x="2563837" y="1220556"/>
                </a:lnTo>
                <a:lnTo>
                  <a:pt x="2606675" y="1233266"/>
                </a:lnTo>
                <a:lnTo>
                  <a:pt x="2415332" y="1938338"/>
                </a:lnTo>
                <a:lnTo>
                  <a:pt x="2366782" y="1924357"/>
                </a:lnTo>
                <a:lnTo>
                  <a:pt x="2318549" y="1910059"/>
                </a:lnTo>
                <a:lnTo>
                  <a:pt x="2270317" y="1895443"/>
                </a:lnTo>
                <a:lnTo>
                  <a:pt x="2222402" y="1880509"/>
                </a:lnTo>
                <a:lnTo>
                  <a:pt x="2174486" y="1865257"/>
                </a:lnTo>
                <a:lnTo>
                  <a:pt x="2126889" y="1849370"/>
                </a:lnTo>
                <a:lnTo>
                  <a:pt x="2079608" y="1833800"/>
                </a:lnTo>
                <a:lnTo>
                  <a:pt x="2032010" y="1817278"/>
                </a:lnTo>
                <a:lnTo>
                  <a:pt x="1984730" y="1800755"/>
                </a:lnTo>
                <a:lnTo>
                  <a:pt x="1937766" y="1783915"/>
                </a:lnTo>
                <a:lnTo>
                  <a:pt x="1890803" y="1766757"/>
                </a:lnTo>
                <a:lnTo>
                  <a:pt x="1844157" y="1749281"/>
                </a:lnTo>
                <a:lnTo>
                  <a:pt x="1797512" y="1731169"/>
                </a:lnTo>
                <a:lnTo>
                  <a:pt x="1751183" y="1713058"/>
                </a:lnTo>
                <a:lnTo>
                  <a:pt x="1704854" y="1694629"/>
                </a:lnTo>
                <a:lnTo>
                  <a:pt x="1658526" y="1675564"/>
                </a:lnTo>
                <a:lnTo>
                  <a:pt x="1612514" y="1656500"/>
                </a:lnTo>
                <a:lnTo>
                  <a:pt x="1566503" y="1636800"/>
                </a:lnTo>
                <a:lnTo>
                  <a:pt x="1520809" y="1617100"/>
                </a:lnTo>
                <a:lnTo>
                  <a:pt x="1475115" y="1596764"/>
                </a:lnTo>
                <a:lnTo>
                  <a:pt x="1429739" y="1576111"/>
                </a:lnTo>
                <a:lnTo>
                  <a:pt x="1384045" y="1555140"/>
                </a:lnTo>
                <a:lnTo>
                  <a:pt x="1338986" y="1534169"/>
                </a:lnTo>
                <a:lnTo>
                  <a:pt x="1293926" y="1512562"/>
                </a:lnTo>
                <a:lnTo>
                  <a:pt x="1248867" y="1490638"/>
                </a:lnTo>
                <a:lnTo>
                  <a:pt x="1204125" y="1468396"/>
                </a:lnTo>
                <a:lnTo>
                  <a:pt x="1159066" y="1446154"/>
                </a:lnTo>
                <a:lnTo>
                  <a:pt x="1114324" y="1422959"/>
                </a:lnTo>
                <a:lnTo>
                  <a:pt x="1069899" y="1399446"/>
                </a:lnTo>
                <a:lnTo>
                  <a:pt x="1025474" y="1376250"/>
                </a:lnTo>
                <a:lnTo>
                  <a:pt x="981050" y="1352102"/>
                </a:lnTo>
                <a:lnTo>
                  <a:pt x="936625" y="1327636"/>
                </a:lnTo>
                <a:lnTo>
                  <a:pt x="1297417" y="692150"/>
                </a:lnTo>
                <a:close/>
                <a:moveTo>
                  <a:pt x="2337312" y="325877"/>
                </a:moveTo>
                <a:lnTo>
                  <a:pt x="2306540" y="337312"/>
                </a:lnTo>
                <a:lnTo>
                  <a:pt x="2313202" y="355098"/>
                </a:lnTo>
                <a:lnTo>
                  <a:pt x="2305271" y="358910"/>
                </a:lnTo>
                <a:lnTo>
                  <a:pt x="2297974" y="363356"/>
                </a:lnTo>
                <a:lnTo>
                  <a:pt x="2291312" y="367803"/>
                </a:lnTo>
                <a:lnTo>
                  <a:pt x="2285285" y="372250"/>
                </a:lnTo>
                <a:lnTo>
                  <a:pt x="2280209" y="376696"/>
                </a:lnTo>
                <a:lnTo>
                  <a:pt x="2275450" y="381778"/>
                </a:lnTo>
                <a:lnTo>
                  <a:pt x="2271644" y="386543"/>
                </a:lnTo>
                <a:lnTo>
                  <a:pt x="2268154" y="391625"/>
                </a:lnTo>
                <a:lnTo>
                  <a:pt x="2265299" y="396706"/>
                </a:lnTo>
                <a:lnTo>
                  <a:pt x="2263078" y="402106"/>
                </a:lnTo>
                <a:lnTo>
                  <a:pt x="2261809" y="407506"/>
                </a:lnTo>
                <a:lnTo>
                  <a:pt x="2261175" y="413223"/>
                </a:lnTo>
                <a:lnTo>
                  <a:pt x="2260540" y="418622"/>
                </a:lnTo>
                <a:lnTo>
                  <a:pt x="2261492" y="424657"/>
                </a:lnTo>
                <a:lnTo>
                  <a:pt x="2262444" y="431009"/>
                </a:lnTo>
                <a:lnTo>
                  <a:pt x="2264664" y="436727"/>
                </a:lnTo>
                <a:lnTo>
                  <a:pt x="2265933" y="440538"/>
                </a:lnTo>
                <a:lnTo>
                  <a:pt x="2267202" y="444032"/>
                </a:lnTo>
                <a:lnTo>
                  <a:pt x="2269106" y="447526"/>
                </a:lnTo>
                <a:lnTo>
                  <a:pt x="2271009" y="450702"/>
                </a:lnTo>
                <a:lnTo>
                  <a:pt x="2273230" y="453560"/>
                </a:lnTo>
                <a:lnTo>
                  <a:pt x="2275450" y="456419"/>
                </a:lnTo>
                <a:lnTo>
                  <a:pt x="2277671" y="458325"/>
                </a:lnTo>
                <a:lnTo>
                  <a:pt x="2280209" y="460866"/>
                </a:lnTo>
                <a:lnTo>
                  <a:pt x="2285285" y="464359"/>
                </a:lnTo>
                <a:lnTo>
                  <a:pt x="2290678" y="467536"/>
                </a:lnTo>
                <a:lnTo>
                  <a:pt x="2296388" y="469759"/>
                </a:lnTo>
                <a:lnTo>
                  <a:pt x="2301781" y="471347"/>
                </a:lnTo>
                <a:lnTo>
                  <a:pt x="2308761" y="472300"/>
                </a:lnTo>
                <a:lnTo>
                  <a:pt x="2318278" y="473253"/>
                </a:lnTo>
                <a:lnTo>
                  <a:pt x="2329698" y="474206"/>
                </a:lnTo>
                <a:lnTo>
                  <a:pt x="2343657" y="474841"/>
                </a:lnTo>
                <a:lnTo>
                  <a:pt x="2359519" y="475158"/>
                </a:lnTo>
                <a:lnTo>
                  <a:pt x="2372209" y="476111"/>
                </a:lnTo>
                <a:lnTo>
                  <a:pt x="2381726" y="477064"/>
                </a:lnTo>
                <a:lnTo>
                  <a:pt x="2387119" y="478017"/>
                </a:lnTo>
                <a:lnTo>
                  <a:pt x="2389340" y="478335"/>
                </a:lnTo>
                <a:lnTo>
                  <a:pt x="2390926" y="479288"/>
                </a:lnTo>
                <a:lnTo>
                  <a:pt x="2392829" y="480558"/>
                </a:lnTo>
                <a:lnTo>
                  <a:pt x="2394098" y="481828"/>
                </a:lnTo>
                <a:lnTo>
                  <a:pt x="2396002" y="483734"/>
                </a:lnTo>
                <a:lnTo>
                  <a:pt x="2396953" y="485640"/>
                </a:lnTo>
                <a:lnTo>
                  <a:pt x="2398222" y="488181"/>
                </a:lnTo>
                <a:lnTo>
                  <a:pt x="2399491" y="490722"/>
                </a:lnTo>
                <a:lnTo>
                  <a:pt x="2400443" y="493580"/>
                </a:lnTo>
                <a:lnTo>
                  <a:pt x="2400760" y="496439"/>
                </a:lnTo>
                <a:lnTo>
                  <a:pt x="2400760" y="499298"/>
                </a:lnTo>
                <a:lnTo>
                  <a:pt x="2400126" y="501839"/>
                </a:lnTo>
                <a:lnTo>
                  <a:pt x="2398540" y="503744"/>
                </a:lnTo>
                <a:lnTo>
                  <a:pt x="2396953" y="505650"/>
                </a:lnTo>
                <a:lnTo>
                  <a:pt x="2394415" y="507238"/>
                </a:lnTo>
                <a:lnTo>
                  <a:pt x="2391560" y="508826"/>
                </a:lnTo>
                <a:lnTo>
                  <a:pt x="2387753" y="509779"/>
                </a:lnTo>
                <a:lnTo>
                  <a:pt x="2384581" y="510097"/>
                </a:lnTo>
                <a:lnTo>
                  <a:pt x="2382360" y="509779"/>
                </a:lnTo>
                <a:lnTo>
                  <a:pt x="2380774" y="509461"/>
                </a:lnTo>
                <a:lnTo>
                  <a:pt x="2379822" y="508826"/>
                </a:lnTo>
                <a:lnTo>
                  <a:pt x="2378236" y="506603"/>
                </a:lnTo>
                <a:lnTo>
                  <a:pt x="2376016" y="503427"/>
                </a:lnTo>
                <a:lnTo>
                  <a:pt x="2373795" y="498980"/>
                </a:lnTo>
                <a:lnTo>
                  <a:pt x="2371574" y="493263"/>
                </a:lnTo>
                <a:lnTo>
                  <a:pt x="2368719" y="485640"/>
                </a:lnTo>
                <a:lnTo>
                  <a:pt x="2334140" y="498662"/>
                </a:lnTo>
                <a:lnTo>
                  <a:pt x="2299243" y="510732"/>
                </a:lnTo>
                <a:lnTo>
                  <a:pt x="2300830" y="516449"/>
                </a:lnTo>
                <a:lnTo>
                  <a:pt x="2301781" y="519943"/>
                </a:lnTo>
                <a:lnTo>
                  <a:pt x="2304002" y="525025"/>
                </a:lnTo>
                <a:lnTo>
                  <a:pt x="2306223" y="529154"/>
                </a:lnTo>
                <a:lnTo>
                  <a:pt x="2309078" y="533600"/>
                </a:lnTo>
                <a:lnTo>
                  <a:pt x="2312568" y="537094"/>
                </a:lnTo>
                <a:lnTo>
                  <a:pt x="2316057" y="539953"/>
                </a:lnTo>
                <a:lnTo>
                  <a:pt x="2320181" y="542811"/>
                </a:lnTo>
                <a:lnTo>
                  <a:pt x="2324940" y="545035"/>
                </a:lnTo>
                <a:lnTo>
                  <a:pt x="2329698" y="546623"/>
                </a:lnTo>
                <a:lnTo>
                  <a:pt x="2334774" y="548211"/>
                </a:lnTo>
                <a:lnTo>
                  <a:pt x="2340485" y="548846"/>
                </a:lnTo>
                <a:lnTo>
                  <a:pt x="2346829" y="549164"/>
                </a:lnTo>
                <a:lnTo>
                  <a:pt x="2353174" y="548846"/>
                </a:lnTo>
                <a:lnTo>
                  <a:pt x="2360154" y="548211"/>
                </a:lnTo>
                <a:lnTo>
                  <a:pt x="2367450" y="546940"/>
                </a:lnTo>
                <a:lnTo>
                  <a:pt x="2375381" y="545670"/>
                </a:lnTo>
                <a:lnTo>
                  <a:pt x="2383312" y="543447"/>
                </a:lnTo>
                <a:lnTo>
                  <a:pt x="2389022" y="558375"/>
                </a:lnTo>
                <a:lnTo>
                  <a:pt x="2421381" y="545988"/>
                </a:lnTo>
                <a:lnTo>
                  <a:pt x="2415353" y="531377"/>
                </a:lnTo>
                <a:lnTo>
                  <a:pt x="2423602" y="527248"/>
                </a:lnTo>
                <a:lnTo>
                  <a:pt x="2431533" y="523119"/>
                </a:lnTo>
                <a:lnTo>
                  <a:pt x="2438512" y="518672"/>
                </a:lnTo>
                <a:lnTo>
                  <a:pt x="2444222" y="514226"/>
                </a:lnTo>
                <a:lnTo>
                  <a:pt x="2449932" y="509779"/>
                </a:lnTo>
                <a:lnTo>
                  <a:pt x="2455008" y="505650"/>
                </a:lnTo>
                <a:lnTo>
                  <a:pt x="2459450" y="500568"/>
                </a:lnTo>
                <a:lnTo>
                  <a:pt x="2462939" y="496121"/>
                </a:lnTo>
                <a:lnTo>
                  <a:pt x="2465477" y="491675"/>
                </a:lnTo>
                <a:lnTo>
                  <a:pt x="2467698" y="486593"/>
                </a:lnTo>
                <a:lnTo>
                  <a:pt x="2469284" y="481828"/>
                </a:lnTo>
                <a:lnTo>
                  <a:pt x="2470553" y="477064"/>
                </a:lnTo>
                <a:lnTo>
                  <a:pt x="2470553" y="471982"/>
                </a:lnTo>
                <a:lnTo>
                  <a:pt x="2470236" y="466900"/>
                </a:lnTo>
                <a:lnTo>
                  <a:pt x="2468967" y="461818"/>
                </a:lnTo>
                <a:lnTo>
                  <a:pt x="2467381" y="456737"/>
                </a:lnTo>
                <a:lnTo>
                  <a:pt x="2465477" y="453243"/>
                </a:lnTo>
                <a:lnTo>
                  <a:pt x="2463891" y="450067"/>
                </a:lnTo>
                <a:lnTo>
                  <a:pt x="2461988" y="446890"/>
                </a:lnTo>
                <a:lnTo>
                  <a:pt x="2459767" y="444032"/>
                </a:lnTo>
                <a:lnTo>
                  <a:pt x="2457546" y="441491"/>
                </a:lnTo>
                <a:lnTo>
                  <a:pt x="2454691" y="438950"/>
                </a:lnTo>
                <a:lnTo>
                  <a:pt x="2451836" y="436409"/>
                </a:lnTo>
                <a:lnTo>
                  <a:pt x="2448981" y="434503"/>
                </a:lnTo>
                <a:lnTo>
                  <a:pt x="2442636" y="431009"/>
                </a:lnTo>
                <a:lnTo>
                  <a:pt x="2435974" y="428151"/>
                </a:lnTo>
                <a:lnTo>
                  <a:pt x="2429312" y="425927"/>
                </a:lnTo>
                <a:lnTo>
                  <a:pt x="2422650" y="424657"/>
                </a:lnTo>
                <a:lnTo>
                  <a:pt x="2414402" y="424022"/>
                </a:lnTo>
                <a:lnTo>
                  <a:pt x="2403298" y="422751"/>
                </a:lnTo>
                <a:lnTo>
                  <a:pt x="2372843" y="421481"/>
                </a:lnTo>
                <a:lnTo>
                  <a:pt x="2362691" y="420846"/>
                </a:lnTo>
                <a:lnTo>
                  <a:pt x="2358567" y="420210"/>
                </a:lnTo>
                <a:lnTo>
                  <a:pt x="2355078" y="419257"/>
                </a:lnTo>
                <a:lnTo>
                  <a:pt x="2351905" y="418622"/>
                </a:lnTo>
                <a:lnTo>
                  <a:pt x="2349050" y="417669"/>
                </a:lnTo>
                <a:lnTo>
                  <a:pt x="2347147" y="416717"/>
                </a:lnTo>
                <a:lnTo>
                  <a:pt x="2345243" y="415128"/>
                </a:lnTo>
                <a:lnTo>
                  <a:pt x="2342705" y="411635"/>
                </a:lnTo>
                <a:lnTo>
                  <a:pt x="2339850" y="407188"/>
                </a:lnTo>
                <a:lnTo>
                  <a:pt x="2336678" y="401153"/>
                </a:lnTo>
                <a:lnTo>
                  <a:pt x="2333823" y="393848"/>
                </a:lnTo>
                <a:lnTo>
                  <a:pt x="2332871" y="390672"/>
                </a:lnTo>
                <a:lnTo>
                  <a:pt x="2332554" y="388448"/>
                </a:lnTo>
                <a:lnTo>
                  <a:pt x="2332871" y="385590"/>
                </a:lnTo>
                <a:lnTo>
                  <a:pt x="2333505" y="383366"/>
                </a:lnTo>
                <a:lnTo>
                  <a:pt x="2334774" y="381461"/>
                </a:lnTo>
                <a:lnTo>
                  <a:pt x="2336995" y="379237"/>
                </a:lnTo>
                <a:lnTo>
                  <a:pt x="2339533" y="377967"/>
                </a:lnTo>
                <a:lnTo>
                  <a:pt x="2342705" y="376379"/>
                </a:lnTo>
                <a:lnTo>
                  <a:pt x="2346512" y="375108"/>
                </a:lnTo>
                <a:lnTo>
                  <a:pt x="2349685" y="375108"/>
                </a:lnTo>
                <a:lnTo>
                  <a:pt x="2350954" y="375108"/>
                </a:lnTo>
                <a:lnTo>
                  <a:pt x="2352223" y="375426"/>
                </a:lnTo>
                <a:lnTo>
                  <a:pt x="2353492" y="376061"/>
                </a:lnTo>
                <a:lnTo>
                  <a:pt x="2354443" y="377332"/>
                </a:lnTo>
                <a:lnTo>
                  <a:pt x="2356664" y="379873"/>
                </a:lnTo>
                <a:lnTo>
                  <a:pt x="2358885" y="384637"/>
                </a:lnTo>
                <a:lnTo>
                  <a:pt x="2362057" y="391307"/>
                </a:lnTo>
                <a:lnTo>
                  <a:pt x="2365229" y="399565"/>
                </a:lnTo>
                <a:lnTo>
                  <a:pt x="2369671" y="410999"/>
                </a:lnTo>
                <a:lnTo>
                  <a:pt x="2403615" y="397659"/>
                </a:lnTo>
                <a:lnTo>
                  <a:pt x="2436926" y="384637"/>
                </a:lnTo>
                <a:lnTo>
                  <a:pt x="2433436" y="375426"/>
                </a:lnTo>
                <a:lnTo>
                  <a:pt x="2429946" y="368121"/>
                </a:lnTo>
                <a:lnTo>
                  <a:pt x="2426457" y="361768"/>
                </a:lnTo>
                <a:lnTo>
                  <a:pt x="2422333" y="356051"/>
                </a:lnTo>
                <a:lnTo>
                  <a:pt x="2420429" y="353510"/>
                </a:lnTo>
                <a:lnTo>
                  <a:pt x="2417891" y="351287"/>
                </a:lnTo>
                <a:lnTo>
                  <a:pt x="2415671" y="349381"/>
                </a:lnTo>
                <a:lnTo>
                  <a:pt x="2412815" y="347158"/>
                </a:lnTo>
                <a:lnTo>
                  <a:pt x="2410595" y="345570"/>
                </a:lnTo>
                <a:lnTo>
                  <a:pt x="2407740" y="343982"/>
                </a:lnTo>
                <a:lnTo>
                  <a:pt x="2405202" y="343029"/>
                </a:lnTo>
                <a:lnTo>
                  <a:pt x="2402029" y="341758"/>
                </a:lnTo>
                <a:lnTo>
                  <a:pt x="2399491" y="340805"/>
                </a:lnTo>
                <a:lnTo>
                  <a:pt x="2396319" y="340170"/>
                </a:lnTo>
                <a:lnTo>
                  <a:pt x="2389974" y="339217"/>
                </a:lnTo>
                <a:lnTo>
                  <a:pt x="2383629" y="338900"/>
                </a:lnTo>
                <a:lnTo>
                  <a:pt x="2377284" y="338582"/>
                </a:lnTo>
                <a:lnTo>
                  <a:pt x="2370940" y="338900"/>
                </a:lnTo>
                <a:lnTo>
                  <a:pt x="2364278" y="339535"/>
                </a:lnTo>
                <a:lnTo>
                  <a:pt x="2357616" y="340488"/>
                </a:lnTo>
                <a:lnTo>
                  <a:pt x="2350954" y="342394"/>
                </a:lnTo>
                <a:lnTo>
                  <a:pt x="2344292" y="343982"/>
                </a:lnTo>
                <a:lnTo>
                  <a:pt x="2337312" y="325877"/>
                </a:lnTo>
                <a:close/>
                <a:moveTo>
                  <a:pt x="2259588" y="275058"/>
                </a:moveTo>
                <a:lnTo>
                  <a:pt x="2219933" y="289351"/>
                </a:lnTo>
                <a:lnTo>
                  <a:pt x="2179961" y="303326"/>
                </a:lnTo>
                <a:lnTo>
                  <a:pt x="2139672" y="316984"/>
                </a:lnTo>
                <a:lnTo>
                  <a:pt x="2099700" y="329689"/>
                </a:lnTo>
                <a:lnTo>
                  <a:pt x="2059727" y="342394"/>
                </a:lnTo>
                <a:lnTo>
                  <a:pt x="2019121" y="354463"/>
                </a:lnTo>
                <a:lnTo>
                  <a:pt x="1978514" y="366533"/>
                </a:lnTo>
                <a:lnTo>
                  <a:pt x="1937590" y="377967"/>
                </a:lnTo>
                <a:lnTo>
                  <a:pt x="1937907" y="378285"/>
                </a:lnTo>
                <a:lnTo>
                  <a:pt x="1939493" y="384637"/>
                </a:lnTo>
                <a:lnTo>
                  <a:pt x="1940128" y="390672"/>
                </a:lnTo>
                <a:lnTo>
                  <a:pt x="1940128" y="397024"/>
                </a:lnTo>
                <a:lnTo>
                  <a:pt x="1939493" y="403059"/>
                </a:lnTo>
                <a:lnTo>
                  <a:pt x="1938542" y="409094"/>
                </a:lnTo>
                <a:lnTo>
                  <a:pt x="1936638" y="414811"/>
                </a:lnTo>
                <a:lnTo>
                  <a:pt x="1934100" y="420528"/>
                </a:lnTo>
                <a:lnTo>
                  <a:pt x="1931562" y="425610"/>
                </a:lnTo>
                <a:lnTo>
                  <a:pt x="1928390" y="431009"/>
                </a:lnTo>
                <a:lnTo>
                  <a:pt x="1924583" y="435456"/>
                </a:lnTo>
                <a:lnTo>
                  <a:pt x="1919824" y="439903"/>
                </a:lnTo>
                <a:lnTo>
                  <a:pt x="1915383" y="443714"/>
                </a:lnTo>
                <a:lnTo>
                  <a:pt x="1910307" y="447208"/>
                </a:lnTo>
                <a:lnTo>
                  <a:pt x="1904597" y="450384"/>
                </a:lnTo>
                <a:lnTo>
                  <a:pt x="1898569" y="452925"/>
                </a:lnTo>
                <a:lnTo>
                  <a:pt x="1892542" y="454513"/>
                </a:lnTo>
                <a:lnTo>
                  <a:pt x="1891590" y="454831"/>
                </a:lnTo>
                <a:lnTo>
                  <a:pt x="1955038" y="703844"/>
                </a:lnTo>
                <a:lnTo>
                  <a:pt x="1955673" y="703209"/>
                </a:lnTo>
                <a:lnTo>
                  <a:pt x="1962652" y="701939"/>
                </a:lnTo>
                <a:lnTo>
                  <a:pt x="1969314" y="701303"/>
                </a:lnTo>
                <a:lnTo>
                  <a:pt x="1976293" y="700986"/>
                </a:lnTo>
                <a:lnTo>
                  <a:pt x="1982955" y="701303"/>
                </a:lnTo>
                <a:lnTo>
                  <a:pt x="1989300" y="702256"/>
                </a:lnTo>
                <a:lnTo>
                  <a:pt x="1995645" y="704162"/>
                </a:lnTo>
                <a:lnTo>
                  <a:pt x="2001355" y="706068"/>
                </a:lnTo>
                <a:lnTo>
                  <a:pt x="2007383" y="708609"/>
                </a:lnTo>
                <a:lnTo>
                  <a:pt x="2012776" y="711785"/>
                </a:lnTo>
                <a:lnTo>
                  <a:pt x="2017852" y="715279"/>
                </a:lnTo>
                <a:lnTo>
                  <a:pt x="2022293" y="719408"/>
                </a:lnTo>
                <a:lnTo>
                  <a:pt x="2026417" y="723854"/>
                </a:lnTo>
                <a:lnTo>
                  <a:pt x="2030541" y="728936"/>
                </a:lnTo>
                <a:lnTo>
                  <a:pt x="2033396" y="734018"/>
                </a:lnTo>
                <a:lnTo>
                  <a:pt x="2036252" y="740053"/>
                </a:lnTo>
                <a:lnTo>
                  <a:pt x="2038472" y="745770"/>
                </a:lnTo>
                <a:lnTo>
                  <a:pt x="2039107" y="749582"/>
                </a:lnTo>
                <a:lnTo>
                  <a:pt x="2083838" y="736877"/>
                </a:lnTo>
                <a:lnTo>
                  <a:pt x="2127934" y="723537"/>
                </a:lnTo>
                <a:lnTo>
                  <a:pt x="2172347" y="709879"/>
                </a:lnTo>
                <a:lnTo>
                  <a:pt x="2216444" y="695904"/>
                </a:lnTo>
                <a:lnTo>
                  <a:pt x="2260223" y="681611"/>
                </a:lnTo>
                <a:lnTo>
                  <a:pt x="2304319" y="667318"/>
                </a:lnTo>
                <a:lnTo>
                  <a:pt x="2348098" y="652390"/>
                </a:lnTo>
                <a:lnTo>
                  <a:pt x="2391560" y="637144"/>
                </a:lnTo>
                <a:lnTo>
                  <a:pt x="2383947" y="636827"/>
                </a:lnTo>
                <a:lnTo>
                  <a:pt x="2376016" y="635874"/>
                </a:lnTo>
                <a:lnTo>
                  <a:pt x="2368719" y="634921"/>
                </a:lnTo>
                <a:lnTo>
                  <a:pt x="2361105" y="633333"/>
                </a:lnTo>
                <a:lnTo>
                  <a:pt x="2353809" y="631427"/>
                </a:lnTo>
                <a:lnTo>
                  <a:pt x="2346512" y="629839"/>
                </a:lnTo>
                <a:lnTo>
                  <a:pt x="2339533" y="627298"/>
                </a:lnTo>
                <a:lnTo>
                  <a:pt x="2332554" y="624440"/>
                </a:lnTo>
                <a:lnTo>
                  <a:pt x="2325892" y="621581"/>
                </a:lnTo>
                <a:lnTo>
                  <a:pt x="2319230" y="618087"/>
                </a:lnTo>
                <a:lnTo>
                  <a:pt x="2312568" y="614593"/>
                </a:lnTo>
                <a:lnTo>
                  <a:pt x="2306223" y="611100"/>
                </a:lnTo>
                <a:lnTo>
                  <a:pt x="2300195" y="606970"/>
                </a:lnTo>
                <a:lnTo>
                  <a:pt x="2294168" y="602841"/>
                </a:lnTo>
                <a:lnTo>
                  <a:pt x="2288140" y="598395"/>
                </a:lnTo>
                <a:lnTo>
                  <a:pt x="2282747" y="593313"/>
                </a:lnTo>
                <a:lnTo>
                  <a:pt x="2277037" y="588549"/>
                </a:lnTo>
                <a:lnTo>
                  <a:pt x="2271961" y="583467"/>
                </a:lnTo>
                <a:lnTo>
                  <a:pt x="2266568" y="578067"/>
                </a:lnTo>
                <a:lnTo>
                  <a:pt x="2261809" y="572668"/>
                </a:lnTo>
                <a:lnTo>
                  <a:pt x="2256733" y="566950"/>
                </a:lnTo>
                <a:lnTo>
                  <a:pt x="2252292" y="560916"/>
                </a:lnTo>
                <a:lnTo>
                  <a:pt x="2248168" y="554881"/>
                </a:lnTo>
                <a:lnTo>
                  <a:pt x="2244044" y="548528"/>
                </a:lnTo>
                <a:lnTo>
                  <a:pt x="2239920" y="542176"/>
                </a:lnTo>
                <a:lnTo>
                  <a:pt x="2236113" y="535506"/>
                </a:lnTo>
                <a:lnTo>
                  <a:pt x="2232623" y="528836"/>
                </a:lnTo>
                <a:lnTo>
                  <a:pt x="2229133" y="522166"/>
                </a:lnTo>
                <a:lnTo>
                  <a:pt x="2225961" y="515178"/>
                </a:lnTo>
                <a:lnTo>
                  <a:pt x="2223106" y="508509"/>
                </a:lnTo>
                <a:lnTo>
                  <a:pt x="2220251" y="500886"/>
                </a:lnTo>
                <a:lnTo>
                  <a:pt x="2217713" y="493898"/>
                </a:lnTo>
                <a:lnTo>
                  <a:pt x="2215492" y="485640"/>
                </a:lnTo>
                <a:lnTo>
                  <a:pt x="2212954" y="477699"/>
                </a:lnTo>
                <a:lnTo>
                  <a:pt x="2210734" y="469441"/>
                </a:lnTo>
                <a:lnTo>
                  <a:pt x="2209465" y="461183"/>
                </a:lnTo>
                <a:lnTo>
                  <a:pt x="2207878" y="453243"/>
                </a:lnTo>
                <a:lnTo>
                  <a:pt x="2206609" y="444985"/>
                </a:lnTo>
                <a:lnTo>
                  <a:pt x="2205658" y="436727"/>
                </a:lnTo>
                <a:lnTo>
                  <a:pt x="2205023" y="429104"/>
                </a:lnTo>
                <a:lnTo>
                  <a:pt x="2204706" y="421163"/>
                </a:lnTo>
                <a:lnTo>
                  <a:pt x="2204706" y="413223"/>
                </a:lnTo>
                <a:lnTo>
                  <a:pt x="2204706" y="405600"/>
                </a:lnTo>
                <a:lnTo>
                  <a:pt x="2205023" y="397659"/>
                </a:lnTo>
                <a:lnTo>
                  <a:pt x="2205658" y="390036"/>
                </a:lnTo>
                <a:lnTo>
                  <a:pt x="2206292" y="382414"/>
                </a:lnTo>
                <a:lnTo>
                  <a:pt x="2207244" y="375108"/>
                </a:lnTo>
                <a:lnTo>
                  <a:pt x="2208830" y="367803"/>
                </a:lnTo>
                <a:lnTo>
                  <a:pt x="2210099" y="360816"/>
                </a:lnTo>
                <a:lnTo>
                  <a:pt x="2212320" y="353828"/>
                </a:lnTo>
                <a:lnTo>
                  <a:pt x="2213906" y="346840"/>
                </a:lnTo>
                <a:lnTo>
                  <a:pt x="2216444" y="340170"/>
                </a:lnTo>
                <a:lnTo>
                  <a:pt x="2218982" y="333500"/>
                </a:lnTo>
                <a:lnTo>
                  <a:pt x="2221202" y="327465"/>
                </a:lnTo>
                <a:lnTo>
                  <a:pt x="2224375" y="321113"/>
                </a:lnTo>
                <a:lnTo>
                  <a:pt x="2227547" y="315078"/>
                </a:lnTo>
                <a:lnTo>
                  <a:pt x="2230720" y="309679"/>
                </a:lnTo>
                <a:lnTo>
                  <a:pt x="2234209" y="303962"/>
                </a:lnTo>
                <a:lnTo>
                  <a:pt x="2238016" y="298244"/>
                </a:lnTo>
                <a:lnTo>
                  <a:pt x="2241823" y="293163"/>
                </a:lnTo>
                <a:lnTo>
                  <a:pt x="2245947" y="288398"/>
                </a:lnTo>
                <a:lnTo>
                  <a:pt x="2250388" y="283634"/>
                </a:lnTo>
                <a:lnTo>
                  <a:pt x="2254830" y="279187"/>
                </a:lnTo>
                <a:lnTo>
                  <a:pt x="2259588" y="275058"/>
                </a:lnTo>
                <a:close/>
                <a:moveTo>
                  <a:pt x="2637421" y="114660"/>
                </a:moveTo>
                <a:lnTo>
                  <a:pt x="2599352" y="132765"/>
                </a:lnTo>
                <a:lnTo>
                  <a:pt x="2561601" y="150551"/>
                </a:lnTo>
                <a:lnTo>
                  <a:pt x="2523849" y="167703"/>
                </a:lnTo>
                <a:lnTo>
                  <a:pt x="2485463" y="184537"/>
                </a:lnTo>
                <a:lnTo>
                  <a:pt x="2447077" y="201053"/>
                </a:lnTo>
                <a:lnTo>
                  <a:pt x="2408374" y="216934"/>
                </a:lnTo>
                <a:lnTo>
                  <a:pt x="2369671" y="233133"/>
                </a:lnTo>
                <a:lnTo>
                  <a:pt x="2330650" y="248061"/>
                </a:lnTo>
                <a:lnTo>
                  <a:pt x="2336995" y="248378"/>
                </a:lnTo>
                <a:lnTo>
                  <a:pt x="2343340" y="248696"/>
                </a:lnTo>
                <a:lnTo>
                  <a:pt x="2349685" y="249331"/>
                </a:lnTo>
                <a:lnTo>
                  <a:pt x="2355712" y="250284"/>
                </a:lnTo>
                <a:lnTo>
                  <a:pt x="2362374" y="251554"/>
                </a:lnTo>
                <a:lnTo>
                  <a:pt x="2368719" y="253143"/>
                </a:lnTo>
                <a:lnTo>
                  <a:pt x="2375064" y="255048"/>
                </a:lnTo>
                <a:lnTo>
                  <a:pt x="2381409" y="257272"/>
                </a:lnTo>
                <a:lnTo>
                  <a:pt x="2387436" y="259495"/>
                </a:lnTo>
                <a:lnTo>
                  <a:pt x="2393781" y="262353"/>
                </a:lnTo>
                <a:lnTo>
                  <a:pt x="2400126" y="265212"/>
                </a:lnTo>
                <a:lnTo>
                  <a:pt x="2405836" y="268706"/>
                </a:lnTo>
                <a:lnTo>
                  <a:pt x="2412181" y="272200"/>
                </a:lnTo>
                <a:lnTo>
                  <a:pt x="2418208" y="276011"/>
                </a:lnTo>
                <a:lnTo>
                  <a:pt x="2424236" y="280140"/>
                </a:lnTo>
                <a:lnTo>
                  <a:pt x="2429946" y="284269"/>
                </a:lnTo>
                <a:lnTo>
                  <a:pt x="2435974" y="289034"/>
                </a:lnTo>
                <a:lnTo>
                  <a:pt x="2441684" y="293798"/>
                </a:lnTo>
                <a:lnTo>
                  <a:pt x="2447077" y="299197"/>
                </a:lnTo>
                <a:lnTo>
                  <a:pt x="2452788" y="304279"/>
                </a:lnTo>
                <a:lnTo>
                  <a:pt x="2457863" y="309996"/>
                </a:lnTo>
                <a:lnTo>
                  <a:pt x="2463257" y="315714"/>
                </a:lnTo>
                <a:lnTo>
                  <a:pt x="2468015" y="321748"/>
                </a:lnTo>
                <a:lnTo>
                  <a:pt x="2472774" y="328101"/>
                </a:lnTo>
                <a:lnTo>
                  <a:pt x="2477850" y="334453"/>
                </a:lnTo>
                <a:lnTo>
                  <a:pt x="2482291" y="340805"/>
                </a:lnTo>
                <a:lnTo>
                  <a:pt x="2486732" y="347793"/>
                </a:lnTo>
                <a:lnTo>
                  <a:pt x="2490856" y="354781"/>
                </a:lnTo>
                <a:lnTo>
                  <a:pt x="2495298" y="362086"/>
                </a:lnTo>
                <a:lnTo>
                  <a:pt x="2499105" y="370026"/>
                </a:lnTo>
                <a:lnTo>
                  <a:pt x="2502912" y="377332"/>
                </a:lnTo>
                <a:lnTo>
                  <a:pt x="2506401" y="385272"/>
                </a:lnTo>
                <a:lnTo>
                  <a:pt x="2509256" y="392260"/>
                </a:lnTo>
                <a:lnTo>
                  <a:pt x="2511794" y="399565"/>
                </a:lnTo>
                <a:lnTo>
                  <a:pt x="2514015" y="406553"/>
                </a:lnTo>
                <a:lnTo>
                  <a:pt x="2516553" y="413858"/>
                </a:lnTo>
                <a:lnTo>
                  <a:pt x="2518139" y="421163"/>
                </a:lnTo>
                <a:lnTo>
                  <a:pt x="2520042" y="428468"/>
                </a:lnTo>
                <a:lnTo>
                  <a:pt x="2521311" y="436091"/>
                </a:lnTo>
                <a:lnTo>
                  <a:pt x="2522580" y="443397"/>
                </a:lnTo>
                <a:lnTo>
                  <a:pt x="2523849" y="450702"/>
                </a:lnTo>
                <a:lnTo>
                  <a:pt x="2524484" y="458325"/>
                </a:lnTo>
                <a:lnTo>
                  <a:pt x="2524801" y="465948"/>
                </a:lnTo>
                <a:lnTo>
                  <a:pt x="2525118" y="473570"/>
                </a:lnTo>
                <a:lnTo>
                  <a:pt x="2525118" y="480876"/>
                </a:lnTo>
                <a:lnTo>
                  <a:pt x="2524801" y="488181"/>
                </a:lnTo>
                <a:lnTo>
                  <a:pt x="2524167" y="495486"/>
                </a:lnTo>
                <a:lnTo>
                  <a:pt x="2523215" y="502791"/>
                </a:lnTo>
                <a:lnTo>
                  <a:pt x="2521946" y="510097"/>
                </a:lnTo>
                <a:lnTo>
                  <a:pt x="2520677" y="517402"/>
                </a:lnTo>
                <a:lnTo>
                  <a:pt x="2518774" y="524389"/>
                </a:lnTo>
                <a:lnTo>
                  <a:pt x="2516870" y="531695"/>
                </a:lnTo>
                <a:lnTo>
                  <a:pt x="2514649" y="538682"/>
                </a:lnTo>
                <a:lnTo>
                  <a:pt x="2512112" y="545670"/>
                </a:lnTo>
                <a:lnTo>
                  <a:pt x="2509256" y="552340"/>
                </a:lnTo>
                <a:lnTo>
                  <a:pt x="2506084" y="559010"/>
                </a:lnTo>
                <a:lnTo>
                  <a:pt x="2502594" y="565680"/>
                </a:lnTo>
                <a:lnTo>
                  <a:pt x="2499105" y="572032"/>
                </a:lnTo>
                <a:lnTo>
                  <a:pt x="2494980" y="578385"/>
                </a:lnTo>
                <a:lnTo>
                  <a:pt x="2490222" y="584737"/>
                </a:lnTo>
                <a:lnTo>
                  <a:pt x="2485781" y="590772"/>
                </a:lnTo>
                <a:lnTo>
                  <a:pt x="2481022" y="596489"/>
                </a:lnTo>
                <a:lnTo>
                  <a:pt x="2475312" y="602206"/>
                </a:lnTo>
                <a:lnTo>
                  <a:pt x="2469601" y="607923"/>
                </a:lnTo>
                <a:lnTo>
                  <a:pt x="2512112" y="590454"/>
                </a:lnTo>
                <a:lnTo>
                  <a:pt x="2554622" y="572985"/>
                </a:lnTo>
                <a:lnTo>
                  <a:pt x="2596815" y="555199"/>
                </a:lnTo>
                <a:lnTo>
                  <a:pt x="2639008" y="537094"/>
                </a:lnTo>
                <a:lnTo>
                  <a:pt x="2680883" y="518355"/>
                </a:lnTo>
                <a:lnTo>
                  <a:pt x="2722759" y="499615"/>
                </a:lnTo>
                <a:lnTo>
                  <a:pt x="2764634" y="480558"/>
                </a:lnTo>
                <a:lnTo>
                  <a:pt x="2805876" y="460866"/>
                </a:lnTo>
                <a:lnTo>
                  <a:pt x="2803972" y="457372"/>
                </a:lnTo>
                <a:lnTo>
                  <a:pt x="2801434" y="451655"/>
                </a:lnTo>
                <a:lnTo>
                  <a:pt x="2799848" y="445620"/>
                </a:lnTo>
                <a:lnTo>
                  <a:pt x="2798579" y="439585"/>
                </a:lnTo>
                <a:lnTo>
                  <a:pt x="2798262" y="433233"/>
                </a:lnTo>
                <a:lnTo>
                  <a:pt x="2798579" y="427198"/>
                </a:lnTo>
                <a:lnTo>
                  <a:pt x="2799214" y="421163"/>
                </a:lnTo>
                <a:lnTo>
                  <a:pt x="2800800" y="414811"/>
                </a:lnTo>
                <a:lnTo>
                  <a:pt x="2802703" y="409411"/>
                </a:lnTo>
                <a:lnTo>
                  <a:pt x="2805241" y="403377"/>
                </a:lnTo>
                <a:lnTo>
                  <a:pt x="2808414" y="397659"/>
                </a:lnTo>
                <a:lnTo>
                  <a:pt x="2812220" y="392577"/>
                </a:lnTo>
                <a:lnTo>
                  <a:pt x="2816345" y="387813"/>
                </a:lnTo>
                <a:lnTo>
                  <a:pt x="2821103" y="382731"/>
                </a:lnTo>
                <a:lnTo>
                  <a:pt x="2826179" y="378602"/>
                </a:lnTo>
                <a:lnTo>
                  <a:pt x="2831889" y="374473"/>
                </a:lnTo>
                <a:lnTo>
                  <a:pt x="2837917" y="371297"/>
                </a:lnTo>
                <a:lnTo>
                  <a:pt x="2841724" y="369391"/>
                </a:lnTo>
                <a:lnTo>
                  <a:pt x="2725614" y="140388"/>
                </a:lnTo>
                <a:lnTo>
                  <a:pt x="2722124" y="141976"/>
                </a:lnTo>
                <a:lnTo>
                  <a:pt x="2716097" y="144834"/>
                </a:lnTo>
                <a:lnTo>
                  <a:pt x="2710069" y="147058"/>
                </a:lnTo>
                <a:lnTo>
                  <a:pt x="2704042" y="148328"/>
                </a:lnTo>
                <a:lnTo>
                  <a:pt x="2697697" y="148963"/>
                </a:lnTo>
                <a:lnTo>
                  <a:pt x="2691669" y="149281"/>
                </a:lnTo>
                <a:lnTo>
                  <a:pt x="2685324" y="148646"/>
                </a:lnTo>
                <a:lnTo>
                  <a:pt x="2679614" y="147693"/>
                </a:lnTo>
                <a:lnTo>
                  <a:pt x="2673587" y="146422"/>
                </a:lnTo>
                <a:lnTo>
                  <a:pt x="2667876" y="144199"/>
                </a:lnTo>
                <a:lnTo>
                  <a:pt x="2662483" y="141341"/>
                </a:lnTo>
                <a:lnTo>
                  <a:pt x="2657407" y="138164"/>
                </a:lnTo>
                <a:lnTo>
                  <a:pt x="2652649" y="134353"/>
                </a:lnTo>
                <a:lnTo>
                  <a:pt x="2648207" y="130224"/>
                </a:lnTo>
                <a:lnTo>
                  <a:pt x="2644083" y="125777"/>
                </a:lnTo>
                <a:lnTo>
                  <a:pt x="2640594" y="120378"/>
                </a:lnTo>
                <a:lnTo>
                  <a:pt x="2637421" y="114978"/>
                </a:lnTo>
                <a:lnTo>
                  <a:pt x="2637421" y="114660"/>
                </a:lnTo>
                <a:close/>
                <a:moveTo>
                  <a:pt x="2724345" y="0"/>
                </a:moveTo>
                <a:lnTo>
                  <a:pt x="2962275" y="451019"/>
                </a:lnTo>
                <a:lnTo>
                  <a:pt x="2931186" y="467218"/>
                </a:lnTo>
                <a:lnTo>
                  <a:pt x="2899779" y="482781"/>
                </a:lnTo>
                <a:lnTo>
                  <a:pt x="2868055" y="498345"/>
                </a:lnTo>
                <a:lnTo>
                  <a:pt x="2836331" y="513590"/>
                </a:lnTo>
                <a:lnTo>
                  <a:pt x="2804924" y="528518"/>
                </a:lnTo>
                <a:lnTo>
                  <a:pt x="2773200" y="543129"/>
                </a:lnTo>
                <a:lnTo>
                  <a:pt x="2741159" y="557739"/>
                </a:lnTo>
                <a:lnTo>
                  <a:pt x="2709435" y="572032"/>
                </a:lnTo>
                <a:lnTo>
                  <a:pt x="2677394" y="586008"/>
                </a:lnTo>
                <a:lnTo>
                  <a:pt x="2645352" y="599983"/>
                </a:lnTo>
                <a:lnTo>
                  <a:pt x="2613311" y="613640"/>
                </a:lnTo>
                <a:lnTo>
                  <a:pt x="2581270" y="626980"/>
                </a:lnTo>
                <a:lnTo>
                  <a:pt x="2548911" y="640003"/>
                </a:lnTo>
                <a:lnTo>
                  <a:pt x="2516870" y="652708"/>
                </a:lnTo>
                <a:lnTo>
                  <a:pt x="2483877" y="665412"/>
                </a:lnTo>
                <a:lnTo>
                  <a:pt x="2451519" y="677800"/>
                </a:lnTo>
                <a:lnTo>
                  <a:pt x="2419160" y="690187"/>
                </a:lnTo>
                <a:lnTo>
                  <a:pt x="2386484" y="701939"/>
                </a:lnTo>
                <a:lnTo>
                  <a:pt x="2353809" y="713373"/>
                </a:lnTo>
                <a:lnTo>
                  <a:pt x="2320499" y="725125"/>
                </a:lnTo>
                <a:lnTo>
                  <a:pt x="2287823" y="736242"/>
                </a:lnTo>
                <a:lnTo>
                  <a:pt x="2254830" y="747358"/>
                </a:lnTo>
                <a:lnTo>
                  <a:pt x="2221520" y="758157"/>
                </a:lnTo>
                <a:lnTo>
                  <a:pt x="2188209" y="768639"/>
                </a:lnTo>
                <a:lnTo>
                  <a:pt x="2155217" y="779120"/>
                </a:lnTo>
                <a:lnTo>
                  <a:pt x="2121589" y="789284"/>
                </a:lnTo>
                <a:lnTo>
                  <a:pt x="2087962" y="798813"/>
                </a:lnTo>
                <a:lnTo>
                  <a:pt x="2054334" y="808341"/>
                </a:lnTo>
                <a:lnTo>
                  <a:pt x="2020707" y="817870"/>
                </a:lnTo>
                <a:lnTo>
                  <a:pt x="1986445" y="827081"/>
                </a:lnTo>
                <a:lnTo>
                  <a:pt x="1952817" y="835974"/>
                </a:lnTo>
                <a:lnTo>
                  <a:pt x="1918556" y="844550"/>
                </a:lnTo>
                <a:lnTo>
                  <a:pt x="1800225" y="349064"/>
                </a:lnTo>
                <a:lnTo>
                  <a:pt x="1830363" y="341123"/>
                </a:lnTo>
                <a:lnTo>
                  <a:pt x="1860501" y="333183"/>
                </a:lnTo>
                <a:lnTo>
                  <a:pt x="1890321" y="324925"/>
                </a:lnTo>
                <a:lnTo>
                  <a:pt x="1920142" y="316349"/>
                </a:lnTo>
                <a:lnTo>
                  <a:pt x="1950280" y="308091"/>
                </a:lnTo>
                <a:lnTo>
                  <a:pt x="1979783" y="299515"/>
                </a:lnTo>
                <a:lnTo>
                  <a:pt x="2009603" y="290304"/>
                </a:lnTo>
                <a:lnTo>
                  <a:pt x="2039107" y="281411"/>
                </a:lnTo>
                <a:lnTo>
                  <a:pt x="2068293" y="271882"/>
                </a:lnTo>
                <a:lnTo>
                  <a:pt x="2098113" y="262353"/>
                </a:lnTo>
                <a:lnTo>
                  <a:pt x="2127299" y="252825"/>
                </a:lnTo>
                <a:lnTo>
                  <a:pt x="2156168" y="242661"/>
                </a:lnTo>
                <a:lnTo>
                  <a:pt x="2185354" y="232497"/>
                </a:lnTo>
                <a:lnTo>
                  <a:pt x="2214223" y="222333"/>
                </a:lnTo>
                <a:lnTo>
                  <a:pt x="2243409" y="211534"/>
                </a:lnTo>
                <a:lnTo>
                  <a:pt x="2272278" y="200735"/>
                </a:lnTo>
                <a:lnTo>
                  <a:pt x="2301147" y="189936"/>
                </a:lnTo>
                <a:lnTo>
                  <a:pt x="2329698" y="178820"/>
                </a:lnTo>
                <a:lnTo>
                  <a:pt x="2358250" y="167068"/>
                </a:lnTo>
                <a:lnTo>
                  <a:pt x="2386802" y="155633"/>
                </a:lnTo>
                <a:lnTo>
                  <a:pt x="2415353" y="143881"/>
                </a:lnTo>
                <a:lnTo>
                  <a:pt x="2443588" y="132130"/>
                </a:lnTo>
                <a:lnTo>
                  <a:pt x="2472139" y="119742"/>
                </a:lnTo>
                <a:lnTo>
                  <a:pt x="2500374" y="107355"/>
                </a:lnTo>
                <a:lnTo>
                  <a:pt x="2528608" y="94650"/>
                </a:lnTo>
                <a:lnTo>
                  <a:pt x="2556842" y="81628"/>
                </a:lnTo>
                <a:lnTo>
                  <a:pt x="2584759" y="68923"/>
                </a:lnTo>
                <a:lnTo>
                  <a:pt x="2612994" y="55583"/>
                </a:lnTo>
                <a:lnTo>
                  <a:pt x="2640911" y="41926"/>
                </a:lnTo>
                <a:lnTo>
                  <a:pt x="2668828" y="28268"/>
                </a:lnTo>
                <a:lnTo>
                  <a:pt x="2696428" y="14293"/>
                </a:lnTo>
                <a:lnTo>
                  <a:pt x="2724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1902143" y="4565015"/>
            <a:ext cx="995363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5"/>
          <p:cNvSpPr/>
          <p:nvPr/>
        </p:nvSpPr>
        <p:spPr>
          <a:xfrm rot="10800000" flipH="1">
            <a:off x="989965" y="2060575"/>
            <a:ext cx="541338" cy="2057400"/>
          </a:xfrm>
          <a:custGeom>
            <a:avLst/>
            <a:gdLst/>
            <a:ahLst/>
            <a:cxnLst/>
            <a:rect l="l" t="t" r="r" b="b"/>
            <a:pathLst>
              <a:path w="476250" h="1809750" extrusionOk="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5825173" y="4154488"/>
            <a:ext cx="541338" cy="2057400"/>
          </a:xfrm>
          <a:custGeom>
            <a:avLst/>
            <a:gdLst/>
            <a:ahLst/>
            <a:cxnLst/>
            <a:rect l="l" t="t" r="r" b="b"/>
            <a:pathLst>
              <a:path w="476250" h="1809750" extrusionOk="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noFill/>
          <a:ln w="25400" cap="flat" cmpd="sng">
            <a:solidFill>
              <a:srgbClr val="000000">
                <a:alpha val="5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2270125" y="4845050"/>
            <a:ext cx="255588" cy="436563"/>
          </a:xfrm>
          <a:custGeom>
            <a:avLst/>
            <a:gdLst/>
            <a:ahLst/>
            <a:cxnLst/>
            <a:rect l="l" t="t" r="r" b="b"/>
            <a:pathLst>
              <a:path w="1119188" h="1925638" extrusionOk="0">
                <a:moveTo>
                  <a:pt x="282427" y="1681162"/>
                </a:moveTo>
                <a:lnTo>
                  <a:pt x="301180" y="1681162"/>
                </a:lnTo>
                <a:lnTo>
                  <a:pt x="319614" y="1681480"/>
                </a:lnTo>
                <a:lnTo>
                  <a:pt x="337095" y="1681797"/>
                </a:lnTo>
                <a:lnTo>
                  <a:pt x="354577" y="1682432"/>
                </a:lnTo>
                <a:lnTo>
                  <a:pt x="371104" y="1683385"/>
                </a:lnTo>
                <a:lnTo>
                  <a:pt x="387632" y="1684655"/>
                </a:lnTo>
                <a:lnTo>
                  <a:pt x="403524" y="1686242"/>
                </a:lnTo>
                <a:lnTo>
                  <a:pt x="418462" y="1687830"/>
                </a:lnTo>
                <a:lnTo>
                  <a:pt x="433401" y="1689735"/>
                </a:lnTo>
                <a:lnTo>
                  <a:pt x="447703" y="1691640"/>
                </a:lnTo>
                <a:lnTo>
                  <a:pt x="461688" y="1693545"/>
                </a:lnTo>
                <a:lnTo>
                  <a:pt x="475038" y="1695767"/>
                </a:lnTo>
                <a:lnTo>
                  <a:pt x="487751" y="1698625"/>
                </a:lnTo>
                <a:lnTo>
                  <a:pt x="500147" y="1701165"/>
                </a:lnTo>
                <a:lnTo>
                  <a:pt x="512225" y="1703705"/>
                </a:lnTo>
                <a:lnTo>
                  <a:pt x="523985" y="1706562"/>
                </a:lnTo>
                <a:lnTo>
                  <a:pt x="535109" y="1709737"/>
                </a:lnTo>
                <a:lnTo>
                  <a:pt x="545916" y="1712912"/>
                </a:lnTo>
                <a:lnTo>
                  <a:pt x="556087" y="1716087"/>
                </a:lnTo>
                <a:lnTo>
                  <a:pt x="566258" y="1719262"/>
                </a:lnTo>
                <a:lnTo>
                  <a:pt x="575793" y="1723072"/>
                </a:lnTo>
                <a:lnTo>
                  <a:pt x="585010" y="1726247"/>
                </a:lnTo>
                <a:lnTo>
                  <a:pt x="593592" y="1729740"/>
                </a:lnTo>
                <a:lnTo>
                  <a:pt x="601856" y="1733550"/>
                </a:lnTo>
                <a:lnTo>
                  <a:pt x="610119" y="1737042"/>
                </a:lnTo>
                <a:lnTo>
                  <a:pt x="625058" y="1744662"/>
                </a:lnTo>
                <a:lnTo>
                  <a:pt x="638725" y="1751965"/>
                </a:lnTo>
                <a:lnTo>
                  <a:pt x="650803" y="1759585"/>
                </a:lnTo>
                <a:lnTo>
                  <a:pt x="661927" y="1767205"/>
                </a:lnTo>
                <a:lnTo>
                  <a:pt x="671780" y="1774507"/>
                </a:lnTo>
                <a:lnTo>
                  <a:pt x="680680" y="1781810"/>
                </a:lnTo>
                <a:lnTo>
                  <a:pt x="688626" y="1788795"/>
                </a:lnTo>
                <a:lnTo>
                  <a:pt x="694982" y="1795462"/>
                </a:lnTo>
                <a:lnTo>
                  <a:pt x="700704" y="1801812"/>
                </a:lnTo>
                <a:lnTo>
                  <a:pt x="705471" y="1807527"/>
                </a:lnTo>
                <a:lnTo>
                  <a:pt x="709285" y="1812925"/>
                </a:lnTo>
                <a:lnTo>
                  <a:pt x="712781" y="1817370"/>
                </a:lnTo>
                <a:lnTo>
                  <a:pt x="715006" y="1821180"/>
                </a:lnTo>
                <a:lnTo>
                  <a:pt x="718185" y="1826895"/>
                </a:lnTo>
                <a:lnTo>
                  <a:pt x="718820" y="1828800"/>
                </a:lnTo>
                <a:lnTo>
                  <a:pt x="719138" y="1831975"/>
                </a:lnTo>
                <a:lnTo>
                  <a:pt x="719138" y="1835150"/>
                </a:lnTo>
                <a:lnTo>
                  <a:pt x="718820" y="1838642"/>
                </a:lnTo>
                <a:lnTo>
                  <a:pt x="718503" y="1841500"/>
                </a:lnTo>
                <a:lnTo>
                  <a:pt x="717867" y="1844357"/>
                </a:lnTo>
                <a:lnTo>
                  <a:pt x="716913" y="1847532"/>
                </a:lnTo>
                <a:lnTo>
                  <a:pt x="715960" y="1850390"/>
                </a:lnTo>
                <a:lnTo>
                  <a:pt x="714688" y="1852930"/>
                </a:lnTo>
                <a:lnTo>
                  <a:pt x="711828" y="1858010"/>
                </a:lnTo>
                <a:lnTo>
                  <a:pt x="708014" y="1863090"/>
                </a:lnTo>
                <a:lnTo>
                  <a:pt x="703882" y="1867535"/>
                </a:lnTo>
                <a:lnTo>
                  <a:pt x="699114" y="1871980"/>
                </a:lnTo>
                <a:lnTo>
                  <a:pt x="693393" y="1875790"/>
                </a:lnTo>
                <a:lnTo>
                  <a:pt x="687354" y="1879600"/>
                </a:lnTo>
                <a:lnTo>
                  <a:pt x="680680" y="1883092"/>
                </a:lnTo>
                <a:lnTo>
                  <a:pt x="673052" y="1886267"/>
                </a:lnTo>
                <a:lnTo>
                  <a:pt x="665741" y="1889125"/>
                </a:lnTo>
                <a:lnTo>
                  <a:pt x="657160" y="1891665"/>
                </a:lnTo>
                <a:lnTo>
                  <a:pt x="648260" y="1894205"/>
                </a:lnTo>
                <a:lnTo>
                  <a:pt x="639043" y="1896427"/>
                </a:lnTo>
                <a:lnTo>
                  <a:pt x="629825" y="1898332"/>
                </a:lnTo>
                <a:lnTo>
                  <a:pt x="619655" y="1899920"/>
                </a:lnTo>
                <a:lnTo>
                  <a:pt x="609484" y="1901507"/>
                </a:lnTo>
                <a:lnTo>
                  <a:pt x="598677" y="1902460"/>
                </a:lnTo>
                <a:lnTo>
                  <a:pt x="587553" y="1903730"/>
                </a:lnTo>
                <a:lnTo>
                  <a:pt x="576111" y="1904365"/>
                </a:lnTo>
                <a:lnTo>
                  <a:pt x="552908" y="1905952"/>
                </a:lnTo>
                <a:lnTo>
                  <a:pt x="528752" y="1906587"/>
                </a:lnTo>
                <a:lnTo>
                  <a:pt x="503643" y="1906587"/>
                </a:lnTo>
                <a:lnTo>
                  <a:pt x="478216" y="1905952"/>
                </a:lnTo>
                <a:lnTo>
                  <a:pt x="452789" y="1904365"/>
                </a:lnTo>
                <a:lnTo>
                  <a:pt x="427044" y="1903095"/>
                </a:lnTo>
                <a:lnTo>
                  <a:pt x="401935" y="1901190"/>
                </a:lnTo>
                <a:lnTo>
                  <a:pt x="376825" y="1898967"/>
                </a:lnTo>
                <a:lnTo>
                  <a:pt x="352352" y="1896745"/>
                </a:lnTo>
                <a:lnTo>
                  <a:pt x="328832" y="1894205"/>
                </a:lnTo>
                <a:lnTo>
                  <a:pt x="305947" y="1891347"/>
                </a:lnTo>
                <a:lnTo>
                  <a:pt x="264310" y="1885950"/>
                </a:lnTo>
                <a:lnTo>
                  <a:pt x="229030" y="1880870"/>
                </a:lnTo>
                <a:lnTo>
                  <a:pt x="202014" y="1876742"/>
                </a:lnTo>
                <a:lnTo>
                  <a:pt x="178176" y="1872615"/>
                </a:lnTo>
                <a:lnTo>
                  <a:pt x="172455" y="1870710"/>
                </a:lnTo>
                <a:lnTo>
                  <a:pt x="167369" y="1868170"/>
                </a:lnTo>
                <a:lnTo>
                  <a:pt x="162284" y="1865947"/>
                </a:lnTo>
                <a:lnTo>
                  <a:pt x="157834" y="1863725"/>
                </a:lnTo>
                <a:lnTo>
                  <a:pt x="153384" y="1861185"/>
                </a:lnTo>
                <a:lnTo>
                  <a:pt x="149570" y="1858010"/>
                </a:lnTo>
                <a:lnTo>
                  <a:pt x="146074" y="1855470"/>
                </a:lnTo>
                <a:lnTo>
                  <a:pt x="142578" y="1852612"/>
                </a:lnTo>
                <a:lnTo>
                  <a:pt x="139717" y="1849437"/>
                </a:lnTo>
                <a:lnTo>
                  <a:pt x="137174" y="1846262"/>
                </a:lnTo>
                <a:lnTo>
                  <a:pt x="134632" y="1843087"/>
                </a:lnTo>
                <a:lnTo>
                  <a:pt x="132725" y="1839912"/>
                </a:lnTo>
                <a:lnTo>
                  <a:pt x="130500" y="1836420"/>
                </a:lnTo>
                <a:lnTo>
                  <a:pt x="128911" y="1832927"/>
                </a:lnTo>
                <a:lnTo>
                  <a:pt x="127321" y="1829435"/>
                </a:lnTo>
                <a:lnTo>
                  <a:pt x="126368" y="1825625"/>
                </a:lnTo>
                <a:lnTo>
                  <a:pt x="125414" y="1821815"/>
                </a:lnTo>
                <a:lnTo>
                  <a:pt x="124779" y="1818322"/>
                </a:lnTo>
                <a:lnTo>
                  <a:pt x="124143" y="1814512"/>
                </a:lnTo>
                <a:lnTo>
                  <a:pt x="123825" y="1810385"/>
                </a:lnTo>
                <a:lnTo>
                  <a:pt x="123825" y="1803082"/>
                </a:lnTo>
                <a:lnTo>
                  <a:pt x="124461" y="1794827"/>
                </a:lnTo>
                <a:lnTo>
                  <a:pt x="125732" y="1786890"/>
                </a:lnTo>
                <a:lnTo>
                  <a:pt x="127321" y="1779270"/>
                </a:lnTo>
                <a:lnTo>
                  <a:pt x="129546" y="1771015"/>
                </a:lnTo>
                <a:lnTo>
                  <a:pt x="132725" y="1763077"/>
                </a:lnTo>
                <a:lnTo>
                  <a:pt x="135585" y="1755775"/>
                </a:lnTo>
                <a:lnTo>
                  <a:pt x="139082" y="1747837"/>
                </a:lnTo>
                <a:lnTo>
                  <a:pt x="142578" y="1740535"/>
                </a:lnTo>
                <a:lnTo>
                  <a:pt x="146710" y="1733550"/>
                </a:lnTo>
                <a:lnTo>
                  <a:pt x="150524" y="1726565"/>
                </a:lnTo>
                <a:lnTo>
                  <a:pt x="154020" y="1720532"/>
                </a:lnTo>
                <a:lnTo>
                  <a:pt x="161966" y="1708785"/>
                </a:lnTo>
                <a:lnTo>
                  <a:pt x="168958" y="1699260"/>
                </a:lnTo>
                <a:lnTo>
                  <a:pt x="174362" y="1691640"/>
                </a:lnTo>
                <a:lnTo>
                  <a:pt x="179447" y="1685607"/>
                </a:lnTo>
                <a:lnTo>
                  <a:pt x="201378" y="1683702"/>
                </a:lnTo>
                <a:lnTo>
                  <a:pt x="222038" y="1682750"/>
                </a:lnTo>
                <a:lnTo>
                  <a:pt x="242697" y="1681797"/>
                </a:lnTo>
                <a:lnTo>
                  <a:pt x="262721" y="1681480"/>
                </a:lnTo>
                <a:lnTo>
                  <a:pt x="282427" y="1681162"/>
                </a:lnTo>
                <a:close/>
                <a:moveTo>
                  <a:pt x="238591" y="1387475"/>
                </a:moveTo>
                <a:lnTo>
                  <a:pt x="261431" y="1387475"/>
                </a:lnTo>
                <a:lnTo>
                  <a:pt x="283636" y="1387792"/>
                </a:lnTo>
                <a:lnTo>
                  <a:pt x="305207" y="1388426"/>
                </a:lnTo>
                <a:lnTo>
                  <a:pt x="325827" y="1389378"/>
                </a:lnTo>
                <a:lnTo>
                  <a:pt x="346129" y="1390329"/>
                </a:lnTo>
                <a:lnTo>
                  <a:pt x="365796" y="1391915"/>
                </a:lnTo>
                <a:lnTo>
                  <a:pt x="384512" y="1393500"/>
                </a:lnTo>
                <a:lnTo>
                  <a:pt x="402911" y="1395720"/>
                </a:lnTo>
                <a:lnTo>
                  <a:pt x="420992" y="1397623"/>
                </a:lnTo>
                <a:lnTo>
                  <a:pt x="438122" y="1400160"/>
                </a:lnTo>
                <a:lnTo>
                  <a:pt x="454618" y="1402697"/>
                </a:lnTo>
                <a:lnTo>
                  <a:pt x="470796" y="1405234"/>
                </a:lnTo>
                <a:lnTo>
                  <a:pt x="486339" y="1408405"/>
                </a:lnTo>
                <a:lnTo>
                  <a:pt x="501566" y="1411577"/>
                </a:lnTo>
                <a:lnTo>
                  <a:pt x="516158" y="1414748"/>
                </a:lnTo>
                <a:lnTo>
                  <a:pt x="530116" y="1418554"/>
                </a:lnTo>
                <a:lnTo>
                  <a:pt x="543439" y="1422042"/>
                </a:lnTo>
                <a:lnTo>
                  <a:pt x="556445" y="1425848"/>
                </a:lnTo>
                <a:lnTo>
                  <a:pt x="568817" y="1429336"/>
                </a:lnTo>
                <a:lnTo>
                  <a:pt x="580871" y="1433776"/>
                </a:lnTo>
                <a:lnTo>
                  <a:pt x="592291" y="1437581"/>
                </a:lnTo>
                <a:lnTo>
                  <a:pt x="603393" y="1442021"/>
                </a:lnTo>
                <a:lnTo>
                  <a:pt x="613862" y="1446144"/>
                </a:lnTo>
                <a:lnTo>
                  <a:pt x="624013" y="1450584"/>
                </a:lnTo>
                <a:lnTo>
                  <a:pt x="633846" y="1455023"/>
                </a:lnTo>
                <a:lnTo>
                  <a:pt x="643046" y="1459463"/>
                </a:lnTo>
                <a:lnTo>
                  <a:pt x="651928" y="1463903"/>
                </a:lnTo>
                <a:lnTo>
                  <a:pt x="660176" y="1468660"/>
                </a:lnTo>
                <a:lnTo>
                  <a:pt x="668106" y="1473100"/>
                </a:lnTo>
                <a:lnTo>
                  <a:pt x="676037" y="1477857"/>
                </a:lnTo>
                <a:lnTo>
                  <a:pt x="683015" y="1482297"/>
                </a:lnTo>
                <a:lnTo>
                  <a:pt x="696339" y="1491493"/>
                </a:lnTo>
                <a:lnTo>
                  <a:pt x="708076" y="1500373"/>
                </a:lnTo>
                <a:lnTo>
                  <a:pt x="718544" y="1508936"/>
                </a:lnTo>
                <a:lnTo>
                  <a:pt x="728061" y="1517181"/>
                </a:lnTo>
                <a:lnTo>
                  <a:pt x="735991" y="1525426"/>
                </a:lnTo>
                <a:lnTo>
                  <a:pt x="742653" y="1532720"/>
                </a:lnTo>
                <a:lnTo>
                  <a:pt x="748680" y="1539697"/>
                </a:lnTo>
                <a:lnTo>
                  <a:pt x="753438" y="1546357"/>
                </a:lnTo>
                <a:lnTo>
                  <a:pt x="757245" y="1551748"/>
                </a:lnTo>
                <a:lnTo>
                  <a:pt x="760417" y="1556188"/>
                </a:lnTo>
                <a:lnTo>
                  <a:pt x="763906" y="1563165"/>
                </a:lnTo>
                <a:lnTo>
                  <a:pt x="764858" y="1565385"/>
                </a:lnTo>
                <a:lnTo>
                  <a:pt x="765175" y="1569824"/>
                </a:lnTo>
                <a:lnTo>
                  <a:pt x="765175" y="1573630"/>
                </a:lnTo>
                <a:lnTo>
                  <a:pt x="764858" y="1577118"/>
                </a:lnTo>
                <a:lnTo>
                  <a:pt x="764224" y="1581241"/>
                </a:lnTo>
                <a:lnTo>
                  <a:pt x="763589" y="1584730"/>
                </a:lnTo>
                <a:lnTo>
                  <a:pt x="762637" y="1587901"/>
                </a:lnTo>
                <a:lnTo>
                  <a:pt x="761369" y="1591389"/>
                </a:lnTo>
                <a:lnTo>
                  <a:pt x="760100" y="1594878"/>
                </a:lnTo>
                <a:lnTo>
                  <a:pt x="758196" y="1598049"/>
                </a:lnTo>
                <a:lnTo>
                  <a:pt x="756610" y="1600903"/>
                </a:lnTo>
                <a:lnTo>
                  <a:pt x="754073" y="1604074"/>
                </a:lnTo>
                <a:lnTo>
                  <a:pt x="751852" y="1606929"/>
                </a:lnTo>
                <a:lnTo>
                  <a:pt x="749631" y="1609783"/>
                </a:lnTo>
                <a:lnTo>
                  <a:pt x="746777" y="1612320"/>
                </a:lnTo>
                <a:lnTo>
                  <a:pt x="740749" y="1617711"/>
                </a:lnTo>
                <a:lnTo>
                  <a:pt x="734405" y="1622468"/>
                </a:lnTo>
                <a:lnTo>
                  <a:pt x="726792" y="1626908"/>
                </a:lnTo>
                <a:lnTo>
                  <a:pt x="718544" y="1631030"/>
                </a:lnTo>
                <a:lnTo>
                  <a:pt x="709979" y="1634836"/>
                </a:lnTo>
                <a:lnTo>
                  <a:pt x="700462" y="1638007"/>
                </a:lnTo>
                <a:lnTo>
                  <a:pt x="690629" y="1641496"/>
                </a:lnTo>
                <a:lnTo>
                  <a:pt x="679843" y="1644350"/>
                </a:lnTo>
                <a:lnTo>
                  <a:pt x="669058" y="1646887"/>
                </a:lnTo>
                <a:lnTo>
                  <a:pt x="657321" y="1649107"/>
                </a:lnTo>
                <a:lnTo>
                  <a:pt x="645266" y="1651327"/>
                </a:lnTo>
                <a:lnTo>
                  <a:pt x="632895" y="1653230"/>
                </a:lnTo>
                <a:lnTo>
                  <a:pt x="619889" y="1654815"/>
                </a:lnTo>
                <a:lnTo>
                  <a:pt x="606566" y="1656084"/>
                </a:lnTo>
                <a:lnTo>
                  <a:pt x="592925" y="1657035"/>
                </a:lnTo>
                <a:lnTo>
                  <a:pt x="578968" y="1657669"/>
                </a:lnTo>
                <a:lnTo>
                  <a:pt x="564693" y="1658304"/>
                </a:lnTo>
                <a:lnTo>
                  <a:pt x="550418" y="1658938"/>
                </a:lnTo>
                <a:lnTo>
                  <a:pt x="535508" y="1658938"/>
                </a:lnTo>
                <a:lnTo>
                  <a:pt x="505690" y="1658938"/>
                </a:lnTo>
                <a:lnTo>
                  <a:pt x="474920" y="1658304"/>
                </a:lnTo>
                <a:lnTo>
                  <a:pt x="444467" y="1657035"/>
                </a:lnTo>
                <a:lnTo>
                  <a:pt x="413379" y="1655132"/>
                </a:lnTo>
                <a:lnTo>
                  <a:pt x="382609" y="1652912"/>
                </a:lnTo>
                <a:lnTo>
                  <a:pt x="352790" y="1650375"/>
                </a:lnTo>
                <a:lnTo>
                  <a:pt x="323289" y="1647204"/>
                </a:lnTo>
                <a:lnTo>
                  <a:pt x="294739" y="1644350"/>
                </a:lnTo>
                <a:lnTo>
                  <a:pt x="267141" y="1641179"/>
                </a:lnTo>
                <a:lnTo>
                  <a:pt x="241446" y="1637690"/>
                </a:lnTo>
                <a:lnTo>
                  <a:pt x="217338" y="1634519"/>
                </a:lnTo>
                <a:lnTo>
                  <a:pt x="174830" y="1628493"/>
                </a:lnTo>
                <a:lnTo>
                  <a:pt x="141839" y="1623102"/>
                </a:lnTo>
                <a:lnTo>
                  <a:pt x="113606" y="1618345"/>
                </a:lnTo>
                <a:lnTo>
                  <a:pt x="106628" y="1616125"/>
                </a:lnTo>
                <a:lnTo>
                  <a:pt x="100600" y="1613271"/>
                </a:lnTo>
                <a:lnTo>
                  <a:pt x="94256" y="1610417"/>
                </a:lnTo>
                <a:lnTo>
                  <a:pt x="89180" y="1607563"/>
                </a:lnTo>
                <a:lnTo>
                  <a:pt x="83788" y="1604709"/>
                </a:lnTo>
                <a:lnTo>
                  <a:pt x="79029" y="1601220"/>
                </a:lnTo>
                <a:lnTo>
                  <a:pt x="74906" y="1597732"/>
                </a:lnTo>
                <a:lnTo>
                  <a:pt x="70782" y="1594243"/>
                </a:lnTo>
                <a:lnTo>
                  <a:pt x="67292" y="1590438"/>
                </a:lnTo>
                <a:lnTo>
                  <a:pt x="64120" y="1586632"/>
                </a:lnTo>
                <a:lnTo>
                  <a:pt x="60948" y="1582827"/>
                </a:lnTo>
                <a:lnTo>
                  <a:pt x="58410" y="1578704"/>
                </a:lnTo>
                <a:lnTo>
                  <a:pt x="56190" y="1574581"/>
                </a:lnTo>
                <a:lnTo>
                  <a:pt x="53969" y="1570776"/>
                </a:lnTo>
                <a:lnTo>
                  <a:pt x="52383" y="1566019"/>
                </a:lnTo>
                <a:lnTo>
                  <a:pt x="51114" y="1561896"/>
                </a:lnTo>
                <a:lnTo>
                  <a:pt x="49528" y="1557456"/>
                </a:lnTo>
                <a:lnTo>
                  <a:pt x="48894" y="1552699"/>
                </a:lnTo>
                <a:lnTo>
                  <a:pt x="48259" y="1548260"/>
                </a:lnTo>
                <a:lnTo>
                  <a:pt x="47625" y="1543503"/>
                </a:lnTo>
                <a:lnTo>
                  <a:pt x="47625" y="1539063"/>
                </a:lnTo>
                <a:lnTo>
                  <a:pt x="47625" y="1534306"/>
                </a:lnTo>
                <a:lnTo>
                  <a:pt x="47942" y="1529549"/>
                </a:lnTo>
                <a:lnTo>
                  <a:pt x="48259" y="1524792"/>
                </a:lnTo>
                <a:lnTo>
                  <a:pt x="49845" y="1515278"/>
                </a:lnTo>
                <a:lnTo>
                  <a:pt x="52383" y="1505447"/>
                </a:lnTo>
                <a:lnTo>
                  <a:pt x="54921" y="1495933"/>
                </a:lnTo>
                <a:lnTo>
                  <a:pt x="58410" y="1486419"/>
                </a:lnTo>
                <a:lnTo>
                  <a:pt x="61900" y="1477223"/>
                </a:lnTo>
                <a:lnTo>
                  <a:pt x="66341" y="1468026"/>
                </a:lnTo>
                <a:lnTo>
                  <a:pt x="70465" y="1459146"/>
                </a:lnTo>
                <a:lnTo>
                  <a:pt x="75223" y="1450584"/>
                </a:lnTo>
                <a:lnTo>
                  <a:pt x="79664" y="1442655"/>
                </a:lnTo>
                <a:lnTo>
                  <a:pt x="84422" y="1434727"/>
                </a:lnTo>
                <a:lnTo>
                  <a:pt x="93622" y="1420773"/>
                </a:lnTo>
                <a:lnTo>
                  <a:pt x="101869" y="1409040"/>
                </a:lnTo>
                <a:lnTo>
                  <a:pt x="108848" y="1400160"/>
                </a:lnTo>
                <a:lnTo>
                  <a:pt x="114875" y="1392232"/>
                </a:lnTo>
                <a:lnTo>
                  <a:pt x="140888" y="1390646"/>
                </a:lnTo>
                <a:lnTo>
                  <a:pt x="166582" y="1389378"/>
                </a:lnTo>
                <a:lnTo>
                  <a:pt x="191326" y="1388426"/>
                </a:lnTo>
                <a:lnTo>
                  <a:pt x="215434" y="1387792"/>
                </a:lnTo>
                <a:lnTo>
                  <a:pt x="238591" y="1387475"/>
                </a:lnTo>
                <a:close/>
                <a:moveTo>
                  <a:pt x="220197" y="1096962"/>
                </a:moveTo>
                <a:lnTo>
                  <a:pt x="246252" y="1096962"/>
                </a:lnTo>
                <a:lnTo>
                  <a:pt x="271989" y="1097280"/>
                </a:lnTo>
                <a:lnTo>
                  <a:pt x="296773" y="1097918"/>
                </a:lnTo>
                <a:lnTo>
                  <a:pt x="320604" y="1098874"/>
                </a:lnTo>
                <a:lnTo>
                  <a:pt x="343799" y="1099829"/>
                </a:lnTo>
                <a:lnTo>
                  <a:pt x="366677" y="1101422"/>
                </a:lnTo>
                <a:lnTo>
                  <a:pt x="388601" y="1103015"/>
                </a:lnTo>
                <a:lnTo>
                  <a:pt x="409890" y="1104927"/>
                </a:lnTo>
                <a:lnTo>
                  <a:pt x="429908" y="1107157"/>
                </a:lnTo>
                <a:lnTo>
                  <a:pt x="449926" y="1109706"/>
                </a:lnTo>
                <a:lnTo>
                  <a:pt x="469308" y="1112255"/>
                </a:lnTo>
                <a:lnTo>
                  <a:pt x="487737" y="1114804"/>
                </a:lnTo>
                <a:lnTo>
                  <a:pt x="505849" y="1117990"/>
                </a:lnTo>
                <a:lnTo>
                  <a:pt x="523007" y="1121176"/>
                </a:lnTo>
                <a:lnTo>
                  <a:pt x="539848" y="1124362"/>
                </a:lnTo>
                <a:lnTo>
                  <a:pt x="555735" y="1127867"/>
                </a:lnTo>
                <a:lnTo>
                  <a:pt x="571622" y="1131691"/>
                </a:lnTo>
                <a:lnTo>
                  <a:pt x="586556" y="1135514"/>
                </a:lnTo>
                <a:lnTo>
                  <a:pt x="600854" y="1139019"/>
                </a:lnTo>
                <a:lnTo>
                  <a:pt x="614517" y="1143479"/>
                </a:lnTo>
                <a:lnTo>
                  <a:pt x="627545" y="1147302"/>
                </a:lnTo>
                <a:lnTo>
                  <a:pt x="640255" y="1151444"/>
                </a:lnTo>
                <a:lnTo>
                  <a:pt x="652964" y="1155905"/>
                </a:lnTo>
                <a:lnTo>
                  <a:pt x="664403" y="1160366"/>
                </a:lnTo>
                <a:lnTo>
                  <a:pt x="675524" y="1164826"/>
                </a:lnTo>
                <a:lnTo>
                  <a:pt x="686010" y="1169287"/>
                </a:lnTo>
                <a:lnTo>
                  <a:pt x="696178" y="1173747"/>
                </a:lnTo>
                <a:lnTo>
                  <a:pt x="706028" y="1178526"/>
                </a:lnTo>
                <a:lnTo>
                  <a:pt x="715242" y="1182987"/>
                </a:lnTo>
                <a:lnTo>
                  <a:pt x="724139" y="1187766"/>
                </a:lnTo>
                <a:lnTo>
                  <a:pt x="732400" y="1192227"/>
                </a:lnTo>
                <a:lnTo>
                  <a:pt x="740344" y="1196687"/>
                </a:lnTo>
                <a:lnTo>
                  <a:pt x="747970" y="1201466"/>
                </a:lnTo>
                <a:lnTo>
                  <a:pt x="761315" y="1210388"/>
                </a:lnTo>
                <a:lnTo>
                  <a:pt x="773707" y="1218990"/>
                </a:lnTo>
                <a:lnTo>
                  <a:pt x="784193" y="1227593"/>
                </a:lnTo>
                <a:lnTo>
                  <a:pt x="793407" y="1235558"/>
                </a:lnTo>
                <a:lnTo>
                  <a:pt x="801033" y="1242886"/>
                </a:lnTo>
                <a:lnTo>
                  <a:pt x="808024" y="1250214"/>
                </a:lnTo>
                <a:lnTo>
                  <a:pt x="813425" y="1256268"/>
                </a:lnTo>
                <a:lnTo>
                  <a:pt x="817874" y="1262003"/>
                </a:lnTo>
                <a:lnTo>
                  <a:pt x="821369" y="1266782"/>
                </a:lnTo>
                <a:lnTo>
                  <a:pt x="823593" y="1270605"/>
                </a:lnTo>
                <a:lnTo>
                  <a:pt x="825817" y="1273473"/>
                </a:lnTo>
                <a:lnTo>
                  <a:pt x="827088" y="1276021"/>
                </a:lnTo>
                <a:lnTo>
                  <a:pt x="827088" y="1280163"/>
                </a:lnTo>
                <a:lnTo>
                  <a:pt x="827088" y="1283987"/>
                </a:lnTo>
                <a:lnTo>
                  <a:pt x="826770" y="1287810"/>
                </a:lnTo>
                <a:lnTo>
                  <a:pt x="826135" y="1291633"/>
                </a:lnTo>
                <a:lnTo>
                  <a:pt x="824864" y="1295138"/>
                </a:lnTo>
                <a:lnTo>
                  <a:pt x="823911" y="1298643"/>
                </a:lnTo>
                <a:lnTo>
                  <a:pt x="822640" y="1301829"/>
                </a:lnTo>
                <a:lnTo>
                  <a:pt x="821051" y="1305334"/>
                </a:lnTo>
                <a:lnTo>
                  <a:pt x="819145" y="1308520"/>
                </a:lnTo>
                <a:lnTo>
                  <a:pt x="816920" y="1311387"/>
                </a:lnTo>
                <a:lnTo>
                  <a:pt x="814696" y="1314892"/>
                </a:lnTo>
                <a:lnTo>
                  <a:pt x="811836" y="1317441"/>
                </a:lnTo>
                <a:lnTo>
                  <a:pt x="808977" y="1320308"/>
                </a:lnTo>
                <a:lnTo>
                  <a:pt x="806117" y="1322857"/>
                </a:lnTo>
                <a:lnTo>
                  <a:pt x="802622" y="1325406"/>
                </a:lnTo>
                <a:lnTo>
                  <a:pt x="799127" y="1328274"/>
                </a:lnTo>
                <a:lnTo>
                  <a:pt x="791501" y="1333053"/>
                </a:lnTo>
                <a:lnTo>
                  <a:pt x="782922" y="1337514"/>
                </a:lnTo>
                <a:lnTo>
                  <a:pt x="773389" y="1341655"/>
                </a:lnTo>
                <a:lnTo>
                  <a:pt x="763222" y="1345479"/>
                </a:lnTo>
                <a:lnTo>
                  <a:pt x="752418" y="1348984"/>
                </a:lnTo>
                <a:lnTo>
                  <a:pt x="740980" y="1352170"/>
                </a:lnTo>
                <a:lnTo>
                  <a:pt x="728905" y="1355037"/>
                </a:lnTo>
                <a:lnTo>
                  <a:pt x="716196" y="1357586"/>
                </a:lnTo>
                <a:lnTo>
                  <a:pt x="702850" y="1359816"/>
                </a:lnTo>
                <a:lnTo>
                  <a:pt x="688870" y="1362365"/>
                </a:lnTo>
                <a:lnTo>
                  <a:pt x="674253" y="1363958"/>
                </a:lnTo>
                <a:lnTo>
                  <a:pt x="659637" y="1365551"/>
                </a:lnTo>
                <a:lnTo>
                  <a:pt x="644385" y="1366826"/>
                </a:lnTo>
                <a:lnTo>
                  <a:pt x="628498" y="1367782"/>
                </a:lnTo>
                <a:lnTo>
                  <a:pt x="612611" y="1368737"/>
                </a:lnTo>
                <a:lnTo>
                  <a:pt x="596088" y="1369056"/>
                </a:lnTo>
                <a:lnTo>
                  <a:pt x="579248" y="1369693"/>
                </a:lnTo>
                <a:lnTo>
                  <a:pt x="562407" y="1370012"/>
                </a:lnTo>
                <a:lnTo>
                  <a:pt x="528091" y="1369693"/>
                </a:lnTo>
                <a:lnTo>
                  <a:pt x="492821" y="1369056"/>
                </a:lnTo>
                <a:lnTo>
                  <a:pt x="457234" y="1367782"/>
                </a:lnTo>
                <a:lnTo>
                  <a:pt x="421964" y="1365870"/>
                </a:lnTo>
                <a:lnTo>
                  <a:pt x="386377" y="1363640"/>
                </a:lnTo>
                <a:lnTo>
                  <a:pt x="351743" y="1360772"/>
                </a:lnTo>
                <a:lnTo>
                  <a:pt x="317744" y="1358223"/>
                </a:lnTo>
                <a:lnTo>
                  <a:pt x="284699" y="1355037"/>
                </a:lnTo>
                <a:lnTo>
                  <a:pt x="253242" y="1351851"/>
                </a:lnTo>
                <a:lnTo>
                  <a:pt x="223057" y="1348346"/>
                </a:lnTo>
                <a:lnTo>
                  <a:pt x="195413" y="1345160"/>
                </a:lnTo>
                <a:lnTo>
                  <a:pt x="146480" y="1339107"/>
                </a:lnTo>
                <a:lnTo>
                  <a:pt x="108986" y="1334009"/>
                </a:lnTo>
                <a:lnTo>
                  <a:pt x="75941" y="1329230"/>
                </a:lnTo>
                <a:lnTo>
                  <a:pt x="67997" y="1326681"/>
                </a:lnTo>
                <a:lnTo>
                  <a:pt x="60689" y="1323813"/>
                </a:lnTo>
                <a:lnTo>
                  <a:pt x="54016" y="1321264"/>
                </a:lnTo>
                <a:lnTo>
                  <a:pt x="47661" y="1318078"/>
                </a:lnTo>
                <a:lnTo>
                  <a:pt x="41942" y="1315211"/>
                </a:lnTo>
                <a:lnTo>
                  <a:pt x="36223" y="1311706"/>
                </a:lnTo>
                <a:lnTo>
                  <a:pt x="31456" y="1308201"/>
                </a:lnTo>
                <a:lnTo>
                  <a:pt x="26690" y="1305015"/>
                </a:lnTo>
                <a:lnTo>
                  <a:pt x="22560" y="1300873"/>
                </a:lnTo>
                <a:lnTo>
                  <a:pt x="18747" y="1297368"/>
                </a:lnTo>
                <a:lnTo>
                  <a:pt x="15251" y="1293545"/>
                </a:lnTo>
                <a:lnTo>
                  <a:pt x="12392" y="1289085"/>
                </a:lnTo>
                <a:lnTo>
                  <a:pt x="9532" y="1285261"/>
                </a:lnTo>
                <a:lnTo>
                  <a:pt x="7308" y="1281119"/>
                </a:lnTo>
                <a:lnTo>
                  <a:pt x="5401" y="1276659"/>
                </a:lnTo>
                <a:lnTo>
                  <a:pt x="3495" y="1272198"/>
                </a:lnTo>
                <a:lnTo>
                  <a:pt x="2224" y="1267738"/>
                </a:lnTo>
                <a:lnTo>
                  <a:pt x="1271" y="1263277"/>
                </a:lnTo>
                <a:lnTo>
                  <a:pt x="635" y="1258816"/>
                </a:lnTo>
                <a:lnTo>
                  <a:pt x="317" y="1253719"/>
                </a:lnTo>
                <a:lnTo>
                  <a:pt x="0" y="1249258"/>
                </a:lnTo>
                <a:lnTo>
                  <a:pt x="0" y="1244479"/>
                </a:lnTo>
                <a:lnTo>
                  <a:pt x="317" y="1239700"/>
                </a:lnTo>
                <a:lnTo>
                  <a:pt x="953" y="1234921"/>
                </a:lnTo>
                <a:lnTo>
                  <a:pt x="1588" y="1230141"/>
                </a:lnTo>
                <a:lnTo>
                  <a:pt x="2542" y="1225362"/>
                </a:lnTo>
                <a:lnTo>
                  <a:pt x="5401" y="1215804"/>
                </a:lnTo>
                <a:lnTo>
                  <a:pt x="8579" y="1205927"/>
                </a:lnTo>
                <a:lnTo>
                  <a:pt x="12074" y="1196369"/>
                </a:lnTo>
                <a:lnTo>
                  <a:pt x="16840" y="1187448"/>
                </a:lnTo>
                <a:lnTo>
                  <a:pt x="21289" y="1178208"/>
                </a:lnTo>
                <a:lnTo>
                  <a:pt x="26373" y="1168968"/>
                </a:lnTo>
                <a:lnTo>
                  <a:pt x="31774" y="1160366"/>
                </a:lnTo>
                <a:lnTo>
                  <a:pt x="36858" y="1152400"/>
                </a:lnTo>
                <a:lnTo>
                  <a:pt x="42577" y="1144435"/>
                </a:lnTo>
                <a:lnTo>
                  <a:pt x="47661" y="1137107"/>
                </a:lnTo>
                <a:lnTo>
                  <a:pt x="53063" y="1130416"/>
                </a:lnTo>
                <a:lnTo>
                  <a:pt x="62595" y="1118627"/>
                </a:lnTo>
                <a:lnTo>
                  <a:pt x="70221" y="1109706"/>
                </a:lnTo>
                <a:lnTo>
                  <a:pt x="77529" y="1101741"/>
                </a:lnTo>
                <a:lnTo>
                  <a:pt x="107397" y="1100148"/>
                </a:lnTo>
                <a:lnTo>
                  <a:pt x="136948" y="1098874"/>
                </a:lnTo>
                <a:lnTo>
                  <a:pt x="165227" y="1097918"/>
                </a:lnTo>
                <a:lnTo>
                  <a:pt x="193189" y="1097280"/>
                </a:lnTo>
                <a:lnTo>
                  <a:pt x="220197" y="1096962"/>
                </a:lnTo>
                <a:close/>
                <a:moveTo>
                  <a:pt x="441326" y="742950"/>
                </a:moveTo>
                <a:lnTo>
                  <a:pt x="460693" y="742950"/>
                </a:lnTo>
                <a:lnTo>
                  <a:pt x="479108" y="743267"/>
                </a:lnTo>
                <a:lnTo>
                  <a:pt x="497206" y="744220"/>
                </a:lnTo>
                <a:lnTo>
                  <a:pt x="514668" y="745490"/>
                </a:lnTo>
                <a:lnTo>
                  <a:pt x="531178" y="747712"/>
                </a:lnTo>
                <a:lnTo>
                  <a:pt x="547688" y="749935"/>
                </a:lnTo>
                <a:lnTo>
                  <a:pt x="563246" y="752475"/>
                </a:lnTo>
                <a:lnTo>
                  <a:pt x="578486" y="755332"/>
                </a:lnTo>
                <a:lnTo>
                  <a:pt x="593408" y="758507"/>
                </a:lnTo>
                <a:lnTo>
                  <a:pt x="607378" y="762635"/>
                </a:lnTo>
                <a:lnTo>
                  <a:pt x="620713" y="766445"/>
                </a:lnTo>
                <a:lnTo>
                  <a:pt x="633731" y="770890"/>
                </a:lnTo>
                <a:lnTo>
                  <a:pt x="646431" y="775335"/>
                </a:lnTo>
                <a:lnTo>
                  <a:pt x="658496" y="780097"/>
                </a:lnTo>
                <a:lnTo>
                  <a:pt x="669926" y="785495"/>
                </a:lnTo>
                <a:lnTo>
                  <a:pt x="681038" y="790575"/>
                </a:lnTo>
                <a:lnTo>
                  <a:pt x="691833" y="796290"/>
                </a:lnTo>
                <a:lnTo>
                  <a:pt x="701993" y="801687"/>
                </a:lnTo>
                <a:lnTo>
                  <a:pt x="711836" y="807720"/>
                </a:lnTo>
                <a:lnTo>
                  <a:pt x="721361" y="813752"/>
                </a:lnTo>
                <a:lnTo>
                  <a:pt x="729933" y="819785"/>
                </a:lnTo>
                <a:lnTo>
                  <a:pt x="738506" y="825817"/>
                </a:lnTo>
                <a:lnTo>
                  <a:pt x="746443" y="832167"/>
                </a:lnTo>
                <a:lnTo>
                  <a:pt x="754063" y="838517"/>
                </a:lnTo>
                <a:lnTo>
                  <a:pt x="761366" y="844867"/>
                </a:lnTo>
                <a:lnTo>
                  <a:pt x="768351" y="851217"/>
                </a:lnTo>
                <a:lnTo>
                  <a:pt x="774383" y="857567"/>
                </a:lnTo>
                <a:lnTo>
                  <a:pt x="780733" y="864235"/>
                </a:lnTo>
                <a:lnTo>
                  <a:pt x="786448" y="870267"/>
                </a:lnTo>
                <a:lnTo>
                  <a:pt x="791846" y="876617"/>
                </a:lnTo>
                <a:lnTo>
                  <a:pt x="796926" y="882650"/>
                </a:lnTo>
                <a:lnTo>
                  <a:pt x="805816" y="894715"/>
                </a:lnTo>
                <a:lnTo>
                  <a:pt x="813753" y="906145"/>
                </a:lnTo>
                <a:lnTo>
                  <a:pt x="820421" y="916622"/>
                </a:lnTo>
                <a:lnTo>
                  <a:pt x="826136" y="926465"/>
                </a:lnTo>
                <a:lnTo>
                  <a:pt x="830581" y="935355"/>
                </a:lnTo>
                <a:lnTo>
                  <a:pt x="833756" y="942657"/>
                </a:lnTo>
                <a:lnTo>
                  <a:pt x="836613" y="949007"/>
                </a:lnTo>
                <a:lnTo>
                  <a:pt x="838518" y="953452"/>
                </a:lnTo>
                <a:lnTo>
                  <a:pt x="839788" y="957262"/>
                </a:lnTo>
                <a:lnTo>
                  <a:pt x="839788" y="962342"/>
                </a:lnTo>
                <a:lnTo>
                  <a:pt x="839788" y="966787"/>
                </a:lnTo>
                <a:lnTo>
                  <a:pt x="839471" y="971867"/>
                </a:lnTo>
                <a:lnTo>
                  <a:pt x="838836" y="976312"/>
                </a:lnTo>
                <a:lnTo>
                  <a:pt x="838201" y="980757"/>
                </a:lnTo>
                <a:lnTo>
                  <a:pt x="837248" y="985202"/>
                </a:lnTo>
                <a:lnTo>
                  <a:pt x="835978" y="989012"/>
                </a:lnTo>
                <a:lnTo>
                  <a:pt x="834073" y="993457"/>
                </a:lnTo>
                <a:lnTo>
                  <a:pt x="832168" y="997267"/>
                </a:lnTo>
                <a:lnTo>
                  <a:pt x="830263" y="1001077"/>
                </a:lnTo>
                <a:lnTo>
                  <a:pt x="828041" y="1004887"/>
                </a:lnTo>
                <a:lnTo>
                  <a:pt x="825818" y="1008380"/>
                </a:lnTo>
                <a:lnTo>
                  <a:pt x="822643" y="1011872"/>
                </a:lnTo>
                <a:lnTo>
                  <a:pt x="819786" y="1015365"/>
                </a:lnTo>
                <a:lnTo>
                  <a:pt x="816928" y="1018540"/>
                </a:lnTo>
                <a:lnTo>
                  <a:pt x="813753" y="1021715"/>
                </a:lnTo>
                <a:lnTo>
                  <a:pt x="809943" y="1024572"/>
                </a:lnTo>
                <a:lnTo>
                  <a:pt x="806133" y="1027747"/>
                </a:lnTo>
                <a:lnTo>
                  <a:pt x="802323" y="1030605"/>
                </a:lnTo>
                <a:lnTo>
                  <a:pt x="798196" y="1033145"/>
                </a:lnTo>
                <a:lnTo>
                  <a:pt x="789306" y="1038542"/>
                </a:lnTo>
                <a:lnTo>
                  <a:pt x="780098" y="1042987"/>
                </a:lnTo>
                <a:lnTo>
                  <a:pt x="769938" y="1047115"/>
                </a:lnTo>
                <a:lnTo>
                  <a:pt x="758826" y="1051242"/>
                </a:lnTo>
                <a:lnTo>
                  <a:pt x="747396" y="1054735"/>
                </a:lnTo>
                <a:lnTo>
                  <a:pt x="735648" y="1057910"/>
                </a:lnTo>
                <a:lnTo>
                  <a:pt x="722948" y="1061085"/>
                </a:lnTo>
                <a:lnTo>
                  <a:pt x="709931" y="1063625"/>
                </a:lnTo>
                <a:lnTo>
                  <a:pt x="696278" y="1065530"/>
                </a:lnTo>
                <a:lnTo>
                  <a:pt x="682308" y="1067435"/>
                </a:lnTo>
                <a:lnTo>
                  <a:pt x="668021" y="1069022"/>
                </a:lnTo>
                <a:lnTo>
                  <a:pt x="653098" y="1070292"/>
                </a:lnTo>
                <a:lnTo>
                  <a:pt x="637858" y="1071245"/>
                </a:lnTo>
                <a:lnTo>
                  <a:pt x="622618" y="1072515"/>
                </a:lnTo>
                <a:lnTo>
                  <a:pt x="607061" y="1072832"/>
                </a:lnTo>
                <a:lnTo>
                  <a:pt x="590868" y="1073150"/>
                </a:lnTo>
                <a:lnTo>
                  <a:pt x="574676" y="1073150"/>
                </a:lnTo>
                <a:lnTo>
                  <a:pt x="558166" y="1073150"/>
                </a:lnTo>
                <a:lnTo>
                  <a:pt x="525463" y="1072197"/>
                </a:lnTo>
                <a:lnTo>
                  <a:pt x="492126" y="1070292"/>
                </a:lnTo>
                <a:lnTo>
                  <a:pt x="458471" y="1068070"/>
                </a:lnTo>
                <a:lnTo>
                  <a:pt x="425451" y="1065530"/>
                </a:lnTo>
                <a:lnTo>
                  <a:pt x="392431" y="1062355"/>
                </a:lnTo>
                <a:lnTo>
                  <a:pt x="360681" y="1058545"/>
                </a:lnTo>
                <a:lnTo>
                  <a:pt x="329883" y="1054735"/>
                </a:lnTo>
                <a:lnTo>
                  <a:pt x="300038" y="1050925"/>
                </a:lnTo>
                <a:lnTo>
                  <a:pt x="272098" y="1046480"/>
                </a:lnTo>
                <a:lnTo>
                  <a:pt x="245746" y="1042670"/>
                </a:lnTo>
                <a:lnTo>
                  <a:pt x="199708" y="1034732"/>
                </a:lnTo>
                <a:lnTo>
                  <a:pt x="164148" y="1028700"/>
                </a:lnTo>
                <a:lnTo>
                  <a:pt x="141288" y="1023937"/>
                </a:lnTo>
                <a:lnTo>
                  <a:pt x="133351" y="1022350"/>
                </a:lnTo>
                <a:lnTo>
                  <a:pt x="126048" y="1019492"/>
                </a:lnTo>
                <a:lnTo>
                  <a:pt x="119380" y="1016635"/>
                </a:lnTo>
                <a:lnTo>
                  <a:pt x="112713" y="1013142"/>
                </a:lnTo>
                <a:lnTo>
                  <a:pt x="106680" y="1009650"/>
                </a:lnTo>
                <a:lnTo>
                  <a:pt x="101283" y="1006475"/>
                </a:lnTo>
                <a:lnTo>
                  <a:pt x="95885" y="1002665"/>
                </a:lnTo>
                <a:lnTo>
                  <a:pt x="91440" y="998855"/>
                </a:lnTo>
                <a:lnTo>
                  <a:pt x="86995" y="995045"/>
                </a:lnTo>
                <a:lnTo>
                  <a:pt x="82868" y="991235"/>
                </a:lnTo>
                <a:lnTo>
                  <a:pt x="79375" y="987107"/>
                </a:lnTo>
                <a:lnTo>
                  <a:pt x="76200" y="982980"/>
                </a:lnTo>
                <a:lnTo>
                  <a:pt x="73660" y="978535"/>
                </a:lnTo>
                <a:lnTo>
                  <a:pt x="70803" y="974407"/>
                </a:lnTo>
                <a:lnTo>
                  <a:pt x="68580" y="970280"/>
                </a:lnTo>
                <a:lnTo>
                  <a:pt x="66993" y="965517"/>
                </a:lnTo>
                <a:lnTo>
                  <a:pt x="65405" y="961390"/>
                </a:lnTo>
                <a:lnTo>
                  <a:pt x="64135" y="956945"/>
                </a:lnTo>
                <a:lnTo>
                  <a:pt x="63183" y="952182"/>
                </a:lnTo>
                <a:lnTo>
                  <a:pt x="62548" y="947737"/>
                </a:lnTo>
                <a:lnTo>
                  <a:pt x="61913" y="942975"/>
                </a:lnTo>
                <a:lnTo>
                  <a:pt x="61913" y="938212"/>
                </a:lnTo>
                <a:lnTo>
                  <a:pt x="61913" y="933767"/>
                </a:lnTo>
                <a:lnTo>
                  <a:pt x="62230" y="929005"/>
                </a:lnTo>
                <a:lnTo>
                  <a:pt x="62548" y="924242"/>
                </a:lnTo>
                <a:lnTo>
                  <a:pt x="63183" y="919480"/>
                </a:lnTo>
                <a:lnTo>
                  <a:pt x="64135" y="915035"/>
                </a:lnTo>
                <a:lnTo>
                  <a:pt x="66358" y="905510"/>
                </a:lnTo>
                <a:lnTo>
                  <a:pt x="69215" y="896302"/>
                </a:lnTo>
                <a:lnTo>
                  <a:pt x="72708" y="887412"/>
                </a:lnTo>
                <a:lnTo>
                  <a:pt x="76835" y="878205"/>
                </a:lnTo>
                <a:lnTo>
                  <a:pt x="81280" y="869315"/>
                </a:lnTo>
                <a:lnTo>
                  <a:pt x="86043" y="860742"/>
                </a:lnTo>
                <a:lnTo>
                  <a:pt x="90805" y="853122"/>
                </a:lnTo>
                <a:lnTo>
                  <a:pt x="95568" y="845185"/>
                </a:lnTo>
                <a:lnTo>
                  <a:pt x="100965" y="837565"/>
                </a:lnTo>
                <a:lnTo>
                  <a:pt x="105728" y="830897"/>
                </a:lnTo>
                <a:lnTo>
                  <a:pt x="110808" y="824547"/>
                </a:lnTo>
                <a:lnTo>
                  <a:pt x="119698" y="813435"/>
                </a:lnTo>
                <a:lnTo>
                  <a:pt x="126683" y="805497"/>
                </a:lnTo>
                <a:lnTo>
                  <a:pt x="133351" y="798195"/>
                </a:lnTo>
                <a:lnTo>
                  <a:pt x="160973" y="789622"/>
                </a:lnTo>
                <a:lnTo>
                  <a:pt x="187961" y="782320"/>
                </a:lnTo>
                <a:lnTo>
                  <a:pt x="214631" y="775335"/>
                </a:lnTo>
                <a:lnTo>
                  <a:pt x="240348" y="768985"/>
                </a:lnTo>
                <a:lnTo>
                  <a:pt x="265113" y="763905"/>
                </a:lnTo>
                <a:lnTo>
                  <a:pt x="289561" y="759142"/>
                </a:lnTo>
                <a:lnTo>
                  <a:pt x="313056" y="754697"/>
                </a:lnTo>
                <a:lnTo>
                  <a:pt x="336233" y="751522"/>
                </a:lnTo>
                <a:lnTo>
                  <a:pt x="358458" y="748665"/>
                </a:lnTo>
                <a:lnTo>
                  <a:pt x="380048" y="746125"/>
                </a:lnTo>
                <a:lnTo>
                  <a:pt x="401321" y="744537"/>
                </a:lnTo>
                <a:lnTo>
                  <a:pt x="421641" y="743585"/>
                </a:lnTo>
                <a:lnTo>
                  <a:pt x="441326" y="742950"/>
                </a:lnTo>
                <a:close/>
                <a:moveTo>
                  <a:pt x="678926" y="0"/>
                </a:moveTo>
                <a:lnTo>
                  <a:pt x="688455" y="0"/>
                </a:lnTo>
                <a:lnTo>
                  <a:pt x="698620" y="0"/>
                </a:lnTo>
                <a:lnTo>
                  <a:pt x="708785" y="635"/>
                </a:lnTo>
                <a:lnTo>
                  <a:pt x="719903" y="1588"/>
                </a:lnTo>
                <a:lnTo>
                  <a:pt x="731020" y="3494"/>
                </a:lnTo>
                <a:lnTo>
                  <a:pt x="742138" y="6035"/>
                </a:lnTo>
                <a:lnTo>
                  <a:pt x="747856" y="7624"/>
                </a:lnTo>
                <a:lnTo>
                  <a:pt x="753573" y="9212"/>
                </a:lnTo>
                <a:lnTo>
                  <a:pt x="759291" y="11118"/>
                </a:lnTo>
                <a:lnTo>
                  <a:pt x="764691" y="13341"/>
                </a:lnTo>
                <a:lnTo>
                  <a:pt x="770409" y="15565"/>
                </a:lnTo>
                <a:lnTo>
                  <a:pt x="775809" y="18424"/>
                </a:lnTo>
                <a:lnTo>
                  <a:pt x="781527" y="21283"/>
                </a:lnTo>
                <a:lnTo>
                  <a:pt x="786927" y="24459"/>
                </a:lnTo>
                <a:lnTo>
                  <a:pt x="792327" y="27636"/>
                </a:lnTo>
                <a:lnTo>
                  <a:pt x="797727" y="31448"/>
                </a:lnTo>
                <a:lnTo>
                  <a:pt x="802809" y="35577"/>
                </a:lnTo>
                <a:lnTo>
                  <a:pt x="807892" y="40025"/>
                </a:lnTo>
                <a:lnTo>
                  <a:pt x="812656" y="44472"/>
                </a:lnTo>
                <a:lnTo>
                  <a:pt x="817739" y="49237"/>
                </a:lnTo>
                <a:lnTo>
                  <a:pt x="822186" y="54637"/>
                </a:lnTo>
                <a:lnTo>
                  <a:pt x="826950" y="60355"/>
                </a:lnTo>
                <a:lnTo>
                  <a:pt x="831080" y="66390"/>
                </a:lnTo>
                <a:lnTo>
                  <a:pt x="835209" y="72426"/>
                </a:lnTo>
                <a:lnTo>
                  <a:pt x="839339" y="79414"/>
                </a:lnTo>
                <a:lnTo>
                  <a:pt x="843151" y="86403"/>
                </a:lnTo>
                <a:lnTo>
                  <a:pt x="846645" y="93709"/>
                </a:lnTo>
                <a:lnTo>
                  <a:pt x="850139" y="101650"/>
                </a:lnTo>
                <a:lnTo>
                  <a:pt x="853315" y="110227"/>
                </a:lnTo>
                <a:lnTo>
                  <a:pt x="855857" y="118486"/>
                </a:lnTo>
                <a:lnTo>
                  <a:pt x="858398" y="127698"/>
                </a:lnTo>
                <a:lnTo>
                  <a:pt x="860939" y="137545"/>
                </a:lnTo>
                <a:lnTo>
                  <a:pt x="863163" y="147393"/>
                </a:lnTo>
                <a:lnTo>
                  <a:pt x="864751" y="158193"/>
                </a:lnTo>
                <a:lnTo>
                  <a:pt x="866021" y="168994"/>
                </a:lnTo>
                <a:lnTo>
                  <a:pt x="867292" y="180429"/>
                </a:lnTo>
                <a:lnTo>
                  <a:pt x="867927" y="192500"/>
                </a:lnTo>
                <a:lnTo>
                  <a:pt x="868563" y="204889"/>
                </a:lnTo>
                <a:lnTo>
                  <a:pt x="868563" y="217595"/>
                </a:lnTo>
                <a:lnTo>
                  <a:pt x="868245" y="230937"/>
                </a:lnTo>
                <a:lnTo>
                  <a:pt x="867610" y="268103"/>
                </a:lnTo>
                <a:lnTo>
                  <a:pt x="867610" y="303998"/>
                </a:lnTo>
                <a:lnTo>
                  <a:pt x="868245" y="337987"/>
                </a:lnTo>
                <a:lnTo>
                  <a:pt x="869516" y="371023"/>
                </a:lnTo>
                <a:lnTo>
                  <a:pt x="871739" y="402472"/>
                </a:lnTo>
                <a:lnTo>
                  <a:pt x="874280" y="432331"/>
                </a:lnTo>
                <a:lnTo>
                  <a:pt x="877457" y="461238"/>
                </a:lnTo>
                <a:lnTo>
                  <a:pt x="880951" y="488557"/>
                </a:lnTo>
                <a:lnTo>
                  <a:pt x="885716" y="514605"/>
                </a:lnTo>
                <a:lnTo>
                  <a:pt x="890163" y="539699"/>
                </a:lnTo>
                <a:lnTo>
                  <a:pt x="895563" y="563206"/>
                </a:lnTo>
                <a:lnTo>
                  <a:pt x="900963" y="586077"/>
                </a:lnTo>
                <a:lnTo>
                  <a:pt x="906998" y="607043"/>
                </a:lnTo>
                <a:lnTo>
                  <a:pt x="913033" y="627690"/>
                </a:lnTo>
                <a:lnTo>
                  <a:pt x="919386" y="647068"/>
                </a:lnTo>
                <a:lnTo>
                  <a:pt x="926057" y="665174"/>
                </a:lnTo>
                <a:lnTo>
                  <a:pt x="933045" y="682645"/>
                </a:lnTo>
                <a:lnTo>
                  <a:pt x="940034" y="698846"/>
                </a:lnTo>
                <a:lnTo>
                  <a:pt x="947022" y="714411"/>
                </a:lnTo>
                <a:lnTo>
                  <a:pt x="954645" y="729023"/>
                </a:lnTo>
                <a:lnTo>
                  <a:pt x="961634" y="742682"/>
                </a:lnTo>
                <a:lnTo>
                  <a:pt x="968940" y="755389"/>
                </a:lnTo>
                <a:lnTo>
                  <a:pt x="976246" y="767460"/>
                </a:lnTo>
                <a:lnTo>
                  <a:pt x="983234" y="778895"/>
                </a:lnTo>
                <a:lnTo>
                  <a:pt x="990540" y="789696"/>
                </a:lnTo>
                <a:lnTo>
                  <a:pt x="997211" y="799861"/>
                </a:lnTo>
                <a:lnTo>
                  <a:pt x="1010869" y="818285"/>
                </a:lnTo>
                <a:lnTo>
                  <a:pt x="1022940" y="833850"/>
                </a:lnTo>
                <a:lnTo>
                  <a:pt x="1033740" y="847827"/>
                </a:lnTo>
                <a:lnTo>
                  <a:pt x="1041999" y="859263"/>
                </a:lnTo>
                <a:lnTo>
                  <a:pt x="1050258" y="871334"/>
                </a:lnTo>
                <a:lnTo>
                  <a:pt x="1058517" y="883722"/>
                </a:lnTo>
                <a:lnTo>
                  <a:pt x="1066141" y="896746"/>
                </a:lnTo>
                <a:lnTo>
                  <a:pt x="1073764" y="911041"/>
                </a:lnTo>
                <a:lnTo>
                  <a:pt x="1080752" y="925653"/>
                </a:lnTo>
                <a:lnTo>
                  <a:pt x="1084247" y="933277"/>
                </a:lnTo>
                <a:lnTo>
                  <a:pt x="1087423" y="940900"/>
                </a:lnTo>
                <a:lnTo>
                  <a:pt x="1090282" y="949160"/>
                </a:lnTo>
                <a:lnTo>
                  <a:pt x="1093458" y="957736"/>
                </a:lnTo>
                <a:lnTo>
                  <a:pt x="1096317" y="966313"/>
                </a:lnTo>
                <a:lnTo>
                  <a:pt x="1098858" y="975207"/>
                </a:lnTo>
                <a:lnTo>
                  <a:pt x="1101400" y="984420"/>
                </a:lnTo>
                <a:lnTo>
                  <a:pt x="1104258" y="993949"/>
                </a:lnTo>
                <a:lnTo>
                  <a:pt x="1106482" y="1003797"/>
                </a:lnTo>
                <a:lnTo>
                  <a:pt x="1108388" y="1013962"/>
                </a:lnTo>
                <a:lnTo>
                  <a:pt x="1110294" y="1024127"/>
                </a:lnTo>
                <a:lnTo>
                  <a:pt x="1111882" y="1034927"/>
                </a:lnTo>
                <a:lnTo>
                  <a:pt x="1113470" y="1046045"/>
                </a:lnTo>
                <a:lnTo>
                  <a:pt x="1115376" y="1057798"/>
                </a:lnTo>
                <a:lnTo>
                  <a:pt x="1116329" y="1069552"/>
                </a:lnTo>
                <a:lnTo>
                  <a:pt x="1117282" y="1081623"/>
                </a:lnTo>
                <a:lnTo>
                  <a:pt x="1118235" y="1094329"/>
                </a:lnTo>
                <a:lnTo>
                  <a:pt x="1118553" y="1107670"/>
                </a:lnTo>
                <a:lnTo>
                  <a:pt x="1118870" y="1121012"/>
                </a:lnTo>
                <a:lnTo>
                  <a:pt x="1119188" y="1134671"/>
                </a:lnTo>
                <a:lnTo>
                  <a:pt x="1118870" y="1144201"/>
                </a:lnTo>
                <a:lnTo>
                  <a:pt x="1118553" y="1153413"/>
                </a:lnTo>
                <a:lnTo>
                  <a:pt x="1117600" y="1162308"/>
                </a:lnTo>
                <a:lnTo>
                  <a:pt x="1116329" y="1171837"/>
                </a:lnTo>
                <a:lnTo>
                  <a:pt x="1114741" y="1181367"/>
                </a:lnTo>
                <a:lnTo>
                  <a:pt x="1112517" y="1190579"/>
                </a:lnTo>
                <a:lnTo>
                  <a:pt x="1110611" y="1200426"/>
                </a:lnTo>
                <a:lnTo>
                  <a:pt x="1108388" y="1209638"/>
                </a:lnTo>
                <a:lnTo>
                  <a:pt x="1103305" y="1229333"/>
                </a:lnTo>
                <a:lnTo>
                  <a:pt x="1097270" y="1249663"/>
                </a:lnTo>
                <a:lnTo>
                  <a:pt x="1091553" y="1270946"/>
                </a:lnTo>
                <a:lnTo>
                  <a:pt x="1084882" y="1293182"/>
                </a:lnTo>
                <a:lnTo>
                  <a:pt x="1078529" y="1316371"/>
                </a:lnTo>
                <a:lnTo>
                  <a:pt x="1072811" y="1340831"/>
                </a:lnTo>
                <a:lnTo>
                  <a:pt x="1070270" y="1353537"/>
                </a:lnTo>
                <a:lnTo>
                  <a:pt x="1067411" y="1366879"/>
                </a:lnTo>
                <a:lnTo>
                  <a:pt x="1064870" y="1380220"/>
                </a:lnTo>
                <a:lnTo>
                  <a:pt x="1062646" y="1394197"/>
                </a:lnTo>
                <a:lnTo>
                  <a:pt x="1060740" y="1409127"/>
                </a:lnTo>
                <a:lnTo>
                  <a:pt x="1059152" y="1423739"/>
                </a:lnTo>
                <a:lnTo>
                  <a:pt x="1057564" y="1438987"/>
                </a:lnTo>
                <a:lnTo>
                  <a:pt x="1056611" y="1455187"/>
                </a:lnTo>
                <a:lnTo>
                  <a:pt x="1055340" y="1471388"/>
                </a:lnTo>
                <a:lnTo>
                  <a:pt x="1055023" y="1488224"/>
                </a:lnTo>
                <a:lnTo>
                  <a:pt x="1055023" y="1506013"/>
                </a:lnTo>
                <a:lnTo>
                  <a:pt x="1055340" y="1524437"/>
                </a:lnTo>
                <a:lnTo>
                  <a:pt x="1055658" y="1538731"/>
                </a:lnTo>
                <a:lnTo>
                  <a:pt x="1055658" y="1552708"/>
                </a:lnTo>
                <a:lnTo>
                  <a:pt x="1055340" y="1566368"/>
                </a:lnTo>
                <a:lnTo>
                  <a:pt x="1054705" y="1579709"/>
                </a:lnTo>
                <a:lnTo>
                  <a:pt x="1054070" y="1592733"/>
                </a:lnTo>
                <a:lnTo>
                  <a:pt x="1053117" y="1605757"/>
                </a:lnTo>
                <a:lnTo>
                  <a:pt x="1051846" y="1618146"/>
                </a:lnTo>
                <a:lnTo>
                  <a:pt x="1050258" y="1630217"/>
                </a:lnTo>
                <a:lnTo>
                  <a:pt x="1048670" y="1641970"/>
                </a:lnTo>
                <a:lnTo>
                  <a:pt x="1046446" y="1653406"/>
                </a:lnTo>
                <a:lnTo>
                  <a:pt x="1044223" y="1664524"/>
                </a:lnTo>
                <a:lnTo>
                  <a:pt x="1041681" y="1675324"/>
                </a:lnTo>
                <a:lnTo>
                  <a:pt x="1039140" y="1686125"/>
                </a:lnTo>
                <a:lnTo>
                  <a:pt x="1036599" y="1695972"/>
                </a:lnTo>
                <a:lnTo>
                  <a:pt x="1033740" y="1705819"/>
                </a:lnTo>
                <a:lnTo>
                  <a:pt x="1030246" y="1715667"/>
                </a:lnTo>
                <a:lnTo>
                  <a:pt x="1027070" y="1724879"/>
                </a:lnTo>
                <a:lnTo>
                  <a:pt x="1023893" y="1734091"/>
                </a:lnTo>
                <a:lnTo>
                  <a:pt x="1020081" y="1742668"/>
                </a:lnTo>
                <a:lnTo>
                  <a:pt x="1016587" y="1751244"/>
                </a:lnTo>
                <a:lnTo>
                  <a:pt x="1012775" y="1759503"/>
                </a:lnTo>
                <a:lnTo>
                  <a:pt x="1008646" y="1767445"/>
                </a:lnTo>
                <a:lnTo>
                  <a:pt x="1004834" y="1775069"/>
                </a:lnTo>
                <a:lnTo>
                  <a:pt x="1000705" y="1782375"/>
                </a:lnTo>
                <a:lnTo>
                  <a:pt x="996258" y="1789363"/>
                </a:lnTo>
                <a:lnTo>
                  <a:pt x="992128" y="1796352"/>
                </a:lnTo>
                <a:lnTo>
                  <a:pt x="983552" y="1809376"/>
                </a:lnTo>
                <a:lnTo>
                  <a:pt x="974657" y="1821447"/>
                </a:lnTo>
                <a:lnTo>
                  <a:pt x="965763" y="1832565"/>
                </a:lnTo>
                <a:lnTo>
                  <a:pt x="956869" y="1843047"/>
                </a:lnTo>
                <a:lnTo>
                  <a:pt x="947657" y="1852259"/>
                </a:lnTo>
                <a:lnTo>
                  <a:pt x="938763" y="1860836"/>
                </a:lnTo>
                <a:lnTo>
                  <a:pt x="930504" y="1868142"/>
                </a:lnTo>
                <a:lnTo>
                  <a:pt x="921928" y="1875448"/>
                </a:lnTo>
                <a:lnTo>
                  <a:pt x="913669" y="1881166"/>
                </a:lnTo>
                <a:lnTo>
                  <a:pt x="906363" y="1886884"/>
                </a:lnTo>
                <a:lnTo>
                  <a:pt x="899057" y="1891331"/>
                </a:lnTo>
                <a:lnTo>
                  <a:pt x="892386" y="1895461"/>
                </a:lnTo>
                <a:lnTo>
                  <a:pt x="886669" y="1898955"/>
                </a:lnTo>
                <a:lnTo>
                  <a:pt x="876821" y="1903720"/>
                </a:lnTo>
                <a:lnTo>
                  <a:pt x="870469" y="1906579"/>
                </a:lnTo>
                <a:lnTo>
                  <a:pt x="868563" y="1907532"/>
                </a:lnTo>
                <a:lnTo>
                  <a:pt x="856492" y="1909755"/>
                </a:lnTo>
                <a:lnTo>
                  <a:pt x="844104" y="1911979"/>
                </a:lnTo>
                <a:lnTo>
                  <a:pt x="818374" y="1915473"/>
                </a:lnTo>
                <a:lnTo>
                  <a:pt x="792962" y="1918967"/>
                </a:lnTo>
                <a:lnTo>
                  <a:pt x="768821" y="1921509"/>
                </a:lnTo>
                <a:lnTo>
                  <a:pt x="747856" y="1923415"/>
                </a:lnTo>
                <a:lnTo>
                  <a:pt x="731020" y="1924685"/>
                </a:lnTo>
                <a:lnTo>
                  <a:pt x="716091" y="1925638"/>
                </a:lnTo>
                <a:lnTo>
                  <a:pt x="725938" y="1918332"/>
                </a:lnTo>
                <a:lnTo>
                  <a:pt x="734832" y="1911026"/>
                </a:lnTo>
                <a:lnTo>
                  <a:pt x="742138" y="1903720"/>
                </a:lnTo>
                <a:lnTo>
                  <a:pt x="749126" y="1896731"/>
                </a:lnTo>
                <a:lnTo>
                  <a:pt x="754844" y="1889743"/>
                </a:lnTo>
                <a:lnTo>
                  <a:pt x="759926" y="1883072"/>
                </a:lnTo>
                <a:lnTo>
                  <a:pt x="764056" y="1876084"/>
                </a:lnTo>
                <a:lnTo>
                  <a:pt x="767868" y="1869413"/>
                </a:lnTo>
                <a:lnTo>
                  <a:pt x="770726" y="1863060"/>
                </a:lnTo>
                <a:lnTo>
                  <a:pt x="772632" y="1856389"/>
                </a:lnTo>
                <a:lnTo>
                  <a:pt x="774221" y="1850353"/>
                </a:lnTo>
                <a:lnTo>
                  <a:pt x="775491" y="1844000"/>
                </a:lnTo>
                <a:lnTo>
                  <a:pt x="776127" y="1837965"/>
                </a:lnTo>
                <a:lnTo>
                  <a:pt x="776444" y="1831612"/>
                </a:lnTo>
                <a:lnTo>
                  <a:pt x="776127" y="1825894"/>
                </a:lnTo>
                <a:lnTo>
                  <a:pt x="775809" y="1819858"/>
                </a:lnTo>
                <a:lnTo>
                  <a:pt x="775491" y="1814141"/>
                </a:lnTo>
                <a:lnTo>
                  <a:pt x="774538" y="1808423"/>
                </a:lnTo>
                <a:lnTo>
                  <a:pt x="772950" y="1796987"/>
                </a:lnTo>
                <a:lnTo>
                  <a:pt x="771044" y="1785869"/>
                </a:lnTo>
                <a:lnTo>
                  <a:pt x="769774" y="1775069"/>
                </a:lnTo>
                <a:lnTo>
                  <a:pt x="769456" y="1769986"/>
                </a:lnTo>
                <a:lnTo>
                  <a:pt x="769456" y="1764268"/>
                </a:lnTo>
                <a:lnTo>
                  <a:pt x="769774" y="1759186"/>
                </a:lnTo>
                <a:lnTo>
                  <a:pt x="770409" y="1753786"/>
                </a:lnTo>
                <a:lnTo>
                  <a:pt x="771362" y="1748385"/>
                </a:lnTo>
                <a:lnTo>
                  <a:pt x="772950" y="1742985"/>
                </a:lnTo>
                <a:lnTo>
                  <a:pt x="774856" y="1737903"/>
                </a:lnTo>
                <a:lnTo>
                  <a:pt x="777715" y="1732820"/>
                </a:lnTo>
                <a:lnTo>
                  <a:pt x="783432" y="1723608"/>
                </a:lnTo>
                <a:lnTo>
                  <a:pt x="789150" y="1715031"/>
                </a:lnTo>
                <a:lnTo>
                  <a:pt x="795503" y="1707090"/>
                </a:lnTo>
                <a:lnTo>
                  <a:pt x="801539" y="1699466"/>
                </a:lnTo>
                <a:lnTo>
                  <a:pt x="814245" y="1684854"/>
                </a:lnTo>
                <a:lnTo>
                  <a:pt x="826315" y="1671512"/>
                </a:lnTo>
                <a:lnTo>
                  <a:pt x="831715" y="1665159"/>
                </a:lnTo>
                <a:lnTo>
                  <a:pt x="837433" y="1658488"/>
                </a:lnTo>
                <a:lnTo>
                  <a:pt x="842198" y="1652135"/>
                </a:lnTo>
                <a:lnTo>
                  <a:pt x="846645" y="1645464"/>
                </a:lnTo>
                <a:lnTo>
                  <a:pt x="851092" y="1638476"/>
                </a:lnTo>
                <a:lnTo>
                  <a:pt x="854268" y="1631805"/>
                </a:lnTo>
                <a:lnTo>
                  <a:pt x="857127" y="1624816"/>
                </a:lnTo>
                <a:lnTo>
                  <a:pt x="858080" y="1621322"/>
                </a:lnTo>
                <a:lnTo>
                  <a:pt x="859033" y="1617510"/>
                </a:lnTo>
                <a:lnTo>
                  <a:pt x="860304" y="1612428"/>
                </a:lnTo>
                <a:lnTo>
                  <a:pt x="860621" y="1607663"/>
                </a:lnTo>
                <a:lnTo>
                  <a:pt x="860621" y="1602580"/>
                </a:lnTo>
                <a:lnTo>
                  <a:pt x="860304" y="1598133"/>
                </a:lnTo>
                <a:lnTo>
                  <a:pt x="859351" y="1593686"/>
                </a:lnTo>
                <a:lnTo>
                  <a:pt x="858080" y="1589239"/>
                </a:lnTo>
                <a:lnTo>
                  <a:pt x="856810" y="1584792"/>
                </a:lnTo>
                <a:lnTo>
                  <a:pt x="855221" y="1580344"/>
                </a:lnTo>
                <a:lnTo>
                  <a:pt x="853315" y="1576533"/>
                </a:lnTo>
                <a:lnTo>
                  <a:pt x="851092" y="1572403"/>
                </a:lnTo>
                <a:lnTo>
                  <a:pt x="846009" y="1564462"/>
                </a:lnTo>
                <a:lnTo>
                  <a:pt x="840292" y="1556520"/>
                </a:lnTo>
                <a:lnTo>
                  <a:pt x="834256" y="1549214"/>
                </a:lnTo>
                <a:lnTo>
                  <a:pt x="822186" y="1534284"/>
                </a:lnTo>
                <a:lnTo>
                  <a:pt x="816786" y="1527296"/>
                </a:lnTo>
                <a:lnTo>
                  <a:pt x="811386" y="1519990"/>
                </a:lnTo>
                <a:lnTo>
                  <a:pt x="808844" y="1516495"/>
                </a:lnTo>
                <a:lnTo>
                  <a:pt x="806939" y="1512683"/>
                </a:lnTo>
                <a:lnTo>
                  <a:pt x="805033" y="1508872"/>
                </a:lnTo>
                <a:lnTo>
                  <a:pt x="803444" y="1505377"/>
                </a:lnTo>
                <a:lnTo>
                  <a:pt x="802174" y="1501565"/>
                </a:lnTo>
                <a:lnTo>
                  <a:pt x="800903" y="1497436"/>
                </a:lnTo>
                <a:lnTo>
                  <a:pt x="800268" y="1493624"/>
                </a:lnTo>
                <a:lnTo>
                  <a:pt x="799950" y="1489812"/>
                </a:lnTo>
                <a:lnTo>
                  <a:pt x="799950" y="1481553"/>
                </a:lnTo>
                <a:lnTo>
                  <a:pt x="800903" y="1473929"/>
                </a:lnTo>
                <a:lnTo>
                  <a:pt x="802491" y="1466623"/>
                </a:lnTo>
                <a:lnTo>
                  <a:pt x="804397" y="1459635"/>
                </a:lnTo>
                <a:lnTo>
                  <a:pt x="806939" y="1452964"/>
                </a:lnTo>
                <a:lnTo>
                  <a:pt x="809797" y="1446928"/>
                </a:lnTo>
                <a:lnTo>
                  <a:pt x="813292" y="1440893"/>
                </a:lnTo>
                <a:lnTo>
                  <a:pt x="817421" y="1435175"/>
                </a:lnTo>
                <a:lnTo>
                  <a:pt x="821550" y="1429775"/>
                </a:lnTo>
                <a:lnTo>
                  <a:pt x="825998" y="1424692"/>
                </a:lnTo>
                <a:lnTo>
                  <a:pt x="830762" y="1419610"/>
                </a:lnTo>
                <a:lnTo>
                  <a:pt x="835527" y="1414845"/>
                </a:lnTo>
                <a:lnTo>
                  <a:pt x="840927" y="1410080"/>
                </a:lnTo>
                <a:lnTo>
                  <a:pt x="846327" y="1405315"/>
                </a:lnTo>
                <a:lnTo>
                  <a:pt x="857127" y="1396739"/>
                </a:lnTo>
                <a:lnTo>
                  <a:pt x="868245" y="1387844"/>
                </a:lnTo>
                <a:lnTo>
                  <a:pt x="879045" y="1378950"/>
                </a:lnTo>
                <a:lnTo>
                  <a:pt x="884445" y="1374820"/>
                </a:lnTo>
                <a:lnTo>
                  <a:pt x="889210" y="1370055"/>
                </a:lnTo>
                <a:lnTo>
                  <a:pt x="893657" y="1365608"/>
                </a:lnTo>
                <a:lnTo>
                  <a:pt x="898422" y="1360526"/>
                </a:lnTo>
                <a:lnTo>
                  <a:pt x="902233" y="1355761"/>
                </a:lnTo>
                <a:lnTo>
                  <a:pt x="906363" y="1350996"/>
                </a:lnTo>
                <a:lnTo>
                  <a:pt x="909539" y="1345596"/>
                </a:lnTo>
                <a:lnTo>
                  <a:pt x="912398" y="1340196"/>
                </a:lnTo>
                <a:lnTo>
                  <a:pt x="914622" y="1334160"/>
                </a:lnTo>
                <a:lnTo>
                  <a:pt x="916527" y="1328442"/>
                </a:lnTo>
                <a:lnTo>
                  <a:pt x="918116" y="1321771"/>
                </a:lnTo>
                <a:lnTo>
                  <a:pt x="918433" y="1315418"/>
                </a:lnTo>
                <a:lnTo>
                  <a:pt x="918751" y="1309700"/>
                </a:lnTo>
                <a:lnTo>
                  <a:pt x="918433" y="1304300"/>
                </a:lnTo>
                <a:lnTo>
                  <a:pt x="918116" y="1298900"/>
                </a:lnTo>
                <a:lnTo>
                  <a:pt x="917163" y="1294135"/>
                </a:lnTo>
                <a:lnTo>
                  <a:pt x="916527" y="1289053"/>
                </a:lnTo>
                <a:lnTo>
                  <a:pt x="915257" y="1284606"/>
                </a:lnTo>
                <a:lnTo>
                  <a:pt x="913986" y="1279841"/>
                </a:lnTo>
                <a:lnTo>
                  <a:pt x="912716" y="1275394"/>
                </a:lnTo>
                <a:lnTo>
                  <a:pt x="911127" y="1271264"/>
                </a:lnTo>
                <a:lnTo>
                  <a:pt x="909222" y="1266817"/>
                </a:lnTo>
                <a:lnTo>
                  <a:pt x="907316" y="1263005"/>
                </a:lnTo>
                <a:lnTo>
                  <a:pt x="904775" y="1259193"/>
                </a:lnTo>
                <a:lnTo>
                  <a:pt x="900328" y="1251887"/>
                </a:lnTo>
                <a:lnTo>
                  <a:pt x="895245" y="1244581"/>
                </a:lnTo>
                <a:lnTo>
                  <a:pt x="889210" y="1238545"/>
                </a:lnTo>
                <a:lnTo>
                  <a:pt x="883492" y="1232192"/>
                </a:lnTo>
                <a:lnTo>
                  <a:pt x="876821" y="1226474"/>
                </a:lnTo>
                <a:lnTo>
                  <a:pt x="870469" y="1220756"/>
                </a:lnTo>
                <a:lnTo>
                  <a:pt x="863798" y="1215674"/>
                </a:lnTo>
                <a:lnTo>
                  <a:pt x="857127" y="1210909"/>
                </a:lnTo>
                <a:lnTo>
                  <a:pt x="844421" y="1201379"/>
                </a:lnTo>
                <a:lnTo>
                  <a:pt x="832351" y="1192167"/>
                </a:lnTo>
                <a:lnTo>
                  <a:pt x="826950" y="1187720"/>
                </a:lnTo>
                <a:lnTo>
                  <a:pt x="821550" y="1182955"/>
                </a:lnTo>
                <a:lnTo>
                  <a:pt x="817421" y="1178508"/>
                </a:lnTo>
                <a:lnTo>
                  <a:pt x="813292" y="1173743"/>
                </a:lnTo>
                <a:lnTo>
                  <a:pt x="810115" y="1168978"/>
                </a:lnTo>
                <a:lnTo>
                  <a:pt x="808844" y="1166437"/>
                </a:lnTo>
                <a:lnTo>
                  <a:pt x="807892" y="1163896"/>
                </a:lnTo>
                <a:lnTo>
                  <a:pt x="806939" y="1161355"/>
                </a:lnTo>
                <a:lnTo>
                  <a:pt x="806303" y="1158813"/>
                </a:lnTo>
                <a:lnTo>
                  <a:pt x="805986" y="1155954"/>
                </a:lnTo>
                <a:lnTo>
                  <a:pt x="805668" y="1153413"/>
                </a:lnTo>
                <a:lnTo>
                  <a:pt x="805986" y="1150237"/>
                </a:lnTo>
                <a:lnTo>
                  <a:pt x="806303" y="1147378"/>
                </a:lnTo>
                <a:lnTo>
                  <a:pt x="806939" y="1144519"/>
                </a:lnTo>
                <a:lnTo>
                  <a:pt x="807574" y="1141660"/>
                </a:lnTo>
                <a:lnTo>
                  <a:pt x="808844" y="1138166"/>
                </a:lnTo>
                <a:lnTo>
                  <a:pt x="810433" y="1134989"/>
                </a:lnTo>
                <a:lnTo>
                  <a:pt x="812021" y="1131495"/>
                </a:lnTo>
                <a:lnTo>
                  <a:pt x="814562" y="1128001"/>
                </a:lnTo>
                <a:lnTo>
                  <a:pt x="817103" y="1124189"/>
                </a:lnTo>
                <a:lnTo>
                  <a:pt x="819962" y="1120694"/>
                </a:lnTo>
                <a:lnTo>
                  <a:pt x="826633" y="1112753"/>
                </a:lnTo>
                <a:lnTo>
                  <a:pt x="839656" y="1098141"/>
                </a:lnTo>
                <a:lnTo>
                  <a:pt x="851727" y="1084164"/>
                </a:lnTo>
                <a:lnTo>
                  <a:pt x="862210" y="1069869"/>
                </a:lnTo>
                <a:lnTo>
                  <a:pt x="866974" y="1063198"/>
                </a:lnTo>
                <a:lnTo>
                  <a:pt x="871739" y="1056210"/>
                </a:lnTo>
                <a:lnTo>
                  <a:pt x="875869" y="1049539"/>
                </a:lnTo>
                <a:lnTo>
                  <a:pt x="879680" y="1042868"/>
                </a:lnTo>
                <a:lnTo>
                  <a:pt x="883810" y="1035880"/>
                </a:lnTo>
                <a:lnTo>
                  <a:pt x="886986" y="1029527"/>
                </a:lnTo>
                <a:lnTo>
                  <a:pt x="890163" y="1023174"/>
                </a:lnTo>
                <a:lnTo>
                  <a:pt x="893022" y="1016821"/>
                </a:lnTo>
                <a:lnTo>
                  <a:pt x="895880" y="1010467"/>
                </a:lnTo>
                <a:lnTo>
                  <a:pt x="898422" y="1004114"/>
                </a:lnTo>
                <a:lnTo>
                  <a:pt x="900328" y="997761"/>
                </a:lnTo>
                <a:lnTo>
                  <a:pt x="902233" y="992043"/>
                </a:lnTo>
                <a:lnTo>
                  <a:pt x="903822" y="985690"/>
                </a:lnTo>
                <a:lnTo>
                  <a:pt x="905092" y="979972"/>
                </a:lnTo>
                <a:lnTo>
                  <a:pt x="906681" y="973937"/>
                </a:lnTo>
                <a:lnTo>
                  <a:pt x="907634" y="968219"/>
                </a:lnTo>
                <a:lnTo>
                  <a:pt x="908269" y="962184"/>
                </a:lnTo>
                <a:lnTo>
                  <a:pt x="908586" y="956466"/>
                </a:lnTo>
                <a:lnTo>
                  <a:pt x="908904" y="950748"/>
                </a:lnTo>
                <a:lnTo>
                  <a:pt x="908904" y="945348"/>
                </a:lnTo>
                <a:lnTo>
                  <a:pt x="908904" y="939630"/>
                </a:lnTo>
                <a:lnTo>
                  <a:pt x="908586" y="934230"/>
                </a:lnTo>
                <a:lnTo>
                  <a:pt x="907951" y="928512"/>
                </a:lnTo>
                <a:lnTo>
                  <a:pt x="906998" y="923429"/>
                </a:lnTo>
                <a:lnTo>
                  <a:pt x="905728" y="917712"/>
                </a:lnTo>
                <a:lnTo>
                  <a:pt x="904775" y="912629"/>
                </a:lnTo>
                <a:lnTo>
                  <a:pt x="901916" y="902146"/>
                </a:lnTo>
                <a:lnTo>
                  <a:pt x="898422" y="891981"/>
                </a:lnTo>
                <a:lnTo>
                  <a:pt x="893657" y="882134"/>
                </a:lnTo>
                <a:lnTo>
                  <a:pt x="888892" y="872287"/>
                </a:lnTo>
                <a:lnTo>
                  <a:pt x="883492" y="863074"/>
                </a:lnTo>
                <a:lnTo>
                  <a:pt x="877139" y="853862"/>
                </a:lnTo>
                <a:lnTo>
                  <a:pt x="870151" y="844650"/>
                </a:lnTo>
                <a:lnTo>
                  <a:pt x="862845" y="835756"/>
                </a:lnTo>
                <a:lnTo>
                  <a:pt x="854904" y="826862"/>
                </a:lnTo>
                <a:lnTo>
                  <a:pt x="846645" y="818602"/>
                </a:lnTo>
                <a:lnTo>
                  <a:pt x="838068" y="810026"/>
                </a:lnTo>
                <a:lnTo>
                  <a:pt x="828856" y="801767"/>
                </a:lnTo>
                <a:lnTo>
                  <a:pt x="819327" y="794143"/>
                </a:lnTo>
                <a:lnTo>
                  <a:pt x="809480" y="786201"/>
                </a:lnTo>
                <a:lnTo>
                  <a:pt x="799315" y="778260"/>
                </a:lnTo>
                <a:lnTo>
                  <a:pt x="788833" y="770954"/>
                </a:lnTo>
                <a:lnTo>
                  <a:pt x="778032" y="763648"/>
                </a:lnTo>
                <a:lnTo>
                  <a:pt x="767550" y="756024"/>
                </a:lnTo>
                <a:lnTo>
                  <a:pt x="756432" y="749353"/>
                </a:lnTo>
                <a:lnTo>
                  <a:pt x="745315" y="742047"/>
                </a:lnTo>
                <a:lnTo>
                  <a:pt x="722444" y="728705"/>
                </a:lnTo>
                <a:lnTo>
                  <a:pt x="699573" y="715682"/>
                </a:lnTo>
                <a:lnTo>
                  <a:pt x="677020" y="703293"/>
                </a:lnTo>
                <a:lnTo>
                  <a:pt x="654467" y="690904"/>
                </a:lnTo>
                <a:lnTo>
                  <a:pt x="611266" y="667715"/>
                </a:lnTo>
                <a:lnTo>
                  <a:pt x="591254" y="656597"/>
                </a:lnTo>
                <a:lnTo>
                  <a:pt x="572831" y="645479"/>
                </a:lnTo>
                <a:lnTo>
                  <a:pt x="563937" y="640079"/>
                </a:lnTo>
                <a:lnTo>
                  <a:pt x="555678" y="634997"/>
                </a:lnTo>
                <a:lnTo>
                  <a:pt x="548054" y="629279"/>
                </a:lnTo>
                <a:lnTo>
                  <a:pt x="540430" y="624196"/>
                </a:lnTo>
                <a:lnTo>
                  <a:pt x="533760" y="618796"/>
                </a:lnTo>
                <a:lnTo>
                  <a:pt x="527724" y="613714"/>
                </a:lnTo>
                <a:lnTo>
                  <a:pt x="521689" y="608949"/>
                </a:lnTo>
                <a:lnTo>
                  <a:pt x="516924" y="603549"/>
                </a:lnTo>
                <a:lnTo>
                  <a:pt x="512477" y="598466"/>
                </a:lnTo>
                <a:lnTo>
                  <a:pt x="508983" y="593066"/>
                </a:lnTo>
                <a:lnTo>
                  <a:pt x="506124" y="588301"/>
                </a:lnTo>
                <a:lnTo>
                  <a:pt x="503901" y="582901"/>
                </a:lnTo>
                <a:lnTo>
                  <a:pt x="495642" y="557806"/>
                </a:lnTo>
                <a:lnTo>
                  <a:pt x="487701" y="533346"/>
                </a:lnTo>
                <a:lnTo>
                  <a:pt x="481030" y="509522"/>
                </a:lnTo>
                <a:lnTo>
                  <a:pt x="474359" y="486333"/>
                </a:lnTo>
                <a:lnTo>
                  <a:pt x="468959" y="464097"/>
                </a:lnTo>
                <a:lnTo>
                  <a:pt x="463559" y="442496"/>
                </a:lnTo>
                <a:lnTo>
                  <a:pt x="459430" y="421531"/>
                </a:lnTo>
                <a:lnTo>
                  <a:pt x="455618" y="401519"/>
                </a:lnTo>
                <a:lnTo>
                  <a:pt x="452441" y="381824"/>
                </a:lnTo>
                <a:lnTo>
                  <a:pt x="449583" y="362764"/>
                </a:lnTo>
                <a:lnTo>
                  <a:pt x="447677" y="344658"/>
                </a:lnTo>
                <a:lnTo>
                  <a:pt x="446088" y="326869"/>
                </a:lnTo>
                <a:lnTo>
                  <a:pt x="445136" y="310033"/>
                </a:lnTo>
                <a:lnTo>
                  <a:pt x="444500" y="293197"/>
                </a:lnTo>
                <a:lnTo>
                  <a:pt x="444500" y="277632"/>
                </a:lnTo>
                <a:lnTo>
                  <a:pt x="444818" y="262385"/>
                </a:lnTo>
                <a:lnTo>
                  <a:pt x="445771" y="247455"/>
                </a:lnTo>
                <a:lnTo>
                  <a:pt x="447041" y="233478"/>
                </a:lnTo>
                <a:lnTo>
                  <a:pt x="448630" y="220136"/>
                </a:lnTo>
                <a:lnTo>
                  <a:pt x="450536" y="207112"/>
                </a:lnTo>
                <a:lnTo>
                  <a:pt x="452759" y="194724"/>
                </a:lnTo>
                <a:lnTo>
                  <a:pt x="455618" y="182970"/>
                </a:lnTo>
                <a:lnTo>
                  <a:pt x="458794" y="171535"/>
                </a:lnTo>
                <a:lnTo>
                  <a:pt x="461971" y="160417"/>
                </a:lnTo>
                <a:lnTo>
                  <a:pt x="465465" y="149934"/>
                </a:lnTo>
                <a:lnTo>
                  <a:pt x="469595" y="140087"/>
                </a:lnTo>
                <a:lnTo>
                  <a:pt x="473724" y="130557"/>
                </a:lnTo>
                <a:lnTo>
                  <a:pt x="477853" y="121663"/>
                </a:lnTo>
                <a:lnTo>
                  <a:pt x="482618" y="113086"/>
                </a:lnTo>
                <a:lnTo>
                  <a:pt x="487383" y="104827"/>
                </a:lnTo>
                <a:lnTo>
                  <a:pt x="492465" y="97203"/>
                </a:lnTo>
                <a:lnTo>
                  <a:pt x="497548" y="89897"/>
                </a:lnTo>
                <a:lnTo>
                  <a:pt x="502948" y="82908"/>
                </a:lnTo>
                <a:lnTo>
                  <a:pt x="508030" y="76555"/>
                </a:lnTo>
                <a:lnTo>
                  <a:pt x="513748" y="70202"/>
                </a:lnTo>
                <a:lnTo>
                  <a:pt x="519148" y="64802"/>
                </a:lnTo>
                <a:lnTo>
                  <a:pt x="524866" y="59084"/>
                </a:lnTo>
                <a:lnTo>
                  <a:pt x="530266" y="54319"/>
                </a:lnTo>
                <a:lnTo>
                  <a:pt x="536301" y="49237"/>
                </a:lnTo>
                <a:lnTo>
                  <a:pt x="541701" y="45107"/>
                </a:lnTo>
                <a:lnTo>
                  <a:pt x="547736" y="40978"/>
                </a:lnTo>
                <a:lnTo>
                  <a:pt x="553136" y="37166"/>
                </a:lnTo>
                <a:lnTo>
                  <a:pt x="558536" y="33672"/>
                </a:lnTo>
                <a:lnTo>
                  <a:pt x="564254" y="30495"/>
                </a:lnTo>
                <a:lnTo>
                  <a:pt x="575054" y="24459"/>
                </a:lnTo>
                <a:lnTo>
                  <a:pt x="585537" y="20012"/>
                </a:lnTo>
                <a:lnTo>
                  <a:pt x="595066" y="15883"/>
                </a:lnTo>
                <a:lnTo>
                  <a:pt x="603643" y="13024"/>
                </a:lnTo>
                <a:lnTo>
                  <a:pt x="611584" y="10800"/>
                </a:lnTo>
                <a:lnTo>
                  <a:pt x="618572" y="9212"/>
                </a:lnTo>
                <a:lnTo>
                  <a:pt x="623972" y="7941"/>
                </a:lnTo>
                <a:lnTo>
                  <a:pt x="628102" y="7306"/>
                </a:lnTo>
                <a:lnTo>
                  <a:pt x="631596" y="6988"/>
                </a:lnTo>
                <a:lnTo>
                  <a:pt x="634455" y="6353"/>
                </a:lnTo>
                <a:lnTo>
                  <a:pt x="642396" y="4447"/>
                </a:lnTo>
                <a:lnTo>
                  <a:pt x="654467" y="2223"/>
                </a:lnTo>
                <a:lnTo>
                  <a:pt x="661455" y="1588"/>
                </a:lnTo>
                <a:lnTo>
                  <a:pt x="670032" y="635"/>
                </a:lnTo>
                <a:lnTo>
                  <a:pt x="67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10950893" y="2749550"/>
            <a:ext cx="427038" cy="436563"/>
          </a:xfrm>
          <a:custGeom>
            <a:avLst/>
            <a:gdLst/>
            <a:ahLst/>
            <a:cxnLst/>
            <a:rect l="l" t="t" r="r" b="b"/>
            <a:pathLst>
              <a:path w="2254250" h="2312988" extrusionOk="0">
                <a:moveTo>
                  <a:pt x="661842" y="1187450"/>
                </a:moveTo>
                <a:lnTo>
                  <a:pt x="973283" y="1187450"/>
                </a:lnTo>
                <a:lnTo>
                  <a:pt x="978280" y="1187676"/>
                </a:lnTo>
                <a:lnTo>
                  <a:pt x="983278" y="1188581"/>
                </a:lnTo>
                <a:lnTo>
                  <a:pt x="988048" y="1189938"/>
                </a:lnTo>
                <a:lnTo>
                  <a:pt x="992364" y="1191295"/>
                </a:lnTo>
                <a:lnTo>
                  <a:pt x="996681" y="1193330"/>
                </a:lnTo>
                <a:lnTo>
                  <a:pt x="1000769" y="1196044"/>
                </a:lnTo>
                <a:lnTo>
                  <a:pt x="1004404" y="1198758"/>
                </a:lnTo>
                <a:lnTo>
                  <a:pt x="1008039" y="1201924"/>
                </a:lnTo>
                <a:lnTo>
                  <a:pt x="1011219" y="1205543"/>
                </a:lnTo>
                <a:lnTo>
                  <a:pt x="1013945" y="1209161"/>
                </a:lnTo>
                <a:lnTo>
                  <a:pt x="1016444" y="1213232"/>
                </a:lnTo>
                <a:lnTo>
                  <a:pt x="1018488" y="1217529"/>
                </a:lnTo>
                <a:lnTo>
                  <a:pt x="1020306" y="1222052"/>
                </a:lnTo>
                <a:lnTo>
                  <a:pt x="1021214" y="1226575"/>
                </a:lnTo>
                <a:lnTo>
                  <a:pt x="1022123" y="1231551"/>
                </a:lnTo>
                <a:lnTo>
                  <a:pt x="1022350" y="1236526"/>
                </a:lnTo>
                <a:lnTo>
                  <a:pt x="1022350" y="1503618"/>
                </a:lnTo>
                <a:lnTo>
                  <a:pt x="1015081" y="1501809"/>
                </a:lnTo>
                <a:lnTo>
                  <a:pt x="1007584" y="1500226"/>
                </a:lnTo>
                <a:lnTo>
                  <a:pt x="1000315" y="1498643"/>
                </a:lnTo>
                <a:lnTo>
                  <a:pt x="992819" y="1497286"/>
                </a:lnTo>
                <a:lnTo>
                  <a:pt x="985095" y="1496607"/>
                </a:lnTo>
                <a:lnTo>
                  <a:pt x="977599" y="1495929"/>
                </a:lnTo>
                <a:lnTo>
                  <a:pt x="969875" y="1495250"/>
                </a:lnTo>
                <a:lnTo>
                  <a:pt x="962152" y="1495250"/>
                </a:lnTo>
                <a:lnTo>
                  <a:pt x="951021" y="1495703"/>
                </a:lnTo>
                <a:lnTo>
                  <a:pt x="940117" y="1496381"/>
                </a:lnTo>
                <a:lnTo>
                  <a:pt x="929213" y="1497738"/>
                </a:lnTo>
                <a:lnTo>
                  <a:pt x="918764" y="1499547"/>
                </a:lnTo>
                <a:lnTo>
                  <a:pt x="908087" y="1502035"/>
                </a:lnTo>
                <a:lnTo>
                  <a:pt x="897637" y="1504749"/>
                </a:lnTo>
                <a:lnTo>
                  <a:pt x="887415" y="1508141"/>
                </a:lnTo>
                <a:lnTo>
                  <a:pt x="877420" y="1511986"/>
                </a:lnTo>
                <a:lnTo>
                  <a:pt x="867652" y="1516509"/>
                </a:lnTo>
                <a:lnTo>
                  <a:pt x="858111" y="1521032"/>
                </a:lnTo>
                <a:lnTo>
                  <a:pt x="848343" y="1526460"/>
                </a:lnTo>
                <a:lnTo>
                  <a:pt x="839483" y="1532114"/>
                </a:lnTo>
                <a:lnTo>
                  <a:pt x="830397" y="1538446"/>
                </a:lnTo>
                <a:lnTo>
                  <a:pt x="821765" y="1545231"/>
                </a:lnTo>
                <a:lnTo>
                  <a:pt x="813587" y="1552468"/>
                </a:lnTo>
                <a:lnTo>
                  <a:pt x="805636" y="1559931"/>
                </a:lnTo>
                <a:lnTo>
                  <a:pt x="801320" y="1564002"/>
                </a:lnTo>
                <a:lnTo>
                  <a:pt x="797458" y="1568299"/>
                </a:lnTo>
                <a:lnTo>
                  <a:pt x="789962" y="1577119"/>
                </a:lnTo>
                <a:lnTo>
                  <a:pt x="783147" y="1586166"/>
                </a:lnTo>
                <a:lnTo>
                  <a:pt x="776559" y="1595438"/>
                </a:lnTo>
                <a:lnTo>
                  <a:pt x="661842" y="1595438"/>
                </a:lnTo>
                <a:lnTo>
                  <a:pt x="656844" y="1595212"/>
                </a:lnTo>
                <a:lnTo>
                  <a:pt x="651847" y="1594307"/>
                </a:lnTo>
                <a:lnTo>
                  <a:pt x="647076" y="1593403"/>
                </a:lnTo>
                <a:lnTo>
                  <a:pt x="642760" y="1591593"/>
                </a:lnTo>
                <a:lnTo>
                  <a:pt x="638444" y="1589558"/>
                </a:lnTo>
                <a:lnTo>
                  <a:pt x="634355" y="1587070"/>
                </a:lnTo>
                <a:lnTo>
                  <a:pt x="630721" y="1584356"/>
                </a:lnTo>
                <a:lnTo>
                  <a:pt x="627086" y="1580964"/>
                </a:lnTo>
                <a:lnTo>
                  <a:pt x="623906" y="1577572"/>
                </a:lnTo>
                <a:lnTo>
                  <a:pt x="621180" y="1573727"/>
                </a:lnTo>
                <a:lnTo>
                  <a:pt x="618681" y="1569882"/>
                </a:lnTo>
                <a:lnTo>
                  <a:pt x="616637" y="1565585"/>
                </a:lnTo>
                <a:lnTo>
                  <a:pt x="614819" y="1560836"/>
                </a:lnTo>
                <a:lnTo>
                  <a:pt x="613683" y="1556313"/>
                </a:lnTo>
                <a:lnTo>
                  <a:pt x="613002" y="1551337"/>
                </a:lnTo>
                <a:lnTo>
                  <a:pt x="612775" y="1546588"/>
                </a:lnTo>
                <a:lnTo>
                  <a:pt x="612775" y="1236526"/>
                </a:lnTo>
                <a:lnTo>
                  <a:pt x="613002" y="1231551"/>
                </a:lnTo>
                <a:lnTo>
                  <a:pt x="613683" y="1226575"/>
                </a:lnTo>
                <a:lnTo>
                  <a:pt x="614819" y="1222052"/>
                </a:lnTo>
                <a:lnTo>
                  <a:pt x="616637" y="1217529"/>
                </a:lnTo>
                <a:lnTo>
                  <a:pt x="618681" y="1213232"/>
                </a:lnTo>
                <a:lnTo>
                  <a:pt x="621180" y="1209161"/>
                </a:lnTo>
                <a:lnTo>
                  <a:pt x="623906" y="1205543"/>
                </a:lnTo>
                <a:lnTo>
                  <a:pt x="627086" y="1201924"/>
                </a:lnTo>
                <a:lnTo>
                  <a:pt x="630721" y="1198758"/>
                </a:lnTo>
                <a:lnTo>
                  <a:pt x="634355" y="1196044"/>
                </a:lnTo>
                <a:lnTo>
                  <a:pt x="638444" y="1193330"/>
                </a:lnTo>
                <a:lnTo>
                  <a:pt x="642760" y="1191295"/>
                </a:lnTo>
                <a:lnTo>
                  <a:pt x="647076" y="1189938"/>
                </a:lnTo>
                <a:lnTo>
                  <a:pt x="651847" y="1188581"/>
                </a:lnTo>
                <a:lnTo>
                  <a:pt x="656844" y="1187676"/>
                </a:lnTo>
                <a:lnTo>
                  <a:pt x="661842" y="1187450"/>
                </a:lnTo>
                <a:close/>
                <a:moveTo>
                  <a:pt x="49267" y="1187450"/>
                </a:moveTo>
                <a:lnTo>
                  <a:pt x="360535" y="1187450"/>
                </a:lnTo>
                <a:lnTo>
                  <a:pt x="365757" y="1187676"/>
                </a:lnTo>
                <a:lnTo>
                  <a:pt x="370524" y="1188581"/>
                </a:lnTo>
                <a:lnTo>
                  <a:pt x="375292" y="1189938"/>
                </a:lnTo>
                <a:lnTo>
                  <a:pt x="379606" y="1191295"/>
                </a:lnTo>
                <a:lnTo>
                  <a:pt x="383920" y="1193330"/>
                </a:lnTo>
                <a:lnTo>
                  <a:pt x="388233" y="1196044"/>
                </a:lnTo>
                <a:lnTo>
                  <a:pt x="391866" y="1198758"/>
                </a:lnTo>
                <a:lnTo>
                  <a:pt x="395271" y="1201924"/>
                </a:lnTo>
                <a:lnTo>
                  <a:pt x="398450" y="1205543"/>
                </a:lnTo>
                <a:lnTo>
                  <a:pt x="401401" y="1209161"/>
                </a:lnTo>
                <a:lnTo>
                  <a:pt x="403672" y="1213232"/>
                </a:lnTo>
                <a:lnTo>
                  <a:pt x="405715" y="1217529"/>
                </a:lnTo>
                <a:lnTo>
                  <a:pt x="407531" y="1222052"/>
                </a:lnTo>
                <a:lnTo>
                  <a:pt x="408440" y="1226575"/>
                </a:lnTo>
                <a:lnTo>
                  <a:pt x="409348" y="1231551"/>
                </a:lnTo>
                <a:lnTo>
                  <a:pt x="409575" y="1236526"/>
                </a:lnTo>
                <a:lnTo>
                  <a:pt x="409575" y="1546588"/>
                </a:lnTo>
                <a:lnTo>
                  <a:pt x="409348" y="1551337"/>
                </a:lnTo>
                <a:lnTo>
                  <a:pt x="408440" y="1556313"/>
                </a:lnTo>
                <a:lnTo>
                  <a:pt x="407531" y="1560836"/>
                </a:lnTo>
                <a:lnTo>
                  <a:pt x="405715" y="1565585"/>
                </a:lnTo>
                <a:lnTo>
                  <a:pt x="403672" y="1569882"/>
                </a:lnTo>
                <a:lnTo>
                  <a:pt x="401401" y="1573727"/>
                </a:lnTo>
                <a:lnTo>
                  <a:pt x="398450" y="1577572"/>
                </a:lnTo>
                <a:lnTo>
                  <a:pt x="395271" y="1580964"/>
                </a:lnTo>
                <a:lnTo>
                  <a:pt x="391866" y="1584356"/>
                </a:lnTo>
                <a:lnTo>
                  <a:pt x="388233" y="1587070"/>
                </a:lnTo>
                <a:lnTo>
                  <a:pt x="383920" y="1589558"/>
                </a:lnTo>
                <a:lnTo>
                  <a:pt x="379606" y="1591593"/>
                </a:lnTo>
                <a:lnTo>
                  <a:pt x="375292" y="1593403"/>
                </a:lnTo>
                <a:lnTo>
                  <a:pt x="370524" y="1594307"/>
                </a:lnTo>
                <a:lnTo>
                  <a:pt x="365757" y="1595212"/>
                </a:lnTo>
                <a:lnTo>
                  <a:pt x="360535" y="1595438"/>
                </a:lnTo>
                <a:lnTo>
                  <a:pt x="49267" y="1595438"/>
                </a:lnTo>
                <a:lnTo>
                  <a:pt x="44272" y="1595212"/>
                </a:lnTo>
                <a:lnTo>
                  <a:pt x="39277" y="1594307"/>
                </a:lnTo>
                <a:lnTo>
                  <a:pt x="35191" y="1593403"/>
                </a:lnTo>
                <a:lnTo>
                  <a:pt x="31331" y="1592046"/>
                </a:lnTo>
                <a:lnTo>
                  <a:pt x="27471" y="1590237"/>
                </a:lnTo>
                <a:lnTo>
                  <a:pt x="23839" y="1588427"/>
                </a:lnTo>
                <a:lnTo>
                  <a:pt x="20433" y="1586166"/>
                </a:lnTo>
                <a:lnTo>
                  <a:pt x="17028" y="1583452"/>
                </a:lnTo>
                <a:lnTo>
                  <a:pt x="14303" y="1580738"/>
                </a:lnTo>
                <a:lnTo>
                  <a:pt x="11352" y="1577572"/>
                </a:lnTo>
                <a:lnTo>
                  <a:pt x="8854" y="1574179"/>
                </a:lnTo>
                <a:lnTo>
                  <a:pt x="6811" y="1570787"/>
                </a:lnTo>
                <a:lnTo>
                  <a:pt x="4768" y="1567168"/>
                </a:lnTo>
                <a:lnTo>
                  <a:pt x="3178" y="1563324"/>
                </a:lnTo>
                <a:lnTo>
                  <a:pt x="1816" y="1559479"/>
                </a:lnTo>
                <a:lnTo>
                  <a:pt x="908" y="1555182"/>
                </a:lnTo>
                <a:lnTo>
                  <a:pt x="227" y="1550885"/>
                </a:lnTo>
                <a:lnTo>
                  <a:pt x="0" y="1546588"/>
                </a:lnTo>
                <a:lnTo>
                  <a:pt x="0" y="1236526"/>
                </a:lnTo>
                <a:lnTo>
                  <a:pt x="227" y="1232003"/>
                </a:lnTo>
                <a:lnTo>
                  <a:pt x="908" y="1227932"/>
                </a:lnTo>
                <a:lnTo>
                  <a:pt x="1816" y="1223861"/>
                </a:lnTo>
                <a:lnTo>
                  <a:pt x="3178" y="1219564"/>
                </a:lnTo>
                <a:lnTo>
                  <a:pt x="4768" y="1215720"/>
                </a:lnTo>
                <a:lnTo>
                  <a:pt x="6811" y="1212101"/>
                </a:lnTo>
                <a:lnTo>
                  <a:pt x="8854" y="1208709"/>
                </a:lnTo>
                <a:lnTo>
                  <a:pt x="11352" y="1205543"/>
                </a:lnTo>
                <a:lnTo>
                  <a:pt x="14303" y="1202377"/>
                </a:lnTo>
                <a:lnTo>
                  <a:pt x="17028" y="1199663"/>
                </a:lnTo>
                <a:lnTo>
                  <a:pt x="20433" y="1196949"/>
                </a:lnTo>
                <a:lnTo>
                  <a:pt x="23839" y="1194687"/>
                </a:lnTo>
                <a:lnTo>
                  <a:pt x="27471" y="1192652"/>
                </a:lnTo>
                <a:lnTo>
                  <a:pt x="31331" y="1191069"/>
                </a:lnTo>
                <a:lnTo>
                  <a:pt x="35191" y="1189486"/>
                </a:lnTo>
                <a:lnTo>
                  <a:pt x="39277" y="1188581"/>
                </a:lnTo>
                <a:lnTo>
                  <a:pt x="44272" y="1187676"/>
                </a:lnTo>
                <a:lnTo>
                  <a:pt x="49267" y="1187450"/>
                </a:lnTo>
                <a:close/>
                <a:moveTo>
                  <a:pt x="1430620" y="788988"/>
                </a:moveTo>
                <a:lnTo>
                  <a:pt x="1436973" y="789215"/>
                </a:lnTo>
                <a:lnTo>
                  <a:pt x="1443553" y="789669"/>
                </a:lnTo>
                <a:lnTo>
                  <a:pt x="1449906" y="790349"/>
                </a:lnTo>
                <a:lnTo>
                  <a:pt x="1456033" y="791483"/>
                </a:lnTo>
                <a:lnTo>
                  <a:pt x="1462386" y="793071"/>
                </a:lnTo>
                <a:lnTo>
                  <a:pt x="1468285" y="794659"/>
                </a:lnTo>
                <a:lnTo>
                  <a:pt x="1474184" y="796700"/>
                </a:lnTo>
                <a:lnTo>
                  <a:pt x="1479857" y="798968"/>
                </a:lnTo>
                <a:lnTo>
                  <a:pt x="1485529" y="801463"/>
                </a:lnTo>
                <a:lnTo>
                  <a:pt x="1490975" y="804185"/>
                </a:lnTo>
                <a:lnTo>
                  <a:pt x="1496420" y="807134"/>
                </a:lnTo>
                <a:lnTo>
                  <a:pt x="1501412" y="810536"/>
                </a:lnTo>
                <a:lnTo>
                  <a:pt x="1506403" y="814165"/>
                </a:lnTo>
                <a:lnTo>
                  <a:pt x="1511168" y="817794"/>
                </a:lnTo>
                <a:lnTo>
                  <a:pt x="1515706" y="821877"/>
                </a:lnTo>
                <a:lnTo>
                  <a:pt x="1520017" y="825960"/>
                </a:lnTo>
                <a:lnTo>
                  <a:pt x="1524555" y="830496"/>
                </a:lnTo>
                <a:lnTo>
                  <a:pt x="1528412" y="835032"/>
                </a:lnTo>
                <a:lnTo>
                  <a:pt x="1532269" y="840023"/>
                </a:lnTo>
                <a:lnTo>
                  <a:pt x="1535673" y="844786"/>
                </a:lnTo>
                <a:lnTo>
                  <a:pt x="1538849" y="850003"/>
                </a:lnTo>
                <a:lnTo>
                  <a:pt x="1542026" y="855219"/>
                </a:lnTo>
                <a:lnTo>
                  <a:pt x="1544976" y="860890"/>
                </a:lnTo>
                <a:lnTo>
                  <a:pt x="1547471" y="866334"/>
                </a:lnTo>
                <a:lnTo>
                  <a:pt x="1549740" y="872231"/>
                </a:lnTo>
                <a:lnTo>
                  <a:pt x="1551555" y="878128"/>
                </a:lnTo>
                <a:lnTo>
                  <a:pt x="1553371" y="884025"/>
                </a:lnTo>
                <a:lnTo>
                  <a:pt x="1554732" y="890150"/>
                </a:lnTo>
                <a:lnTo>
                  <a:pt x="1555867" y="896501"/>
                </a:lnTo>
                <a:lnTo>
                  <a:pt x="1556774" y="902625"/>
                </a:lnTo>
                <a:lnTo>
                  <a:pt x="1557228" y="908976"/>
                </a:lnTo>
                <a:lnTo>
                  <a:pt x="1557455" y="915780"/>
                </a:lnTo>
                <a:lnTo>
                  <a:pt x="1557455" y="1366471"/>
                </a:lnTo>
                <a:lnTo>
                  <a:pt x="2109264" y="1429526"/>
                </a:lnTo>
                <a:lnTo>
                  <a:pt x="2115163" y="1429753"/>
                </a:lnTo>
                <a:lnTo>
                  <a:pt x="2122424" y="1429980"/>
                </a:lnTo>
                <a:lnTo>
                  <a:pt x="2129458" y="1430660"/>
                </a:lnTo>
                <a:lnTo>
                  <a:pt x="2136265" y="1431341"/>
                </a:lnTo>
                <a:lnTo>
                  <a:pt x="2143298" y="1432702"/>
                </a:lnTo>
                <a:lnTo>
                  <a:pt x="2150105" y="1434290"/>
                </a:lnTo>
                <a:lnTo>
                  <a:pt x="2156458" y="1436104"/>
                </a:lnTo>
                <a:lnTo>
                  <a:pt x="2162811" y="1438372"/>
                </a:lnTo>
                <a:lnTo>
                  <a:pt x="2169391" y="1440867"/>
                </a:lnTo>
                <a:lnTo>
                  <a:pt x="2175291" y="1443589"/>
                </a:lnTo>
                <a:lnTo>
                  <a:pt x="2181417" y="1446538"/>
                </a:lnTo>
                <a:lnTo>
                  <a:pt x="2187089" y="1449940"/>
                </a:lnTo>
                <a:lnTo>
                  <a:pt x="2192761" y="1453569"/>
                </a:lnTo>
                <a:lnTo>
                  <a:pt x="2198207" y="1457425"/>
                </a:lnTo>
                <a:lnTo>
                  <a:pt x="2203652" y="1461508"/>
                </a:lnTo>
                <a:lnTo>
                  <a:pt x="2208644" y="1465817"/>
                </a:lnTo>
                <a:lnTo>
                  <a:pt x="2213409" y="1470581"/>
                </a:lnTo>
                <a:lnTo>
                  <a:pt x="2218174" y="1475571"/>
                </a:lnTo>
                <a:lnTo>
                  <a:pt x="2222485" y="1480334"/>
                </a:lnTo>
                <a:lnTo>
                  <a:pt x="2226569" y="1485778"/>
                </a:lnTo>
                <a:lnTo>
                  <a:pt x="2230426" y="1491221"/>
                </a:lnTo>
                <a:lnTo>
                  <a:pt x="2234056" y="1496892"/>
                </a:lnTo>
                <a:lnTo>
                  <a:pt x="2237460" y="1502562"/>
                </a:lnTo>
                <a:lnTo>
                  <a:pt x="2240409" y="1508686"/>
                </a:lnTo>
                <a:lnTo>
                  <a:pt x="2243132" y="1514584"/>
                </a:lnTo>
                <a:lnTo>
                  <a:pt x="2245628" y="1521161"/>
                </a:lnTo>
                <a:lnTo>
                  <a:pt x="2247897" y="1527512"/>
                </a:lnTo>
                <a:lnTo>
                  <a:pt x="2249939" y="1534090"/>
                </a:lnTo>
                <a:lnTo>
                  <a:pt x="2251300" y="1540668"/>
                </a:lnTo>
                <a:lnTo>
                  <a:pt x="2252435" y="1547699"/>
                </a:lnTo>
                <a:lnTo>
                  <a:pt x="2253569" y="1554731"/>
                </a:lnTo>
                <a:lnTo>
                  <a:pt x="2254023" y="1561535"/>
                </a:lnTo>
                <a:lnTo>
                  <a:pt x="2254250" y="1568793"/>
                </a:lnTo>
                <a:lnTo>
                  <a:pt x="2254250" y="2174175"/>
                </a:lnTo>
                <a:lnTo>
                  <a:pt x="2254023" y="2181206"/>
                </a:lnTo>
                <a:lnTo>
                  <a:pt x="2253569" y="2188237"/>
                </a:lnTo>
                <a:lnTo>
                  <a:pt x="2252435" y="2195269"/>
                </a:lnTo>
                <a:lnTo>
                  <a:pt x="2251300" y="2202073"/>
                </a:lnTo>
                <a:lnTo>
                  <a:pt x="2249939" y="2208651"/>
                </a:lnTo>
                <a:lnTo>
                  <a:pt x="2247897" y="2215456"/>
                </a:lnTo>
                <a:lnTo>
                  <a:pt x="2245628" y="2221807"/>
                </a:lnTo>
                <a:lnTo>
                  <a:pt x="2243132" y="2228158"/>
                </a:lnTo>
                <a:lnTo>
                  <a:pt x="2240409" y="2234282"/>
                </a:lnTo>
                <a:lnTo>
                  <a:pt x="2237460" y="2240179"/>
                </a:lnTo>
                <a:lnTo>
                  <a:pt x="2234056" y="2246076"/>
                </a:lnTo>
                <a:lnTo>
                  <a:pt x="2230426" y="2251747"/>
                </a:lnTo>
                <a:lnTo>
                  <a:pt x="2226569" y="2257191"/>
                </a:lnTo>
                <a:lnTo>
                  <a:pt x="2222485" y="2262407"/>
                </a:lnTo>
                <a:lnTo>
                  <a:pt x="2218174" y="2267624"/>
                </a:lnTo>
                <a:lnTo>
                  <a:pt x="2213409" y="2272161"/>
                </a:lnTo>
                <a:lnTo>
                  <a:pt x="2208644" y="2276924"/>
                </a:lnTo>
                <a:lnTo>
                  <a:pt x="2203652" y="2281233"/>
                </a:lnTo>
                <a:lnTo>
                  <a:pt x="2198207" y="2285316"/>
                </a:lnTo>
                <a:lnTo>
                  <a:pt x="2192761" y="2289172"/>
                </a:lnTo>
                <a:lnTo>
                  <a:pt x="2187089" y="2292801"/>
                </a:lnTo>
                <a:lnTo>
                  <a:pt x="2181417" y="2296204"/>
                </a:lnTo>
                <a:lnTo>
                  <a:pt x="2175291" y="2299152"/>
                </a:lnTo>
                <a:lnTo>
                  <a:pt x="2169391" y="2302101"/>
                </a:lnTo>
                <a:lnTo>
                  <a:pt x="2162811" y="2304596"/>
                </a:lnTo>
                <a:lnTo>
                  <a:pt x="2156458" y="2306637"/>
                </a:lnTo>
                <a:lnTo>
                  <a:pt x="2150105" y="2308452"/>
                </a:lnTo>
                <a:lnTo>
                  <a:pt x="2143298" y="2310040"/>
                </a:lnTo>
                <a:lnTo>
                  <a:pt x="2136265" y="2311400"/>
                </a:lnTo>
                <a:lnTo>
                  <a:pt x="2129458" y="2312308"/>
                </a:lnTo>
                <a:lnTo>
                  <a:pt x="2122424" y="2312988"/>
                </a:lnTo>
                <a:lnTo>
                  <a:pt x="2115163" y="2312988"/>
                </a:lnTo>
                <a:lnTo>
                  <a:pt x="1452175" y="2312988"/>
                </a:lnTo>
                <a:lnTo>
                  <a:pt x="1448091" y="2312761"/>
                </a:lnTo>
                <a:lnTo>
                  <a:pt x="1446276" y="2312761"/>
                </a:lnTo>
                <a:lnTo>
                  <a:pt x="1444688" y="2312761"/>
                </a:lnTo>
                <a:lnTo>
                  <a:pt x="1438562" y="2312988"/>
                </a:lnTo>
                <a:lnTo>
                  <a:pt x="1432662" y="2312761"/>
                </a:lnTo>
                <a:lnTo>
                  <a:pt x="1426536" y="2311854"/>
                </a:lnTo>
                <a:lnTo>
                  <a:pt x="1420864" y="2311174"/>
                </a:lnTo>
                <a:lnTo>
                  <a:pt x="1414738" y="2310040"/>
                </a:lnTo>
                <a:lnTo>
                  <a:pt x="1409065" y="2308452"/>
                </a:lnTo>
                <a:lnTo>
                  <a:pt x="1403393" y="2306637"/>
                </a:lnTo>
                <a:lnTo>
                  <a:pt x="1397721" y="2304823"/>
                </a:lnTo>
                <a:lnTo>
                  <a:pt x="1392275" y="2302554"/>
                </a:lnTo>
                <a:lnTo>
                  <a:pt x="1387057" y="2300059"/>
                </a:lnTo>
                <a:lnTo>
                  <a:pt x="1381838" y="2297111"/>
                </a:lnTo>
                <a:lnTo>
                  <a:pt x="1376846" y="2293935"/>
                </a:lnTo>
                <a:lnTo>
                  <a:pt x="1372081" y="2290533"/>
                </a:lnTo>
                <a:lnTo>
                  <a:pt x="1367317" y="2286904"/>
                </a:lnTo>
                <a:lnTo>
                  <a:pt x="1362779" y="2283048"/>
                </a:lnTo>
                <a:lnTo>
                  <a:pt x="1358241" y="2278965"/>
                </a:lnTo>
                <a:lnTo>
                  <a:pt x="878584" y="1799469"/>
                </a:lnTo>
                <a:lnTo>
                  <a:pt x="874500" y="1794933"/>
                </a:lnTo>
                <a:lnTo>
                  <a:pt x="870643" y="1790396"/>
                </a:lnTo>
                <a:lnTo>
                  <a:pt x="867013" y="1785633"/>
                </a:lnTo>
                <a:lnTo>
                  <a:pt x="863609" y="1781097"/>
                </a:lnTo>
                <a:lnTo>
                  <a:pt x="860433" y="1776107"/>
                </a:lnTo>
                <a:lnTo>
                  <a:pt x="857710" y="1771117"/>
                </a:lnTo>
                <a:lnTo>
                  <a:pt x="855214" y="1766126"/>
                </a:lnTo>
                <a:lnTo>
                  <a:pt x="852945" y="1760683"/>
                </a:lnTo>
                <a:lnTo>
                  <a:pt x="850903" y="1755466"/>
                </a:lnTo>
                <a:lnTo>
                  <a:pt x="849088" y="1750249"/>
                </a:lnTo>
                <a:lnTo>
                  <a:pt x="847727" y="1744805"/>
                </a:lnTo>
                <a:lnTo>
                  <a:pt x="846592" y="1739362"/>
                </a:lnTo>
                <a:lnTo>
                  <a:pt x="845458" y="1733691"/>
                </a:lnTo>
                <a:lnTo>
                  <a:pt x="845004" y="1728248"/>
                </a:lnTo>
                <a:lnTo>
                  <a:pt x="844550" y="1722577"/>
                </a:lnTo>
                <a:lnTo>
                  <a:pt x="844550" y="1716907"/>
                </a:lnTo>
                <a:lnTo>
                  <a:pt x="844550" y="1711463"/>
                </a:lnTo>
                <a:lnTo>
                  <a:pt x="845004" y="1705793"/>
                </a:lnTo>
                <a:lnTo>
                  <a:pt x="845458" y="1700122"/>
                </a:lnTo>
                <a:lnTo>
                  <a:pt x="846592" y="1694678"/>
                </a:lnTo>
                <a:lnTo>
                  <a:pt x="847727" y="1689235"/>
                </a:lnTo>
                <a:lnTo>
                  <a:pt x="849088" y="1683564"/>
                </a:lnTo>
                <a:lnTo>
                  <a:pt x="850903" y="1678347"/>
                </a:lnTo>
                <a:lnTo>
                  <a:pt x="852945" y="1673131"/>
                </a:lnTo>
                <a:lnTo>
                  <a:pt x="855214" y="1667914"/>
                </a:lnTo>
                <a:lnTo>
                  <a:pt x="857710" y="1662697"/>
                </a:lnTo>
                <a:lnTo>
                  <a:pt x="860433" y="1657707"/>
                </a:lnTo>
                <a:lnTo>
                  <a:pt x="863609" y="1652717"/>
                </a:lnTo>
                <a:lnTo>
                  <a:pt x="867013" y="1647954"/>
                </a:lnTo>
                <a:lnTo>
                  <a:pt x="870643" y="1643417"/>
                </a:lnTo>
                <a:lnTo>
                  <a:pt x="874500" y="1638881"/>
                </a:lnTo>
                <a:lnTo>
                  <a:pt x="878584" y="1634571"/>
                </a:lnTo>
                <a:lnTo>
                  <a:pt x="882668" y="1630488"/>
                </a:lnTo>
                <a:lnTo>
                  <a:pt x="887206" y="1626632"/>
                </a:lnTo>
                <a:lnTo>
                  <a:pt x="891744" y="1623230"/>
                </a:lnTo>
                <a:lnTo>
                  <a:pt x="896509" y="1619828"/>
                </a:lnTo>
                <a:lnTo>
                  <a:pt x="901047" y="1616879"/>
                </a:lnTo>
                <a:lnTo>
                  <a:pt x="906039" y="1613931"/>
                </a:lnTo>
                <a:lnTo>
                  <a:pt x="911030" y="1611436"/>
                </a:lnTo>
                <a:lnTo>
                  <a:pt x="916249" y="1609167"/>
                </a:lnTo>
                <a:lnTo>
                  <a:pt x="921694" y="1607353"/>
                </a:lnTo>
                <a:lnTo>
                  <a:pt x="927140" y="1605538"/>
                </a:lnTo>
                <a:lnTo>
                  <a:pt x="932585" y="1603951"/>
                </a:lnTo>
                <a:lnTo>
                  <a:pt x="938031" y="1602590"/>
                </a:lnTo>
                <a:lnTo>
                  <a:pt x="943703" y="1601682"/>
                </a:lnTo>
                <a:lnTo>
                  <a:pt x="949376" y="1600775"/>
                </a:lnTo>
                <a:lnTo>
                  <a:pt x="955275" y="1600548"/>
                </a:lnTo>
                <a:lnTo>
                  <a:pt x="960947" y="1600321"/>
                </a:lnTo>
                <a:lnTo>
                  <a:pt x="966847" y="1600548"/>
                </a:lnTo>
                <a:lnTo>
                  <a:pt x="972519" y="1600775"/>
                </a:lnTo>
                <a:lnTo>
                  <a:pt x="978191" y="1601682"/>
                </a:lnTo>
                <a:lnTo>
                  <a:pt x="983864" y="1602590"/>
                </a:lnTo>
                <a:lnTo>
                  <a:pt x="989536" y="1603951"/>
                </a:lnTo>
                <a:lnTo>
                  <a:pt x="994982" y="1605538"/>
                </a:lnTo>
                <a:lnTo>
                  <a:pt x="1000427" y="1607353"/>
                </a:lnTo>
                <a:lnTo>
                  <a:pt x="1005646" y="1609167"/>
                </a:lnTo>
                <a:lnTo>
                  <a:pt x="1010637" y="1611436"/>
                </a:lnTo>
                <a:lnTo>
                  <a:pt x="1015856" y="1613931"/>
                </a:lnTo>
                <a:lnTo>
                  <a:pt x="1020848" y="1616879"/>
                </a:lnTo>
                <a:lnTo>
                  <a:pt x="1025612" y="1619828"/>
                </a:lnTo>
                <a:lnTo>
                  <a:pt x="1030377" y="1623230"/>
                </a:lnTo>
                <a:lnTo>
                  <a:pt x="1034688" y="1626632"/>
                </a:lnTo>
                <a:lnTo>
                  <a:pt x="1038999" y="1630488"/>
                </a:lnTo>
                <a:lnTo>
                  <a:pt x="1043537" y="1634571"/>
                </a:lnTo>
                <a:lnTo>
                  <a:pt x="1303559" y="1894506"/>
                </a:lnTo>
                <a:lnTo>
                  <a:pt x="1303559" y="915780"/>
                </a:lnTo>
                <a:lnTo>
                  <a:pt x="1303786" y="908976"/>
                </a:lnTo>
                <a:lnTo>
                  <a:pt x="1304467" y="902625"/>
                </a:lnTo>
                <a:lnTo>
                  <a:pt x="1305147" y="896501"/>
                </a:lnTo>
                <a:lnTo>
                  <a:pt x="1306282" y="890150"/>
                </a:lnTo>
                <a:lnTo>
                  <a:pt x="1307643" y="884025"/>
                </a:lnTo>
                <a:lnTo>
                  <a:pt x="1309231" y="878128"/>
                </a:lnTo>
                <a:lnTo>
                  <a:pt x="1311273" y="872231"/>
                </a:lnTo>
                <a:lnTo>
                  <a:pt x="1313769" y="866334"/>
                </a:lnTo>
                <a:lnTo>
                  <a:pt x="1316265" y="860890"/>
                </a:lnTo>
                <a:lnTo>
                  <a:pt x="1318988" y="855219"/>
                </a:lnTo>
                <a:lnTo>
                  <a:pt x="1322164" y="850003"/>
                </a:lnTo>
                <a:lnTo>
                  <a:pt x="1325341" y="844786"/>
                </a:lnTo>
                <a:lnTo>
                  <a:pt x="1328971" y="840023"/>
                </a:lnTo>
                <a:lnTo>
                  <a:pt x="1332829" y="835032"/>
                </a:lnTo>
                <a:lnTo>
                  <a:pt x="1336686" y="830496"/>
                </a:lnTo>
                <a:lnTo>
                  <a:pt x="1340770" y="825960"/>
                </a:lnTo>
                <a:lnTo>
                  <a:pt x="1345081" y="821877"/>
                </a:lnTo>
                <a:lnTo>
                  <a:pt x="1349846" y="817794"/>
                </a:lnTo>
                <a:lnTo>
                  <a:pt x="1354610" y="814165"/>
                </a:lnTo>
                <a:lnTo>
                  <a:pt x="1359602" y="810536"/>
                </a:lnTo>
                <a:lnTo>
                  <a:pt x="1364821" y="807134"/>
                </a:lnTo>
                <a:lnTo>
                  <a:pt x="1370266" y="804185"/>
                </a:lnTo>
                <a:lnTo>
                  <a:pt x="1375485" y="801463"/>
                </a:lnTo>
                <a:lnTo>
                  <a:pt x="1381384" y="798968"/>
                </a:lnTo>
                <a:lnTo>
                  <a:pt x="1387057" y="796700"/>
                </a:lnTo>
                <a:lnTo>
                  <a:pt x="1392956" y="794659"/>
                </a:lnTo>
                <a:lnTo>
                  <a:pt x="1398855" y="793071"/>
                </a:lnTo>
                <a:lnTo>
                  <a:pt x="1404981" y="791483"/>
                </a:lnTo>
                <a:lnTo>
                  <a:pt x="1411107" y="790349"/>
                </a:lnTo>
                <a:lnTo>
                  <a:pt x="1417687" y="789669"/>
                </a:lnTo>
                <a:lnTo>
                  <a:pt x="1424040" y="789215"/>
                </a:lnTo>
                <a:lnTo>
                  <a:pt x="1430620" y="788988"/>
                </a:lnTo>
                <a:close/>
                <a:moveTo>
                  <a:pt x="1273230" y="585788"/>
                </a:moveTo>
                <a:lnTo>
                  <a:pt x="1584498" y="585788"/>
                </a:lnTo>
                <a:lnTo>
                  <a:pt x="1589493" y="586241"/>
                </a:lnTo>
                <a:lnTo>
                  <a:pt x="1594488" y="586922"/>
                </a:lnTo>
                <a:lnTo>
                  <a:pt x="1599028" y="588283"/>
                </a:lnTo>
                <a:lnTo>
                  <a:pt x="1603569" y="589643"/>
                </a:lnTo>
                <a:lnTo>
                  <a:pt x="1606975" y="591231"/>
                </a:lnTo>
                <a:lnTo>
                  <a:pt x="1609926" y="593045"/>
                </a:lnTo>
                <a:lnTo>
                  <a:pt x="1612878" y="594859"/>
                </a:lnTo>
                <a:lnTo>
                  <a:pt x="1615602" y="597127"/>
                </a:lnTo>
                <a:lnTo>
                  <a:pt x="1618327" y="599622"/>
                </a:lnTo>
                <a:lnTo>
                  <a:pt x="1620824" y="601890"/>
                </a:lnTo>
                <a:lnTo>
                  <a:pt x="1623094" y="604611"/>
                </a:lnTo>
                <a:lnTo>
                  <a:pt x="1625138" y="607559"/>
                </a:lnTo>
                <a:lnTo>
                  <a:pt x="1626954" y="610734"/>
                </a:lnTo>
                <a:lnTo>
                  <a:pt x="1628543" y="613683"/>
                </a:lnTo>
                <a:lnTo>
                  <a:pt x="1630132" y="617084"/>
                </a:lnTo>
                <a:lnTo>
                  <a:pt x="1631495" y="620486"/>
                </a:lnTo>
                <a:lnTo>
                  <a:pt x="1632176" y="623888"/>
                </a:lnTo>
                <a:lnTo>
                  <a:pt x="1632857" y="627290"/>
                </a:lnTo>
                <a:lnTo>
                  <a:pt x="1633538" y="631372"/>
                </a:lnTo>
                <a:lnTo>
                  <a:pt x="1633538" y="634774"/>
                </a:lnTo>
                <a:lnTo>
                  <a:pt x="1633538" y="805090"/>
                </a:lnTo>
                <a:lnTo>
                  <a:pt x="1629678" y="798286"/>
                </a:lnTo>
                <a:lnTo>
                  <a:pt x="1625819" y="791936"/>
                </a:lnTo>
                <a:lnTo>
                  <a:pt x="1621505" y="785586"/>
                </a:lnTo>
                <a:lnTo>
                  <a:pt x="1616964" y="779236"/>
                </a:lnTo>
                <a:lnTo>
                  <a:pt x="1612651" y="773113"/>
                </a:lnTo>
                <a:lnTo>
                  <a:pt x="1607656" y="767443"/>
                </a:lnTo>
                <a:lnTo>
                  <a:pt x="1602661" y="761547"/>
                </a:lnTo>
                <a:lnTo>
                  <a:pt x="1597666" y="756104"/>
                </a:lnTo>
                <a:lnTo>
                  <a:pt x="1592217" y="750661"/>
                </a:lnTo>
                <a:lnTo>
                  <a:pt x="1586541" y="745445"/>
                </a:lnTo>
                <a:lnTo>
                  <a:pt x="1580865" y="740456"/>
                </a:lnTo>
                <a:lnTo>
                  <a:pt x="1575189" y="735466"/>
                </a:lnTo>
                <a:lnTo>
                  <a:pt x="1568832" y="730704"/>
                </a:lnTo>
                <a:lnTo>
                  <a:pt x="1562702" y="726395"/>
                </a:lnTo>
                <a:lnTo>
                  <a:pt x="1556572" y="722086"/>
                </a:lnTo>
                <a:lnTo>
                  <a:pt x="1549988" y="718231"/>
                </a:lnTo>
                <a:lnTo>
                  <a:pt x="1543404" y="714375"/>
                </a:lnTo>
                <a:lnTo>
                  <a:pt x="1536593" y="710747"/>
                </a:lnTo>
                <a:lnTo>
                  <a:pt x="1529555" y="707118"/>
                </a:lnTo>
                <a:lnTo>
                  <a:pt x="1522744" y="703943"/>
                </a:lnTo>
                <a:lnTo>
                  <a:pt x="1515706" y="701222"/>
                </a:lnTo>
                <a:lnTo>
                  <a:pt x="1508213" y="698274"/>
                </a:lnTo>
                <a:lnTo>
                  <a:pt x="1500948" y="695779"/>
                </a:lnTo>
                <a:lnTo>
                  <a:pt x="1493456" y="693738"/>
                </a:lnTo>
                <a:lnTo>
                  <a:pt x="1485964" y="691697"/>
                </a:lnTo>
                <a:lnTo>
                  <a:pt x="1478245" y="689883"/>
                </a:lnTo>
                <a:lnTo>
                  <a:pt x="1470525" y="688295"/>
                </a:lnTo>
                <a:lnTo>
                  <a:pt x="1462806" y="686934"/>
                </a:lnTo>
                <a:lnTo>
                  <a:pt x="1454860" y="686254"/>
                </a:lnTo>
                <a:lnTo>
                  <a:pt x="1446686" y="685347"/>
                </a:lnTo>
                <a:lnTo>
                  <a:pt x="1438513" y="684893"/>
                </a:lnTo>
                <a:lnTo>
                  <a:pt x="1430567" y="684893"/>
                </a:lnTo>
                <a:lnTo>
                  <a:pt x="1421939" y="684893"/>
                </a:lnTo>
                <a:lnTo>
                  <a:pt x="1413766" y="685347"/>
                </a:lnTo>
                <a:lnTo>
                  <a:pt x="1405366" y="686254"/>
                </a:lnTo>
                <a:lnTo>
                  <a:pt x="1397419" y="687161"/>
                </a:lnTo>
                <a:lnTo>
                  <a:pt x="1389246" y="688522"/>
                </a:lnTo>
                <a:lnTo>
                  <a:pt x="1381300" y="690109"/>
                </a:lnTo>
                <a:lnTo>
                  <a:pt x="1373353" y="691924"/>
                </a:lnTo>
                <a:lnTo>
                  <a:pt x="1365634" y="693965"/>
                </a:lnTo>
                <a:lnTo>
                  <a:pt x="1357915" y="696459"/>
                </a:lnTo>
                <a:lnTo>
                  <a:pt x="1350423" y="699181"/>
                </a:lnTo>
                <a:lnTo>
                  <a:pt x="1342930" y="701902"/>
                </a:lnTo>
                <a:lnTo>
                  <a:pt x="1335665" y="705077"/>
                </a:lnTo>
                <a:lnTo>
                  <a:pt x="1328400" y="708479"/>
                </a:lnTo>
                <a:lnTo>
                  <a:pt x="1321589" y="711881"/>
                </a:lnTo>
                <a:lnTo>
                  <a:pt x="1314551" y="715963"/>
                </a:lnTo>
                <a:lnTo>
                  <a:pt x="1307967" y="720045"/>
                </a:lnTo>
                <a:lnTo>
                  <a:pt x="1301383" y="724354"/>
                </a:lnTo>
                <a:lnTo>
                  <a:pt x="1295026" y="728663"/>
                </a:lnTo>
                <a:lnTo>
                  <a:pt x="1288442" y="733425"/>
                </a:lnTo>
                <a:lnTo>
                  <a:pt x="1282539" y="738188"/>
                </a:lnTo>
                <a:lnTo>
                  <a:pt x="1276636" y="743404"/>
                </a:lnTo>
                <a:lnTo>
                  <a:pt x="1270960" y="748847"/>
                </a:lnTo>
                <a:lnTo>
                  <a:pt x="1265284" y="754290"/>
                </a:lnTo>
                <a:lnTo>
                  <a:pt x="1259835" y="759959"/>
                </a:lnTo>
                <a:lnTo>
                  <a:pt x="1254613" y="765856"/>
                </a:lnTo>
                <a:lnTo>
                  <a:pt x="1249845" y="771752"/>
                </a:lnTo>
                <a:lnTo>
                  <a:pt x="1244850" y="778102"/>
                </a:lnTo>
                <a:lnTo>
                  <a:pt x="1240310" y="784452"/>
                </a:lnTo>
                <a:lnTo>
                  <a:pt x="1235769" y="790802"/>
                </a:lnTo>
                <a:lnTo>
                  <a:pt x="1231682" y="797606"/>
                </a:lnTo>
                <a:lnTo>
                  <a:pt x="1227823" y="804410"/>
                </a:lnTo>
                <a:lnTo>
                  <a:pt x="1223963" y="811213"/>
                </a:lnTo>
                <a:lnTo>
                  <a:pt x="1223963" y="634774"/>
                </a:lnTo>
                <a:lnTo>
                  <a:pt x="1224190" y="631372"/>
                </a:lnTo>
                <a:lnTo>
                  <a:pt x="1224644" y="627290"/>
                </a:lnTo>
                <a:lnTo>
                  <a:pt x="1225325" y="623888"/>
                </a:lnTo>
                <a:lnTo>
                  <a:pt x="1226233" y="620486"/>
                </a:lnTo>
                <a:lnTo>
                  <a:pt x="1227596" y="617084"/>
                </a:lnTo>
                <a:lnTo>
                  <a:pt x="1228731" y="613683"/>
                </a:lnTo>
                <a:lnTo>
                  <a:pt x="1230547" y="610734"/>
                </a:lnTo>
                <a:lnTo>
                  <a:pt x="1232363" y="607559"/>
                </a:lnTo>
                <a:lnTo>
                  <a:pt x="1234634" y="604611"/>
                </a:lnTo>
                <a:lnTo>
                  <a:pt x="1236904" y="601890"/>
                </a:lnTo>
                <a:lnTo>
                  <a:pt x="1239402" y="599622"/>
                </a:lnTo>
                <a:lnTo>
                  <a:pt x="1241899" y="597127"/>
                </a:lnTo>
                <a:lnTo>
                  <a:pt x="1244850" y="594859"/>
                </a:lnTo>
                <a:lnTo>
                  <a:pt x="1247802" y="593045"/>
                </a:lnTo>
                <a:lnTo>
                  <a:pt x="1250753" y="591231"/>
                </a:lnTo>
                <a:lnTo>
                  <a:pt x="1254159" y="589643"/>
                </a:lnTo>
                <a:lnTo>
                  <a:pt x="1258473" y="588283"/>
                </a:lnTo>
                <a:lnTo>
                  <a:pt x="1263240" y="586922"/>
                </a:lnTo>
                <a:lnTo>
                  <a:pt x="1268008" y="586241"/>
                </a:lnTo>
                <a:lnTo>
                  <a:pt x="1273230" y="585788"/>
                </a:lnTo>
                <a:close/>
                <a:moveTo>
                  <a:pt x="661842" y="585788"/>
                </a:moveTo>
                <a:lnTo>
                  <a:pt x="973283" y="585788"/>
                </a:lnTo>
                <a:lnTo>
                  <a:pt x="978280" y="586240"/>
                </a:lnTo>
                <a:lnTo>
                  <a:pt x="983051" y="586919"/>
                </a:lnTo>
                <a:lnTo>
                  <a:pt x="988048" y="588276"/>
                </a:lnTo>
                <a:lnTo>
                  <a:pt x="992364" y="589633"/>
                </a:lnTo>
                <a:lnTo>
                  <a:pt x="995772" y="591216"/>
                </a:lnTo>
                <a:lnTo>
                  <a:pt x="998725" y="593025"/>
                </a:lnTo>
                <a:lnTo>
                  <a:pt x="1001678" y="594834"/>
                </a:lnTo>
                <a:lnTo>
                  <a:pt x="1004404" y="597096"/>
                </a:lnTo>
                <a:lnTo>
                  <a:pt x="1007130" y="599583"/>
                </a:lnTo>
                <a:lnTo>
                  <a:pt x="1009629" y="601845"/>
                </a:lnTo>
                <a:lnTo>
                  <a:pt x="1011901" y="604559"/>
                </a:lnTo>
                <a:lnTo>
                  <a:pt x="1013945" y="607499"/>
                </a:lnTo>
                <a:lnTo>
                  <a:pt x="1015762" y="610665"/>
                </a:lnTo>
                <a:lnTo>
                  <a:pt x="1017580" y="613605"/>
                </a:lnTo>
                <a:lnTo>
                  <a:pt x="1018943" y="616998"/>
                </a:lnTo>
                <a:lnTo>
                  <a:pt x="1020306" y="620390"/>
                </a:lnTo>
                <a:lnTo>
                  <a:pt x="1020987" y="623782"/>
                </a:lnTo>
                <a:lnTo>
                  <a:pt x="1021896" y="627175"/>
                </a:lnTo>
                <a:lnTo>
                  <a:pt x="1022350" y="631246"/>
                </a:lnTo>
                <a:lnTo>
                  <a:pt x="1022350" y="634638"/>
                </a:lnTo>
                <a:lnTo>
                  <a:pt x="1022350" y="944926"/>
                </a:lnTo>
                <a:lnTo>
                  <a:pt x="1022350" y="949223"/>
                </a:lnTo>
                <a:lnTo>
                  <a:pt x="1021441" y="953294"/>
                </a:lnTo>
                <a:lnTo>
                  <a:pt x="1020760" y="957817"/>
                </a:lnTo>
                <a:lnTo>
                  <a:pt x="1019397" y="961662"/>
                </a:lnTo>
                <a:lnTo>
                  <a:pt x="1017807" y="965506"/>
                </a:lnTo>
                <a:lnTo>
                  <a:pt x="1015762" y="969125"/>
                </a:lnTo>
                <a:lnTo>
                  <a:pt x="1013718" y="972743"/>
                </a:lnTo>
                <a:lnTo>
                  <a:pt x="1011219" y="975910"/>
                </a:lnTo>
                <a:lnTo>
                  <a:pt x="1008266" y="979076"/>
                </a:lnTo>
                <a:lnTo>
                  <a:pt x="1005540" y="981564"/>
                </a:lnTo>
                <a:lnTo>
                  <a:pt x="1002133" y="984278"/>
                </a:lnTo>
                <a:lnTo>
                  <a:pt x="998725" y="986539"/>
                </a:lnTo>
                <a:lnTo>
                  <a:pt x="995090" y="988575"/>
                </a:lnTo>
                <a:lnTo>
                  <a:pt x="991229" y="990384"/>
                </a:lnTo>
                <a:lnTo>
                  <a:pt x="987367" y="991741"/>
                </a:lnTo>
                <a:lnTo>
                  <a:pt x="983278" y="992645"/>
                </a:lnTo>
                <a:lnTo>
                  <a:pt x="978280" y="993550"/>
                </a:lnTo>
                <a:lnTo>
                  <a:pt x="973283" y="993776"/>
                </a:lnTo>
                <a:lnTo>
                  <a:pt x="661842" y="993776"/>
                </a:lnTo>
                <a:lnTo>
                  <a:pt x="656844" y="993550"/>
                </a:lnTo>
                <a:lnTo>
                  <a:pt x="652074" y="992645"/>
                </a:lnTo>
                <a:lnTo>
                  <a:pt x="647985" y="991741"/>
                </a:lnTo>
                <a:lnTo>
                  <a:pt x="643896" y="990384"/>
                </a:lnTo>
                <a:lnTo>
                  <a:pt x="640034" y="988575"/>
                </a:lnTo>
                <a:lnTo>
                  <a:pt x="636400" y="986539"/>
                </a:lnTo>
                <a:lnTo>
                  <a:pt x="632992" y="984278"/>
                </a:lnTo>
                <a:lnTo>
                  <a:pt x="629585" y="981564"/>
                </a:lnTo>
                <a:lnTo>
                  <a:pt x="626859" y="979076"/>
                </a:lnTo>
                <a:lnTo>
                  <a:pt x="623906" y="975910"/>
                </a:lnTo>
                <a:lnTo>
                  <a:pt x="621407" y="972743"/>
                </a:lnTo>
                <a:lnTo>
                  <a:pt x="619362" y="969125"/>
                </a:lnTo>
                <a:lnTo>
                  <a:pt x="617318" y="965506"/>
                </a:lnTo>
                <a:lnTo>
                  <a:pt x="615728" y="961662"/>
                </a:lnTo>
                <a:lnTo>
                  <a:pt x="614365" y="957817"/>
                </a:lnTo>
                <a:lnTo>
                  <a:pt x="613683" y="953294"/>
                </a:lnTo>
                <a:lnTo>
                  <a:pt x="612775" y="949223"/>
                </a:lnTo>
                <a:lnTo>
                  <a:pt x="612775" y="944926"/>
                </a:lnTo>
                <a:lnTo>
                  <a:pt x="612775" y="634638"/>
                </a:lnTo>
                <a:lnTo>
                  <a:pt x="612775" y="631246"/>
                </a:lnTo>
                <a:lnTo>
                  <a:pt x="613229" y="627175"/>
                </a:lnTo>
                <a:lnTo>
                  <a:pt x="613911" y="623782"/>
                </a:lnTo>
                <a:lnTo>
                  <a:pt x="614819" y="620390"/>
                </a:lnTo>
                <a:lnTo>
                  <a:pt x="616182" y="616998"/>
                </a:lnTo>
                <a:lnTo>
                  <a:pt x="617545" y="613605"/>
                </a:lnTo>
                <a:lnTo>
                  <a:pt x="619362" y="610665"/>
                </a:lnTo>
                <a:lnTo>
                  <a:pt x="621180" y="607499"/>
                </a:lnTo>
                <a:lnTo>
                  <a:pt x="623224" y="604559"/>
                </a:lnTo>
                <a:lnTo>
                  <a:pt x="625496" y="601845"/>
                </a:lnTo>
                <a:lnTo>
                  <a:pt x="627995" y="599583"/>
                </a:lnTo>
                <a:lnTo>
                  <a:pt x="630721" y="597096"/>
                </a:lnTo>
                <a:lnTo>
                  <a:pt x="633447" y="594834"/>
                </a:lnTo>
                <a:lnTo>
                  <a:pt x="636400" y="593025"/>
                </a:lnTo>
                <a:lnTo>
                  <a:pt x="639353" y="591216"/>
                </a:lnTo>
                <a:lnTo>
                  <a:pt x="642760" y="589633"/>
                </a:lnTo>
                <a:lnTo>
                  <a:pt x="647076" y="588276"/>
                </a:lnTo>
                <a:lnTo>
                  <a:pt x="651847" y="586919"/>
                </a:lnTo>
                <a:lnTo>
                  <a:pt x="656844" y="586240"/>
                </a:lnTo>
                <a:lnTo>
                  <a:pt x="661842" y="585788"/>
                </a:lnTo>
                <a:close/>
                <a:moveTo>
                  <a:pt x="49267" y="585788"/>
                </a:moveTo>
                <a:lnTo>
                  <a:pt x="360535" y="585788"/>
                </a:lnTo>
                <a:lnTo>
                  <a:pt x="365757" y="586240"/>
                </a:lnTo>
                <a:lnTo>
                  <a:pt x="370524" y="586919"/>
                </a:lnTo>
                <a:lnTo>
                  <a:pt x="375292" y="588276"/>
                </a:lnTo>
                <a:lnTo>
                  <a:pt x="379606" y="589633"/>
                </a:lnTo>
                <a:lnTo>
                  <a:pt x="383011" y="591216"/>
                </a:lnTo>
                <a:lnTo>
                  <a:pt x="386190" y="593025"/>
                </a:lnTo>
                <a:lnTo>
                  <a:pt x="388914" y="594834"/>
                </a:lnTo>
                <a:lnTo>
                  <a:pt x="391866" y="597096"/>
                </a:lnTo>
                <a:lnTo>
                  <a:pt x="394363" y="599583"/>
                </a:lnTo>
                <a:lnTo>
                  <a:pt x="396861" y="601845"/>
                </a:lnTo>
                <a:lnTo>
                  <a:pt x="399358" y="604559"/>
                </a:lnTo>
                <a:lnTo>
                  <a:pt x="401401" y="607499"/>
                </a:lnTo>
                <a:lnTo>
                  <a:pt x="403218" y="610665"/>
                </a:lnTo>
                <a:lnTo>
                  <a:pt x="404580" y="613605"/>
                </a:lnTo>
                <a:lnTo>
                  <a:pt x="406169" y="616998"/>
                </a:lnTo>
                <a:lnTo>
                  <a:pt x="407531" y="620390"/>
                </a:lnTo>
                <a:lnTo>
                  <a:pt x="408213" y="623782"/>
                </a:lnTo>
                <a:lnTo>
                  <a:pt x="409121" y="627175"/>
                </a:lnTo>
                <a:lnTo>
                  <a:pt x="409575" y="631246"/>
                </a:lnTo>
                <a:lnTo>
                  <a:pt x="409575" y="634638"/>
                </a:lnTo>
                <a:lnTo>
                  <a:pt x="409575" y="944926"/>
                </a:lnTo>
                <a:lnTo>
                  <a:pt x="409348" y="949223"/>
                </a:lnTo>
                <a:lnTo>
                  <a:pt x="408894" y="953294"/>
                </a:lnTo>
                <a:lnTo>
                  <a:pt x="407986" y="957817"/>
                </a:lnTo>
                <a:lnTo>
                  <a:pt x="406623" y="961662"/>
                </a:lnTo>
                <a:lnTo>
                  <a:pt x="405034" y="965506"/>
                </a:lnTo>
                <a:lnTo>
                  <a:pt x="403218" y="969125"/>
                </a:lnTo>
                <a:lnTo>
                  <a:pt x="400720" y="972743"/>
                </a:lnTo>
                <a:lnTo>
                  <a:pt x="398450" y="975910"/>
                </a:lnTo>
                <a:lnTo>
                  <a:pt x="395726" y="979076"/>
                </a:lnTo>
                <a:lnTo>
                  <a:pt x="392774" y="981564"/>
                </a:lnTo>
                <a:lnTo>
                  <a:pt x="389368" y="984278"/>
                </a:lnTo>
                <a:lnTo>
                  <a:pt x="386190" y="986539"/>
                </a:lnTo>
                <a:lnTo>
                  <a:pt x="382557" y="988575"/>
                </a:lnTo>
                <a:lnTo>
                  <a:pt x="378698" y="990384"/>
                </a:lnTo>
                <a:lnTo>
                  <a:pt x="374611" y="991741"/>
                </a:lnTo>
                <a:lnTo>
                  <a:pt x="370524" y="992645"/>
                </a:lnTo>
                <a:lnTo>
                  <a:pt x="365757" y="993550"/>
                </a:lnTo>
                <a:lnTo>
                  <a:pt x="360535" y="993776"/>
                </a:lnTo>
                <a:lnTo>
                  <a:pt x="49267" y="993776"/>
                </a:lnTo>
                <a:lnTo>
                  <a:pt x="44272" y="993550"/>
                </a:lnTo>
                <a:lnTo>
                  <a:pt x="39277" y="992645"/>
                </a:lnTo>
                <a:lnTo>
                  <a:pt x="35191" y="991741"/>
                </a:lnTo>
                <a:lnTo>
                  <a:pt x="31331" y="990384"/>
                </a:lnTo>
                <a:lnTo>
                  <a:pt x="27471" y="988575"/>
                </a:lnTo>
                <a:lnTo>
                  <a:pt x="23839" y="986539"/>
                </a:lnTo>
                <a:lnTo>
                  <a:pt x="20433" y="984278"/>
                </a:lnTo>
                <a:lnTo>
                  <a:pt x="17028" y="981564"/>
                </a:lnTo>
                <a:lnTo>
                  <a:pt x="14303" y="979076"/>
                </a:lnTo>
                <a:lnTo>
                  <a:pt x="11352" y="975910"/>
                </a:lnTo>
                <a:lnTo>
                  <a:pt x="8854" y="972743"/>
                </a:lnTo>
                <a:lnTo>
                  <a:pt x="6811" y="969125"/>
                </a:lnTo>
                <a:lnTo>
                  <a:pt x="4768" y="965506"/>
                </a:lnTo>
                <a:lnTo>
                  <a:pt x="3178" y="961662"/>
                </a:lnTo>
                <a:lnTo>
                  <a:pt x="1816" y="957817"/>
                </a:lnTo>
                <a:lnTo>
                  <a:pt x="908" y="953294"/>
                </a:lnTo>
                <a:lnTo>
                  <a:pt x="227" y="949223"/>
                </a:lnTo>
                <a:lnTo>
                  <a:pt x="0" y="944926"/>
                </a:lnTo>
                <a:lnTo>
                  <a:pt x="0" y="634638"/>
                </a:lnTo>
                <a:lnTo>
                  <a:pt x="227" y="631246"/>
                </a:lnTo>
                <a:lnTo>
                  <a:pt x="908" y="627175"/>
                </a:lnTo>
                <a:lnTo>
                  <a:pt x="1362" y="623782"/>
                </a:lnTo>
                <a:lnTo>
                  <a:pt x="2270" y="620390"/>
                </a:lnTo>
                <a:lnTo>
                  <a:pt x="3632" y="616998"/>
                </a:lnTo>
                <a:lnTo>
                  <a:pt x="4995" y="613605"/>
                </a:lnTo>
                <a:lnTo>
                  <a:pt x="6811" y="610665"/>
                </a:lnTo>
                <a:lnTo>
                  <a:pt x="8627" y="607499"/>
                </a:lnTo>
                <a:lnTo>
                  <a:pt x="10670" y="604559"/>
                </a:lnTo>
                <a:lnTo>
                  <a:pt x="12941" y="601845"/>
                </a:lnTo>
                <a:lnTo>
                  <a:pt x="15438" y="599583"/>
                </a:lnTo>
                <a:lnTo>
                  <a:pt x="18163" y="597096"/>
                </a:lnTo>
                <a:lnTo>
                  <a:pt x="20887" y="594834"/>
                </a:lnTo>
                <a:lnTo>
                  <a:pt x="23839" y="593025"/>
                </a:lnTo>
                <a:lnTo>
                  <a:pt x="27017" y="591216"/>
                </a:lnTo>
                <a:lnTo>
                  <a:pt x="30196" y="589633"/>
                </a:lnTo>
                <a:lnTo>
                  <a:pt x="34736" y="588276"/>
                </a:lnTo>
                <a:lnTo>
                  <a:pt x="39277" y="586919"/>
                </a:lnTo>
                <a:lnTo>
                  <a:pt x="44272" y="586240"/>
                </a:lnTo>
                <a:lnTo>
                  <a:pt x="49267" y="585788"/>
                </a:lnTo>
                <a:close/>
                <a:moveTo>
                  <a:pt x="1273230" y="0"/>
                </a:moveTo>
                <a:lnTo>
                  <a:pt x="1584498" y="0"/>
                </a:lnTo>
                <a:lnTo>
                  <a:pt x="1589493" y="226"/>
                </a:lnTo>
                <a:lnTo>
                  <a:pt x="1594488" y="905"/>
                </a:lnTo>
                <a:lnTo>
                  <a:pt x="1599028" y="2263"/>
                </a:lnTo>
                <a:lnTo>
                  <a:pt x="1603569" y="3847"/>
                </a:lnTo>
                <a:lnTo>
                  <a:pt x="1607883" y="5883"/>
                </a:lnTo>
                <a:lnTo>
                  <a:pt x="1611969" y="8372"/>
                </a:lnTo>
                <a:lnTo>
                  <a:pt x="1615602" y="11314"/>
                </a:lnTo>
                <a:lnTo>
                  <a:pt x="1619235" y="14256"/>
                </a:lnTo>
                <a:lnTo>
                  <a:pt x="1622413" y="17650"/>
                </a:lnTo>
                <a:lnTo>
                  <a:pt x="1625138" y="21497"/>
                </a:lnTo>
                <a:lnTo>
                  <a:pt x="1627408" y="25796"/>
                </a:lnTo>
                <a:lnTo>
                  <a:pt x="1629678" y="29869"/>
                </a:lnTo>
                <a:lnTo>
                  <a:pt x="1631495" y="34395"/>
                </a:lnTo>
                <a:lnTo>
                  <a:pt x="1632403" y="39147"/>
                </a:lnTo>
                <a:lnTo>
                  <a:pt x="1633311" y="43899"/>
                </a:lnTo>
                <a:lnTo>
                  <a:pt x="1633538" y="48877"/>
                </a:lnTo>
                <a:lnTo>
                  <a:pt x="1633538" y="359111"/>
                </a:lnTo>
                <a:lnTo>
                  <a:pt x="1633311" y="364089"/>
                </a:lnTo>
                <a:lnTo>
                  <a:pt x="1632403" y="368841"/>
                </a:lnTo>
                <a:lnTo>
                  <a:pt x="1631495" y="373593"/>
                </a:lnTo>
                <a:lnTo>
                  <a:pt x="1629678" y="378119"/>
                </a:lnTo>
                <a:lnTo>
                  <a:pt x="1627408" y="382418"/>
                </a:lnTo>
                <a:lnTo>
                  <a:pt x="1625138" y="386491"/>
                </a:lnTo>
                <a:lnTo>
                  <a:pt x="1622413" y="390338"/>
                </a:lnTo>
                <a:lnTo>
                  <a:pt x="1619235" y="393732"/>
                </a:lnTo>
                <a:lnTo>
                  <a:pt x="1615602" y="396900"/>
                </a:lnTo>
                <a:lnTo>
                  <a:pt x="1611969" y="399615"/>
                </a:lnTo>
                <a:lnTo>
                  <a:pt x="1607883" y="402105"/>
                </a:lnTo>
                <a:lnTo>
                  <a:pt x="1603569" y="404141"/>
                </a:lnTo>
                <a:lnTo>
                  <a:pt x="1599028" y="405725"/>
                </a:lnTo>
                <a:lnTo>
                  <a:pt x="1594488" y="407083"/>
                </a:lnTo>
                <a:lnTo>
                  <a:pt x="1589493" y="407762"/>
                </a:lnTo>
                <a:lnTo>
                  <a:pt x="1584498" y="407988"/>
                </a:lnTo>
                <a:lnTo>
                  <a:pt x="1273230" y="407988"/>
                </a:lnTo>
                <a:lnTo>
                  <a:pt x="1268008" y="407762"/>
                </a:lnTo>
                <a:lnTo>
                  <a:pt x="1263240" y="407083"/>
                </a:lnTo>
                <a:lnTo>
                  <a:pt x="1258473" y="405725"/>
                </a:lnTo>
                <a:lnTo>
                  <a:pt x="1254159" y="404141"/>
                </a:lnTo>
                <a:lnTo>
                  <a:pt x="1249845" y="402105"/>
                </a:lnTo>
                <a:lnTo>
                  <a:pt x="1245532" y="399615"/>
                </a:lnTo>
                <a:lnTo>
                  <a:pt x="1241899" y="396900"/>
                </a:lnTo>
                <a:lnTo>
                  <a:pt x="1238493" y="393732"/>
                </a:lnTo>
                <a:lnTo>
                  <a:pt x="1235315" y="390338"/>
                </a:lnTo>
                <a:lnTo>
                  <a:pt x="1232363" y="386491"/>
                </a:lnTo>
                <a:lnTo>
                  <a:pt x="1229866" y="382418"/>
                </a:lnTo>
                <a:lnTo>
                  <a:pt x="1227823" y="378119"/>
                </a:lnTo>
                <a:lnTo>
                  <a:pt x="1226233" y="373593"/>
                </a:lnTo>
                <a:lnTo>
                  <a:pt x="1224871" y="368841"/>
                </a:lnTo>
                <a:lnTo>
                  <a:pt x="1224190" y="364089"/>
                </a:lnTo>
                <a:lnTo>
                  <a:pt x="1223963" y="359111"/>
                </a:lnTo>
                <a:lnTo>
                  <a:pt x="1223963" y="48877"/>
                </a:lnTo>
                <a:lnTo>
                  <a:pt x="1224190" y="43899"/>
                </a:lnTo>
                <a:lnTo>
                  <a:pt x="1224871" y="39147"/>
                </a:lnTo>
                <a:lnTo>
                  <a:pt x="1226233" y="34395"/>
                </a:lnTo>
                <a:lnTo>
                  <a:pt x="1227823" y="29869"/>
                </a:lnTo>
                <a:lnTo>
                  <a:pt x="1229866" y="25796"/>
                </a:lnTo>
                <a:lnTo>
                  <a:pt x="1232363" y="21497"/>
                </a:lnTo>
                <a:lnTo>
                  <a:pt x="1235315" y="17650"/>
                </a:lnTo>
                <a:lnTo>
                  <a:pt x="1238493" y="14256"/>
                </a:lnTo>
                <a:lnTo>
                  <a:pt x="1241899" y="11314"/>
                </a:lnTo>
                <a:lnTo>
                  <a:pt x="1245532" y="8372"/>
                </a:lnTo>
                <a:lnTo>
                  <a:pt x="1249845" y="5883"/>
                </a:lnTo>
                <a:lnTo>
                  <a:pt x="1254159" y="3847"/>
                </a:lnTo>
                <a:lnTo>
                  <a:pt x="1258473" y="2263"/>
                </a:lnTo>
                <a:lnTo>
                  <a:pt x="1263240" y="905"/>
                </a:lnTo>
                <a:lnTo>
                  <a:pt x="1268008" y="226"/>
                </a:lnTo>
                <a:lnTo>
                  <a:pt x="1273230" y="0"/>
                </a:lnTo>
                <a:close/>
                <a:moveTo>
                  <a:pt x="661842" y="0"/>
                </a:moveTo>
                <a:lnTo>
                  <a:pt x="973283" y="0"/>
                </a:lnTo>
                <a:lnTo>
                  <a:pt x="978280" y="226"/>
                </a:lnTo>
                <a:lnTo>
                  <a:pt x="983278" y="905"/>
                </a:lnTo>
                <a:lnTo>
                  <a:pt x="988048" y="2263"/>
                </a:lnTo>
                <a:lnTo>
                  <a:pt x="992364" y="3847"/>
                </a:lnTo>
                <a:lnTo>
                  <a:pt x="996681" y="5883"/>
                </a:lnTo>
                <a:lnTo>
                  <a:pt x="1000769" y="8372"/>
                </a:lnTo>
                <a:lnTo>
                  <a:pt x="1004404" y="11314"/>
                </a:lnTo>
                <a:lnTo>
                  <a:pt x="1008039" y="14256"/>
                </a:lnTo>
                <a:lnTo>
                  <a:pt x="1011219" y="17650"/>
                </a:lnTo>
                <a:lnTo>
                  <a:pt x="1013945" y="21497"/>
                </a:lnTo>
                <a:lnTo>
                  <a:pt x="1016444" y="25796"/>
                </a:lnTo>
                <a:lnTo>
                  <a:pt x="1018488" y="29869"/>
                </a:lnTo>
                <a:lnTo>
                  <a:pt x="1020306" y="34395"/>
                </a:lnTo>
                <a:lnTo>
                  <a:pt x="1021214" y="39147"/>
                </a:lnTo>
                <a:lnTo>
                  <a:pt x="1022123" y="43899"/>
                </a:lnTo>
                <a:lnTo>
                  <a:pt x="1022350" y="48877"/>
                </a:lnTo>
                <a:lnTo>
                  <a:pt x="1022350" y="359111"/>
                </a:lnTo>
                <a:lnTo>
                  <a:pt x="1022123" y="364089"/>
                </a:lnTo>
                <a:lnTo>
                  <a:pt x="1021214" y="368841"/>
                </a:lnTo>
                <a:lnTo>
                  <a:pt x="1020306" y="373593"/>
                </a:lnTo>
                <a:lnTo>
                  <a:pt x="1018488" y="378119"/>
                </a:lnTo>
                <a:lnTo>
                  <a:pt x="1016444" y="382418"/>
                </a:lnTo>
                <a:lnTo>
                  <a:pt x="1013945" y="386491"/>
                </a:lnTo>
                <a:lnTo>
                  <a:pt x="1011219" y="390338"/>
                </a:lnTo>
                <a:lnTo>
                  <a:pt x="1008039" y="393732"/>
                </a:lnTo>
                <a:lnTo>
                  <a:pt x="1004404" y="396900"/>
                </a:lnTo>
                <a:lnTo>
                  <a:pt x="1000769" y="399615"/>
                </a:lnTo>
                <a:lnTo>
                  <a:pt x="996681" y="402105"/>
                </a:lnTo>
                <a:lnTo>
                  <a:pt x="992364" y="404141"/>
                </a:lnTo>
                <a:lnTo>
                  <a:pt x="988048" y="405725"/>
                </a:lnTo>
                <a:lnTo>
                  <a:pt x="983278" y="407083"/>
                </a:lnTo>
                <a:lnTo>
                  <a:pt x="978280" y="407762"/>
                </a:lnTo>
                <a:lnTo>
                  <a:pt x="973283" y="407988"/>
                </a:lnTo>
                <a:lnTo>
                  <a:pt x="661842" y="407988"/>
                </a:lnTo>
                <a:lnTo>
                  <a:pt x="656844" y="407762"/>
                </a:lnTo>
                <a:lnTo>
                  <a:pt x="651847" y="407083"/>
                </a:lnTo>
                <a:lnTo>
                  <a:pt x="647076" y="405725"/>
                </a:lnTo>
                <a:lnTo>
                  <a:pt x="642760" y="404141"/>
                </a:lnTo>
                <a:lnTo>
                  <a:pt x="638444" y="402105"/>
                </a:lnTo>
                <a:lnTo>
                  <a:pt x="634355" y="399615"/>
                </a:lnTo>
                <a:lnTo>
                  <a:pt x="630721" y="396900"/>
                </a:lnTo>
                <a:lnTo>
                  <a:pt x="627086" y="393732"/>
                </a:lnTo>
                <a:lnTo>
                  <a:pt x="623906" y="390338"/>
                </a:lnTo>
                <a:lnTo>
                  <a:pt x="621180" y="386491"/>
                </a:lnTo>
                <a:lnTo>
                  <a:pt x="618681" y="382418"/>
                </a:lnTo>
                <a:lnTo>
                  <a:pt x="616637" y="378119"/>
                </a:lnTo>
                <a:lnTo>
                  <a:pt x="614819" y="373593"/>
                </a:lnTo>
                <a:lnTo>
                  <a:pt x="613683" y="368841"/>
                </a:lnTo>
                <a:lnTo>
                  <a:pt x="613002" y="364089"/>
                </a:lnTo>
                <a:lnTo>
                  <a:pt x="612775" y="359111"/>
                </a:lnTo>
                <a:lnTo>
                  <a:pt x="612775" y="48877"/>
                </a:lnTo>
                <a:lnTo>
                  <a:pt x="613002" y="43899"/>
                </a:lnTo>
                <a:lnTo>
                  <a:pt x="613683" y="39147"/>
                </a:lnTo>
                <a:lnTo>
                  <a:pt x="614819" y="34395"/>
                </a:lnTo>
                <a:lnTo>
                  <a:pt x="616637" y="29869"/>
                </a:lnTo>
                <a:lnTo>
                  <a:pt x="618681" y="25796"/>
                </a:lnTo>
                <a:lnTo>
                  <a:pt x="621180" y="21497"/>
                </a:lnTo>
                <a:lnTo>
                  <a:pt x="623906" y="17650"/>
                </a:lnTo>
                <a:lnTo>
                  <a:pt x="627086" y="14256"/>
                </a:lnTo>
                <a:lnTo>
                  <a:pt x="630721" y="11314"/>
                </a:lnTo>
                <a:lnTo>
                  <a:pt x="634355" y="8372"/>
                </a:lnTo>
                <a:lnTo>
                  <a:pt x="638444" y="5883"/>
                </a:lnTo>
                <a:lnTo>
                  <a:pt x="642760" y="3847"/>
                </a:lnTo>
                <a:lnTo>
                  <a:pt x="647076" y="2263"/>
                </a:lnTo>
                <a:lnTo>
                  <a:pt x="651847" y="905"/>
                </a:lnTo>
                <a:lnTo>
                  <a:pt x="656844" y="226"/>
                </a:lnTo>
                <a:lnTo>
                  <a:pt x="661842" y="0"/>
                </a:lnTo>
                <a:close/>
                <a:moveTo>
                  <a:pt x="49267" y="0"/>
                </a:moveTo>
                <a:lnTo>
                  <a:pt x="360535" y="0"/>
                </a:lnTo>
                <a:lnTo>
                  <a:pt x="365757" y="226"/>
                </a:lnTo>
                <a:lnTo>
                  <a:pt x="370524" y="905"/>
                </a:lnTo>
                <a:lnTo>
                  <a:pt x="375292" y="2263"/>
                </a:lnTo>
                <a:lnTo>
                  <a:pt x="379606" y="3847"/>
                </a:lnTo>
                <a:lnTo>
                  <a:pt x="383920" y="5883"/>
                </a:lnTo>
                <a:lnTo>
                  <a:pt x="388233" y="8372"/>
                </a:lnTo>
                <a:lnTo>
                  <a:pt x="391866" y="11314"/>
                </a:lnTo>
                <a:lnTo>
                  <a:pt x="395271" y="14256"/>
                </a:lnTo>
                <a:lnTo>
                  <a:pt x="398450" y="17650"/>
                </a:lnTo>
                <a:lnTo>
                  <a:pt x="401401" y="21497"/>
                </a:lnTo>
                <a:lnTo>
                  <a:pt x="403672" y="25796"/>
                </a:lnTo>
                <a:lnTo>
                  <a:pt x="405715" y="29869"/>
                </a:lnTo>
                <a:lnTo>
                  <a:pt x="407531" y="34395"/>
                </a:lnTo>
                <a:lnTo>
                  <a:pt x="408440" y="39147"/>
                </a:lnTo>
                <a:lnTo>
                  <a:pt x="409348" y="43899"/>
                </a:lnTo>
                <a:lnTo>
                  <a:pt x="409575" y="48877"/>
                </a:lnTo>
                <a:lnTo>
                  <a:pt x="409575" y="359111"/>
                </a:lnTo>
                <a:lnTo>
                  <a:pt x="409348" y="364089"/>
                </a:lnTo>
                <a:lnTo>
                  <a:pt x="408440" y="368841"/>
                </a:lnTo>
                <a:lnTo>
                  <a:pt x="407531" y="373593"/>
                </a:lnTo>
                <a:lnTo>
                  <a:pt x="405715" y="378119"/>
                </a:lnTo>
                <a:lnTo>
                  <a:pt x="403672" y="382418"/>
                </a:lnTo>
                <a:lnTo>
                  <a:pt x="401401" y="386491"/>
                </a:lnTo>
                <a:lnTo>
                  <a:pt x="398450" y="390338"/>
                </a:lnTo>
                <a:lnTo>
                  <a:pt x="395271" y="393732"/>
                </a:lnTo>
                <a:lnTo>
                  <a:pt x="391866" y="396900"/>
                </a:lnTo>
                <a:lnTo>
                  <a:pt x="388233" y="399615"/>
                </a:lnTo>
                <a:lnTo>
                  <a:pt x="383920" y="402105"/>
                </a:lnTo>
                <a:lnTo>
                  <a:pt x="379606" y="404141"/>
                </a:lnTo>
                <a:lnTo>
                  <a:pt x="375292" y="405725"/>
                </a:lnTo>
                <a:lnTo>
                  <a:pt x="370524" y="407083"/>
                </a:lnTo>
                <a:lnTo>
                  <a:pt x="365757" y="407762"/>
                </a:lnTo>
                <a:lnTo>
                  <a:pt x="360535" y="407988"/>
                </a:lnTo>
                <a:lnTo>
                  <a:pt x="49267" y="407988"/>
                </a:lnTo>
                <a:lnTo>
                  <a:pt x="44272" y="407762"/>
                </a:lnTo>
                <a:lnTo>
                  <a:pt x="39277" y="407083"/>
                </a:lnTo>
                <a:lnTo>
                  <a:pt x="35191" y="405951"/>
                </a:lnTo>
                <a:lnTo>
                  <a:pt x="31331" y="404594"/>
                </a:lnTo>
                <a:lnTo>
                  <a:pt x="27471" y="402783"/>
                </a:lnTo>
                <a:lnTo>
                  <a:pt x="23839" y="400747"/>
                </a:lnTo>
                <a:lnTo>
                  <a:pt x="20433" y="398710"/>
                </a:lnTo>
                <a:lnTo>
                  <a:pt x="17028" y="396221"/>
                </a:lnTo>
                <a:lnTo>
                  <a:pt x="14303" y="393279"/>
                </a:lnTo>
                <a:lnTo>
                  <a:pt x="11352" y="390338"/>
                </a:lnTo>
                <a:lnTo>
                  <a:pt x="8854" y="386944"/>
                </a:lnTo>
                <a:lnTo>
                  <a:pt x="6811" y="383323"/>
                </a:lnTo>
                <a:lnTo>
                  <a:pt x="4768" y="379703"/>
                </a:lnTo>
                <a:lnTo>
                  <a:pt x="3178" y="375856"/>
                </a:lnTo>
                <a:lnTo>
                  <a:pt x="1816" y="371783"/>
                </a:lnTo>
                <a:lnTo>
                  <a:pt x="908" y="367710"/>
                </a:lnTo>
                <a:lnTo>
                  <a:pt x="227" y="363636"/>
                </a:lnTo>
                <a:lnTo>
                  <a:pt x="0" y="359111"/>
                </a:lnTo>
                <a:lnTo>
                  <a:pt x="0" y="48877"/>
                </a:lnTo>
                <a:lnTo>
                  <a:pt x="227" y="44578"/>
                </a:lnTo>
                <a:lnTo>
                  <a:pt x="908" y="40278"/>
                </a:lnTo>
                <a:lnTo>
                  <a:pt x="1816" y="36205"/>
                </a:lnTo>
                <a:lnTo>
                  <a:pt x="3178" y="32132"/>
                </a:lnTo>
                <a:lnTo>
                  <a:pt x="4768" y="28285"/>
                </a:lnTo>
                <a:lnTo>
                  <a:pt x="6811" y="24665"/>
                </a:lnTo>
                <a:lnTo>
                  <a:pt x="8854" y="21044"/>
                </a:lnTo>
                <a:lnTo>
                  <a:pt x="11352" y="17650"/>
                </a:lnTo>
                <a:lnTo>
                  <a:pt x="14303" y="14708"/>
                </a:lnTo>
                <a:lnTo>
                  <a:pt x="17028" y="11993"/>
                </a:lnTo>
                <a:lnTo>
                  <a:pt x="20433" y="9504"/>
                </a:lnTo>
                <a:lnTo>
                  <a:pt x="23839" y="7241"/>
                </a:lnTo>
                <a:lnTo>
                  <a:pt x="27471" y="5204"/>
                </a:lnTo>
                <a:lnTo>
                  <a:pt x="31331" y="3394"/>
                </a:lnTo>
                <a:lnTo>
                  <a:pt x="35191" y="2036"/>
                </a:lnTo>
                <a:lnTo>
                  <a:pt x="39277" y="905"/>
                </a:lnTo>
                <a:lnTo>
                  <a:pt x="44272" y="226"/>
                </a:lnTo>
                <a:lnTo>
                  <a:pt x="492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5602923" y="5032375"/>
            <a:ext cx="427038" cy="436563"/>
          </a:xfrm>
          <a:custGeom>
            <a:avLst/>
            <a:gdLst/>
            <a:ahLst/>
            <a:cxnLst/>
            <a:rect l="l" t="t" r="r" b="b"/>
            <a:pathLst>
              <a:path w="2254250" h="2312988" extrusionOk="0">
                <a:moveTo>
                  <a:pt x="661842" y="1187450"/>
                </a:moveTo>
                <a:lnTo>
                  <a:pt x="973283" y="1187450"/>
                </a:lnTo>
                <a:lnTo>
                  <a:pt x="978280" y="1187676"/>
                </a:lnTo>
                <a:lnTo>
                  <a:pt x="983278" y="1188581"/>
                </a:lnTo>
                <a:lnTo>
                  <a:pt x="988048" y="1189938"/>
                </a:lnTo>
                <a:lnTo>
                  <a:pt x="992364" y="1191295"/>
                </a:lnTo>
                <a:lnTo>
                  <a:pt x="996681" y="1193330"/>
                </a:lnTo>
                <a:lnTo>
                  <a:pt x="1000769" y="1196044"/>
                </a:lnTo>
                <a:lnTo>
                  <a:pt x="1004404" y="1198758"/>
                </a:lnTo>
                <a:lnTo>
                  <a:pt x="1008039" y="1201924"/>
                </a:lnTo>
                <a:lnTo>
                  <a:pt x="1011219" y="1205543"/>
                </a:lnTo>
                <a:lnTo>
                  <a:pt x="1013945" y="1209161"/>
                </a:lnTo>
                <a:lnTo>
                  <a:pt x="1016444" y="1213232"/>
                </a:lnTo>
                <a:lnTo>
                  <a:pt x="1018488" y="1217529"/>
                </a:lnTo>
                <a:lnTo>
                  <a:pt x="1020306" y="1222052"/>
                </a:lnTo>
                <a:lnTo>
                  <a:pt x="1021214" y="1226575"/>
                </a:lnTo>
                <a:lnTo>
                  <a:pt x="1022123" y="1231551"/>
                </a:lnTo>
                <a:lnTo>
                  <a:pt x="1022350" y="1236526"/>
                </a:lnTo>
                <a:lnTo>
                  <a:pt x="1022350" y="1503618"/>
                </a:lnTo>
                <a:lnTo>
                  <a:pt x="1015081" y="1501809"/>
                </a:lnTo>
                <a:lnTo>
                  <a:pt x="1007584" y="1500226"/>
                </a:lnTo>
                <a:lnTo>
                  <a:pt x="1000315" y="1498643"/>
                </a:lnTo>
                <a:lnTo>
                  <a:pt x="992819" y="1497286"/>
                </a:lnTo>
                <a:lnTo>
                  <a:pt x="985095" y="1496607"/>
                </a:lnTo>
                <a:lnTo>
                  <a:pt x="977599" y="1495929"/>
                </a:lnTo>
                <a:lnTo>
                  <a:pt x="969875" y="1495250"/>
                </a:lnTo>
                <a:lnTo>
                  <a:pt x="962152" y="1495250"/>
                </a:lnTo>
                <a:lnTo>
                  <a:pt x="951021" y="1495703"/>
                </a:lnTo>
                <a:lnTo>
                  <a:pt x="940117" y="1496381"/>
                </a:lnTo>
                <a:lnTo>
                  <a:pt x="929213" y="1497738"/>
                </a:lnTo>
                <a:lnTo>
                  <a:pt x="918764" y="1499547"/>
                </a:lnTo>
                <a:lnTo>
                  <a:pt x="908087" y="1502035"/>
                </a:lnTo>
                <a:lnTo>
                  <a:pt x="897637" y="1504749"/>
                </a:lnTo>
                <a:lnTo>
                  <a:pt x="887415" y="1508141"/>
                </a:lnTo>
                <a:lnTo>
                  <a:pt x="877420" y="1511986"/>
                </a:lnTo>
                <a:lnTo>
                  <a:pt x="867652" y="1516509"/>
                </a:lnTo>
                <a:lnTo>
                  <a:pt x="858111" y="1521032"/>
                </a:lnTo>
                <a:lnTo>
                  <a:pt x="848343" y="1526460"/>
                </a:lnTo>
                <a:lnTo>
                  <a:pt x="839483" y="1532114"/>
                </a:lnTo>
                <a:lnTo>
                  <a:pt x="830397" y="1538446"/>
                </a:lnTo>
                <a:lnTo>
                  <a:pt x="821765" y="1545231"/>
                </a:lnTo>
                <a:lnTo>
                  <a:pt x="813587" y="1552468"/>
                </a:lnTo>
                <a:lnTo>
                  <a:pt x="805636" y="1559931"/>
                </a:lnTo>
                <a:lnTo>
                  <a:pt x="801320" y="1564002"/>
                </a:lnTo>
                <a:lnTo>
                  <a:pt x="797458" y="1568299"/>
                </a:lnTo>
                <a:lnTo>
                  <a:pt x="789962" y="1577119"/>
                </a:lnTo>
                <a:lnTo>
                  <a:pt x="783147" y="1586166"/>
                </a:lnTo>
                <a:lnTo>
                  <a:pt x="776559" y="1595438"/>
                </a:lnTo>
                <a:lnTo>
                  <a:pt x="661842" y="1595438"/>
                </a:lnTo>
                <a:lnTo>
                  <a:pt x="656844" y="1595212"/>
                </a:lnTo>
                <a:lnTo>
                  <a:pt x="651847" y="1594307"/>
                </a:lnTo>
                <a:lnTo>
                  <a:pt x="647076" y="1593403"/>
                </a:lnTo>
                <a:lnTo>
                  <a:pt x="642760" y="1591593"/>
                </a:lnTo>
                <a:lnTo>
                  <a:pt x="638444" y="1589558"/>
                </a:lnTo>
                <a:lnTo>
                  <a:pt x="634355" y="1587070"/>
                </a:lnTo>
                <a:lnTo>
                  <a:pt x="630721" y="1584356"/>
                </a:lnTo>
                <a:lnTo>
                  <a:pt x="627086" y="1580964"/>
                </a:lnTo>
                <a:lnTo>
                  <a:pt x="623906" y="1577572"/>
                </a:lnTo>
                <a:lnTo>
                  <a:pt x="621180" y="1573727"/>
                </a:lnTo>
                <a:lnTo>
                  <a:pt x="618681" y="1569882"/>
                </a:lnTo>
                <a:lnTo>
                  <a:pt x="616637" y="1565585"/>
                </a:lnTo>
                <a:lnTo>
                  <a:pt x="614819" y="1560836"/>
                </a:lnTo>
                <a:lnTo>
                  <a:pt x="613683" y="1556313"/>
                </a:lnTo>
                <a:lnTo>
                  <a:pt x="613002" y="1551337"/>
                </a:lnTo>
                <a:lnTo>
                  <a:pt x="612775" y="1546588"/>
                </a:lnTo>
                <a:lnTo>
                  <a:pt x="612775" y="1236526"/>
                </a:lnTo>
                <a:lnTo>
                  <a:pt x="613002" y="1231551"/>
                </a:lnTo>
                <a:lnTo>
                  <a:pt x="613683" y="1226575"/>
                </a:lnTo>
                <a:lnTo>
                  <a:pt x="614819" y="1222052"/>
                </a:lnTo>
                <a:lnTo>
                  <a:pt x="616637" y="1217529"/>
                </a:lnTo>
                <a:lnTo>
                  <a:pt x="618681" y="1213232"/>
                </a:lnTo>
                <a:lnTo>
                  <a:pt x="621180" y="1209161"/>
                </a:lnTo>
                <a:lnTo>
                  <a:pt x="623906" y="1205543"/>
                </a:lnTo>
                <a:lnTo>
                  <a:pt x="627086" y="1201924"/>
                </a:lnTo>
                <a:lnTo>
                  <a:pt x="630721" y="1198758"/>
                </a:lnTo>
                <a:lnTo>
                  <a:pt x="634355" y="1196044"/>
                </a:lnTo>
                <a:lnTo>
                  <a:pt x="638444" y="1193330"/>
                </a:lnTo>
                <a:lnTo>
                  <a:pt x="642760" y="1191295"/>
                </a:lnTo>
                <a:lnTo>
                  <a:pt x="647076" y="1189938"/>
                </a:lnTo>
                <a:lnTo>
                  <a:pt x="651847" y="1188581"/>
                </a:lnTo>
                <a:lnTo>
                  <a:pt x="656844" y="1187676"/>
                </a:lnTo>
                <a:lnTo>
                  <a:pt x="661842" y="1187450"/>
                </a:lnTo>
                <a:close/>
                <a:moveTo>
                  <a:pt x="49267" y="1187450"/>
                </a:moveTo>
                <a:lnTo>
                  <a:pt x="360535" y="1187450"/>
                </a:lnTo>
                <a:lnTo>
                  <a:pt x="365757" y="1187676"/>
                </a:lnTo>
                <a:lnTo>
                  <a:pt x="370524" y="1188581"/>
                </a:lnTo>
                <a:lnTo>
                  <a:pt x="375292" y="1189938"/>
                </a:lnTo>
                <a:lnTo>
                  <a:pt x="379606" y="1191295"/>
                </a:lnTo>
                <a:lnTo>
                  <a:pt x="383920" y="1193330"/>
                </a:lnTo>
                <a:lnTo>
                  <a:pt x="388233" y="1196044"/>
                </a:lnTo>
                <a:lnTo>
                  <a:pt x="391866" y="1198758"/>
                </a:lnTo>
                <a:lnTo>
                  <a:pt x="395271" y="1201924"/>
                </a:lnTo>
                <a:lnTo>
                  <a:pt x="398450" y="1205543"/>
                </a:lnTo>
                <a:lnTo>
                  <a:pt x="401401" y="1209161"/>
                </a:lnTo>
                <a:lnTo>
                  <a:pt x="403672" y="1213232"/>
                </a:lnTo>
                <a:lnTo>
                  <a:pt x="405715" y="1217529"/>
                </a:lnTo>
                <a:lnTo>
                  <a:pt x="407531" y="1222052"/>
                </a:lnTo>
                <a:lnTo>
                  <a:pt x="408440" y="1226575"/>
                </a:lnTo>
                <a:lnTo>
                  <a:pt x="409348" y="1231551"/>
                </a:lnTo>
                <a:lnTo>
                  <a:pt x="409575" y="1236526"/>
                </a:lnTo>
                <a:lnTo>
                  <a:pt x="409575" y="1546588"/>
                </a:lnTo>
                <a:lnTo>
                  <a:pt x="409348" y="1551337"/>
                </a:lnTo>
                <a:lnTo>
                  <a:pt x="408440" y="1556313"/>
                </a:lnTo>
                <a:lnTo>
                  <a:pt x="407531" y="1560836"/>
                </a:lnTo>
                <a:lnTo>
                  <a:pt x="405715" y="1565585"/>
                </a:lnTo>
                <a:lnTo>
                  <a:pt x="403672" y="1569882"/>
                </a:lnTo>
                <a:lnTo>
                  <a:pt x="401401" y="1573727"/>
                </a:lnTo>
                <a:lnTo>
                  <a:pt x="398450" y="1577572"/>
                </a:lnTo>
                <a:lnTo>
                  <a:pt x="395271" y="1580964"/>
                </a:lnTo>
                <a:lnTo>
                  <a:pt x="391866" y="1584356"/>
                </a:lnTo>
                <a:lnTo>
                  <a:pt x="388233" y="1587070"/>
                </a:lnTo>
                <a:lnTo>
                  <a:pt x="383920" y="1589558"/>
                </a:lnTo>
                <a:lnTo>
                  <a:pt x="379606" y="1591593"/>
                </a:lnTo>
                <a:lnTo>
                  <a:pt x="375292" y="1593403"/>
                </a:lnTo>
                <a:lnTo>
                  <a:pt x="370524" y="1594307"/>
                </a:lnTo>
                <a:lnTo>
                  <a:pt x="365757" y="1595212"/>
                </a:lnTo>
                <a:lnTo>
                  <a:pt x="360535" y="1595438"/>
                </a:lnTo>
                <a:lnTo>
                  <a:pt x="49267" y="1595438"/>
                </a:lnTo>
                <a:lnTo>
                  <a:pt x="44272" y="1595212"/>
                </a:lnTo>
                <a:lnTo>
                  <a:pt x="39277" y="1594307"/>
                </a:lnTo>
                <a:lnTo>
                  <a:pt x="35191" y="1593403"/>
                </a:lnTo>
                <a:lnTo>
                  <a:pt x="31331" y="1592046"/>
                </a:lnTo>
                <a:lnTo>
                  <a:pt x="27471" y="1590237"/>
                </a:lnTo>
                <a:lnTo>
                  <a:pt x="23839" y="1588427"/>
                </a:lnTo>
                <a:lnTo>
                  <a:pt x="20433" y="1586166"/>
                </a:lnTo>
                <a:lnTo>
                  <a:pt x="17028" y="1583452"/>
                </a:lnTo>
                <a:lnTo>
                  <a:pt x="14303" y="1580738"/>
                </a:lnTo>
                <a:lnTo>
                  <a:pt x="11352" y="1577572"/>
                </a:lnTo>
                <a:lnTo>
                  <a:pt x="8854" y="1574179"/>
                </a:lnTo>
                <a:lnTo>
                  <a:pt x="6811" y="1570787"/>
                </a:lnTo>
                <a:lnTo>
                  <a:pt x="4768" y="1567168"/>
                </a:lnTo>
                <a:lnTo>
                  <a:pt x="3178" y="1563324"/>
                </a:lnTo>
                <a:lnTo>
                  <a:pt x="1816" y="1559479"/>
                </a:lnTo>
                <a:lnTo>
                  <a:pt x="908" y="1555182"/>
                </a:lnTo>
                <a:lnTo>
                  <a:pt x="227" y="1550885"/>
                </a:lnTo>
                <a:lnTo>
                  <a:pt x="0" y="1546588"/>
                </a:lnTo>
                <a:lnTo>
                  <a:pt x="0" y="1236526"/>
                </a:lnTo>
                <a:lnTo>
                  <a:pt x="227" y="1232003"/>
                </a:lnTo>
                <a:lnTo>
                  <a:pt x="908" y="1227932"/>
                </a:lnTo>
                <a:lnTo>
                  <a:pt x="1816" y="1223861"/>
                </a:lnTo>
                <a:lnTo>
                  <a:pt x="3178" y="1219564"/>
                </a:lnTo>
                <a:lnTo>
                  <a:pt x="4768" y="1215720"/>
                </a:lnTo>
                <a:lnTo>
                  <a:pt x="6811" y="1212101"/>
                </a:lnTo>
                <a:lnTo>
                  <a:pt x="8854" y="1208709"/>
                </a:lnTo>
                <a:lnTo>
                  <a:pt x="11352" y="1205543"/>
                </a:lnTo>
                <a:lnTo>
                  <a:pt x="14303" y="1202377"/>
                </a:lnTo>
                <a:lnTo>
                  <a:pt x="17028" y="1199663"/>
                </a:lnTo>
                <a:lnTo>
                  <a:pt x="20433" y="1196949"/>
                </a:lnTo>
                <a:lnTo>
                  <a:pt x="23839" y="1194687"/>
                </a:lnTo>
                <a:lnTo>
                  <a:pt x="27471" y="1192652"/>
                </a:lnTo>
                <a:lnTo>
                  <a:pt x="31331" y="1191069"/>
                </a:lnTo>
                <a:lnTo>
                  <a:pt x="35191" y="1189486"/>
                </a:lnTo>
                <a:lnTo>
                  <a:pt x="39277" y="1188581"/>
                </a:lnTo>
                <a:lnTo>
                  <a:pt x="44272" y="1187676"/>
                </a:lnTo>
                <a:lnTo>
                  <a:pt x="49267" y="1187450"/>
                </a:lnTo>
                <a:close/>
                <a:moveTo>
                  <a:pt x="1430620" y="788988"/>
                </a:moveTo>
                <a:lnTo>
                  <a:pt x="1436973" y="789215"/>
                </a:lnTo>
                <a:lnTo>
                  <a:pt x="1443553" y="789669"/>
                </a:lnTo>
                <a:lnTo>
                  <a:pt x="1449906" y="790349"/>
                </a:lnTo>
                <a:lnTo>
                  <a:pt x="1456033" y="791483"/>
                </a:lnTo>
                <a:lnTo>
                  <a:pt x="1462386" y="793071"/>
                </a:lnTo>
                <a:lnTo>
                  <a:pt x="1468285" y="794659"/>
                </a:lnTo>
                <a:lnTo>
                  <a:pt x="1474184" y="796700"/>
                </a:lnTo>
                <a:lnTo>
                  <a:pt x="1479857" y="798968"/>
                </a:lnTo>
                <a:lnTo>
                  <a:pt x="1485529" y="801463"/>
                </a:lnTo>
                <a:lnTo>
                  <a:pt x="1490975" y="804185"/>
                </a:lnTo>
                <a:lnTo>
                  <a:pt x="1496420" y="807134"/>
                </a:lnTo>
                <a:lnTo>
                  <a:pt x="1501412" y="810536"/>
                </a:lnTo>
                <a:lnTo>
                  <a:pt x="1506403" y="814165"/>
                </a:lnTo>
                <a:lnTo>
                  <a:pt x="1511168" y="817794"/>
                </a:lnTo>
                <a:lnTo>
                  <a:pt x="1515706" y="821877"/>
                </a:lnTo>
                <a:lnTo>
                  <a:pt x="1520017" y="825960"/>
                </a:lnTo>
                <a:lnTo>
                  <a:pt x="1524555" y="830496"/>
                </a:lnTo>
                <a:lnTo>
                  <a:pt x="1528412" y="835032"/>
                </a:lnTo>
                <a:lnTo>
                  <a:pt x="1532269" y="840023"/>
                </a:lnTo>
                <a:lnTo>
                  <a:pt x="1535673" y="844786"/>
                </a:lnTo>
                <a:lnTo>
                  <a:pt x="1538849" y="850003"/>
                </a:lnTo>
                <a:lnTo>
                  <a:pt x="1542026" y="855219"/>
                </a:lnTo>
                <a:lnTo>
                  <a:pt x="1544976" y="860890"/>
                </a:lnTo>
                <a:lnTo>
                  <a:pt x="1547471" y="866334"/>
                </a:lnTo>
                <a:lnTo>
                  <a:pt x="1549740" y="872231"/>
                </a:lnTo>
                <a:lnTo>
                  <a:pt x="1551555" y="878128"/>
                </a:lnTo>
                <a:lnTo>
                  <a:pt x="1553371" y="884025"/>
                </a:lnTo>
                <a:lnTo>
                  <a:pt x="1554732" y="890150"/>
                </a:lnTo>
                <a:lnTo>
                  <a:pt x="1555867" y="896501"/>
                </a:lnTo>
                <a:lnTo>
                  <a:pt x="1556774" y="902625"/>
                </a:lnTo>
                <a:lnTo>
                  <a:pt x="1557228" y="908976"/>
                </a:lnTo>
                <a:lnTo>
                  <a:pt x="1557455" y="915780"/>
                </a:lnTo>
                <a:lnTo>
                  <a:pt x="1557455" y="1366471"/>
                </a:lnTo>
                <a:lnTo>
                  <a:pt x="2109264" y="1429526"/>
                </a:lnTo>
                <a:lnTo>
                  <a:pt x="2115163" y="1429753"/>
                </a:lnTo>
                <a:lnTo>
                  <a:pt x="2122424" y="1429980"/>
                </a:lnTo>
                <a:lnTo>
                  <a:pt x="2129458" y="1430660"/>
                </a:lnTo>
                <a:lnTo>
                  <a:pt x="2136265" y="1431341"/>
                </a:lnTo>
                <a:lnTo>
                  <a:pt x="2143298" y="1432702"/>
                </a:lnTo>
                <a:lnTo>
                  <a:pt x="2150105" y="1434290"/>
                </a:lnTo>
                <a:lnTo>
                  <a:pt x="2156458" y="1436104"/>
                </a:lnTo>
                <a:lnTo>
                  <a:pt x="2162811" y="1438372"/>
                </a:lnTo>
                <a:lnTo>
                  <a:pt x="2169391" y="1440867"/>
                </a:lnTo>
                <a:lnTo>
                  <a:pt x="2175291" y="1443589"/>
                </a:lnTo>
                <a:lnTo>
                  <a:pt x="2181417" y="1446538"/>
                </a:lnTo>
                <a:lnTo>
                  <a:pt x="2187089" y="1449940"/>
                </a:lnTo>
                <a:lnTo>
                  <a:pt x="2192761" y="1453569"/>
                </a:lnTo>
                <a:lnTo>
                  <a:pt x="2198207" y="1457425"/>
                </a:lnTo>
                <a:lnTo>
                  <a:pt x="2203652" y="1461508"/>
                </a:lnTo>
                <a:lnTo>
                  <a:pt x="2208644" y="1465817"/>
                </a:lnTo>
                <a:lnTo>
                  <a:pt x="2213409" y="1470581"/>
                </a:lnTo>
                <a:lnTo>
                  <a:pt x="2218174" y="1475571"/>
                </a:lnTo>
                <a:lnTo>
                  <a:pt x="2222485" y="1480334"/>
                </a:lnTo>
                <a:lnTo>
                  <a:pt x="2226569" y="1485778"/>
                </a:lnTo>
                <a:lnTo>
                  <a:pt x="2230426" y="1491221"/>
                </a:lnTo>
                <a:lnTo>
                  <a:pt x="2234056" y="1496892"/>
                </a:lnTo>
                <a:lnTo>
                  <a:pt x="2237460" y="1502562"/>
                </a:lnTo>
                <a:lnTo>
                  <a:pt x="2240409" y="1508686"/>
                </a:lnTo>
                <a:lnTo>
                  <a:pt x="2243132" y="1514584"/>
                </a:lnTo>
                <a:lnTo>
                  <a:pt x="2245628" y="1521161"/>
                </a:lnTo>
                <a:lnTo>
                  <a:pt x="2247897" y="1527512"/>
                </a:lnTo>
                <a:lnTo>
                  <a:pt x="2249939" y="1534090"/>
                </a:lnTo>
                <a:lnTo>
                  <a:pt x="2251300" y="1540668"/>
                </a:lnTo>
                <a:lnTo>
                  <a:pt x="2252435" y="1547699"/>
                </a:lnTo>
                <a:lnTo>
                  <a:pt x="2253569" y="1554731"/>
                </a:lnTo>
                <a:lnTo>
                  <a:pt x="2254023" y="1561535"/>
                </a:lnTo>
                <a:lnTo>
                  <a:pt x="2254250" y="1568793"/>
                </a:lnTo>
                <a:lnTo>
                  <a:pt x="2254250" y="2174175"/>
                </a:lnTo>
                <a:lnTo>
                  <a:pt x="2254023" y="2181206"/>
                </a:lnTo>
                <a:lnTo>
                  <a:pt x="2253569" y="2188237"/>
                </a:lnTo>
                <a:lnTo>
                  <a:pt x="2252435" y="2195269"/>
                </a:lnTo>
                <a:lnTo>
                  <a:pt x="2251300" y="2202073"/>
                </a:lnTo>
                <a:lnTo>
                  <a:pt x="2249939" y="2208651"/>
                </a:lnTo>
                <a:lnTo>
                  <a:pt x="2247897" y="2215456"/>
                </a:lnTo>
                <a:lnTo>
                  <a:pt x="2245628" y="2221807"/>
                </a:lnTo>
                <a:lnTo>
                  <a:pt x="2243132" y="2228158"/>
                </a:lnTo>
                <a:lnTo>
                  <a:pt x="2240409" y="2234282"/>
                </a:lnTo>
                <a:lnTo>
                  <a:pt x="2237460" y="2240179"/>
                </a:lnTo>
                <a:lnTo>
                  <a:pt x="2234056" y="2246076"/>
                </a:lnTo>
                <a:lnTo>
                  <a:pt x="2230426" y="2251747"/>
                </a:lnTo>
                <a:lnTo>
                  <a:pt x="2226569" y="2257191"/>
                </a:lnTo>
                <a:lnTo>
                  <a:pt x="2222485" y="2262407"/>
                </a:lnTo>
                <a:lnTo>
                  <a:pt x="2218174" y="2267624"/>
                </a:lnTo>
                <a:lnTo>
                  <a:pt x="2213409" y="2272161"/>
                </a:lnTo>
                <a:lnTo>
                  <a:pt x="2208644" y="2276924"/>
                </a:lnTo>
                <a:lnTo>
                  <a:pt x="2203652" y="2281233"/>
                </a:lnTo>
                <a:lnTo>
                  <a:pt x="2198207" y="2285316"/>
                </a:lnTo>
                <a:lnTo>
                  <a:pt x="2192761" y="2289172"/>
                </a:lnTo>
                <a:lnTo>
                  <a:pt x="2187089" y="2292801"/>
                </a:lnTo>
                <a:lnTo>
                  <a:pt x="2181417" y="2296204"/>
                </a:lnTo>
                <a:lnTo>
                  <a:pt x="2175291" y="2299152"/>
                </a:lnTo>
                <a:lnTo>
                  <a:pt x="2169391" y="2302101"/>
                </a:lnTo>
                <a:lnTo>
                  <a:pt x="2162811" y="2304596"/>
                </a:lnTo>
                <a:lnTo>
                  <a:pt x="2156458" y="2306637"/>
                </a:lnTo>
                <a:lnTo>
                  <a:pt x="2150105" y="2308452"/>
                </a:lnTo>
                <a:lnTo>
                  <a:pt x="2143298" y="2310040"/>
                </a:lnTo>
                <a:lnTo>
                  <a:pt x="2136265" y="2311400"/>
                </a:lnTo>
                <a:lnTo>
                  <a:pt x="2129458" y="2312308"/>
                </a:lnTo>
                <a:lnTo>
                  <a:pt x="2122424" y="2312988"/>
                </a:lnTo>
                <a:lnTo>
                  <a:pt x="2115163" y="2312988"/>
                </a:lnTo>
                <a:lnTo>
                  <a:pt x="1452175" y="2312988"/>
                </a:lnTo>
                <a:lnTo>
                  <a:pt x="1448091" y="2312761"/>
                </a:lnTo>
                <a:lnTo>
                  <a:pt x="1446276" y="2312761"/>
                </a:lnTo>
                <a:lnTo>
                  <a:pt x="1444688" y="2312761"/>
                </a:lnTo>
                <a:lnTo>
                  <a:pt x="1438562" y="2312988"/>
                </a:lnTo>
                <a:lnTo>
                  <a:pt x="1432662" y="2312761"/>
                </a:lnTo>
                <a:lnTo>
                  <a:pt x="1426536" y="2311854"/>
                </a:lnTo>
                <a:lnTo>
                  <a:pt x="1420864" y="2311174"/>
                </a:lnTo>
                <a:lnTo>
                  <a:pt x="1414738" y="2310040"/>
                </a:lnTo>
                <a:lnTo>
                  <a:pt x="1409065" y="2308452"/>
                </a:lnTo>
                <a:lnTo>
                  <a:pt x="1403393" y="2306637"/>
                </a:lnTo>
                <a:lnTo>
                  <a:pt x="1397721" y="2304823"/>
                </a:lnTo>
                <a:lnTo>
                  <a:pt x="1392275" y="2302554"/>
                </a:lnTo>
                <a:lnTo>
                  <a:pt x="1387057" y="2300059"/>
                </a:lnTo>
                <a:lnTo>
                  <a:pt x="1381838" y="2297111"/>
                </a:lnTo>
                <a:lnTo>
                  <a:pt x="1376846" y="2293935"/>
                </a:lnTo>
                <a:lnTo>
                  <a:pt x="1372081" y="2290533"/>
                </a:lnTo>
                <a:lnTo>
                  <a:pt x="1367317" y="2286904"/>
                </a:lnTo>
                <a:lnTo>
                  <a:pt x="1362779" y="2283048"/>
                </a:lnTo>
                <a:lnTo>
                  <a:pt x="1358241" y="2278965"/>
                </a:lnTo>
                <a:lnTo>
                  <a:pt x="878584" y="1799469"/>
                </a:lnTo>
                <a:lnTo>
                  <a:pt x="874500" y="1794933"/>
                </a:lnTo>
                <a:lnTo>
                  <a:pt x="870643" y="1790396"/>
                </a:lnTo>
                <a:lnTo>
                  <a:pt x="867013" y="1785633"/>
                </a:lnTo>
                <a:lnTo>
                  <a:pt x="863609" y="1781097"/>
                </a:lnTo>
                <a:lnTo>
                  <a:pt x="860433" y="1776107"/>
                </a:lnTo>
                <a:lnTo>
                  <a:pt x="857710" y="1771117"/>
                </a:lnTo>
                <a:lnTo>
                  <a:pt x="855214" y="1766126"/>
                </a:lnTo>
                <a:lnTo>
                  <a:pt x="852945" y="1760683"/>
                </a:lnTo>
                <a:lnTo>
                  <a:pt x="850903" y="1755466"/>
                </a:lnTo>
                <a:lnTo>
                  <a:pt x="849088" y="1750249"/>
                </a:lnTo>
                <a:lnTo>
                  <a:pt x="847727" y="1744805"/>
                </a:lnTo>
                <a:lnTo>
                  <a:pt x="846592" y="1739362"/>
                </a:lnTo>
                <a:lnTo>
                  <a:pt x="845458" y="1733691"/>
                </a:lnTo>
                <a:lnTo>
                  <a:pt x="845004" y="1728248"/>
                </a:lnTo>
                <a:lnTo>
                  <a:pt x="844550" y="1722577"/>
                </a:lnTo>
                <a:lnTo>
                  <a:pt x="844550" y="1716907"/>
                </a:lnTo>
                <a:lnTo>
                  <a:pt x="844550" y="1711463"/>
                </a:lnTo>
                <a:lnTo>
                  <a:pt x="845004" y="1705793"/>
                </a:lnTo>
                <a:lnTo>
                  <a:pt x="845458" y="1700122"/>
                </a:lnTo>
                <a:lnTo>
                  <a:pt x="846592" y="1694678"/>
                </a:lnTo>
                <a:lnTo>
                  <a:pt x="847727" y="1689235"/>
                </a:lnTo>
                <a:lnTo>
                  <a:pt x="849088" y="1683564"/>
                </a:lnTo>
                <a:lnTo>
                  <a:pt x="850903" y="1678347"/>
                </a:lnTo>
                <a:lnTo>
                  <a:pt x="852945" y="1673131"/>
                </a:lnTo>
                <a:lnTo>
                  <a:pt x="855214" y="1667914"/>
                </a:lnTo>
                <a:lnTo>
                  <a:pt x="857710" y="1662697"/>
                </a:lnTo>
                <a:lnTo>
                  <a:pt x="860433" y="1657707"/>
                </a:lnTo>
                <a:lnTo>
                  <a:pt x="863609" y="1652717"/>
                </a:lnTo>
                <a:lnTo>
                  <a:pt x="867013" y="1647954"/>
                </a:lnTo>
                <a:lnTo>
                  <a:pt x="870643" y="1643417"/>
                </a:lnTo>
                <a:lnTo>
                  <a:pt x="874500" y="1638881"/>
                </a:lnTo>
                <a:lnTo>
                  <a:pt x="878584" y="1634571"/>
                </a:lnTo>
                <a:lnTo>
                  <a:pt x="882668" y="1630488"/>
                </a:lnTo>
                <a:lnTo>
                  <a:pt x="887206" y="1626632"/>
                </a:lnTo>
                <a:lnTo>
                  <a:pt x="891744" y="1623230"/>
                </a:lnTo>
                <a:lnTo>
                  <a:pt x="896509" y="1619828"/>
                </a:lnTo>
                <a:lnTo>
                  <a:pt x="901047" y="1616879"/>
                </a:lnTo>
                <a:lnTo>
                  <a:pt x="906039" y="1613931"/>
                </a:lnTo>
                <a:lnTo>
                  <a:pt x="911030" y="1611436"/>
                </a:lnTo>
                <a:lnTo>
                  <a:pt x="916249" y="1609167"/>
                </a:lnTo>
                <a:lnTo>
                  <a:pt x="921694" y="1607353"/>
                </a:lnTo>
                <a:lnTo>
                  <a:pt x="927140" y="1605538"/>
                </a:lnTo>
                <a:lnTo>
                  <a:pt x="932585" y="1603951"/>
                </a:lnTo>
                <a:lnTo>
                  <a:pt x="938031" y="1602590"/>
                </a:lnTo>
                <a:lnTo>
                  <a:pt x="943703" y="1601682"/>
                </a:lnTo>
                <a:lnTo>
                  <a:pt x="949376" y="1600775"/>
                </a:lnTo>
                <a:lnTo>
                  <a:pt x="955275" y="1600548"/>
                </a:lnTo>
                <a:lnTo>
                  <a:pt x="960947" y="1600321"/>
                </a:lnTo>
                <a:lnTo>
                  <a:pt x="966847" y="1600548"/>
                </a:lnTo>
                <a:lnTo>
                  <a:pt x="972519" y="1600775"/>
                </a:lnTo>
                <a:lnTo>
                  <a:pt x="978191" y="1601682"/>
                </a:lnTo>
                <a:lnTo>
                  <a:pt x="983864" y="1602590"/>
                </a:lnTo>
                <a:lnTo>
                  <a:pt x="989536" y="1603951"/>
                </a:lnTo>
                <a:lnTo>
                  <a:pt x="994982" y="1605538"/>
                </a:lnTo>
                <a:lnTo>
                  <a:pt x="1000427" y="1607353"/>
                </a:lnTo>
                <a:lnTo>
                  <a:pt x="1005646" y="1609167"/>
                </a:lnTo>
                <a:lnTo>
                  <a:pt x="1010637" y="1611436"/>
                </a:lnTo>
                <a:lnTo>
                  <a:pt x="1015856" y="1613931"/>
                </a:lnTo>
                <a:lnTo>
                  <a:pt x="1020848" y="1616879"/>
                </a:lnTo>
                <a:lnTo>
                  <a:pt x="1025612" y="1619828"/>
                </a:lnTo>
                <a:lnTo>
                  <a:pt x="1030377" y="1623230"/>
                </a:lnTo>
                <a:lnTo>
                  <a:pt x="1034688" y="1626632"/>
                </a:lnTo>
                <a:lnTo>
                  <a:pt x="1038999" y="1630488"/>
                </a:lnTo>
                <a:lnTo>
                  <a:pt x="1043537" y="1634571"/>
                </a:lnTo>
                <a:lnTo>
                  <a:pt x="1303559" y="1894506"/>
                </a:lnTo>
                <a:lnTo>
                  <a:pt x="1303559" y="915780"/>
                </a:lnTo>
                <a:lnTo>
                  <a:pt x="1303786" y="908976"/>
                </a:lnTo>
                <a:lnTo>
                  <a:pt x="1304467" y="902625"/>
                </a:lnTo>
                <a:lnTo>
                  <a:pt x="1305147" y="896501"/>
                </a:lnTo>
                <a:lnTo>
                  <a:pt x="1306282" y="890150"/>
                </a:lnTo>
                <a:lnTo>
                  <a:pt x="1307643" y="884025"/>
                </a:lnTo>
                <a:lnTo>
                  <a:pt x="1309231" y="878128"/>
                </a:lnTo>
                <a:lnTo>
                  <a:pt x="1311273" y="872231"/>
                </a:lnTo>
                <a:lnTo>
                  <a:pt x="1313769" y="866334"/>
                </a:lnTo>
                <a:lnTo>
                  <a:pt x="1316265" y="860890"/>
                </a:lnTo>
                <a:lnTo>
                  <a:pt x="1318988" y="855219"/>
                </a:lnTo>
                <a:lnTo>
                  <a:pt x="1322164" y="850003"/>
                </a:lnTo>
                <a:lnTo>
                  <a:pt x="1325341" y="844786"/>
                </a:lnTo>
                <a:lnTo>
                  <a:pt x="1328971" y="840023"/>
                </a:lnTo>
                <a:lnTo>
                  <a:pt x="1332829" y="835032"/>
                </a:lnTo>
                <a:lnTo>
                  <a:pt x="1336686" y="830496"/>
                </a:lnTo>
                <a:lnTo>
                  <a:pt x="1340770" y="825960"/>
                </a:lnTo>
                <a:lnTo>
                  <a:pt x="1345081" y="821877"/>
                </a:lnTo>
                <a:lnTo>
                  <a:pt x="1349846" y="817794"/>
                </a:lnTo>
                <a:lnTo>
                  <a:pt x="1354610" y="814165"/>
                </a:lnTo>
                <a:lnTo>
                  <a:pt x="1359602" y="810536"/>
                </a:lnTo>
                <a:lnTo>
                  <a:pt x="1364821" y="807134"/>
                </a:lnTo>
                <a:lnTo>
                  <a:pt x="1370266" y="804185"/>
                </a:lnTo>
                <a:lnTo>
                  <a:pt x="1375485" y="801463"/>
                </a:lnTo>
                <a:lnTo>
                  <a:pt x="1381384" y="798968"/>
                </a:lnTo>
                <a:lnTo>
                  <a:pt x="1387057" y="796700"/>
                </a:lnTo>
                <a:lnTo>
                  <a:pt x="1392956" y="794659"/>
                </a:lnTo>
                <a:lnTo>
                  <a:pt x="1398855" y="793071"/>
                </a:lnTo>
                <a:lnTo>
                  <a:pt x="1404981" y="791483"/>
                </a:lnTo>
                <a:lnTo>
                  <a:pt x="1411107" y="790349"/>
                </a:lnTo>
                <a:lnTo>
                  <a:pt x="1417687" y="789669"/>
                </a:lnTo>
                <a:lnTo>
                  <a:pt x="1424040" y="789215"/>
                </a:lnTo>
                <a:lnTo>
                  <a:pt x="1430620" y="788988"/>
                </a:lnTo>
                <a:close/>
                <a:moveTo>
                  <a:pt x="1273230" y="585788"/>
                </a:moveTo>
                <a:lnTo>
                  <a:pt x="1584498" y="585788"/>
                </a:lnTo>
                <a:lnTo>
                  <a:pt x="1589493" y="586241"/>
                </a:lnTo>
                <a:lnTo>
                  <a:pt x="1594488" y="586922"/>
                </a:lnTo>
                <a:lnTo>
                  <a:pt x="1599028" y="588283"/>
                </a:lnTo>
                <a:lnTo>
                  <a:pt x="1603569" y="589643"/>
                </a:lnTo>
                <a:lnTo>
                  <a:pt x="1606975" y="591231"/>
                </a:lnTo>
                <a:lnTo>
                  <a:pt x="1609926" y="593045"/>
                </a:lnTo>
                <a:lnTo>
                  <a:pt x="1612878" y="594859"/>
                </a:lnTo>
                <a:lnTo>
                  <a:pt x="1615602" y="597127"/>
                </a:lnTo>
                <a:lnTo>
                  <a:pt x="1618327" y="599622"/>
                </a:lnTo>
                <a:lnTo>
                  <a:pt x="1620824" y="601890"/>
                </a:lnTo>
                <a:lnTo>
                  <a:pt x="1623094" y="604611"/>
                </a:lnTo>
                <a:lnTo>
                  <a:pt x="1625138" y="607559"/>
                </a:lnTo>
                <a:lnTo>
                  <a:pt x="1626954" y="610734"/>
                </a:lnTo>
                <a:lnTo>
                  <a:pt x="1628543" y="613683"/>
                </a:lnTo>
                <a:lnTo>
                  <a:pt x="1630132" y="617084"/>
                </a:lnTo>
                <a:lnTo>
                  <a:pt x="1631495" y="620486"/>
                </a:lnTo>
                <a:lnTo>
                  <a:pt x="1632176" y="623888"/>
                </a:lnTo>
                <a:lnTo>
                  <a:pt x="1632857" y="627290"/>
                </a:lnTo>
                <a:lnTo>
                  <a:pt x="1633538" y="631372"/>
                </a:lnTo>
                <a:lnTo>
                  <a:pt x="1633538" y="634774"/>
                </a:lnTo>
                <a:lnTo>
                  <a:pt x="1633538" y="805090"/>
                </a:lnTo>
                <a:lnTo>
                  <a:pt x="1629678" y="798286"/>
                </a:lnTo>
                <a:lnTo>
                  <a:pt x="1625819" y="791936"/>
                </a:lnTo>
                <a:lnTo>
                  <a:pt x="1621505" y="785586"/>
                </a:lnTo>
                <a:lnTo>
                  <a:pt x="1616964" y="779236"/>
                </a:lnTo>
                <a:lnTo>
                  <a:pt x="1612651" y="773113"/>
                </a:lnTo>
                <a:lnTo>
                  <a:pt x="1607656" y="767443"/>
                </a:lnTo>
                <a:lnTo>
                  <a:pt x="1602661" y="761547"/>
                </a:lnTo>
                <a:lnTo>
                  <a:pt x="1597666" y="756104"/>
                </a:lnTo>
                <a:lnTo>
                  <a:pt x="1592217" y="750661"/>
                </a:lnTo>
                <a:lnTo>
                  <a:pt x="1586541" y="745445"/>
                </a:lnTo>
                <a:lnTo>
                  <a:pt x="1580865" y="740456"/>
                </a:lnTo>
                <a:lnTo>
                  <a:pt x="1575189" y="735466"/>
                </a:lnTo>
                <a:lnTo>
                  <a:pt x="1568832" y="730704"/>
                </a:lnTo>
                <a:lnTo>
                  <a:pt x="1562702" y="726395"/>
                </a:lnTo>
                <a:lnTo>
                  <a:pt x="1556572" y="722086"/>
                </a:lnTo>
                <a:lnTo>
                  <a:pt x="1549988" y="718231"/>
                </a:lnTo>
                <a:lnTo>
                  <a:pt x="1543404" y="714375"/>
                </a:lnTo>
                <a:lnTo>
                  <a:pt x="1536593" y="710747"/>
                </a:lnTo>
                <a:lnTo>
                  <a:pt x="1529555" y="707118"/>
                </a:lnTo>
                <a:lnTo>
                  <a:pt x="1522744" y="703943"/>
                </a:lnTo>
                <a:lnTo>
                  <a:pt x="1515706" y="701222"/>
                </a:lnTo>
                <a:lnTo>
                  <a:pt x="1508213" y="698274"/>
                </a:lnTo>
                <a:lnTo>
                  <a:pt x="1500948" y="695779"/>
                </a:lnTo>
                <a:lnTo>
                  <a:pt x="1493456" y="693738"/>
                </a:lnTo>
                <a:lnTo>
                  <a:pt x="1485964" y="691697"/>
                </a:lnTo>
                <a:lnTo>
                  <a:pt x="1478245" y="689883"/>
                </a:lnTo>
                <a:lnTo>
                  <a:pt x="1470525" y="688295"/>
                </a:lnTo>
                <a:lnTo>
                  <a:pt x="1462806" y="686934"/>
                </a:lnTo>
                <a:lnTo>
                  <a:pt x="1454860" y="686254"/>
                </a:lnTo>
                <a:lnTo>
                  <a:pt x="1446686" y="685347"/>
                </a:lnTo>
                <a:lnTo>
                  <a:pt x="1438513" y="684893"/>
                </a:lnTo>
                <a:lnTo>
                  <a:pt x="1430567" y="684893"/>
                </a:lnTo>
                <a:lnTo>
                  <a:pt x="1421939" y="684893"/>
                </a:lnTo>
                <a:lnTo>
                  <a:pt x="1413766" y="685347"/>
                </a:lnTo>
                <a:lnTo>
                  <a:pt x="1405366" y="686254"/>
                </a:lnTo>
                <a:lnTo>
                  <a:pt x="1397419" y="687161"/>
                </a:lnTo>
                <a:lnTo>
                  <a:pt x="1389246" y="688522"/>
                </a:lnTo>
                <a:lnTo>
                  <a:pt x="1381300" y="690109"/>
                </a:lnTo>
                <a:lnTo>
                  <a:pt x="1373353" y="691924"/>
                </a:lnTo>
                <a:lnTo>
                  <a:pt x="1365634" y="693965"/>
                </a:lnTo>
                <a:lnTo>
                  <a:pt x="1357915" y="696459"/>
                </a:lnTo>
                <a:lnTo>
                  <a:pt x="1350423" y="699181"/>
                </a:lnTo>
                <a:lnTo>
                  <a:pt x="1342930" y="701902"/>
                </a:lnTo>
                <a:lnTo>
                  <a:pt x="1335665" y="705077"/>
                </a:lnTo>
                <a:lnTo>
                  <a:pt x="1328400" y="708479"/>
                </a:lnTo>
                <a:lnTo>
                  <a:pt x="1321589" y="711881"/>
                </a:lnTo>
                <a:lnTo>
                  <a:pt x="1314551" y="715963"/>
                </a:lnTo>
                <a:lnTo>
                  <a:pt x="1307967" y="720045"/>
                </a:lnTo>
                <a:lnTo>
                  <a:pt x="1301383" y="724354"/>
                </a:lnTo>
                <a:lnTo>
                  <a:pt x="1295026" y="728663"/>
                </a:lnTo>
                <a:lnTo>
                  <a:pt x="1288442" y="733425"/>
                </a:lnTo>
                <a:lnTo>
                  <a:pt x="1282539" y="738188"/>
                </a:lnTo>
                <a:lnTo>
                  <a:pt x="1276636" y="743404"/>
                </a:lnTo>
                <a:lnTo>
                  <a:pt x="1270960" y="748847"/>
                </a:lnTo>
                <a:lnTo>
                  <a:pt x="1265284" y="754290"/>
                </a:lnTo>
                <a:lnTo>
                  <a:pt x="1259835" y="759959"/>
                </a:lnTo>
                <a:lnTo>
                  <a:pt x="1254613" y="765856"/>
                </a:lnTo>
                <a:lnTo>
                  <a:pt x="1249845" y="771752"/>
                </a:lnTo>
                <a:lnTo>
                  <a:pt x="1244850" y="778102"/>
                </a:lnTo>
                <a:lnTo>
                  <a:pt x="1240310" y="784452"/>
                </a:lnTo>
                <a:lnTo>
                  <a:pt x="1235769" y="790802"/>
                </a:lnTo>
                <a:lnTo>
                  <a:pt x="1231682" y="797606"/>
                </a:lnTo>
                <a:lnTo>
                  <a:pt x="1227823" y="804410"/>
                </a:lnTo>
                <a:lnTo>
                  <a:pt x="1223963" y="811213"/>
                </a:lnTo>
                <a:lnTo>
                  <a:pt x="1223963" y="634774"/>
                </a:lnTo>
                <a:lnTo>
                  <a:pt x="1224190" y="631372"/>
                </a:lnTo>
                <a:lnTo>
                  <a:pt x="1224644" y="627290"/>
                </a:lnTo>
                <a:lnTo>
                  <a:pt x="1225325" y="623888"/>
                </a:lnTo>
                <a:lnTo>
                  <a:pt x="1226233" y="620486"/>
                </a:lnTo>
                <a:lnTo>
                  <a:pt x="1227596" y="617084"/>
                </a:lnTo>
                <a:lnTo>
                  <a:pt x="1228731" y="613683"/>
                </a:lnTo>
                <a:lnTo>
                  <a:pt x="1230547" y="610734"/>
                </a:lnTo>
                <a:lnTo>
                  <a:pt x="1232363" y="607559"/>
                </a:lnTo>
                <a:lnTo>
                  <a:pt x="1234634" y="604611"/>
                </a:lnTo>
                <a:lnTo>
                  <a:pt x="1236904" y="601890"/>
                </a:lnTo>
                <a:lnTo>
                  <a:pt x="1239402" y="599622"/>
                </a:lnTo>
                <a:lnTo>
                  <a:pt x="1241899" y="597127"/>
                </a:lnTo>
                <a:lnTo>
                  <a:pt x="1244850" y="594859"/>
                </a:lnTo>
                <a:lnTo>
                  <a:pt x="1247802" y="593045"/>
                </a:lnTo>
                <a:lnTo>
                  <a:pt x="1250753" y="591231"/>
                </a:lnTo>
                <a:lnTo>
                  <a:pt x="1254159" y="589643"/>
                </a:lnTo>
                <a:lnTo>
                  <a:pt x="1258473" y="588283"/>
                </a:lnTo>
                <a:lnTo>
                  <a:pt x="1263240" y="586922"/>
                </a:lnTo>
                <a:lnTo>
                  <a:pt x="1268008" y="586241"/>
                </a:lnTo>
                <a:lnTo>
                  <a:pt x="1273230" y="585788"/>
                </a:lnTo>
                <a:close/>
                <a:moveTo>
                  <a:pt x="661842" y="585788"/>
                </a:moveTo>
                <a:lnTo>
                  <a:pt x="973283" y="585788"/>
                </a:lnTo>
                <a:lnTo>
                  <a:pt x="978280" y="586240"/>
                </a:lnTo>
                <a:lnTo>
                  <a:pt x="983051" y="586919"/>
                </a:lnTo>
                <a:lnTo>
                  <a:pt x="988048" y="588276"/>
                </a:lnTo>
                <a:lnTo>
                  <a:pt x="992364" y="589633"/>
                </a:lnTo>
                <a:lnTo>
                  <a:pt x="995772" y="591216"/>
                </a:lnTo>
                <a:lnTo>
                  <a:pt x="998725" y="593025"/>
                </a:lnTo>
                <a:lnTo>
                  <a:pt x="1001678" y="594834"/>
                </a:lnTo>
                <a:lnTo>
                  <a:pt x="1004404" y="597096"/>
                </a:lnTo>
                <a:lnTo>
                  <a:pt x="1007130" y="599583"/>
                </a:lnTo>
                <a:lnTo>
                  <a:pt x="1009629" y="601845"/>
                </a:lnTo>
                <a:lnTo>
                  <a:pt x="1011901" y="604559"/>
                </a:lnTo>
                <a:lnTo>
                  <a:pt x="1013945" y="607499"/>
                </a:lnTo>
                <a:lnTo>
                  <a:pt x="1015762" y="610665"/>
                </a:lnTo>
                <a:lnTo>
                  <a:pt x="1017580" y="613605"/>
                </a:lnTo>
                <a:lnTo>
                  <a:pt x="1018943" y="616998"/>
                </a:lnTo>
                <a:lnTo>
                  <a:pt x="1020306" y="620390"/>
                </a:lnTo>
                <a:lnTo>
                  <a:pt x="1020987" y="623782"/>
                </a:lnTo>
                <a:lnTo>
                  <a:pt x="1021896" y="627175"/>
                </a:lnTo>
                <a:lnTo>
                  <a:pt x="1022350" y="631246"/>
                </a:lnTo>
                <a:lnTo>
                  <a:pt x="1022350" y="634638"/>
                </a:lnTo>
                <a:lnTo>
                  <a:pt x="1022350" y="944926"/>
                </a:lnTo>
                <a:lnTo>
                  <a:pt x="1022350" y="949223"/>
                </a:lnTo>
                <a:lnTo>
                  <a:pt x="1021441" y="953294"/>
                </a:lnTo>
                <a:lnTo>
                  <a:pt x="1020760" y="957817"/>
                </a:lnTo>
                <a:lnTo>
                  <a:pt x="1019397" y="961662"/>
                </a:lnTo>
                <a:lnTo>
                  <a:pt x="1017807" y="965506"/>
                </a:lnTo>
                <a:lnTo>
                  <a:pt x="1015762" y="969125"/>
                </a:lnTo>
                <a:lnTo>
                  <a:pt x="1013718" y="972743"/>
                </a:lnTo>
                <a:lnTo>
                  <a:pt x="1011219" y="975910"/>
                </a:lnTo>
                <a:lnTo>
                  <a:pt x="1008266" y="979076"/>
                </a:lnTo>
                <a:lnTo>
                  <a:pt x="1005540" y="981564"/>
                </a:lnTo>
                <a:lnTo>
                  <a:pt x="1002133" y="984278"/>
                </a:lnTo>
                <a:lnTo>
                  <a:pt x="998725" y="986539"/>
                </a:lnTo>
                <a:lnTo>
                  <a:pt x="995090" y="988575"/>
                </a:lnTo>
                <a:lnTo>
                  <a:pt x="991229" y="990384"/>
                </a:lnTo>
                <a:lnTo>
                  <a:pt x="987367" y="991741"/>
                </a:lnTo>
                <a:lnTo>
                  <a:pt x="983278" y="992645"/>
                </a:lnTo>
                <a:lnTo>
                  <a:pt x="978280" y="993550"/>
                </a:lnTo>
                <a:lnTo>
                  <a:pt x="973283" y="993776"/>
                </a:lnTo>
                <a:lnTo>
                  <a:pt x="661842" y="993776"/>
                </a:lnTo>
                <a:lnTo>
                  <a:pt x="656844" y="993550"/>
                </a:lnTo>
                <a:lnTo>
                  <a:pt x="652074" y="992645"/>
                </a:lnTo>
                <a:lnTo>
                  <a:pt x="647985" y="991741"/>
                </a:lnTo>
                <a:lnTo>
                  <a:pt x="643896" y="990384"/>
                </a:lnTo>
                <a:lnTo>
                  <a:pt x="640034" y="988575"/>
                </a:lnTo>
                <a:lnTo>
                  <a:pt x="636400" y="986539"/>
                </a:lnTo>
                <a:lnTo>
                  <a:pt x="632992" y="984278"/>
                </a:lnTo>
                <a:lnTo>
                  <a:pt x="629585" y="981564"/>
                </a:lnTo>
                <a:lnTo>
                  <a:pt x="626859" y="979076"/>
                </a:lnTo>
                <a:lnTo>
                  <a:pt x="623906" y="975910"/>
                </a:lnTo>
                <a:lnTo>
                  <a:pt x="621407" y="972743"/>
                </a:lnTo>
                <a:lnTo>
                  <a:pt x="619362" y="969125"/>
                </a:lnTo>
                <a:lnTo>
                  <a:pt x="617318" y="965506"/>
                </a:lnTo>
                <a:lnTo>
                  <a:pt x="615728" y="961662"/>
                </a:lnTo>
                <a:lnTo>
                  <a:pt x="614365" y="957817"/>
                </a:lnTo>
                <a:lnTo>
                  <a:pt x="613683" y="953294"/>
                </a:lnTo>
                <a:lnTo>
                  <a:pt x="612775" y="949223"/>
                </a:lnTo>
                <a:lnTo>
                  <a:pt x="612775" y="944926"/>
                </a:lnTo>
                <a:lnTo>
                  <a:pt x="612775" y="634638"/>
                </a:lnTo>
                <a:lnTo>
                  <a:pt x="612775" y="631246"/>
                </a:lnTo>
                <a:lnTo>
                  <a:pt x="613229" y="627175"/>
                </a:lnTo>
                <a:lnTo>
                  <a:pt x="613911" y="623782"/>
                </a:lnTo>
                <a:lnTo>
                  <a:pt x="614819" y="620390"/>
                </a:lnTo>
                <a:lnTo>
                  <a:pt x="616182" y="616998"/>
                </a:lnTo>
                <a:lnTo>
                  <a:pt x="617545" y="613605"/>
                </a:lnTo>
                <a:lnTo>
                  <a:pt x="619362" y="610665"/>
                </a:lnTo>
                <a:lnTo>
                  <a:pt x="621180" y="607499"/>
                </a:lnTo>
                <a:lnTo>
                  <a:pt x="623224" y="604559"/>
                </a:lnTo>
                <a:lnTo>
                  <a:pt x="625496" y="601845"/>
                </a:lnTo>
                <a:lnTo>
                  <a:pt x="627995" y="599583"/>
                </a:lnTo>
                <a:lnTo>
                  <a:pt x="630721" y="597096"/>
                </a:lnTo>
                <a:lnTo>
                  <a:pt x="633447" y="594834"/>
                </a:lnTo>
                <a:lnTo>
                  <a:pt x="636400" y="593025"/>
                </a:lnTo>
                <a:lnTo>
                  <a:pt x="639353" y="591216"/>
                </a:lnTo>
                <a:lnTo>
                  <a:pt x="642760" y="589633"/>
                </a:lnTo>
                <a:lnTo>
                  <a:pt x="647076" y="588276"/>
                </a:lnTo>
                <a:lnTo>
                  <a:pt x="651847" y="586919"/>
                </a:lnTo>
                <a:lnTo>
                  <a:pt x="656844" y="586240"/>
                </a:lnTo>
                <a:lnTo>
                  <a:pt x="661842" y="585788"/>
                </a:lnTo>
                <a:close/>
                <a:moveTo>
                  <a:pt x="49267" y="585788"/>
                </a:moveTo>
                <a:lnTo>
                  <a:pt x="360535" y="585788"/>
                </a:lnTo>
                <a:lnTo>
                  <a:pt x="365757" y="586240"/>
                </a:lnTo>
                <a:lnTo>
                  <a:pt x="370524" y="586919"/>
                </a:lnTo>
                <a:lnTo>
                  <a:pt x="375292" y="588276"/>
                </a:lnTo>
                <a:lnTo>
                  <a:pt x="379606" y="589633"/>
                </a:lnTo>
                <a:lnTo>
                  <a:pt x="383011" y="591216"/>
                </a:lnTo>
                <a:lnTo>
                  <a:pt x="386190" y="593025"/>
                </a:lnTo>
                <a:lnTo>
                  <a:pt x="388914" y="594834"/>
                </a:lnTo>
                <a:lnTo>
                  <a:pt x="391866" y="597096"/>
                </a:lnTo>
                <a:lnTo>
                  <a:pt x="394363" y="599583"/>
                </a:lnTo>
                <a:lnTo>
                  <a:pt x="396861" y="601845"/>
                </a:lnTo>
                <a:lnTo>
                  <a:pt x="399358" y="604559"/>
                </a:lnTo>
                <a:lnTo>
                  <a:pt x="401401" y="607499"/>
                </a:lnTo>
                <a:lnTo>
                  <a:pt x="403218" y="610665"/>
                </a:lnTo>
                <a:lnTo>
                  <a:pt x="404580" y="613605"/>
                </a:lnTo>
                <a:lnTo>
                  <a:pt x="406169" y="616998"/>
                </a:lnTo>
                <a:lnTo>
                  <a:pt x="407531" y="620390"/>
                </a:lnTo>
                <a:lnTo>
                  <a:pt x="408213" y="623782"/>
                </a:lnTo>
                <a:lnTo>
                  <a:pt x="409121" y="627175"/>
                </a:lnTo>
                <a:lnTo>
                  <a:pt x="409575" y="631246"/>
                </a:lnTo>
                <a:lnTo>
                  <a:pt x="409575" y="634638"/>
                </a:lnTo>
                <a:lnTo>
                  <a:pt x="409575" y="944926"/>
                </a:lnTo>
                <a:lnTo>
                  <a:pt x="409348" y="949223"/>
                </a:lnTo>
                <a:lnTo>
                  <a:pt x="408894" y="953294"/>
                </a:lnTo>
                <a:lnTo>
                  <a:pt x="407986" y="957817"/>
                </a:lnTo>
                <a:lnTo>
                  <a:pt x="406623" y="961662"/>
                </a:lnTo>
                <a:lnTo>
                  <a:pt x="405034" y="965506"/>
                </a:lnTo>
                <a:lnTo>
                  <a:pt x="403218" y="969125"/>
                </a:lnTo>
                <a:lnTo>
                  <a:pt x="400720" y="972743"/>
                </a:lnTo>
                <a:lnTo>
                  <a:pt x="398450" y="975910"/>
                </a:lnTo>
                <a:lnTo>
                  <a:pt x="395726" y="979076"/>
                </a:lnTo>
                <a:lnTo>
                  <a:pt x="392774" y="981564"/>
                </a:lnTo>
                <a:lnTo>
                  <a:pt x="389368" y="984278"/>
                </a:lnTo>
                <a:lnTo>
                  <a:pt x="386190" y="986539"/>
                </a:lnTo>
                <a:lnTo>
                  <a:pt x="382557" y="988575"/>
                </a:lnTo>
                <a:lnTo>
                  <a:pt x="378698" y="990384"/>
                </a:lnTo>
                <a:lnTo>
                  <a:pt x="374611" y="991741"/>
                </a:lnTo>
                <a:lnTo>
                  <a:pt x="370524" y="992645"/>
                </a:lnTo>
                <a:lnTo>
                  <a:pt x="365757" y="993550"/>
                </a:lnTo>
                <a:lnTo>
                  <a:pt x="360535" y="993776"/>
                </a:lnTo>
                <a:lnTo>
                  <a:pt x="49267" y="993776"/>
                </a:lnTo>
                <a:lnTo>
                  <a:pt x="44272" y="993550"/>
                </a:lnTo>
                <a:lnTo>
                  <a:pt x="39277" y="992645"/>
                </a:lnTo>
                <a:lnTo>
                  <a:pt x="35191" y="991741"/>
                </a:lnTo>
                <a:lnTo>
                  <a:pt x="31331" y="990384"/>
                </a:lnTo>
                <a:lnTo>
                  <a:pt x="27471" y="988575"/>
                </a:lnTo>
                <a:lnTo>
                  <a:pt x="23839" y="986539"/>
                </a:lnTo>
                <a:lnTo>
                  <a:pt x="20433" y="984278"/>
                </a:lnTo>
                <a:lnTo>
                  <a:pt x="17028" y="981564"/>
                </a:lnTo>
                <a:lnTo>
                  <a:pt x="14303" y="979076"/>
                </a:lnTo>
                <a:lnTo>
                  <a:pt x="11352" y="975910"/>
                </a:lnTo>
                <a:lnTo>
                  <a:pt x="8854" y="972743"/>
                </a:lnTo>
                <a:lnTo>
                  <a:pt x="6811" y="969125"/>
                </a:lnTo>
                <a:lnTo>
                  <a:pt x="4768" y="965506"/>
                </a:lnTo>
                <a:lnTo>
                  <a:pt x="3178" y="961662"/>
                </a:lnTo>
                <a:lnTo>
                  <a:pt x="1816" y="957817"/>
                </a:lnTo>
                <a:lnTo>
                  <a:pt x="908" y="953294"/>
                </a:lnTo>
                <a:lnTo>
                  <a:pt x="227" y="949223"/>
                </a:lnTo>
                <a:lnTo>
                  <a:pt x="0" y="944926"/>
                </a:lnTo>
                <a:lnTo>
                  <a:pt x="0" y="634638"/>
                </a:lnTo>
                <a:lnTo>
                  <a:pt x="227" y="631246"/>
                </a:lnTo>
                <a:lnTo>
                  <a:pt x="908" y="627175"/>
                </a:lnTo>
                <a:lnTo>
                  <a:pt x="1362" y="623782"/>
                </a:lnTo>
                <a:lnTo>
                  <a:pt x="2270" y="620390"/>
                </a:lnTo>
                <a:lnTo>
                  <a:pt x="3632" y="616998"/>
                </a:lnTo>
                <a:lnTo>
                  <a:pt x="4995" y="613605"/>
                </a:lnTo>
                <a:lnTo>
                  <a:pt x="6811" y="610665"/>
                </a:lnTo>
                <a:lnTo>
                  <a:pt x="8627" y="607499"/>
                </a:lnTo>
                <a:lnTo>
                  <a:pt x="10670" y="604559"/>
                </a:lnTo>
                <a:lnTo>
                  <a:pt x="12941" y="601845"/>
                </a:lnTo>
                <a:lnTo>
                  <a:pt x="15438" y="599583"/>
                </a:lnTo>
                <a:lnTo>
                  <a:pt x="18163" y="597096"/>
                </a:lnTo>
                <a:lnTo>
                  <a:pt x="20887" y="594834"/>
                </a:lnTo>
                <a:lnTo>
                  <a:pt x="23839" y="593025"/>
                </a:lnTo>
                <a:lnTo>
                  <a:pt x="27017" y="591216"/>
                </a:lnTo>
                <a:lnTo>
                  <a:pt x="30196" y="589633"/>
                </a:lnTo>
                <a:lnTo>
                  <a:pt x="34736" y="588276"/>
                </a:lnTo>
                <a:lnTo>
                  <a:pt x="39277" y="586919"/>
                </a:lnTo>
                <a:lnTo>
                  <a:pt x="44272" y="586240"/>
                </a:lnTo>
                <a:lnTo>
                  <a:pt x="49267" y="585788"/>
                </a:lnTo>
                <a:close/>
                <a:moveTo>
                  <a:pt x="1273230" y="0"/>
                </a:moveTo>
                <a:lnTo>
                  <a:pt x="1584498" y="0"/>
                </a:lnTo>
                <a:lnTo>
                  <a:pt x="1589493" y="226"/>
                </a:lnTo>
                <a:lnTo>
                  <a:pt x="1594488" y="905"/>
                </a:lnTo>
                <a:lnTo>
                  <a:pt x="1599028" y="2263"/>
                </a:lnTo>
                <a:lnTo>
                  <a:pt x="1603569" y="3847"/>
                </a:lnTo>
                <a:lnTo>
                  <a:pt x="1607883" y="5883"/>
                </a:lnTo>
                <a:lnTo>
                  <a:pt x="1611969" y="8372"/>
                </a:lnTo>
                <a:lnTo>
                  <a:pt x="1615602" y="11314"/>
                </a:lnTo>
                <a:lnTo>
                  <a:pt x="1619235" y="14256"/>
                </a:lnTo>
                <a:lnTo>
                  <a:pt x="1622413" y="17650"/>
                </a:lnTo>
                <a:lnTo>
                  <a:pt x="1625138" y="21497"/>
                </a:lnTo>
                <a:lnTo>
                  <a:pt x="1627408" y="25796"/>
                </a:lnTo>
                <a:lnTo>
                  <a:pt x="1629678" y="29869"/>
                </a:lnTo>
                <a:lnTo>
                  <a:pt x="1631495" y="34395"/>
                </a:lnTo>
                <a:lnTo>
                  <a:pt x="1632403" y="39147"/>
                </a:lnTo>
                <a:lnTo>
                  <a:pt x="1633311" y="43899"/>
                </a:lnTo>
                <a:lnTo>
                  <a:pt x="1633538" y="48877"/>
                </a:lnTo>
                <a:lnTo>
                  <a:pt x="1633538" y="359111"/>
                </a:lnTo>
                <a:lnTo>
                  <a:pt x="1633311" y="364089"/>
                </a:lnTo>
                <a:lnTo>
                  <a:pt x="1632403" y="368841"/>
                </a:lnTo>
                <a:lnTo>
                  <a:pt x="1631495" y="373593"/>
                </a:lnTo>
                <a:lnTo>
                  <a:pt x="1629678" y="378119"/>
                </a:lnTo>
                <a:lnTo>
                  <a:pt x="1627408" y="382418"/>
                </a:lnTo>
                <a:lnTo>
                  <a:pt x="1625138" y="386491"/>
                </a:lnTo>
                <a:lnTo>
                  <a:pt x="1622413" y="390338"/>
                </a:lnTo>
                <a:lnTo>
                  <a:pt x="1619235" y="393732"/>
                </a:lnTo>
                <a:lnTo>
                  <a:pt x="1615602" y="396900"/>
                </a:lnTo>
                <a:lnTo>
                  <a:pt x="1611969" y="399615"/>
                </a:lnTo>
                <a:lnTo>
                  <a:pt x="1607883" y="402105"/>
                </a:lnTo>
                <a:lnTo>
                  <a:pt x="1603569" y="404141"/>
                </a:lnTo>
                <a:lnTo>
                  <a:pt x="1599028" y="405725"/>
                </a:lnTo>
                <a:lnTo>
                  <a:pt x="1594488" y="407083"/>
                </a:lnTo>
                <a:lnTo>
                  <a:pt x="1589493" y="407762"/>
                </a:lnTo>
                <a:lnTo>
                  <a:pt x="1584498" y="407988"/>
                </a:lnTo>
                <a:lnTo>
                  <a:pt x="1273230" y="407988"/>
                </a:lnTo>
                <a:lnTo>
                  <a:pt x="1268008" y="407762"/>
                </a:lnTo>
                <a:lnTo>
                  <a:pt x="1263240" y="407083"/>
                </a:lnTo>
                <a:lnTo>
                  <a:pt x="1258473" y="405725"/>
                </a:lnTo>
                <a:lnTo>
                  <a:pt x="1254159" y="404141"/>
                </a:lnTo>
                <a:lnTo>
                  <a:pt x="1249845" y="402105"/>
                </a:lnTo>
                <a:lnTo>
                  <a:pt x="1245532" y="399615"/>
                </a:lnTo>
                <a:lnTo>
                  <a:pt x="1241899" y="396900"/>
                </a:lnTo>
                <a:lnTo>
                  <a:pt x="1238493" y="393732"/>
                </a:lnTo>
                <a:lnTo>
                  <a:pt x="1235315" y="390338"/>
                </a:lnTo>
                <a:lnTo>
                  <a:pt x="1232363" y="386491"/>
                </a:lnTo>
                <a:lnTo>
                  <a:pt x="1229866" y="382418"/>
                </a:lnTo>
                <a:lnTo>
                  <a:pt x="1227823" y="378119"/>
                </a:lnTo>
                <a:lnTo>
                  <a:pt x="1226233" y="373593"/>
                </a:lnTo>
                <a:lnTo>
                  <a:pt x="1224871" y="368841"/>
                </a:lnTo>
                <a:lnTo>
                  <a:pt x="1224190" y="364089"/>
                </a:lnTo>
                <a:lnTo>
                  <a:pt x="1223963" y="359111"/>
                </a:lnTo>
                <a:lnTo>
                  <a:pt x="1223963" y="48877"/>
                </a:lnTo>
                <a:lnTo>
                  <a:pt x="1224190" y="43899"/>
                </a:lnTo>
                <a:lnTo>
                  <a:pt x="1224871" y="39147"/>
                </a:lnTo>
                <a:lnTo>
                  <a:pt x="1226233" y="34395"/>
                </a:lnTo>
                <a:lnTo>
                  <a:pt x="1227823" y="29869"/>
                </a:lnTo>
                <a:lnTo>
                  <a:pt x="1229866" y="25796"/>
                </a:lnTo>
                <a:lnTo>
                  <a:pt x="1232363" y="21497"/>
                </a:lnTo>
                <a:lnTo>
                  <a:pt x="1235315" y="17650"/>
                </a:lnTo>
                <a:lnTo>
                  <a:pt x="1238493" y="14256"/>
                </a:lnTo>
                <a:lnTo>
                  <a:pt x="1241899" y="11314"/>
                </a:lnTo>
                <a:lnTo>
                  <a:pt x="1245532" y="8372"/>
                </a:lnTo>
                <a:lnTo>
                  <a:pt x="1249845" y="5883"/>
                </a:lnTo>
                <a:lnTo>
                  <a:pt x="1254159" y="3847"/>
                </a:lnTo>
                <a:lnTo>
                  <a:pt x="1258473" y="2263"/>
                </a:lnTo>
                <a:lnTo>
                  <a:pt x="1263240" y="905"/>
                </a:lnTo>
                <a:lnTo>
                  <a:pt x="1268008" y="226"/>
                </a:lnTo>
                <a:lnTo>
                  <a:pt x="1273230" y="0"/>
                </a:lnTo>
                <a:close/>
                <a:moveTo>
                  <a:pt x="661842" y="0"/>
                </a:moveTo>
                <a:lnTo>
                  <a:pt x="973283" y="0"/>
                </a:lnTo>
                <a:lnTo>
                  <a:pt x="978280" y="226"/>
                </a:lnTo>
                <a:lnTo>
                  <a:pt x="983278" y="905"/>
                </a:lnTo>
                <a:lnTo>
                  <a:pt x="988048" y="2263"/>
                </a:lnTo>
                <a:lnTo>
                  <a:pt x="992364" y="3847"/>
                </a:lnTo>
                <a:lnTo>
                  <a:pt x="996681" y="5883"/>
                </a:lnTo>
                <a:lnTo>
                  <a:pt x="1000769" y="8372"/>
                </a:lnTo>
                <a:lnTo>
                  <a:pt x="1004404" y="11314"/>
                </a:lnTo>
                <a:lnTo>
                  <a:pt x="1008039" y="14256"/>
                </a:lnTo>
                <a:lnTo>
                  <a:pt x="1011219" y="17650"/>
                </a:lnTo>
                <a:lnTo>
                  <a:pt x="1013945" y="21497"/>
                </a:lnTo>
                <a:lnTo>
                  <a:pt x="1016444" y="25796"/>
                </a:lnTo>
                <a:lnTo>
                  <a:pt x="1018488" y="29869"/>
                </a:lnTo>
                <a:lnTo>
                  <a:pt x="1020306" y="34395"/>
                </a:lnTo>
                <a:lnTo>
                  <a:pt x="1021214" y="39147"/>
                </a:lnTo>
                <a:lnTo>
                  <a:pt x="1022123" y="43899"/>
                </a:lnTo>
                <a:lnTo>
                  <a:pt x="1022350" y="48877"/>
                </a:lnTo>
                <a:lnTo>
                  <a:pt x="1022350" y="359111"/>
                </a:lnTo>
                <a:lnTo>
                  <a:pt x="1022123" y="364089"/>
                </a:lnTo>
                <a:lnTo>
                  <a:pt x="1021214" y="368841"/>
                </a:lnTo>
                <a:lnTo>
                  <a:pt x="1020306" y="373593"/>
                </a:lnTo>
                <a:lnTo>
                  <a:pt x="1018488" y="378119"/>
                </a:lnTo>
                <a:lnTo>
                  <a:pt x="1016444" y="382418"/>
                </a:lnTo>
                <a:lnTo>
                  <a:pt x="1013945" y="386491"/>
                </a:lnTo>
                <a:lnTo>
                  <a:pt x="1011219" y="390338"/>
                </a:lnTo>
                <a:lnTo>
                  <a:pt x="1008039" y="393732"/>
                </a:lnTo>
                <a:lnTo>
                  <a:pt x="1004404" y="396900"/>
                </a:lnTo>
                <a:lnTo>
                  <a:pt x="1000769" y="399615"/>
                </a:lnTo>
                <a:lnTo>
                  <a:pt x="996681" y="402105"/>
                </a:lnTo>
                <a:lnTo>
                  <a:pt x="992364" y="404141"/>
                </a:lnTo>
                <a:lnTo>
                  <a:pt x="988048" y="405725"/>
                </a:lnTo>
                <a:lnTo>
                  <a:pt x="983278" y="407083"/>
                </a:lnTo>
                <a:lnTo>
                  <a:pt x="978280" y="407762"/>
                </a:lnTo>
                <a:lnTo>
                  <a:pt x="973283" y="407988"/>
                </a:lnTo>
                <a:lnTo>
                  <a:pt x="661842" y="407988"/>
                </a:lnTo>
                <a:lnTo>
                  <a:pt x="656844" y="407762"/>
                </a:lnTo>
                <a:lnTo>
                  <a:pt x="651847" y="407083"/>
                </a:lnTo>
                <a:lnTo>
                  <a:pt x="647076" y="405725"/>
                </a:lnTo>
                <a:lnTo>
                  <a:pt x="642760" y="404141"/>
                </a:lnTo>
                <a:lnTo>
                  <a:pt x="638444" y="402105"/>
                </a:lnTo>
                <a:lnTo>
                  <a:pt x="634355" y="399615"/>
                </a:lnTo>
                <a:lnTo>
                  <a:pt x="630721" y="396900"/>
                </a:lnTo>
                <a:lnTo>
                  <a:pt x="627086" y="393732"/>
                </a:lnTo>
                <a:lnTo>
                  <a:pt x="623906" y="390338"/>
                </a:lnTo>
                <a:lnTo>
                  <a:pt x="621180" y="386491"/>
                </a:lnTo>
                <a:lnTo>
                  <a:pt x="618681" y="382418"/>
                </a:lnTo>
                <a:lnTo>
                  <a:pt x="616637" y="378119"/>
                </a:lnTo>
                <a:lnTo>
                  <a:pt x="614819" y="373593"/>
                </a:lnTo>
                <a:lnTo>
                  <a:pt x="613683" y="368841"/>
                </a:lnTo>
                <a:lnTo>
                  <a:pt x="613002" y="364089"/>
                </a:lnTo>
                <a:lnTo>
                  <a:pt x="612775" y="359111"/>
                </a:lnTo>
                <a:lnTo>
                  <a:pt x="612775" y="48877"/>
                </a:lnTo>
                <a:lnTo>
                  <a:pt x="613002" y="43899"/>
                </a:lnTo>
                <a:lnTo>
                  <a:pt x="613683" y="39147"/>
                </a:lnTo>
                <a:lnTo>
                  <a:pt x="614819" y="34395"/>
                </a:lnTo>
                <a:lnTo>
                  <a:pt x="616637" y="29869"/>
                </a:lnTo>
                <a:lnTo>
                  <a:pt x="618681" y="25796"/>
                </a:lnTo>
                <a:lnTo>
                  <a:pt x="621180" y="21497"/>
                </a:lnTo>
                <a:lnTo>
                  <a:pt x="623906" y="17650"/>
                </a:lnTo>
                <a:lnTo>
                  <a:pt x="627086" y="14256"/>
                </a:lnTo>
                <a:lnTo>
                  <a:pt x="630721" y="11314"/>
                </a:lnTo>
                <a:lnTo>
                  <a:pt x="634355" y="8372"/>
                </a:lnTo>
                <a:lnTo>
                  <a:pt x="638444" y="5883"/>
                </a:lnTo>
                <a:lnTo>
                  <a:pt x="642760" y="3847"/>
                </a:lnTo>
                <a:lnTo>
                  <a:pt x="647076" y="2263"/>
                </a:lnTo>
                <a:lnTo>
                  <a:pt x="651847" y="905"/>
                </a:lnTo>
                <a:lnTo>
                  <a:pt x="656844" y="226"/>
                </a:lnTo>
                <a:lnTo>
                  <a:pt x="661842" y="0"/>
                </a:lnTo>
                <a:close/>
                <a:moveTo>
                  <a:pt x="49267" y="0"/>
                </a:moveTo>
                <a:lnTo>
                  <a:pt x="360535" y="0"/>
                </a:lnTo>
                <a:lnTo>
                  <a:pt x="365757" y="226"/>
                </a:lnTo>
                <a:lnTo>
                  <a:pt x="370524" y="905"/>
                </a:lnTo>
                <a:lnTo>
                  <a:pt x="375292" y="2263"/>
                </a:lnTo>
                <a:lnTo>
                  <a:pt x="379606" y="3847"/>
                </a:lnTo>
                <a:lnTo>
                  <a:pt x="383920" y="5883"/>
                </a:lnTo>
                <a:lnTo>
                  <a:pt x="388233" y="8372"/>
                </a:lnTo>
                <a:lnTo>
                  <a:pt x="391866" y="11314"/>
                </a:lnTo>
                <a:lnTo>
                  <a:pt x="395271" y="14256"/>
                </a:lnTo>
                <a:lnTo>
                  <a:pt x="398450" y="17650"/>
                </a:lnTo>
                <a:lnTo>
                  <a:pt x="401401" y="21497"/>
                </a:lnTo>
                <a:lnTo>
                  <a:pt x="403672" y="25796"/>
                </a:lnTo>
                <a:lnTo>
                  <a:pt x="405715" y="29869"/>
                </a:lnTo>
                <a:lnTo>
                  <a:pt x="407531" y="34395"/>
                </a:lnTo>
                <a:lnTo>
                  <a:pt x="408440" y="39147"/>
                </a:lnTo>
                <a:lnTo>
                  <a:pt x="409348" y="43899"/>
                </a:lnTo>
                <a:lnTo>
                  <a:pt x="409575" y="48877"/>
                </a:lnTo>
                <a:lnTo>
                  <a:pt x="409575" y="359111"/>
                </a:lnTo>
                <a:lnTo>
                  <a:pt x="409348" y="364089"/>
                </a:lnTo>
                <a:lnTo>
                  <a:pt x="408440" y="368841"/>
                </a:lnTo>
                <a:lnTo>
                  <a:pt x="407531" y="373593"/>
                </a:lnTo>
                <a:lnTo>
                  <a:pt x="405715" y="378119"/>
                </a:lnTo>
                <a:lnTo>
                  <a:pt x="403672" y="382418"/>
                </a:lnTo>
                <a:lnTo>
                  <a:pt x="401401" y="386491"/>
                </a:lnTo>
                <a:lnTo>
                  <a:pt x="398450" y="390338"/>
                </a:lnTo>
                <a:lnTo>
                  <a:pt x="395271" y="393732"/>
                </a:lnTo>
                <a:lnTo>
                  <a:pt x="391866" y="396900"/>
                </a:lnTo>
                <a:lnTo>
                  <a:pt x="388233" y="399615"/>
                </a:lnTo>
                <a:lnTo>
                  <a:pt x="383920" y="402105"/>
                </a:lnTo>
                <a:lnTo>
                  <a:pt x="379606" y="404141"/>
                </a:lnTo>
                <a:lnTo>
                  <a:pt x="375292" y="405725"/>
                </a:lnTo>
                <a:lnTo>
                  <a:pt x="370524" y="407083"/>
                </a:lnTo>
                <a:lnTo>
                  <a:pt x="365757" y="407762"/>
                </a:lnTo>
                <a:lnTo>
                  <a:pt x="360535" y="407988"/>
                </a:lnTo>
                <a:lnTo>
                  <a:pt x="49267" y="407988"/>
                </a:lnTo>
                <a:lnTo>
                  <a:pt x="44272" y="407762"/>
                </a:lnTo>
                <a:lnTo>
                  <a:pt x="39277" y="407083"/>
                </a:lnTo>
                <a:lnTo>
                  <a:pt x="35191" y="405951"/>
                </a:lnTo>
                <a:lnTo>
                  <a:pt x="31331" y="404594"/>
                </a:lnTo>
                <a:lnTo>
                  <a:pt x="27471" y="402783"/>
                </a:lnTo>
                <a:lnTo>
                  <a:pt x="23839" y="400747"/>
                </a:lnTo>
                <a:lnTo>
                  <a:pt x="20433" y="398710"/>
                </a:lnTo>
                <a:lnTo>
                  <a:pt x="17028" y="396221"/>
                </a:lnTo>
                <a:lnTo>
                  <a:pt x="14303" y="393279"/>
                </a:lnTo>
                <a:lnTo>
                  <a:pt x="11352" y="390338"/>
                </a:lnTo>
                <a:lnTo>
                  <a:pt x="8854" y="386944"/>
                </a:lnTo>
                <a:lnTo>
                  <a:pt x="6811" y="383323"/>
                </a:lnTo>
                <a:lnTo>
                  <a:pt x="4768" y="379703"/>
                </a:lnTo>
                <a:lnTo>
                  <a:pt x="3178" y="375856"/>
                </a:lnTo>
                <a:lnTo>
                  <a:pt x="1816" y="371783"/>
                </a:lnTo>
                <a:lnTo>
                  <a:pt x="908" y="367710"/>
                </a:lnTo>
                <a:lnTo>
                  <a:pt x="227" y="363636"/>
                </a:lnTo>
                <a:lnTo>
                  <a:pt x="0" y="359111"/>
                </a:lnTo>
                <a:lnTo>
                  <a:pt x="0" y="48877"/>
                </a:lnTo>
                <a:lnTo>
                  <a:pt x="227" y="44578"/>
                </a:lnTo>
                <a:lnTo>
                  <a:pt x="908" y="40278"/>
                </a:lnTo>
                <a:lnTo>
                  <a:pt x="1816" y="36205"/>
                </a:lnTo>
                <a:lnTo>
                  <a:pt x="3178" y="32132"/>
                </a:lnTo>
                <a:lnTo>
                  <a:pt x="4768" y="28285"/>
                </a:lnTo>
                <a:lnTo>
                  <a:pt x="6811" y="24665"/>
                </a:lnTo>
                <a:lnTo>
                  <a:pt x="8854" y="21044"/>
                </a:lnTo>
                <a:lnTo>
                  <a:pt x="11352" y="17650"/>
                </a:lnTo>
                <a:lnTo>
                  <a:pt x="14303" y="14708"/>
                </a:lnTo>
                <a:lnTo>
                  <a:pt x="17028" y="11993"/>
                </a:lnTo>
                <a:lnTo>
                  <a:pt x="20433" y="9504"/>
                </a:lnTo>
                <a:lnTo>
                  <a:pt x="23839" y="7241"/>
                </a:lnTo>
                <a:lnTo>
                  <a:pt x="27471" y="5204"/>
                </a:lnTo>
                <a:lnTo>
                  <a:pt x="31331" y="3394"/>
                </a:lnTo>
                <a:lnTo>
                  <a:pt x="35191" y="2036"/>
                </a:lnTo>
                <a:lnTo>
                  <a:pt x="39277" y="905"/>
                </a:lnTo>
                <a:lnTo>
                  <a:pt x="44272" y="226"/>
                </a:lnTo>
                <a:lnTo>
                  <a:pt x="492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2970213" y="5875020"/>
            <a:ext cx="169545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endParaRPr sz="2400" b="1" i="0" u="non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4728528" y="1663065"/>
            <a:ext cx="169545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2400" b="1" i="0" u="non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Seven Ss as “Happy Atom”</a:t>
            </a:r>
            <a:br>
              <a:rPr lang="en-US"/>
            </a:br>
            <a:r>
              <a:rPr lang="en-US" sz="2800"/>
              <a:t>Characterctics:</a:t>
            </a:r>
            <a:br>
              <a:rPr lang="en-US" sz="2800"/>
            </a:br>
            <a:endParaRPr sz="2800"/>
          </a:p>
        </p:txBody>
      </p:sp>
      <p:sp>
        <p:nvSpPr>
          <p:cNvPr id="312" name="Google Shape;312;p16"/>
          <p:cNvSpPr/>
          <p:nvPr/>
        </p:nvSpPr>
        <p:spPr>
          <a:xfrm>
            <a:off x="2159000" y="2166938"/>
            <a:ext cx="946150" cy="2130425"/>
          </a:xfrm>
          <a:custGeom>
            <a:avLst/>
            <a:gdLst/>
            <a:ahLst/>
            <a:cxnLst/>
            <a:rect l="l" t="t" r="r" b="b"/>
            <a:pathLst>
              <a:path w="922634" h="1507525" extrusionOk="0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2159000" y="3038475"/>
            <a:ext cx="946150" cy="125888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5641975" y="2166938"/>
            <a:ext cx="949325" cy="2130425"/>
          </a:xfrm>
          <a:custGeom>
            <a:avLst/>
            <a:gdLst/>
            <a:ahLst/>
            <a:cxnLst/>
            <a:rect l="l" t="t" r="r" b="b"/>
            <a:pathLst>
              <a:path w="922634" h="1507525" extrusionOk="0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641975" y="2608263"/>
            <a:ext cx="949325" cy="16891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9128125" y="2166938"/>
            <a:ext cx="947738" cy="2130425"/>
          </a:xfrm>
          <a:custGeom>
            <a:avLst/>
            <a:gdLst/>
            <a:ahLst/>
            <a:cxnLst/>
            <a:rect l="l" t="t" r="r" b="b"/>
            <a:pathLst>
              <a:path w="922634" h="1507525" extrusionOk="0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9128125" y="2743200"/>
            <a:ext cx="947738" cy="1554163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16"/>
          <p:cNvCxnSpPr/>
          <p:nvPr/>
        </p:nvCxnSpPr>
        <p:spPr>
          <a:xfrm>
            <a:off x="4373563" y="2166938"/>
            <a:ext cx="0" cy="2268538"/>
          </a:xfrm>
          <a:prstGeom prst="straightConnector1">
            <a:avLst/>
          </a:prstGeom>
          <a:noFill/>
          <a:ln w="9525" cap="flat" cmpd="sng">
            <a:solidFill>
              <a:srgbClr val="DBDBDB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16"/>
          <p:cNvCxnSpPr/>
          <p:nvPr/>
        </p:nvCxnSpPr>
        <p:spPr>
          <a:xfrm>
            <a:off x="7859713" y="2166938"/>
            <a:ext cx="0" cy="2268538"/>
          </a:xfrm>
          <a:prstGeom prst="straightConnector1">
            <a:avLst/>
          </a:prstGeom>
          <a:noFill/>
          <a:ln w="9525" cap="flat" cmpd="sng">
            <a:solidFill>
              <a:srgbClr val="DBDBDB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16"/>
          <p:cNvSpPr txBox="1"/>
          <p:nvPr/>
        </p:nvSpPr>
        <p:spPr>
          <a:xfrm>
            <a:off x="1571625" y="5173028"/>
            <a:ext cx="2173288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Multiplicity of Factors</a:t>
            </a:r>
            <a:b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4546600" y="5090160"/>
            <a:ext cx="2823210" cy="5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Interconnectedness of Variables</a:t>
            </a:r>
            <a:b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7860030" y="5061585"/>
            <a:ext cx="3569970" cy="47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Seven Variables Act as a Driving Force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/>
          <p:nvPr/>
        </p:nvSpPr>
        <p:spPr>
          <a:xfrm>
            <a:off x="0" y="1397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1254686" y="751849"/>
            <a:ext cx="8166100" cy="14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BUSINESS STRATEGY</a:t>
            </a:r>
            <a:endParaRPr sz="4000" b="1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2176530" y="2472743"/>
            <a:ext cx="8654602" cy="129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ongoing process of setting an organization's high-level goals, developing plans of action, and effectively allocating resources to execute those plans.</a:t>
            </a:r>
            <a:endParaRPr sz="26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799555" y="456883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Importance of Strategy</a:t>
            </a:r>
            <a:endParaRPr sz="3600"/>
          </a:p>
        </p:txBody>
      </p:sp>
      <p:sp>
        <p:nvSpPr>
          <p:cNvPr id="337" name="Google Shape;337;p18"/>
          <p:cNvSpPr txBox="1"/>
          <p:nvPr/>
        </p:nvSpPr>
        <p:spPr>
          <a:xfrm>
            <a:off x="1606809" y="1444088"/>
            <a:ext cx="8178085" cy="46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direction. A business strategy will first and foremost set the direction for your company. ...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Making wise decisions. ...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competitive convergence. ...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success. ...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satisfaction.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Importance of Strategy (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Rank Xerox Corp</a:t>
            </a:r>
            <a:r>
              <a:rPr lang="en-US" sz="3600"/>
              <a:t>)</a:t>
            </a:r>
            <a:endParaRPr sz="3600"/>
          </a:p>
        </p:txBody>
      </p:sp>
      <p:sp>
        <p:nvSpPr>
          <p:cNvPr id="343" name="Google Shape;343;p19"/>
          <p:cNvSpPr txBox="1"/>
          <p:nvPr/>
        </p:nvSpPr>
        <p:spPr>
          <a:xfrm>
            <a:off x="1236345" y="1828800"/>
            <a:ext cx="10194290" cy="249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key process which Rank Xerox can articulate and communicate the Vision, Mission, Goals and Vital Few Programmes to all employees.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need to do?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are we going to do it?”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2263775" y="4329430"/>
            <a:ext cx="91440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</a:t>
            </a:r>
            <a:b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“A Boundryless Approach to Modern Competitiveness”</a:t>
            </a:r>
            <a:b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2263775" y="5353050"/>
            <a:ext cx="91440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		By:  Mohamed Zairi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/>
            </a:br>
            <a:r>
              <a:rPr lang="en-US" sz="3600"/>
              <a:t>The Importance of Strategy</a:t>
            </a:r>
            <a:br>
              <a:rPr lang="en-US"/>
            </a:b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3281363" y="1946275"/>
            <a:ext cx="5513388" cy="3300413"/>
          </a:xfrm>
          <a:prstGeom prst="roundRect">
            <a:avLst>
              <a:gd name="adj" fmla="val 3901"/>
            </a:avLst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3614738" y="2290763"/>
            <a:ext cx="5513388" cy="4071938"/>
          </a:xfrm>
          <a:custGeom>
            <a:avLst/>
            <a:gdLst/>
            <a:ahLst/>
            <a:cxnLst/>
            <a:rect l="l" t="t" r="r" b="b"/>
            <a:pathLst>
              <a:path w="4557485" h="3367314" extrusionOk="0">
                <a:moveTo>
                  <a:pt x="106446" y="0"/>
                </a:moveTo>
                <a:lnTo>
                  <a:pt x="4451039" y="0"/>
                </a:lnTo>
                <a:cubicBezTo>
                  <a:pt x="4509828" y="0"/>
                  <a:pt x="4557485" y="47657"/>
                  <a:pt x="4557485" y="106446"/>
                </a:cubicBezTo>
                <a:lnTo>
                  <a:pt x="4557485" y="2622239"/>
                </a:lnTo>
                <a:cubicBezTo>
                  <a:pt x="4557485" y="2681028"/>
                  <a:pt x="4509828" y="2728685"/>
                  <a:pt x="4451039" y="2728685"/>
                </a:cubicBezTo>
                <a:lnTo>
                  <a:pt x="3773714" y="2728685"/>
                </a:lnTo>
                <a:lnTo>
                  <a:pt x="3773714" y="3367314"/>
                </a:lnTo>
                <a:lnTo>
                  <a:pt x="3135085" y="2728685"/>
                </a:lnTo>
                <a:lnTo>
                  <a:pt x="106446" y="2728685"/>
                </a:lnTo>
                <a:cubicBezTo>
                  <a:pt x="47657" y="2728685"/>
                  <a:pt x="0" y="2681028"/>
                  <a:pt x="0" y="2622239"/>
                </a:cubicBezTo>
                <a:lnTo>
                  <a:pt x="0" y="106446"/>
                </a:lnTo>
                <a:cubicBezTo>
                  <a:pt x="0" y="47657"/>
                  <a:pt x="47657" y="0"/>
                  <a:pt x="1064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4294505" y="2503805"/>
            <a:ext cx="4181475" cy="267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vision without a strategy remains an illusion. </a:t>
            </a:r>
            <a:endParaRPr sz="26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3906838" y="2760663"/>
            <a:ext cx="455612" cy="346075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/>
          <p:nvPr/>
        </p:nvSpPr>
        <p:spPr>
          <a:xfrm rot="10800000">
            <a:off x="8308975" y="4852988"/>
            <a:ext cx="454025" cy="344487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importance of process management</a:t>
            </a:r>
            <a:endParaRPr sz="3600"/>
          </a:p>
        </p:txBody>
      </p:sp>
      <p:sp>
        <p:nvSpPr>
          <p:cNvPr id="359" name="Google Shape;359;p21"/>
          <p:cNvSpPr txBox="1"/>
          <p:nvPr/>
        </p:nvSpPr>
        <p:spPr>
          <a:xfrm>
            <a:off x="2601913" y="1874838"/>
            <a:ext cx="108426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5132388" y="1874838"/>
            <a:ext cx="10826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7661275" y="1874838"/>
            <a:ext cx="108426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10191750" y="1874838"/>
            <a:ext cx="108426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1"/>
          <p:cNvPicPr preferRelativeResize="0"/>
          <p:nvPr/>
        </p:nvPicPr>
        <p:blipFill rotWithShape="1">
          <a:blip r:embed="rId3">
            <a:alphaModFix/>
          </a:blip>
          <a:srcRect t="8975"/>
          <a:stretch/>
        </p:blipFill>
        <p:spPr>
          <a:xfrm>
            <a:off x="2601912" y="1444625"/>
            <a:ext cx="7685087" cy="5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>
            <a:spLocks noGrp="1"/>
          </p:cNvSpPr>
          <p:nvPr>
            <p:ph type="title"/>
          </p:nvPr>
        </p:nvSpPr>
        <p:spPr>
          <a:xfrm>
            <a:off x="1326524" y="695458"/>
            <a:ext cx="10013324" cy="108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Radical change from a functionally driven to a process-based approach 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1663700" y="2149475"/>
            <a:ext cx="9161145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26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changeover time;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teamwork;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NPD cycle time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7005320" y="1514475"/>
            <a:ext cx="4819015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Elida Fabergé Ltd(Cosmetics)</a:t>
            </a:r>
            <a:endParaRPr sz="26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sz="3600"/>
              <a:t>Reason for Radical Change</a:t>
            </a:r>
            <a:br>
              <a:rPr lang="en-US"/>
            </a:b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1436914" y="1719943"/>
            <a:ext cx="9993086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improve its service to retain customers;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 to move to a European manufacturing centre;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 to move to a European then global innovation centre for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deodorant/fragrance products;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 to “right size” the company, to improve productivity and competitiveness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New Features:</a:t>
            </a:r>
            <a:endParaRPr sz="3600"/>
          </a:p>
        </p:txBody>
      </p:sp>
      <p:sp>
        <p:nvSpPr>
          <p:cNvPr id="382" name="Google Shape;382;p24"/>
          <p:cNvSpPr txBox="1"/>
          <p:nvPr/>
        </p:nvSpPr>
        <p:spPr>
          <a:xfrm>
            <a:off x="1019810" y="1983105"/>
            <a:ext cx="10153015" cy="289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organization based on five core processes, including business planning/strategy as one of core processes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Realignment of senior management responsibility;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Responsibilities based on natural boundaries between processes (not functional boundaries which cut across processes)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980" y="499110"/>
            <a:ext cx="9438005" cy="600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Rank Xerox Corp(</a:t>
            </a:r>
            <a:r>
              <a:rPr lang="en-US" sz="3600" b="0">
                <a:solidFill>
                  <a:schemeClr val="dk1"/>
                </a:solidFill>
              </a:rPr>
              <a:t>a provider of document management and business solutions</a:t>
            </a:r>
            <a:r>
              <a:rPr lang="en-US" sz="3600">
                <a:solidFill>
                  <a:schemeClr val="dk1"/>
                </a:solidFill>
              </a:rPr>
              <a:t>)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941705" y="2089785"/>
            <a:ext cx="104444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manufacturer of copier, printer and fax products, became a provider of document tools and services;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Appreciated that processes are liberating and empowering rather than constraining;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 on core processes to become customer focused and more efficient and effective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SmithKline Beecham(</a:t>
            </a:r>
            <a:r>
              <a:rPr lang="en-US" sz="3600" b="0"/>
              <a:t>Pharmaceutical company</a:t>
            </a:r>
            <a:r>
              <a:rPr lang="en-US" sz="3600"/>
              <a:t>)</a:t>
            </a:r>
            <a:endParaRPr sz="3600"/>
          </a:p>
        </p:txBody>
      </p:sp>
      <p:sp>
        <p:nvSpPr>
          <p:cNvPr id="399" name="Google Shape;399;p27"/>
          <p:cNvSpPr txBox="1"/>
          <p:nvPr/>
        </p:nvSpPr>
        <p:spPr>
          <a:xfrm>
            <a:off x="1166495" y="1637665"/>
            <a:ext cx="9740900" cy="409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Realized that the customer has changed and therefore decided to move away from the doctor-driven approach; 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Reorganized the four traditional divisions – pharmaceuticals, consumer health care, animal health, clinical laboratories – into three key areas: care delivery, care management, and care coverage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Recognizes that the big task now is to ensure that each process is mapped, documented, with performance measures and a consistent, repeatable and predictable performance;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recognized that it will take many years (at least five) to become a fully process-oriented organization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Quote:</a:t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3281363" y="1946275"/>
            <a:ext cx="5513388" cy="3300413"/>
          </a:xfrm>
          <a:prstGeom prst="roundRect">
            <a:avLst>
              <a:gd name="adj" fmla="val 3901"/>
            </a:avLst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3615055" y="2291080"/>
            <a:ext cx="5913755" cy="4100830"/>
          </a:xfrm>
          <a:custGeom>
            <a:avLst/>
            <a:gdLst/>
            <a:ahLst/>
            <a:cxnLst/>
            <a:rect l="l" t="t" r="r" b="b"/>
            <a:pathLst>
              <a:path w="4557485" h="3367314" extrusionOk="0">
                <a:moveTo>
                  <a:pt x="106446" y="0"/>
                </a:moveTo>
                <a:lnTo>
                  <a:pt x="4451039" y="0"/>
                </a:lnTo>
                <a:cubicBezTo>
                  <a:pt x="4509828" y="0"/>
                  <a:pt x="4557485" y="47657"/>
                  <a:pt x="4557485" y="106446"/>
                </a:cubicBezTo>
                <a:lnTo>
                  <a:pt x="4557485" y="2622239"/>
                </a:lnTo>
                <a:cubicBezTo>
                  <a:pt x="4557485" y="2681028"/>
                  <a:pt x="4509828" y="2728685"/>
                  <a:pt x="4451039" y="2728685"/>
                </a:cubicBezTo>
                <a:lnTo>
                  <a:pt x="3773714" y="2728685"/>
                </a:lnTo>
                <a:lnTo>
                  <a:pt x="3773714" y="3367314"/>
                </a:lnTo>
                <a:lnTo>
                  <a:pt x="3135085" y="2728685"/>
                </a:lnTo>
                <a:lnTo>
                  <a:pt x="106446" y="2728685"/>
                </a:lnTo>
                <a:cubicBezTo>
                  <a:pt x="47657" y="2728685"/>
                  <a:pt x="0" y="2681028"/>
                  <a:pt x="0" y="2622239"/>
                </a:cubicBezTo>
                <a:lnTo>
                  <a:pt x="0" y="106446"/>
                </a:lnTo>
                <a:cubicBezTo>
                  <a:pt x="0" y="47657"/>
                  <a:pt x="47657" y="0"/>
                  <a:pt x="1064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4387850" y="2941320"/>
            <a:ext cx="4407535" cy="230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"Without continual growth and progress, such words as improvement, achievement, and success have no meaning."</a:t>
            </a:r>
            <a:br>
              <a:rPr lang="en-US"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3906838" y="2760663"/>
            <a:ext cx="455612" cy="346075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/>
          <p:nvPr/>
        </p:nvSpPr>
        <p:spPr>
          <a:xfrm rot="10800000">
            <a:off x="8308975" y="4852988"/>
            <a:ext cx="454025" cy="344487"/>
          </a:xfrm>
          <a:custGeom>
            <a:avLst/>
            <a:gdLst/>
            <a:ahLst/>
            <a:cxnLst/>
            <a:rect l="l" t="t" r="r" b="b"/>
            <a:pathLst>
              <a:path w="376733" h="285293" extrusionOk="0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>
            <a:spLocks noGrp="1"/>
          </p:cNvSpPr>
          <p:nvPr>
            <p:ph type="title"/>
          </p:nvPr>
        </p:nvSpPr>
        <p:spPr>
          <a:xfrm>
            <a:off x="684530" y="2650490"/>
            <a:ext cx="1073086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BUILDING A CULTURE BASED ON PROCESS MANAGEMENT: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EXAMPLES OF BEST PRACTICE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4605" y="29210"/>
            <a:ext cx="12192000" cy="6858000"/>
          </a:xfrm>
          <a:prstGeom prst="rect">
            <a:avLst/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592388" y="3062288"/>
            <a:ext cx="303847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458075" y="3076893"/>
            <a:ext cx="3040063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002213" y="4901565"/>
            <a:ext cx="303847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Four Key Features                 of Process</a:t>
            </a:r>
            <a:b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458075" y="4797425"/>
            <a:ext cx="3040063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095433" y="1299845"/>
            <a:ext cx="4001135" cy="87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6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843588" y="3225800"/>
            <a:ext cx="5048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782763" y="3122613"/>
            <a:ext cx="509587" cy="509587"/>
          </a:xfrm>
          <a:custGeom>
            <a:avLst/>
            <a:gdLst/>
            <a:ahLst/>
            <a:cxnLst/>
            <a:rect l="l" t="t" r="r" b="b"/>
            <a:pathLst>
              <a:path w="1589088" h="1589088" extrusionOk="0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648450" y="3122613"/>
            <a:ext cx="509588" cy="509587"/>
          </a:xfrm>
          <a:custGeom>
            <a:avLst/>
            <a:gdLst/>
            <a:ahLst/>
            <a:cxnLst/>
            <a:rect l="l" t="t" r="r" b="b"/>
            <a:pathLst>
              <a:path w="2298700" h="2298700" extrusionOk="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195445" y="4846638"/>
            <a:ext cx="620713" cy="460375"/>
          </a:xfrm>
          <a:custGeom>
            <a:avLst/>
            <a:gdLst/>
            <a:ahLst/>
            <a:cxnLst/>
            <a:rect l="l" t="t" r="r" b="b"/>
            <a:pathLst>
              <a:path w="2143125" h="1597025" extrusionOk="0">
                <a:moveTo>
                  <a:pt x="795561" y="879475"/>
                </a:moveTo>
                <a:lnTo>
                  <a:pt x="1072091" y="1110003"/>
                </a:lnTo>
                <a:lnTo>
                  <a:pt x="1348886" y="879475"/>
                </a:lnTo>
                <a:lnTo>
                  <a:pt x="1360276" y="888484"/>
                </a:lnTo>
                <a:lnTo>
                  <a:pt x="1371400" y="897758"/>
                </a:lnTo>
                <a:lnTo>
                  <a:pt x="1382525" y="907297"/>
                </a:lnTo>
                <a:lnTo>
                  <a:pt x="1393120" y="917101"/>
                </a:lnTo>
                <a:lnTo>
                  <a:pt x="1403186" y="927435"/>
                </a:lnTo>
                <a:lnTo>
                  <a:pt x="1413516" y="937504"/>
                </a:lnTo>
                <a:lnTo>
                  <a:pt x="1423316" y="948368"/>
                </a:lnTo>
                <a:lnTo>
                  <a:pt x="1432587" y="959497"/>
                </a:lnTo>
                <a:lnTo>
                  <a:pt x="1441857" y="970891"/>
                </a:lnTo>
                <a:lnTo>
                  <a:pt x="1450863" y="982550"/>
                </a:lnTo>
                <a:lnTo>
                  <a:pt x="1459074" y="994739"/>
                </a:lnTo>
                <a:lnTo>
                  <a:pt x="1467550" y="1006663"/>
                </a:lnTo>
                <a:lnTo>
                  <a:pt x="1475232" y="1019116"/>
                </a:lnTo>
                <a:lnTo>
                  <a:pt x="1482913" y="1032100"/>
                </a:lnTo>
                <a:lnTo>
                  <a:pt x="1490065" y="1044819"/>
                </a:lnTo>
                <a:lnTo>
                  <a:pt x="1496687" y="1057803"/>
                </a:lnTo>
                <a:lnTo>
                  <a:pt x="1503308" y="1071581"/>
                </a:lnTo>
                <a:lnTo>
                  <a:pt x="1509401" y="1085095"/>
                </a:lnTo>
                <a:lnTo>
                  <a:pt x="1515228" y="1098874"/>
                </a:lnTo>
                <a:lnTo>
                  <a:pt x="1520525" y="1113182"/>
                </a:lnTo>
                <a:lnTo>
                  <a:pt x="1525558" y="1127226"/>
                </a:lnTo>
                <a:lnTo>
                  <a:pt x="1530061" y="1141799"/>
                </a:lnTo>
                <a:lnTo>
                  <a:pt x="1534034" y="1156638"/>
                </a:lnTo>
                <a:lnTo>
                  <a:pt x="1538007" y="1171477"/>
                </a:lnTo>
                <a:lnTo>
                  <a:pt x="1541186" y="1186580"/>
                </a:lnTo>
                <a:lnTo>
                  <a:pt x="1544364" y="1201684"/>
                </a:lnTo>
                <a:lnTo>
                  <a:pt x="1546748" y="1217052"/>
                </a:lnTo>
                <a:lnTo>
                  <a:pt x="1548867" y="1232686"/>
                </a:lnTo>
                <a:lnTo>
                  <a:pt x="1550456" y="1248319"/>
                </a:lnTo>
                <a:lnTo>
                  <a:pt x="1551781" y="1264218"/>
                </a:lnTo>
                <a:lnTo>
                  <a:pt x="1552310" y="1280116"/>
                </a:lnTo>
                <a:lnTo>
                  <a:pt x="1552575" y="1296279"/>
                </a:lnTo>
                <a:lnTo>
                  <a:pt x="1552310" y="1305554"/>
                </a:lnTo>
                <a:lnTo>
                  <a:pt x="1551781" y="1314298"/>
                </a:lnTo>
                <a:lnTo>
                  <a:pt x="1550456" y="1323307"/>
                </a:lnTo>
                <a:lnTo>
                  <a:pt x="1548867" y="1332316"/>
                </a:lnTo>
                <a:lnTo>
                  <a:pt x="1547013" y="1341060"/>
                </a:lnTo>
                <a:lnTo>
                  <a:pt x="1544894" y="1349539"/>
                </a:lnTo>
                <a:lnTo>
                  <a:pt x="1542245" y="1358018"/>
                </a:lnTo>
                <a:lnTo>
                  <a:pt x="1539067" y="1366233"/>
                </a:lnTo>
                <a:lnTo>
                  <a:pt x="1535623" y="1374182"/>
                </a:lnTo>
                <a:lnTo>
                  <a:pt x="1531650" y="1382396"/>
                </a:lnTo>
                <a:lnTo>
                  <a:pt x="1527677" y="1390080"/>
                </a:lnTo>
                <a:lnTo>
                  <a:pt x="1522909" y="1397765"/>
                </a:lnTo>
                <a:lnTo>
                  <a:pt x="1518406" y="1405184"/>
                </a:lnTo>
                <a:lnTo>
                  <a:pt x="1513109" y="1412603"/>
                </a:lnTo>
                <a:lnTo>
                  <a:pt x="1507811" y="1420022"/>
                </a:lnTo>
                <a:lnTo>
                  <a:pt x="1501984" y="1427177"/>
                </a:lnTo>
                <a:lnTo>
                  <a:pt x="1495892" y="1433801"/>
                </a:lnTo>
                <a:lnTo>
                  <a:pt x="1489800" y="1440955"/>
                </a:lnTo>
                <a:lnTo>
                  <a:pt x="1483178" y="1447315"/>
                </a:lnTo>
                <a:lnTo>
                  <a:pt x="1476026" y="1453939"/>
                </a:lnTo>
                <a:lnTo>
                  <a:pt x="1469404" y="1460298"/>
                </a:lnTo>
                <a:lnTo>
                  <a:pt x="1461988" y="1466658"/>
                </a:lnTo>
                <a:lnTo>
                  <a:pt x="1454306" y="1472752"/>
                </a:lnTo>
                <a:lnTo>
                  <a:pt x="1446360" y="1478582"/>
                </a:lnTo>
                <a:lnTo>
                  <a:pt x="1438414" y="1484411"/>
                </a:lnTo>
                <a:lnTo>
                  <a:pt x="1430468" y="1490241"/>
                </a:lnTo>
                <a:lnTo>
                  <a:pt x="1421992" y="1495540"/>
                </a:lnTo>
                <a:lnTo>
                  <a:pt x="1413516" y="1501105"/>
                </a:lnTo>
                <a:lnTo>
                  <a:pt x="1404775" y="1506404"/>
                </a:lnTo>
                <a:lnTo>
                  <a:pt x="1395769" y="1511439"/>
                </a:lnTo>
                <a:lnTo>
                  <a:pt x="1387028" y="1516208"/>
                </a:lnTo>
                <a:lnTo>
                  <a:pt x="1377757" y="1521243"/>
                </a:lnTo>
                <a:lnTo>
                  <a:pt x="1359216" y="1530252"/>
                </a:lnTo>
                <a:lnTo>
                  <a:pt x="1340145" y="1538731"/>
                </a:lnTo>
                <a:lnTo>
                  <a:pt x="1320544" y="1546945"/>
                </a:lnTo>
                <a:lnTo>
                  <a:pt x="1300944" y="1554364"/>
                </a:lnTo>
                <a:lnTo>
                  <a:pt x="1280813" y="1560989"/>
                </a:lnTo>
                <a:lnTo>
                  <a:pt x="1260947" y="1567083"/>
                </a:lnTo>
                <a:lnTo>
                  <a:pt x="1241082" y="1573177"/>
                </a:lnTo>
                <a:lnTo>
                  <a:pt x="1220951" y="1577947"/>
                </a:lnTo>
                <a:lnTo>
                  <a:pt x="1200821" y="1582452"/>
                </a:lnTo>
                <a:lnTo>
                  <a:pt x="1181485" y="1586426"/>
                </a:lnTo>
                <a:lnTo>
                  <a:pt x="1161884" y="1589606"/>
                </a:lnTo>
                <a:lnTo>
                  <a:pt x="1142813" y="1592256"/>
                </a:lnTo>
                <a:lnTo>
                  <a:pt x="1124272" y="1594375"/>
                </a:lnTo>
                <a:lnTo>
                  <a:pt x="1106525" y="1595965"/>
                </a:lnTo>
                <a:lnTo>
                  <a:pt x="1088779" y="1596760"/>
                </a:lnTo>
                <a:lnTo>
                  <a:pt x="1072091" y="1597025"/>
                </a:lnTo>
                <a:lnTo>
                  <a:pt x="1055669" y="1596760"/>
                </a:lnTo>
                <a:lnTo>
                  <a:pt x="1037922" y="1595965"/>
                </a:lnTo>
                <a:lnTo>
                  <a:pt x="1020176" y="1594375"/>
                </a:lnTo>
                <a:lnTo>
                  <a:pt x="1001635" y="1592256"/>
                </a:lnTo>
                <a:lnTo>
                  <a:pt x="982299" y="1589606"/>
                </a:lnTo>
                <a:lnTo>
                  <a:pt x="963228" y="1586426"/>
                </a:lnTo>
                <a:lnTo>
                  <a:pt x="943627" y="1582452"/>
                </a:lnTo>
                <a:lnTo>
                  <a:pt x="923496" y="1577947"/>
                </a:lnTo>
                <a:lnTo>
                  <a:pt x="903631" y="1573177"/>
                </a:lnTo>
                <a:lnTo>
                  <a:pt x="883765" y="1567083"/>
                </a:lnTo>
                <a:lnTo>
                  <a:pt x="863634" y="1560989"/>
                </a:lnTo>
                <a:lnTo>
                  <a:pt x="843504" y="1554364"/>
                </a:lnTo>
                <a:lnTo>
                  <a:pt x="823903" y="1546945"/>
                </a:lnTo>
                <a:lnTo>
                  <a:pt x="804302" y="1538731"/>
                </a:lnTo>
                <a:lnTo>
                  <a:pt x="785496" y="1530252"/>
                </a:lnTo>
                <a:lnTo>
                  <a:pt x="766690" y="1521243"/>
                </a:lnTo>
                <a:lnTo>
                  <a:pt x="757419" y="1516208"/>
                </a:lnTo>
                <a:lnTo>
                  <a:pt x="748414" y="1511439"/>
                </a:lnTo>
                <a:lnTo>
                  <a:pt x="739673" y="1506404"/>
                </a:lnTo>
                <a:lnTo>
                  <a:pt x="730932" y="1501105"/>
                </a:lnTo>
                <a:lnTo>
                  <a:pt x="722720" y="1495540"/>
                </a:lnTo>
                <a:lnTo>
                  <a:pt x="714244" y="1490241"/>
                </a:lnTo>
                <a:lnTo>
                  <a:pt x="706033" y="1484411"/>
                </a:lnTo>
                <a:lnTo>
                  <a:pt x="697822" y="1478582"/>
                </a:lnTo>
                <a:lnTo>
                  <a:pt x="690141" y="1472752"/>
                </a:lnTo>
                <a:lnTo>
                  <a:pt x="682724" y="1466658"/>
                </a:lnTo>
                <a:lnTo>
                  <a:pt x="675308" y="1460298"/>
                </a:lnTo>
                <a:lnTo>
                  <a:pt x="668421" y="1453939"/>
                </a:lnTo>
                <a:lnTo>
                  <a:pt x="661534" y="1447315"/>
                </a:lnTo>
                <a:lnTo>
                  <a:pt x="655177" y="1440955"/>
                </a:lnTo>
                <a:lnTo>
                  <a:pt x="648555" y="1433801"/>
                </a:lnTo>
                <a:lnTo>
                  <a:pt x="642728" y="1427177"/>
                </a:lnTo>
                <a:lnTo>
                  <a:pt x="636901" y="1420022"/>
                </a:lnTo>
                <a:lnTo>
                  <a:pt x="631338" y="1412603"/>
                </a:lnTo>
                <a:lnTo>
                  <a:pt x="626306" y="1405184"/>
                </a:lnTo>
                <a:lnTo>
                  <a:pt x="621538" y="1397765"/>
                </a:lnTo>
                <a:lnTo>
                  <a:pt x="616770" y="1390080"/>
                </a:lnTo>
                <a:lnTo>
                  <a:pt x="612797" y="1382396"/>
                </a:lnTo>
                <a:lnTo>
                  <a:pt x="609089" y="1374182"/>
                </a:lnTo>
                <a:lnTo>
                  <a:pt x="605646" y="1366233"/>
                </a:lnTo>
                <a:lnTo>
                  <a:pt x="602467" y="1358018"/>
                </a:lnTo>
                <a:lnTo>
                  <a:pt x="599818" y="1349539"/>
                </a:lnTo>
                <a:lnTo>
                  <a:pt x="597434" y="1341060"/>
                </a:lnTo>
                <a:lnTo>
                  <a:pt x="595580" y="1332316"/>
                </a:lnTo>
                <a:lnTo>
                  <a:pt x="593991" y="1323307"/>
                </a:lnTo>
                <a:lnTo>
                  <a:pt x="592932" y="1314298"/>
                </a:lnTo>
                <a:lnTo>
                  <a:pt x="592402" y="1305554"/>
                </a:lnTo>
                <a:lnTo>
                  <a:pt x="592137" y="1296279"/>
                </a:lnTo>
                <a:lnTo>
                  <a:pt x="592402" y="1280116"/>
                </a:lnTo>
                <a:lnTo>
                  <a:pt x="592932" y="1264218"/>
                </a:lnTo>
                <a:lnTo>
                  <a:pt x="594256" y="1248319"/>
                </a:lnTo>
                <a:lnTo>
                  <a:pt x="595845" y="1232686"/>
                </a:lnTo>
                <a:lnTo>
                  <a:pt x="597699" y="1217052"/>
                </a:lnTo>
                <a:lnTo>
                  <a:pt x="600348" y="1201684"/>
                </a:lnTo>
                <a:lnTo>
                  <a:pt x="603262" y="1186580"/>
                </a:lnTo>
                <a:lnTo>
                  <a:pt x="606705" y="1171477"/>
                </a:lnTo>
                <a:lnTo>
                  <a:pt x="610413" y="1156638"/>
                </a:lnTo>
                <a:lnTo>
                  <a:pt x="614386" y="1141799"/>
                </a:lnTo>
                <a:lnTo>
                  <a:pt x="618889" y="1127226"/>
                </a:lnTo>
                <a:lnTo>
                  <a:pt x="623922" y="1113182"/>
                </a:lnTo>
                <a:lnTo>
                  <a:pt x="629484" y="1098874"/>
                </a:lnTo>
                <a:lnTo>
                  <a:pt x="635047" y="1085095"/>
                </a:lnTo>
                <a:lnTo>
                  <a:pt x="641139" y="1071581"/>
                </a:lnTo>
                <a:lnTo>
                  <a:pt x="647761" y="1057803"/>
                </a:lnTo>
                <a:lnTo>
                  <a:pt x="654383" y="1044819"/>
                </a:lnTo>
                <a:lnTo>
                  <a:pt x="661534" y="1032100"/>
                </a:lnTo>
                <a:lnTo>
                  <a:pt x="669216" y="1019116"/>
                </a:lnTo>
                <a:lnTo>
                  <a:pt x="676897" y="1006663"/>
                </a:lnTo>
                <a:lnTo>
                  <a:pt x="685373" y="994739"/>
                </a:lnTo>
                <a:lnTo>
                  <a:pt x="693849" y="982550"/>
                </a:lnTo>
                <a:lnTo>
                  <a:pt x="702590" y="970891"/>
                </a:lnTo>
                <a:lnTo>
                  <a:pt x="711861" y="959497"/>
                </a:lnTo>
                <a:lnTo>
                  <a:pt x="721396" y="948368"/>
                </a:lnTo>
                <a:lnTo>
                  <a:pt x="730932" y="937504"/>
                </a:lnTo>
                <a:lnTo>
                  <a:pt x="741262" y="927435"/>
                </a:lnTo>
                <a:lnTo>
                  <a:pt x="751327" y="917101"/>
                </a:lnTo>
                <a:lnTo>
                  <a:pt x="762187" y="907297"/>
                </a:lnTo>
                <a:lnTo>
                  <a:pt x="773047" y="897758"/>
                </a:lnTo>
                <a:lnTo>
                  <a:pt x="783907" y="888484"/>
                </a:lnTo>
                <a:lnTo>
                  <a:pt x="795561" y="879475"/>
                </a:lnTo>
                <a:close/>
                <a:moveTo>
                  <a:pt x="1959370" y="676275"/>
                </a:moveTo>
                <a:lnTo>
                  <a:pt x="1969946" y="684738"/>
                </a:lnTo>
                <a:lnTo>
                  <a:pt x="1979729" y="692937"/>
                </a:lnTo>
                <a:lnTo>
                  <a:pt x="1989776" y="701929"/>
                </a:lnTo>
                <a:lnTo>
                  <a:pt x="1999294" y="710922"/>
                </a:lnTo>
                <a:lnTo>
                  <a:pt x="2008812" y="720443"/>
                </a:lnTo>
                <a:lnTo>
                  <a:pt x="2017802" y="729964"/>
                </a:lnTo>
                <a:lnTo>
                  <a:pt x="2026527" y="739750"/>
                </a:lnTo>
                <a:lnTo>
                  <a:pt x="2035252" y="750064"/>
                </a:lnTo>
                <a:lnTo>
                  <a:pt x="2043184" y="760379"/>
                </a:lnTo>
                <a:lnTo>
                  <a:pt x="2051380" y="771222"/>
                </a:lnTo>
                <a:lnTo>
                  <a:pt x="2059047" y="782330"/>
                </a:lnTo>
                <a:lnTo>
                  <a:pt x="2066450" y="793439"/>
                </a:lnTo>
                <a:lnTo>
                  <a:pt x="2073589" y="804811"/>
                </a:lnTo>
                <a:lnTo>
                  <a:pt x="2080199" y="816448"/>
                </a:lnTo>
                <a:lnTo>
                  <a:pt x="2086809" y="828350"/>
                </a:lnTo>
                <a:lnTo>
                  <a:pt x="2093154" y="840516"/>
                </a:lnTo>
                <a:lnTo>
                  <a:pt x="2098707" y="852946"/>
                </a:lnTo>
                <a:lnTo>
                  <a:pt x="2104259" y="865112"/>
                </a:lnTo>
                <a:lnTo>
                  <a:pt x="2109547" y="877807"/>
                </a:lnTo>
                <a:lnTo>
                  <a:pt x="2114306" y="890766"/>
                </a:lnTo>
                <a:lnTo>
                  <a:pt x="2118801" y="903990"/>
                </a:lnTo>
                <a:lnTo>
                  <a:pt x="2123031" y="917214"/>
                </a:lnTo>
                <a:lnTo>
                  <a:pt x="2126733" y="930438"/>
                </a:lnTo>
                <a:lnTo>
                  <a:pt x="2130170" y="944191"/>
                </a:lnTo>
                <a:lnTo>
                  <a:pt x="2133078" y="957943"/>
                </a:lnTo>
                <a:lnTo>
                  <a:pt x="2135722" y="971696"/>
                </a:lnTo>
                <a:lnTo>
                  <a:pt x="2137837" y="985978"/>
                </a:lnTo>
                <a:lnTo>
                  <a:pt x="2139688" y="1000260"/>
                </a:lnTo>
                <a:lnTo>
                  <a:pt x="2141274" y="1014277"/>
                </a:lnTo>
                <a:lnTo>
                  <a:pt x="2142068" y="1028823"/>
                </a:lnTo>
                <a:lnTo>
                  <a:pt x="2143125" y="1043370"/>
                </a:lnTo>
                <a:lnTo>
                  <a:pt x="2143125" y="1058180"/>
                </a:lnTo>
                <a:lnTo>
                  <a:pt x="2143125" y="1066644"/>
                </a:lnTo>
                <a:lnTo>
                  <a:pt x="2142332" y="1075107"/>
                </a:lnTo>
                <a:lnTo>
                  <a:pt x="2141274" y="1083306"/>
                </a:lnTo>
                <a:lnTo>
                  <a:pt x="2139952" y="1091769"/>
                </a:lnTo>
                <a:lnTo>
                  <a:pt x="2138102" y="1099703"/>
                </a:lnTo>
                <a:lnTo>
                  <a:pt x="2135987" y="1107373"/>
                </a:lnTo>
                <a:lnTo>
                  <a:pt x="2133607" y="1115043"/>
                </a:lnTo>
                <a:lnTo>
                  <a:pt x="2130699" y="1122713"/>
                </a:lnTo>
                <a:lnTo>
                  <a:pt x="2127261" y="1130383"/>
                </a:lnTo>
                <a:lnTo>
                  <a:pt x="2124089" y="1137788"/>
                </a:lnTo>
                <a:lnTo>
                  <a:pt x="2119858" y="1144929"/>
                </a:lnTo>
                <a:lnTo>
                  <a:pt x="2115892" y="1152070"/>
                </a:lnTo>
                <a:lnTo>
                  <a:pt x="2111398" y="1159211"/>
                </a:lnTo>
                <a:lnTo>
                  <a:pt x="2106639" y="1165823"/>
                </a:lnTo>
                <a:lnTo>
                  <a:pt x="2101880" y="1172699"/>
                </a:lnTo>
                <a:lnTo>
                  <a:pt x="2096327" y="1179047"/>
                </a:lnTo>
                <a:lnTo>
                  <a:pt x="2090775" y="1185658"/>
                </a:lnTo>
                <a:lnTo>
                  <a:pt x="2084958" y="1191741"/>
                </a:lnTo>
                <a:lnTo>
                  <a:pt x="2078877" y="1197824"/>
                </a:lnTo>
                <a:lnTo>
                  <a:pt x="2072532" y="1204172"/>
                </a:lnTo>
                <a:lnTo>
                  <a:pt x="2066186" y="1209990"/>
                </a:lnTo>
                <a:lnTo>
                  <a:pt x="2059312" y="1215809"/>
                </a:lnTo>
                <a:lnTo>
                  <a:pt x="2052173" y="1221363"/>
                </a:lnTo>
                <a:lnTo>
                  <a:pt x="2045034" y="1226917"/>
                </a:lnTo>
                <a:lnTo>
                  <a:pt x="2037631" y="1232471"/>
                </a:lnTo>
                <a:lnTo>
                  <a:pt x="2029964" y="1237761"/>
                </a:lnTo>
                <a:lnTo>
                  <a:pt x="2022296" y="1242521"/>
                </a:lnTo>
                <a:lnTo>
                  <a:pt x="2014629" y="1247546"/>
                </a:lnTo>
                <a:lnTo>
                  <a:pt x="2006433" y="1252571"/>
                </a:lnTo>
                <a:lnTo>
                  <a:pt x="1998236" y="1257067"/>
                </a:lnTo>
                <a:lnTo>
                  <a:pt x="1981315" y="1266324"/>
                </a:lnTo>
                <a:lnTo>
                  <a:pt x="1964129" y="1274523"/>
                </a:lnTo>
                <a:lnTo>
                  <a:pt x="1946679" y="1282722"/>
                </a:lnTo>
                <a:lnTo>
                  <a:pt x="1928436" y="1290127"/>
                </a:lnTo>
                <a:lnTo>
                  <a:pt x="1910193" y="1296739"/>
                </a:lnTo>
                <a:lnTo>
                  <a:pt x="1891685" y="1303351"/>
                </a:lnTo>
                <a:lnTo>
                  <a:pt x="1873177" y="1308905"/>
                </a:lnTo>
                <a:lnTo>
                  <a:pt x="1854670" y="1314195"/>
                </a:lnTo>
                <a:lnTo>
                  <a:pt x="1836426" y="1318691"/>
                </a:lnTo>
                <a:lnTo>
                  <a:pt x="1817919" y="1322922"/>
                </a:lnTo>
                <a:lnTo>
                  <a:pt x="1799675" y="1326360"/>
                </a:lnTo>
                <a:lnTo>
                  <a:pt x="1781696" y="1329534"/>
                </a:lnTo>
                <a:lnTo>
                  <a:pt x="1764246" y="1331915"/>
                </a:lnTo>
                <a:lnTo>
                  <a:pt x="1747061" y="1333766"/>
                </a:lnTo>
                <a:lnTo>
                  <a:pt x="1730404" y="1335353"/>
                </a:lnTo>
                <a:lnTo>
                  <a:pt x="1714276" y="1336146"/>
                </a:lnTo>
                <a:lnTo>
                  <a:pt x="1698676" y="1336675"/>
                </a:lnTo>
                <a:lnTo>
                  <a:pt x="1687836" y="1336146"/>
                </a:lnTo>
                <a:lnTo>
                  <a:pt x="1676467" y="1335617"/>
                </a:lnTo>
                <a:lnTo>
                  <a:pt x="1664834" y="1335088"/>
                </a:lnTo>
                <a:lnTo>
                  <a:pt x="1652671" y="1333766"/>
                </a:lnTo>
                <a:lnTo>
                  <a:pt x="1653993" y="1324509"/>
                </a:lnTo>
                <a:lnTo>
                  <a:pt x="1654787" y="1314988"/>
                </a:lnTo>
                <a:lnTo>
                  <a:pt x="1655844" y="1305202"/>
                </a:lnTo>
                <a:lnTo>
                  <a:pt x="1655844" y="1295681"/>
                </a:lnTo>
                <a:lnTo>
                  <a:pt x="1655580" y="1275845"/>
                </a:lnTo>
                <a:lnTo>
                  <a:pt x="1654787" y="1256274"/>
                </a:lnTo>
                <a:lnTo>
                  <a:pt x="1653465" y="1236703"/>
                </a:lnTo>
                <a:lnTo>
                  <a:pt x="1651085" y="1217660"/>
                </a:lnTo>
                <a:lnTo>
                  <a:pt x="1648705" y="1198618"/>
                </a:lnTo>
                <a:lnTo>
                  <a:pt x="1645268" y="1179840"/>
                </a:lnTo>
                <a:lnTo>
                  <a:pt x="1641567" y="1161062"/>
                </a:lnTo>
                <a:lnTo>
                  <a:pt x="1637601" y="1142549"/>
                </a:lnTo>
                <a:lnTo>
                  <a:pt x="1632842" y="1124300"/>
                </a:lnTo>
                <a:lnTo>
                  <a:pt x="1627554" y="1106051"/>
                </a:lnTo>
                <a:lnTo>
                  <a:pt x="1621737" y="1088595"/>
                </a:lnTo>
                <a:lnTo>
                  <a:pt x="1615392" y="1070875"/>
                </a:lnTo>
                <a:lnTo>
                  <a:pt x="1608782" y="1053684"/>
                </a:lnTo>
                <a:lnTo>
                  <a:pt x="1601379" y="1036758"/>
                </a:lnTo>
                <a:lnTo>
                  <a:pt x="1593711" y="1019831"/>
                </a:lnTo>
                <a:lnTo>
                  <a:pt x="1585515" y="1003434"/>
                </a:lnTo>
                <a:lnTo>
                  <a:pt x="1576790" y="987565"/>
                </a:lnTo>
                <a:lnTo>
                  <a:pt x="1567800" y="971432"/>
                </a:lnTo>
                <a:lnTo>
                  <a:pt x="1558282" y="956092"/>
                </a:lnTo>
                <a:lnTo>
                  <a:pt x="1548235" y="940752"/>
                </a:lnTo>
                <a:lnTo>
                  <a:pt x="1537924" y="925942"/>
                </a:lnTo>
                <a:lnTo>
                  <a:pt x="1527084" y="911395"/>
                </a:lnTo>
                <a:lnTo>
                  <a:pt x="1515979" y="897114"/>
                </a:lnTo>
                <a:lnTo>
                  <a:pt x="1504345" y="883361"/>
                </a:lnTo>
                <a:lnTo>
                  <a:pt x="1492183" y="870137"/>
                </a:lnTo>
                <a:lnTo>
                  <a:pt x="1480021" y="856913"/>
                </a:lnTo>
                <a:lnTo>
                  <a:pt x="1467330" y="844218"/>
                </a:lnTo>
                <a:lnTo>
                  <a:pt x="1454375" y="832052"/>
                </a:lnTo>
                <a:lnTo>
                  <a:pt x="1440891" y="820151"/>
                </a:lnTo>
                <a:lnTo>
                  <a:pt x="1427406" y="808778"/>
                </a:lnTo>
                <a:lnTo>
                  <a:pt x="1413129" y="797670"/>
                </a:lnTo>
                <a:lnTo>
                  <a:pt x="1398587" y="787356"/>
                </a:lnTo>
                <a:lnTo>
                  <a:pt x="1407841" y="776776"/>
                </a:lnTo>
                <a:lnTo>
                  <a:pt x="1416831" y="765933"/>
                </a:lnTo>
                <a:lnTo>
                  <a:pt x="1425027" y="755089"/>
                </a:lnTo>
                <a:lnTo>
                  <a:pt x="1433487" y="744246"/>
                </a:lnTo>
                <a:lnTo>
                  <a:pt x="1441155" y="732344"/>
                </a:lnTo>
                <a:lnTo>
                  <a:pt x="1448558" y="720707"/>
                </a:lnTo>
                <a:lnTo>
                  <a:pt x="1455697" y="709070"/>
                </a:lnTo>
                <a:lnTo>
                  <a:pt x="1462307" y="696640"/>
                </a:lnTo>
                <a:lnTo>
                  <a:pt x="1698676" y="893147"/>
                </a:lnTo>
                <a:lnTo>
                  <a:pt x="1959370" y="676275"/>
                </a:lnTo>
                <a:close/>
                <a:moveTo>
                  <a:pt x="183882" y="676275"/>
                </a:moveTo>
                <a:lnTo>
                  <a:pt x="445396" y="893147"/>
                </a:lnTo>
                <a:lnTo>
                  <a:pt x="682270" y="696640"/>
                </a:lnTo>
                <a:lnTo>
                  <a:pt x="688894" y="709070"/>
                </a:lnTo>
                <a:lnTo>
                  <a:pt x="696048" y="720707"/>
                </a:lnTo>
                <a:lnTo>
                  <a:pt x="703466" y="732344"/>
                </a:lnTo>
                <a:lnTo>
                  <a:pt x="711415" y="744246"/>
                </a:lnTo>
                <a:lnTo>
                  <a:pt x="719364" y="755089"/>
                </a:lnTo>
                <a:lnTo>
                  <a:pt x="728108" y="765933"/>
                </a:lnTo>
                <a:lnTo>
                  <a:pt x="736852" y="776776"/>
                </a:lnTo>
                <a:lnTo>
                  <a:pt x="746125" y="787356"/>
                </a:lnTo>
                <a:lnTo>
                  <a:pt x="731552" y="797670"/>
                </a:lnTo>
                <a:lnTo>
                  <a:pt x="717509" y="808778"/>
                </a:lnTo>
                <a:lnTo>
                  <a:pt x="703731" y="820151"/>
                </a:lnTo>
                <a:lnTo>
                  <a:pt x="690483" y="832052"/>
                </a:lnTo>
                <a:lnTo>
                  <a:pt x="677235" y="844218"/>
                </a:lnTo>
                <a:lnTo>
                  <a:pt x="664517" y="856913"/>
                </a:lnTo>
                <a:lnTo>
                  <a:pt x="652329" y="870137"/>
                </a:lnTo>
                <a:lnTo>
                  <a:pt x="640141" y="883361"/>
                </a:lnTo>
                <a:lnTo>
                  <a:pt x="628748" y="897114"/>
                </a:lnTo>
                <a:lnTo>
                  <a:pt x="617355" y="911395"/>
                </a:lnTo>
                <a:lnTo>
                  <a:pt x="606491" y="925942"/>
                </a:lnTo>
                <a:lnTo>
                  <a:pt x="596158" y="940752"/>
                </a:lnTo>
                <a:lnTo>
                  <a:pt x="586090" y="956092"/>
                </a:lnTo>
                <a:lnTo>
                  <a:pt x="576551" y="971432"/>
                </a:lnTo>
                <a:lnTo>
                  <a:pt x="567542" y="987565"/>
                </a:lnTo>
                <a:lnTo>
                  <a:pt x="559064" y="1003434"/>
                </a:lnTo>
                <a:lnTo>
                  <a:pt x="550585" y="1019831"/>
                </a:lnTo>
                <a:lnTo>
                  <a:pt x="542901" y="1036758"/>
                </a:lnTo>
                <a:lnTo>
                  <a:pt x="535482" y="1053684"/>
                </a:lnTo>
                <a:lnTo>
                  <a:pt x="528858" y="1070875"/>
                </a:lnTo>
                <a:lnTo>
                  <a:pt x="522499" y="1088595"/>
                </a:lnTo>
                <a:lnTo>
                  <a:pt x="516670" y="1106051"/>
                </a:lnTo>
                <a:lnTo>
                  <a:pt x="511371" y="1124300"/>
                </a:lnTo>
                <a:lnTo>
                  <a:pt x="506602" y="1142549"/>
                </a:lnTo>
                <a:lnTo>
                  <a:pt x="502627" y="1161062"/>
                </a:lnTo>
                <a:lnTo>
                  <a:pt x="498918" y="1179840"/>
                </a:lnTo>
                <a:lnTo>
                  <a:pt x="495473" y="1198618"/>
                </a:lnTo>
                <a:lnTo>
                  <a:pt x="492824" y="1217660"/>
                </a:lnTo>
                <a:lnTo>
                  <a:pt x="490704" y="1236703"/>
                </a:lnTo>
                <a:lnTo>
                  <a:pt x="489114" y="1256274"/>
                </a:lnTo>
                <a:lnTo>
                  <a:pt x="488585" y="1275845"/>
                </a:lnTo>
                <a:lnTo>
                  <a:pt x="488320" y="1295681"/>
                </a:lnTo>
                <a:lnTo>
                  <a:pt x="488585" y="1305202"/>
                </a:lnTo>
                <a:lnTo>
                  <a:pt x="489114" y="1314988"/>
                </a:lnTo>
                <a:lnTo>
                  <a:pt x="490174" y="1324509"/>
                </a:lnTo>
                <a:lnTo>
                  <a:pt x="491499" y="1333766"/>
                </a:lnTo>
                <a:lnTo>
                  <a:pt x="479311" y="1335088"/>
                </a:lnTo>
                <a:lnTo>
                  <a:pt x="467653" y="1335617"/>
                </a:lnTo>
                <a:lnTo>
                  <a:pt x="456260" y="1336146"/>
                </a:lnTo>
                <a:lnTo>
                  <a:pt x="445396" y="1336675"/>
                </a:lnTo>
                <a:lnTo>
                  <a:pt x="429764" y="1336146"/>
                </a:lnTo>
                <a:lnTo>
                  <a:pt x="413601" y="1335353"/>
                </a:lnTo>
                <a:lnTo>
                  <a:pt x="396909" y="1333766"/>
                </a:lnTo>
                <a:lnTo>
                  <a:pt x="379686" y="1331915"/>
                </a:lnTo>
                <a:lnTo>
                  <a:pt x="362199" y="1329534"/>
                </a:lnTo>
                <a:lnTo>
                  <a:pt x="344182" y="1326360"/>
                </a:lnTo>
                <a:lnTo>
                  <a:pt x="325900" y="1322922"/>
                </a:lnTo>
                <a:lnTo>
                  <a:pt x="307352" y="1318691"/>
                </a:lnTo>
                <a:lnTo>
                  <a:pt x="288805" y="1314195"/>
                </a:lnTo>
                <a:lnTo>
                  <a:pt x="270523" y="1308905"/>
                </a:lnTo>
                <a:lnTo>
                  <a:pt x="251976" y="1303351"/>
                </a:lnTo>
                <a:lnTo>
                  <a:pt x="233429" y="1296739"/>
                </a:lnTo>
                <a:lnTo>
                  <a:pt x="215147" y="1290127"/>
                </a:lnTo>
                <a:lnTo>
                  <a:pt x="196865" y="1282722"/>
                </a:lnTo>
                <a:lnTo>
                  <a:pt x="179377" y="1274523"/>
                </a:lnTo>
                <a:lnTo>
                  <a:pt x="162155" y="1266324"/>
                </a:lnTo>
                <a:lnTo>
                  <a:pt x="145197" y="1257067"/>
                </a:lnTo>
                <a:lnTo>
                  <a:pt x="136984" y="1252571"/>
                </a:lnTo>
                <a:lnTo>
                  <a:pt x="128770" y="1247546"/>
                </a:lnTo>
                <a:lnTo>
                  <a:pt x="121086" y="1242521"/>
                </a:lnTo>
                <a:lnTo>
                  <a:pt x="113402" y="1237761"/>
                </a:lnTo>
                <a:lnTo>
                  <a:pt x="105719" y="1232471"/>
                </a:lnTo>
                <a:lnTo>
                  <a:pt x="98300" y="1226917"/>
                </a:lnTo>
                <a:lnTo>
                  <a:pt x="91146" y="1221363"/>
                </a:lnTo>
                <a:lnTo>
                  <a:pt x="83992" y="1215809"/>
                </a:lnTo>
                <a:lnTo>
                  <a:pt x="77103" y="1209990"/>
                </a:lnTo>
                <a:lnTo>
                  <a:pt x="70744" y="1204172"/>
                </a:lnTo>
                <a:lnTo>
                  <a:pt x="64120" y="1197824"/>
                </a:lnTo>
                <a:lnTo>
                  <a:pt x="58291" y="1191741"/>
                </a:lnTo>
                <a:lnTo>
                  <a:pt x="52462" y="1185658"/>
                </a:lnTo>
                <a:lnTo>
                  <a:pt x="46898" y="1179047"/>
                </a:lnTo>
                <a:lnTo>
                  <a:pt x="41334" y="1172699"/>
                </a:lnTo>
                <a:lnTo>
                  <a:pt x="36564" y="1165823"/>
                </a:lnTo>
                <a:lnTo>
                  <a:pt x="31795" y="1159211"/>
                </a:lnTo>
                <a:lnTo>
                  <a:pt x="27291" y="1152070"/>
                </a:lnTo>
                <a:lnTo>
                  <a:pt x="23051" y="1144929"/>
                </a:lnTo>
                <a:lnTo>
                  <a:pt x="19077" y="1137788"/>
                </a:lnTo>
                <a:lnTo>
                  <a:pt x="15897" y="1130383"/>
                </a:lnTo>
                <a:lnTo>
                  <a:pt x="12453" y="1122713"/>
                </a:lnTo>
                <a:lnTo>
                  <a:pt x="9538" y="1115043"/>
                </a:lnTo>
                <a:lnTo>
                  <a:pt x="7154" y="1107373"/>
                </a:lnTo>
                <a:lnTo>
                  <a:pt x="5034" y="1099703"/>
                </a:lnTo>
                <a:lnTo>
                  <a:pt x="3179" y="1091769"/>
                </a:lnTo>
                <a:lnTo>
                  <a:pt x="1855" y="1083306"/>
                </a:lnTo>
                <a:lnTo>
                  <a:pt x="530" y="1075107"/>
                </a:lnTo>
                <a:lnTo>
                  <a:pt x="265" y="1066644"/>
                </a:lnTo>
                <a:lnTo>
                  <a:pt x="0" y="1058180"/>
                </a:lnTo>
                <a:lnTo>
                  <a:pt x="265" y="1043370"/>
                </a:lnTo>
                <a:lnTo>
                  <a:pt x="1060" y="1028823"/>
                </a:lnTo>
                <a:lnTo>
                  <a:pt x="1855" y="1014277"/>
                </a:lnTo>
                <a:lnTo>
                  <a:pt x="3444" y="1000260"/>
                </a:lnTo>
                <a:lnTo>
                  <a:pt x="5299" y="985978"/>
                </a:lnTo>
                <a:lnTo>
                  <a:pt x="7419" y="971696"/>
                </a:lnTo>
                <a:lnTo>
                  <a:pt x="10333" y="957943"/>
                </a:lnTo>
                <a:lnTo>
                  <a:pt x="12983" y="944191"/>
                </a:lnTo>
                <a:lnTo>
                  <a:pt x="16427" y="930438"/>
                </a:lnTo>
                <a:lnTo>
                  <a:pt x="20137" y="917214"/>
                </a:lnTo>
                <a:lnTo>
                  <a:pt x="24376" y="903990"/>
                </a:lnTo>
                <a:lnTo>
                  <a:pt x="28615" y="890766"/>
                </a:lnTo>
                <a:lnTo>
                  <a:pt x="33650" y="877807"/>
                </a:lnTo>
                <a:lnTo>
                  <a:pt x="38949" y="865112"/>
                </a:lnTo>
                <a:lnTo>
                  <a:pt x="44513" y="852946"/>
                </a:lnTo>
                <a:lnTo>
                  <a:pt x="50342" y="840516"/>
                </a:lnTo>
                <a:lnTo>
                  <a:pt x="56436" y="828350"/>
                </a:lnTo>
                <a:lnTo>
                  <a:pt x="63060" y="816448"/>
                </a:lnTo>
                <a:lnTo>
                  <a:pt x="69684" y="804811"/>
                </a:lnTo>
                <a:lnTo>
                  <a:pt x="76838" y="793439"/>
                </a:lnTo>
                <a:lnTo>
                  <a:pt x="84257" y="782330"/>
                </a:lnTo>
                <a:lnTo>
                  <a:pt x="91941" y="771222"/>
                </a:lnTo>
                <a:lnTo>
                  <a:pt x="100154" y="760379"/>
                </a:lnTo>
                <a:lnTo>
                  <a:pt x="108368" y="750064"/>
                </a:lnTo>
                <a:lnTo>
                  <a:pt x="116582" y="739750"/>
                </a:lnTo>
                <a:lnTo>
                  <a:pt x="125591" y="729964"/>
                </a:lnTo>
                <a:lnTo>
                  <a:pt x="134864" y="720443"/>
                </a:lnTo>
                <a:lnTo>
                  <a:pt x="144138" y="710922"/>
                </a:lnTo>
                <a:lnTo>
                  <a:pt x="153676" y="701929"/>
                </a:lnTo>
                <a:lnTo>
                  <a:pt x="163745" y="692937"/>
                </a:lnTo>
                <a:lnTo>
                  <a:pt x="173813" y="684738"/>
                </a:lnTo>
                <a:lnTo>
                  <a:pt x="183882" y="676275"/>
                </a:lnTo>
                <a:close/>
                <a:moveTo>
                  <a:pt x="1063618" y="153988"/>
                </a:moveTo>
                <a:lnTo>
                  <a:pt x="1072091" y="153988"/>
                </a:lnTo>
                <a:lnTo>
                  <a:pt x="1080830" y="153988"/>
                </a:lnTo>
                <a:lnTo>
                  <a:pt x="1089568" y="154253"/>
                </a:lnTo>
                <a:lnTo>
                  <a:pt x="1098041" y="155048"/>
                </a:lnTo>
                <a:lnTo>
                  <a:pt x="1106779" y="155577"/>
                </a:lnTo>
                <a:lnTo>
                  <a:pt x="1114988" y="156902"/>
                </a:lnTo>
                <a:lnTo>
                  <a:pt x="1123726" y="157697"/>
                </a:lnTo>
                <a:lnTo>
                  <a:pt x="1131934" y="159286"/>
                </a:lnTo>
                <a:lnTo>
                  <a:pt x="1140143" y="160875"/>
                </a:lnTo>
                <a:lnTo>
                  <a:pt x="1148351" y="162730"/>
                </a:lnTo>
                <a:lnTo>
                  <a:pt x="1156295" y="164584"/>
                </a:lnTo>
                <a:lnTo>
                  <a:pt x="1164504" y="166703"/>
                </a:lnTo>
                <a:lnTo>
                  <a:pt x="1172447" y="169087"/>
                </a:lnTo>
                <a:lnTo>
                  <a:pt x="1180391" y="171471"/>
                </a:lnTo>
                <a:lnTo>
                  <a:pt x="1188070" y="174385"/>
                </a:lnTo>
                <a:lnTo>
                  <a:pt x="1196014" y="177564"/>
                </a:lnTo>
                <a:lnTo>
                  <a:pt x="1203693" y="180478"/>
                </a:lnTo>
                <a:lnTo>
                  <a:pt x="1211107" y="183656"/>
                </a:lnTo>
                <a:lnTo>
                  <a:pt x="1218521" y="187365"/>
                </a:lnTo>
                <a:lnTo>
                  <a:pt x="1225935" y="190808"/>
                </a:lnTo>
                <a:lnTo>
                  <a:pt x="1232820" y="194782"/>
                </a:lnTo>
                <a:lnTo>
                  <a:pt x="1239969" y="198755"/>
                </a:lnTo>
                <a:lnTo>
                  <a:pt x="1247118" y="202729"/>
                </a:lnTo>
                <a:lnTo>
                  <a:pt x="1254003" y="206967"/>
                </a:lnTo>
                <a:lnTo>
                  <a:pt x="1260623" y="211470"/>
                </a:lnTo>
                <a:lnTo>
                  <a:pt x="1267507" y="215974"/>
                </a:lnTo>
                <a:lnTo>
                  <a:pt x="1273862" y="221007"/>
                </a:lnTo>
                <a:lnTo>
                  <a:pt x="1280482" y="226040"/>
                </a:lnTo>
                <a:lnTo>
                  <a:pt x="1286837" y="230808"/>
                </a:lnTo>
                <a:lnTo>
                  <a:pt x="1293192" y="236106"/>
                </a:lnTo>
                <a:lnTo>
                  <a:pt x="1299017" y="241668"/>
                </a:lnTo>
                <a:lnTo>
                  <a:pt x="1305108" y="247231"/>
                </a:lnTo>
                <a:lnTo>
                  <a:pt x="1310668" y="252794"/>
                </a:lnTo>
                <a:lnTo>
                  <a:pt x="1316494" y="258622"/>
                </a:lnTo>
                <a:lnTo>
                  <a:pt x="1321790" y="264449"/>
                </a:lnTo>
                <a:lnTo>
                  <a:pt x="1327350" y="270277"/>
                </a:lnTo>
                <a:lnTo>
                  <a:pt x="1332646" y="276634"/>
                </a:lnTo>
                <a:lnTo>
                  <a:pt x="1337412" y="282992"/>
                </a:lnTo>
                <a:lnTo>
                  <a:pt x="1342443" y="289349"/>
                </a:lnTo>
                <a:lnTo>
                  <a:pt x="1347474" y="295972"/>
                </a:lnTo>
                <a:lnTo>
                  <a:pt x="1351976" y="302859"/>
                </a:lnTo>
                <a:lnTo>
                  <a:pt x="1356212" y="309482"/>
                </a:lnTo>
                <a:lnTo>
                  <a:pt x="1360714" y="316369"/>
                </a:lnTo>
                <a:lnTo>
                  <a:pt x="1364951" y="323521"/>
                </a:lnTo>
                <a:lnTo>
                  <a:pt x="1368922" y="330408"/>
                </a:lnTo>
                <a:lnTo>
                  <a:pt x="1372629" y="337560"/>
                </a:lnTo>
                <a:lnTo>
                  <a:pt x="1376337" y="344977"/>
                </a:lnTo>
                <a:lnTo>
                  <a:pt x="1379779" y="352395"/>
                </a:lnTo>
                <a:lnTo>
                  <a:pt x="1383221" y="359812"/>
                </a:lnTo>
                <a:lnTo>
                  <a:pt x="1386134" y="367494"/>
                </a:lnTo>
                <a:lnTo>
                  <a:pt x="1389047" y="375176"/>
                </a:lnTo>
                <a:lnTo>
                  <a:pt x="1391694" y="382857"/>
                </a:lnTo>
                <a:lnTo>
                  <a:pt x="1394342" y="391069"/>
                </a:lnTo>
                <a:lnTo>
                  <a:pt x="1396725" y="398751"/>
                </a:lnTo>
                <a:lnTo>
                  <a:pt x="1398844" y="406963"/>
                </a:lnTo>
                <a:lnTo>
                  <a:pt x="1400962" y="415175"/>
                </a:lnTo>
                <a:lnTo>
                  <a:pt x="1402551" y="423122"/>
                </a:lnTo>
                <a:lnTo>
                  <a:pt x="1404404" y="431333"/>
                </a:lnTo>
                <a:lnTo>
                  <a:pt x="1405728" y="439810"/>
                </a:lnTo>
                <a:lnTo>
                  <a:pt x="1406788" y="448022"/>
                </a:lnTo>
                <a:lnTo>
                  <a:pt x="1407847" y="456763"/>
                </a:lnTo>
                <a:lnTo>
                  <a:pt x="1408376" y="465240"/>
                </a:lnTo>
                <a:lnTo>
                  <a:pt x="1409171" y="473717"/>
                </a:lnTo>
                <a:lnTo>
                  <a:pt x="1409435" y="482458"/>
                </a:lnTo>
                <a:lnTo>
                  <a:pt x="1409700" y="491200"/>
                </a:lnTo>
                <a:lnTo>
                  <a:pt x="1409435" y="499941"/>
                </a:lnTo>
                <a:lnTo>
                  <a:pt x="1409171" y="508683"/>
                </a:lnTo>
                <a:lnTo>
                  <a:pt x="1408376" y="517159"/>
                </a:lnTo>
                <a:lnTo>
                  <a:pt x="1407847" y="525636"/>
                </a:lnTo>
                <a:lnTo>
                  <a:pt x="1406788" y="534113"/>
                </a:lnTo>
                <a:lnTo>
                  <a:pt x="1405728" y="542589"/>
                </a:lnTo>
                <a:lnTo>
                  <a:pt x="1404404" y="550801"/>
                </a:lnTo>
                <a:lnTo>
                  <a:pt x="1402551" y="559278"/>
                </a:lnTo>
                <a:lnTo>
                  <a:pt x="1400962" y="567489"/>
                </a:lnTo>
                <a:lnTo>
                  <a:pt x="1398844" y="575436"/>
                </a:lnTo>
                <a:lnTo>
                  <a:pt x="1396725" y="583648"/>
                </a:lnTo>
                <a:lnTo>
                  <a:pt x="1394342" y="591595"/>
                </a:lnTo>
                <a:lnTo>
                  <a:pt x="1391694" y="599277"/>
                </a:lnTo>
                <a:lnTo>
                  <a:pt x="1389047" y="607224"/>
                </a:lnTo>
                <a:lnTo>
                  <a:pt x="1386134" y="614641"/>
                </a:lnTo>
                <a:lnTo>
                  <a:pt x="1383221" y="622323"/>
                </a:lnTo>
                <a:lnTo>
                  <a:pt x="1379779" y="630270"/>
                </a:lnTo>
                <a:lnTo>
                  <a:pt x="1376337" y="637422"/>
                </a:lnTo>
                <a:lnTo>
                  <a:pt x="1372629" y="644574"/>
                </a:lnTo>
                <a:lnTo>
                  <a:pt x="1368922" y="651991"/>
                </a:lnTo>
                <a:lnTo>
                  <a:pt x="1364951" y="659143"/>
                </a:lnTo>
                <a:lnTo>
                  <a:pt x="1360714" y="666295"/>
                </a:lnTo>
                <a:lnTo>
                  <a:pt x="1356212" y="672918"/>
                </a:lnTo>
                <a:lnTo>
                  <a:pt x="1351976" y="679805"/>
                </a:lnTo>
                <a:lnTo>
                  <a:pt x="1347474" y="686427"/>
                </a:lnTo>
                <a:lnTo>
                  <a:pt x="1342443" y="693050"/>
                </a:lnTo>
                <a:lnTo>
                  <a:pt x="1337412" y="699672"/>
                </a:lnTo>
                <a:lnTo>
                  <a:pt x="1332646" y="705765"/>
                </a:lnTo>
                <a:lnTo>
                  <a:pt x="1327350" y="711857"/>
                </a:lnTo>
                <a:lnTo>
                  <a:pt x="1321790" y="718215"/>
                </a:lnTo>
                <a:lnTo>
                  <a:pt x="1316494" y="724043"/>
                </a:lnTo>
                <a:lnTo>
                  <a:pt x="1310668" y="729870"/>
                </a:lnTo>
                <a:lnTo>
                  <a:pt x="1305108" y="735433"/>
                </a:lnTo>
                <a:lnTo>
                  <a:pt x="1299017" y="740996"/>
                </a:lnTo>
                <a:lnTo>
                  <a:pt x="1293192" y="746294"/>
                </a:lnTo>
                <a:lnTo>
                  <a:pt x="1286837" y="751327"/>
                </a:lnTo>
                <a:lnTo>
                  <a:pt x="1280482" y="756625"/>
                </a:lnTo>
                <a:lnTo>
                  <a:pt x="1273862" y="761658"/>
                </a:lnTo>
                <a:lnTo>
                  <a:pt x="1267507" y="766161"/>
                </a:lnTo>
                <a:lnTo>
                  <a:pt x="1260623" y="770929"/>
                </a:lnTo>
                <a:lnTo>
                  <a:pt x="1254003" y="775432"/>
                </a:lnTo>
                <a:lnTo>
                  <a:pt x="1247118" y="779670"/>
                </a:lnTo>
                <a:lnTo>
                  <a:pt x="1239969" y="783909"/>
                </a:lnTo>
                <a:lnTo>
                  <a:pt x="1232820" y="787882"/>
                </a:lnTo>
                <a:lnTo>
                  <a:pt x="1225935" y="791591"/>
                </a:lnTo>
                <a:lnTo>
                  <a:pt x="1218521" y="795299"/>
                </a:lnTo>
                <a:lnTo>
                  <a:pt x="1211107" y="798743"/>
                </a:lnTo>
                <a:lnTo>
                  <a:pt x="1203693" y="801922"/>
                </a:lnTo>
                <a:lnTo>
                  <a:pt x="1196014" y="805100"/>
                </a:lnTo>
                <a:lnTo>
                  <a:pt x="1188070" y="807749"/>
                </a:lnTo>
                <a:lnTo>
                  <a:pt x="1180391" y="810663"/>
                </a:lnTo>
                <a:lnTo>
                  <a:pt x="1172447" y="813312"/>
                </a:lnTo>
                <a:lnTo>
                  <a:pt x="1164504" y="815696"/>
                </a:lnTo>
                <a:lnTo>
                  <a:pt x="1156295" y="817815"/>
                </a:lnTo>
                <a:lnTo>
                  <a:pt x="1148351" y="819935"/>
                </a:lnTo>
                <a:lnTo>
                  <a:pt x="1140143" y="821789"/>
                </a:lnTo>
                <a:lnTo>
                  <a:pt x="1131934" y="823378"/>
                </a:lnTo>
                <a:lnTo>
                  <a:pt x="1123726" y="824438"/>
                </a:lnTo>
                <a:lnTo>
                  <a:pt x="1114988" y="825762"/>
                </a:lnTo>
                <a:lnTo>
                  <a:pt x="1106779" y="826822"/>
                </a:lnTo>
                <a:lnTo>
                  <a:pt x="1098041" y="827617"/>
                </a:lnTo>
                <a:lnTo>
                  <a:pt x="1089568" y="827881"/>
                </a:lnTo>
                <a:lnTo>
                  <a:pt x="1080830" y="828146"/>
                </a:lnTo>
                <a:lnTo>
                  <a:pt x="1072091" y="828676"/>
                </a:lnTo>
                <a:lnTo>
                  <a:pt x="1063618" y="828146"/>
                </a:lnTo>
                <a:lnTo>
                  <a:pt x="1054880" y="827881"/>
                </a:lnTo>
                <a:lnTo>
                  <a:pt x="1046407" y="827617"/>
                </a:lnTo>
                <a:lnTo>
                  <a:pt x="1037669" y="826822"/>
                </a:lnTo>
                <a:lnTo>
                  <a:pt x="1029460" y="825762"/>
                </a:lnTo>
                <a:lnTo>
                  <a:pt x="1020987" y="824438"/>
                </a:lnTo>
                <a:lnTo>
                  <a:pt x="1012778" y="823378"/>
                </a:lnTo>
                <a:lnTo>
                  <a:pt x="1004305" y="821789"/>
                </a:lnTo>
                <a:lnTo>
                  <a:pt x="996096" y="819935"/>
                </a:lnTo>
                <a:lnTo>
                  <a:pt x="987888" y="817815"/>
                </a:lnTo>
                <a:lnTo>
                  <a:pt x="979944" y="815696"/>
                </a:lnTo>
                <a:lnTo>
                  <a:pt x="972000" y="813312"/>
                </a:lnTo>
                <a:lnTo>
                  <a:pt x="964321" y="810663"/>
                </a:lnTo>
                <a:lnTo>
                  <a:pt x="956113" y="807749"/>
                </a:lnTo>
                <a:lnTo>
                  <a:pt x="948434" y="805100"/>
                </a:lnTo>
                <a:lnTo>
                  <a:pt x="941020" y="801922"/>
                </a:lnTo>
                <a:lnTo>
                  <a:pt x="933341" y="798743"/>
                </a:lnTo>
                <a:lnTo>
                  <a:pt x="925927" y="795299"/>
                </a:lnTo>
                <a:lnTo>
                  <a:pt x="918513" y="791591"/>
                </a:lnTo>
                <a:lnTo>
                  <a:pt x="911628" y="787882"/>
                </a:lnTo>
                <a:lnTo>
                  <a:pt x="904479" y="783909"/>
                </a:lnTo>
                <a:lnTo>
                  <a:pt x="897329" y="779670"/>
                </a:lnTo>
                <a:lnTo>
                  <a:pt x="890445" y="775432"/>
                </a:lnTo>
                <a:lnTo>
                  <a:pt x="883825" y="770929"/>
                </a:lnTo>
                <a:lnTo>
                  <a:pt x="876940" y="766161"/>
                </a:lnTo>
                <a:lnTo>
                  <a:pt x="870585" y="761658"/>
                </a:lnTo>
                <a:lnTo>
                  <a:pt x="863965" y="756625"/>
                </a:lnTo>
                <a:lnTo>
                  <a:pt x="857875" y="751327"/>
                </a:lnTo>
                <a:lnTo>
                  <a:pt x="851785" y="746294"/>
                </a:lnTo>
                <a:lnTo>
                  <a:pt x="845430" y="740996"/>
                </a:lnTo>
                <a:lnTo>
                  <a:pt x="839605" y="735433"/>
                </a:lnTo>
                <a:lnTo>
                  <a:pt x="833779" y="729870"/>
                </a:lnTo>
                <a:lnTo>
                  <a:pt x="828219" y="724043"/>
                </a:lnTo>
                <a:lnTo>
                  <a:pt x="822658" y="718215"/>
                </a:lnTo>
                <a:lnTo>
                  <a:pt x="817097" y="711857"/>
                </a:lnTo>
                <a:lnTo>
                  <a:pt x="812066" y="705765"/>
                </a:lnTo>
                <a:lnTo>
                  <a:pt x="807035" y="699672"/>
                </a:lnTo>
                <a:lnTo>
                  <a:pt x="802004" y="693050"/>
                </a:lnTo>
                <a:lnTo>
                  <a:pt x="797503" y="686427"/>
                </a:lnTo>
                <a:lnTo>
                  <a:pt x="792737" y="679805"/>
                </a:lnTo>
                <a:lnTo>
                  <a:pt x="788235" y="672918"/>
                </a:lnTo>
                <a:lnTo>
                  <a:pt x="783734" y="666295"/>
                </a:lnTo>
                <a:lnTo>
                  <a:pt x="779762" y="659143"/>
                </a:lnTo>
                <a:lnTo>
                  <a:pt x="775790" y="651991"/>
                </a:lnTo>
                <a:lnTo>
                  <a:pt x="771818" y="644574"/>
                </a:lnTo>
                <a:lnTo>
                  <a:pt x="768376" y="637422"/>
                </a:lnTo>
                <a:lnTo>
                  <a:pt x="764669" y="630270"/>
                </a:lnTo>
                <a:lnTo>
                  <a:pt x="761491" y="622323"/>
                </a:lnTo>
                <a:lnTo>
                  <a:pt x="758579" y="614641"/>
                </a:lnTo>
                <a:lnTo>
                  <a:pt x="755401" y="607224"/>
                </a:lnTo>
                <a:lnTo>
                  <a:pt x="752753" y="599277"/>
                </a:lnTo>
                <a:lnTo>
                  <a:pt x="750105" y="591595"/>
                </a:lnTo>
                <a:lnTo>
                  <a:pt x="747722" y="583648"/>
                </a:lnTo>
                <a:lnTo>
                  <a:pt x="745604" y="575436"/>
                </a:lnTo>
                <a:lnTo>
                  <a:pt x="743750" y="567489"/>
                </a:lnTo>
                <a:lnTo>
                  <a:pt x="741897" y="559278"/>
                </a:lnTo>
                <a:lnTo>
                  <a:pt x="740308" y="550801"/>
                </a:lnTo>
                <a:lnTo>
                  <a:pt x="738719" y="542589"/>
                </a:lnTo>
                <a:lnTo>
                  <a:pt x="737925" y="534113"/>
                </a:lnTo>
                <a:lnTo>
                  <a:pt x="736601" y="525636"/>
                </a:lnTo>
                <a:lnTo>
                  <a:pt x="736071" y="517159"/>
                </a:lnTo>
                <a:lnTo>
                  <a:pt x="735277" y="508683"/>
                </a:lnTo>
                <a:lnTo>
                  <a:pt x="735012" y="499941"/>
                </a:lnTo>
                <a:lnTo>
                  <a:pt x="735012" y="491200"/>
                </a:lnTo>
                <a:lnTo>
                  <a:pt x="735012" y="482458"/>
                </a:lnTo>
                <a:lnTo>
                  <a:pt x="735277" y="473717"/>
                </a:lnTo>
                <a:lnTo>
                  <a:pt x="736071" y="465240"/>
                </a:lnTo>
                <a:lnTo>
                  <a:pt x="736601" y="456763"/>
                </a:lnTo>
                <a:lnTo>
                  <a:pt x="737925" y="448022"/>
                </a:lnTo>
                <a:lnTo>
                  <a:pt x="738719" y="439810"/>
                </a:lnTo>
                <a:lnTo>
                  <a:pt x="740308" y="431333"/>
                </a:lnTo>
                <a:lnTo>
                  <a:pt x="741897" y="423122"/>
                </a:lnTo>
                <a:lnTo>
                  <a:pt x="743750" y="415175"/>
                </a:lnTo>
                <a:lnTo>
                  <a:pt x="745604" y="406963"/>
                </a:lnTo>
                <a:lnTo>
                  <a:pt x="747722" y="398751"/>
                </a:lnTo>
                <a:lnTo>
                  <a:pt x="750105" y="391069"/>
                </a:lnTo>
                <a:lnTo>
                  <a:pt x="752753" y="382857"/>
                </a:lnTo>
                <a:lnTo>
                  <a:pt x="755401" y="375176"/>
                </a:lnTo>
                <a:lnTo>
                  <a:pt x="758579" y="367494"/>
                </a:lnTo>
                <a:lnTo>
                  <a:pt x="761491" y="359812"/>
                </a:lnTo>
                <a:lnTo>
                  <a:pt x="764669" y="352395"/>
                </a:lnTo>
                <a:lnTo>
                  <a:pt x="768376" y="344977"/>
                </a:lnTo>
                <a:lnTo>
                  <a:pt x="771818" y="337560"/>
                </a:lnTo>
                <a:lnTo>
                  <a:pt x="775790" y="330408"/>
                </a:lnTo>
                <a:lnTo>
                  <a:pt x="779762" y="323521"/>
                </a:lnTo>
                <a:lnTo>
                  <a:pt x="783734" y="316369"/>
                </a:lnTo>
                <a:lnTo>
                  <a:pt x="788235" y="309482"/>
                </a:lnTo>
                <a:lnTo>
                  <a:pt x="792737" y="302859"/>
                </a:lnTo>
                <a:lnTo>
                  <a:pt x="797503" y="295972"/>
                </a:lnTo>
                <a:lnTo>
                  <a:pt x="802004" y="289349"/>
                </a:lnTo>
                <a:lnTo>
                  <a:pt x="807035" y="282992"/>
                </a:lnTo>
                <a:lnTo>
                  <a:pt x="812066" y="276634"/>
                </a:lnTo>
                <a:lnTo>
                  <a:pt x="817097" y="270277"/>
                </a:lnTo>
                <a:lnTo>
                  <a:pt x="822658" y="264449"/>
                </a:lnTo>
                <a:lnTo>
                  <a:pt x="828219" y="258622"/>
                </a:lnTo>
                <a:lnTo>
                  <a:pt x="833779" y="252794"/>
                </a:lnTo>
                <a:lnTo>
                  <a:pt x="839605" y="247231"/>
                </a:lnTo>
                <a:lnTo>
                  <a:pt x="845430" y="241668"/>
                </a:lnTo>
                <a:lnTo>
                  <a:pt x="851785" y="236106"/>
                </a:lnTo>
                <a:lnTo>
                  <a:pt x="857875" y="230808"/>
                </a:lnTo>
                <a:lnTo>
                  <a:pt x="863965" y="226040"/>
                </a:lnTo>
                <a:lnTo>
                  <a:pt x="870585" y="221007"/>
                </a:lnTo>
                <a:lnTo>
                  <a:pt x="876940" y="215974"/>
                </a:lnTo>
                <a:lnTo>
                  <a:pt x="883825" y="211470"/>
                </a:lnTo>
                <a:lnTo>
                  <a:pt x="890445" y="206967"/>
                </a:lnTo>
                <a:lnTo>
                  <a:pt x="897329" y="202729"/>
                </a:lnTo>
                <a:lnTo>
                  <a:pt x="904479" y="198755"/>
                </a:lnTo>
                <a:lnTo>
                  <a:pt x="911628" y="194782"/>
                </a:lnTo>
                <a:lnTo>
                  <a:pt x="918513" y="190808"/>
                </a:lnTo>
                <a:lnTo>
                  <a:pt x="925927" y="187365"/>
                </a:lnTo>
                <a:lnTo>
                  <a:pt x="933341" y="183656"/>
                </a:lnTo>
                <a:lnTo>
                  <a:pt x="941020" y="180478"/>
                </a:lnTo>
                <a:lnTo>
                  <a:pt x="948434" y="177564"/>
                </a:lnTo>
                <a:lnTo>
                  <a:pt x="956113" y="174385"/>
                </a:lnTo>
                <a:lnTo>
                  <a:pt x="964321" y="171471"/>
                </a:lnTo>
                <a:lnTo>
                  <a:pt x="972000" y="169087"/>
                </a:lnTo>
                <a:lnTo>
                  <a:pt x="979944" y="166703"/>
                </a:lnTo>
                <a:lnTo>
                  <a:pt x="987888" y="164584"/>
                </a:lnTo>
                <a:lnTo>
                  <a:pt x="996096" y="162730"/>
                </a:lnTo>
                <a:lnTo>
                  <a:pt x="1004305" y="160875"/>
                </a:lnTo>
                <a:lnTo>
                  <a:pt x="1012778" y="159286"/>
                </a:lnTo>
                <a:lnTo>
                  <a:pt x="1020987" y="157697"/>
                </a:lnTo>
                <a:lnTo>
                  <a:pt x="1029460" y="156902"/>
                </a:lnTo>
                <a:lnTo>
                  <a:pt x="1037669" y="155577"/>
                </a:lnTo>
                <a:lnTo>
                  <a:pt x="1046407" y="155048"/>
                </a:lnTo>
                <a:lnTo>
                  <a:pt x="1054880" y="154253"/>
                </a:lnTo>
                <a:lnTo>
                  <a:pt x="1063618" y="153988"/>
                </a:lnTo>
                <a:close/>
                <a:moveTo>
                  <a:pt x="1699027" y="0"/>
                </a:moveTo>
                <a:lnTo>
                  <a:pt x="1706961" y="265"/>
                </a:lnTo>
                <a:lnTo>
                  <a:pt x="1714895" y="794"/>
                </a:lnTo>
                <a:lnTo>
                  <a:pt x="1723093" y="1059"/>
                </a:lnTo>
                <a:lnTo>
                  <a:pt x="1731027" y="1853"/>
                </a:lnTo>
                <a:lnTo>
                  <a:pt x="1738697" y="2912"/>
                </a:lnTo>
                <a:lnTo>
                  <a:pt x="1746631" y="3706"/>
                </a:lnTo>
                <a:lnTo>
                  <a:pt x="1754565" y="5029"/>
                </a:lnTo>
                <a:lnTo>
                  <a:pt x="1762235" y="6617"/>
                </a:lnTo>
                <a:lnTo>
                  <a:pt x="1769640" y="8206"/>
                </a:lnTo>
                <a:lnTo>
                  <a:pt x="1777309" y="10058"/>
                </a:lnTo>
                <a:lnTo>
                  <a:pt x="1784714" y="12176"/>
                </a:lnTo>
                <a:lnTo>
                  <a:pt x="1792119" y="14294"/>
                </a:lnTo>
                <a:lnTo>
                  <a:pt x="1798996" y="16676"/>
                </a:lnTo>
                <a:lnTo>
                  <a:pt x="1806401" y="19323"/>
                </a:lnTo>
                <a:lnTo>
                  <a:pt x="1813541" y="21970"/>
                </a:lnTo>
                <a:lnTo>
                  <a:pt x="1820682" y="24881"/>
                </a:lnTo>
                <a:lnTo>
                  <a:pt x="1827823" y="27793"/>
                </a:lnTo>
                <a:lnTo>
                  <a:pt x="1834434" y="30969"/>
                </a:lnTo>
                <a:lnTo>
                  <a:pt x="1848187" y="38116"/>
                </a:lnTo>
                <a:lnTo>
                  <a:pt x="1861145" y="45528"/>
                </a:lnTo>
                <a:lnTo>
                  <a:pt x="1873575" y="53468"/>
                </a:lnTo>
                <a:lnTo>
                  <a:pt x="1886005" y="62468"/>
                </a:lnTo>
                <a:lnTo>
                  <a:pt x="1897642" y="71732"/>
                </a:lnTo>
                <a:lnTo>
                  <a:pt x="1909014" y="81526"/>
                </a:lnTo>
                <a:lnTo>
                  <a:pt x="1919857" y="91585"/>
                </a:lnTo>
                <a:lnTo>
                  <a:pt x="1930436" y="102437"/>
                </a:lnTo>
                <a:lnTo>
                  <a:pt x="1940221" y="113819"/>
                </a:lnTo>
                <a:lnTo>
                  <a:pt x="1949478" y="125466"/>
                </a:lnTo>
                <a:lnTo>
                  <a:pt x="1958205" y="137906"/>
                </a:lnTo>
                <a:lnTo>
                  <a:pt x="1966139" y="150612"/>
                </a:lnTo>
                <a:lnTo>
                  <a:pt x="1973809" y="163846"/>
                </a:lnTo>
                <a:lnTo>
                  <a:pt x="1980685" y="177081"/>
                </a:lnTo>
                <a:lnTo>
                  <a:pt x="1983594" y="184228"/>
                </a:lnTo>
                <a:lnTo>
                  <a:pt x="1986768" y="190845"/>
                </a:lnTo>
                <a:lnTo>
                  <a:pt x="1989677" y="197992"/>
                </a:lnTo>
                <a:lnTo>
                  <a:pt x="1992322" y="205139"/>
                </a:lnTo>
                <a:lnTo>
                  <a:pt x="1994966" y="212550"/>
                </a:lnTo>
                <a:lnTo>
                  <a:pt x="1997082" y="219962"/>
                </a:lnTo>
                <a:lnTo>
                  <a:pt x="1999727" y="227109"/>
                </a:lnTo>
                <a:lnTo>
                  <a:pt x="2001578" y="234785"/>
                </a:lnTo>
                <a:lnTo>
                  <a:pt x="2003429" y="242196"/>
                </a:lnTo>
                <a:lnTo>
                  <a:pt x="2005016" y="249872"/>
                </a:lnTo>
                <a:lnTo>
                  <a:pt x="2006338" y="257549"/>
                </a:lnTo>
                <a:lnTo>
                  <a:pt x="2007661" y="265225"/>
                </a:lnTo>
                <a:lnTo>
                  <a:pt x="2008983" y="272901"/>
                </a:lnTo>
                <a:lnTo>
                  <a:pt x="2009776" y="280577"/>
                </a:lnTo>
                <a:lnTo>
                  <a:pt x="2010570" y="288783"/>
                </a:lnTo>
                <a:lnTo>
                  <a:pt x="2011099" y="296723"/>
                </a:lnTo>
                <a:lnTo>
                  <a:pt x="2011363" y="304664"/>
                </a:lnTo>
                <a:lnTo>
                  <a:pt x="2011363" y="312870"/>
                </a:lnTo>
                <a:lnTo>
                  <a:pt x="2011363" y="320811"/>
                </a:lnTo>
                <a:lnTo>
                  <a:pt x="2011099" y="328752"/>
                </a:lnTo>
                <a:lnTo>
                  <a:pt x="2010570" y="336693"/>
                </a:lnTo>
                <a:lnTo>
                  <a:pt x="2009776" y="344898"/>
                </a:lnTo>
                <a:lnTo>
                  <a:pt x="2008983" y="352574"/>
                </a:lnTo>
                <a:lnTo>
                  <a:pt x="2007661" y="360250"/>
                </a:lnTo>
                <a:lnTo>
                  <a:pt x="2006338" y="367927"/>
                </a:lnTo>
                <a:lnTo>
                  <a:pt x="2005016" y="375603"/>
                </a:lnTo>
                <a:lnTo>
                  <a:pt x="2003429" y="383279"/>
                </a:lnTo>
                <a:lnTo>
                  <a:pt x="2001578" y="390690"/>
                </a:lnTo>
                <a:lnTo>
                  <a:pt x="1999727" y="398102"/>
                </a:lnTo>
                <a:lnTo>
                  <a:pt x="1997082" y="405513"/>
                </a:lnTo>
                <a:lnTo>
                  <a:pt x="1994966" y="412925"/>
                </a:lnTo>
                <a:lnTo>
                  <a:pt x="1992322" y="420072"/>
                </a:lnTo>
                <a:lnTo>
                  <a:pt x="1989677" y="427483"/>
                </a:lnTo>
                <a:lnTo>
                  <a:pt x="1986768" y="434630"/>
                </a:lnTo>
                <a:lnTo>
                  <a:pt x="1983594" y="441247"/>
                </a:lnTo>
                <a:lnTo>
                  <a:pt x="1980685" y="448129"/>
                </a:lnTo>
                <a:lnTo>
                  <a:pt x="1973809" y="461629"/>
                </a:lnTo>
                <a:lnTo>
                  <a:pt x="1966139" y="474863"/>
                </a:lnTo>
                <a:lnTo>
                  <a:pt x="1958205" y="487569"/>
                </a:lnTo>
                <a:lnTo>
                  <a:pt x="1949478" y="499480"/>
                </a:lnTo>
                <a:lnTo>
                  <a:pt x="1940221" y="511656"/>
                </a:lnTo>
                <a:lnTo>
                  <a:pt x="1930436" y="523038"/>
                </a:lnTo>
                <a:lnTo>
                  <a:pt x="1919857" y="533891"/>
                </a:lnTo>
                <a:lnTo>
                  <a:pt x="1909014" y="543949"/>
                </a:lnTo>
                <a:lnTo>
                  <a:pt x="1897642" y="553743"/>
                </a:lnTo>
                <a:lnTo>
                  <a:pt x="1886005" y="563007"/>
                </a:lnTo>
                <a:lnTo>
                  <a:pt x="1873575" y="572007"/>
                </a:lnTo>
                <a:lnTo>
                  <a:pt x="1861145" y="579948"/>
                </a:lnTo>
                <a:lnTo>
                  <a:pt x="1848187" y="587359"/>
                </a:lnTo>
                <a:lnTo>
                  <a:pt x="1834434" y="594506"/>
                </a:lnTo>
                <a:lnTo>
                  <a:pt x="1827823" y="597682"/>
                </a:lnTo>
                <a:lnTo>
                  <a:pt x="1820682" y="600858"/>
                </a:lnTo>
                <a:lnTo>
                  <a:pt x="1813541" y="603505"/>
                </a:lnTo>
                <a:lnTo>
                  <a:pt x="1806401" y="606152"/>
                </a:lnTo>
                <a:lnTo>
                  <a:pt x="1798996" y="608799"/>
                </a:lnTo>
                <a:lnTo>
                  <a:pt x="1792119" y="611182"/>
                </a:lnTo>
                <a:lnTo>
                  <a:pt x="1784714" y="613299"/>
                </a:lnTo>
                <a:lnTo>
                  <a:pt x="1777309" y="615417"/>
                </a:lnTo>
                <a:lnTo>
                  <a:pt x="1769640" y="617270"/>
                </a:lnTo>
                <a:lnTo>
                  <a:pt x="1762235" y="618858"/>
                </a:lnTo>
                <a:lnTo>
                  <a:pt x="1754565" y="620446"/>
                </a:lnTo>
                <a:lnTo>
                  <a:pt x="1746631" y="621769"/>
                </a:lnTo>
                <a:lnTo>
                  <a:pt x="1738697" y="622828"/>
                </a:lnTo>
                <a:lnTo>
                  <a:pt x="1731027" y="623622"/>
                </a:lnTo>
                <a:lnTo>
                  <a:pt x="1723093" y="624416"/>
                </a:lnTo>
                <a:lnTo>
                  <a:pt x="1714895" y="624681"/>
                </a:lnTo>
                <a:lnTo>
                  <a:pt x="1706961" y="625210"/>
                </a:lnTo>
                <a:lnTo>
                  <a:pt x="1699027" y="625475"/>
                </a:lnTo>
                <a:lnTo>
                  <a:pt x="1685803" y="625210"/>
                </a:lnTo>
                <a:lnTo>
                  <a:pt x="1672580" y="624152"/>
                </a:lnTo>
                <a:lnTo>
                  <a:pt x="1659357" y="622563"/>
                </a:lnTo>
                <a:lnTo>
                  <a:pt x="1646398" y="620711"/>
                </a:lnTo>
                <a:lnTo>
                  <a:pt x="1633439" y="618328"/>
                </a:lnTo>
                <a:lnTo>
                  <a:pt x="1620744" y="615152"/>
                </a:lnTo>
                <a:lnTo>
                  <a:pt x="1608314" y="611711"/>
                </a:lnTo>
                <a:lnTo>
                  <a:pt x="1596413" y="607741"/>
                </a:lnTo>
                <a:lnTo>
                  <a:pt x="1584248" y="603241"/>
                </a:lnTo>
                <a:lnTo>
                  <a:pt x="1572611" y="598211"/>
                </a:lnTo>
                <a:lnTo>
                  <a:pt x="1561239" y="592918"/>
                </a:lnTo>
                <a:lnTo>
                  <a:pt x="1549867" y="587094"/>
                </a:lnTo>
                <a:lnTo>
                  <a:pt x="1539024" y="580742"/>
                </a:lnTo>
                <a:lnTo>
                  <a:pt x="1528180" y="573860"/>
                </a:lnTo>
                <a:lnTo>
                  <a:pt x="1517866" y="566713"/>
                </a:lnTo>
                <a:lnTo>
                  <a:pt x="1508081" y="559301"/>
                </a:lnTo>
                <a:lnTo>
                  <a:pt x="1510197" y="542890"/>
                </a:lnTo>
                <a:lnTo>
                  <a:pt x="1512048" y="525685"/>
                </a:lnTo>
                <a:lnTo>
                  <a:pt x="1513106" y="508744"/>
                </a:lnTo>
                <a:lnTo>
                  <a:pt x="1513635" y="500539"/>
                </a:lnTo>
                <a:lnTo>
                  <a:pt x="1513635" y="491804"/>
                </a:lnTo>
                <a:lnTo>
                  <a:pt x="1513635" y="481481"/>
                </a:lnTo>
                <a:lnTo>
                  <a:pt x="1513106" y="471158"/>
                </a:lnTo>
                <a:lnTo>
                  <a:pt x="1512577" y="461099"/>
                </a:lnTo>
                <a:lnTo>
                  <a:pt x="1511783" y="451306"/>
                </a:lnTo>
                <a:lnTo>
                  <a:pt x="1510726" y="440982"/>
                </a:lnTo>
                <a:lnTo>
                  <a:pt x="1509403" y="431189"/>
                </a:lnTo>
                <a:lnTo>
                  <a:pt x="1508081" y="421395"/>
                </a:lnTo>
                <a:lnTo>
                  <a:pt x="1506230" y="411337"/>
                </a:lnTo>
                <a:lnTo>
                  <a:pt x="1504378" y="401808"/>
                </a:lnTo>
                <a:lnTo>
                  <a:pt x="1501998" y="392014"/>
                </a:lnTo>
                <a:lnTo>
                  <a:pt x="1499882" y="382485"/>
                </a:lnTo>
                <a:lnTo>
                  <a:pt x="1497238" y="372956"/>
                </a:lnTo>
                <a:lnTo>
                  <a:pt x="1494329" y="363691"/>
                </a:lnTo>
                <a:lnTo>
                  <a:pt x="1491684" y="354427"/>
                </a:lnTo>
                <a:lnTo>
                  <a:pt x="1488510" y="345163"/>
                </a:lnTo>
                <a:lnTo>
                  <a:pt x="1485072" y="335898"/>
                </a:lnTo>
                <a:lnTo>
                  <a:pt x="1481370" y="326899"/>
                </a:lnTo>
                <a:lnTo>
                  <a:pt x="1477667" y="317899"/>
                </a:lnTo>
                <a:lnTo>
                  <a:pt x="1473700" y="309164"/>
                </a:lnTo>
                <a:lnTo>
                  <a:pt x="1469733" y="300429"/>
                </a:lnTo>
                <a:lnTo>
                  <a:pt x="1465502" y="291694"/>
                </a:lnTo>
                <a:lnTo>
                  <a:pt x="1460741" y="283224"/>
                </a:lnTo>
                <a:lnTo>
                  <a:pt x="1456245" y="274754"/>
                </a:lnTo>
                <a:lnTo>
                  <a:pt x="1451220" y="266548"/>
                </a:lnTo>
                <a:lnTo>
                  <a:pt x="1446460" y="258078"/>
                </a:lnTo>
                <a:lnTo>
                  <a:pt x="1441171" y="250137"/>
                </a:lnTo>
                <a:lnTo>
                  <a:pt x="1435881" y="242196"/>
                </a:lnTo>
                <a:lnTo>
                  <a:pt x="1430327" y="234520"/>
                </a:lnTo>
                <a:lnTo>
                  <a:pt x="1424509" y="226844"/>
                </a:lnTo>
                <a:lnTo>
                  <a:pt x="1418691" y="218903"/>
                </a:lnTo>
                <a:lnTo>
                  <a:pt x="1412872" y="211492"/>
                </a:lnTo>
                <a:lnTo>
                  <a:pt x="1406525" y="204080"/>
                </a:lnTo>
                <a:lnTo>
                  <a:pt x="1411021" y="193492"/>
                </a:lnTo>
                <a:lnTo>
                  <a:pt x="1415517" y="182375"/>
                </a:lnTo>
                <a:lnTo>
                  <a:pt x="1420807" y="171787"/>
                </a:lnTo>
                <a:lnTo>
                  <a:pt x="1426360" y="161464"/>
                </a:lnTo>
                <a:lnTo>
                  <a:pt x="1432179" y="151141"/>
                </a:lnTo>
                <a:lnTo>
                  <a:pt x="1438261" y="141347"/>
                </a:lnTo>
                <a:lnTo>
                  <a:pt x="1445138" y="131818"/>
                </a:lnTo>
                <a:lnTo>
                  <a:pt x="1452014" y="122289"/>
                </a:lnTo>
                <a:lnTo>
                  <a:pt x="1459419" y="113025"/>
                </a:lnTo>
                <a:lnTo>
                  <a:pt x="1467088" y="104290"/>
                </a:lnTo>
                <a:lnTo>
                  <a:pt x="1474758" y="95555"/>
                </a:lnTo>
                <a:lnTo>
                  <a:pt x="1482956" y="87349"/>
                </a:lnTo>
                <a:lnTo>
                  <a:pt x="1491684" y="79673"/>
                </a:lnTo>
                <a:lnTo>
                  <a:pt x="1500676" y="71997"/>
                </a:lnTo>
                <a:lnTo>
                  <a:pt x="1509403" y="64586"/>
                </a:lnTo>
                <a:lnTo>
                  <a:pt x="1519189" y="57704"/>
                </a:lnTo>
                <a:lnTo>
                  <a:pt x="1528709" y="51086"/>
                </a:lnTo>
                <a:lnTo>
                  <a:pt x="1538495" y="44734"/>
                </a:lnTo>
                <a:lnTo>
                  <a:pt x="1548544" y="38910"/>
                </a:lnTo>
                <a:lnTo>
                  <a:pt x="1559123" y="33352"/>
                </a:lnTo>
                <a:lnTo>
                  <a:pt x="1569966" y="28058"/>
                </a:lnTo>
                <a:lnTo>
                  <a:pt x="1580810" y="23558"/>
                </a:lnTo>
                <a:lnTo>
                  <a:pt x="1591653" y="19323"/>
                </a:lnTo>
                <a:lnTo>
                  <a:pt x="1602760" y="15617"/>
                </a:lnTo>
                <a:lnTo>
                  <a:pt x="1614133" y="11911"/>
                </a:lnTo>
                <a:lnTo>
                  <a:pt x="1626034" y="8735"/>
                </a:lnTo>
                <a:lnTo>
                  <a:pt x="1637670" y="6353"/>
                </a:lnTo>
                <a:lnTo>
                  <a:pt x="1649571" y="3970"/>
                </a:lnTo>
                <a:lnTo>
                  <a:pt x="1662001" y="2647"/>
                </a:lnTo>
                <a:lnTo>
                  <a:pt x="1673902" y="1323"/>
                </a:lnTo>
                <a:lnTo>
                  <a:pt x="1686597" y="265"/>
                </a:lnTo>
                <a:lnTo>
                  <a:pt x="1699027" y="0"/>
                </a:lnTo>
                <a:close/>
                <a:moveTo>
                  <a:pt x="445686" y="0"/>
                </a:moveTo>
                <a:lnTo>
                  <a:pt x="458116" y="265"/>
                </a:lnTo>
                <a:lnTo>
                  <a:pt x="470546" y="1323"/>
                </a:lnTo>
                <a:lnTo>
                  <a:pt x="482712" y="2647"/>
                </a:lnTo>
                <a:lnTo>
                  <a:pt x="494877" y="3970"/>
                </a:lnTo>
                <a:lnTo>
                  <a:pt x="507043" y="6353"/>
                </a:lnTo>
                <a:lnTo>
                  <a:pt x="518680" y="8735"/>
                </a:lnTo>
                <a:lnTo>
                  <a:pt x="530316" y="11911"/>
                </a:lnTo>
                <a:lnTo>
                  <a:pt x="541953" y="15617"/>
                </a:lnTo>
                <a:lnTo>
                  <a:pt x="552796" y="19323"/>
                </a:lnTo>
                <a:lnTo>
                  <a:pt x="563904" y="23558"/>
                </a:lnTo>
                <a:lnTo>
                  <a:pt x="574747" y="28058"/>
                </a:lnTo>
                <a:lnTo>
                  <a:pt x="585590" y="33352"/>
                </a:lnTo>
                <a:lnTo>
                  <a:pt x="596169" y="38910"/>
                </a:lnTo>
                <a:lnTo>
                  <a:pt x="606218" y="44734"/>
                </a:lnTo>
                <a:lnTo>
                  <a:pt x="616004" y="51086"/>
                </a:lnTo>
                <a:lnTo>
                  <a:pt x="625525" y="57704"/>
                </a:lnTo>
                <a:lnTo>
                  <a:pt x="635045" y="64586"/>
                </a:lnTo>
                <a:lnTo>
                  <a:pt x="644037" y="71997"/>
                </a:lnTo>
                <a:lnTo>
                  <a:pt x="653029" y="79673"/>
                </a:lnTo>
                <a:lnTo>
                  <a:pt x="661757" y="87349"/>
                </a:lnTo>
                <a:lnTo>
                  <a:pt x="669955" y="95555"/>
                </a:lnTo>
                <a:lnTo>
                  <a:pt x="677625" y="104290"/>
                </a:lnTo>
                <a:lnTo>
                  <a:pt x="685294" y="113025"/>
                </a:lnTo>
                <a:lnTo>
                  <a:pt x="692699" y="122289"/>
                </a:lnTo>
                <a:lnTo>
                  <a:pt x="699576" y="131818"/>
                </a:lnTo>
                <a:lnTo>
                  <a:pt x="706452" y="141347"/>
                </a:lnTo>
                <a:lnTo>
                  <a:pt x="712534" y="151141"/>
                </a:lnTo>
                <a:lnTo>
                  <a:pt x="718353" y="161464"/>
                </a:lnTo>
                <a:lnTo>
                  <a:pt x="723907" y="171787"/>
                </a:lnTo>
                <a:lnTo>
                  <a:pt x="729196" y="182375"/>
                </a:lnTo>
                <a:lnTo>
                  <a:pt x="733692" y="193492"/>
                </a:lnTo>
                <a:lnTo>
                  <a:pt x="738188" y="204080"/>
                </a:lnTo>
                <a:lnTo>
                  <a:pt x="731841" y="211492"/>
                </a:lnTo>
                <a:lnTo>
                  <a:pt x="726022" y="218903"/>
                </a:lnTo>
                <a:lnTo>
                  <a:pt x="720204" y="226844"/>
                </a:lnTo>
                <a:lnTo>
                  <a:pt x="714386" y="234520"/>
                </a:lnTo>
                <a:lnTo>
                  <a:pt x="709096" y="242196"/>
                </a:lnTo>
                <a:lnTo>
                  <a:pt x="703543" y="250137"/>
                </a:lnTo>
                <a:lnTo>
                  <a:pt x="698253" y="258078"/>
                </a:lnTo>
                <a:lnTo>
                  <a:pt x="693493" y="266548"/>
                </a:lnTo>
                <a:lnTo>
                  <a:pt x="688468" y="274754"/>
                </a:lnTo>
                <a:lnTo>
                  <a:pt x="683972" y="283224"/>
                </a:lnTo>
                <a:lnTo>
                  <a:pt x="679476" y="291694"/>
                </a:lnTo>
                <a:lnTo>
                  <a:pt x="675244" y="300429"/>
                </a:lnTo>
                <a:lnTo>
                  <a:pt x="671013" y="309164"/>
                </a:lnTo>
                <a:lnTo>
                  <a:pt x="666782" y="317899"/>
                </a:lnTo>
                <a:lnTo>
                  <a:pt x="663079" y="326899"/>
                </a:lnTo>
                <a:lnTo>
                  <a:pt x="659905" y="335898"/>
                </a:lnTo>
                <a:lnTo>
                  <a:pt x="656467" y="345163"/>
                </a:lnTo>
                <a:lnTo>
                  <a:pt x="653294" y="354427"/>
                </a:lnTo>
                <a:lnTo>
                  <a:pt x="650385" y="363691"/>
                </a:lnTo>
                <a:lnTo>
                  <a:pt x="647475" y="372956"/>
                </a:lnTo>
                <a:lnTo>
                  <a:pt x="645095" y="382485"/>
                </a:lnTo>
                <a:lnTo>
                  <a:pt x="642450" y="392014"/>
                </a:lnTo>
                <a:lnTo>
                  <a:pt x="640335" y="401808"/>
                </a:lnTo>
                <a:lnTo>
                  <a:pt x="638483" y="411337"/>
                </a:lnTo>
                <a:lnTo>
                  <a:pt x="636632" y="421395"/>
                </a:lnTo>
                <a:lnTo>
                  <a:pt x="635574" y="431189"/>
                </a:lnTo>
                <a:lnTo>
                  <a:pt x="633988" y="440982"/>
                </a:lnTo>
                <a:lnTo>
                  <a:pt x="632930" y="451306"/>
                </a:lnTo>
                <a:lnTo>
                  <a:pt x="632136" y="461099"/>
                </a:lnTo>
                <a:lnTo>
                  <a:pt x="631872" y="471158"/>
                </a:lnTo>
                <a:lnTo>
                  <a:pt x="631078" y="481481"/>
                </a:lnTo>
                <a:lnTo>
                  <a:pt x="631078" y="491804"/>
                </a:lnTo>
                <a:lnTo>
                  <a:pt x="631078" y="500539"/>
                </a:lnTo>
                <a:lnTo>
                  <a:pt x="631343" y="508744"/>
                </a:lnTo>
                <a:lnTo>
                  <a:pt x="632665" y="525685"/>
                </a:lnTo>
                <a:lnTo>
                  <a:pt x="634516" y="542890"/>
                </a:lnTo>
                <a:lnTo>
                  <a:pt x="636897" y="559301"/>
                </a:lnTo>
                <a:lnTo>
                  <a:pt x="626847" y="566713"/>
                </a:lnTo>
                <a:lnTo>
                  <a:pt x="616268" y="573860"/>
                </a:lnTo>
                <a:lnTo>
                  <a:pt x="605954" y="580742"/>
                </a:lnTo>
                <a:lnTo>
                  <a:pt x="594846" y="587094"/>
                </a:lnTo>
                <a:lnTo>
                  <a:pt x="583739" y="592918"/>
                </a:lnTo>
                <a:lnTo>
                  <a:pt x="572102" y="598211"/>
                </a:lnTo>
                <a:lnTo>
                  <a:pt x="560201" y="603241"/>
                </a:lnTo>
                <a:lnTo>
                  <a:pt x="548300" y="607741"/>
                </a:lnTo>
                <a:lnTo>
                  <a:pt x="536399" y="611711"/>
                </a:lnTo>
                <a:lnTo>
                  <a:pt x="523969" y="615152"/>
                </a:lnTo>
                <a:lnTo>
                  <a:pt x="511274" y="618328"/>
                </a:lnTo>
                <a:lnTo>
                  <a:pt x="498316" y="620711"/>
                </a:lnTo>
                <a:lnTo>
                  <a:pt x="485357" y="622563"/>
                </a:lnTo>
                <a:lnTo>
                  <a:pt x="472398" y="624152"/>
                </a:lnTo>
                <a:lnTo>
                  <a:pt x="458910" y="625210"/>
                </a:lnTo>
                <a:lnTo>
                  <a:pt x="445686" y="625475"/>
                </a:lnTo>
                <a:lnTo>
                  <a:pt x="437752" y="625210"/>
                </a:lnTo>
                <a:lnTo>
                  <a:pt x="429554" y="624681"/>
                </a:lnTo>
                <a:lnTo>
                  <a:pt x="421620" y="624416"/>
                </a:lnTo>
                <a:lnTo>
                  <a:pt x="413686" y="623622"/>
                </a:lnTo>
                <a:lnTo>
                  <a:pt x="406016" y="622828"/>
                </a:lnTo>
                <a:lnTo>
                  <a:pt x="398082" y="621769"/>
                </a:lnTo>
                <a:lnTo>
                  <a:pt x="390148" y="620446"/>
                </a:lnTo>
                <a:lnTo>
                  <a:pt x="382479" y="618858"/>
                </a:lnTo>
                <a:lnTo>
                  <a:pt x="375073" y="617270"/>
                </a:lnTo>
                <a:lnTo>
                  <a:pt x="367404" y="615417"/>
                </a:lnTo>
                <a:lnTo>
                  <a:pt x="359999" y="613299"/>
                </a:lnTo>
                <a:lnTo>
                  <a:pt x="352594" y="611182"/>
                </a:lnTo>
                <a:lnTo>
                  <a:pt x="345453" y="608799"/>
                </a:lnTo>
                <a:lnTo>
                  <a:pt x="338312" y="606152"/>
                </a:lnTo>
                <a:lnTo>
                  <a:pt x="331172" y="603505"/>
                </a:lnTo>
                <a:lnTo>
                  <a:pt x="324031" y="600858"/>
                </a:lnTo>
                <a:lnTo>
                  <a:pt x="317155" y="597682"/>
                </a:lnTo>
                <a:lnTo>
                  <a:pt x="310279" y="594506"/>
                </a:lnTo>
                <a:lnTo>
                  <a:pt x="296791" y="587359"/>
                </a:lnTo>
                <a:lnTo>
                  <a:pt x="283568" y="579948"/>
                </a:lnTo>
                <a:lnTo>
                  <a:pt x="271138" y="572007"/>
                </a:lnTo>
                <a:lnTo>
                  <a:pt x="258708" y="563007"/>
                </a:lnTo>
                <a:lnTo>
                  <a:pt x="247071" y="553743"/>
                </a:lnTo>
                <a:lnTo>
                  <a:pt x="235699" y="543949"/>
                </a:lnTo>
                <a:lnTo>
                  <a:pt x="224856" y="533891"/>
                </a:lnTo>
                <a:lnTo>
                  <a:pt x="214277" y="523038"/>
                </a:lnTo>
                <a:lnTo>
                  <a:pt x="204756" y="511656"/>
                </a:lnTo>
                <a:lnTo>
                  <a:pt x="195235" y="499480"/>
                </a:lnTo>
                <a:lnTo>
                  <a:pt x="186508" y="487569"/>
                </a:lnTo>
                <a:lnTo>
                  <a:pt x="178574" y="474863"/>
                </a:lnTo>
                <a:lnTo>
                  <a:pt x="170904" y="461629"/>
                </a:lnTo>
                <a:lnTo>
                  <a:pt x="164028" y="448129"/>
                </a:lnTo>
                <a:lnTo>
                  <a:pt x="161119" y="441247"/>
                </a:lnTo>
                <a:lnTo>
                  <a:pt x="157945" y="434630"/>
                </a:lnTo>
                <a:lnTo>
                  <a:pt x="154772" y="427483"/>
                </a:lnTo>
                <a:lnTo>
                  <a:pt x="152392" y="420072"/>
                </a:lnTo>
                <a:lnTo>
                  <a:pt x="149747" y="412925"/>
                </a:lnTo>
                <a:lnTo>
                  <a:pt x="147367" y="405513"/>
                </a:lnTo>
                <a:lnTo>
                  <a:pt x="145251" y="398102"/>
                </a:lnTo>
                <a:lnTo>
                  <a:pt x="143135" y="390690"/>
                </a:lnTo>
                <a:lnTo>
                  <a:pt x="141284" y="383279"/>
                </a:lnTo>
                <a:lnTo>
                  <a:pt x="139697" y="375603"/>
                </a:lnTo>
                <a:lnTo>
                  <a:pt x="138110" y="367927"/>
                </a:lnTo>
                <a:lnTo>
                  <a:pt x="137052" y="360250"/>
                </a:lnTo>
                <a:lnTo>
                  <a:pt x="135730" y="352574"/>
                </a:lnTo>
                <a:lnTo>
                  <a:pt x="134937" y="344898"/>
                </a:lnTo>
                <a:lnTo>
                  <a:pt x="134143" y="336693"/>
                </a:lnTo>
                <a:lnTo>
                  <a:pt x="133614" y="328752"/>
                </a:lnTo>
                <a:lnTo>
                  <a:pt x="133350" y="320811"/>
                </a:lnTo>
                <a:lnTo>
                  <a:pt x="133350" y="312870"/>
                </a:lnTo>
                <a:lnTo>
                  <a:pt x="133350" y="304664"/>
                </a:lnTo>
                <a:lnTo>
                  <a:pt x="133614" y="296723"/>
                </a:lnTo>
                <a:lnTo>
                  <a:pt x="134143" y="288783"/>
                </a:lnTo>
                <a:lnTo>
                  <a:pt x="134937" y="280577"/>
                </a:lnTo>
                <a:lnTo>
                  <a:pt x="135730" y="272901"/>
                </a:lnTo>
                <a:lnTo>
                  <a:pt x="137052" y="265225"/>
                </a:lnTo>
                <a:lnTo>
                  <a:pt x="138110" y="257549"/>
                </a:lnTo>
                <a:lnTo>
                  <a:pt x="139697" y="249872"/>
                </a:lnTo>
                <a:lnTo>
                  <a:pt x="141284" y="242196"/>
                </a:lnTo>
                <a:lnTo>
                  <a:pt x="143135" y="234785"/>
                </a:lnTo>
                <a:lnTo>
                  <a:pt x="145251" y="227109"/>
                </a:lnTo>
                <a:lnTo>
                  <a:pt x="147367" y="219962"/>
                </a:lnTo>
                <a:lnTo>
                  <a:pt x="149747" y="212550"/>
                </a:lnTo>
                <a:lnTo>
                  <a:pt x="152392" y="205139"/>
                </a:lnTo>
                <a:lnTo>
                  <a:pt x="154772" y="197992"/>
                </a:lnTo>
                <a:lnTo>
                  <a:pt x="157945" y="190845"/>
                </a:lnTo>
                <a:lnTo>
                  <a:pt x="161119" y="184228"/>
                </a:lnTo>
                <a:lnTo>
                  <a:pt x="164028" y="177081"/>
                </a:lnTo>
                <a:lnTo>
                  <a:pt x="170904" y="163846"/>
                </a:lnTo>
                <a:lnTo>
                  <a:pt x="178574" y="150612"/>
                </a:lnTo>
                <a:lnTo>
                  <a:pt x="186508" y="137906"/>
                </a:lnTo>
                <a:lnTo>
                  <a:pt x="195235" y="125466"/>
                </a:lnTo>
                <a:lnTo>
                  <a:pt x="204756" y="113819"/>
                </a:lnTo>
                <a:lnTo>
                  <a:pt x="214277" y="102437"/>
                </a:lnTo>
                <a:lnTo>
                  <a:pt x="224856" y="91585"/>
                </a:lnTo>
                <a:lnTo>
                  <a:pt x="235699" y="81526"/>
                </a:lnTo>
                <a:lnTo>
                  <a:pt x="247071" y="71732"/>
                </a:lnTo>
                <a:lnTo>
                  <a:pt x="258708" y="62468"/>
                </a:lnTo>
                <a:lnTo>
                  <a:pt x="271138" y="53468"/>
                </a:lnTo>
                <a:lnTo>
                  <a:pt x="283568" y="45528"/>
                </a:lnTo>
                <a:lnTo>
                  <a:pt x="296791" y="38116"/>
                </a:lnTo>
                <a:lnTo>
                  <a:pt x="310279" y="30969"/>
                </a:lnTo>
                <a:lnTo>
                  <a:pt x="317155" y="27793"/>
                </a:lnTo>
                <a:lnTo>
                  <a:pt x="324031" y="24881"/>
                </a:lnTo>
                <a:lnTo>
                  <a:pt x="331172" y="21970"/>
                </a:lnTo>
                <a:lnTo>
                  <a:pt x="338312" y="19323"/>
                </a:lnTo>
                <a:lnTo>
                  <a:pt x="345453" y="16676"/>
                </a:lnTo>
                <a:lnTo>
                  <a:pt x="352594" y="14294"/>
                </a:lnTo>
                <a:lnTo>
                  <a:pt x="359999" y="12176"/>
                </a:lnTo>
                <a:lnTo>
                  <a:pt x="367404" y="10058"/>
                </a:lnTo>
                <a:lnTo>
                  <a:pt x="375073" y="8206"/>
                </a:lnTo>
                <a:lnTo>
                  <a:pt x="382479" y="6617"/>
                </a:lnTo>
                <a:lnTo>
                  <a:pt x="390148" y="5029"/>
                </a:lnTo>
                <a:lnTo>
                  <a:pt x="398082" y="3706"/>
                </a:lnTo>
                <a:lnTo>
                  <a:pt x="406016" y="2912"/>
                </a:lnTo>
                <a:lnTo>
                  <a:pt x="413686" y="1853"/>
                </a:lnTo>
                <a:lnTo>
                  <a:pt x="421620" y="1059"/>
                </a:lnTo>
                <a:lnTo>
                  <a:pt x="429554" y="794"/>
                </a:lnTo>
                <a:lnTo>
                  <a:pt x="437752" y="265"/>
                </a:lnTo>
                <a:lnTo>
                  <a:pt x="445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1711960" y="96043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on Organization :</a:t>
            </a:r>
            <a:endParaRPr/>
          </a:p>
        </p:txBody>
      </p:sp>
      <p:sp>
        <p:nvSpPr>
          <p:cNvPr id="420" name="Google Shape;420;p30"/>
          <p:cNvSpPr txBox="1"/>
          <p:nvPr/>
        </p:nvSpPr>
        <p:spPr>
          <a:xfrm>
            <a:off x="2077720" y="2198370"/>
            <a:ext cx="560641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1-Management depends on organization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2077720" y="2785745"/>
            <a:ext cx="560641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2-Process depends on organization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Methodologies to improve process and management</a:t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904875" y="2075815"/>
            <a:ext cx="543179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Process breakthrough methodology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904875" y="2768600"/>
            <a:ext cx="720153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Rank Xerox approach to process improvement and management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904875" y="3707765"/>
            <a:ext cx="527812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Process management methodology at Ford Motors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>
            <a:spLocks noGrp="1"/>
          </p:cNvSpPr>
          <p:nvPr>
            <p:ph type="title"/>
          </p:nvPr>
        </p:nvSpPr>
        <p:spPr>
          <a:xfrm>
            <a:off x="1958340" y="2595563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THE PROCESS BREAKTHROUGH METHODOLOGY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 breakthrough methodology</a:t>
            </a:r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1715135" y="1920875"/>
            <a:ext cx="5288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by Harrington (1995)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1696085" y="2508250"/>
            <a:ext cx="5288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 of 5 major phases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3"/>
          <p:cNvSpPr txBox="1"/>
          <p:nvPr/>
        </p:nvSpPr>
        <p:spPr>
          <a:xfrm>
            <a:off x="1696085" y="3095625"/>
            <a:ext cx="63169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 are sub-divided into 27 key Activities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3"/>
          <p:cNvSpPr txBox="1"/>
          <p:nvPr/>
        </p:nvSpPr>
        <p:spPr>
          <a:xfrm>
            <a:off x="1662430" y="3668395"/>
            <a:ext cx="631698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process improvement and positive results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Major Phases of Methodology</a:t>
            </a:r>
            <a:endParaRPr/>
          </a:p>
        </p:txBody>
      </p:sp>
      <p:sp>
        <p:nvSpPr>
          <p:cNvPr id="449" name="Google Shape;449;p34"/>
          <p:cNvSpPr txBox="1"/>
          <p:nvPr/>
        </p:nvSpPr>
        <p:spPr>
          <a:xfrm>
            <a:off x="2016125" y="1786890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Organizing for quality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2016125" y="2374265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Understanding the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2016125" y="2961640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Streamlining the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2016125" y="3549015"/>
            <a:ext cx="779780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Implementation, measurements and Finalized       implementation plan controls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2016125" y="4652645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Continuous improvement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5" descr="pic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31670" y="129540"/>
            <a:ext cx="8471535" cy="6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Harrington Argument </a:t>
            </a:r>
            <a:endParaRPr/>
          </a:p>
        </p:txBody>
      </p:sp>
      <p:sp>
        <p:nvSpPr>
          <p:cNvPr id="464" name="Google Shape;464;p36"/>
          <p:cNvSpPr txBox="1"/>
          <p:nvPr/>
        </p:nvSpPr>
        <p:spPr>
          <a:xfrm>
            <a:off x="1975485" y="1540510"/>
            <a:ext cx="7931150" cy="230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real problem facing Business today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must work within the process 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must work on the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combinedly on the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optimize the efficiency, effectiveness, and adaptability of the total process.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1360170" y="2421573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RANK XEROX APPROACH TO PROCESS IMPROVEMENT AND MANAGEMENT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 Xerox approach to process improvement and management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1553210" y="2075180"/>
            <a:ext cx="913574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an integrated philosophy with the following key areas of focus :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1553210" y="3248660"/>
            <a:ext cx="841629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goal for Rank Xerox to attain and maintain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strategy to enable Xerox to achieve its competitive advantage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way of working or process to use for managing operation of the business, and at all levels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Basis of Leadership Quality</a:t>
            </a:r>
            <a:endParaRPr/>
          </a:p>
        </p:txBody>
      </p:sp>
      <p:sp>
        <p:nvSpPr>
          <p:cNvPr id="482" name="Google Shape;482;p39"/>
          <p:cNvSpPr txBox="1"/>
          <p:nvPr/>
        </p:nvSpPr>
        <p:spPr>
          <a:xfrm>
            <a:off x="2355850" y="2167890"/>
            <a:ext cx="594614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problem-solving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quality improvement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benchmarking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self-assessment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619250" y="625793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4 Key Features of Process: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66167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491865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38048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747078" y="2225675"/>
            <a:ext cx="444500" cy="442913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800" b="1" i="0" u="none" strike="noStrike" cap="non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570605" y="2225675"/>
            <a:ext cx="442913" cy="442913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800" b="1" i="0" u="none" strike="noStrike" cap="non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444298" y="2225675"/>
            <a:ext cx="442913" cy="442913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mo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800" b="1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625600" y="5192713"/>
            <a:ext cx="2173288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90880" y="5141595"/>
            <a:ext cx="2173288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Predictable and Defined Inputs</a:t>
            </a:r>
            <a:b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5054600" y="5192713"/>
            <a:ext cx="2173288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492500" y="5165725"/>
            <a:ext cx="2369185" cy="43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linear, logical sequence or flow</a:t>
            </a:r>
            <a:b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489950" y="5192713"/>
            <a:ext cx="2173288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064625" y="5126355"/>
            <a:ext cx="2596515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Predictable and Desired Outcome or result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7282498" y="2955925"/>
            <a:ext cx="592137" cy="593725"/>
          </a:xfrm>
          <a:custGeom>
            <a:avLst/>
            <a:gdLst/>
            <a:ahLst/>
            <a:cxnLst/>
            <a:rect l="l" t="t" r="r" b="b"/>
            <a:pathLst>
              <a:path w="2298700" h="2298700" extrusionOk="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344670" y="2944813"/>
            <a:ext cx="615950" cy="615950"/>
          </a:xfrm>
          <a:custGeom>
            <a:avLst/>
            <a:gdLst/>
            <a:ahLst/>
            <a:cxnLst/>
            <a:rect l="l" t="t" r="r" b="b"/>
            <a:pathLst>
              <a:path w="1611313" h="1611313" extrusionOk="0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507173" y="2944813"/>
            <a:ext cx="614362" cy="615950"/>
          </a:xfrm>
          <a:custGeom>
            <a:avLst/>
            <a:gdLst/>
            <a:ahLst/>
            <a:cxnLst/>
            <a:rect l="l" t="t" r="r" b="b"/>
            <a:pathLst>
              <a:path w="2298700" h="2298700" extrusionOk="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9175750" y="207295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9185593" y="2294255"/>
            <a:ext cx="442913" cy="442913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sz="1800" b="1" i="0" u="none" strike="noStrike" cap="non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0054590" y="2933383"/>
            <a:ext cx="615950" cy="615950"/>
          </a:xfrm>
          <a:custGeom>
            <a:avLst/>
            <a:gdLst/>
            <a:ahLst/>
            <a:cxnLst/>
            <a:rect l="l" t="t" r="r" b="b"/>
            <a:pathLst>
              <a:path w="1611313" h="1611313" extrusionOk="0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348730" y="5346065"/>
            <a:ext cx="2413635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clearly definable tasks or activities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Process</a:t>
            </a:r>
            <a:endParaRPr/>
          </a:p>
        </p:txBody>
      </p:sp>
      <p:pic>
        <p:nvPicPr>
          <p:cNvPr id="488" name="Google Shape;488;p40" descr="fig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79420" y="1627505"/>
            <a:ext cx="7579360" cy="50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quality improvement process</a:t>
            </a:r>
            <a:endParaRPr/>
          </a:p>
        </p:txBody>
      </p:sp>
      <p:sp>
        <p:nvSpPr>
          <p:cNvPr id="494" name="Google Shape;494;p41"/>
          <p:cNvSpPr txBox="1"/>
          <p:nvPr/>
        </p:nvSpPr>
        <p:spPr>
          <a:xfrm>
            <a:off x="1758950" y="1725295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powerful tool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1"/>
          <p:cNvSpPr txBox="1"/>
          <p:nvPr/>
        </p:nvSpPr>
        <p:spPr>
          <a:xfrm>
            <a:off x="1758950" y="2192020"/>
            <a:ext cx="641921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to internal and external problems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1758950" y="2696845"/>
            <a:ext cx="641921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Focuses on process routes and services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1758950" y="3201670"/>
            <a:ext cx="641921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related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Improvement Process Steps</a:t>
            </a:r>
            <a:endParaRPr/>
          </a:p>
        </p:txBody>
      </p:sp>
      <p:sp>
        <p:nvSpPr>
          <p:cNvPr id="503" name="Google Shape;503;p42"/>
          <p:cNvSpPr txBox="1"/>
          <p:nvPr/>
        </p:nvSpPr>
        <p:spPr>
          <a:xfrm>
            <a:off x="1711960" y="1899920"/>
            <a:ext cx="55759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9 steps in this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2190750" y="2723515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Output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2190750" y="3310890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Identify Customers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2190750" y="3898265"/>
            <a:ext cx="5288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Identify Customers Requriements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2"/>
          <p:cNvSpPr txBox="1"/>
          <p:nvPr/>
        </p:nvSpPr>
        <p:spPr>
          <a:xfrm>
            <a:off x="2190750" y="4485640"/>
            <a:ext cx="523748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Translate requirements into supplier specification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Improvement Process Steps(Continued)</a:t>
            </a:r>
            <a:endParaRPr/>
          </a:p>
        </p:txBody>
      </p:sp>
      <p:sp>
        <p:nvSpPr>
          <p:cNvPr id="513" name="Google Shape;513;p43"/>
          <p:cNvSpPr txBox="1"/>
          <p:nvPr/>
        </p:nvSpPr>
        <p:spPr>
          <a:xfrm>
            <a:off x="2355850" y="1962150"/>
            <a:ext cx="51949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5.Identify steps in the work process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2355850" y="2659380"/>
            <a:ext cx="51949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Select measurement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2355850" y="3356610"/>
            <a:ext cx="51949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Determine process capability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2355850" y="4053840"/>
            <a:ext cx="51949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Evaluate results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355850" y="4688840"/>
            <a:ext cx="406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Recycle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989965" y="2595880"/>
            <a:ext cx="10368280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PROCESS MANAGEMENT METHODOLOGY AT FORD MOTORS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title"/>
          </p:nvPr>
        </p:nvSpPr>
        <p:spPr>
          <a:xfrm>
            <a:off x="1619250" y="79660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Process management methodology at Ford Motors </a:t>
            </a:r>
            <a:r>
              <a:rPr lang="en-US">
                <a:solidFill>
                  <a:schemeClr val="lt1"/>
                </a:solidFill>
              </a:rPr>
              <a:t>Motors</a:t>
            </a:r>
            <a:endParaRPr/>
          </a:p>
        </p:txBody>
      </p:sp>
      <p:sp>
        <p:nvSpPr>
          <p:cNvPr id="528" name="Google Shape;528;p45"/>
          <p:cNvSpPr txBox="1"/>
          <p:nvPr/>
        </p:nvSpPr>
        <p:spPr>
          <a:xfrm>
            <a:off x="1619250" y="1972310"/>
            <a:ext cx="7747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 introduced a new process management approach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1619250" y="2559685"/>
            <a:ext cx="7747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quality operating systems (QOS)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1619250" y="3147060"/>
            <a:ext cx="7747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is added in internal document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about Ford</a:t>
            </a:r>
            <a:endParaRPr/>
          </a:p>
        </p:txBody>
      </p:sp>
      <p:sp>
        <p:nvSpPr>
          <p:cNvPr id="536" name="Google Shape;536;p46"/>
          <p:cNvSpPr txBox="1"/>
          <p:nvPr/>
        </p:nvSpPr>
        <p:spPr>
          <a:xfrm>
            <a:off x="2561590" y="2044065"/>
            <a:ext cx="725297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 trained thousands of our people in the quality engineering tools and we developed Q-1 facilities only to find we needed more. QOS was the management “glue” that improved our success with our customers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47" descr="pic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96615" y="0"/>
            <a:ext cx="6921500" cy="687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QOS </a:t>
            </a:r>
            <a:endParaRPr sz="5000" b="0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(QUALITY OF SERVICE)</a:t>
            </a:r>
            <a:endParaRPr sz="5000" b="0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/>
          <p:nvPr/>
        </p:nvSpPr>
        <p:spPr>
          <a:xfrm>
            <a:off x="1448435" y="2319655"/>
            <a:ext cx="9229725" cy="9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Standardized Tools and Practices to Manage Business</a:t>
            </a:r>
            <a:endParaRPr sz="2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Level of Customer Satisfaction</a:t>
            </a:r>
            <a:endParaRPr sz="2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1540510" y="1082040"/>
            <a:ext cx="381063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service:</a:t>
            </a: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		Business Process Management</a:t>
            </a:r>
            <a:br>
              <a:rPr lang="en-US"/>
            </a:br>
            <a:endParaRPr/>
          </a:p>
        </p:txBody>
      </p:sp>
      <p:sp>
        <p:nvSpPr>
          <p:cNvPr id="144" name="Google Shape;144;p5"/>
          <p:cNvSpPr/>
          <p:nvPr/>
        </p:nvSpPr>
        <p:spPr>
          <a:xfrm rot="-2367825" flipH="1">
            <a:off x="4764088" y="3313113"/>
            <a:ext cx="2841625" cy="3201988"/>
          </a:xfrm>
          <a:custGeom>
            <a:avLst/>
            <a:gdLst/>
            <a:ahLst/>
            <a:cxnLst/>
            <a:rect l="l" t="t" r="r" b="b"/>
            <a:pathLst>
              <a:path w="2233190" h="2517588" extrusionOk="0">
                <a:moveTo>
                  <a:pt x="120528" y="0"/>
                </a:moveTo>
                <a:lnTo>
                  <a:pt x="551181" y="580399"/>
                </a:lnTo>
                <a:cubicBezTo>
                  <a:pt x="440718" y="717545"/>
                  <a:pt x="204405" y="715547"/>
                  <a:pt x="18900" y="574821"/>
                </a:cubicBezTo>
                <a:cubicBezTo>
                  <a:pt x="12359" y="569859"/>
                  <a:pt x="5966" y="564788"/>
                  <a:pt x="0" y="559306"/>
                </a:cubicBezTo>
                <a:cubicBezTo>
                  <a:pt x="19644" y="579704"/>
                  <a:pt x="41342" y="599045"/>
                  <a:pt x="64989" y="616983"/>
                </a:cubicBezTo>
                <a:cubicBezTo>
                  <a:pt x="246256" y="754494"/>
                  <a:pt x="476038" y="759543"/>
                  <a:pt x="588738" y="631015"/>
                </a:cubicBezTo>
                <a:lnTo>
                  <a:pt x="1353439" y="1661615"/>
                </a:lnTo>
                <a:lnTo>
                  <a:pt x="1179961" y="1804435"/>
                </a:lnTo>
                <a:cubicBezTo>
                  <a:pt x="1011676" y="1942979"/>
                  <a:pt x="737961" y="1910083"/>
                  <a:pt x="470713" y="1745580"/>
                </a:cubicBezTo>
                <a:cubicBezTo>
                  <a:pt x="567616" y="1644883"/>
                  <a:pt x="553454" y="1457421"/>
                  <a:pt x="434628" y="1313087"/>
                </a:cubicBezTo>
                <a:cubicBezTo>
                  <a:pt x="418755" y="1293809"/>
                  <a:pt x="401769" y="1276214"/>
                  <a:pt x="383963" y="1260381"/>
                </a:cubicBezTo>
                <a:cubicBezTo>
                  <a:pt x="388772" y="1265214"/>
                  <a:pt x="393249" y="1270418"/>
                  <a:pt x="397640" y="1275751"/>
                </a:cubicBezTo>
                <a:cubicBezTo>
                  <a:pt x="519803" y="1424140"/>
                  <a:pt x="531340" y="1618113"/>
                  <a:pt x="425715" y="1716773"/>
                </a:cubicBezTo>
                <a:cubicBezTo>
                  <a:pt x="307921" y="1638610"/>
                  <a:pt x="192877" y="1534932"/>
                  <a:pt x="89780" y="1409706"/>
                </a:cubicBezTo>
                <a:cubicBezTo>
                  <a:pt x="77633" y="1394952"/>
                  <a:pt x="65811" y="1380092"/>
                  <a:pt x="54945" y="1364718"/>
                </a:cubicBezTo>
                <a:cubicBezTo>
                  <a:pt x="90211" y="1420038"/>
                  <a:pt x="129867" y="1474748"/>
                  <a:pt x="173776" y="1528082"/>
                </a:cubicBezTo>
                <a:cubicBezTo>
                  <a:pt x="323763" y="1710266"/>
                  <a:pt x="499044" y="1846840"/>
                  <a:pt x="670395" y="1926809"/>
                </a:cubicBezTo>
                <a:cubicBezTo>
                  <a:pt x="578731" y="2056109"/>
                  <a:pt x="368961" y="2092192"/>
                  <a:pt x="174070" y="2005507"/>
                </a:cubicBezTo>
                <a:cubicBezTo>
                  <a:pt x="166549" y="2002161"/>
                  <a:pt x="159148" y="1998678"/>
                  <a:pt x="152069" y="1994693"/>
                </a:cubicBezTo>
                <a:cubicBezTo>
                  <a:pt x="175915" y="2010103"/>
                  <a:pt x="201523" y="2024010"/>
                  <a:pt x="228710" y="2036102"/>
                </a:cubicBezTo>
                <a:cubicBezTo>
                  <a:pt x="426440" y="2124048"/>
                  <a:pt x="639481" y="2085628"/>
                  <a:pt x="729358" y="1951938"/>
                </a:cubicBezTo>
                <a:cubicBezTo>
                  <a:pt x="936283" y="2034652"/>
                  <a:pt x="1132355" y="2031153"/>
                  <a:pt x="1263957" y="1922809"/>
                </a:cubicBezTo>
                <a:lnTo>
                  <a:pt x="1439817" y="1778028"/>
                </a:lnTo>
                <a:lnTo>
                  <a:pt x="1988567" y="2517588"/>
                </a:lnTo>
                <a:lnTo>
                  <a:pt x="2219029" y="2327856"/>
                </a:lnTo>
                <a:lnTo>
                  <a:pt x="1602578" y="1644031"/>
                </a:lnTo>
                <a:lnTo>
                  <a:pt x="1825292" y="1460676"/>
                </a:lnTo>
                <a:cubicBezTo>
                  <a:pt x="1946944" y="1360523"/>
                  <a:pt x="1991254" y="1189097"/>
                  <a:pt x="1965008" y="990736"/>
                </a:cubicBezTo>
                <a:cubicBezTo>
                  <a:pt x="2113686" y="987190"/>
                  <a:pt x="2233190" y="827649"/>
                  <a:pt x="2233190" y="631467"/>
                </a:cubicBezTo>
                <a:cubicBezTo>
                  <a:pt x="2233190" y="606531"/>
                  <a:pt x="2231260" y="582187"/>
                  <a:pt x="2227575" y="558680"/>
                </a:cubicBezTo>
                <a:lnTo>
                  <a:pt x="2228365" y="579209"/>
                </a:lnTo>
                <a:cubicBezTo>
                  <a:pt x="2228365" y="775117"/>
                  <a:pt x="2109194" y="934486"/>
                  <a:pt x="1960796" y="938427"/>
                </a:cubicBezTo>
                <a:lnTo>
                  <a:pt x="1960796" y="966432"/>
                </a:lnTo>
                <a:cubicBezTo>
                  <a:pt x="1930831" y="774270"/>
                  <a:pt x="1835723" y="559159"/>
                  <a:pt x="1682117" y="359969"/>
                </a:cubicBezTo>
                <a:cubicBezTo>
                  <a:pt x="1768625" y="495573"/>
                  <a:pt x="1828847" y="634793"/>
                  <a:pt x="1859608" y="766557"/>
                </a:cubicBezTo>
                <a:lnTo>
                  <a:pt x="1853954" y="761610"/>
                </a:lnTo>
                <a:cubicBezTo>
                  <a:pt x="1753274" y="870703"/>
                  <a:pt x="1554861" y="855455"/>
                  <a:pt x="1407416" y="726459"/>
                </a:cubicBezTo>
                <a:cubicBezTo>
                  <a:pt x="1402224" y="721917"/>
                  <a:pt x="1397163" y="717293"/>
                  <a:pt x="1392486" y="712347"/>
                </a:cubicBezTo>
                <a:cubicBezTo>
                  <a:pt x="1407751" y="730597"/>
                  <a:pt x="1424801" y="748080"/>
                  <a:pt x="1443570" y="764500"/>
                </a:cubicBezTo>
                <a:cubicBezTo>
                  <a:pt x="1582356" y="885922"/>
                  <a:pt x="1766302" y="906560"/>
                  <a:pt x="1870563" y="816523"/>
                </a:cubicBezTo>
                <a:cubicBezTo>
                  <a:pt x="1914835" y="1038199"/>
                  <a:pt x="1874269" y="1232829"/>
                  <a:pt x="1741296" y="1342301"/>
                </a:cubicBezTo>
                <a:lnTo>
                  <a:pt x="1505543" y="1536391"/>
                </a:lnTo>
                <a:lnTo>
                  <a:pt x="771532" y="722157"/>
                </a:lnTo>
                <a:cubicBezTo>
                  <a:pt x="927317" y="640101"/>
                  <a:pt x="970724" y="407825"/>
                  <a:pt x="868253" y="198766"/>
                </a:cubicBezTo>
                <a:cubicBezTo>
                  <a:pt x="855190" y="172114"/>
                  <a:pt x="840376" y="147106"/>
                  <a:pt x="824131" y="123910"/>
                </a:cubicBezTo>
                <a:lnTo>
                  <a:pt x="835728" y="145438"/>
                </a:lnTo>
                <a:cubicBezTo>
                  <a:pt x="912698" y="302472"/>
                  <a:pt x="907362" y="472605"/>
                  <a:pt x="833940" y="582383"/>
                </a:cubicBezTo>
                <a:lnTo>
                  <a:pt x="738959" y="668767"/>
                </a:lnTo>
                <a:lnTo>
                  <a:pt x="725648" y="671258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5356225" y="1952625"/>
            <a:ext cx="1551305" cy="142430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Structured Approach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6873240" y="3434080"/>
            <a:ext cx="1191260" cy="105854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Such as</a:t>
            </a:r>
            <a:br>
              <a:rPr lang="en-US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6543675" y="4181793"/>
            <a:ext cx="565150" cy="566738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8" name="Google Shape;148;p5"/>
          <p:cNvSpPr/>
          <p:nvPr/>
        </p:nvSpPr>
        <p:spPr>
          <a:xfrm rot="2733302">
            <a:off x="7546181" y="4601369"/>
            <a:ext cx="393700" cy="395288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442075" y="3173413"/>
            <a:ext cx="569913" cy="569913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205605" y="3376930"/>
            <a:ext cx="1326515" cy="117538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Such as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5292725" y="4389438"/>
            <a:ext cx="428625" cy="427038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4205288" y="4829175"/>
            <a:ext cx="504825" cy="506413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356225" y="3421063"/>
            <a:ext cx="381000" cy="382588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004050" y="1794510"/>
            <a:ext cx="4272915" cy="62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and continually improve fundamental activities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8156575" y="3548380"/>
            <a:ext cx="3427730" cy="8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major elements of a company’s operation.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523875" y="3614420"/>
            <a:ext cx="357187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manufacturing, marketing, communications  </a:t>
            </a:r>
            <a:b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/>
          <p:nvPr/>
        </p:nvSpPr>
        <p:spPr>
          <a:xfrm>
            <a:off x="523240" y="1383665"/>
            <a:ext cx="11383010" cy="43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QOS policies</a:t>
            </a: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and assemble existing data and result measurable which are correlated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that maximize performance through a total systems approach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continuous improvement in both manufacturing and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non-manufacturing applications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Communication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/>
          <p:nvPr/>
        </p:nvSpPr>
        <p:spPr>
          <a:xfrm>
            <a:off x="0" y="14605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1"/>
          <p:cNvSpPr txBox="1"/>
          <p:nvPr/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QOS PROCESS AT FORD</a:t>
            </a:r>
            <a:endParaRPr sz="5000" b="0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/>
          <p:nvPr/>
        </p:nvSpPr>
        <p:spPr>
          <a:xfrm>
            <a:off x="768350" y="1549400"/>
            <a:ext cx="100304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which can be applied in manufactruring and non-manufaturing operations.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eight steps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Involvement of all employees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Plan-Do-Check and act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53" descr="p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260" y="328930"/>
            <a:ext cx="10213340" cy="607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"/>
          <p:cNvSpPr txBox="1"/>
          <p:nvPr/>
        </p:nvSpPr>
        <p:spPr>
          <a:xfrm>
            <a:off x="1779905" y="1474470"/>
            <a:ext cx="7587615" cy="289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QOS :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expectation and company results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empowerment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the power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5"/>
          <p:cNvSpPr txBox="1"/>
          <p:nvPr/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PROCESS MANAGEMENT AT POST OFFICE COUNTERS LTD</a:t>
            </a:r>
            <a:endParaRPr sz="5000" b="0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/>
          <p:nvPr/>
        </p:nvSpPr>
        <p:spPr>
          <a:xfrm>
            <a:off x="768985" y="1398905"/>
            <a:ext cx="9150985" cy="199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Customer First?</a:t>
            </a: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way we manage the business in a way which continually focuses on the customer and harnesses everyone’s commitment”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7"/>
          <p:cNvSpPr txBox="1"/>
          <p:nvPr/>
        </p:nvSpPr>
        <p:spPr>
          <a:xfrm>
            <a:off x="1704340" y="1323975"/>
            <a:ext cx="5137150" cy="375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BPI(structured approach):</a:t>
            </a: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OBJECTIVES:</a:t>
            </a: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processes more effective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processes more efficient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processes adaptable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58" descr="pic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0280" y="0"/>
            <a:ext cx="51708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/>
          <p:nvPr/>
        </p:nvSpPr>
        <p:spPr>
          <a:xfrm>
            <a:off x="739140" y="1444625"/>
            <a:ext cx="9973310" cy="43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BPI:</a:t>
            </a: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structure for focusing on external customer satisfaction and business objectives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Measurement framework which is clearly positioned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in-measurement and display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 service level agreements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BPM has to be governed by the following 7 rules:</a:t>
            </a:r>
            <a:br>
              <a:rPr lang="en-US"/>
            </a:b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5459413" y="1900238"/>
            <a:ext cx="1138237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40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5943600" y="2960688"/>
            <a:ext cx="1138238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40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5459413" y="4019550"/>
            <a:ext cx="1138237" cy="1130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40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5943600" y="5081588"/>
            <a:ext cx="1138238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40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 rot="-5400000" flipH="1">
            <a:off x="5053013" y="2357438"/>
            <a:ext cx="247650" cy="212725"/>
          </a:xfrm>
          <a:prstGeom prst="triangle">
            <a:avLst>
              <a:gd name="adj" fmla="val 50000"/>
            </a:avLst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 rot="-5400000" flipH="1">
            <a:off x="5053806" y="4479131"/>
            <a:ext cx="246063" cy="212725"/>
          </a:xfrm>
          <a:prstGeom prst="triangle">
            <a:avLst>
              <a:gd name="adj" fmla="val 50000"/>
            </a:avLst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 rot="5400000">
            <a:off x="7223919" y="3407569"/>
            <a:ext cx="246063" cy="212725"/>
          </a:xfrm>
          <a:prstGeom prst="triangle">
            <a:avLst>
              <a:gd name="adj" fmla="val 50000"/>
            </a:avLst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 rot="5400000">
            <a:off x="7223125" y="5529263"/>
            <a:ext cx="247650" cy="212725"/>
          </a:xfrm>
          <a:prstGeom prst="triangle">
            <a:avLst>
              <a:gd name="adj" fmla="val 50000"/>
            </a:avLst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22555" y="2127885"/>
            <a:ext cx="4947920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Actvities Mapped and Documented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424180" y="4244975"/>
            <a:ext cx="4465955" cy="8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Procedure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7613650" y="2710180"/>
            <a:ext cx="4463415" cy="15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Customer through horizontal Linkages between key activities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7613650" y="5375910"/>
            <a:ext cx="43586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Measurement Activity</a:t>
            </a: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0"/>
          <p:cNvSpPr txBox="1">
            <a:spLocks noGrp="1"/>
          </p:cNvSpPr>
          <p:nvPr>
            <p:ph type="title"/>
          </p:nvPr>
        </p:nvSpPr>
        <p:spPr>
          <a:xfrm>
            <a:off x="2077720" y="2868295"/>
            <a:ext cx="8451215" cy="110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SUSTAINING BPM- SOME GUIDELINES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1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Development of BPM Culture Based on</a:t>
            </a:r>
            <a:r>
              <a:rPr lang="en-US"/>
              <a:t> </a:t>
            </a:r>
            <a:endParaRPr/>
          </a:p>
        </p:txBody>
      </p:sp>
      <p:sp>
        <p:nvSpPr>
          <p:cNvPr id="619" name="Google Shape;619;p61"/>
          <p:cNvSpPr txBox="1">
            <a:spLocks noGrp="1"/>
          </p:cNvSpPr>
          <p:nvPr>
            <p:ph type="body" idx="1"/>
          </p:nvPr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Total quality principle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Systematic methodology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QIP 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Continuous improvement based on learning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62" descr="pi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255" y="2178050"/>
            <a:ext cx="11148060" cy="364744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62"/>
          <p:cNvSpPr txBox="1"/>
          <p:nvPr/>
        </p:nvSpPr>
        <p:spPr>
          <a:xfrm>
            <a:off x="723900" y="1263650"/>
            <a:ext cx="10471785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IMPROVEMENT PROCESS AT POST OFFICE COUNTER LTD</a:t>
            </a:r>
            <a:endParaRPr sz="30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63" descr="pic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85" y="1416050"/>
            <a:ext cx="11720195" cy="435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Rules for the Development of BPM Culture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6" name="Google Shape;636;p64"/>
          <p:cNvSpPr txBox="1">
            <a:spLocks noGrp="1"/>
          </p:cNvSpPr>
          <p:nvPr>
            <p:ph type="body" idx="1"/>
          </p:nvPr>
        </p:nvSpPr>
        <p:spPr>
          <a:xfrm>
            <a:off x="838200" y="1490980"/>
            <a:ext cx="10515600" cy="497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Key activities are managed for continuing improvement and high delivery standards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Activities of Design, manufacture, innovation, sales and delivery Quality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Companies constantly strive for execllence 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Refers to supplier quality management issues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Effectiveness of Process Design</a:t>
            </a:r>
            <a:endParaRPr sz="2600" b="1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>
                <a:solidFill>
                  <a:schemeClr val="dk1"/>
                </a:solidFill>
              </a:rPr>
              <a:t>Systematic methodoloy to reinforce the linkages between various functions</a:t>
            </a:r>
            <a:endParaRPr sz="2600" b="1">
              <a:solidFill>
                <a:schemeClr val="dk1"/>
              </a:solidFill>
            </a:endParaRPr>
          </a:p>
          <a:p>
            <a:pPr marL="228600" lvl="0" indent="-635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chemeClr val="dk1"/>
              </a:solidFill>
            </a:endParaRPr>
          </a:p>
          <a:p>
            <a:pPr marL="228600" lvl="0" indent="-635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"/>
          <p:cNvSpPr txBox="1">
            <a:spLocks noGrp="1"/>
          </p:cNvSpPr>
          <p:nvPr>
            <p:ph type="title"/>
          </p:nvPr>
        </p:nvSpPr>
        <p:spPr>
          <a:xfrm>
            <a:off x="4427855" y="2762250"/>
            <a:ext cx="3969385" cy="104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</a:rPr>
              <a:t>CONCLUSION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6"/>
          <p:cNvSpPr txBox="1"/>
          <p:nvPr/>
        </p:nvSpPr>
        <p:spPr>
          <a:xfrm>
            <a:off x="844550" y="1398905"/>
            <a:ext cx="11100435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Mohamed Ziari:	“BPM:A boundaryless approch to modern competitiveness”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accrediated quality system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Importace of Quality structure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Startegy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Process Management </a:t>
            </a:r>
            <a:endParaRPr sz="26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67"/>
          <p:cNvSpPr txBox="1"/>
          <p:nvPr/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9600"/>
              <a:buFont typeface="Arial"/>
              <a:buNone/>
            </a:pPr>
            <a:r>
              <a:rPr lang="en-US" sz="9600" b="0" i="0" u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9600" b="0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67"/>
          <p:cNvSpPr/>
          <p:nvPr/>
        </p:nvSpPr>
        <p:spPr>
          <a:xfrm rot="699482">
            <a:off x="8721725" y="2024063"/>
            <a:ext cx="936625" cy="928688"/>
          </a:xfrm>
          <a:custGeom>
            <a:avLst/>
            <a:gdLst/>
            <a:ahLst/>
            <a:cxnLst/>
            <a:rect l="l" t="t" r="r" b="b"/>
            <a:pathLst>
              <a:path w="533400" h="485776" extrusionOk="0">
                <a:moveTo>
                  <a:pt x="266700" y="0"/>
                </a:moveTo>
                <a:cubicBezTo>
                  <a:pt x="413994" y="0"/>
                  <a:pt x="533400" y="98084"/>
                  <a:pt x="533400" y="219076"/>
                </a:cubicBezTo>
                <a:cubicBezTo>
                  <a:pt x="533400" y="340068"/>
                  <a:pt x="413994" y="438152"/>
                  <a:pt x="266700" y="438152"/>
                </a:cubicBezTo>
                <a:lnTo>
                  <a:pt x="226318" y="434808"/>
                </a:lnTo>
                <a:lnTo>
                  <a:pt x="228600" y="435769"/>
                </a:lnTo>
                <a:cubicBezTo>
                  <a:pt x="203994" y="452438"/>
                  <a:pt x="203476" y="475989"/>
                  <a:pt x="154781" y="485776"/>
                </a:cubicBezTo>
                <a:cubicBezTo>
                  <a:pt x="163662" y="453078"/>
                  <a:pt x="145013" y="434146"/>
                  <a:pt x="140129" y="408331"/>
                </a:cubicBezTo>
                <a:lnTo>
                  <a:pt x="78115" y="373986"/>
                </a:lnTo>
                <a:cubicBezTo>
                  <a:pt x="29851" y="334341"/>
                  <a:pt x="0" y="279572"/>
                  <a:pt x="0" y="219076"/>
                </a:cubicBezTo>
                <a:cubicBezTo>
                  <a:pt x="0" y="98084"/>
                  <a:pt x="119406" y="0"/>
                  <a:pt x="2667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108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1619250" y="611505"/>
            <a:ext cx="1021016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BPM has to be governed by the following rules(Continued):</a:t>
            </a:r>
            <a:br>
              <a:rPr lang="en-US"/>
            </a:b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5459413" y="1900238"/>
            <a:ext cx="1138237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40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5943600" y="2960688"/>
            <a:ext cx="1138238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40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5459413" y="4019550"/>
            <a:ext cx="1138237" cy="1130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sz="40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 rot="-5400000" flipH="1">
            <a:off x="5053013" y="2357438"/>
            <a:ext cx="247650" cy="212725"/>
          </a:xfrm>
          <a:prstGeom prst="triangle">
            <a:avLst>
              <a:gd name="adj" fmla="val 50000"/>
            </a:avLst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 rot="-5400000" flipH="1">
            <a:off x="5053806" y="4479131"/>
            <a:ext cx="246063" cy="212725"/>
          </a:xfrm>
          <a:prstGeom prst="triangle">
            <a:avLst>
              <a:gd name="adj" fmla="val 50000"/>
            </a:avLst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 rot="5400000">
            <a:off x="7223919" y="3407569"/>
            <a:ext cx="246063" cy="212725"/>
          </a:xfrm>
          <a:prstGeom prst="triangle">
            <a:avLst>
              <a:gd name="adj" fmla="val 50000"/>
            </a:avLst>
          </a:prstGeom>
          <a:solidFill>
            <a:srgbClr val="080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-248920" y="2183765"/>
            <a:ext cx="5319395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Continuous Approach of Optimization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24180" y="4244975"/>
            <a:ext cx="4465955" cy="8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for Cultural Change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7612380" y="3235325"/>
            <a:ext cx="4029710" cy="131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Inspired by Best Practices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9600"/>
              <a:buFont typeface="Arial"/>
              <a:buNone/>
            </a:pPr>
            <a:r>
              <a:rPr lang="en-US" sz="9600" b="0" i="0" u="none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IMPORTANCE</a:t>
            </a:r>
            <a:endParaRPr sz="9600" b="0" i="0" u="none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 rot="699482">
            <a:off x="8721725" y="2024063"/>
            <a:ext cx="936625" cy="928688"/>
          </a:xfrm>
          <a:custGeom>
            <a:avLst/>
            <a:gdLst/>
            <a:ahLst/>
            <a:cxnLst/>
            <a:rect l="l" t="t" r="r" b="b"/>
            <a:pathLst>
              <a:path w="533400" h="485776" extrusionOk="0">
                <a:moveTo>
                  <a:pt x="266700" y="0"/>
                </a:moveTo>
                <a:cubicBezTo>
                  <a:pt x="413994" y="0"/>
                  <a:pt x="533400" y="98084"/>
                  <a:pt x="533400" y="219076"/>
                </a:cubicBezTo>
                <a:cubicBezTo>
                  <a:pt x="533400" y="340068"/>
                  <a:pt x="413994" y="438152"/>
                  <a:pt x="266700" y="438152"/>
                </a:cubicBezTo>
                <a:lnTo>
                  <a:pt x="226318" y="434808"/>
                </a:lnTo>
                <a:lnTo>
                  <a:pt x="228600" y="435769"/>
                </a:lnTo>
                <a:cubicBezTo>
                  <a:pt x="203994" y="452438"/>
                  <a:pt x="203476" y="475989"/>
                  <a:pt x="154781" y="485776"/>
                </a:cubicBezTo>
                <a:cubicBezTo>
                  <a:pt x="163662" y="453078"/>
                  <a:pt x="145013" y="434146"/>
                  <a:pt x="140129" y="408331"/>
                </a:cubicBezTo>
                <a:lnTo>
                  <a:pt x="78115" y="373986"/>
                </a:lnTo>
                <a:cubicBezTo>
                  <a:pt x="29851" y="334341"/>
                  <a:pt x="0" y="279572"/>
                  <a:pt x="0" y="219076"/>
                </a:cubicBezTo>
                <a:cubicBezTo>
                  <a:pt x="0" y="98084"/>
                  <a:pt x="119406" y="0"/>
                  <a:pt x="2667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108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5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/>
          <p:nvPr/>
        </p:nvSpPr>
        <p:spPr>
          <a:xfrm>
            <a:off x="3260725" y="2906713"/>
            <a:ext cx="2735263" cy="2208213"/>
          </a:xfrm>
          <a:custGeom>
            <a:avLst/>
            <a:gdLst/>
            <a:ahLst/>
            <a:cxnLst/>
            <a:rect l="l" t="t" r="r" b="b"/>
            <a:pathLst>
              <a:path w="2735975" h="2207088" extrusionOk="0">
                <a:moveTo>
                  <a:pt x="889764" y="706"/>
                </a:moveTo>
                <a:cubicBezTo>
                  <a:pt x="1456942" y="-29026"/>
                  <a:pt x="2313286" y="888979"/>
                  <a:pt x="2416119" y="1226346"/>
                </a:cubicBezTo>
                <a:cubicBezTo>
                  <a:pt x="2416942" y="1229045"/>
                  <a:pt x="2417720" y="1231754"/>
                  <a:pt x="2417506" y="1234754"/>
                </a:cubicBezTo>
                <a:lnTo>
                  <a:pt x="2735975" y="1268018"/>
                </a:lnTo>
                <a:lnTo>
                  <a:pt x="2402132" y="1435805"/>
                </a:lnTo>
                <a:cubicBezTo>
                  <a:pt x="2282705" y="1762086"/>
                  <a:pt x="1760308" y="2122352"/>
                  <a:pt x="1438627" y="2178893"/>
                </a:cubicBezTo>
                <a:cubicBezTo>
                  <a:pt x="1045174" y="2248050"/>
                  <a:pt x="255796" y="2231179"/>
                  <a:pt x="55398" y="1641286"/>
                </a:cubicBezTo>
                <a:cubicBezTo>
                  <a:pt x="-145002" y="1051392"/>
                  <a:pt x="221573" y="193492"/>
                  <a:pt x="780493" y="19742"/>
                </a:cubicBezTo>
                <a:cubicBezTo>
                  <a:pt x="815426" y="8883"/>
                  <a:pt x="851952" y="2688"/>
                  <a:pt x="889764" y="706"/>
                </a:cubicBezTo>
                <a:close/>
              </a:path>
            </a:pathLst>
          </a:cu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sx="102000" sy="102000" algn="ctr" rotWithShape="0">
              <a:srgbClr val="000000">
                <a:alpha val="23921"/>
              </a:srgbClr>
            </a:outerShdw>
          </a:effectLst>
        </p:spPr>
        <p:txBody>
          <a:bodyPr spcFirstLastPara="1" wrap="square" lIns="144000" tIns="144000" rIns="648000" bIns="144000" anchor="ctr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TQM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(Total Quality Management)</a:t>
            </a:r>
            <a:b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4946650" y="1742440"/>
            <a:ext cx="2657475" cy="2265363"/>
          </a:xfrm>
          <a:custGeom>
            <a:avLst/>
            <a:gdLst/>
            <a:ahLst/>
            <a:cxnLst/>
            <a:rect l="l" t="t" r="r" b="b"/>
            <a:pathLst>
              <a:path w="3463470" h="3831342" extrusionOk="0">
                <a:moveTo>
                  <a:pt x="1889309" y="419"/>
                </a:moveTo>
                <a:cubicBezTo>
                  <a:pt x="2651670" y="-25411"/>
                  <a:pt x="3463470" y="1149223"/>
                  <a:pt x="3463470" y="2203099"/>
                </a:cubicBezTo>
                <a:cubicBezTo>
                  <a:pt x="3463470" y="3256975"/>
                  <a:pt x="2496686" y="3713521"/>
                  <a:pt x="1982298" y="3816843"/>
                </a:cubicBezTo>
                <a:cubicBezTo>
                  <a:pt x="1561743" y="3901318"/>
                  <a:pt x="766270" y="3608532"/>
                  <a:pt x="482184" y="3150910"/>
                </a:cubicBezTo>
                <a:lnTo>
                  <a:pt x="0" y="3063821"/>
                </a:lnTo>
                <a:lnTo>
                  <a:pt x="378954" y="2837254"/>
                </a:lnTo>
                <a:cubicBezTo>
                  <a:pt x="377433" y="2832565"/>
                  <a:pt x="377257" y="2827803"/>
                  <a:pt x="377141" y="2823031"/>
                </a:cubicBezTo>
                <a:cubicBezTo>
                  <a:pt x="361643" y="2186961"/>
                  <a:pt x="1126948" y="26249"/>
                  <a:pt x="1889309" y="419"/>
                </a:cubicBezTo>
                <a:close/>
              </a:path>
            </a:pathLst>
          </a:custGeom>
          <a:solidFill>
            <a:schemeClr val="dk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sx="102000" sy="102000" algn="ctr" rotWithShape="0">
              <a:srgbClr val="000000">
                <a:alpha val="23921"/>
              </a:srgbClr>
            </a:outerShdw>
          </a:effectLst>
        </p:spPr>
        <p:txBody>
          <a:bodyPr spcFirstLastPara="1" wrap="square" lIns="648000" tIns="144000" rIns="144000" bIns="144000" anchor="ctr" anchorCtr="0">
            <a:norm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ISO 9000</a:t>
            </a:r>
            <a:b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5165090" y="3976688"/>
            <a:ext cx="2719388" cy="2184400"/>
          </a:xfrm>
          <a:custGeom>
            <a:avLst/>
            <a:gdLst/>
            <a:ahLst/>
            <a:cxnLst/>
            <a:rect l="l" t="t" r="r" b="b"/>
            <a:pathLst>
              <a:path w="2719440" h="2184009" extrusionOk="0">
                <a:moveTo>
                  <a:pt x="1891641" y="9"/>
                </a:moveTo>
                <a:cubicBezTo>
                  <a:pt x="1972677" y="-398"/>
                  <a:pt x="2047699" y="13521"/>
                  <a:pt x="2113745" y="44997"/>
                </a:cubicBezTo>
                <a:cubicBezTo>
                  <a:pt x="2642112" y="296808"/>
                  <a:pt x="2882374" y="1198275"/>
                  <a:pt x="2599763" y="1753491"/>
                </a:cubicBezTo>
                <a:cubicBezTo>
                  <a:pt x="2317152" y="2308707"/>
                  <a:pt x="1533460" y="2212640"/>
                  <a:pt x="1153921" y="2087987"/>
                </a:cubicBezTo>
                <a:cubicBezTo>
                  <a:pt x="843616" y="1986074"/>
                  <a:pt x="378042" y="1554877"/>
                  <a:pt x="306450" y="1214881"/>
                </a:cubicBezTo>
                <a:lnTo>
                  <a:pt x="0" y="1001125"/>
                </a:lnTo>
                <a:lnTo>
                  <a:pt x="319954" y="1013697"/>
                </a:lnTo>
                <a:cubicBezTo>
                  <a:pt x="320171" y="1010697"/>
                  <a:pt x="321328" y="1008127"/>
                  <a:pt x="322528" y="1005573"/>
                </a:cubicBezTo>
                <a:cubicBezTo>
                  <a:pt x="462502" y="707637"/>
                  <a:pt x="1324391" y="2855"/>
                  <a:pt x="1891641" y="9"/>
                </a:cubicBezTo>
                <a:close/>
              </a:path>
            </a:pathLst>
          </a:cu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sx="102000" sy="102000" algn="ctr" rotWithShape="0">
              <a:srgbClr val="000000">
                <a:alpha val="23921"/>
              </a:srgbClr>
            </a:outerShdw>
          </a:effectLst>
        </p:spPr>
        <p:txBody>
          <a:bodyPr spcFirstLastPara="1" wrap="square" lIns="648000" tIns="144000" rIns="144000" bIns="144000" anchor="ctr" anchorCtr="0">
            <a:norm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Value</a:t>
            </a:r>
            <a:b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Accredited Quality Systems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7850505" y="1898650"/>
            <a:ext cx="3909695" cy="144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Accredited quality assurance systems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8279448" y="4563745"/>
            <a:ext cx="3579813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companies have reported the real value of quality assurance systems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447040" y="3307715"/>
            <a:ext cx="2757805" cy="12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Element for the Implementation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Microsoft Office PowerPoint</Application>
  <PresentationFormat>Widescreen</PresentationFormat>
  <Paragraphs>314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Times New Roman</vt:lpstr>
      <vt:lpstr>Calibri</vt:lpstr>
      <vt:lpstr>Arimo</vt:lpstr>
      <vt:lpstr>Arial Narrow</vt:lpstr>
      <vt:lpstr>Office 主题</vt:lpstr>
      <vt:lpstr>PowerPoint Presentation</vt:lpstr>
      <vt:lpstr>  Business Process Management “A Boundryless Approach to Modern Competitiveness” </vt:lpstr>
      <vt:lpstr>PowerPoint Presentation</vt:lpstr>
      <vt:lpstr>  4 Key Features of Process:</vt:lpstr>
      <vt:lpstr>      Business Process Management </vt:lpstr>
      <vt:lpstr>BPM has to be governed by the following 7 rules: </vt:lpstr>
      <vt:lpstr>BPM has to be governed by the following rules(Continued): </vt:lpstr>
      <vt:lpstr>PowerPoint Presentation</vt:lpstr>
      <vt:lpstr>The Importance of Accredited Quality Systems</vt:lpstr>
      <vt:lpstr>The driving themes of Total Quality Management:   1. Continuous improvement  2. The importance of the customer  3. Empowerment of employees  4. Business activities as processes  </vt:lpstr>
      <vt:lpstr>The Importance of Accredited Quality Systems</vt:lpstr>
      <vt:lpstr> The Importance of Accredited Quality Systems </vt:lpstr>
      <vt:lpstr> Common Message from Discussion: </vt:lpstr>
      <vt:lpstr>The Importance of Quality Structure</vt:lpstr>
      <vt:lpstr>    Seven Ss </vt:lpstr>
      <vt:lpstr> Seven Ss as “Happy Atom” Characterctics: </vt:lpstr>
      <vt:lpstr>PowerPoint Presentation</vt:lpstr>
      <vt:lpstr>The Importance of Strategy</vt:lpstr>
      <vt:lpstr>The Importance of Strategy (Rank Xerox Corp)</vt:lpstr>
      <vt:lpstr> The Importance of Strategy </vt:lpstr>
      <vt:lpstr>The importance of process management</vt:lpstr>
      <vt:lpstr>Radical change from a functionally driven to a process-based approach  </vt:lpstr>
      <vt:lpstr> Reason for Radical Change </vt:lpstr>
      <vt:lpstr>New Features:</vt:lpstr>
      <vt:lpstr>PowerPoint Presentation</vt:lpstr>
      <vt:lpstr>Rank Xerox Corp(a provider of document management and business solutions)</vt:lpstr>
      <vt:lpstr>SmithKline Beecham(Pharmaceutical company)</vt:lpstr>
      <vt:lpstr>Quote:</vt:lpstr>
      <vt:lpstr>BUILDING A CULTURE BASED ON PROCESS MANAGEMENT:  EXAMPLES OF BEST PRACTICE</vt:lpstr>
      <vt:lpstr>Dependency on Organization :</vt:lpstr>
      <vt:lpstr>Methodologies to improve process and management</vt:lpstr>
      <vt:lpstr> THE PROCESS BREAKTHROUGH METHODOLOGY</vt:lpstr>
      <vt:lpstr>The process breakthrough methodology</vt:lpstr>
      <vt:lpstr>5 Major Phases of Methodology</vt:lpstr>
      <vt:lpstr>PowerPoint Presentation</vt:lpstr>
      <vt:lpstr>Harrington Argument </vt:lpstr>
      <vt:lpstr> RANK XEROX APPROACH TO PROCESS IMPROVEMENT AND MANAGEMENT</vt:lpstr>
      <vt:lpstr>Rank Xerox approach to process improvement and management</vt:lpstr>
      <vt:lpstr>Basis of Leadership Quality</vt:lpstr>
      <vt:lpstr>Problem Solving Process</vt:lpstr>
      <vt:lpstr>The quality improvement process</vt:lpstr>
      <vt:lpstr>Quality Improvement Process Steps</vt:lpstr>
      <vt:lpstr>Quality Improvement Process Steps(Continued)</vt:lpstr>
      <vt:lpstr>PROCESS MANAGEMENT METHODOLOGY AT FORD MOTORS</vt:lpstr>
      <vt:lpstr>Process management methodology at Ford Motors Motors</vt:lpstr>
      <vt:lpstr>Argument about Ford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SUSTAINING BPM- SOME GUIDELINES</vt:lpstr>
      <vt:lpstr>Development of BPM Culture Based on </vt:lpstr>
      <vt:lpstr>PowerPoint Presentation</vt:lpstr>
      <vt:lpstr>PowerPoint Presentation</vt:lpstr>
      <vt:lpstr>Rules for the Development of BPM Culture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Wali Muhammad</cp:lastModifiedBy>
  <cp:revision>1</cp:revision>
  <dcterms:created xsi:type="dcterms:W3CDTF">2015-12-16T09:32:00Z</dcterms:created>
  <dcterms:modified xsi:type="dcterms:W3CDTF">2023-10-31T15:54:48Z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90AF0A11C29A40BEB06CF5181660A82F</vt:lpwstr>
  </property>
</Properties>
</file>