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0227-E129-416E-9153-9C19CC7C376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527B-D405-484B-BA44-34477D6D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jaymend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1.4 Goals, Structure, and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6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Flexibility?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Flexibility—the ability to change—is the key operational goal of business process management. The subjects of change are diverse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Business process management not only supports changing the organizational environment of the business process, but also facilitates changes in the software layer without changing the overall business process.</a:t>
            </a:r>
          </a:p>
          <a:p>
            <a:r>
              <a:rPr lang="en-US" dirty="0" smtClean="0"/>
              <a:t>business process management also facilitates continuous process improvement. The idea is to evolutionarily improve the organization of work a company performs.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 of this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business process model is used to represent the structure of this book, as shown in Figure 1.7. The book is organized into three parts, providing a foundation of business process management, looking at concepts and languages for business process modelling, and investigating architectures and methodologies.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109" y="365125"/>
            <a:ext cx="6933232" cy="60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 has completed. </a:t>
            </a:r>
          </a:p>
          <a:p>
            <a:r>
              <a:rPr lang="en-US" dirty="0"/>
              <a:t>P</a:t>
            </a:r>
            <a:r>
              <a:rPr lang="en-US" dirty="0" smtClean="0"/>
              <a:t>lease read this chapter, and draw all the diagrams with the help of Visio software and submit in next class in hard form </a:t>
            </a:r>
          </a:p>
          <a:p>
            <a:r>
              <a:rPr lang="en-US" dirty="0" smtClean="0"/>
              <a:t>Also bring your laptops with installed software.</a:t>
            </a:r>
          </a:p>
          <a:p>
            <a:r>
              <a:rPr lang="en-US" dirty="0" smtClean="0"/>
              <a:t>YouTube source Fundamentals </a:t>
            </a:r>
            <a:r>
              <a:rPr lang="en-US" dirty="0"/>
              <a:t>of Business Process Management (</a:t>
            </a:r>
            <a:r>
              <a:rPr lang="en-US" dirty="0" smtClean="0"/>
              <a:t>BPM) </a:t>
            </a:r>
            <a:r>
              <a:rPr lang="en-US" dirty="0" smtClean="0">
                <a:hlinkClick r:id="rId2"/>
              </a:rPr>
              <a:t>Jan </a:t>
            </a:r>
            <a:r>
              <a:rPr lang="en-US" dirty="0" err="1">
                <a:hlinkClick r:id="rId2"/>
              </a:rPr>
              <a:t>Mendling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1.4 Goals, Structure, and Organization</vt:lpstr>
      <vt:lpstr>What is Flexibility?</vt:lpstr>
      <vt:lpstr>Structure of this book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Goals, Structure, and Organization</dc:title>
  <dc:creator>123</dc:creator>
  <cp:lastModifiedBy>123</cp:lastModifiedBy>
  <cp:revision>5</cp:revision>
  <dcterms:created xsi:type="dcterms:W3CDTF">2023-09-15T22:03:34Z</dcterms:created>
  <dcterms:modified xsi:type="dcterms:W3CDTF">2023-09-18T06:52:09Z</dcterms:modified>
</cp:coreProperties>
</file>