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AAB-1A28-43F5-AF1F-70088E6875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64AF-4F44-4ED6-946D-12A65480B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3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AAB-1A28-43F5-AF1F-70088E6875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64AF-4F44-4ED6-946D-12A65480B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2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AAB-1A28-43F5-AF1F-70088E6875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64AF-4F44-4ED6-946D-12A65480B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AAB-1A28-43F5-AF1F-70088E6875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64AF-4F44-4ED6-946D-12A65480B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1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AAB-1A28-43F5-AF1F-70088E6875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64AF-4F44-4ED6-946D-12A65480B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6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AAB-1A28-43F5-AF1F-70088E6875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64AF-4F44-4ED6-946D-12A65480B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3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AAB-1A28-43F5-AF1F-70088E6875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64AF-4F44-4ED6-946D-12A65480B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1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AAB-1A28-43F5-AF1F-70088E6875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64AF-4F44-4ED6-946D-12A65480B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4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AAB-1A28-43F5-AF1F-70088E6875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64AF-4F44-4ED6-946D-12A65480B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AAB-1A28-43F5-AF1F-70088E6875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64AF-4F44-4ED6-946D-12A65480B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9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AAB-1A28-43F5-AF1F-70088E6875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64AF-4F44-4ED6-946D-12A65480B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2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3AAB-1A28-43F5-AF1F-70088E68751E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164AF-4F44-4ED6-946D-12A65480B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9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2252" y="3491343"/>
            <a:ext cx="5809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Construction &amp; Development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252" y="4202543"/>
            <a:ext cx="3048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Topic</a:t>
            </a:r>
            <a:r>
              <a:rPr lang="en-US" dirty="0" smtClean="0"/>
              <a:t>: Abstract Factory Pattern</a:t>
            </a:r>
          </a:p>
          <a:p>
            <a:r>
              <a:rPr lang="en-US" b="1" dirty="0" smtClean="0"/>
              <a:t>Instructor</a:t>
            </a:r>
            <a:r>
              <a:rPr lang="en-US" dirty="0" smtClean="0"/>
              <a:t>: Ma’am Alina </a:t>
            </a:r>
            <a:r>
              <a:rPr lang="en-US" dirty="0" err="1" smtClean="0"/>
              <a:t>Munir</a:t>
            </a:r>
            <a:endParaRPr lang="en-US" dirty="0"/>
          </a:p>
        </p:txBody>
      </p:sp>
      <p:pic>
        <p:nvPicPr>
          <p:cNvPr id="1026" name="Picture 2" descr="uet lahore Logo PNG Vector (CDR)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920" y="217055"/>
            <a:ext cx="2847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2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26" y="386936"/>
            <a:ext cx="7484182" cy="61211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41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1" y="332767"/>
            <a:ext cx="6902265" cy="639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45" y="260714"/>
            <a:ext cx="7576761" cy="60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92" y="757227"/>
            <a:ext cx="7600660" cy="57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8" y="701964"/>
            <a:ext cx="8472055" cy="52950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9600" y="471055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UML: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765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18" y="598920"/>
            <a:ext cx="8386618" cy="5896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69" y="341745"/>
            <a:ext cx="1165786" cy="11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53"/>
          <a:stretch/>
        </p:blipFill>
        <p:spPr>
          <a:xfrm>
            <a:off x="951344" y="427614"/>
            <a:ext cx="8144568" cy="8654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6218" y="1524000"/>
            <a:ext cx="97094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Handles various families of related products </a:t>
            </a:r>
            <a:r>
              <a:rPr lang="en-US" b="1" dirty="0"/>
              <a:t>without depending on concrete classes</a:t>
            </a:r>
            <a:r>
              <a:rPr lang="en-US" b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Ensures </a:t>
            </a:r>
            <a:r>
              <a:rPr lang="en-US" b="1" dirty="0" smtClean="0"/>
              <a:t>compatibility</a:t>
            </a:r>
            <a:r>
              <a:rPr lang="en-US" dirty="0" smtClean="0"/>
              <a:t> </a:t>
            </a:r>
            <a:r>
              <a:rPr lang="en-US" dirty="0"/>
              <a:t>among created objects within the same family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Facilitates future extensibility by allowing seamless </a:t>
            </a:r>
            <a:r>
              <a:rPr lang="en-US" b="1" dirty="0"/>
              <a:t>addition of new product types</a:t>
            </a:r>
            <a:r>
              <a:rPr lang="en-US" b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Useful when a class's responsibilities become </a:t>
            </a:r>
            <a:r>
              <a:rPr lang="en-US" b="1" dirty="0"/>
              <a:t>unclear due to multiple product types</a:t>
            </a:r>
            <a:r>
              <a:rPr lang="en-US" b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Provides a clean and modular design by </a:t>
            </a:r>
            <a:r>
              <a:rPr lang="en-US" b="1" dirty="0"/>
              <a:t>separating the creation of objects </a:t>
            </a:r>
            <a:r>
              <a:rPr lang="en-US" dirty="0"/>
              <a:t>into dedicated factories.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72" y="544373"/>
            <a:ext cx="9093141" cy="54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8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83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Labeeb Jutt</dc:creator>
  <cp:lastModifiedBy>Labeeb Jutt</cp:lastModifiedBy>
  <cp:revision>12</cp:revision>
  <dcterms:created xsi:type="dcterms:W3CDTF">2023-11-12T10:49:45Z</dcterms:created>
  <dcterms:modified xsi:type="dcterms:W3CDTF">2023-11-13T17:24:35Z</dcterms:modified>
</cp:coreProperties>
</file>