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81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57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4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6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75D5-6421-45CE-9F1D-FF9D9F1118A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3BEDC2-822C-4D81-878F-1A152B19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615" y="931652"/>
            <a:ext cx="4454106" cy="124702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Adapter Pattern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12188" y="1781863"/>
            <a:ext cx="9144000" cy="3739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Adapter pattern is a </a:t>
            </a:r>
            <a:r>
              <a:rPr lang="en-US" b="1" dirty="0" smtClean="0"/>
              <a:t>structural pattern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Adapter pattern </a:t>
            </a:r>
            <a:r>
              <a:rPr lang="en-US" dirty="0" smtClean="0"/>
              <a:t>is often referred to as a bridge between two incompatible classes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design pattern </a:t>
            </a:r>
            <a:r>
              <a:rPr lang="en-US" b="1" dirty="0" smtClean="0"/>
              <a:t>change</a:t>
            </a:r>
            <a:r>
              <a:rPr lang="en-US" dirty="0" smtClean="0"/>
              <a:t> one interface for a class into another </a:t>
            </a:r>
            <a:r>
              <a:rPr lang="en-US" b="1" dirty="0" smtClean="0"/>
              <a:t>compatible</a:t>
            </a:r>
            <a:r>
              <a:rPr lang="en-US" dirty="0" smtClean="0"/>
              <a:t>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in Real Life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3820"/>
            <a:ext cx="9258300" cy="4153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8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 : </a:t>
            </a:r>
            <a:r>
              <a:rPr lang="en-US" b="1" dirty="0" smtClean="0"/>
              <a:t>UML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47" y="2133600"/>
            <a:ext cx="6121932" cy="3778250"/>
          </a:xfrm>
        </p:spPr>
      </p:pic>
    </p:spTree>
    <p:extLst>
      <p:ext uri="{BB962C8B-B14F-4D97-AF65-F5344CB8AC3E}">
        <p14:creationId xmlns:p14="http://schemas.microsoft.com/office/powerpoint/2010/main" val="16756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114" y="537846"/>
            <a:ext cx="8911687" cy="128089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01" y="1621766"/>
            <a:ext cx="9618453" cy="4546121"/>
          </a:xfrm>
        </p:spPr>
      </p:pic>
    </p:spTree>
    <p:extLst>
      <p:ext uri="{BB962C8B-B14F-4D97-AF65-F5344CB8AC3E}">
        <p14:creationId xmlns:p14="http://schemas.microsoft.com/office/powerpoint/2010/main" val="16461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31" y="681487"/>
            <a:ext cx="3815750" cy="10428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034" y="1911260"/>
            <a:ext cx="9144000" cy="2876399"/>
          </a:xfrm>
        </p:spPr>
        <p:txBody>
          <a:bodyPr>
            <a:normAutofit/>
          </a:bodyPr>
          <a:lstStyle/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achieve reusability and flexibility.</a:t>
            </a:r>
          </a:p>
          <a:p>
            <a:pPr marL="342900" indent="-34290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class is not complicated by having to use a different interface and can use polymorphism to swap between different implementations of adapters.</a:t>
            </a:r>
          </a:p>
        </p:txBody>
      </p:sp>
    </p:spTree>
    <p:extLst>
      <p:ext uri="{BB962C8B-B14F-4D97-AF65-F5344CB8AC3E}">
        <p14:creationId xmlns:p14="http://schemas.microsoft.com/office/powerpoint/2010/main" val="12105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96" y="808037"/>
            <a:ext cx="3336985" cy="1325563"/>
          </a:xfrm>
        </p:spPr>
        <p:txBody>
          <a:bodyPr/>
          <a:lstStyle/>
          <a:p>
            <a:r>
              <a:rPr lang="en-US" b="1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dirty="0"/>
              <a:t>All requests are forwarded, so there is a slight increase in the overhead.</a:t>
            </a:r>
          </a:p>
          <a:p>
            <a:pPr fontAlgn="base">
              <a:lnSpc>
                <a:spcPct val="200000"/>
              </a:lnSpc>
            </a:pPr>
            <a:r>
              <a:rPr lang="en-US" dirty="0"/>
              <a:t>Sometimes many adaptations are required along an adapter chain to reach the type which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109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Adapter Pattern </vt:lpstr>
      <vt:lpstr>Adapter in Real Life</vt:lpstr>
      <vt:lpstr>Adapter Pattern : UML Diagram</vt:lpstr>
      <vt:lpstr>Example</vt:lpstr>
      <vt:lpstr>Advantage</vt:lpstr>
      <vt:lpstr>Disadvantage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>Khawar Babar Waqas</dc:creator>
  <cp:lastModifiedBy>Khawar Babar Waqas</cp:lastModifiedBy>
  <cp:revision>7</cp:revision>
  <dcterms:created xsi:type="dcterms:W3CDTF">2023-11-14T05:19:48Z</dcterms:created>
  <dcterms:modified xsi:type="dcterms:W3CDTF">2023-11-14T09:35:27Z</dcterms:modified>
</cp:coreProperties>
</file>