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584F-986F-6A0B-7322-329181F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Facade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95C3E-CF6F-8E47-C412-51C30C268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haseeb	2021-SE-22</a:t>
            </a:r>
          </a:p>
        </p:txBody>
      </p:sp>
    </p:spTree>
    <p:extLst>
      <p:ext uri="{BB962C8B-B14F-4D97-AF65-F5344CB8AC3E}">
        <p14:creationId xmlns:p14="http://schemas.microsoft.com/office/powerpoint/2010/main" val="87711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3DC74-C532-A274-B142-7685EDE68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09" y="1242731"/>
            <a:ext cx="7606182" cy="43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837F-F9C8-F809-E278-1711B34C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FB6-5F88-E6DA-D7CD-F8867E6D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solutions to commonly faced problems in software design and development</a:t>
            </a:r>
          </a:p>
          <a:p>
            <a:r>
              <a:rPr lang="en-US" dirty="0"/>
              <a:t>Composed of 23 design patterns</a:t>
            </a:r>
          </a:p>
          <a:p>
            <a:r>
              <a:rPr lang="en-US" dirty="0"/>
              <a:t>Further classified into 3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Creational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Structural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Behavioral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0427-72AA-0B72-7006-E5701392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6A4E-A4D4-665A-D662-C1352F49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Structural design patterns</a:t>
            </a:r>
          </a:p>
          <a:p>
            <a:r>
              <a:rPr lang="en-US" dirty="0"/>
              <a:t>Because it involves interface(s) and classes</a:t>
            </a:r>
          </a:p>
          <a:p>
            <a:r>
              <a:rPr lang="en-US" dirty="0"/>
              <a:t>Hides complexities of the system by providing a simple interface</a:t>
            </a:r>
          </a:p>
          <a:p>
            <a:r>
              <a:rPr lang="en-US" dirty="0"/>
              <a:t>Client knows nothing about the implementation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EDE-7759-AC54-DDA9-EC405A99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8C3F-A076-A7D0-0549-B0869FD8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is difficult to understand</a:t>
            </a:r>
          </a:p>
          <a:p>
            <a:r>
              <a:rPr lang="en-US" dirty="0"/>
              <a:t>Reduce coupling through use of interface</a:t>
            </a:r>
          </a:p>
          <a:p>
            <a:r>
              <a:rPr lang="en-US" dirty="0"/>
              <a:t>Client has to be provided exposure in a simple way</a:t>
            </a:r>
          </a:p>
        </p:txBody>
      </p:sp>
    </p:spTree>
    <p:extLst>
      <p:ext uri="{BB962C8B-B14F-4D97-AF65-F5344CB8AC3E}">
        <p14:creationId xmlns:p14="http://schemas.microsoft.com/office/powerpoint/2010/main" val="419733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E6DB-E708-5E92-2188-224FE30F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5E61-B705-1DF9-2731-2ABE944C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Consider an interface: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B685C-4E3E-B37E-811C-02ED677E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31" y="3317639"/>
            <a:ext cx="3656795" cy="14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1D4E-1522-2F33-AAFC-F421FD3F8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2219"/>
            <a:ext cx="9905999" cy="4748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A couple of classes implementing said interface: Rectangle, Square, Circle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C5CBE-0140-651F-F5ED-AEC64CBD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42" y="1668600"/>
            <a:ext cx="4621974" cy="1625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3CF71-70A8-1F3F-DE75-832F4E69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41" y="3564194"/>
            <a:ext cx="4621973" cy="176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34C26-DBE7-4CD7-C276-0800FCCB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86" y="1691311"/>
            <a:ext cx="4523490" cy="16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4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AB-97CA-3D02-A3C0-AEC080A2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34065"/>
            <a:ext cx="9905999" cy="4857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Create the facade class</a:t>
            </a:r>
          </a:p>
          <a:p>
            <a:pPr marL="0" indent="0">
              <a:buNone/>
            </a:pPr>
            <a:r>
              <a:rPr lang="en-US" dirty="0"/>
              <a:t>[This is what the client accesses]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231E-9107-C865-DC27-0AF61EAC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75" y="1066799"/>
            <a:ext cx="3805483" cy="5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3C9E-CC72-EAC0-E3EA-C50C2B41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3394"/>
            <a:ext cx="9905999" cy="48178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How client accesses the facade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43DAC-5CBA-67C6-3445-E2B48A1E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40" y="2130450"/>
            <a:ext cx="6876920" cy="24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324-413C-A4EC-D061-573EDA2E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diagram(S)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A0C1C-765E-F2DD-0984-20A19798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48" y="1969270"/>
            <a:ext cx="7089528" cy="37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149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Facade design Pattern</vt:lpstr>
      <vt:lpstr>Gang of four design patterns</vt:lpstr>
      <vt:lpstr>Facade pattern</vt:lpstr>
      <vt:lpstr>When to use it?</vt:lpstr>
      <vt:lpstr>Example</vt:lpstr>
      <vt:lpstr>PowerPoint Presentation</vt:lpstr>
      <vt:lpstr>PowerPoint Presentation</vt:lpstr>
      <vt:lpstr>PowerPoint Presentation</vt:lpstr>
      <vt:lpstr>UML diagram(S)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design Pattern</dc:title>
  <dc:creator>Abdul Haseeb Siddiqui</dc:creator>
  <cp:lastModifiedBy>Abdul Haseeb Siddiqui</cp:lastModifiedBy>
  <cp:revision>1</cp:revision>
  <dcterms:created xsi:type="dcterms:W3CDTF">2023-11-13T23:44:15Z</dcterms:created>
  <dcterms:modified xsi:type="dcterms:W3CDTF">2023-11-14T01:05:02Z</dcterms:modified>
</cp:coreProperties>
</file>