
<file path=[Content_Types].xml><?xml version="1.0" encoding="utf-8"?>
<Types xmlns="http://schemas.openxmlformats.org/package/2006/content-types">
  <Default Extension="png" ContentType="image/png"/>
  <Default Extension="webp"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2"/>
  </p:notesMasterIdLst>
  <p:sldIdLst>
    <p:sldId id="256" r:id="rId2"/>
    <p:sldId id="258" r:id="rId3"/>
    <p:sldId id="261" r:id="rId4"/>
    <p:sldId id="259" r:id="rId5"/>
    <p:sldId id="311" r:id="rId6"/>
    <p:sldId id="266" r:id="rId7"/>
    <p:sldId id="302" r:id="rId8"/>
    <p:sldId id="303" r:id="rId9"/>
    <p:sldId id="304" r:id="rId10"/>
    <p:sldId id="312" r:id="rId11"/>
    <p:sldId id="278" r:id="rId12"/>
    <p:sldId id="305" r:id="rId13"/>
    <p:sldId id="313" r:id="rId14"/>
    <p:sldId id="279" r:id="rId15"/>
    <p:sldId id="306" r:id="rId16"/>
    <p:sldId id="307" r:id="rId17"/>
    <p:sldId id="308" r:id="rId18"/>
    <p:sldId id="309" r:id="rId19"/>
    <p:sldId id="310" r:id="rId20"/>
    <p:sldId id="281" r:id="rId21"/>
  </p:sldIdLst>
  <p:sldSz cx="9144000" cy="5143500" type="screen16x9"/>
  <p:notesSz cx="6858000" cy="9144000"/>
  <p:embeddedFontLst>
    <p:embeddedFont>
      <p:font typeface="Overpass Mono" panose="020B0604020202020204" charset="0"/>
      <p:regular r:id="rId23"/>
      <p:bold r:id="rId24"/>
    </p:embeddedFont>
    <p:embeddedFont>
      <p:font typeface="Anaheim" panose="020B0604020202020204" charset="0"/>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A5CC118-4F14-4230-A50E-538D587C0948}">
  <a:tblStyle styleId="{BA5CC118-4F14-4230-A50E-538D587C094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8A216B2-D9B2-4864-841C-FE474A74983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8b3994a781_0_10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8b3994a781_0_1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8b3994a781_0_10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8b3994a781_0_1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01424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8b3994a781_0_10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8b3994a781_0_1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54624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8b3994a781_0_10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8b3994a781_0_1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40676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8b3994a781_0_10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8b3994a781_0_1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8699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8b3994a781_0_10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8b3994a781_0_1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34023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8d4cbd36da_4_31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8d4cbd36da_4_31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b872573b1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8b872573b1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1121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8b872573b1_0_6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8b872573b1_0_6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4925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8de203a353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8de203a353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0596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text 2">
  <p:cSld name="CUSTOM_4_1">
    <p:spTree>
      <p:nvGrpSpPr>
        <p:cNvPr id="1" name="Shape 225"/>
        <p:cNvGrpSpPr/>
        <p:nvPr/>
      </p:nvGrpSpPr>
      <p:grpSpPr>
        <a:xfrm>
          <a:off x="0" y="0"/>
          <a:ext cx="0" cy="0"/>
          <a:chOff x="0" y="0"/>
          <a:chExt cx="0" cy="0"/>
        </a:xfrm>
      </p:grpSpPr>
      <p:sp>
        <p:nvSpPr>
          <p:cNvPr id="226" name="Google Shape;226;p18"/>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flipH="1">
            <a:off x="1299983"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8"/>
          <p:cNvSpPr/>
          <p:nvPr/>
        </p:nvSpPr>
        <p:spPr>
          <a:xfrm>
            <a:off x="2094075" y="1123150"/>
            <a:ext cx="4955589" cy="4020450"/>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anks!">
  <p:cSld name="CUSTOM_13">
    <p:spTree>
      <p:nvGrpSpPr>
        <p:cNvPr id="1" name="Shape 51"/>
        <p:cNvGrpSpPr/>
        <p:nvPr/>
      </p:nvGrpSpPr>
      <p:grpSpPr>
        <a:xfrm>
          <a:off x="0" y="0"/>
          <a:ext cx="0" cy="0"/>
          <a:chOff x="0" y="0"/>
          <a:chExt cx="0" cy="0"/>
        </a:xfrm>
      </p:grpSpPr>
      <p:sp>
        <p:nvSpPr>
          <p:cNvPr id="52" name="Google Shape;52;p3"/>
          <p:cNvSpPr/>
          <p:nvPr/>
        </p:nvSpPr>
        <p:spPr>
          <a:xfrm>
            <a:off x="0" y="4357775"/>
            <a:ext cx="6633906"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1923700" y="0"/>
            <a:ext cx="7220221" cy="2724140"/>
          </a:xfrm>
          <a:custGeom>
            <a:avLst/>
            <a:gdLst/>
            <a:ahLst/>
            <a:cxnLst/>
            <a:rect l="l" t="t" r="r" b="b"/>
            <a:pathLst>
              <a:path w="52686" h="24170" extrusionOk="0">
                <a:moveTo>
                  <a:pt x="1" y="0"/>
                </a:moveTo>
                <a:lnTo>
                  <a:pt x="1" y="24170"/>
                </a:lnTo>
                <a:lnTo>
                  <a:pt x="52686" y="24170"/>
                </a:lnTo>
                <a:lnTo>
                  <a:pt x="526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txBox="1">
            <a:spLocks noGrp="1"/>
          </p:cNvSpPr>
          <p:nvPr>
            <p:ph type="title"/>
          </p:nvPr>
        </p:nvSpPr>
        <p:spPr>
          <a:xfrm>
            <a:off x="2951850" y="700250"/>
            <a:ext cx="32403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300">
                <a:solidFill>
                  <a:schemeClr val="dk1"/>
                </a:solidFill>
              </a:defRPr>
            </a:lvl1pPr>
            <a:lvl2pPr lvl="1" algn="ctr" rtl="0">
              <a:spcBef>
                <a:spcPts val="0"/>
              </a:spcBef>
              <a:spcAft>
                <a:spcPts val="0"/>
              </a:spcAft>
              <a:buNone/>
              <a:defRPr sz="3000">
                <a:solidFill>
                  <a:schemeClr val="dk1"/>
                </a:solidFill>
              </a:defRPr>
            </a:lvl2pPr>
            <a:lvl3pPr lvl="2" algn="ctr" rtl="0">
              <a:spcBef>
                <a:spcPts val="0"/>
              </a:spcBef>
              <a:spcAft>
                <a:spcPts val="0"/>
              </a:spcAft>
              <a:buNone/>
              <a:defRPr sz="3000">
                <a:solidFill>
                  <a:schemeClr val="dk1"/>
                </a:solidFill>
              </a:defRPr>
            </a:lvl3pPr>
            <a:lvl4pPr lvl="3" algn="ctr" rtl="0">
              <a:spcBef>
                <a:spcPts val="0"/>
              </a:spcBef>
              <a:spcAft>
                <a:spcPts val="0"/>
              </a:spcAft>
              <a:buNone/>
              <a:defRPr sz="3000">
                <a:solidFill>
                  <a:schemeClr val="dk1"/>
                </a:solidFill>
              </a:defRPr>
            </a:lvl4pPr>
            <a:lvl5pPr lvl="4" algn="ctr" rtl="0">
              <a:spcBef>
                <a:spcPts val="0"/>
              </a:spcBef>
              <a:spcAft>
                <a:spcPts val="0"/>
              </a:spcAft>
              <a:buNone/>
              <a:defRPr sz="3000">
                <a:solidFill>
                  <a:schemeClr val="dk1"/>
                </a:solidFill>
              </a:defRPr>
            </a:lvl5pPr>
            <a:lvl6pPr lvl="5" algn="ctr" rtl="0">
              <a:spcBef>
                <a:spcPts val="0"/>
              </a:spcBef>
              <a:spcAft>
                <a:spcPts val="0"/>
              </a:spcAft>
              <a:buNone/>
              <a:defRPr sz="3000">
                <a:solidFill>
                  <a:schemeClr val="dk1"/>
                </a:solidFill>
              </a:defRPr>
            </a:lvl6pPr>
            <a:lvl7pPr lvl="6" algn="ctr" rtl="0">
              <a:spcBef>
                <a:spcPts val="0"/>
              </a:spcBef>
              <a:spcAft>
                <a:spcPts val="0"/>
              </a:spcAft>
              <a:buNone/>
              <a:defRPr sz="3000">
                <a:solidFill>
                  <a:schemeClr val="dk1"/>
                </a:solidFill>
              </a:defRPr>
            </a:lvl7pPr>
            <a:lvl8pPr lvl="7" algn="ctr" rtl="0">
              <a:spcBef>
                <a:spcPts val="0"/>
              </a:spcBef>
              <a:spcAft>
                <a:spcPts val="0"/>
              </a:spcAft>
              <a:buNone/>
              <a:defRPr sz="3000">
                <a:solidFill>
                  <a:schemeClr val="dk1"/>
                </a:solidFill>
              </a:defRPr>
            </a:lvl8pPr>
            <a:lvl9pPr lvl="8" algn="ctr" rtl="0">
              <a:spcBef>
                <a:spcPts val="0"/>
              </a:spcBef>
              <a:spcAft>
                <a:spcPts val="0"/>
              </a:spcAft>
              <a:buNone/>
              <a:defRPr sz="3000">
                <a:solidFill>
                  <a:schemeClr val="dk1"/>
                </a:solidFill>
              </a:defRPr>
            </a:lvl9pPr>
          </a:lstStyle>
          <a:p>
            <a:endParaRPr/>
          </a:p>
        </p:txBody>
      </p:sp>
      <p:sp>
        <p:nvSpPr>
          <p:cNvPr id="56" name="Google Shape;56;p3"/>
          <p:cNvSpPr txBox="1">
            <a:spLocks noGrp="1"/>
          </p:cNvSpPr>
          <p:nvPr>
            <p:ph type="subTitle" idx="1"/>
          </p:nvPr>
        </p:nvSpPr>
        <p:spPr>
          <a:xfrm>
            <a:off x="2951850" y="1515875"/>
            <a:ext cx="3240300" cy="1208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dk1"/>
              </a:buClr>
              <a:buSzPts val="3000"/>
              <a:buNone/>
              <a:defRPr sz="16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7" name="Google Shape;57;p3"/>
          <p:cNvSpPr txBox="1"/>
          <p:nvPr/>
        </p:nvSpPr>
        <p:spPr>
          <a:xfrm>
            <a:off x="2510100" y="3306950"/>
            <a:ext cx="4123800" cy="91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Anaheim"/>
                <a:ea typeface="Anaheim"/>
                <a:cs typeface="Anaheim"/>
                <a:sym typeface="Anaheim"/>
              </a:rPr>
              <a:t>CREDITS: This presentation template was created by Slidesgo, incluiding icons by Flaticon, and infographics &amp; images by Freepik.</a:t>
            </a:r>
            <a:endParaRPr>
              <a:solidFill>
                <a:schemeClr val="lt1"/>
              </a:solidFill>
              <a:latin typeface="Anaheim"/>
              <a:ea typeface="Anaheim"/>
              <a:cs typeface="Anaheim"/>
              <a:sym typeface="Anaheim"/>
            </a:endParaRPr>
          </a:p>
        </p:txBody>
      </p:sp>
      <p:sp>
        <p:nvSpPr>
          <p:cNvPr id="58" name="Google Shape;58;p3"/>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4"/>
          <p:cNvSpPr/>
          <p:nvPr/>
        </p:nvSpPr>
        <p:spPr>
          <a:xfrm>
            <a:off x="0" y="3268775"/>
            <a:ext cx="667651" cy="355450"/>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7960123"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7173125" y="912516"/>
            <a:ext cx="1970757" cy="35531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7173125" y="2089940"/>
            <a:ext cx="1970757" cy="356858"/>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0" y="2089940"/>
            <a:ext cx="552969" cy="356858"/>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8773245" y="1500456"/>
            <a:ext cx="370618" cy="356858"/>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039723"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7555951" y="3858262"/>
            <a:ext cx="1587922" cy="35531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0" y="4446202"/>
            <a:ext cx="1183740" cy="356858"/>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0" y="3858262"/>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2325759" y="3858262"/>
            <a:ext cx="866747" cy="355315"/>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0" y="2679300"/>
            <a:ext cx="148591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896262" y="3268778"/>
            <a:ext cx="370618" cy="35544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359324" y="912525"/>
            <a:ext cx="1228595" cy="355301"/>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5395565" y="323033"/>
            <a:ext cx="2171240" cy="35531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5729396" y="3858262"/>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1577072" y="4446200"/>
            <a:ext cx="3118770"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 name="Google Shape;87;p4"/>
          <p:cNvSpPr txBox="1">
            <a:spLocks noGrp="1"/>
          </p:cNvSpPr>
          <p:nvPr>
            <p:ph type="title" idx="2" hasCustomPrompt="1"/>
          </p:nvPr>
        </p:nvSpPr>
        <p:spPr>
          <a:xfrm>
            <a:off x="454800" y="2150850"/>
            <a:ext cx="8425200" cy="4896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Raleway SemiBold"/>
              <a:buChar char="●"/>
              <a:defRPr sz="1600"/>
            </a:lvl1pPr>
            <a:lvl2pPr marL="914400" lvl="1" indent="-330200" rtl="0">
              <a:spcBef>
                <a:spcPts val="0"/>
              </a:spcBef>
              <a:spcAft>
                <a:spcPts val="0"/>
              </a:spcAft>
              <a:buSzPts val="1600"/>
              <a:buFont typeface="Nunito Light"/>
              <a:buChar char="○"/>
              <a:defRPr sz="1600"/>
            </a:lvl2pPr>
            <a:lvl3pPr marL="1371600" lvl="2" indent="-330200" rtl="0">
              <a:spcBef>
                <a:spcPts val="1600"/>
              </a:spcBef>
              <a:spcAft>
                <a:spcPts val="0"/>
              </a:spcAft>
              <a:buSzPts val="1600"/>
              <a:buFont typeface="Nunito Light"/>
              <a:buChar char="■"/>
              <a:defRPr sz="1600"/>
            </a:lvl3pPr>
            <a:lvl4pPr marL="1828800" lvl="3" indent="-330200" rtl="0">
              <a:spcBef>
                <a:spcPts val="1600"/>
              </a:spcBef>
              <a:spcAft>
                <a:spcPts val="0"/>
              </a:spcAft>
              <a:buSzPts val="1600"/>
              <a:buFont typeface="Nunito Light"/>
              <a:buChar char="●"/>
              <a:defRPr sz="1600"/>
            </a:lvl4pPr>
            <a:lvl5pPr marL="2286000" lvl="4" indent="-330200" rtl="0">
              <a:spcBef>
                <a:spcPts val="1600"/>
              </a:spcBef>
              <a:spcAft>
                <a:spcPts val="0"/>
              </a:spcAft>
              <a:buSzPts val="1600"/>
              <a:buFont typeface="Nunito Light"/>
              <a:buChar char="○"/>
              <a:defRPr sz="1600"/>
            </a:lvl5pPr>
            <a:lvl6pPr marL="2743200" lvl="5" indent="-330200" rtl="0">
              <a:spcBef>
                <a:spcPts val="1600"/>
              </a:spcBef>
              <a:spcAft>
                <a:spcPts val="0"/>
              </a:spcAft>
              <a:buSzPts val="1600"/>
              <a:buFont typeface="Nunito Light"/>
              <a:buChar char="■"/>
              <a:defRPr sz="1600"/>
            </a:lvl6pPr>
            <a:lvl7pPr marL="3200400" lvl="6" indent="-330200" rtl="0">
              <a:spcBef>
                <a:spcPts val="1600"/>
              </a:spcBef>
              <a:spcAft>
                <a:spcPts val="0"/>
              </a:spcAft>
              <a:buSzPts val="1600"/>
              <a:buFont typeface="Nunito Light"/>
              <a:buChar char="●"/>
              <a:defRPr sz="1600"/>
            </a:lvl7pPr>
            <a:lvl8pPr marL="3657600" lvl="7" indent="-330200" rtl="0">
              <a:spcBef>
                <a:spcPts val="1600"/>
              </a:spcBef>
              <a:spcAft>
                <a:spcPts val="0"/>
              </a:spcAft>
              <a:buSzPts val="1600"/>
              <a:buFont typeface="Nunito Light"/>
              <a:buChar char="○"/>
              <a:defRPr sz="1600"/>
            </a:lvl8pPr>
            <a:lvl9pPr marL="4114800" lvl="8" indent="-330200" rtl="0">
              <a:spcBef>
                <a:spcPts val="1600"/>
              </a:spcBef>
              <a:spcAft>
                <a:spcPts val="1600"/>
              </a:spcAft>
              <a:buSzPts val="1600"/>
              <a:buFont typeface="Nunito Light"/>
              <a:buChar char="■"/>
              <a:defRPr sz="1600"/>
            </a:lvl9pPr>
          </a:lstStyle>
          <a:p>
            <a:endParaRPr/>
          </a:p>
        </p:txBody>
      </p:sp>
      <p:sp>
        <p:nvSpPr>
          <p:cNvPr id="91" name="Google Shape;91;p5"/>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hree columns">
  <p:cSld name="CUSTOM_1">
    <p:spTree>
      <p:nvGrpSpPr>
        <p:cNvPr id="1" name="Shape 162"/>
        <p:cNvGrpSpPr/>
        <p:nvPr/>
      </p:nvGrpSpPr>
      <p:grpSpPr>
        <a:xfrm>
          <a:off x="0" y="0"/>
          <a:ext cx="0" cy="0"/>
          <a:chOff x="0" y="0"/>
          <a:chExt cx="0" cy="0"/>
        </a:xfrm>
      </p:grpSpPr>
      <p:grpSp>
        <p:nvGrpSpPr>
          <p:cNvPr id="163" name="Google Shape;163;p14"/>
          <p:cNvGrpSpPr/>
          <p:nvPr/>
        </p:nvGrpSpPr>
        <p:grpSpPr>
          <a:xfrm>
            <a:off x="-25" y="2816286"/>
            <a:ext cx="9144046" cy="948350"/>
            <a:chOff x="-25" y="2816286"/>
            <a:chExt cx="9144046" cy="948350"/>
          </a:xfrm>
        </p:grpSpPr>
        <p:sp>
          <p:nvSpPr>
            <p:cNvPr id="164" name="Google Shape;164;p14"/>
            <p:cNvSpPr/>
            <p:nvPr/>
          </p:nvSpPr>
          <p:spPr>
            <a:xfrm>
              <a:off x="5439453" y="3632754"/>
              <a:ext cx="142155" cy="131882"/>
            </a:xfrm>
            <a:custGeom>
              <a:avLst/>
              <a:gdLst/>
              <a:ahLst/>
              <a:cxnLst/>
              <a:rect l="l" t="t" r="r" b="b"/>
              <a:pathLst>
                <a:path w="4442" h="4121" extrusionOk="0">
                  <a:moveTo>
                    <a:pt x="1" y="1"/>
                  </a:moveTo>
                  <a:lnTo>
                    <a:pt x="1" y="4120"/>
                  </a:lnTo>
                  <a:lnTo>
                    <a:pt x="4442" y="4120"/>
                  </a:lnTo>
                  <a:lnTo>
                    <a:pt x="4442"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4"/>
            <p:cNvSpPr/>
            <p:nvPr/>
          </p:nvSpPr>
          <p:spPr>
            <a:xfrm>
              <a:off x="5723675" y="3632754"/>
              <a:ext cx="2948838" cy="131882"/>
            </a:xfrm>
            <a:custGeom>
              <a:avLst/>
              <a:gdLst/>
              <a:ahLst/>
              <a:cxnLst/>
              <a:rect l="l" t="t" r="r" b="b"/>
              <a:pathLst>
                <a:path w="92144" h="4121" extrusionOk="0">
                  <a:moveTo>
                    <a:pt x="1" y="1"/>
                  </a:moveTo>
                  <a:lnTo>
                    <a:pt x="1" y="4120"/>
                  </a:lnTo>
                  <a:lnTo>
                    <a:pt x="92143" y="4120"/>
                  </a:lnTo>
                  <a:lnTo>
                    <a:pt x="9214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4"/>
            <p:cNvSpPr/>
            <p:nvPr/>
          </p:nvSpPr>
          <p:spPr>
            <a:xfrm>
              <a:off x="4574596" y="3360726"/>
              <a:ext cx="1353834" cy="131882"/>
            </a:xfrm>
            <a:custGeom>
              <a:avLst/>
              <a:gdLst/>
              <a:ahLst/>
              <a:cxnLst/>
              <a:rect l="l" t="t" r="r" b="b"/>
              <a:pathLst>
                <a:path w="42304"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4"/>
            <p:cNvSpPr/>
            <p:nvPr/>
          </p:nvSpPr>
          <p:spPr>
            <a:xfrm>
              <a:off x="5129312" y="2816286"/>
              <a:ext cx="1148858" cy="131498"/>
            </a:xfrm>
            <a:custGeom>
              <a:avLst/>
              <a:gdLst/>
              <a:ahLst/>
              <a:cxnLst/>
              <a:rect l="l" t="t" r="r" b="b"/>
              <a:pathLst>
                <a:path w="35899" h="4109" extrusionOk="0">
                  <a:moveTo>
                    <a:pt x="1" y="1"/>
                  </a:moveTo>
                  <a:lnTo>
                    <a:pt x="1" y="4108"/>
                  </a:lnTo>
                  <a:lnTo>
                    <a:pt x="35898" y="4108"/>
                  </a:lnTo>
                  <a:lnTo>
                    <a:pt x="358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4"/>
            <p:cNvSpPr/>
            <p:nvPr/>
          </p:nvSpPr>
          <p:spPr>
            <a:xfrm>
              <a:off x="3376749"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4"/>
            <p:cNvSpPr/>
            <p:nvPr/>
          </p:nvSpPr>
          <p:spPr>
            <a:xfrm>
              <a:off x="3077647" y="2816286"/>
              <a:ext cx="370397" cy="131498"/>
            </a:xfrm>
            <a:custGeom>
              <a:avLst/>
              <a:gdLst/>
              <a:ahLst/>
              <a:cxnLst/>
              <a:rect l="l" t="t" r="r" b="b"/>
              <a:pathLst>
                <a:path w="11574" h="4109" extrusionOk="0">
                  <a:moveTo>
                    <a:pt x="1" y="1"/>
                  </a:moveTo>
                  <a:lnTo>
                    <a:pt x="1" y="4108"/>
                  </a:lnTo>
                  <a:lnTo>
                    <a:pt x="11574" y="4108"/>
                  </a:lnTo>
                  <a:lnTo>
                    <a:pt x="1157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4"/>
            <p:cNvSpPr/>
            <p:nvPr/>
          </p:nvSpPr>
          <p:spPr>
            <a:xfrm>
              <a:off x="3542860" y="2816286"/>
              <a:ext cx="139467" cy="131498"/>
            </a:xfrm>
            <a:custGeom>
              <a:avLst/>
              <a:gdLst/>
              <a:ahLst/>
              <a:cxnLst/>
              <a:rect l="l" t="t" r="r" b="b"/>
              <a:pathLst>
                <a:path w="4358" h="4109" extrusionOk="0">
                  <a:moveTo>
                    <a:pt x="0" y="1"/>
                  </a:moveTo>
                  <a:lnTo>
                    <a:pt x="0" y="4108"/>
                  </a:lnTo>
                  <a:lnTo>
                    <a:pt x="4358" y="4108"/>
                  </a:lnTo>
                  <a:lnTo>
                    <a:pt x="435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4"/>
            <p:cNvSpPr/>
            <p:nvPr/>
          </p:nvSpPr>
          <p:spPr>
            <a:xfrm>
              <a:off x="3723818" y="3088314"/>
              <a:ext cx="366205" cy="131882"/>
            </a:xfrm>
            <a:custGeom>
              <a:avLst/>
              <a:gdLst/>
              <a:ahLst/>
              <a:cxnLst/>
              <a:rect l="l" t="t" r="r" b="b"/>
              <a:pathLst>
                <a:path w="11443" h="4121" extrusionOk="0">
                  <a:moveTo>
                    <a:pt x="1" y="1"/>
                  </a:moveTo>
                  <a:lnTo>
                    <a:pt x="1" y="4120"/>
                  </a:lnTo>
                  <a:lnTo>
                    <a:pt x="11443" y="4120"/>
                  </a:lnTo>
                  <a:lnTo>
                    <a:pt x="1144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4"/>
            <p:cNvSpPr/>
            <p:nvPr/>
          </p:nvSpPr>
          <p:spPr>
            <a:xfrm>
              <a:off x="2734770" y="3088314"/>
              <a:ext cx="891622" cy="131882"/>
            </a:xfrm>
            <a:custGeom>
              <a:avLst/>
              <a:gdLst/>
              <a:ahLst/>
              <a:cxnLst/>
              <a:rect l="l" t="t" r="r" b="b"/>
              <a:pathLst>
                <a:path w="27861" h="4121" extrusionOk="0">
                  <a:moveTo>
                    <a:pt x="0" y="1"/>
                  </a:moveTo>
                  <a:lnTo>
                    <a:pt x="0" y="4120"/>
                  </a:lnTo>
                  <a:lnTo>
                    <a:pt x="27861" y="4120"/>
                  </a:lnTo>
                  <a:lnTo>
                    <a:pt x="2786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4"/>
            <p:cNvSpPr/>
            <p:nvPr/>
          </p:nvSpPr>
          <p:spPr>
            <a:xfrm>
              <a:off x="864832"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4"/>
            <p:cNvSpPr/>
            <p:nvPr/>
          </p:nvSpPr>
          <p:spPr>
            <a:xfrm>
              <a:off x="1149054" y="3632754"/>
              <a:ext cx="2031679" cy="131882"/>
            </a:xfrm>
            <a:custGeom>
              <a:avLst/>
              <a:gdLst/>
              <a:ahLst/>
              <a:cxnLst/>
              <a:rect l="l" t="t" r="r" b="b"/>
              <a:pathLst>
                <a:path w="63485" h="4121" extrusionOk="0">
                  <a:moveTo>
                    <a:pt x="0" y="1"/>
                  </a:moveTo>
                  <a:lnTo>
                    <a:pt x="0" y="4120"/>
                  </a:lnTo>
                  <a:lnTo>
                    <a:pt x="63484" y="4120"/>
                  </a:lnTo>
                  <a:lnTo>
                    <a:pt x="6348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4"/>
            <p:cNvSpPr/>
            <p:nvPr/>
          </p:nvSpPr>
          <p:spPr>
            <a:xfrm>
              <a:off x="-25"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4"/>
            <p:cNvSpPr/>
            <p:nvPr/>
          </p:nvSpPr>
          <p:spPr>
            <a:xfrm>
              <a:off x="824064" y="2816286"/>
              <a:ext cx="1337833" cy="131498"/>
            </a:xfrm>
            <a:custGeom>
              <a:avLst/>
              <a:gdLst/>
              <a:ahLst/>
              <a:cxnLst/>
              <a:rect l="l" t="t" r="r" b="b"/>
              <a:pathLst>
                <a:path w="41804" h="4109" extrusionOk="0">
                  <a:moveTo>
                    <a:pt x="0" y="1"/>
                  </a:moveTo>
                  <a:lnTo>
                    <a:pt x="0" y="4108"/>
                  </a:lnTo>
                  <a:lnTo>
                    <a:pt x="41803" y="4108"/>
                  </a:lnTo>
                  <a:lnTo>
                    <a:pt x="418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4"/>
            <p:cNvSpPr/>
            <p:nvPr/>
          </p:nvSpPr>
          <p:spPr>
            <a:xfrm>
              <a:off x="582114" y="2816286"/>
              <a:ext cx="139499" cy="131498"/>
            </a:xfrm>
            <a:custGeom>
              <a:avLst/>
              <a:gdLst/>
              <a:ahLst/>
              <a:cxnLst/>
              <a:rect l="l" t="t" r="r" b="b"/>
              <a:pathLst>
                <a:path w="4359" h="4109" extrusionOk="0">
                  <a:moveTo>
                    <a:pt x="1" y="1"/>
                  </a:moveTo>
                  <a:lnTo>
                    <a:pt x="1" y="4108"/>
                  </a:lnTo>
                  <a:lnTo>
                    <a:pt x="4358" y="4108"/>
                  </a:lnTo>
                  <a:lnTo>
                    <a:pt x="435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4"/>
            <p:cNvSpPr/>
            <p:nvPr/>
          </p:nvSpPr>
          <p:spPr>
            <a:xfrm>
              <a:off x="8756420"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4"/>
            <p:cNvSpPr/>
            <p:nvPr/>
          </p:nvSpPr>
          <p:spPr>
            <a:xfrm>
              <a:off x="7790219"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4"/>
            <p:cNvSpPr/>
            <p:nvPr/>
          </p:nvSpPr>
          <p:spPr>
            <a:xfrm>
              <a:off x="6982098" y="2816286"/>
              <a:ext cx="1154938" cy="131498"/>
            </a:xfrm>
            <a:custGeom>
              <a:avLst/>
              <a:gdLst/>
              <a:ahLst/>
              <a:cxnLst/>
              <a:rect l="l" t="t" r="r" b="b"/>
              <a:pathLst>
                <a:path w="36089" h="4109" extrusionOk="0">
                  <a:moveTo>
                    <a:pt x="1" y="1"/>
                  </a:moveTo>
                  <a:lnTo>
                    <a:pt x="1" y="4108"/>
                  </a:lnTo>
                  <a:lnTo>
                    <a:pt x="36089" y="4108"/>
                  </a:lnTo>
                  <a:lnTo>
                    <a:pt x="3608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4"/>
            <p:cNvSpPr/>
            <p:nvPr/>
          </p:nvSpPr>
          <p:spPr>
            <a:xfrm>
              <a:off x="8279016" y="2816286"/>
              <a:ext cx="139883" cy="131498"/>
            </a:xfrm>
            <a:custGeom>
              <a:avLst/>
              <a:gdLst/>
              <a:ahLst/>
              <a:cxnLst/>
              <a:rect l="l" t="t" r="r" b="b"/>
              <a:pathLst>
                <a:path w="4371" h="4109" extrusionOk="0">
                  <a:moveTo>
                    <a:pt x="1" y="1"/>
                  </a:moveTo>
                  <a:lnTo>
                    <a:pt x="1" y="4108"/>
                  </a:lnTo>
                  <a:lnTo>
                    <a:pt x="4370" y="4108"/>
                  </a:lnTo>
                  <a:lnTo>
                    <a:pt x="4370"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14"/>
          <p:cNvSpPr txBox="1">
            <a:spLocks noGrp="1"/>
          </p:cNvSpPr>
          <p:nvPr>
            <p:ph type="ctrTitle"/>
          </p:nvPr>
        </p:nvSpPr>
        <p:spPr>
          <a:xfrm flipH="1">
            <a:off x="6355375" y="-142871"/>
            <a:ext cx="14358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83" name="Google Shape;183;p14"/>
          <p:cNvSpPr txBox="1">
            <a:spLocks noGrp="1"/>
          </p:cNvSpPr>
          <p:nvPr>
            <p:ph type="subTitle" idx="1"/>
          </p:nvPr>
        </p:nvSpPr>
        <p:spPr>
          <a:xfrm flipH="1">
            <a:off x="6040625" y="1928650"/>
            <a:ext cx="20664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400">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400">
                <a:latin typeface="Anaheim"/>
                <a:ea typeface="Anaheim"/>
                <a:cs typeface="Anaheim"/>
                <a:sym typeface="Anaheim"/>
              </a:defRPr>
            </a:lvl3pPr>
            <a:lvl4pPr lvl="3" algn="ctr" rtl="0">
              <a:lnSpc>
                <a:spcPct val="115000"/>
              </a:lnSpc>
              <a:spcBef>
                <a:spcPts val="0"/>
              </a:spcBef>
              <a:spcAft>
                <a:spcPts val="0"/>
              </a:spcAft>
              <a:buSzPts val="1400"/>
              <a:buFont typeface="Anaheim"/>
              <a:buNone/>
              <a:defRPr sz="1400">
                <a:latin typeface="Anaheim"/>
                <a:ea typeface="Anaheim"/>
                <a:cs typeface="Anaheim"/>
                <a:sym typeface="Anaheim"/>
              </a:defRPr>
            </a:lvl4pPr>
            <a:lvl5pPr lvl="4" algn="ctr" rtl="0">
              <a:lnSpc>
                <a:spcPct val="115000"/>
              </a:lnSpc>
              <a:spcBef>
                <a:spcPts val="0"/>
              </a:spcBef>
              <a:spcAft>
                <a:spcPts val="0"/>
              </a:spcAft>
              <a:buSzPts val="1400"/>
              <a:buFont typeface="Anaheim"/>
              <a:buNone/>
              <a:defRPr sz="1400">
                <a:latin typeface="Anaheim"/>
                <a:ea typeface="Anaheim"/>
                <a:cs typeface="Anaheim"/>
                <a:sym typeface="Anaheim"/>
              </a:defRPr>
            </a:lvl5pPr>
            <a:lvl6pPr lvl="5" algn="ctr" rtl="0">
              <a:lnSpc>
                <a:spcPct val="115000"/>
              </a:lnSpc>
              <a:spcBef>
                <a:spcPts val="0"/>
              </a:spcBef>
              <a:spcAft>
                <a:spcPts val="0"/>
              </a:spcAft>
              <a:buSzPts val="1400"/>
              <a:buFont typeface="Anaheim"/>
              <a:buNone/>
              <a:defRPr sz="1400">
                <a:latin typeface="Anaheim"/>
                <a:ea typeface="Anaheim"/>
                <a:cs typeface="Anaheim"/>
                <a:sym typeface="Anaheim"/>
              </a:defRPr>
            </a:lvl6pPr>
            <a:lvl7pPr lvl="6" algn="ctr" rtl="0">
              <a:lnSpc>
                <a:spcPct val="115000"/>
              </a:lnSpc>
              <a:spcBef>
                <a:spcPts val="0"/>
              </a:spcBef>
              <a:spcAft>
                <a:spcPts val="0"/>
              </a:spcAft>
              <a:buSzPts val="1400"/>
              <a:buFont typeface="Anaheim"/>
              <a:buNone/>
              <a:defRPr sz="1400">
                <a:latin typeface="Anaheim"/>
                <a:ea typeface="Anaheim"/>
                <a:cs typeface="Anaheim"/>
                <a:sym typeface="Anaheim"/>
              </a:defRPr>
            </a:lvl7pPr>
            <a:lvl8pPr lvl="7" algn="ctr" rtl="0">
              <a:lnSpc>
                <a:spcPct val="115000"/>
              </a:lnSpc>
              <a:spcBef>
                <a:spcPts val="0"/>
              </a:spcBef>
              <a:spcAft>
                <a:spcPts val="0"/>
              </a:spcAft>
              <a:buSzPts val="1400"/>
              <a:buFont typeface="Anaheim"/>
              <a:buNone/>
              <a:defRPr sz="1400">
                <a:latin typeface="Anaheim"/>
                <a:ea typeface="Anaheim"/>
                <a:cs typeface="Anaheim"/>
                <a:sym typeface="Anaheim"/>
              </a:defRPr>
            </a:lvl8pPr>
            <a:lvl9pPr lvl="8" algn="ctr" rtl="0">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184" name="Google Shape;184;p14"/>
          <p:cNvSpPr txBox="1">
            <a:spLocks noGrp="1"/>
          </p:cNvSpPr>
          <p:nvPr>
            <p:ph type="ctrTitle" idx="2"/>
          </p:nvPr>
        </p:nvSpPr>
        <p:spPr>
          <a:xfrm flipH="1">
            <a:off x="1037600"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
        <p:nvSpPr>
          <p:cNvPr id="185" name="Google Shape;185;p14"/>
          <p:cNvSpPr txBox="1">
            <a:spLocks noGrp="1"/>
          </p:cNvSpPr>
          <p:nvPr>
            <p:ph type="subTitle" idx="3"/>
          </p:nvPr>
        </p:nvSpPr>
        <p:spPr>
          <a:xfrm flipH="1">
            <a:off x="1037000" y="1928650"/>
            <a:ext cx="20670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400">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400">
                <a:latin typeface="Anaheim"/>
                <a:ea typeface="Anaheim"/>
                <a:cs typeface="Anaheim"/>
                <a:sym typeface="Anaheim"/>
              </a:defRPr>
            </a:lvl3pPr>
            <a:lvl4pPr lvl="3" algn="ctr" rtl="0">
              <a:lnSpc>
                <a:spcPct val="115000"/>
              </a:lnSpc>
              <a:spcBef>
                <a:spcPts val="0"/>
              </a:spcBef>
              <a:spcAft>
                <a:spcPts val="0"/>
              </a:spcAft>
              <a:buSzPts val="1400"/>
              <a:buFont typeface="Anaheim"/>
              <a:buNone/>
              <a:defRPr sz="1400">
                <a:latin typeface="Anaheim"/>
                <a:ea typeface="Anaheim"/>
                <a:cs typeface="Anaheim"/>
                <a:sym typeface="Anaheim"/>
              </a:defRPr>
            </a:lvl4pPr>
            <a:lvl5pPr lvl="4" algn="ctr" rtl="0">
              <a:lnSpc>
                <a:spcPct val="115000"/>
              </a:lnSpc>
              <a:spcBef>
                <a:spcPts val="0"/>
              </a:spcBef>
              <a:spcAft>
                <a:spcPts val="0"/>
              </a:spcAft>
              <a:buSzPts val="1400"/>
              <a:buFont typeface="Anaheim"/>
              <a:buNone/>
              <a:defRPr sz="1400">
                <a:latin typeface="Anaheim"/>
                <a:ea typeface="Anaheim"/>
                <a:cs typeface="Anaheim"/>
                <a:sym typeface="Anaheim"/>
              </a:defRPr>
            </a:lvl5pPr>
            <a:lvl6pPr lvl="5" algn="ctr" rtl="0">
              <a:lnSpc>
                <a:spcPct val="115000"/>
              </a:lnSpc>
              <a:spcBef>
                <a:spcPts val="0"/>
              </a:spcBef>
              <a:spcAft>
                <a:spcPts val="0"/>
              </a:spcAft>
              <a:buSzPts val="1400"/>
              <a:buFont typeface="Anaheim"/>
              <a:buNone/>
              <a:defRPr sz="1400">
                <a:latin typeface="Anaheim"/>
                <a:ea typeface="Anaheim"/>
                <a:cs typeface="Anaheim"/>
                <a:sym typeface="Anaheim"/>
              </a:defRPr>
            </a:lvl6pPr>
            <a:lvl7pPr lvl="6" algn="ctr" rtl="0">
              <a:lnSpc>
                <a:spcPct val="115000"/>
              </a:lnSpc>
              <a:spcBef>
                <a:spcPts val="0"/>
              </a:spcBef>
              <a:spcAft>
                <a:spcPts val="0"/>
              </a:spcAft>
              <a:buSzPts val="1400"/>
              <a:buFont typeface="Anaheim"/>
              <a:buNone/>
              <a:defRPr sz="1400">
                <a:latin typeface="Anaheim"/>
                <a:ea typeface="Anaheim"/>
                <a:cs typeface="Anaheim"/>
                <a:sym typeface="Anaheim"/>
              </a:defRPr>
            </a:lvl7pPr>
            <a:lvl8pPr lvl="7" algn="ctr" rtl="0">
              <a:lnSpc>
                <a:spcPct val="115000"/>
              </a:lnSpc>
              <a:spcBef>
                <a:spcPts val="0"/>
              </a:spcBef>
              <a:spcAft>
                <a:spcPts val="0"/>
              </a:spcAft>
              <a:buSzPts val="1400"/>
              <a:buFont typeface="Anaheim"/>
              <a:buNone/>
              <a:defRPr sz="1400">
                <a:latin typeface="Anaheim"/>
                <a:ea typeface="Anaheim"/>
                <a:cs typeface="Anaheim"/>
                <a:sym typeface="Anaheim"/>
              </a:defRPr>
            </a:lvl8pPr>
            <a:lvl9pPr lvl="8" algn="ctr" rtl="0">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186" name="Google Shape;186;p14"/>
          <p:cNvSpPr txBox="1">
            <a:spLocks noGrp="1"/>
          </p:cNvSpPr>
          <p:nvPr>
            <p:ph type="ctrTitle" idx="4"/>
          </p:nvPr>
        </p:nvSpPr>
        <p:spPr>
          <a:xfrm flipH="1">
            <a:off x="3829056" y="-219071"/>
            <a:ext cx="14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87" name="Google Shape;187;p14"/>
          <p:cNvSpPr txBox="1">
            <a:spLocks noGrp="1"/>
          </p:cNvSpPr>
          <p:nvPr>
            <p:ph type="subTitle" idx="5"/>
          </p:nvPr>
        </p:nvSpPr>
        <p:spPr>
          <a:xfrm flipH="1">
            <a:off x="3539465" y="1928650"/>
            <a:ext cx="20670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400">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400">
                <a:latin typeface="Anaheim"/>
                <a:ea typeface="Anaheim"/>
                <a:cs typeface="Anaheim"/>
                <a:sym typeface="Anaheim"/>
              </a:defRPr>
            </a:lvl3pPr>
            <a:lvl4pPr lvl="3" algn="ctr" rtl="0">
              <a:lnSpc>
                <a:spcPct val="115000"/>
              </a:lnSpc>
              <a:spcBef>
                <a:spcPts val="0"/>
              </a:spcBef>
              <a:spcAft>
                <a:spcPts val="0"/>
              </a:spcAft>
              <a:buSzPts val="1400"/>
              <a:buFont typeface="Anaheim"/>
              <a:buNone/>
              <a:defRPr sz="1400">
                <a:latin typeface="Anaheim"/>
                <a:ea typeface="Anaheim"/>
                <a:cs typeface="Anaheim"/>
                <a:sym typeface="Anaheim"/>
              </a:defRPr>
            </a:lvl4pPr>
            <a:lvl5pPr lvl="4" algn="ctr" rtl="0">
              <a:lnSpc>
                <a:spcPct val="115000"/>
              </a:lnSpc>
              <a:spcBef>
                <a:spcPts val="0"/>
              </a:spcBef>
              <a:spcAft>
                <a:spcPts val="0"/>
              </a:spcAft>
              <a:buSzPts val="1400"/>
              <a:buFont typeface="Anaheim"/>
              <a:buNone/>
              <a:defRPr sz="1400">
                <a:latin typeface="Anaheim"/>
                <a:ea typeface="Anaheim"/>
                <a:cs typeface="Anaheim"/>
                <a:sym typeface="Anaheim"/>
              </a:defRPr>
            </a:lvl5pPr>
            <a:lvl6pPr lvl="5" algn="ctr" rtl="0">
              <a:lnSpc>
                <a:spcPct val="115000"/>
              </a:lnSpc>
              <a:spcBef>
                <a:spcPts val="0"/>
              </a:spcBef>
              <a:spcAft>
                <a:spcPts val="0"/>
              </a:spcAft>
              <a:buSzPts val="1400"/>
              <a:buFont typeface="Anaheim"/>
              <a:buNone/>
              <a:defRPr sz="1400">
                <a:latin typeface="Anaheim"/>
                <a:ea typeface="Anaheim"/>
                <a:cs typeface="Anaheim"/>
                <a:sym typeface="Anaheim"/>
              </a:defRPr>
            </a:lvl6pPr>
            <a:lvl7pPr lvl="6" algn="ctr" rtl="0">
              <a:lnSpc>
                <a:spcPct val="115000"/>
              </a:lnSpc>
              <a:spcBef>
                <a:spcPts val="0"/>
              </a:spcBef>
              <a:spcAft>
                <a:spcPts val="0"/>
              </a:spcAft>
              <a:buSzPts val="1400"/>
              <a:buFont typeface="Anaheim"/>
              <a:buNone/>
              <a:defRPr sz="1400">
                <a:latin typeface="Anaheim"/>
                <a:ea typeface="Anaheim"/>
                <a:cs typeface="Anaheim"/>
                <a:sym typeface="Anaheim"/>
              </a:defRPr>
            </a:lvl7pPr>
            <a:lvl8pPr lvl="7" algn="ctr" rtl="0">
              <a:lnSpc>
                <a:spcPct val="115000"/>
              </a:lnSpc>
              <a:spcBef>
                <a:spcPts val="0"/>
              </a:spcBef>
              <a:spcAft>
                <a:spcPts val="0"/>
              </a:spcAft>
              <a:buSzPts val="1400"/>
              <a:buFont typeface="Anaheim"/>
              <a:buNone/>
              <a:defRPr sz="1400">
                <a:latin typeface="Anaheim"/>
                <a:ea typeface="Anaheim"/>
                <a:cs typeface="Anaheim"/>
                <a:sym typeface="Anaheim"/>
              </a:defRPr>
            </a:lvl8pPr>
            <a:lvl9pPr lvl="8" algn="ctr" rtl="0">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188" name="Google Shape;188;p14"/>
          <p:cNvSpPr txBox="1">
            <a:spLocks noGrp="1"/>
          </p:cNvSpPr>
          <p:nvPr>
            <p:ph type="title" idx="6"/>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89" name="Google Shape;189;p14"/>
          <p:cNvSpPr txBox="1">
            <a:spLocks noGrp="1"/>
          </p:cNvSpPr>
          <p:nvPr>
            <p:ph type="ctrTitle" idx="7"/>
          </p:nvPr>
        </p:nvSpPr>
        <p:spPr>
          <a:xfrm flipH="1">
            <a:off x="3539112"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
        <p:nvSpPr>
          <p:cNvPr id="190" name="Google Shape;190;p14"/>
          <p:cNvSpPr txBox="1">
            <a:spLocks noGrp="1"/>
          </p:cNvSpPr>
          <p:nvPr>
            <p:ph type="ctrTitle" idx="8"/>
          </p:nvPr>
        </p:nvSpPr>
        <p:spPr>
          <a:xfrm flipH="1">
            <a:off x="6041962"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91"/>
        <p:cNvGrpSpPr/>
        <p:nvPr/>
      </p:nvGrpSpPr>
      <p:grpSpPr>
        <a:xfrm>
          <a:off x="0" y="0"/>
          <a:ext cx="0" cy="0"/>
          <a:chOff x="0" y="0"/>
          <a:chExt cx="0" cy="0"/>
        </a:xfrm>
      </p:grpSpPr>
      <p:sp>
        <p:nvSpPr>
          <p:cNvPr id="192" name="Google Shape;192;p15"/>
          <p:cNvSpPr/>
          <p:nvPr/>
        </p:nvSpPr>
        <p:spPr>
          <a:xfrm>
            <a:off x="0" y="1584850"/>
            <a:ext cx="436191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6076300" y="1584850"/>
            <a:ext cx="1243658" cy="241393"/>
          </a:xfrm>
          <a:custGeom>
            <a:avLst/>
            <a:gdLst/>
            <a:ahLst/>
            <a:cxnLst/>
            <a:rect l="l" t="t" r="r" b="b"/>
            <a:pathLst>
              <a:path w="19503" h="5847" extrusionOk="0">
                <a:moveTo>
                  <a:pt x="0" y="1"/>
                </a:moveTo>
                <a:lnTo>
                  <a:pt x="0" y="5847"/>
                </a:lnTo>
                <a:lnTo>
                  <a:pt x="19503" y="5847"/>
                </a:lnTo>
                <a:lnTo>
                  <a:pt x="195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2172024" y="3002644"/>
            <a:ext cx="1243656" cy="240911"/>
          </a:xfrm>
          <a:custGeom>
            <a:avLst/>
            <a:gdLst/>
            <a:ahLst/>
            <a:cxnLst/>
            <a:rect l="l" t="t" r="r" b="b"/>
            <a:pathLst>
              <a:path w="30184" h="5847" extrusionOk="0">
                <a:moveTo>
                  <a:pt x="1" y="0"/>
                </a:moveTo>
                <a:lnTo>
                  <a:pt x="1" y="5846"/>
                </a:lnTo>
                <a:lnTo>
                  <a:pt x="30183" y="5846"/>
                </a:lnTo>
                <a:lnTo>
                  <a:pt x="301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667250" y="3002650"/>
            <a:ext cx="4476882"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552950" y="1584850"/>
            <a:ext cx="134246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txBox="1">
            <a:spLocks noGrp="1"/>
          </p:cNvSpPr>
          <p:nvPr>
            <p:ph type="ctrTitle"/>
          </p:nvPr>
        </p:nvSpPr>
        <p:spPr>
          <a:xfrm flipH="1">
            <a:off x="2189800" y="1848349"/>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198" name="Google Shape;198;p15"/>
          <p:cNvSpPr txBox="1">
            <a:spLocks noGrp="1"/>
          </p:cNvSpPr>
          <p:nvPr>
            <p:ph type="subTitle" idx="1"/>
          </p:nvPr>
        </p:nvSpPr>
        <p:spPr>
          <a:xfrm flipH="1">
            <a:off x="2189801" y="2162325"/>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199" name="Google Shape;199;p15"/>
          <p:cNvSpPr txBox="1">
            <a:spLocks noGrp="1"/>
          </p:cNvSpPr>
          <p:nvPr>
            <p:ph type="ctrTitle" idx="2"/>
          </p:nvPr>
        </p:nvSpPr>
        <p:spPr>
          <a:xfrm flipH="1">
            <a:off x="4811675" y="1848401"/>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0" name="Google Shape;200;p15"/>
          <p:cNvSpPr txBox="1">
            <a:spLocks noGrp="1"/>
          </p:cNvSpPr>
          <p:nvPr>
            <p:ph type="subTitle" idx="3"/>
          </p:nvPr>
        </p:nvSpPr>
        <p:spPr>
          <a:xfrm flipH="1">
            <a:off x="4811675" y="2163531"/>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1" name="Google Shape;201;p15"/>
          <p:cNvSpPr txBox="1">
            <a:spLocks noGrp="1"/>
          </p:cNvSpPr>
          <p:nvPr>
            <p:ph type="ctrTitle" idx="4"/>
          </p:nvPr>
        </p:nvSpPr>
        <p:spPr>
          <a:xfrm flipH="1">
            <a:off x="2189796" y="3103412"/>
            <a:ext cx="21639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02" name="Google Shape;202;p15"/>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03" name="Google Shape;203;p15"/>
          <p:cNvSpPr txBox="1">
            <a:spLocks noGrp="1"/>
          </p:cNvSpPr>
          <p:nvPr>
            <p:ph type="ctrTitle" idx="6"/>
          </p:nvPr>
        </p:nvSpPr>
        <p:spPr>
          <a:xfrm flipH="1">
            <a:off x="2189800" y="3258286"/>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204" name="Google Shape;204;p15"/>
          <p:cNvSpPr txBox="1">
            <a:spLocks noGrp="1"/>
          </p:cNvSpPr>
          <p:nvPr>
            <p:ph type="subTitle" idx="7"/>
          </p:nvPr>
        </p:nvSpPr>
        <p:spPr>
          <a:xfrm flipH="1">
            <a:off x="2189801" y="3572262"/>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5" name="Google Shape;205;p15"/>
          <p:cNvSpPr txBox="1">
            <a:spLocks noGrp="1"/>
          </p:cNvSpPr>
          <p:nvPr>
            <p:ph type="ctrTitle" idx="8"/>
          </p:nvPr>
        </p:nvSpPr>
        <p:spPr>
          <a:xfrm flipH="1">
            <a:off x="4811675" y="3258338"/>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6" name="Google Shape;206;p15"/>
          <p:cNvSpPr txBox="1">
            <a:spLocks noGrp="1"/>
          </p:cNvSpPr>
          <p:nvPr>
            <p:ph type="subTitle" idx="9"/>
          </p:nvPr>
        </p:nvSpPr>
        <p:spPr>
          <a:xfrm flipH="1">
            <a:off x="4811675" y="3573468"/>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ext 1">
  <p:cSld name="CUSTOM_14">
    <p:spTree>
      <p:nvGrpSpPr>
        <p:cNvPr id="1" name="Shape 217"/>
        <p:cNvGrpSpPr/>
        <p:nvPr/>
      </p:nvGrpSpPr>
      <p:grpSpPr>
        <a:xfrm>
          <a:off x="0" y="0"/>
          <a:ext cx="0" cy="0"/>
          <a:chOff x="0" y="0"/>
          <a:chExt cx="0" cy="0"/>
        </a:xfrm>
      </p:grpSpPr>
      <p:sp>
        <p:nvSpPr>
          <p:cNvPr id="218" name="Google Shape;218;p17"/>
          <p:cNvSpPr/>
          <p:nvPr/>
        </p:nvSpPr>
        <p:spPr>
          <a:xfrm>
            <a:off x="6200875"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rgbClr val="FFFFFF">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7"/>
          <p:cNvSpPr txBox="1">
            <a:spLocks noGrp="1"/>
          </p:cNvSpPr>
          <p:nvPr>
            <p:ph type="body" idx="1"/>
          </p:nvPr>
        </p:nvSpPr>
        <p:spPr>
          <a:xfrm>
            <a:off x="5438700" y="1973025"/>
            <a:ext cx="31242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Font typeface="Raleway SemiBold"/>
              <a:buChar char="●"/>
              <a:defRPr sz="1600"/>
            </a:lvl1pPr>
            <a:lvl2pPr marL="914400" lvl="1" indent="-330200" algn="r" rtl="0">
              <a:spcBef>
                <a:spcPts val="0"/>
              </a:spcBef>
              <a:spcAft>
                <a:spcPts val="0"/>
              </a:spcAft>
              <a:buSzPts val="1600"/>
              <a:buFont typeface="Nunito Light"/>
              <a:buChar char="○"/>
              <a:defRPr sz="1600"/>
            </a:lvl2pPr>
            <a:lvl3pPr marL="1371600" lvl="2" indent="-330200" algn="r" rtl="0">
              <a:spcBef>
                <a:spcPts val="1600"/>
              </a:spcBef>
              <a:spcAft>
                <a:spcPts val="0"/>
              </a:spcAft>
              <a:buSzPts val="1600"/>
              <a:buFont typeface="Nunito Light"/>
              <a:buChar char="■"/>
              <a:defRPr sz="1600"/>
            </a:lvl3pPr>
            <a:lvl4pPr marL="1828800" lvl="3" indent="-330200" algn="r" rtl="0">
              <a:spcBef>
                <a:spcPts val="1600"/>
              </a:spcBef>
              <a:spcAft>
                <a:spcPts val="0"/>
              </a:spcAft>
              <a:buSzPts val="1600"/>
              <a:buFont typeface="Nunito Light"/>
              <a:buChar char="●"/>
              <a:defRPr sz="1600"/>
            </a:lvl4pPr>
            <a:lvl5pPr marL="2286000" lvl="4" indent="-330200" algn="r" rtl="0">
              <a:spcBef>
                <a:spcPts val="1600"/>
              </a:spcBef>
              <a:spcAft>
                <a:spcPts val="0"/>
              </a:spcAft>
              <a:buSzPts val="1600"/>
              <a:buFont typeface="Nunito Light"/>
              <a:buChar char="○"/>
              <a:defRPr sz="1600"/>
            </a:lvl5pPr>
            <a:lvl6pPr marL="2743200" lvl="5" indent="-330200" algn="r" rtl="0">
              <a:spcBef>
                <a:spcPts val="1600"/>
              </a:spcBef>
              <a:spcAft>
                <a:spcPts val="0"/>
              </a:spcAft>
              <a:buSzPts val="1600"/>
              <a:buFont typeface="Nunito Light"/>
              <a:buChar char="■"/>
              <a:defRPr sz="1600"/>
            </a:lvl6pPr>
            <a:lvl7pPr marL="3200400" lvl="6" indent="-330200" algn="r" rtl="0">
              <a:spcBef>
                <a:spcPts val="1600"/>
              </a:spcBef>
              <a:spcAft>
                <a:spcPts val="0"/>
              </a:spcAft>
              <a:buSzPts val="1600"/>
              <a:buFont typeface="Nunito Light"/>
              <a:buChar char="●"/>
              <a:defRPr sz="1600"/>
            </a:lvl7pPr>
            <a:lvl8pPr marL="3657600" lvl="7" indent="-330200" algn="r" rtl="0">
              <a:spcBef>
                <a:spcPts val="1600"/>
              </a:spcBef>
              <a:spcAft>
                <a:spcPts val="0"/>
              </a:spcAft>
              <a:buSzPts val="1600"/>
              <a:buFont typeface="Nunito Light"/>
              <a:buChar char="○"/>
              <a:defRPr sz="1600"/>
            </a:lvl8pPr>
            <a:lvl9pPr marL="4114800" lvl="8" indent="-330200" algn="r" rtl="0">
              <a:spcBef>
                <a:spcPts val="1600"/>
              </a:spcBef>
              <a:spcAft>
                <a:spcPts val="1600"/>
              </a:spcAft>
              <a:buSzPts val="1600"/>
              <a:buFont typeface="Nunito Light"/>
              <a:buChar char="■"/>
              <a:defRPr sz="1600"/>
            </a:lvl9pPr>
          </a:lstStyle>
          <a:p>
            <a:endParaRPr/>
          </a:p>
        </p:txBody>
      </p:sp>
      <p:sp>
        <p:nvSpPr>
          <p:cNvPr id="220" name="Google Shape;220;p17"/>
          <p:cNvSpPr txBox="1">
            <a:spLocks noGrp="1"/>
          </p:cNvSpPr>
          <p:nvPr>
            <p:ph type="title"/>
          </p:nvPr>
        </p:nvSpPr>
        <p:spPr>
          <a:xfrm>
            <a:off x="5438775" y="1168325"/>
            <a:ext cx="31242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
        <p:nvSpPr>
          <p:cNvPr id="221" name="Google Shape;221;p17"/>
          <p:cNvSpPr/>
          <p:nvPr/>
        </p:nvSpPr>
        <p:spPr>
          <a:xfrm>
            <a:off x="8318280" y="5018272"/>
            <a:ext cx="825726" cy="125232"/>
          </a:xfrm>
          <a:custGeom>
            <a:avLst/>
            <a:gdLst/>
            <a:ahLst/>
            <a:cxnLst/>
            <a:rect l="l" t="t" r="r" b="b"/>
            <a:pathLst>
              <a:path w="15396" h="2335" extrusionOk="0">
                <a:moveTo>
                  <a:pt x="1" y="1"/>
                </a:moveTo>
                <a:lnTo>
                  <a:pt x="1" y="2335"/>
                </a:lnTo>
                <a:lnTo>
                  <a:pt x="15395" y="2335"/>
                </a:lnTo>
                <a:lnTo>
                  <a:pt x="153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7"/>
          <p:cNvSpPr/>
          <p:nvPr/>
        </p:nvSpPr>
        <p:spPr>
          <a:xfrm>
            <a:off x="6473454" y="5018272"/>
            <a:ext cx="1685830" cy="125232"/>
          </a:xfrm>
          <a:custGeom>
            <a:avLst/>
            <a:gdLst/>
            <a:ahLst/>
            <a:cxnLst/>
            <a:rect l="l" t="t" r="r" b="b"/>
            <a:pathLst>
              <a:path w="31433" h="2335" extrusionOk="0">
                <a:moveTo>
                  <a:pt x="0" y="1"/>
                </a:moveTo>
                <a:lnTo>
                  <a:pt x="0" y="2335"/>
                </a:lnTo>
                <a:lnTo>
                  <a:pt x="31433" y="2335"/>
                </a:lnTo>
                <a:lnTo>
                  <a:pt x="31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7"/>
          <p:cNvSpPr/>
          <p:nvPr/>
        </p:nvSpPr>
        <p:spPr>
          <a:xfrm>
            <a:off x="6031569" y="4810127"/>
            <a:ext cx="2520459" cy="125875"/>
          </a:xfrm>
          <a:custGeom>
            <a:avLst/>
            <a:gdLst/>
            <a:ahLst/>
            <a:cxnLst/>
            <a:rect l="l" t="t" r="r" b="b"/>
            <a:pathLst>
              <a:path w="46995" h="2347" extrusionOk="0">
                <a:moveTo>
                  <a:pt x="0" y="1"/>
                </a:moveTo>
                <a:lnTo>
                  <a:pt x="0" y="2346"/>
                </a:lnTo>
                <a:lnTo>
                  <a:pt x="46994" y="2346"/>
                </a:lnTo>
                <a:lnTo>
                  <a:pt x="469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7"/>
          <p:cNvSpPr/>
          <p:nvPr/>
        </p:nvSpPr>
        <p:spPr>
          <a:xfrm>
            <a:off x="5564744" y="4810127"/>
            <a:ext cx="285486" cy="125875"/>
          </a:xfrm>
          <a:custGeom>
            <a:avLst/>
            <a:gdLst/>
            <a:ahLst/>
            <a:cxnLst/>
            <a:rect l="l" t="t" r="r" b="b"/>
            <a:pathLst>
              <a:path w="5323" h="2347" extrusionOk="0">
                <a:moveTo>
                  <a:pt x="1" y="1"/>
                </a:moveTo>
                <a:lnTo>
                  <a:pt x="1" y="2346"/>
                </a:lnTo>
                <a:lnTo>
                  <a:pt x="5323" y="2346"/>
                </a:lnTo>
                <a:lnTo>
                  <a:pt x="53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9" r:id="rId6"/>
    <p:sldLayoutId id="2147483660" r:id="rId7"/>
    <p:sldLayoutId id="2147483661" r:id="rId8"/>
    <p:sldLayoutId id="2147483663" r:id="rId9"/>
    <p:sldLayoutId id="2147483664"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668959" y="1369045"/>
            <a:ext cx="8425425" cy="19104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US" dirty="0" smtClean="0"/>
              <a:t>FACTORY DESIGN PATTERN</a:t>
            </a:r>
            <a:endParaRPr dirty="0"/>
          </a:p>
        </p:txBody>
      </p:sp>
      <p:sp>
        <p:nvSpPr>
          <p:cNvPr id="335" name="Google Shape;335;p27"/>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sz="2100" dirty="0" smtClean="0">
                <a:solidFill>
                  <a:schemeClr val="dk2"/>
                </a:solidFill>
              </a:rPr>
              <a:t>Creational Design Pattern</a:t>
            </a:r>
            <a:endParaRPr sz="2100" dirty="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2034642" y="2640450"/>
            <a:ext cx="5265516" cy="857915"/>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dirty="0" smtClean="0"/>
              <a:t>EXAMPLE AND IT’S UML DIAGRAM</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smtClean="0"/>
              <a:t>03</a:t>
            </a:r>
            <a:endParaRPr dirty="0"/>
          </a:p>
        </p:txBody>
      </p:sp>
    </p:spTree>
    <p:extLst>
      <p:ext uri="{BB962C8B-B14F-4D97-AF65-F5344CB8AC3E}">
        <p14:creationId xmlns:p14="http://schemas.microsoft.com/office/powerpoint/2010/main" val="2243703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49"/>
          <p:cNvSpPr txBox="1">
            <a:spLocks noGrp="1"/>
          </p:cNvSpPr>
          <p:nvPr>
            <p:ph type="body" idx="1"/>
          </p:nvPr>
        </p:nvSpPr>
        <p:spPr>
          <a:xfrm>
            <a:off x="5438700" y="1817089"/>
            <a:ext cx="3506826" cy="2130900"/>
          </a:xfrm>
          <a:prstGeom prst="rect">
            <a:avLst/>
          </a:prstGeom>
        </p:spPr>
        <p:txBody>
          <a:bodyPr spcFirstLastPara="1" wrap="square" lIns="91425" tIns="91425" rIns="91425" bIns="91425" anchor="t" anchorCtr="0">
            <a:noAutofit/>
          </a:bodyPr>
          <a:lstStyle/>
          <a:p>
            <a:pPr marL="0" lvl="0" indent="0" algn="l">
              <a:buNone/>
            </a:pPr>
            <a:r>
              <a:rPr lang="en-US" dirty="0"/>
              <a:t>In a virtual gaming world, we need a system to create different characters with unique abilities dynamically. We'll implement the Factory Design Pattern to achieve this, allowing us to create warriors, mages, and archers seamlessly. Each character type will have specific behaviors, and the system should be flexible enough to add new character types in the future without modifying existing code.</a:t>
            </a:r>
            <a:endParaRPr dirty="0"/>
          </a:p>
        </p:txBody>
      </p:sp>
      <p:sp>
        <p:nvSpPr>
          <p:cNvPr id="775" name="Google Shape;775;p49"/>
          <p:cNvSpPr txBox="1">
            <a:spLocks noGrp="1"/>
          </p:cNvSpPr>
          <p:nvPr>
            <p:ph type="title"/>
          </p:nvPr>
        </p:nvSpPr>
        <p:spPr>
          <a:xfrm>
            <a:off x="5438775" y="1168325"/>
            <a:ext cx="3124200" cy="66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smtClean="0"/>
              <a:t>EXAMPLE</a:t>
            </a:r>
            <a:endParaRPr dirty="0"/>
          </a:p>
        </p:txBody>
      </p:sp>
      <p:sp>
        <p:nvSpPr>
          <p:cNvPr id="776" name="Google Shape;776;p49"/>
          <p:cNvSpPr/>
          <p:nvPr/>
        </p:nvSpPr>
        <p:spPr>
          <a:xfrm>
            <a:off x="1415384" y="1162091"/>
            <a:ext cx="2992601" cy="2027247"/>
          </a:xfrm>
          <a:custGeom>
            <a:avLst/>
            <a:gdLst/>
            <a:ahLst/>
            <a:cxnLst/>
            <a:rect l="l" t="t" r="r" b="b"/>
            <a:pathLst>
              <a:path w="165841" h="112344" extrusionOk="0">
                <a:moveTo>
                  <a:pt x="6603" y="1"/>
                </a:moveTo>
                <a:cubicBezTo>
                  <a:pt x="3013" y="1"/>
                  <a:pt x="73" y="2917"/>
                  <a:pt x="73" y="6531"/>
                </a:cubicBezTo>
                <a:lnTo>
                  <a:pt x="1" y="110079"/>
                </a:lnTo>
                <a:cubicBezTo>
                  <a:pt x="1" y="111259"/>
                  <a:pt x="940" y="112199"/>
                  <a:pt x="2121" y="112199"/>
                </a:cubicBezTo>
                <a:lnTo>
                  <a:pt x="163624" y="112344"/>
                </a:lnTo>
                <a:cubicBezTo>
                  <a:pt x="164780" y="112344"/>
                  <a:pt x="165744" y="111380"/>
                  <a:pt x="165744" y="110199"/>
                </a:cubicBezTo>
                <a:lnTo>
                  <a:pt x="165841" y="6676"/>
                </a:lnTo>
                <a:cubicBezTo>
                  <a:pt x="165841" y="3061"/>
                  <a:pt x="162901" y="121"/>
                  <a:pt x="159310" y="121"/>
                </a:cubicBezTo>
                <a:lnTo>
                  <a:pt x="6603" y="1"/>
                </a:lnTo>
                <a:close/>
              </a:path>
            </a:pathLst>
          </a:custGeom>
          <a:solidFill>
            <a:srgbClr val="1B1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9"/>
          <p:cNvSpPr/>
          <p:nvPr/>
        </p:nvSpPr>
        <p:spPr>
          <a:xfrm>
            <a:off x="1415384" y="1162091"/>
            <a:ext cx="2992601" cy="2027247"/>
          </a:xfrm>
          <a:custGeom>
            <a:avLst/>
            <a:gdLst/>
            <a:ahLst/>
            <a:cxnLst/>
            <a:rect l="l" t="t" r="r" b="b"/>
            <a:pathLst>
              <a:path w="165841" h="112344" extrusionOk="0">
                <a:moveTo>
                  <a:pt x="6603" y="1"/>
                </a:moveTo>
                <a:cubicBezTo>
                  <a:pt x="3013" y="1"/>
                  <a:pt x="73" y="2917"/>
                  <a:pt x="73" y="6531"/>
                </a:cubicBezTo>
                <a:lnTo>
                  <a:pt x="1" y="110079"/>
                </a:lnTo>
                <a:cubicBezTo>
                  <a:pt x="1" y="111259"/>
                  <a:pt x="940" y="112199"/>
                  <a:pt x="2121" y="112199"/>
                </a:cubicBezTo>
                <a:lnTo>
                  <a:pt x="163624" y="112344"/>
                </a:lnTo>
                <a:cubicBezTo>
                  <a:pt x="164780" y="112344"/>
                  <a:pt x="165744" y="111380"/>
                  <a:pt x="165744" y="110199"/>
                </a:cubicBezTo>
                <a:lnTo>
                  <a:pt x="165841" y="6676"/>
                </a:lnTo>
                <a:cubicBezTo>
                  <a:pt x="165841" y="3061"/>
                  <a:pt x="162901" y="121"/>
                  <a:pt x="159310" y="121"/>
                </a:cubicBez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9"/>
          <p:cNvSpPr/>
          <p:nvPr/>
        </p:nvSpPr>
        <p:spPr>
          <a:xfrm>
            <a:off x="1415384" y="1162091"/>
            <a:ext cx="2992601" cy="2027247"/>
          </a:xfrm>
          <a:custGeom>
            <a:avLst/>
            <a:gdLst/>
            <a:ahLst/>
            <a:cxnLst/>
            <a:rect l="l" t="t" r="r" b="b"/>
            <a:pathLst>
              <a:path w="165841" h="112344" extrusionOk="0">
                <a:moveTo>
                  <a:pt x="6603" y="1"/>
                </a:moveTo>
                <a:cubicBezTo>
                  <a:pt x="3013" y="1"/>
                  <a:pt x="73" y="2917"/>
                  <a:pt x="73" y="6531"/>
                </a:cubicBezTo>
                <a:lnTo>
                  <a:pt x="1" y="110079"/>
                </a:lnTo>
                <a:cubicBezTo>
                  <a:pt x="1" y="111259"/>
                  <a:pt x="940" y="112199"/>
                  <a:pt x="2121" y="112199"/>
                </a:cubicBezTo>
                <a:lnTo>
                  <a:pt x="163624" y="112344"/>
                </a:lnTo>
                <a:cubicBezTo>
                  <a:pt x="164780" y="112344"/>
                  <a:pt x="165744" y="111380"/>
                  <a:pt x="165744" y="110199"/>
                </a:cubicBezTo>
                <a:lnTo>
                  <a:pt x="165841" y="6676"/>
                </a:lnTo>
                <a:cubicBezTo>
                  <a:pt x="165841" y="3061"/>
                  <a:pt x="162901" y="121"/>
                  <a:pt x="159310" y="121"/>
                </a:cubicBezTo>
                <a:lnTo>
                  <a:pt x="66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9"/>
          <p:cNvSpPr/>
          <p:nvPr/>
        </p:nvSpPr>
        <p:spPr>
          <a:xfrm>
            <a:off x="697464" y="3748968"/>
            <a:ext cx="4428441" cy="99157"/>
          </a:xfrm>
          <a:custGeom>
            <a:avLst/>
            <a:gdLst/>
            <a:ahLst/>
            <a:cxnLst/>
            <a:rect l="l" t="t" r="r" b="b"/>
            <a:pathLst>
              <a:path w="245411" h="5495" extrusionOk="0">
                <a:moveTo>
                  <a:pt x="0" y="1"/>
                </a:moveTo>
                <a:lnTo>
                  <a:pt x="0" y="169"/>
                </a:lnTo>
                <a:cubicBezTo>
                  <a:pt x="0" y="3013"/>
                  <a:pt x="2314" y="5326"/>
                  <a:pt x="5157" y="5326"/>
                </a:cubicBezTo>
                <a:lnTo>
                  <a:pt x="240278" y="5495"/>
                </a:lnTo>
                <a:cubicBezTo>
                  <a:pt x="240293" y="5495"/>
                  <a:pt x="240307" y="5495"/>
                  <a:pt x="240322" y="5495"/>
                </a:cubicBezTo>
                <a:cubicBezTo>
                  <a:pt x="243121" y="5495"/>
                  <a:pt x="245411" y="3191"/>
                  <a:pt x="245411" y="362"/>
                </a:cubicBezTo>
                <a:lnTo>
                  <a:pt x="245411" y="193"/>
                </a:lnTo>
                <a:lnTo>
                  <a:pt x="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9"/>
          <p:cNvSpPr/>
          <p:nvPr/>
        </p:nvSpPr>
        <p:spPr>
          <a:xfrm>
            <a:off x="680069" y="3179323"/>
            <a:ext cx="4462907" cy="597506"/>
          </a:xfrm>
          <a:custGeom>
            <a:avLst/>
            <a:gdLst/>
            <a:ahLst/>
            <a:cxnLst/>
            <a:rect l="l" t="t" r="r" b="b"/>
            <a:pathLst>
              <a:path w="247321" h="33112" extrusionOk="0">
                <a:moveTo>
                  <a:pt x="46147" y="1"/>
                </a:moveTo>
                <a:cubicBezTo>
                  <a:pt x="43328" y="1"/>
                  <a:pt x="39930" y="844"/>
                  <a:pt x="38605" y="1904"/>
                </a:cubicBezTo>
                <a:lnTo>
                  <a:pt x="1350" y="31038"/>
                </a:lnTo>
                <a:cubicBezTo>
                  <a:pt x="0" y="32075"/>
                  <a:pt x="2362" y="32942"/>
                  <a:pt x="6627" y="32942"/>
                </a:cubicBezTo>
                <a:lnTo>
                  <a:pt x="240712" y="33111"/>
                </a:lnTo>
                <a:cubicBezTo>
                  <a:pt x="240770" y="33111"/>
                  <a:pt x="240827" y="33111"/>
                  <a:pt x="240884" y="33111"/>
                </a:cubicBezTo>
                <a:cubicBezTo>
                  <a:pt x="245017" y="33111"/>
                  <a:pt x="247321" y="32253"/>
                  <a:pt x="246013" y="31231"/>
                </a:cubicBezTo>
                <a:lnTo>
                  <a:pt x="209337" y="2025"/>
                </a:lnTo>
                <a:cubicBezTo>
                  <a:pt x="208011" y="989"/>
                  <a:pt x="204662" y="121"/>
                  <a:pt x="201818" y="121"/>
                </a:cubicBezTo>
                <a:lnTo>
                  <a:pt x="46147" y="1"/>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9"/>
          <p:cNvSpPr/>
          <p:nvPr/>
        </p:nvSpPr>
        <p:spPr>
          <a:xfrm>
            <a:off x="2100264" y="3525030"/>
            <a:ext cx="1622841" cy="211776"/>
          </a:xfrm>
          <a:custGeom>
            <a:avLst/>
            <a:gdLst/>
            <a:ahLst/>
            <a:cxnLst/>
            <a:rect l="l" t="t" r="r" b="b"/>
            <a:pathLst>
              <a:path w="89933" h="11736" extrusionOk="0">
                <a:moveTo>
                  <a:pt x="6073" y="0"/>
                </a:moveTo>
                <a:lnTo>
                  <a:pt x="0" y="11664"/>
                </a:lnTo>
                <a:lnTo>
                  <a:pt x="89933" y="11736"/>
                </a:lnTo>
                <a:lnTo>
                  <a:pt x="84101" y="73"/>
                </a:lnTo>
                <a:lnTo>
                  <a:pt x="6073"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9"/>
          <p:cNvSpPr/>
          <p:nvPr/>
        </p:nvSpPr>
        <p:spPr>
          <a:xfrm>
            <a:off x="1552364" y="3201501"/>
            <a:ext cx="206128" cy="54803"/>
          </a:xfrm>
          <a:custGeom>
            <a:avLst/>
            <a:gdLst/>
            <a:ahLst/>
            <a:cxnLst/>
            <a:rect l="l" t="t" r="r" b="b"/>
            <a:pathLst>
              <a:path w="11423" h="3037" extrusionOk="0">
                <a:moveTo>
                  <a:pt x="3928" y="1"/>
                </a:moveTo>
                <a:cubicBezTo>
                  <a:pt x="3519" y="1"/>
                  <a:pt x="3061" y="121"/>
                  <a:pt x="2916" y="266"/>
                </a:cubicBezTo>
                <a:lnTo>
                  <a:pt x="169" y="2748"/>
                </a:lnTo>
                <a:cubicBezTo>
                  <a:pt x="0" y="2916"/>
                  <a:pt x="217" y="3013"/>
                  <a:pt x="627" y="3013"/>
                </a:cubicBezTo>
                <a:lnTo>
                  <a:pt x="7808" y="3037"/>
                </a:lnTo>
                <a:cubicBezTo>
                  <a:pt x="8242" y="3037"/>
                  <a:pt x="8700" y="2916"/>
                  <a:pt x="8844" y="2772"/>
                </a:cubicBezTo>
                <a:lnTo>
                  <a:pt x="11278" y="266"/>
                </a:lnTo>
                <a:cubicBezTo>
                  <a:pt x="11423" y="121"/>
                  <a:pt x="11206" y="1"/>
                  <a:pt x="10796"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9"/>
          <p:cNvSpPr/>
          <p:nvPr/>
        </p:nvSpPr>
        <p:spPr>
          <a:xfrm>
            <a:off x="1735863" y="3201501"/>
            <a:ext cx="198315" cy="54803"/>
          </a:xfrm>
          <a:custGeom>
            <a:avLst/>
            <a:gdLst/>
            <a:ahLst/>
            <a:cxnLst/>
            <a:rect l="l" t="t" r="r" b="b"/>
            <a:pathLst>
              <a:path w="10990" h="3037" extrusionOk="0">
                <a:moveTo>
                  <a:pt x="3495" y="1"/>
                </a:moveTo>
                <a:cubicBezTo>
                  <a:pt x="3085" y="1"/>
                  <a:pt x="2651" y="121"/>
                  <a:pt x="2507" y="266"/>
                </a:cubicBezTo>
                <a:lnTo>
                  <a:pt x="121" y="2772"/>
                </a:lnTo>
                <a:cubicBezTo>
                  <a:pt x="1" y="2916"/>
                  <a:pt x="217" y="3037"/>
                  <a:pt x="651" y="3037"/>
                </a:cubicBezTo>
                <a:lnTo>
                  <a:pt x="7832" y="3037"/>
                </a:lnTo>
                <a:cubicBezTo>
                  <a:pt x="8242" y="3037"/>
                  <a:pt x="8676" y="2916"/>
                  <a:pt x="8796" y="2772"/>
                </a:cubicBezTo>
                <a:lnTo>
                  <a:pt x="10869" y="266"/>
                </a:lnTo>
                <a:cubicBezTo>
                  <a:pt x="10989" y="121"/>
                  <a:pt x="10772" y="1"/>
                  <a:pt x="1036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9"/>
          <p:cNvSpPr/>
          <p:nvPr/>
        </p:nvSpPr>
        <p:spPr>
          <a:xfrm>
            <a:off x="1918930" y="3201501"/>
            <a:ext cx="191349" cy="54803"/>
          </a:xfrm>
          <a:custGeom>
            <a:avLst/>
            <a:gdLst/>
            <a:ahLst/>
            <a:cxnLst/>
            <a:rect l="l" t="t" r="r" b="b"/>
            <a:pathLst>
              <a:path w="10604" h="3037" extrusionOk="0">
                <a:moveTo>
                  <a:pt x="3085" y="1"/>
                </a:moveTo>
                <a:cubicBezTo>
                  <a:pt x="2675" y="1"/>
                  <a:pt x="2242" y="121"/>
                  <a:pt x="2121" y="266"/>
                </a:cubicBezTo>
                <a:lnTo>
                  <a:pt x="121" y="2772"/>
                </a:lnTo>
                <a:cubicBezTo>
                  <a:pt x="1" y="2916"/>
                  <a:pt x="242" y="3037"/>
                  <a:pt x="675" y="3037"/>
                </a:cubicBezTo>
                <a:lnTo>
                  <a:pt x="7856" y="3037"/>
                </a:lnTo>
                <a:cubicBezTo>
                  <a:pt x="8266" y="3037"/>
                  <a:pt x="8700" y="2916"/>
                  <a:pt x="8796" y="2772"/>
                </a:cubicBezTo>
                <a:lnTo>
                  <a:pt x="10507" y="290"/>
                </a:lnTo>
                <a:cubicBezTo>
                  <a:pt x="10604" y="121"/>
                  <a:pt x="10339" y="1"/>
                  <a:pt x="995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9"/>
          <p:cNvSpPr/>
          <p:nvPr/>
        </p:nvSpPr>
        <p:spPr>
          <a:xfrm>
            <a:off x="2102430" y="3201934"/>
            <a:ext cx="183536" cy="54803"/>
          </a:xfrm>
          <a:custGeom>
            <a:avLst/>
            <a:gdLst/>
            <a:ahLst/>
            <a:cxnLst/>
            <a:rect l="l" t="t" r="r" b="b"/>
            <a:pathLst>
              <a:path w="10171" h="3037" extrusionOk="0">
                <a:moveTo>
                  <a:pt x="2627" y="1"/>
                </a:moveTo>
                <a:cubicBezTo>
                  <a:pt x="2242" y="1"/>
                  <a:pt x="1832" y="97"/>
                  <a:pt x="1736" y="266"/>
                </a:cubicBezTo>
                <a:lnTo>
                  <a:pt x="97" y="2748"/>
                </a:lnTo>
                <a:cubicBezTo>
                  <a:pt x="1" y="2917"/>
                  <a:pt x="242" y="3013"/>
                  <a:pt x="676" y="3013"/>
                </a:cubicBezTo>
                <a:lnTo>
                  <a:pt x="7857" y="3037"/>
                </a:lnTo>
                <a:cubicBezTo>
                  <a:pt x="8266" y="3037"/>
                  <a:pt x="8676" y="2917"/>
                  <a:pt x="8772" y="2772"/>
                </a:cubicBezTo>
                <a:lnTo>
                  <a:pt x="10098" y="266"/>
                </a:lnTo>
                <a:cubicBezTo>
                  <a:pt x="10170" y="121"/>
                  <a:pt x="9905" y="1"/>
                  <a:pt x="9519"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9"/>
          <p:cNvSpPr/>
          <p:nvPr/>
        </p:nvSpPr>
        <p:spPr>
          <a:xfrm>
            <a:off x="2285496" y="3201934"/>
            <a:ext cx="176570" cy="54803"/>
          </a:xfrm>
          <a:custGeom>
            <a:avLst/>
            <a:gdLst/>
            <a:ahLst/>
            <a:cxnLst/>
            <a:rect l="l" t="t" r="r" b="b"/>
            <a:pathLst>
              <a:path w="9785" h="3037" extrusionOk="0">
                <a:moveTo>
                  <a:pt x="2218" y="1"/>
                </a:moveTo>
                <a:cubicBezTo>
                  <a:pt x="1832" y="1"/>
                  <a:pt x="1423" y="121"/>
                  <a:pt x="1350" y="266"/>
                </a:cubicBezTo>
                <a:lnTo>
                  <a:pt x="73" y="2772"/>
                </a:lnTo>
                <a:cubicBezTo>
                  <a:pt x="1" y="2917"/>
                  <a:pt x="290" y="3037"/>
                  <a:pt x="700" y="3037"/>
                </a:cubicBezTo>
                <a:lnTo>
                  <a:pt x="7881" y="3037"/>
                </a:lnTo>
                <a:cubicBezTo>
                  <a:pt x="8315" y="3037"/>
                  <a:pt x="8700" y="2917"/>
                  <a:pt x="8748" y="2772"/>
                </a:cubicBezTo>
                <a:lnTo>
                  <a:pt x="9712" y="266"/>
                </a:lnTo>
                <a:cubicBezTo>
                  <a:pt x="9785" y="121"/>
                  <a:pt x="9495" y="1"/>
                  <a:pt x="9086"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9"/>
          <p:cNvSpPr/>
          <p:nvPr/>
        </p:nvSpPr>
        <p:spPr>
          <a:xfrm>
            <a:off x="2469447" y="3201934"/>
            <a:ext cx="169172" cy="54803"/>
          </a:xfrm>
          <a:custGeom>
            <a:avLst/>
            <a:gdLst/>
            <a:ahLst/>
            <a:cxnLst/>
            <a:rect l="l" t="t" r="r" b="b"/>
            <a:pathLst>
              <a:path w="9375" h="3037" extrusionOk="0">
                <a:moveTo>
                  <a:pt x="1808" y="1"/>
                </a:moveTo>
                <a:cubicBezTo>
                  <a:pt x="1398" y="1"/>
                  <a:pt x="1036" y="121"/>
                  <a:pt x="964" y="266"/>
                </a:cubicBezTo>
                <a:lnTo>
                  <a:pt x="48" y="2772"/>
                </a:lnTo>
                <a:cubicBezTo>
                  <a:pt x="0" y="2917"/>
                  <a:pt x="314" y="3037"/>
                  <a:pt x="723" y="3037"/>
                </a:cubicBezTo>
                <a:lnTo>
                  <a:pt x="7904" y="3037"/>
                </a:lnTo>
                <a:cubicBezTo>
                  <a:pt x="8338" y="3037"/>
                  <a:pt x="8700" y="2917"/>
                  <a:pt x="8724" y="2772"/>
                </a:cubicBezTo>
                <a:lnTo>
                  <a:pt x="9350" y="266"/>
                </a:lnTo>
                <a:cubicBezTo>
                  <a:pt x="9374" y="121"/>
                  <a:pt x="9085" y="1"/>
                  <a:pt x="8675"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9"/>
          <p:cNvSpPr/>
          <p:nvPr/>
        </p:nvSpPr>
        <p:spPr>
          <a:xfrm>
            <a:off x="2652946" y="3201934"/>
            <a:ext cx="161773" cy="55254"/>
          </a:xfrm>
          <a:custGeom>
            <a:avLst/>
            <a:gdLst/>
            <a:ahLst/>
            <a:cxnLst/>
            <a:rect l="l" t="t" r="r" b="b"/>
            <a:pathLst>
              <a:path w="8965" h="3062" extrusionOk="0">
                <a:moveTo>
                  <a:pt x="1374" y="1"/>
                </a:moveTo>
                <a:cubicBezTo>
                  <a:pt x="964" y="1"/>
                  <a:pt x="603" y="121"/>
                  <a:pt x="579" y="290"/>
                </a:cubicBezTo>
                <a:lnTo>
                  <a:pt x="25" y="2772"/>
                </a:lnTo>
                <a:cubicBezTo>
                  <a:pt x="0" y="2917"/>
                  <a:pt x="314" y="3037"/>
                  <a:pt x="723" y="3037"/>
                </a:cubicBezTo>
                <a:lnTo>
                  <a:pt x="7905" y="3061"/>
                </a:lnTo>
                <a:cubicBezTo>
                  <a:pt x="8338" y="3061"/>
                  <a:pt x="8676" y="2941"/>
                  <a:pt x="8700" y="2796"/>
                </a:cubicBezTo>
                <a:lnTo>
                  <a:pt x="8941" y="290"/>
                </a:lnTo>
                <a:cubicBezTo>
                  <a:pt x="8965" y="145"/>
                  <a:pt x="8627" y="25"/>
                  <a:pt x="8242" y="25"/>
                </a:cubicBezTo>
                <a:lnTo>
                  <a:pt x="1374"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9"/>
          <p:cNvSpPr/>
          <p:nvPr/>
        </p:nvSpPr>
        <p:spPr>
          <a:xfrm>
            <a:off x="2836013" y="3202367"/>
            <a:ext cx="156992" cy="54821"/>
          </a:xfrm>
          <a:custGeom>
            <a:avLst/>
            <a:gdLst/>
            <a:ahLst/>
            <a:cxnLst/>
            <a:rect l="l" t="t" r="r" b="b"/>
            <a:pathLst>
              <a:path w="8700" h="3038" extrusionOk="0">
                <a:moveTo>
                  <a:pt x="940" y="1"/>
                </a:moveTo>
                <a:cubicBezTo>
                  <a:pt x="555" y="1"/>
                  <a:pt x="217" y="121"/>
                  <a:pt x="193" y="266"/>
                </a:cubicBezTo>
                <a:lnTo>
                  <a:pt x="25" y="2772"/>
                </a:lnTo>
                <a:cubicBezTo>
                  <a:pt x="1" y="2917"/>
                  <a:pt x="338" y="3037"/>
                  <a:pt x="772" y="3037"/>
                </a:cubicBezTo>
                <a:lnTo>
                  <a:pt x="7953" y="3037"/>
                </a:lnTo>
                <a:cubicBezTo>
                  <a:pt x="8362" y="3037"/>
                  <a:pt x="8700" y="2917"/>
                  <a:pt x="8700" y="2772"/>
                </a:cubicBezTo>
                <a:lnTo>
                  <a:pt x="8555" y="266"/>
                </a:lnTo>
                <a:cubicBezTo>
                  <a:pt x="8555" y="121"/>
                  <a:pt x="8218" y="1"/>
                  <a:pt x="7808"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9"/>
          <p:cNvSpPr/>
          <p:nvPr/>
        </p:nvSpPr>
        <p:spPr>
          <a:xfrm>
            <a:off x="3015597" y="3202367"/>
            <a:ext cx="160474" cy="54821"/>
          </a:xfrm>
          <a:custGeom>
            <a:avLst/>
            <a:gdLst/>
            <a:ahLst/>
            <a:cxnLst/>
            <a:rect l="l" t="t" r="r" b="b"/>
            <a:pathLst>
              <a:path w="8893" h="3038" extrusionOk="0">
                <a:moveTo>
                  <a:pt x="724" y="1"/>
                </a:moveTo>
                <a:cubicBezTo>
                  <a:pt x="338" y="1"/>
                  <a:pt x="1" y="121"/>
                  <a:pt x="25" y="266"/>
                </a:cubicBezTo>
                <a:lnTo>
                  <a:pt x="194" y="2772"/>
                </a:lnTo>
                <a:cubicBezTo>
                  <a:pt x="218" y="2917"/>
                  <a:pt x="555" y="3037"/>
                  <a:pt x="989" y="3037"/>
                </a:cubicBezTo>
                <a:lnTo>
                  <a:pt x="8170" y="3037"/>
                </a:lnTo>
                <a:cubicBezTo>
                  <a:pt x="8580" y="3037"/>
                  <a:pt x="8893" y="2917"/>
                  <a:pt x="8869" y="2772"/>
                </a:cubicBezTo>
                <a:lnTo>
                  <a:pt x="8387" y="266"/>
                </a:lnTo>
                <a:cubicBezTo>
                  <a:pt x="8363" y="121"/>
                  <a:pt x="8001" y="1"/>
                  <a:pt x="7592"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9"/>
          <p:cNvSpPr/>
          <p:nvPr/>
        </p:nvSpPr>
        <p:spPr>
          <a:xfrm>
            <a:off x="3191716" y="3202367"/>
            <a:ext cx="167873" cy="55254"/>
          </a:xfrm>
          <a:custGeom>
            <a:avLst/>
            <a:gdLst/>
            <a:ahLst/>
            <a:cxnLst/>
            <a:rect l="l" t="t" r="r" b="b"/>
            <a:pathLst>
              <a:path w="9303" h="3062" extrusionOk="0">
                <a:moveTo>
                  <a:pt x="699" y="1"/>
                </a:moveTo>
                <a:cubicBezTo>
                  <a:pt x="290" y="1"/>
                  <a:pt x="0" y="121"/>
                  <a:pt x="25" y="266"/>
                </a:cubicBezTo>
                <a:lnTo>
                  <a:pt x="579" y="2772"/>
                </a:lnTo>
                <a:cubicBezTo>
                  <a:pt x="603" y="2917"/>
                  <a:pt x="964" y="3037"/>
                  <a:pt x="1398" y="3037"/>
                </a:cubicBezTo>
                <a:lnTo>
                  <a:pt x="8579" y="3061"/>
                </a:lnTo>
                <a:cubicBezTo>
                  <a:pt x="8989" y="3061"/>
                  <a:pt x="9302" y="2941"/>
                  <a:pt x="9254" y="2796"/>
                </a:cubicBezTo>
                <a:lnTo>
                  <a:pt x="8386" y="290"/>
                </a:lnTo>
                <a:cubicBezTo>
                  <a:pt x="8338" y="145"/>
                  <a:pt x="7977" y="25"/>
                  <a:pt x="7567" y="25"/>
                </a:cubicBezTo>
                <a:lnTo>
                  <a:pt x="699"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9"/>
          <p:cNvSpPr/>
          <p:nvPr/>
        </p:nvSpPr>
        <p:spPr>
          <a:xfrm>
            <a:off x="3376082" y="3202800"/>
            <a:ext cx="175704" cy="54821"/>
          </a:xfrm>
          <a:custGeom>
            <a:avLst/>
            <a:gdLst/>
            <a:ahLst/>
            <a:cxnLst/>
            <a:rect l="l" t="t" r="r" b="b"/>
            <a:pathLst>
              <a:path w="9737" h="3038" extrusionOk="0">
                <a:moveTo>
                  <a:pt x="676" y="1"/>
                </a:moveTo>
                <a:cubicBezTo>
                  <a:pt x="290" y="1"/>
                  <a:pt x="1" y="121"/>
                  <a:pt x="49" y="266"/>
                </a:cubicBezTo>
                <a:lnTo>
                  <a:pt x="989" y="2772"/>
                </a:lnTo>
                <a:cubicBezTo>
                  <a:pt x="1037" y="2917"/>
                  <a:pt x="1423" y="3037"/>
                  <a:pt x="1832" y="3037"/>
                </a:cubicBezTo>
                <a:lnTo>
                  <a:pt x="9013" y="3037"/>
                </a:lnTo>
                <a:cubicBezTo>
                  <a:pt x="9447" y="3037"/>
                  <a:pt x="9736" y="2917"/>
                  <a:pt x="9664" y="2772"/>
                </a:cubicBezTo>
                <a:lnTo>
                  <a:pt x="8411" y="266"/>
                </a:lnTo>
                <a:cubicBezTo>
                  <a:pt x="8339" y="121"/>
                  <a:pt x="7953" y="1"/>
                  <a:pt x="754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9"/>
          <p:cNvSpPr/>
          <p:nvPr/>
        </p:nvSpPr>
        <p:spPr>
          <a:xfrm>
            <a:off x="3551768" y="3202800"/>
            <a:ext cx="183085" cy="54821"/>
          </a:xfrm>
          <a:custGeom>
            <a:avLst/>
            <a:gdLst/>
            <a:ahLst/>
            <a:cxnLst/>
            <a:rect l="l" t="t" r="r" b="b"/>
            <a:pathLst>
              <a:path w="10146" h="3038" extrusionOk="0">
                <a:moveTo>
                  <a:pt x="675" y="1"/>
                </a:moveTo>
                <a:cubicBezTo>
                  <a:pt x="265" y="1"/>
                  <a:pt x="0" y="121"/>
                  <a:pt x="97" y="266"/>
                </a:cubicBezTo>
                <a:lnTo>
                  <a:pt x="1374" y="2772"/>
                </a:lnTo>
                <a:cubicBezTo>
                  <a:pt x="1446" y="2917"/>
                  <a:pt x="1856" y="3037"/>
                  <a:pt x="2290" y="3037"/>
                </a:cubicBezTo>
                <a:lnTo>
                  <a:pt x="9471" y="3037"/>
                </a:lnTo>
                <a:cubicBezTo>
                  <a:pt x="9880" y="3037"/>
                  <a:pt x="10145" y="2917"/>
                  <a:pt x="10049" y="2772"/>
                </a:cubicBezTo>
                <a:lnTo>
                  <a:pt x="8459" y="266"/>
                </a:lnTo>
                <a:cubicBezTo>
                  <a:pt x="8362" y="121"/>
                  <a:pt x="7953" y="1"/>
                  <a:pt x="754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9"/>
          <p:cNvSpPr/>
          <p:nvPr/>
        </p:nvSpPr>
        <p:spPr>
          <a:xfrm>
            <a:off x="3727869" y="3202800"/>
            <a:ext cx="190483" cy="55254"/>
          </a:xfrm>
          <a:custGeom>
            <a:avLst/>
            <a:gdLst/>
            <a:ahLst/>
            <a:cxnLst/>
            <a:rect l="l" t="t" r="r" b="b"/>
            <a:pathLst>
              <a:path w="10556" h="3062" extrusionOk="0">
                <a:moveTo>
                  <a:pt x="652" y="1"/>
                </a:moveTo>
                <a:cubicBezTo>
                  <a:pt x="242" y="1"/>
                  <a:pt x="1" y="121"/>
                  <a:pt x="97" y="266"/>
                </a:cubicBezTo>
                <a:lnTo>
                  <a:pt x="1760" y="2772"/>
                </a:lnTo>
                <a:cubicBezTo>
                  <a:pt x="1856" y="2917"/>
                  <a:pt x="2266" y="3037"/>
                  <a:pt x="2700" y="3037"/>
                </a:cubicBezTo>
                <a:lnTo>
                  <a:pt x="9881" y="3061"/>
                </a:lnTo>
                <a:cubicBezTo>
                  <a:pt x="10291" y="3061"/>
                  <a:pt x="10556" y="2941"/>
                  <a:pt x="10435" y="2796"/>
                </a:cubicBezTo>
                <a:lnTo>
                  <a:pt x="8459" y="290"/>
                </a:lnTo>
                <a:cubicBezTo>
                  <a:pt x="8339" y="145"/>
                  <a:pt x="7929" y="25"/>
                  <a:pt x="7519" y="25"/>
                </a:cubicBezTo>
                <a:lnTo>
                  <a:pt x="652"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9"/>
          <p:cNvSpPr/>
          <p:nvPr/>
        </p:nvSpPr>
        <p:spPr>
          <a:xfrm>
            <a:off x="3903555" y="3203251"/>
            <a:ext cx="197863" cy="54803"/>
          </a:xfrm>
          <a:custGeom>
            <a:avLst/>
            <a:gdLst/>
            <a:ahLst/>
            <a:cxnLst/>
            <a:rect l="l" t="t" r="r" b="b"/>
            <a:pathLst>
              <a:path w="10965" h="3037" extrusionOk="0">
                <a:moveTo>
                  <a:pt x="651" y="0"/>
                </a:moveTo>
                <a:cubicBezTo>
                  <a:pt x="241" y="0"/>
                  <a:pt x="0" y="120"/>
                  <a:pt x="121" y="265"/>
                </a:cubicBezTo>
                <a:lnTo>
                  <a:pt x="2145" y="2771"/>
                </a:lnTo>
                <a:cubicBezTo>
                  <a:pt x="2266" y="2916"/>
                  <a:pt x="2723" y="3036"/>
                  <a:pt x="3133" y="3036"/>
                </a:cubicBezTo>
                <a:lnTo>
                  <a:pt x="10314" y="3036"/>
                </a:lnTo>
                <a:cubicBezTo>
                  <a:pt x="10748" y="3036"/>
                  <a:pt x="10965" y="2916"/>
                  <a:pt x="10820" y="2771"/>
                </a:cubicBezTo>
                <a:lnTo>
                  <a:pt x="8483" y="265"/>
                </a:lnTo>
                <a:cubicBezTo>
                  <a:pt x="8362" y="120"/>
                  <a:pt x="7928" y="0"/>
                  <a:pt x="7519"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9"/>
          <p:cNvSpPr/>
          <p:nvPr/>
        </p:nvSpPr>
        <p:spPr>
          <a:xfrm>
            <a:off x="4079656" y="3203251"/>
            <a:ext cx="205262" cy="54803"/>
          </a:xfrm>
          <a:custGeom>
            <a:avLst/>
            <a:gdLst/>
            <a:ahLst/>
            <a:cxnLst/>
            <a:rect l="l" t="t" r="r" b="b"/>
            <a:pathLst>
              <a:path w="11375" h="3037" extrusionOk="0">
                <a:moveTo>
                  <a:pt x="627" y="0"/>
                </a:moveTo>
                <a:cubicBezTo>
                  <a:pt x="218" y="0"/>
                  <a:pt x="1" y="120"/>
                  <a:pt x="145" y="265"/>
                </a:cubicBezTo>
                <a:lnTo>
                  <a:pt x="2531" y="2771"/>
                </a:lnTo>
                <a:cubicBezTo>
                  <a:pt x="2676" y="2916"/>
                  <a:pt x="3134" y="3036"/>
                  <a:pt x="3543" y="3036"/>
                </a:cubicBezTo>
                <a:lnTo>
                  <a:pt x="10724" y="3036"/>
                </a:lnTo>
                <a:cubicBezTo>
                  <a:pt x="11158" y="3036"/>
                  <a:pt x="11375" y="2916"/>
                  <a:pt x="11206" y="2771"/>
                </a:cubicBezTo>
                <a:lnTo>
                  <a:pt x="8507" y="265"/>
                </a:lnTo>
                <a:cubicBezTo>
                  <a:pt x="8339" y="120"/>
                  <a:pt x="7881" y="0"/>
                  <a:pt x="7495"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9"/>
          <p:cNvSpPr/>
          <p:nvPr/>
        </p:nvSpPr>
        <p:spPr>
          <a:xfrm>
            <a:off x="1483648" y="3264117"/>
            <a:ext cx="290940" cy="54803"/>
          </a:xfrm>
          <a:custGeom>
            <a:avLst/>
            <a:gdLst/>
            <a:ahLst/>
            <a:cxnLst/>
            <a:rect l="l" t="t" r="r" b="b"/>
            <a:pathLst>
              <a:path w="16123" h="3037" extrusionOk="0">
                <a:moveTo>
                  <a:pt x="3977" y="1"/>
                </a:moveTo>
                <a:cubicBezTo>
                  <a:pt x="3543" y="1"/>
                  <a:pt x="3061" y="121"/>
                  <a:pt x="2917" y="266"/>
                </a:cubicBezTo>
                <a:lnTo>
                  <a:pt x="170" y="2748"/>
                </a:lnTo>
                <a:cubicBezTo>
                  <a:pt x="1" y="2916"/>
                  <a:pt x="242" y="3037"/>
                  <a:pt x="676" y="3037"/>
                </a:cubicBezTo>
                <a:lnTo>
                  <a:pt x="12676" y="3037"/>
                </a:lnTo>
                <a:cubicBezTo>
                  <a:pt x="13110" y="3037"/>
                  <a:pt x="13568" y="2916"/>
                  <a:pt x="13712" y="2772"/>
                </a:cubicBezTo>
                <a:lnTo>
                  <a:pt x="16002" y="266"/>
                </a:lnTo>
                <a:cubicBezTo>
                  <a:pt x="16122" y="121"/>
                  <a:pt x="15881" y="1"/>
                  <a:pt x="15472"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9"/>
          <p:cNvSpPr/>
          <p:nvPr/>
        </p:nvSpPr>
        <p:spPr>
          <a:xfrm>
            <a:off x="1754558" y="3264117"/>
            <a:ext cx="203530" cy="54803"/>
          </a:xfrm>
          <a:custGeom>
            <a:avLst/>
            <a:gdLst/>
            <a:ahLst/>
            <a:cxnLst/>
            <a:rect l="l" t="t" r="r" b="b"/>
            <a:pathLst>
              <a:path w="11279" h="3037" extrusionOk="0">
                <a:moveTo>
                  <a:pt x="3374" y="1"/>
                </a:moveTo>
                <a:cubicBezTo>
                  <a:pt x="2941" y="1"/>
                  <a:pt x="2483" y="121"/>
                  <a:pt x="2362" y="266"/>
                </a:cubicBezTo>
                <a:lnTo>
                  <a:pt x="121" y="2772"/>
                </a:lnTo>
                <a:cubicBezTo>
                  <a:pt x="1" y="2916"/>
                  <a:pt x="242" y="3037"/>
                  <a:pt x="700" y="3037"/>
                </a:cubicBezTo>
                <a:lnTo>
                  <a:pt x="8242" y="3037"/>
                </a:lnTo>
                <a:cubicBezTo>
                  <a:pt x="8676" y="3037"/>
                  <a:pt x="9134" y="2916"/>
                  <a:pt x="9230" y="2772"/>
                </a:cubicBezTo>
                <a:lnTo>
                  <a:pt x="11158" y="266"/>
                </a:lnTo>
                <a:cubicBezTo>
                  <a:pt x="11278" y="121"/>
                  <a:pt x="11013" y="1"/>
                  <a:pt x="10580"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9"/>
          <p:cNvSpPr/>
          <p:nvPr/>
        </p:nvSpPr>
        <p:spPr>
          <a:xfrm>
            <a:off x="1946755" y="3264117"/>
            <a:ext cx="196131" cy="55254"/>
          </a:xfrm>
          <a:custGeom>
            <a:avLst/>
            <a:gdLst/>
            <a:ahLst/>
            <a:cxnLst/>
            <a:rect l="l" t="t" r="r" b="b"/>
            <a:pathLst>
              <a:path w="10869" h="3062" extrusionOk="0">
                <a:moveTo>
                  <a:pt x="2941" y="1"/>
                </a:moveTo>
                <a:cubicBezTo>
                  <a:pt x="2531" y="1"/>
                  <a:pt x="2097" y="121"/>
                  <a:pt x="1977" y="266"/>
                </a:cubicBezTo>
                <a:lnTo>
                  <a:pt x="121" y="2772"/>
                </a:lnTo>
                <a:cubicBezTo>
                  <a:pt x="1" y="2916"/>
                  <a:pt x="290" y="3037"/>
                  <a:pt x="724" y="3037"/>
                </a:cubicBezTo>
                <a:lnTo>
                  <a:pt x="8266" y="3061"/>
                </a:lnTo>
                <a:cubicBezTo>
                  <a:pt x="8700" y="3061"/>
                  <a:pt x="9134" y="2941"/>
                  <a:pt x="9230" y="2796"/>
                </a:cubicBezTo>
                <a:lnTo>
                  <a:pt x="10773" y="290"/>
                </a:lnTo>
                <a:cubicBezTo>
                  <a:pt x="10869" y="145"/>
                  <a:pt x="10604" y="25"/>
                  <a:pt x="10170" y="25"/>
                </a:cubicBezTo>
                <a:lnTo>
                  <a:pt x="2941"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9"/>
          <p:cNvSpPr/>
          <p:nvPr/>
        </p:nvSpPr>
        <p:spPr>
          <a:xfrm>
            <a:off x="2139404" y="3264550"/>
            <a:ext cx="188733" cy="54821"/>
          </a:xfrm>
          <a:custGeom>
            <a:avLst/>
            <a:gdLst/>
            <a:ahLst/>
            <a:cxnLst/>
            <a:rect l="l" t="t" r="r" b="b"/>
            <a:pathLst>
              <a:path w="10459" h="3038" extrusionOk="0">
                <a:moveTo>
                  <a:pt x="2506" y="1"/>
                </a:moveTo>
                <a:cubicBezTo>
                  <a:pt x="2097" y="1"/>
                  <a:pt x="1663" y="121"/>
                  <a:pt x="1591" y="266"/>
                </a:cubicBezTo>
                <a:lnTo>
                  <a:pt x="97" y="2772"/>
                </a:lnTo>
                <a:cubicBezTo>
                  <a:pt x="0" y="2917"/>
                  <a:pt x="289" y="3037"/>
                  <a:pt x="723" y="3037"/>
                </a:cubicBezTo>
                <a:lnTo>
                  <a:pt x="8266" y="3037"/>
                </a:lnTo>
                <a:cubicBezTo>
                  <a:pt x="8699" y="3037"/>
                  <a:pt x="9133" y="2917"/>
                  <a:pt x="9205" y="2772"/>
                </a:cubicBezTo>
                <a:lnTo>
                  <a:pt x="10386" y="266"/>
                </a:lnTo>
                <a:cubicBezTo>
                  <a:pt x="10459" y="121"/>
                  <a:pt x="10169" y="1"/>
                  <a:pt x="9736"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9"/>
          <p:cNvSpPr/>
          <p:nvPr/>
        </p:nvSpPr>
        <p:spPr>
          <a:xfrm>
            <a:off x="2332467" y="3264550"/>
            <a:ext cx="181352" cy="54821"/>
          </a:xfrm>
          <a:custGeom>
            <a:avLst/>
            <a:gdLst/>
            <a:ahLst/>
            <a:cxnLst/>
            <a:rect l="l" t="t" r="r" b="b"/>
            <a:pathLst>
              <a:path w="10050" h="3038" extrusionOk="0">
                <a:moveTo>
                  <a:pt x="2097" y="1"/>
                </a:moveTo>
                <a:cubicBezTo>
                  <a:pt x="1663" y="1"/>
                  <a:pt x="1278" y="121"/>
                  <a:pt x="1205" y="266"/>
                </a:cubicBezTo>
                <a:lnTo>
                  <a:pt x="73" y="2772"/>
                </a:lnTo>
                <a:cubicBezTo>
                  <a:pt x="0" y="2917"/>
                  <a:pt x="314" y="3037"/>
                  <a:pt x="748" y="3037"/>
                </a:cubicBezTo>
                <a:lnTo>
                  <a:pt x="8290" y="3037"/>
                </a:lnTo>
                <a:cubicBezTo>
                  <a:pt x="8748" y="3037"/>
                  <a:pt x="9134" y="2917"/>
                  <a:pt x="9182" y="2772"/>
                </a:cubicBezTo>
                <a:lnTo>
                  <a:pt x="10001" y="266"/>
                </a:lnTo>
                <a:cubicBezTo>
                  <a:pt x="10049" y="121"/>
                  <a:pt x="9736" y="1"/>
                  <a:pt x="9326"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9"/>
          <p:cNvSpPr/>
          <p:nvPr/>
        </p:nvSpPr>
        <p:spPr>
          <a:xfrm>
            <a:off x="2525098" y="3264550"/>
            <a:ext cx="173954" cy="55254"/>
          </a:xfrm>
          <a:custGeom>
            <a:avLst/>
            <a:gdLst/>
            <a:ahLst/>
            <a:cxnLst/>
            <a:rect l="l" t="t" r="r" b="b"/>
            <a:pathLst>
              <a:path w="9640" h="3062" extrusionOk="0">
                <a:moveTo>
                  <a:pt x="1664" y="1"/>
                </a:moveTo>
                <a:cubicBezTo>
                  <a:pt x="1230" y="1"/>
                  <a:pt x="844" y="121"/>
                  <a:pt x="796" y="266"/>
                </a:cubicBezTo>
                <a:lnTo>
                  <a:pt x="49" y="2772"/>
                </a:lnTo>
                <a:cubicBezTo>
                  <a:pt x="1" y="2917"/>
                  <a:pt x="314" y="3037"/>
                  <a:pt x="772" y="3037"/>
                </a:cubicBezTo>
                <a:lnTo>
                  <a:pt x="8290" y="3061"/>
                </a:lnTo>
                <a:cubicBezTo>
                  <a:pt x="8748" y="3061"/>
                  <a:pt x="9134" y="2941"/>
                  <a:pt x="9158" y="2796"/>
                </a:cubicBezTo>
                <a:lnTo>
                  <a:pt x="9616" y="290"/>
                </a:lnTo>
                <a:cubicBezTo>
                  <a:pt x="9640" y="145"/>
                  <a:pt x="9302" y="25"/>
                  <a:pt x="8893" y="25"/>
                </a:cubicBezTo>
                <a:lnTo>
                  <a:pt x="1664"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9"/>
          <p:cNvSpPr/>
          <p:nvPr/>
        </p:nvSpPr>
        <p:spPr>
          <a:xfrm>
            <a:off x="2717295" y="3264983"/>
            <a:ext cx="166573" cy="54821"/>
          </a:xfrm>
          <a:custGeom>
            <a:avLst/>
            <a:gdLst/>
            <a:ahLst/>
            <a:cxnLst/>
            <a:rect l="l" t="t" r="r" b="b"/>
            <a:pathLst>
              <a:path w="9231" h="3038" extrusionOk="0">
                <a:moveTo>
                  <a:pt x="1254" y="1"/>
                </a:moveTo>
                <a:cubicBezTo>
                  <a:pt x="820" y="1"/>
                  <a:pt x="459" y="121"/>
                  <a:pt x="435" y="266"/>
                </a:cubicBezTo>
                <a:lnTo>
                  <a:pt x="25" y="2772"/>
                </a:lnTo>
                <a:cubicBezTo>
                  <a:pt x="1" y="2917"/>
                  <a:pt x="338" y="3037"/>
                  <a:pt x="796" y="3037"/>
                </a:cubicBezTo>
                <a:lnTo>
                  <a:pt x="8339" y="3037"/>
                </a:lnTo>
                <a:cubicBezTo>
                  <a:pt x="8772" y="3037"/>
                  <a:pt x="9134" y="2917"/>
                  <a:pt x="9134" y="2772"/>
                </a:cubicBezTo>
                <a:lnTo>
                  <a:pt x="9230" y="266"/>
                </a:lnTo>
                <a:cubicBezTo>
                  <a:pt x="9230" y="121"/>
                  <a:pt x="8893" y="1"/>
                  <a:pt x="848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9"/>
          <p:cNvSpPr/>
          <p:nvPr/>
        </p:nvSpPr>
        <p:spPr>
          <a:xfrm>
            <a:off x="2909943" y="3264983"/>
            <a:ext cx="164823" cy="54821"/>
          </a:xfrm>
          <a:custGeom>
            <a:avLst/>
            <a:gdLst/>
            <a:ahLst/>
            <a:cxnLst/>
            <a:rect l="l" t="t" r="r" b="b"/>
            <a:pathLst>
              <a:path w="9134" h="3038" extrusionOk="0">
                <a:moveTo>
                  <a:pt x="795" y="1"/>
                </a:moveTo>
                <a:cubicBezTo>
                  <a:pt x="386" y="1"/>
                  <a:pt x="48" y="121"/>
                  <a:pt x="24" y="266"/>
                </a:cubicBezTo>
                <a:lnTo>
                  <a:pt x="0" y="2772"/>
                </a:lnTo>
                <a:cubicBezTo>
                  <a:pt x="0" y="2917"/>
                  <a:pt x="362" y="3037"/>
                  <a:pt x="795" y="3037"/>
                </a:cubicBezTo>
                <a:lnTo>
                  <a:pt x="8338" y="3037"/>
                </a:lnTo>
                <a:cubicBezTo>
                  <a:pt x="8772" y="3037"/>
                  <a:pt x="9133" y="2917"/>
                  <a:pt x="9109" y="2772"/>
                </a:cubicBezTo>
                <a:lnTo>
                  <a:pt x="8820" y="266"/>
                </a:lnTo>
                <a:cubicBezTo>
                  <a:pt x="8820" y="121"/>
                  <a:pt x="8458" y="1"/>
                  <a:pt x="8025"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9"/>
          <p:cNvSpPr/>
          <p:nvPr/>
        </p:nvSpPr>
        <p:spPr>
          <a:xfrm>
            <a:off x="3095608" y="3264983"/>
            <a:ext cx="171355" cy="55254"/>
          </a:xfrm>
          <a:custGeom>
            <a:avLst/>
            <a:gdLst/>
            <a:ahLst/>
            <a:cxnLst/>
            <a:rect l="l" t="t" r="r" b="b"/>
            <a:pathLst>
              <a:path w="9496" h="3062" extrusionOk="0">
                <a:moveTo>
                  <a:pt x="748" y="1"/>
                </a:moveTo>
                <a:cubicBezTo>
                  <a:pt x="338" y="1"/>
                  <a:pt x="1" y="121"/>
                  <a:pt x="25" y="266"/>
                </a:cubicBezTo>
                <a:lnTo>
                  <a:pt x="362" y="2772"/>
                </a:lnTo>
                <a:cubicBezTo>
                  <a:pt x="362" y="2917"/>
                  <a:pt x="748" y="3037"/>
                  <a:pt x="1182" y="3037"/>
                </a:cubicBezTo>
                <a:lnTo>
                  <a:pt x="8724" y="3061"/>
                </a:lnTo>
                <a:cubicBezTo>
                  <a:pt x="9182" y="3061"/>
                  <a:pt x="9495" y="2941"/>
                  <a:pt x="9471" y="2796"/>
                </a:cubicBezTo>
                <a:lnTo>
                  <a:pt x="8821" y="290"/>
                </a:lnTo>
                <a:cubicBezTo>
                  <a:pt x="8772" y="145"/>
                  <a:pt x="8411" y="25"/>
                  <a:pt x="7977" y="25"/>
                </a:cubicBezTo>
                <a:lnTo>
                  <a:pt x="748"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9"/>
          <p:cNvSpPr/>
          <p:nvPr/>
        </p:nvSpPr>
        <p:spPr>
          <a:xfrm>
            <a:off x="3289556" y="3265416"/>
            <a:ext cx="179169" cy="54821"/>
          </a:xfrm>
          <a:custGeom>
            <a:avLst/>
            <a:gdLst/>
            <a:ahLst/>
            <a:cxnLst/>
            <a:rect l="l" t="t" r="r" b="b"/>
            <a:pathLst>
              <a:path w="9929" h="3038" extrusionOk="0">
                <a:moveTo>
                  <a:pt x="747" y="1"/>
                </a:moveTo>
                <a:cubicBezTo>
                  <a:pt x="314" y="1"/>
                  <a:pt x="0" y="121"/>
                  <a:pt x="49" y="266"/>
                </a:cubicBezTo>
                <a:lnTo>
                  <a:pt x="747" y="2772"/>
                </a:lnTo>
                <a:cubicBezTo>
                  <a:pt x="796" y="2917"/>
                  <a:pt x="1181" y="3037"/>
                  <a:pt x="1639" y="3037"/>
                </a:cubicBezTo>
                <a:lnTo>
                  <a:pt x="9182" y="3037"/>
                </a:lnTo>
                <a:cubicBezTo>
                  <a:pt x="9615" y="3037"/>
                  <a:pt x="9929" y="2917"/>
                  <a:pt x="9856" y="2772"/>
                </a:cubicBezTo>
                <a:lnTo>
                  <a:pt x="8844" y="266"/>
                </a:lnTo>
                <a:cubicBezTo>
                  <a:pt x="8772" y="121"/>
                  <a:pt x="8386" y="1"/>
                  <a:pt x="795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9"/>
          <p:cNvSpPr/>
          <p:nvPr/>
        </p:nvSpPr>
        <p:spPr>
          <a:xfrm>
            <a:off x="3474806" y="3265416"/>
            <a:ext cx="186116" cy="54821"/>
          </a:xfrm>
          <a:custGeom>
            <a:avLst/>
            <a:gdLst/>
            <a:ahLst/>
            <a:cxnLst/>
            <a:rect l="l" t="t" r="r" b="b"/>
            <a:pathLst>
              <a:path w="10314" h="3038" extrusionOk="0">
                <a:moveTo>
                  <a:pt x="699" y="1"/>
                </a:moveTo>
                <a:cubicBezTo>
                  <a:pt x="289" y="1"/>
                  <a:pt x="0" y="121"/>
                  <a:pt x="48" y="266"/>
                </a:cubicBezTo>
                <a:lnTo>
                  <a:pt x="1133" y="2772"/>
                </a:lnTo>
                <a:cubicBezTo>
                  <a:pt x="1205" y="2917"/>
                  <a:pt x="1615" y="3037"/>
                  <a:pt x="2048" y="3037"/>
                </a:cubicBezTo>
                <a:lnTo>
                  <a:pt x="9591" y="3037"/>
                </a:lnTo>
                <a:cubicBezTo>
                  <a:pt x="10025" y="3037"/>
                  <a:pt x="10314" y="2917"/>
                  <a:pt x="10242" y="2772"/>
                </a:cubicBezTo>
                <a:lnTo>
                  <a:pt x="8844" y="266"/>
                </a:lnTo>
                <a:cubicBezTo>
                  <a:pt x="8772" y="121"/>
                  <a:pt x="8362" y="1"/>
                  <a:pt x="7928"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9"/>
          <p:cNvSpPr/>
          <p:nvPr/>
        </p:nvSpPr>
        <p:spPr>
          <a:xfrm>
            <a:off x="3659605" y="3265416"/>
            <a:ext cx="193966" cy="55254"/>
          </a:xfrm>
          <a:custGeom>
            <a:avLst/>
            <a:gdLst/>
            <a:ahLst/>
            <a:cxnLst/>
            <a:rect l="l" t="t" r="r" b="b"/>
            <a:pathLst>
              <a:path w="10749" h="3062" extrusionOk="0">
                <a:moveTo>
                  <a:pt x="699" y="1"/>
                </a:moveTo>
                <a:cubicBezTo>
                  <a:pt x="290" y="1"/>
                  <a:pt x="1" y="121"/>
                  <a:pt x="97" y="266"/>
                </a:cubicBezTo>
                <a:lnTo>
                  <a:pt x="1543" y="2772"/>
                </a:lnTo>
                <a:cubicBezTo>
                  <a:pt x="1615" y="2941"/>
                  <a:pt x="2049" y="3037"/>
                  <a:pt x="2483" y="3037"/>
                </a:cubicBezTo>
                <a:lnTo>
                  <a:pt x="10025" y="3061"/>
                </a:lnTo>
                <a:cubicBezTo>
                  <a:pt x="10483" y="3061"/>
                  <a:pt x="10748" y="2941"/>
                  <a:pt x="10652" y="2796"/>
                </a:cubicBezTo>
                <a:lnTo>
                  <a:pt x="8893" y="290"/>
                </a:lnTo>
                <a:cubicBezTo>
                  <a:pt x="8796" y="146"/>
                  <a:pt x="8362" y="25"/>
                  <a:pt x="7929" y="25"/>
                </a:cubicBezTo>
                <a:lnTo>
                  <a:pt x="699"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9"/>
          <p:cNvSpPr/>
          <p:nvPr/>
        </p:nvSpPr>
        <p:spPr>
          <a:xfrm>
            <a:off x="3844855" y="3265867"/>
            <a:ext cx="200913" cy="54803"/>
          </a:xfrm>
          <a:custGeom>
            <a:avLst/>
            <a:gdLst/>
            <a:ahLst/>
            <a:cxnLst/>
            <a:rect l="l" t="t" r="r" b="b"/>
            <a:pathLst>
              <a:path w="11134" h="3037" extrusionOk="0">
                <a:moveTo>
                  <a:pt x="675" y="0"/>
                </a:moveTo>
                <a:cubicBezTo>
                  <a:pt x="265" y="0"/>
                  <a:pt x="0" y="121"/>
                  <a:pt x="97" y="265"/>
                </a:cubicBezTo>
                <a:lnTo>
                  <a:pt x="1904" y="2771"/>
                </a:lnTo>
                <a:cubicBezTo>
                  <a:pt x="2024" y="2916"/>
                  <a:pt x="2458" y="3036"/>
                  <a:pt x="2916" y="3036"/>
                </a:cubicBezTo>
                <a:lnTo>
                  <a:pt x="10434" y="3036"/>
                </a:lnTo>
                <a:cubicBezTo>
                  <a:pt x="10892" y="3036"/>
                  <a:pt x="11133" y="2916"/>
                  <a:pt x="11013" y="2771"/>
                </a:cubicBezTo>
                <a:lnTo>
                  <a:pt x="8892" y="265"/>
                </a:lnTo>
                <a:cubicBezTo>
                  <a:pt x="8772" y="121"/>
                  <a:pt x="8338" y="0"/>
                  <a:pt x="7904"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9"/>
          <p:cNvSpPr/>
          <p:nvPr/>
        </p:nvSpPr>
        <p:spPr>
          <a:xfrm>
            <a:off x="4029654" y="3265867"/>
            <a:ext cx="322681" cy="55236"/>
          </a:xfrm>
          <a:custGeom>
            <a:avLst/>
            <a:gdLst/>
            <a:ahLst/>
            <a:cxnLst/>
            <a:rect l="l" t="t" r="r" b="b"/>
            <a:pathLst>
              <a:path w="17882" h="3061" extrusionOk="0">
                <a:moveTo>
                  <a:pt x="675" y="0"/>
                </a:moveTo>
                <a:cubicBezTo>
                  <a:pt x="242" y="0"/>
                  <a:pt x="1" y="121"/>
                  <a:pt x="145" y="265"/>
                </a:cubicBezTo>
                <a:lnTo>
                  <a:pt x="2314" y="2771"/>
                </a:lnTo>
                <a:cubicBezTo>
                  <a:pt x="2435" y="2916"/>
                  <a:pt x="2892" y="3036"/>
                  <a:pt x="3350" y="3036"/>
                </a:cubicBezTo>
                <a:lnTo>
                  <a:pt x="17206" y="3060"/>
                </a:lnTo>
                <a:cubicBezTo>
                  <a:pt x="17664" y="3060"/>
                  <a:pt x="17881" y="2940"/>
                  <a:pt x="17737" y="2795"/>
                </a:cubicBezTo>
                <a:lnTo>
                  <a:pt x="15013" y="289"/>
                </a:lnTo>
                <a:cubicBezTo>
                  <a:pt x="14869" y="145"/>
                  <a:pt x="14387" y="24"/>
                  <a:pt x="13977" y="24"/>
                </a:cubicBezTo>
                <a:lnTo>
                  <a:pt x="675"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9"/>
          <p:cNvSpPr/>
          <p:nvPr/>
        </p:nvSpPr>
        <p:spPr>
          <a:xfrm>
            <a:off x="1275373" y="3454149"/>
            <a:ext cx="326145" cy="54803"/>
          </a:xfrm>
          <a:custGeom>
            <a:avLst/>
            <a:gdLst/>
            <a:ahLst/>
            <a:cxnLst/>
            <a:rect l="l" t="t" r="r" b="b"/>
            <a:pathLst>
              <a:path w="18074" h="3037" extrusionOk="0">
                <a:moveTo>
                  <a:pt x="4073" y="0"/>
                </a:moveTo>
                <a:cubicBezTo>
                  <a:pt x="3591" y="0"/>
                  <a:pt x="3060" y="97"/>
                  <a:pt x="2892" y="265"/>
                </a:cubicBezTo>
                <a:lnTo>
                  <a:pt x="145" y="2747"/>
                </a:lnTo>
                <a:cubicBezTo>
                  <a:pt x="0" y="2892"/>
                  <a:pt x="265" y="3013"/>
                  <a:pt x="771" y="3013"/>
                </a:cubicBezTo>
                <a:lnTo>
                  <a:pt x="14507" y="3037"/>
                </a:lnTo>
                <a:cubicBezTo>
                  <a:pt x="15013" y="3037"/>
                  <a:pt x="15519" y="2916"/>
                  <a:pt x="15664" y="2772"/>
                </a:cubicBezTo>
                <a:lnTo>
                  <a:pt x="17929" y="265"/>
                </a:lnTo>
                <a:cubicBezTo>
                  <a:pt x="18073" y="121"/>
                  <a:pt x="17784" y="0"/>
                  <a:pt x="1730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9"/>
          <p:cNvSpPr/>
          <p:nvPr/>
        </p:nvSpPr>
        <p:spPr>
          <a:xfrm>
            <a:off x="1584971" y="3454149"/>
            <a:ext cx="227439" cy="54803"/>
          </a:xfrm>
          <a:custGeom>
            <a:avLst/>
            <a:gdLst/>
            <a:ahLst/>
            <a:cxnLst/>
            <a:rect l="l" t="t" r="r" b="b"/>
            <a:pathLst>
              <a:path w="12604" h="3037" extrusionOk="0">
                <a:moveTo>
                  <a:pt x="3495" y="0"/>
                </a:moveTo>
                <a:cubicBezTo>
                  <a:pt x="3013" y="0"/>
                  <a:pt x="2507" y="121"/>
                  <a:pt x="2362" y="265"/>
                </a:cubicBezTo>
                <a:lnTo>
                  <a:pt x="145" y="2772"/>
                </a:lnTo>
                <a:cubicBezTo>
                  <a:pt x="1" y="2916"/>
                  <a:pt x="314" y="3037"/>
                  <a:pt x="820" y="3037"/>
                </a:cubicBezTo>
                <a:lnTo>
                  <a:pt x="9447" y="3037"/>
                </a:lnTo>
                <a:cubicBezTo>
                  <a:pt x="9953" y="3037"/>
                  <a:pt x="10459" y="2916"/>
                  <a:pt x="10579" y="2772"/>
                </a:cubicBezTo>
                <a:lnTo>
                  <a:pt x="12483" y="265"/>
                </a:lnTo>
                <a:cubicBezTo>
                  <a:pt x="12604" y="121"/>
                  <a:pt x="12290" y="0"/>
                  <a:pt x="11808"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9"/>
          <p:cNvSpPr/>
          <p:nvPr/>
        </p:nvSpPr>
        <p:spPr>
          <a:xfrm>
            <a:off x="1805445" y="3454149"/>
            <a:ext cx="219608" cy="55236"/>
          </a:xfrm>
          <a:custGeom>
            <a:avLst/>
            <a:gdLst/>
            <a:ahLst/>
            <a:cxnLst/>
            <a:rect l="l" t="t" r="r" b="b"/>
            <a:pathLst>
              <a:path w="12170" h="3061" extrusionOk="0">
                <a:moveTo>
                  <a:pt x="3061" y="0"/>
                </a:moveTo>
                <a:cubicBezTo>
                  <a:pt x="2554" y="0"/>
                  <a:pt x="2073" y="121"/>
                  <a:pt x="1976" y="265"/>
                </a:cubicBezTo>
                <a:lnTo>
                  <a:pt x="97" y="2772"/>
                </a:lnTo>
                <a:cubicBezTo>
                  <a:pt x="0" y="2916"/>
                  <a:pt x="313" y="3037"/>
                  <a:pt x="819" y="3037"/>
                </a:cubicBezTo>
                <a:lnTo>
                  <a:pt x="9446" y="3061"/>
                </a:lnTo>
                <a:cubicBezTo>
                  <a:pt x="9952" y="3061"/>
                  <a:pt x="10434" y="2940"/>
                  <a:pt x="10531" y="2796"/>
                </a:cubicBezTo>
                <a:lnTo>
                  <a:pt x="12073" y="290"/>
                </a:lnTo>
                <a:cubicBezTo>
                  <a:pt x="12169" y="145"/>
                  <a:pt x="11856" y="24"/>
                  <a:pt x="11350" y="24"/>
                </a:cubicBezTo>
                <a:lnTo>
                  <a:pt x="3061"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9"/>
          <p:cNvSpPr/>
          <p:nvPr/>
        </p:nvSpPr>
        <p:spPr>
          <a:xfrm>
            <a:off x="2025468" y="3454582"/>
            <a:ext cx="212227" cy="54803"/>
          </a:xfrm>
          <a:custGeom>
            <a:avLst/>
            <a:gdLst/>
            <a:ahLst/>
            <a:cxnLst/>
            <a:rect l="l" t="t" r="r" b="b"/>
            <a:pathLst>
              <a:path w="11761" h="3037" extrusionOk="0">
                <a:moveTo>
                  <a:pt x="2627" y="0"/>
                </a:moveTo>
                <a:cubicBezTo>
                  <a:pt x="2145" y="0"/>
                  <a:pt x="1687" y="121"/>
                  <a:pt x="1591" y="266"/>
                </a:cubicBezTo>
                <a:lnTo>
                  <a:pt x="97" y="2772"/>
                </a:lnTo>
                <a:cubicBezTo>
                  <a:pt x="1" y="2916"/>
                  <a:pt x="338" y="3037"/>
                  <a:pt x="844" y="3037"/>
                </a:cubicBezTo>
                <a:lnTo>
                  <a:pt x="9471" y="3037"/>
                </a:lnTo>
                <a:cubicBezTo>
                  <a:pt x="9977" y="3037"/>
                  <a:pt x="10435" y="2916"/>
                  <a:pt x="10507" y="2772"/>
                </a:cubicBezTo>
                <a:lnTo>
                  <a:pt x="11712" y="266"/>
                </a:lnTo>
                <a:cubicBezTo>
                  <a:pt x="11760" y="121"/>
                  <a:pt x="11423" y="0"/>
                  <a:pt x="10941"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9"/>
          <p:cNvSpPr/>
          <p:nvPr/>
        </p:nvSpPr>
        <p:spPr>
          <a:xfrm>
            <a:off x="2250290" y="3454582"/>
            <a:ext cx="1193208" cy="55669"/>
          </a:xfrm>
          <a:custGeom>
            <a:avLst/>
            <a:gdLst/>
            <a:ahLst/>
            <a:cxnLst/>
            <a:rect l="l" t="t" r="r" b="b"/>
            <a:pathLst>
              <a:path w="66124" h="3085" extrusionOk="0">
                <a:moveTo>
                  <a:pt x="2193" y="0"/>
                </a:moveTo>
                <a:cubicBezTo>
                  <a:pt x="1711" y="0"/>
                  <a:pt x="1253" y="121"/>
                  <a:pt x="1181" y="266"/>
                </a:cubicBezTo>
                <a:lnTo>
                  <a:pt x="72" y="2772"/>
                </a:lnTo>
                <a:cubicBezTo>
                  <a:pt x="0" y="2916"/>
                  <a:pt x="362" y="3037"/>
                  <a:pt x="868" y="3037"/>
                </a:cubicBezTo>
                <a:lnTo>
                  <a:pt x="65256" y="3085"/>
                </a:lnTo>
                <a:cubicBezTo>
                  <a:pt x="65763" y="3085"/>
                  <a:pt x="66124" y="2964"/>
                  <a:pt x="66076" y="2820"/>
                </a:cubicBezTo>
                <a:lnTo>
                  <a:pt x="65232" y="314"/>
                </a:lnTo>
                <a:cubicBezTo>
                  <a:pt x="65160" y="169"/>
                  <a:pt x="64726" y="49"/>
                  <a:pt x="64244" y="49"/>
                </a:cubicBezTo>
                <a:lnTo>
                  <a:pt x="2193"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9"/>
          <p:cNvSpPr/>
          <p:nvPr/>
        </p:nvSpPr>
        <p:spPr>
          <a:xfrm>
            <a:off x="3457411" y="3455448"/>
            <a:ext cx="206561" cy="55254"/>
          </a:xfrm>
          <a:custGeom>
            <a:avLst/>
            <a:gdLst/>
            <a:ahLst/>
            <a:cxnLst/>
            <a:rect l="l" t="t" r="r" b="b"/>
            <a:pathLst>
              <a:path w="11447" h="3062" extrusionOk="0">
                <a:moveTo>
                  <a:pt x="844" y="1"/>
                </a:moveTo>
                <a:cubicBezTo>
                  <a:pt x="338" y="1"/>
                  <a:pt x="0" y="121"/>
                  <a:pt x="48" y="266"/>
                </a:cubicBezTo>
                <a:lnTo>
                  <a:pt x="940" y="2772"/>
                </a:lnTo>
                <a:cubicBezTo>
                  <a:pt x="1012" y="2916"/>
                  <a:pt x="1470" y="3037"/>
                  <a:pt x="1976" y="3037"/>
                </a:cubicBezTo>
                <a:lnTo>
                  <a:pt x="10579" y="3061"/>
                </a:lnTo>
                <a:cubicBezTo>
                  <a:pt x="11085" y="3061"/>
                  <a:pt x="11447" y="2941"/>
                  <a:pt x="11374" y="2796"/>
                </a:cubicBezTo>
                <a:lnTo>
                  <a:pt x="10145" y="290"/>
                </a:lnTo>
                <a:cubicBezTo>
                  <a:pt x="10097" y="145"/>
                  <a:pt x="9639" y="25"/>
                  <a:pt x="9133" y="25"/>
                </a:cubicBezTo>
                <a:lnTo>
                  <a:pt x="844"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9"/>
          <p:cNvSpPr/>
          <p:nvPr/>
        </p:nvSpPr>
        <p:spPr>
          <a:xfrm>
            <a:off x="3670035" y="3455881"/>
            <a:ext cx="213960" cy="54821"/>
          </a:xfrm>
          <a:custGeom>
            <a:avLst/>
            <a:gdLst/>
            <a:ahLst/>
            <a:cxnLst/>
            <a:rect l="l" t="t" r="r" b="b"/>
            <a:pathLst>
              <a:path w="11857" h="3038" extrusionOk="0">
                <a:moveTo>
                  <a:pt x="820" y="1"/>
                </a:moveTo>
                <a:cubicBezTo>
                  <a:pt x="338" y="1"/>
                  <a:pt x="1" y="121"/>
                  <a:pt x="73" y="266"/>
                </a:cubicBezTo>
                <a:lnTo>
                  <a:pt x="1350" y="2772"/>
                </a:lnTo>
                <a:cubicBezTo>
                  <a:pt x="1423" y="2917"/>
                  <a:pt x="1905" y="3037"/>
                  <a:pt x="2411" y="3037"/>
                </a:cubicBezTo>
                <a:lnTo>
                  <a:pt x="11038" y="3037"/>
                </a:lnTo>
                <a:cubicBezTo>
                  <a:pt x="11544" y="3037"/>
                  <a:pt x="11857" y="2917"/>
                  <a:pt x="11785" y="2772"/>
                </a:cubicBezTo>
                <a:lnTo>
                  <a:pt x="10194" y="266"/>
                </a:lnTo>
                <a:cubicBezTo>
                  <a:pt x="10098" y="121"/>
                  <a:pt x="9616" y="1"/>
                  <a:pt x="9134"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9"/>
          <p:cNvSpPr/>
          <p:nvPr/>
        </p:nvSpPr>
        <p:spPr>
          <a:xfrm>
            <a:off x="3882677" y="3455881"/>
            <a:ext cx="221791" cy="55254"/>
          </a:xfrm>
          <a:custGeom>
            <a:avLst/>
            <a:gdLst/>
            <a:ahLst/>
            <a:cxnLst/>
            <a:rect l="l" t="t" r="r" b="b"/>
            <a:pathLst>
              <a:path w="12291" h="3062" extrusionOk="0">
                <a:moveTo>
                  <a:pt x="820" y="1"/>
                </a:moveTo>
                <a:cubicBezTo>
                  <a:pt x="338" y="1"/>
                  <a:pt x="1" y="121"/>
                  <a:pt x="97" y="266"/>
                </a:cubicBezTo>
                <a:lnTo>
                  <a:pt x="1736" y="2772"/>
                </a:lnTo>
                <a:cubicBezTo>
                  <a:pt x="1832" y="2917"/>
                  <a:pt x="2338" y="3037"/>
                  <a:pt x="2844" y="3037"/>
                </a:cubicBezTo>
                <a:lnTo>
                  <a:pt x="11471" y="3061"/>
                </a:lnTo>
                <a:cubicBezTo>
                  <a:pt x="11977" y="3061"/>
                  <a:pt x="12290" y="2941"/>
                  <a:pt x="12170" y="2772"/>
                </a:cubicBezTo>
                <a:lnTo>
                  <a:pt x="10218" y="290"/>
                </a:lnTo>
                <a:cubicBezTo>
                  <a:pt x="10098" y="121"/>
                  <a:pt x="9616" y="1"/>
                  <a:pt x="9134"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9"/>
          <p:cNvSpPr/>
          <p:nvPr/>
        </p:nvSpPr>
        <p:spPr>
          <a:xfrm>
            <a:off x="4095752" y="3456314"/>
            <a:ext cx="228738" cy="54821"/>
          </a:xfrm>
          <a:custGeom>
            <a:avLst/>
            <a:gdLst/>
            <a:ahLst/>
            <a:cxnLst/>
            <a:rect l="l" t="t" r="r" b="b"/>
            <a:pathLst>
              <a:path w="12676" h="3038" extrusionOk="0">
                <a:moveTo>
                  <a:pt x="796" y="1"/>
                </a:moveTo>
                <a:cubicBezTo>
                  <a:pt x="290" y="1"/>
                  <a:pt x="0" y="97"/>
                  <a:pt x="121" y="266"/>
                </a:cubicBezTo>
                <a:lnTo>
                  <a:pt x="2121" y="2772"/>
                </a:lnTo>
                <a:cubicBezTo>
                  <a:pt x="2242" y="2917"/>
                  <a:pt x="2748" y="3037"/>
                  <a:pt x="3254" y="3037"/>
                </a:cubicBezTo>
                <a:lnTo>
                  <a:pt x="11881" y="3037"/>
                </a:lnTo>
                <a:cubicBezTo>
                  <a:pt x="12387" y="3037"/>
                  <a:pt x="12676" y="2917"/>
                  <a:pt x="12531" y="2772"/>
                </a:cubicBezTo>
                <a:lnTo>
                  <a:pt x="10218" y="266"/>
                </a:lnTo>
                <a:cubicBezTo>
                  <a:pt x="10097" y="121"/>
                  <a:pt x="9591" y="1"/>
                  <a:pt x="9085"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9"/>
          <p:cNvSpPr/>
          <p:nvPr/>
        </p:nvSpPr>
        <p:spPr>
          <a:xfrm>
            <a:off x="4309261" y="3456314"/>
            <a:ext cx="236137" cy="54821"/>
          </a:xfrm>
          <a:custGeom>
            <a:avLst/>
            <a:gdLst/>
            <a:ahLst/>
            <a:cxnLst/>
            <a:rect l="l" t="t" r="r" b="b"/>
            <a:pathLst>
              <a:path w="13086" h="3038" extrusionOk="0">
                <a:moveTo>
                  <a:pt x="772" y="1"/>
                </a:moveTo>
                <a:cubicBezTo>
                  <a:pt x="266" y="1"/>
                  <a:pt x="0" y="121"/>
                  <a:pt x="121" y="266"/>
                </a:cubicBezTo>
                <a:lnTo>
                  <a:pt x="2507" y="2772"/>
                </a:lnTo>
                <a:cubicBezTo>
                  <a:pt x="2627" y="2917"/>
                  <a:pt x="3157" y="3037"/>
                  <a:pt x="3663" y="3037"/>
                </a:cubicBezTo>
                <a:lnTo>
                  <a:pt x="12290" y="3037"/>
                </a:lnTo>
                <a:cubicBezTo>
                  <a:pt x="12796" y="3037"/>
                  <a:pt x="13085" y="2917"/>
                  <a:pt x="12917" y="2772"/>
                </a:cubicBezTo>
                <a:lnTo>
                  <a:pt x="10242" y="266"/>
                </a:lnTo>
                <a:cubicBezTo>
                  <a:pt x="10073" y="121"/>
                  <a:pt x="9567" y="1"/>
                  <a:pt x="9061"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9"/>
          <p:cNvSpPr/>
          <p:nvPr/>
        </p:nvSpPr>
        <p:spPr>
          <a:xfrm>
            <a:off x="1414951" y="3326733"/>
            <a:ext cx="411805" cy="54821"/>
          </a:xfrm>
          <a:custGeom>
            <a:avLst/>
            <a:gdLst/>
            <a:ahLst/>
            <a:cxnLst/>
            <a:rect l="l" t="t" r="r" b="b"/>
            <a:pathLst>
              <a:path w="22821" h="3038" extrusionOk="0">
                <a:moveTo>
                  <a:pt x="4001" y="1"/>
                </a:moveTo>
                <a:cubicBezTo>
                  <a:pt x="3567" y="1"/>
                  <a:pt x="3061" y="121"/>
                  <a:pt x="2916" y="266"/>
                </a:cubicBezTo>
                <a:lnTo>
                  <a:pt x="169" y="2748"/>
                </a:lnTo>
                <a:cubicBezTo>
                  <a:pt x="0" y="2917"/>
                  <a:pt x="241" y="3037"/>
                  <a:pt x="723" y="3037"/>
                </a:cubicBezTo>
                <a:lnTo>
                  <a:pt x="19568" y="3037"/>
                </a:lnTo>
                <a:cubicBezTo>
                  <a:pt x="20026" y="3037"/>
                  <a:pt x="20508" y="2917"/>
                  <a:pt x="20628" y="2772"/>
                </a:cubicBezTo>
                <a:lnTo>
                  <a:pt x="22700" y="266"/>
                </a:lnTo>
                <a:cubicBezTo>
                  <a:pt x="22821" y="121"/>
                  <a:pt x="22556" y="1"/>
                  <a:pt x="22122"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9"/>
          <p:cNvSpPr/>
          <p:nvPr/>
        </p:nvSpPr>
        <p:spPr>
          <a:xfrm>
            <a:off x="1815442" y="3326733"/>
            <a:ext cx="206994" cy="55254"/>
          </a:xfrm>
          <a:custGeom>
            <a:avLst/>
            <a:gdLst/>
            <a:ahLst/>
            <a:cxnLst/>
            <a:rect l="l" t="t" r="r" b="b"/>
            <a:pathLst>
              <a:path w="11471" h="3062" extrusionOk="0">
                <a:moveTo>
                  <a:pt x="3157" y="1"/>
                </a:moveTo>
                <a:cubicBezTo>
                  <a:pt x="2723" y="1"/>
                  <a:pt x="2266" y="121"/>
                  <a:pt x="2145" y="266"/>
                </a:cubicBezTo>
                <a:lnTo>
                  <a:pt x="121" y="2772"/>
                </a:lnTo>
                <a:cubicBezTo>
                  <a:pt x="0" y="2917"/>
                  <a:pt x="290" y="3037"/>
                  <a:pt x="747" y="3037"/>
                </a:cubicBezTo>
                <a:lnTo>
                  <a:pt x="8651" y="3061"/>
                </a:lnTo>
                <a:cubicBezTo>
                  <a:pt x="9109" y="3061"/>
                  <a:pt x="9567" y="2941"/>
                  <a:pt x="9664" y="2772"/>
                </a:cubicBezTo>
                <a:lnTo>
                  <a:pt x="11374" y="290"/>
                </a:lnTo>
                <a:cubicBezTo>
                  <a:pt x="11471" y="145"/>
                  <a:pt x="11206" y="25"/>
                  <a:pt x="10748" y="25"/>
                </a:cubicBezTo>
                <a:lnTo>
                  <a:pt x="3157"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9"/>
          <p:cNvSpPr/>
          <p:nvPr/>
        </p:nvSpPr>
        <p:spPr>
          <a:xfrm>
            <a:off x="2017203" y="3327166"/>
            <a:ext cx="199614" cy="54821"/>
          </a:xfrm>
          <a:custGeom>
            <a:avLst/>
            <a:gdLst/>
            <a:ahLst/>
            <a:cxnLst/>
            <a:rect l="l" t="t" r="r" b="b"/>
            <a:pathLst>
              <a:path w="11062" h="3038" extrusionOk="0">
                <a:moveTo>
                  <a:pt x="2724" y="1"/>
                </a:moveTo>
                <a:cubicBezTo>
                  <a:pt x="2290" y="1"/>
                  <a:pt x="1856" y="121"/>
                  <a:pt x="1760" y="266"/>
                </a:cubicBezTo>
                <a:lnTo>
                  <a:pt x="97" y="2772"/>
                </a:lnTo>
                <a:cubicBezTo>
                  <a:pt x="1" y="2917"/>
                  <a:pt x="290" y="3037"/>
                  <a:pt x="772" y="3037"/>
                </a:cubicBezTo>
                <a:lnTo>
                  <a:pt x="8652" y="3037"/>
                </a:lnTo>
                <a:cubicBezTo>
                  <a:pt x="9134" y="3037"/>
                  <a:pt x="9567" y="2917"/>
                  <a:pt x="9640" y="2772"/>
                </a:cubicBezTo>
                <a:lnTo>
                  <a:pt x="10989" y="266"/>
                </a:lnTo>
                <a:cubicBezTo>
                  <a:pt x="11062" y="121"/>
                  <a:pt x="10772" y="1"/>
                  <a:pt x="10314"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9"/>
          <p:cNvSpPr/>
          <p:nvPr/>
        </p:nvSpPr>
        <p:spPr>
          <a:xfrm>
            <a:off x="2219848" y="3327166"/>
            <a:ext cx="191782" cy="54821"/>
          </a:xfrm>
          <a:custGeom>
            <a:avLst/>
            <a:gdLst/>
            <a:ahLst/>
            <a:cxnLst/>
            <a:rect l="l" t="t" r="r" b="b"/>
            <a:pathLst>
              <a:path w="10628" h="3038" extrusionOk="0">
                <a:moveTo>
                  <a:pt x="2289" y="1"/>
                </a:moveTo>
                <a:cubicBezTo>
                  <a:pt x="1856" y="1"/>
                  <a:pt x="1422" y="121"/>
                  <a:pt x="1350" y="266"/>
                </a:cubicBezTo>
                <a:lnTo>
                  <a:pt x="72" y="2772"/>
                </a:lnTo>
                <a:cubicBezTo>
                  <a:pt x="0" y="2917"/>
                  <a:pt x="313" y="3037"/>
                  <a:pt x="771" y="3037"/>
                </a:cubicBezTo>
                <a:lnTo>
                  <a:pt x="8651" y="3037"/>
                </a:lnTo>
                <a:cubicBezTo>
                  <a:pt x="9133" y="3037"/>
                  <a:pt x="9543" y="2917"/>
                  <a:pt x="9615" y="2772"/>
                </a:cubicBezTo>
                <a:lnTo>
                  <a:pt x="10579" y="266"/>
                </a:lnTo>
                <a:cubicBezTo>
                  <a:pt x="10627" y="121"/>
                  <a:pt x="10314" y="1"/>
                  <a:pt x="9880"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9"/>
          <p:cNvSpPr/>
          <p:nvPr/>
        </p:nvSpPr>
        <p:spPr>
          <a:xfrm>
            <a:off x="2421176" y="3327166"/>
            <a:ext cx="184817" cy="55254"/>
          </a:xfrm>
          <a:custGeom>
            <a:avLst/>
            <a:gdLst/>
            <a:ahLst/>
            <a:cxnLst/>
            <a:rect l="l" t="t" r="r" b="b"/>
            <a:pathLst>
              <a:path w="10242" h="3062" extrusionOk="0">
                <a:moveTo>
                  <a:pt x="1880" y="1"/>
                </a:moveTo>
                <a:cubicBezTo>
                  <a:pt x="1446" y="1"/>
                  <a:pt x="1037" y="121"/>
                  <a:pt x="964" y="266"/>
                </a:cubicBezTo>
                <a:lnTo>
                  <a:pt x="49" y="2772"/>
                </a:lnTo>
                <a:cubicBezTo>
                  <a:pt x="0" y="2917"/>
                  <a:pt x="338" y="3037"/>
                  <a:pt x="796" y="3037"/>
                </a:cubicBezTo>
                <a:lnTo>
                  <a:pt x="8700" y="3061"/>
                </a:lnTo>
                <a:cubicBezTo>
                  <a:pt x="9158" y="3061"/>
                  <a:pt x="9567" y="2941"/>
                  <a:pt x="9591" y="2796"/>
                </a:cubicBezTo>
                <a:lnTo>
                  <a:pt x="10218" y="290"/>
                </a:lnTo>
                <a:cubicBezTo>
                  <a:pt x="10242" y="145"/>
                  <a:pt x="9905" y="25"/>
                  <a:pt x="9471" y="25"/>
                </a:cubicBezTo>
                <a:lnTo>
                  <a:pt x="1880"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9"/>
          <p:cNvSpPr/>
          <p:nvPr/>
        </p:nvSpPr>
        <p:spPr>
          <a:xfrm>
            <a:off x="2622938" y="3327599"/>
            <a:ext cx="177436" cy="54821"/>
          </a:xfrm>
          <a:custGeom>
            <a:avLst/>
            <a:gdLst/>
            <a:ahLst/>
            <a:cxnLst/>
            <a:rect l="l" t="t" r="r" b="b"/>
            <a:pathLst>
              <a:path w="9833" h="3038" extrusionOk="0">
                <a:moveTo>
                  <a:pt x="1447" y="1"/>
                </a:moveTo>
                <a:cubicBezTo>
                  <a:pt x="989" y="1"/>
                  <a:pt x="603" y="121"/>
                  <a:pt x="579" y="266"/>
                </a:cubicBezTo>
                <a:lnTo>
                  <a:pt x="25" y="2772"/>
                </a:lnTo>
                <a:cubicBezTo>
                  <a:pt x="1" y="2917"/>
                  <a:pt x="338" y="3037"/>
                  <a:pt x="796" y="3037"/>
                </a:cubicBezTo>
                <a:lnTo>
                  <a:pt x="8700" y="3037"/>
                </a:lnTo>
                <a:cubicBezTo>
                  <a:pt x="9158" y="3037"/>
                  <a:pt x="9543" y="2917"/>
                  <a:pt x="9568" y="2772"/>
                </a:cubicBezTo>
                <a:lnTo>
                  <a:pt x="9808" y="266"/>
                </a:lnTo>
                <a:cubicBezTo>
                  <a:pt x="9833" y="121"/>
                  <a:pt x="9471" y="1"/>
                  <a:pt x="9037"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9"/>
          <p:cNvSpPr/>
          <p:nvPr/>
        </p:nvSpPr>
        <p:spPr>
          <a:xfrm>
            <a:off x="2824266" y="3327599"/>
            <a:ext cx="172655" cy="54821"/>
          </a:xfrm>
          <a:custGeom>
            <a:avLst/>
            <a:gdLst/>
            <a:ahLst/>
            <a:cxnLst/>
            <a:rect l="l" t="t" r="r" b="b"/>
            <a:pathLst>
              <a:path w="9568" h="3038" extrusionOk="0">
                <a:moveTo>
                  <a:pt x="1037" y="1"/>
                </a:moveTo>
                <a:cubicBezTo>
                  <a:pt x="579" y="1"/>
                  <a:pt x="218" y="121"/>
                  <a:pt x="194" y="266"/>
                </a:cubicBezTo>
                <a:lnTo>
                  <a:pt x="25" y="2772"/>
                </a:lnTo>
                <a:cubicBezTo>
                  <a:pt x="1" y="2917"/>
                  <a:pt x="362" y="3037"/>
                  <a:pt x="844" y="3037"/>
                </a:cubicBezTo>
                <a:lnTo>
                  <a:pt x="8724" y="3037"/>
                </a:lnTo>
                <a:cubicBezTo>
                  <a:pt x="9206" y="3037"/>
                  <a:pt x="9568" y="2917"/>
                  <a:pt x="9568" y="2772"/>
                </a:cubicBezTo>
                <a:lnTo>
                  <a:pt x="9447" y="266"/>
                </a:lnTo>
                <a:cubicBezTo>
                  <a:pt x="9423" y="121"/>
                  <a:pt x="9062" y="1"/>
                  <a:pt x="8628"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9"/>
          <p:cNvSpPr/>
          <p:nvPr/>
        </p:nvSpPr>
        <p:spPr>
          <a:xfrm>
            <a:off x="3022562" y="3327599"/>
            <a:ext cx="176137" cy="55254"/>
          </a:xfrm>
          <a:custGeom>
            <a:avLst/>
            <a:gdLst/>
            <a:ahLst/>
            <a:cxnLst/>
            <a:rect l="l" t="t" r="r" b="b"/>
            <a:pathLst>
              <a:path w="9761" h="3062" extrusionOk="0">
                <a:moveTo>
                  <a:pt x="796" y="1"/>
                </a:moveTo>
                <a:cubicBezTo>
                  <a:pt x="338" y="1"/>
                  <a:pt x="0" y="121"/>
                  <a:pt x="0" y="266"/>
                </a:cubicBezTo>
                <a:lnTo>
                  <a:pt x="169" y="2772"/>
                </a:lnTo>
                <a:cubicBezTo>
                  <a:pt x="193" y="2917"/>
                  <a:pt x="579" y="3037"/>
                  <a:pt x="1037" y="3037"/>
                </a:cubicBezTo>
                <a:lnTo>
                  <a:pt x="8941" y="3061"/>
                </a:lnTo>
                <a:cubicBezTo>
                  <a:pt x="9399" y="3061"/>
                  <a:pt x="9760" y="2941"/>
                  <a:pt x="9712" y="2796"/>
                </a:cubicBezTo>
                <a:lnTo>
                  <a:pt x="9230" y="290"/>
                </a:lnTo>
                <a:cubicBezTo>
                  <a:pt x="9206" y="146"/>
                  <a:pt x="8820" y="25"/>
                  <a:pt x="8362" y="25"/>
                </a:cubicBezTo>
                <a:lnTo>
                  <a:pt x="796"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9"/>
          <p:cNvSpPr/>
          <p:nvPr/>
        </p:nvSpPr>
        <p:spPr>
          <a:xfrm>
            <a:off x="3216510" y="3328050"/>
            <a:ext cx="183518" cy="54803"/>
          </a:xfrm>
          <a:custGeom>
            <a:avLst/>
            <a:gdLst/>
            <a:ahLst/>
            <a:cxnLst/>
            <a:rect l="l" t="t" r="r" b="b"/>
            <a:pathLst>
              <a:path w="10170" h="3037" extrusionOk="0">
                <a:moveTo>
                  <a:pt x="795" y="0"/>
                </a:moveTo>
                <a:cubicBezTo>
                  <a:pt x="337" y="0"/>
                  <a:pt x="0" y="121"/>
                  <a:pt x="24" y="265"/>
                </a:cubicBezTo>
                <a:lnTo>
                  <a:pt x="578" y="2771"/>
                </a:lnTo>
                <a:cubicBezTo>
                  <a:pt x="602" y="2916"/>
                  <a:pt x="1012" y="3036"/>
                  <a:pt x="1470" y="3036"/>
                </a:cubicBezTo>
                <a:lnTo>
                  <a:pt x="9374" y="3036"/>
                </a:lnTo>
                <a:cubicBezTo>
                  <a:pt x="9832" y="3036"/>
                  <a:pt x="10169" y="2916"/>
                  <a:pt x="10121" y="2771"/>
                </a:cubicBezTo>
                <a:lnTo>
                  <a:pt x="9278" y="265"/>
                </a:lnTo>
                <a:cubicBezTo>
                  <a:pt x="9205" y="121"/>
                  <a:pt x="8820" y="0"/>
                  <a:pt x="836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9"/>
          <p:cNvSpPr/>
          <p:nvPr/>
        </p:nvSpPr>
        <p:spPr>
          <a:xfrm>
            <a:off x="3410873" y="3328050"/>
            <a:ext cx="190916" cy="54803"/>
          </a:xfrm>
          <a:custGeom>
            <a:avLst/>
            <a:gdLst/>
            <a:ahLst/>
            <a:cxnLst/>
            <a:rect l="l" t="t" r="r" b="b"/>
            <a:pathLst>
              <a:path w="10580" h="3037" extrusionOk="0">
                <a:moveTo>
                  <a:pt x="748" y="0"/>
                </a:moveTo>
                <a:cubicBezTo>
                  <a:pt x="314" y="0"/>
                  <a:pt x="1" y="121"/>
                  <a:pt x="49" y="265"/>
                </a:cubicBezTo>
                <a:lnTo>
                  <a:pt x="965" y="2771"/>
                </a:lnTo>
                <a:cubicBezTo>
                  <a:pt x="1013" y="2916"/>
                  <a:pt x="1422" y="3036"/>
                  <a:pt x="1880" y="3036"/>
                </a:cubicBezTo>
                <a:lnTo>
                  <a:pt x="9784" y="3036"/>
                </a:lnTo>
                <a:cubicBezTo>
                  <a:pt x="10242" y="3036"/>
                  <a:pt x="10580" y="2940"/>
                  <a:pt x="10507" y="2771"/>
                </a:cubicBezTo>
                <a:lnTo>
                  <a:pt x="9278" y="265"/>
                </a:lnTo>
                <a:cubicBezTo>
                  <a:pt x="9206" y="121"/>
                  <a:pt x="8796" y="0"/>
                  <a:pt x="8338"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9"/>
          <p:cNvSpPr/>
          <p:nvPr/>
        </p:nvSpPr>
        <p:spPr>
          <a:xfrm>
            <a:off x="3604928" y="3328429"/>
            <a:ext cx="198188" cy="54857"/>
          </a:xfrm>
          <a:custGeom>
            <a:avLst/>
            <a:gdLst/>
            <a:ahLst/>
            <a:cxnLst/>
            <a:rect l="l" t="t" r="r" b="b"/>
            <a:pathLst>
              <a:path w="10983" h="3040" extrusionOk="0">
                <a:moveTo>
                  <a:pt x="632" y="0"/>
                </a:moveTo>
                <a:cubicBezTo>
                  <a:pt x="257" y="0"/>
                  <a:pt x="0" y="114"/>
                  <a:pt x="67" y="268"/>
                </a:cubicBezTo>
                <a:lnTo>
                  <a:pt x="1344" y="2750"/>
                </a:lnTo>
                <a:cubicBezTo>
                  <a:pt x="1416" y="2919"/>
                  <a:pt x="1874" y="3039"/>
                  <a:pt x="2332" y="3039"/>
                </a:cubicBezTo>
                <a:lnTo>
                  <a:pt x="10212" y="3039"/>
                </a:lnTo>
                <a:cubicBezTo>
                  <a:pt x="10694" y="3039"/>
                  <a:pt x="10983" y="2919"/>
                  <a:pt x="10886" y="2774"/>
                </a:cubicBezTo>
                <a:lnTo>
                  <a:pt x="9320" y="268"/>
                </a:lnTo>
                <a:cubicBezTo>
                  <a:pt x="9224" y="124"/>
                  <a:pt x="8790" y="3"/>
                  <a:pt x="8332" y="3"/>
                </a:cubicBezTo>
                <a:lnTo>
                  <a:pt x="741" y="3"/>
                </a:lnTo>
                <a:cubicBezTo>
                  <a:pt x="704" y="1"/>
                  <a:pt x="668" y="0"/>
                  <a:pt x="63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9"/>
          <p:cNvSpPr/>
          <p:nvPr/>
        </p:nvSpPr>
        <p:spPr>
          <a:xfrm>
            <a:off x="3799183" y="3328483"/>
            <a:ext cx="205713" cy="54803"/>
          </a:xfrm>
          <a:custGeom>
            <a:avLst/>
            <a:gdLst/>
            <a:ahLst/>
            <a:cxnLst/>
            <a:rect l="l" t="t" r="r" b="b"/>
            <a:pathLst>
              <a:path w="11400" h="3037" extrusionOk="0">
                <a:moveTo>
                  <a:pt x="724" y="0"/>
                </a:moveTo>
                <a:cubicBezTo>
                  <a:pt x="290" y="0"/>
                  <a:pt x="1" y="121"/>
                  <a:pt x="97" y="265"/>
                </a:cubicBezTo>
                <a:lnTo>
                  <a:pt x="1736" y="2771"/>
                </a:lnTo>
                <a:cubicBezTo>
                  <a:pt x="1832" y="2916"/>
                  <a:pt x="2290" y="3036"/>
                  <a:pt x="2748" y="3036"/>
                </a:cubicBezTo>
                <a:lnTo>
                  <a:pt x="10652" y="3036"/>
                </a:lnTo>
                <a:cubicBezTo>
                  <a:pt x="11110" y="3036"/>
                  <a:pt x="11399" y="2916"/>
                  <a:pt x="11279" y="2771"/>
                </a:cubicBezTo>
                <a:lnTo>
                  <a:pt x="9327" y="265"/>
                </a:lnTo>
                <a:cubicBezTo>
                  <a:pt x="9206" y="121"/>
                  <a:pt x="8772" y="0"/>
                  <a:pt x="8315"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9"/>
          <p:cNvSpPr/>
          <p:nvPr/>
        </p:nvSpPr>
        <p:spPr>
          <a:xfrm>
            <a:off x="3993564" y="3328483"/>
            <a:ext cx="212660" cy="55236"/>
          </a:xfrm>
          <a:custGeom>
            <a:avLst/>
            <a:gdLst/>
            <a:ahLst/>
            <a:cxnLst/>
            <a:rect l="l" t="t" r="r" b="b"/>
            <a:pathLst>
              <a:path w="11785" h="3061" extrusionOk="0">
                <a:moveTo>
                  <a:pt x="699" y="0"/>
                </a:moveTo>
                <a:cubicBezTo>
                  <a:pt x="266" y="0"/>
                  <a:pt x="1" y="121"/>
                  <a:pt x="121" y="265"/>
                </a:cubicBezTo>
                <a:lnTo>
                  <a:pt x="2121" y="2771"/>
                </a:lnTo>
                <a:cubicBezTo>
                  <a:pt x="2242" y="2916"/>
                  <a:pt x="2699" y="3036"/>
                  <a:pt x="3157" y="3036"/>
                </a:cubicBezTo>
                <a:lnTo>
                  <a:pt x="11061" y="3061"/>
                </a:lnTo>
                <a:cubicBezTo>
                  <a:pt x="11519" y="3061"/>
                  <a:pt x="11784" y="2940"/>
                  <a:pt x="11664" y="2771"/>
                </a:cubicBezTo>
                <a:lnTo>
                  <a:pt x="9350" y="289"/>
                </a:lnTo>
                <a:cubicBezTo>
                  <a:pt x="9206" y="121"/>
                  <a:pt x="8724" y="0"/>
                  <a:pt x="8290"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9"/>
          <p:cNvSpPr/>
          <p:nvPr/>
        </p:nvSpPr>
        <p:spPr>
          <a:xfrm>
            <a:off x="4188377" y="3328917"/>
            <a:ext cx="220474" cy="54803"/>
          </a:xfrm>
          <a:custGeom>
            <a:avLst/>
            <a:gdLst/>
            <a:ahLst/>
            <a:cxnLst/>
            <a:rect l="l" t="t" r="r" b="b"/>
            <a:pathLst>
              <a:path w="12218" h="3037" extrusionOk="0">
                <a:moveTo>
                  <a:pt x="699" y="0"/>
                </a:moveTo>
                <a:cubicBezTo>
                  <a:pt x="241" y="0"/>
                  <a:pt x="0" y="97"/>
                  <a:pt x="145" y="265"/>
                </a:cubicBezTo>
                <a:lnTo>
                  <a:pt x="2506" y="2771"/>
                </a:lnTo>
                <a:cubicBezTo>
                  <a:pt x="2651" y="2916"/>
                  <a:pt x="3133" y="3037"/>
                  <a:pt x="3615" y="3037"/>
                </a:cubicBezTo>
                <a:lnTo>
                  <a:pt x="11495" y="3037"/>
                </a:lnTo>
                <a:cubicBezTo>
                  <a:pt x="11953" y="3037"/>
                  <a:pt x="12218" y="2916"/>
                  <a:pt x="12049" y="2771"/>
                </a:cubicBezTo>
                <a:lnTo>
                  <a:pt x="9374" y="265"/>
                </a:lnTo>
                <a:cubicBezTo>
                  <a:pt x="9206" y="121"/>
                  <a:pt x="8724" y="0"/>
                  <a:pt x="8290"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9"/>
          <p:cNvSpPr/>
          <p:nvPr/>
        </p:nvSpPr>
        <p:spPr>
          <a:xfrm>
            <a:off x="1344937" y="3390667"/>
            <a:ext cx="547052" cy="54803"/>
          </a:xfrm>
          <a:custGeom>
            <a:avLst/>
            <a:gdLst/>
            <a:ahLst/>
            <a:cxnLst/>
            <a:rect l="l" t="t" r="r" b="b"/>
            <a:pathLst>
              <a:path w="30316" h="3037" extrusionOk="0">
                <a:moveTo>
                  <a:pt x="4049" y="0"/>
                </a:moveTo>
                <a:cubicBezTo>
                  <a:pt x="3567" y="0"/>
                  <a:pt x="3061" y="96"/>
                  <a:pt x="2917" y="265"/>
                </a:cubicBezTo>
                <a:lnTo>
                  <a:pt x="169" y="2747"/>
                </a:lnTo>
                <a:cubicBezTo>
                  <a:pt x="1" y="2892"/>
                  <a:pt x="266" y="3012"/>
                  <a:pt x="748" y="3012"/>
                </a:cubicBezTo>
                <a:lnTo>
                  <a:pt x="27255" y="3036"/>
                </a:lnTo>
                <a:cubicBezTo>
                  <a:pt x="27761" y="3036"/>
                  <a:pt x="28243" y="2916"/>
                  <a:pt x="28340" y="2771"/>
                </a:cubicBezTo>
                <a:lnTo>
                  <a:pt x="30195" y="265"/>
                </a:lnTo>
                <a:cubicBezTo>
                  <a:pt x="30316" y="121"/>
                  <a:pt x="30026" y="0"/>
                  <a:pt x="29544"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9"/>
          <p:cNvSpPr/>
          <p:nvPr/>
        </p:nvSpPr>
        <p:spPr>
          <a:xfrm>
            <a:off x="1884572" y="3390667"/>
            <a:ext cx="210495" cy="55236"/>
          </a:xfrm>
          <a:custGeom>
            <a:avLst/>
            <a:gdLst/>
            <a:ahLst/>
            <a:cxnLst/>
            <a:rect l="l" t="t" r="r" b="b"/>
            <a:pathLst>
              <a:path w="11665" h="3061" extrusionOk="0">
                <a:moveTo>
                  <a:pt x="2941" y="0"/>
                </a:moveTo>
                <a:cubicBezTo>
                  <a:pt x="2483" y="0"/>
                  <a:pt x="2025" y="121"/>
                  <a:pt x="1905" y="265"/>
                </a:cubicBezTo>
                <a:lnTo>
                  <a:pt x="97" y="2771"/>
                </a:lnTo>
                <a:cubicBezTo>
                  <a:pt x="1" y="2916"/>
                  <a:pt x="290" y="3036"/>
                  <a:pt x="796" y="3036"/>
                </a:cubicBezTo>
                <a:lnTo>
                  <a:pt x="9038" y="3060"/>
                </a:lnTo>
                <a:cubicBezTo>
                  <a:pt x="9544" y="3060"/>
                  <a:pt x="10001" y="2940"/>
                  <a:pt x="10098" y="2795"/>
                </a:cubicBezTo>
                <a:lnTo>
                  <a:pt x="11592" y="289"/>
                </a:lnTo>
                <a:cubicBezTo>
                  <a:pt x="11664" y="145"/>
                  <a:pt x="11375" y="24"/>
                  <a:pt x="10893" y="24"/>
                </a:cubicBezTo>
                <a:lnTo>
                  <a:pt x="2941"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9"/>
          <p:cNvSpPr/>
          <p:nvPr/>
        </p:nvSpPr>
        <p:spPr>
          <a:xfrm>
            <a:off x="2096348" y="3391100"/>
            <a:ext cx="203096" cy="54803"/>
          </a:xfrm>
          <a:custGeom>
            <a:avLst/>
            <a:gdLst/>
            <a:ahLst/>
            <a:cxnLst/>
            <a:rect l="l" t="t" r="r" b="b"/>
            <a:pathLst>
              <a:path w="11255" h="3037" extrusionOk="0">
                <a:moveTo>
                  <a:pt x="2531" y="0"/>
                </a:moveTo>
                <a:cubicBezTo>
                  <a:pt x="2049" y="0"/>
                  <a:pt x="1615" y="121"/>
                  <a:pt x="1519" y="265"/>
                </a:cubicBezTo>
                <a:lnTo>
                  <a:pt x="73" y="2771"/>
                </a:lnTo>
                <a:cubicBezTo>
                  <a:pt x="0" y="2916"/>
                  <a:pt x="314" y="3036"/>
                  <a:pt x="796" y="3036"/>
                </a:cubicBezTo>
                <a:lnTo>
                  <a:pt x="9061" y="3036"/>
                </a:lnTo>
                <a:cubicBezTo>
                  <a:pt x="9543" y="3036"/>
                  <a:pt x="10001" y="2916"/>
                  <a:pt x="10073" y="2771"/>
                </a:cubicBezTo>
                <a:lnTo>
                  <a:pt x="11206" y="265"/>
                </a:lnTo>
                <a:cubicBezTo>
                  <a:pt x="11254" y="121"/>
                  <a:pt x="10941" y="0"/>
                  <a:pt x="10459"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9"/>
          <p:cNvSpPr/>
          <p:nvPr/>
        </p:nvSpPr>
        <p:spPr>
          <a:xfrm>
            <a:off x="2307240" y="3391100"/>
            <a:ext cx="195698" cy="54803"/>
          </a:xfrm>
          <a:custGeom>
            <a:avLst/>
            <a:gdLst/>
            <a:ahLst/>
            <a:cxnLst/>
            <a:rect l="l" t="t" r="r" b="b"/>
            <a:pathLst>
              <a:path w="10845" h="3037" extrusionOk="0">
                <a:moveTo>
                  <a:pt x="2097" y="0"/>
                </a:moveTo>
                <a:cubicBezTo>
                  <a:pt x="1639" y="0"/>
                  <a:pt x="1206" y="121"/>
                  <a:pt x="1133" y="265"/>
                </a:cubicBezTo>
                <a:lnTo>
                  <a:pt x="49" y="2771"/>
                </a:lnTo>
                <a:cubicBezTo>
                  <a:pt x="1" y="2916"/>
                  <a:pt x="338" y="3036"/>
                  <a:pt x="820" y="3036"/>
                </a:cubicBezTo>
                <a:lnTo>
                  <a:pt x="9086" y="3036"/>
                </a:lnTo>
                <a:cubicBezTo>
                  <a:pt x="9568" y="3036"/>
                  <a:pt x="10001" y="2916"/>
                  <a:pt x="10050" y="2771"/>
                </a:cubicBezTo>
                <a:lnTo>
                  <a:pt x="10821" y="289"/>
                </a:lnTo>
                <a:cubicBezTo>
                  <a:pt x="10845" y="121"/>
                  <a:pt x="10507" y="0"/>
                  <a:pt x="10050"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9"/>
          <p:cNvSpPr/>
          <p:nvPr/>
        </p:nvSpPr>
        <p:spPr>
          <a:xfrm>
            <a:off x="2518150" y="3391533"/>
            <a:ext cx="188300" cy="54803"/>
          </a:xfrm>
          <a:custGeom>
            <a:avLst/>
            <a:gdLst/>
            <a:ahLst/>
            <a:cxnLst/>
            <a:rect l="l" t="t" r="r" b="b"/>
            <a:pathLst>
              <a:path w="10435" h="3037" extrusionOk="0">
                <a:moveTo>
                  <a:pt x="1663" y="0"/>
                </a:moveTo>
                <a:cubicBezTo>
                  <a:pt x="1205" y="0"/>
                  <a:pt x="795" y="97"/>
                  <a:pt x="747" y="265"/>
                </a:cubicBezTo>
                <a:lnTo>
                  <a:pt x="24" y="2747"/>
                </a:lnTo>
                <a:cubicBezTo>
                  <a:pt x="0" y="2916"/>
                  <a:pt x="362" y="3012"/>
                  <a:pt x="844" y="3037"/>
                </a:cubicBezTo>
                <a:lnTo>
                  <a:pt x="9109" y="3037"/>
                </a:lnTo>
                <a:cubicBezTo>
                  <a:pt x="9591" y="3037"/>
                  <a:pt x="10001" y="2916"/>
                  <a:pt x="10025" y="2772"/>
                </a:cubicBezTo>
                <a:lnTo>
                  <a:pt x="10410" y="265"/>
                </a:lnTo>
                <a:cubicBezTo>
                  <a:pt x="10434" y="121"/>
                  <a:pt x="10097" y="0"/>
                  <a:pt x="9615"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9"/>
          <p:cNvSpPr/>
          <p:nvPr/>
        </p:nvSpPr>
        <p:spPr>
          <a:xfrm>
            <a:off x="2729042" y="3391533"/>
            <a:ext cx="180919" cy="54803"/>
          </a:xfrm>
          <a:custGeom>
            <a:avLst/>
            <a:gdLst/>
            <a:ahLst/>
            <a:cxnLst/>
            <a:rect l="l" t="t" r="r" b="b"/>
            <a:pathLst>
              <a:path w="10026" h="3037" extrusionOk="0">
                <a:moveTo>
                  <a:pt x="1254" y="0"/>
                </a:moveTo>
                <a:cubicBezTo>
                  <a:pt x="772" y="0"/>
                  <a:pt x="386" y="121"/>
                  <a:pt x="362" y="265"/>
                </a:cubicBezTo>
                <a:lnTo>
                  <a:pt x="25" y="2772"/>
                </a:lnTo>
                <a:cubicBezTo>
                  <a:pt x="1" y="2916"/>
                  <a:pt x="362" y="3037"/>
                  <a:pt x="868" y="3037"/>
                </a:cubicBezTo>
                <a:lnTo>
                  <a:pt x="9109" y="3037"/>
                </a:lnTo>
                <a:cubicBezTo>
                  <a:pt x="9616" y="3037"/>
                  <a:pt x="10001" y="2916"/>
                  <a:pt x="10001" y="2772"/>
                </a:cubicBezTo>
                <a:lnTo>
                  <a:pt x="10025" y="265"/>
                </a:lnTo>
                <a:cubicBezTo>
                  <a:pt x="10025" y="121"/>
                  <a:pt x="9664" y="0"/>
                  <a:pt x="918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9"/>
          <p:cNvSpPr/>
          <p:nvPr/>
        </p:nvSpPr>
        <p:spPr>
          <a:xfrm>
            <a:off x="2939501" y="3391533"/>
            <a:ext cx="180919" cy="55236"/>
          </a:xfrm>
          <a:custGeom>
            <a:avLst/>
            <a:gdLst/>
            <a:ahLst/>
            <a:cxnLst/>
            <a:rect l="l" t="t" r="r" b="b"/>
            <a:pathLst>
              <a:path w="10026" h="3061" extrusionOk="0">
                <a:moveTo>
                  <a:pt x="844" y="0"/>
                </a:moveTo>
                <a:cubicBezTo>
                  <a:pt x="386" y="0"/>
                  <a:pt x="1" y="121"/>
                  <a:pt x="1" y="265"/>
                </a:cubicBezTo>
                <a:lnTo>
                  <a:pt x="25" y="2772"/>
                </a:lnTo>
                <a:cubicBezTo>
                  <a:pt x="25" y="2916"/>
                  <a:pt x="410" y="3037"/>
                  <a:pt x="892" y="3037"/>
                </a:cubicBezTo>
                <a:lnTo>
                  <a:pt x="9158" y="3061"/>
                </a:lnTo>
                <a:cubicBezTo>
                  <a:pt x="9640" y="3061"/>
                  <a:pt x="10025" y="2940"/>
                  <a:pt x="10001" y="2796"/>
                </a:cubicBezTo>
                <a:lnTo>
                  <a:pt x="9664" y="289"/>
                </a:lnTo>
                <a:cubicBezTo>
                  <a:pt x="9664" y="145"/>
                  <a:pt x="9254" y="24"/>
                  <a:pt x="8796" y="24"/>
                </a:cubicBezTo>
                <a:lnTo>
                  <a:pt x="844"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9"/>
          <p:cNvSpPr/>
          <p:nvPr/>
        </p:nvSpPr>
        <p:spPr>
          <a:xfrm>
            <a:off x="3143013" y="3391966"/>
            <a:ext cx="188300" cy="54803"/>
          </a:xfrm>
          <a:custGeom>
            <a:avLst/>
            <a:gdLst/>
            <a:ahLst/>
            <a:cxnLst/>
            <a:rect l="l" t="t" r="r" b="b"/>
            <a:pathLst>
              <a:path w="10435" h="3037" extrusionOk="0">
                <a:moveTo>
                  <a:pt x="820" y="0"/>
                </a:moveTo>
                <a:cubicBezTo>
                  <a:pt x="362" y="0"/>
                  <a:pt x="1" y="121"/>
                  <a:pt x="25" y="265"/>
                </a:cubicBezTo>
                <a:lnTo>
                  <a:pt x="410" y="2772"/>
                </a:lnTo>
                <a:cubicBezTo>
                  <a:pt x="434" y="2916"/>
                  <a:pt x="844" y="3037"/>
                  <a:pt x="1326" y="3037"/>
                </a:cubicBezTo>
                <a:lnTo>
                  <a:pt x="9591" y="3037"/>
                </a:lnTo>
                <a:cubicBezTo>
                  <a:pt x="10073" y="3037"/>
                  <a:pt x="10435" y="2916"/>
                  <a:pt x="10387" y="2772"/>
                </a:cubicBezTo>
                <a:lnTo>
                  <a:pt x="9688" y="265"/>
                </a:lnTo>
                <a:cubicBezTo>
                  <a:pt x="9664" y="121"/>
                  <a:pt x="9254" y="0"/>
                  <a:pt x="877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9"/>
          <p:cNvSpPr/>
          <p:nvPr/>
        </p:nvSpPr>
        <p:spPr>
          <a:xfrm>
            <a:off x="3346524" y="3391966"/>
            <a:ext cx="195698" cy="54803"/>
          </a:xfrm>
          <a:custGeom>
            <a:avLst/>
            <a:gdLst/>
            <a:ahLst/>
            <a:cxnLst/>
            <a:rect l="l" t="t" r="r" b="b"/>
            <a:pathLst>
              <a:path w="10845" h="3037" extrusionOk="0">
                <a:moveTo>
                  <a:pt x="820" y="0"/>
                </a:moveTo>
                <a:cubicBezTo>
                  <a:pt x="338" y="0"/>
                  <a:pt x="0" y="121"/>
                  <a:pt x="48" y="265"/>
                </a:cubicBezTo>
                <a:lnTo>
                  <a:pt x="795" y="2772"/>
                </a:lnTo>
                <a:cubicBezTo>
                  <a:pt x="844" y="2916"/>
                  <a:pt x="1277" y="3037"/>
                  <a:pt x="1759" y="3037"/>
                </a:cubicBezTo>
                <a:lnTo>
                  <a:pt x="10025" y="3037"/>
                </a:lnTo>
                <a:cubicBezTo>
                  <a:pt x="10507" y="3037"/>
                  <a:pt x="10844" y="2916"/>
                  <a:pt x="10772" y="2772"/>
                </a:cubicBezTo>
                <a:lnTo>
                  <a:pt x="9712" y="265"/>
                </a:lnTo>
                <a:cubicBezTo>
                  <a:pt x="9663" y="121"/>
                  <a:pt x="9230" y="0"/>
                  <a:pt x="877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9"/>
          <p:cNvSpPr/>
          <p:nvPr/>
        </p:nvSpPr>
        <p:spPr>
          <a:xfrm>
            <a:off x="3550018" y="3391966"/>
            <a:ext cx="203096" cy="55236"/>
          </a:xfrm>
          <a:custGeom>
            <a:avLst/>
            <a:gdLst/>
            <a:ahLst/>
            <a:cxnLst/>
            <a:rect l="l" t="t" r="r" b="b"/>
            <a:pathLst>
              <a:path w="11255" h="3061" extrusionOk="0">
                <a:moveTo>
                  <a:pt x="796" y="0"/>
                </a:moveTo>
                <a:cubicBezTo>
                  <a:pt x="338" y="0"/>
                  <a:pt x="1" y="121"/>
                  <a:pt x="73" y="265"/>
                </a:cubicBezTo>
                <a:lnTo>
                  <a:pt x="1182" y="2772"/>
                </a:lnTo>
                <a:cubicBezTo>
                  <a:pt x="1254" y="2916"/>
                  <a:pt x="1688" y="3037"/>
                  <a:pt x="2194" y="3037"/>
                </a:cubicBezTo>
                <a:lnTo>
                  <a:pt x="10435" y="3061"/>
                </a:lnTo>
                <a:cubicBezTo>
                  <a:pt x="10917" y="3061"/>
                  <a:pt x="11255" y="2940"/>
                  <a:pt x="11158" y="2796"/>
                </a:cubicBezTo>
                <a:lnTo>
                  <a:pt x="9736" y="290"/>
                </a:lnTo>
                <a:cubicBezTo>
                  <a:pt x="9664" y="145"/>
                  <a:pt x="9206" y="24"/>
                  <a:pt x="8748" y="24"/>
                </a:cubicBezTo>
                <a:lnTo>
                  <a:pt x="796"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9"/>
          <p:cNvSpPr/>
          <p:nvPr/>
        </p:nvSpPr>
        <p:spPr>
          <a:xfrm>
            <a:off x="3753529" y="3392399"/>
            <a:ext cx="210477" cy="54803"/>
          </a:xfrm>
          <a:custGeom>
            <a:avLst/>
            <a:gdLst/>
            <a:ahLst/>
            <a:cxnLst/>
            <a:rect l="l" t="t" r="r" b="b"/>
            <a:pathLst>
              <a:path w="11664" h="3037" extrusionOk="0">
                <a:moveTo>
                  <a:pt x="772" y="0"/>
                </a:moveTo>
                <a:cubicBezTo>
                  <a:pt x="314" y="0"/>
                  <a:pt x="1" y="121"/>
                  <a:pt x="97" y="266"/>
                </a:cubicBezTo>
                <a:lnTo>
                  <a:pt x="1567" y="2772"/>
                </a:lnTo>
                <a:cubicBezTo>
                  <a:pt x="1663" y="2916"/>
                  <a:pt x="2121" y="3037"/>
                  <a:pt x="2603" y="3037"/>
                </a:cubicBezTo>
                <a:lnTo>
                  <a:pt x="10869" y="3037"/>
                </a:lnTo>
                <a:cubicBezTo>
                  <a:pt x="11351" y="3037"/>
                  <a:pt x="11664" y="2916"/>
                  <a:pt x="11568" y="2772"/>
                </a:cubicBezTo>
                <a:lnTo>
                  <a:pt x="9760" y="266"/>
                </a:lnTo>
                <a:cubicBezTo>
                  <a:pt x="9664" y="121"/>
                  <a:pt x="9206" y="0"/>
                  <a:pt x="8724"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9"/>
          <p:cNvSpPr/>
          <p:nvPr/>
        </p:nvSpPr>
        <p:spPr>
          <a:xfrm>
            <a:off x="3957041" y="3392399"/>
            <a:ext cx="217875" cy="54803"/>
          </a:xfrm>
          <a:custGeom>
            <a:avLst/>
            <a:gdLst/>
            <a:ahLst/>
            <a:cxnLst/>
            <a:rect l="l" t="t" r="r" b="b"/>
            <a:pathLst>
              <a:path w="12074" h="3037" extrusionOk="0">
                <a:moveTo>
                  <a:pt x="771" y="0"/>
                </a:moveTo>
                <a:cubicBezTo>
                  <a:pt x="290" y="0"/>
                  <a:pt x="0" y="121"/>
                  <a:pt x="121" y="266"/>
                </a:cubicBezTo>
                <a:lnTo>
                  <a:pt x="1952" y="2772"/>
                </a:lnTo>
                <a:cubicBezTo>
                  <a:pt x="2073" y="2916"/>
                  <a:pt x="2555" y="3037"/>
                  <a:pt x="3037" y="3037"/>
                </a:cubicBezTo>
                <a:lnTo>
                  <a:pt x="11302" y="3037"/>
                </a:lnTo>
                <a:cubicBezTo>
                  <a:pt x="11784" y="3037"/>
                  <a:pt x="12073" y="2940"/>
                  <a:pt x="11953" y="2772"/>
                </a:cubicBezTo>
                <a:lnTo>
                  <a:pt x="9784" y="266"/>
                </a:lnTo>
                <a:cubicBezTo>
                  <a:pt x="9664" y="121"/>
                  <a:pt x="9182" y="0"/>
                  <a:pt x="8724"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9"/>
          <p:cNvSpPr/>
          <p:nvPr/>
        </p:nvSpPr>
        <p:spPr>
          <a:xfrm>
            <a:off x="4161418" y="3392399"/>
            <a:ext cx="315715" cy="55236"/>
          </a:xfrm>
          <a:custGeom>
            <a:avLst/>
            <a:gdLst/>
            <a:ahLst/>
            <a:cxnLst/>
            <a:rect l="l" t="t" r="r" b="b"/>
            <a:pathLst>
              <a:path w="17496" h="3061" extrusionOk="0">
                <a:moveTo>
                  <a:pt x="747" y="0"/>
                </a:moveTo>
                <a:cubicBezTo>
                  <a:pt x="289" y="0"/>
                  <a:pt x="0" y="121"/>
                  <a:pt x="145" y="290"/>
                </a:cubicBezTo>
                <a:lnTo>
                  <a:pt x="2338" y="2772"/>
                </a:lnTo>
                <a:cubicBezTo>
                  <a:pt x="2482" y="2940"/>
                  <a:pt x="2988" y="3061"/>
                  <a:pt x="3470" y="3061"/>
                </a:cubicBezTo>
                <a:lnTo>
                  <a:pt x="16748" y="3061"/>
                </a:lnTo>
                <a:cubicBezTo>
                  <a:pt x="17230" y="3061"/>
                  <a:pt x="17495" y="2940"/>
                  <a:pt x="17351" y="2796"/>
                </a:cubicBezTo>
                <a:lnTo>
                  <a:pt x="14652" y="290"/>
                </a:lnTo>
                <a:cubicBezTo>
                  <a:pt x="14507" y="145"/>
                  <a:pt x="14001" y="25"/>
                  <a:pt x="13543" y="25"/>
                </a:cubicBezTo>
                <a:lnTo>
                  <a:pt x="747"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9"/>
          <p:cNvSpPr/>
          <p:nvPr/>
        </p:nvSpPr>
        <p:spPr>
          <a:xfrm>
            <a:off x="684417" y="3742003"/>
            <a:ext cx="4454535" cy="35242"/>
          </a:xfrm>
          <a:custGeom>
            <a:avLst/>
            <a:gdLst/>
            <a:ahLst/>
            <a:cxnLst/>
            <a:rect l="l" t="t" r="r" b="b"/>
            <a:pathLst>
              <a:path w="246857" h="1953" extrusionOk="0">
                <a:moveTo>
                  <a:pt x="940" y="1"/>
                </a:moveTo>
                <a:cubicBezTo>
                  <a:pt x="0" y="989"/>
                  <a:pt x="2314" y="1760"/>
                  <a:pt x="6386" y="1760"/>
                </a:cubicBezTo>
                <a:lnTo>
                  <a:pt x="240447" y="1953"/>
                </a:lnTo>
                <a:cubicBezTo>
                  <a:pt x="244519" y="1953"/>
                  <a:pt x="246857" y="1158"/>
                  <a:pt x="245917" y="194"/>
                </a:cubicBezTo>
                <a:lnTo>
                  <a:pt x="245917" y="194"/>
                </a:lnTo>
                <a:cubicBezTo>
                  <a:pt x="245309" y="732"/>
                  <a:pt x="243408" y="1111"/>
                  <a:pt x="240698" y="1111"/>
                </a:cubicBezTo>
                <a:cubicBezTo>
                  <a:pt x="240615" y="1111"/>
                  <a:pt x="240531" y="1110"/>
                  <a:pt x="240447" y="1109"/>
                </a:cubicBezTo>
                <a:lnTo>
                  <a:pt x="6386" y="941"/>
                </a:lnTo>
                <a:cubicBezTo>
                  <a:pt x="3543" y="941"/>
                  <a:pt x="1567" y="555"/>
                  <a:pt x="940" y="1"/>
                </a:cubicBez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49" name="Google Shape;849;p49"/>
          <p:cNvPicPr preferRelativeResize="0"/>
          <p:nvPr/>
        </p:nvPicPr>
        <p:blipFill>
          <a:blip r:embed="rId3">
            <a:extLst>
              <a:ext uri="{28A0092B-C50C-407E-A947-70E740481C1C}">
                <a14:useLocalDpi xmlns:a14="http://schemas.microsoft.com/office/drawing/2010/main" val="0"/>
              </a:ext>
            </a:extLst>
          </a:blip>
          <a:stretch>
            <a:fillRect/>
          </a:stretch>
        </p:blipFill>
        <p:spPr>
          <a:xfrm>
            <a:off x="1527570" y="1380095"/>
            <a:ext cx="2770633" cy="1582852"/>
          </a:xfrm>
          <a:prstGeom prst="rect">
            <a:avLst/>
          </a:prstGeom>
          <a:noFill/>
          <a:ln>
            <a:noFill/>
          </a:ln>
        </p:spPr>
      </p:pic>
      <p:sp>
        <p:nvSpPr>
          <p:cNvPr id="850" name="Google Shape;850;p49"/>
          <p:cNvSpPr/>
          <p:nvPr/>
        </p:nvSpPr>
        <p:spPr>
          <a:xfrm>
            <a:off x="1470602" y="1162091"/>
            <a:ext cx="2937383" cy="1896800"/>
          </a:xfrm>
          <a:custGeom>
            <a:avLst/>
            <a:gdLst/>
            <a:ahLst/>
            <a:cxnLst/>
            <a:rect l="l" t="t" r="r" b="b"/>
            <a:pathLst>
              <a:path w="162781" h="105115" extrusionOk="0">
                <a:moveTo>
                  <a:pt x="3543" y="1"/>
                </a:moveTo>
                <a:cubicBezTo>
                  <a:pt x="2242" y="1"/>
                  <a:pt x="1013" y="386"/>
                  <a:pt x="1" y="1061"/>
                </a:cubicBezTo>
                <a:lnTo>
                  <a:pt x="162684" y="105115"/>
                </a:lnTo>
                <a:lnTo>
                  <a:pt x="162781" y="6676"/>
                </a:lnTo>
                <a:cubicBezTo>
                  <a:pt x="162781" y="3061"/>
                  <a:pt x="159841" y="121"/>
                  <a:pt x="156250" y="121"/>
                </a:cubicBezTo>
                <a:lnTo>
                  <a:pt x="3543"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UML Diagram</a:t>
            </a:r>
            <a:endParaRPr lang="en-US" dirty="0"/>
          </a:p>
        </p:txBody>
      </p:sp>
      <p:pic>
        <p:nvPicPr>
          <p:cNvPr id="1026" name="Picture 2" descr="https://res.cloudinary.com/practicaldev/image/fetch/s--mqNb3odL--/c_limit%2Cf_auto%2Cfl_progressive%2Cq_auto%2Cw_800/https:/firebasestorage.googleapis.com/v0/b/pratik-blog10.appspot.com/o/CPP%252FDesign%2520Patter%252FFactory%252FFactroy_design_pattern2.drawio.png%3Falt%3Dmedia%26token%3D3c310998-ca0e-4809-bff5-2cc94846f5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2207" y="1012200"/>
            <a:ext cx="6239686" cy="3881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405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2034642" y="2640450"/>
            <a:ext cx="5265516" cy="857915"/>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dirty="0" smtClean="0"/>
              <a:t>JAVA CODE</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smtClean="0"/>
              <a:t>04</a:t>
            </a:r>
            <a:endParaRPr dirty="0"/>
          </a:p>
        </p:txBody>
      </p:sp>
    </p:spTree>
    <p:extLst>
      <p:ext uri="{BB962C8B-B14F-4D97-AF65-F5344CB8AC3E}">
        <p14:creationId xmlns:p14="http://schemas.microsoft.com/office/powerpoint/2010/main" val="119039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50"/>
          <p:cNvSpPr txBox="1"/>
          <p:nvPr/>
        </p:nvSpPr>
        <p:spPr>
          <a:xfrm>
            <a:off x="2510100" y="1912534"/>
            <a:ext cx="4123800" cy="2904000"/>
          </a:xfrm>
          <a:prstGeom prst="rect">
            <a:avLst/>
          </a:prstGeom>
          <a:noFill/>
          <a:ln>
            <a:noFill/>
          </a:ln>
        </p:spPr>
        <p:txBody>
          <a:bodyPr spcFirstLastPara="1" wrap="square" lIns="91425" tIns="91425" rIns="91425" bIns="91425" anchor="t" anchorCtr="0">
            <a:noAutofit/>
          </a:bodyPr>
          <a:lstStyle/>
          <a:p>
            <a:pPr lvl="0"/>
            <a:r>
              <a:rPr lang="en-US" b="1" dirty="0">
                <a:solidFill>
                  <a:schemeClr val="tx1"/>
                </a:solidFill>
                <a:latin typeface="Overpass Mono" panose="020B0604020202020204" charset="0"/>
              </a:rPr>
              <a:t>interface </a:t>
            </a:r>
            <a:r>
              <a:rPr lang="en-US" b="1" dirty="0" smtClean="0">
                <a:solidFill>
                  <a:schemeClr val="tx1"/>
                </a:solidFill>
                <a:latin typeface="Overpass Mono" panose="020B0604020202020204" charset="0"/>
              </a:rPr>
              <a:t>Character </a:t>
            </a:r>
          </a:p>
          <a:p>
            <a:pPr lvl="0"/>
            <a:r>
              <a:rPr lang="en-US" b="1" dirty="0" smtClean="0">
                <a:solidFill>
                  <a:schemeClr val="tx1"/>
                </a:solidFill>
                <a:latin typeface="Overpass Mono" panose="020B0604020202020204" charset="0"/>
              </a:rPr>
              <a:t>{ </a:t>
            </a:r>
          </a:p>
          <a:p>
            <a:pPr lvl="0"/>
            <a:endParaRPr lang="en-US" b="1" dirty="0" smtClean="0">
              <a:solidFill>
                <a:schemeClr val="tx1"/>
              </a:solidFill>
              <a:latin typeface="Overpass Mono" panose="020B0604020202020204" charset="0"/>
            </a:endParaRPr>
          </a:p>
          <a:p>
            <a:pPr lvl="0"/>
            <a:r>
              <a:rPr lang="en-US" b="1" dirty="0" smtClean="0">
                <a:solidFill>
                  <a:schemeClr val="tx1"/>
                </a:solidFill>
                <a:latin typeface="Overpass Mono" panose="020B0604020202020204" charset="0"/>
              </a:rPr>
              <a:t>    void </a:t>
            </a:r>
            <a:r>
              <a:rPr lang="en-US" b="1" dirty="0">
                <a:solidFill>
                  <a:schemeClr val="tx1"/>
                </a:solidFill>
                <a:latin typeface="Overpass Mono" panose="020B0604020202020204" charset="0"/>
              </a:rPr>
              <a:t>displayInfo</a:t>
            </a:r>
            <a:r>
              <a:rPr lang="en-US" b="1" dirty="0" smtClean="0">
                <a:solidFill>
                  <a:schemeClr val="tx1"/>
                </a:solidFill>
                <a:latin typeface="Overpass Mono" panose="020B0604020202020204" charset="0"/>
              </a:rPr>
              <a:t>();</a:t>
            </a:r>
          </a:p>
          <a:p>
            <a:pPr lvl="0"/>
            <a:r>
              <a:rPr lang="en-US" b="1" dirty="0" smtClean="0">
                <a:solidFill>
                  <a:schemeClr val="tx1"/>
                </a:solidFill>
                <a:latin typeface="Overpass Mono" panose="020B0604020202020204" charset="0"/>
              </a:rPr>
              <a:t>    void </a:t>
            </a:r>
            <a:r>
              <a:rPr lang="en-US" b="1" dirty="0">
                <a:solidFill>
                  <a:schemeClr val="tx1"/>
                </a:solidFill>
                <a:latin typeface="Overpass Mono" panose="020B0604020202020204" charset="0"/>
              </a:rPr>
              <a:t>attack</a:t>
            </a:r>
            <a:r>
              <a:rPr lang="en-US" b="1" dirty="0" smtClean="0">
                <a:solidFill>
                  <a:schemeClr val="tx1"/>
                </a:solidFill>
                <a:latin typeface="Overpass Mono" panose="020B0604020202020204" charset="0"/>
              </a:rPr>
              <a:t>();</a:t>
            </a:r>
          </a:p>
          <a:p>
            <a:pPr lvl="0"/>
            <a:r>
              <a:rPr lang="en-US" b="1" dirty="0" smtClean="0">
                <a:solidFill>
                  <a:schemeClr val="tx1"/>
                </a:solidFill>
                <a:latin typeface="Overpass Mono" panose="020B0604020202020204" charset="0"/>
              </a:rPr>
              <a:t>    void </a:t>
            </a:r>
            <a:r>
              <a:rPr lang="en-US" b="1" dirty="0">
                <a:solidFill>
                  <a:schemeClr val="tx1"/>
                </a:solidFill>
                <a:latin typeface="Overpass Mono" panose="020B0604020202020204" charset="0"/>
              </a:rPr>
              <a:t>defend</a:t>
            </a:r>
            <a:r>
              <a:rPr lang="en-US" b="1" dirty="0" smtClean="0">
                <a:solidFill>
                  <a:schemeClr val="tx1"/>
                </a:solidFill>
                <a:latin typeface="Overpass Mono" panose="020B0604020202020204" charset="0"/>
              </a:rPr>
              <a:t>();</a:t>
            </a:r>
          </a:p>
          <a:p>
            <a:pPr lvl="0"/>
            <a:endParaRPr lang="en-US" b="1" dirty="0" smtClean="0">
              <a:solidFill>
                <a:schemeClr val="tx1"/>
              </a:solidFill>
              <a:latin typeface="Overpass Mono" panose="020B0604020202020204" charset="0"/>
            </a:endParaRPr>
          </a:p>
          <a:p>
            <a:pPr lvl="0"/>
            <a:r>
              <a:rPr lang="en-US" b="1" dirty="0" smtClean="0">
                <a:solidFill>
                  <a:schemeClr val="tx1"/>
                </a:solidFill>
                <a:latin typeface="Overpass Mono" panose="020B0604020202020204" charset="0"/>
              </a:rPr>
              <a:t>}</a:t>
            </a:r>
            <a:endParaRPr b="1" dirty="0">
              <a:solidFill>
                <a:schemeClr val="tx1"/>
              </a:solidFill>
              <a:latin typeface="Overpass Mono" panose="020B0604020202020204" charset="0"/>
              <a:ea typeface="Overpass Mono"/>
              <a:cs typeface="Overpass Mono"/>
              <a:sym typeface="Overpass Mono"/>
            </a:endParaRPr>
          </a:p>
        </p:txBody>
      </p:sp>
      <p:sp>
        <p:nvSpPr>
          <p:cNvPr id="856" name="Google Shape;856;p50"/>
          <p:cNvSpPr txBox="1">
            <a:spLocks noGrp="1"/>
          </p:cNvSpPr>
          <p:nvPr>
            <p:ph type="title"/>
          </p:nvPr>
        </p:nvSpPr>
        <p:spPr>
          <a:xfrm>
            <a:off x="-63792" y="229787"/>
            <a:ext cx="9321209" cy="669000"/>
          </a:xfrm>
          <a:prstGeom prst="rect">
            <a:avLst/>
          </a:prstGeom>
        </p:spPr>
        <p:txBody>
          <a:bodyPr spcFirstLastPara="1" wrap="square" lIns="91425" tIns="91425" rIns="91425" bIns="91425" anchor="t" anchorCtr="0">
            <a:noAutofit/>
          </a:bodyPr>
          <a:lstStyle/>
          <a:p>
            <a:pPr lvl="0"/>
            <a:r>
              <a:rPr lang="en-US" dirty="0" smtClean="0"/>
              <a:t>SUPER CLASS (INTERFACE)/ABSTRACT CLASS</a:t>
            </a:r>
            <a:endParaRPr dirty="0"/>
          </a:p>
        </p:txBody>
      </p:sp>
      <p:sp>
        <p:nvSpPr>
          <p:cNvPr id="857" name="Google Shape;857;p50"/>
          <p:cNvSpPr/>
          <p:nvPr/>
        </p:nvSpPr>
        <p:spPr>
          <a:xfrm flipH="1">
            <a:off x="2510100" y="4594449"/>
            <a:ext cx="3175205" cy="316801"/>
          </a:xfrm>
          <a:custGeom>
            <a:avLst/>
            <a:gdLst/>
            <a:ahLst/>
            <a:cxnLst/>
            <a:rect l="l" t="t" r="r" b="b"/>
            <a:pathLst>
              <a:path w="16884" h="2775" extrusionOk="0">
                <a:moveTo>
                  <a:pt x="0" y="1"/>
                </a:moveTo>
                <a:lnTo>
                  <a:pt x="0" y="2775"/>
                </a:lnTo>
                <a:lnTo>
                  <a:pt x="16883" y="2775"/>
                </a:lnTo>
                <a:lnTo>
                  <a:pt x="16883" y="1"/>
                </a:lnTo>
                <a:close/>
              </a:path>
            </a:pathLst>
          </a:cu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50"/>
          <p:cNvSpPr txBox="1"/>
          <p:nvPr/>
        </p:nvSpPr>
        <p:spPr>
          <a:xfrm>
            <a:off x="2510100" y="1430524"/>
            <a:ext cx="4464858" cy="3277337"/>
          </a:xfrm>
          <a:prstGeom prst="rect">
            <a:avLst/>
          </a:prstGeom>
          <a:noFill/>
          <a:ln>
            <a:noFill/>
          </a:ln>
        </p:spPr>
        <p:txBody>
          <a:bodyPr spcFirstLastPara="1" wrap="square" lIns="91425" tIns="91425" rIns="91425" bIns="91425" anchor="t" anchorCtr="0">
            <a:noAutofit/>
          </a:bodyPr>
          <a:lstStyle/>
          <a:p>
            <a:pPr lvl="0"/>
            <a:r>
              <a:rPr lang="en-US" b="1" dirty="0">
                <a:solidFill>
                  <a:schemeClr val="tx1"/>
                </a:solidFill>
                <a:latin typeface="Overpass Mono" panose="020B0604020202020204" charset="0"/>
              </a:rPr>
              <a:t>class Warrior implements Character </a:t>
            </a:r>
            <a:r>
              <a:rPr lang="en-US" b="1" dirty="0" smtClean="0">
                <a:solidFill>
                  <a:schemeClr val="tx1"/>
                </a:solidFill>
                <a:latin typeface="Overpass Mono" panose="020B0604020202020204" charset="0"/>
              </a:rPr>
              <a:t>{</a:t>
            </a:r>
          </a:p>
          <a:p>
            <a:pPr lvl="0"/>
            <a:endParaRPr lang="en-US" b="1" dirty="0">
              <a:solidFill>
                <a:schemeClr val="tx1"/>
              </a:solidFill>
              <a:latin typeface="Overpass Mono" panose="020B0604020202020204" charset="0"/>
            </a:endParaRPr>
          </a:p>
          <a:p>
            <a:pPr lvl="0"/>
            <a:r>
              <a:rPr lang="en-US" b="1" dirty="0">
                <a:solidFill>
                  <a:schemeClr val="tx1"/>
                </a:solidFill>
                <a:latin typeface="Overpass Mono" panose="020B0604020202020204" charset="0"/>
              </a:rPr>
              <a:t>    public void displayInfo() { </a:t>
            </a:r>
            <a:r>
              <a:rPr lang="en-US" b="1" dirty="0" smtClean="0">
                <a:solidFill>
                  <a:schemeClr val="tx1"/>
                </a:solidFill>
                <a:latin typeface="Overpass Mono" panose="020B0604020202020204" charset="0"/>
              </a:rPr>
              <a:t>	</a:t>
            </a:r>
            <a:r>
              <a:rPr lang="en-US" b="1" dirty="0" err="1" smtClean="0">
                <a:solidFill>
                  <a:schemeClr val="tx1"/>
                </a:solidFill>
                <a:latin typeface="Overpass Mono" panose="020B0604020202020204" charset="0"/>
              </a:rPr>
              <a:t>System.out.println</a:t>
            </a:r>
            <a:r>
              <a:rPr lang="en-US" b="1" dirty="0">
                <a:solidFill>
                  <a:schemeClr val="tx1"/>
                </a:solidFill>
                <a:latin typeface="Overpass Mono" panose="020B0604020202020204" charset="0"/>
              </a:rPr>
              <a:t>("</a:t>
            </a:r>
            <a:r>
              <a:rPr lang="en-US" b="1" dirty="0" smtClean="0">
                <a:solidFill>
                  <a:schemeClr val="tx1"/>
                </a:solidFill>
                <a:latin typeface="Overpass Mono" panose="020B0604020202020204" charset="0"/>
              </a:rPr>
              <a:t>Warrior	: </a:t>
            </a:r>
            <a:r>
              <a:rPr lang="en-US" b="1" dirty="0">
                <a:solidFill>
                  <a:schemeClr val="tx1"/>
                </a:solidFill>
                <a:latin typeface="Overpass Mono" panose="020B0604020202020204" charset="0"/>
              </a:rPr>
              <a:t>Strength"); </a:t>
            </a:r>
            <a:r>
              <a:rPr lang="en-US" b="1" dirty="0" smtClean="0">
                <a:solidFill>
                  <a:schemeClr val="tx1"/>
                </a:solidFill>
                <a:latin typeface="Overpass Mono" panose="020B0604020202020204" charset="0"/>
              </a:rPr>
              <a:t>}</a:t>
            </a:r>
          </a:p>
          <a:p>
            <a:pPr lvl="0"/>
            <a:endParaRPr lang="en-US" b="1" dirty="0">
              <a:solidFill>
                <a:schemeClr val="tx1"/>
              </a:solidFill>
              <a:latin typeface="Overpass Mono" panose="020B0604020202020204" charset="0"/>
            </a:endParaRPr>
          </a:p>
          <a:p>
            <a:pPr lvl="0"/>
            <a:r>
              <a:rPr lang="en-US" b="1" dirty="0">
                <a:solidFill>
                  <a:schemeClr val="tx1"/>
                </a:solidFill>
                <a:latin typeface="Overpass Mono" panose="020B0604020202020204" charset="0"/>
              </a:rPr>
              <a:t>    public void attack() { </a:t>
            </a:r>
            <a:r>
              <a:rPr lang="en-US" b="1" dirty="0" smtClean="0">
                <a:solidFill>
                  <a:schemeClr val="tx1"/>
                </a:solidFill>
                <a:latin typeface="Overpass Mono" panose="020B0604020202020204" charset="0"/>
              </a:rPr>
              <a:t>	</a:t>
            </a:r>
            <a:r>
              <a:rPr lang="en-US" b="1" dirty="0" err="1" smtClean="0">
                <a:solidFill>
                  <a:schemeClr val="tx1"/>
                </a:solidFill>
                <a:latin typeface="Overpass Mono" panose="020B0604020202020204" charset="0"/>
              </a:rPr>
              <a:t>System.out.println</a:t>
            </a:r>
            <a:r>
              <a:rPr lang="en-US" b="1" dirty="0">
                <a:solidFill>
                  <a:schemeClr val="tx1"/>
                </a:solidFill>
                <a:latin typeface="Overpass Mono" panose="020B0604020202020204" charset="0"/>
              </a:rPr>
              <a:t>("Warrior </a:t>
            </a:r>
            <a:r>
              <a:rPr lang="en-US" b="1" dirty="0" smtClean="0">
                <a:solidFill>
                  <a:schemeClr val="tx1"/>
                </a:solidFill>
                <a:latin typeface="Overpass Mono" panose="020B0604020202020204" charset="0"/>
              </a:rPr>
              <a:t>	strikes</a:t>
            </a:r>
            <a:r>
              <a:rPr lang="en-US" b="1" dirty="0">
                <a:solidFill>
                  <a:schemeClr val="tx1"/>
                </a:solidFill>
                <a:latin typeface="Overpass Mono" panose="020B0604020202020204" charset="0"/>
              </a:rPr>
              <a:t>!"); </a:t>
            </a:r>
            <a:r>
              <a:rPr lang="en-US" b="1" dirty="0" smtClean="0">
                <a:solidFill>
                  <a:schemeClr val="tx1"/>
                </a:solidFill>
                <a:latin typeface="Overpass Mono" panose="020B0604020202020204" charset="0"/>
              </a:rPr>
              <a:t>}</a:t>
            </a:r>
          </a:p>
          <a:p>
            <a:pPr lvl="0"/>
            <a:endParaRPr lang="en-US" b="1" dirty="0">
              <a:solidFill>
                <a:schemeClr val="tx1"/>
              </a:solidFill>
              <a:latin typeface="Overpass Mono" panose="020B0604020202020204" charset="0"/>
            </a:endParaRPr>
          </a:p>
          <a:p>
            <a:pPr lvl="0"/>
            <a:r>
              <a:rPr lang="en-US" b="1" dirty="0">
                <a:solidFill>
                  <a:schemeClr val="tx1"/>
                </a:solidFill>
                <a:latin typeface="Overpass Mono" panose="020B0604020202020204" charset="0"/>
              </a:rPr>
              <a:t>    public void defend() { </a:t>
            </a:r>
            <a:r>
              <a:rPr lang="en-US" b="1" dirty="0" smtClean="0">
                <a:solidFill>
                  <a:schemeClr val="tx1"/>
                </a:solidFill>
                <a:latin typeface="Overpass Mono" panose="020B0604020202020204" charset="0"/>
              </a:rPr>
              <a:t>	</a:t>
            </a:r>
            <a:r>
              <a:rPr lang="en-US" b="1" dirty="0" err="1" smtClean="0">
                <a:solidFill>
                  <a:schemeClr val="tx1"/>
                </a:solidFill>
                <a:latin typeface="Overpass Mono" panose="020B0604020202020204" charset="0"/>
              </a:rPr>
              <a:t>System.out.println</a:t>
            </a:r>
            <a:r>
              <a:rPr lang="en-US" b="1" dirty="0">
                <a:solidFill>
                  <a:schemeClr val="tx1"/>
                </a:solidFill>
                <a:latin typeface="Overpass Mono" panose="020B0604020202020204" charset="0"/>
              </a:rPr>
              <a:t>("Warrior </a:t>
            </a:r>
            <a:r>
              <a:rPr lang="en-US" b="1" dirty="0" smtClean="0">
                <a:solidFill>
                  <a:schemeClr val="tx1"/>
                </a:solidFill>
                <a:latin typeface="Overpass Mono" panose="020B0604020202020204" charset="0"/>
              </a:rPr>
              <a:t>	shields</a:t>
            </a:r>
            <a:r>
              <a:rPr lang="en-US" b="1" dirty="0">
                <a:solidFill>
                  <a:schemeClr val="tx1"/>
                </a:solidFill>
                <a:latin typeface="Overpass Mono" panose="020B0604020202020204" charset="0"/>
              </a:rPr>
              <a:t>!"); </a:t>
            </a:r>
            <a:r>
              <a:rPr lang="en-US" b="1" dirty="0" smtClean="0">
                <a:solidFill>
                  <a:schemeClr val="tx1"/>
                </a:solidFill>
                <a:latin typeface="Overpass Mono" panose="020B0604020202020204" charset="0"/>
              </a:rPr>
              <a:t>}</a:t>
            </a:r>
            <a:endParaRPr lang="en-US" b="1" dirty="0">
              <a:solidFill>
                <a:schemeClr val="tx1"/>
              </a:solidFill>
              <a:latin typeface="Overpass Mono" panose="020B0604020202020204" charset="0"/>
            </a:endParaRPr>
          </a:p>
          <a:p>
            <a:pPr lvl="0"/>
            <a:r>
              <a:rPr lang="en-US" b="1" dirty="0" smtClean="0">
                <a:solidFill>
                  <a:schemeClr val="tx1"/>
                </a:solidFill>
                <a:latin typeface="Overpass Mono" panose="020B0604020202020204" charset="0"/>
              </a:rPr>
              <a:t>}</a:t>
            </a:r>
            <a:endParaRPr lang="en-US" b="1" dirty="0">
              <a:solidFill>
                <a:schemeClr val="tx1"/>
              </a:solidFill>
              <a:latin typeface="Overpass Mono" panose="020B0604020202020204" charset="0"/>
            </a:endParaRPr>
          </a:p>
        </p:txBody>
      </p:sp>
      <p:sp>
        <p:nvSpPr>
          <p:cNvPr id="856" name="Google Shape;856;p50"/>
          <p:cNvSpPr txBox="1">
            <a:spLocks noGrp="1"/>
          </p:cNvSpPr>
          <p:nvPr>
            <p:ph type="title"/>
          </p:nvPr>
        </p:nvSpPr>
        <p:spPr>
          <a:xfrm>
            <a:off x="2963348" y="208522"/>
            <a:ext cx="3558362" cy="669000"/>
          </a:xfrm>
          <a:prstGeom prst="rect">
            <a:avLst/>
          </a:prstGeom>
        </p:spPr>
        <p:txBody>
          <a:bodyPr spcFirstLastPara="1" wrap="square" lIns="91425" tIns="91425" rIns="91425" bIns="91425" anchor="t" anchorCtr="0">
            <a:noAutofit/>
          </a:bodyPr>
          <a:lstStyle/>
          <a:p>
            <a:pPr lvl="0"/>
            <a:r>
              <a:rPr lang="en-US" dirty="0" smtClean="0"/>
              <a:t>CONCRETE CLASS</a:t>
            </a:r>
            <a:endParaRPr dirty="0"/>
          </a:p>
        </p:txBody>
      </p:sp>
      <p:sp>
        <p:nvSpPr>
          <p:cNvPr id="857" name="Google Shape;857;p50"/>
          <p:cNvSpPr/>
          <p:nvPr/>
        </p:nvSpPr>
        <p:spPr>
          <a:xfrm flipH="1">
            <a:off x="2510100" y="4707862"/>
            <a:ext cx="3175205" cy="316801"/>
          </a:xfrm>
          <a:custGeom>
            <a:avLst/>
            <a:gdLst/>
            <a:ahLst/>
            <a:cxnLst/>
            <a:rect l="l" t="t" r="r" b="b"/>
            <a:pathLst>
              <a:path w="16884" h="2775" extrusionOk="0">
                <a:moveTo>
                  <a:pt x="0" y="1"/>
                </a:moveTo>
                <a:lnTo>
                  <a:pt x="0" y="2775"/>
                </a:lnTo>
                <a:lnTo>
                  <a:pt x="16883" y="2775"/>
                </a:lnTo>
                <a:lnTo>
                  <a:pt x="16883" y="1"/>
                </a:lnTo>
                <a:close/>
              </a:path>
            </a:pathLst>
          </a:cu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35316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50"/>
          <p:cNvSpPr txBox="1"/>
          <p:nvPr/>
        </p:nvSpPr>
        <p:spPr>
          <a:xfrm>
            <a:off x="2510100" y="1430524"/>
            <a:ext cx="4464858" cy="3277337"/>
          </a:xfrm>
          <a:prstGeom prst="rect">
            <a:avLst/>
          </a:prstGeom>
          <a:noFill/>
          <a:ln>
            <a:noFill/>
          </a:ln>
        </p:spPr>
        <p:txBody>
          <a:bodyPr spcFirstLastPara="1" wrap="square" lIns="91425" tIns="91425" rIns="91425" bIns="91425" anchor="t" anchorCtr="0">
            <a:noAutofit/>
          </a:bodyPr>
          <a:lstStyle/>
          <a:p>
            <a:pPr lvl="0"/>
            <a:r>
              <a:rPr lang="en-US" b="1" dirty="0">
                <a:solidFill>
                  <a:schemeClr val="tx1"/>
                </a:solidFill>
                <a:latin typeface="Overpass Mono" panose="020B0604020202020204" charset="0"/>
              </a:rPr>
              <a:t>class </a:t>
            </a:r>
            <a:r>
              <a:rPr lang="en-US" b="1" dirty="0" smtClean="0">
                <a:solidFill>
                  <a:schemeClr val="tx1"/>
                </a:solidFill>
                <a:latin typeface="Overpass Mono" panose="020B0604020202020204" charset="0"/>
              </a:rPr>
              <a:t>Mage </a:t>
            </a:r>
            <a:r>
              <a:rPr lang="en-US" b="1" dirty="0">
                <a:solidFill>
                  <a:schemeClr val="tx1"/>
                </a:solidFill>
                <a:latin typeface="Overpass Mono" panose="020B0604020202020204" charset="0"/>
              </a:rPr>
              <a:t>implements Character </a:t>
            </a:r>
            <a:r>
              <a:rPr lang="en-US" b="1" dirty="0" smtClean="0">
                <a:solidFill>
                  <a:schemeClr val="tx1"/>
                </a:solidFill>
                <a:latin typeface="Overpass Mono" panose="020B0604020202020204" charset="0"/>
              </a:rPr>
              <a:t>{</a:t>
            </a:r>
          </a:p>
          <a:p>
            <a:pPr lvl="0"/>
            <a:endParaRPr lang="en-US" b="1" dirty="0">
              <a:solidFill>
                <a:schemeClr val="tx1"/>
              </a:solidFill>
              <a:latin typeface="Overpass Mono" panose="020B0604020202020204" charset="0"/>
            </a:endParaRPr>
          </a:p>
          <a:p>
            <a:pPr lvl="0"/>
            <a:r>
              <a:rPr lang="en-US" b="1" dirty="0">
                <a:solidFill>
                  <a:schemeClr val="tx1"/>
                </a:solidFill>
                <a:latin typeface="Overpass Mono" panose="020B0604020202020204" charset="0"/>
              </a:rPr>
              <a:t>    public void displayInfo() { </a:t>
            </a:r>
            <a:r>
              <a:rPr lang="en-US" b="1" dirty="0" smtClean="0">
                <a:solidFill>
                  <a:schemeClr val="tx1"/>
                </a:solidFill>
                <a:latin typeface="Overpass Mono" panose="020B0604020202020204" charset="0"/>
              </a:rPr>
              <a:t>	</a:t>
            </a:r>
            <a:r>
              <a:rPr lang="en-US" b="1" dirty="0" err="1" smtClean="0">
                <a:solidFill>
                  <a:schemeClr val="tx1"/>
                </a:solidFill>
                <a:latin typeface="Overpass Mono" panose="020B0604020202020204" charset="0"/>
              </a:rPr>
              <a:t>System.out.println</a:t>
            </a:r>
            <a:r>
              <a:rPr lang="en-US" b="1" dirty="0" smtClean="0">
                <a:solidFill>
                  <a:schemeClr val="tx1"/>
                </a:solidFill>
                <a:latin typeface="Overpass Mono" panose="020B0604020202020204" charset="0"/>
              </a:rPr>
              <a:t>(“Mage	: 	Magic"); }</a:t>
            </a:r>
          </a:p>
          <a:p>
            <a:pPr lvl="0"/>
            <a:endParaRPr lang="en-US" b="1" dirty="0">
              <a:solidFill>
                <a:schemeClr val="tx1"/>
              </a:solidFill>
              <a:latin typeface="Overpass Mono" panose="020B0604020202020204" charset="0"/>
            </a:endParaRPr>
          </a:p>
          <a:p>
            <a:pPr lvl="0"/>
            <a:r>
              <a:rPr lang="en-US" b="1" dirty="0">
                <a:solidFill>
                  <a:schemeClr val="tx1"/>
                </a:solidFill>
                <a:latin typeface="Overpass Mono" panose="020B0604020202020204" charset="0"/>
              </a:rPr>
              <a:t>    public void attack() { </a:t>
            </a:r>
            <a:r>
              <a:rPr lang="en-US" b="1" dirty="0" smtClean="0">
                <a:solidFill>
                  <a:schemeClr val="tx1"/>
                </a:solidFill>
                <a:latin typeface="Overpass Mono" panose="020B0604020202020204" charset="0"/>
              </a:rPr>
              <a:t>	</a:t>
            </a:r>
            <a:r>
              <a:rPr lang="en-US" b="1" dirty="0" err="1" smtClean="0">
                <a:solidFill>
                  <a:schemeClr val="tx1"/>
                </a:solidFill>
                <a:latin typeface="Overpass Mono" panose="020B0604020202020204" charset="0"/>
              </a:rPr>
              <a:t>System.out.println</a:t>
            </a:r>
            <a:r>
              <a:rPr lang="en-US" b="1" dirty="0" smtClean="0">
                <a:solidFill>
                  <a:schemeClr val="tx1"/>
                </a:solidFill>
                <a:latin typeface="Overpass Mono" panose="020B0604020202020204" charset="0"/>
              </a:rPr>
              <a:t>(“Mage 	Cast!"); }</a:t>
            </a:r>
          </a:p>
          <a:p>
            <a:pPr lvl="0"/>
            <a:endParaRPr lang="en-US" b="1" dirty="0">
              <a:solidFill>
                <a:schemeClr val="tx1"/>
              </a:solidFill>
              <a:latin typeface="Overpass Mono" panose="020B0604020202020204" charset="0"/>
            </a:endParaRPr>
          </a:p>
          <a:p>
            <a:pPr lvl="0"/>
            <a:r>
              <a:rPr lang="en-US" b="1" dirty="0">
                <a:solidFill>
                  <a:schemeClr val="tx1"/>
                </a:solidFill>
                <a:latin typeface="Overpass Mono" panose="020B0604020202020204" charset="0"/>
              </a:rPr>
              <a:t>    public void defend() { </a:t>
            </a:r>
            <a:r>
              <a:rPr lang="en-US" b="1" dirty="0" smtClean="0">
                <a:solidFill>
                  <a:schemeClr val="tx1"/>
                </a:solidFill>
                <a:latin typeface="Overpass Mono" panose="020B0604020202020204" charset="0"/>
              </a:rPr>
              <a:t>	</a:t>
            </a:r>
            <a:r>
              <a:rPr lang="en-US" b="1" dirty="0" err="1" smtClean="0">
                <a:solidFill>
                  <a:schemeClr val="tx1"/>
                </a:solidFill>
                <a:latin typeface="Overpass Mono" panose="020B0604020202020204" charset="0"/>
              </a:rPr>
              <a:t>System.out.println</a:t>
            </a:r>
            <a:r>
              <a:rPr lang="en-US" b="1" dirty="0" smtClean="0">
                <a:solidFill>
                  <a:schemeClr val="tx1"/>
                </a:solidFill>
                <a:latin typeface="Overpass Mono" panose="020B0604020202020204" charset="0"/>
              </a:rPr>
              <a:t>(“Mage 	Protects!"); }</a:t>
            </a:r>
            <a:endParaRPr lang="en-US" b="1" dirty="0">
              <a:solidFill>
                <a:schemeClr val="tx1"/>
              </a:solidFill>
              <a:latin typeface="Overpass Mono" panose="020B0604020202020204" charset="0"/>
            </a:endParaRPr>
          </a:p>
          <a:p>
            <a:pPr lvl="0"/>
            <a:r>
              <a:rPr lang="en-US" b="1" dirty="0" smtClean="0">
                <a:solidFill>
                  <a:schemeClr val="tx1"/>
                </a:solidFill>
                <a:latin typeface="Overpass Mono" panose="020B0604020202020204" charset="0"/>
              </a:rPr>
              <a:t>}</a:t>
            </a:r>
            <a:endParaRPr lang="en-US" b="1" dirty="0">
              <a:solidFill>
                <a:schemeClr val="tx1"/>
              </a:solidFill>
              <a:latin typeface="Overpass Mono" panose="020B0604020202020204" charset="0"/>
            </a:endParaRPr>
          </a:p>
        </p:txBody>
      </p:sp>
      <p:sp>
        <p:nvSpPr>
          <p:cNvPr id="856" name="Google Shape;856;p50"/>
          <p:cNvSpPr txBox="1">
            <a:spLocks noGrp="1"/>
          </p:cNvSpPr>
          <p:nvPr>
            <p:ph type="title"/>
          </p:nvPr>
        </p:nvSpPr>
        <p:spPr>
          <a:xfrm>
            <a:off x="2963348" y="208522"/>
            <a:ext cx="3558362" cy="669000"/>
          </a:xfrm>
          <a:prstGeom prst="rect">
            <a:avLst/>
          </a:prstGeom>
        </p:spPr>
        <p:txBody>
          <a:bodyPr spcFirstLastPara="1" wrap="square" lIns="91425" tIns="91425" rIns="91425" bIns="91425" anchor="t" anchorCtr="0">
            <a:noAutofit/>
          </a:bodyPr>
          <a:lstStyle/>
          <a:p>
            <a:pPr lvl="0"/>
            <a:r>
              <a:rPr lang="en-US" dirty="0" smtClean="0"/>
              <a:t>CONCRETE CLASS</a:t>
            </a:r>
            <a:endParaRPr dirty="0"/>
          </a:p>
        </p:txBody>
      </p:sp>
      <p:sp>
        <p:nvSpPr>
          <p:cNvPr id="857" name="Google Shape;857;p50"/>
          <p:cNvSpPr/>
          <p:nvPr/>
        </p:nvSpPr>
        <p:spPr>
          <a:xfrm flipH="1">
            <a:off x="2510100" y="4707862"/>
            <a:ext cx="3175205" cy="316801"/>
          </a:xfrm>
          <a:custGeom>
            <a:avLst/>
            <a:gdLst/>
            <a:ahLst/>
            <a:cxnLst/>
            <a:rect l="l" t="t" r="r" b="b"/>
            <a:pathLst>
              <a:path w="16884" h="2775" extrusionOk="0">
                <a:moveTo>
                  <a:pt x="0" y="1"/>
                </a:moveTo>
                <a:lnTo>
                  <a:pt x="0" y="2775"/>
                </a:lnTo>
                <a:lnTo>
                  <a:pt x="16883" y="2775"/>
                </a:lnTo>
                <a:lnTo>
                  <a:pt x="16883" y="1"/>
                </a:lnTo>
                <a:close/>
              </a:path>
            </a:pathLst>
          </a:cu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37585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50"/>
          <p:cNvSpPr txBox="1"/>
          <p:nvPr/>
        </p:nvSpPr>
        <p:spPr>
          <a:xfrm>
            <a:off x="2510100" y="1430524"/>
            <a:ext cx="4464858" cy="3277337"/>
          </a:xfrm>
          <a:prstGeom prst="rect">
            <a:avLst/>
          </a:prstGeom>
          <a:noFill/>
          <a:ln>
            <a:noFill/>
          </a:ln>
        </p:spPr>
        <p:txBody>
          <a:bodyPr spcFirstLastPara="1" wrap="square" lIns="91425" tIns="91425" rIns="91425" bIns="91425" anchor="t" anchorCtr="0">
            <a:noAutofit/>
          </a:bodyPr>
          <a:lstStyle/>
          <a:p>
            <a:pPr lvl="0"/>
            <a:r>
              <a:rPr lang="en-US" b="1" dirty="0">
                <a:solidFill>
                  <a:schemeClr val="tx1"/>
                </a:solidFill>
                <a:latin typeface="Overpass Mono" panose="020B0604020202020204" charset="0"/>
              </a:rPr>
              <a:t>class </a:t>
            </a:r>
            <a:r>
              <a:rPr lang="en-US" b="1" dirty="0" smtClean="0">
                <a:solidFill>
                  <a:schemeClr val="tx1"/>
                </a:solidFill>
                <a:latin typeface="Overpass Mono" panose="020B0604020202020204" charset="0"/>
              </a:rPr>
              <a:t>Archer </a:t>
            </a:r>
            <a:r>
              <a:rPr lang="en-US" b="1" dirty="0">
                <a:solidFill>
                  <a:schemeClr val="tx1"/>
                </a:solidFill>
                <a:latin typeface="Overpass Mono" panose="020B0604020202020204" charset="0"/>
              </a:rPr>
              <a:t>implements Character </a:t>
            </a:r>
            <a:r>
              <a:rPr lang="en-US" b="1" dirty="0" smtClean="0">
                <a:solidFill>
                  <a:schemeClr val="tx1"/>
                </a:solidFill>
                <a:latin typeface="Overpass Mono" panose="020B0604020202020204" charset="0"/>
              </a:rPr>
              <a:t>{</a:t>
            </a:r>
          </a:p>
          <a:p>
            <a:pPr lvl="0"/>
            <a:endParaRPr lang="en-US" b="1" dirty="0">
              <a:solidFill>
                <a:schemeClr val="tx1"/>
              </a:solidFill>
              <a:latin typeface="Overpass Mono" panose="020B0604020202020204" charset="0"/>
            </a:endParaRPr>
          </a:p>
          <a:p>
            <a:pPr lvl="0"/>
            <a:r>
              <a:rPr lang="en-US" b="1" dirty="0">
                <a:solidFill>
                  <a:schemeClr val="tx1"/>
                </a:solidFill>
                <a:latin typeface="Overpass Mono" panose="020B0604020202020204" charset="0"/>
              </a:rPr>
              <a:t>    public void displayInfo() { </a:t>
            </a:r>
            <a:r>
              <a:rPr lang="en-US" b="1" dirty="0" smtClean="0">
                <a:solidFill>
                  <a:schemeClr val="tx1"/>
                </a:solidFill>
                <a:latin typeface="Overpass Mono" panose="020B0604020202020204" charset="0"/>
              </a:rPr>
              <a:t>	</a:t>
            </a:r>
            <a:r>
              <a:rPr lang="en-US" b="1" dirty="0" err="1" smtClean="0">
                <a:solidFill>
                  <a:schemeClr val="tx1"/>
                </a:solidFill>
                <a:latin typeface="Overpass Mono" panose="020B0604020202020204" charset="0"/>
              </a:rPr>
              <a:t>System.out.println</a:t>
            </a:r>
            <a:r>
              <a:rPr lang="en-US" b="1" dirty="0" smtClean="0">
                <a:solidFill>
                  <a:schemeClr val="tx1"/>
                </a:solidFill>
                <a:latin typeface="Overpass Mono" panose="020B0604020202020204" charset="0"/>
              </a:rPr>
              <a:t>(“Archer	: Precision"); }</a:t>
            </a:r>
          </a:p>
          <a:p>
            <a:pPr lvl="0"/>
            <a:endParaRPr lang="en-US" b="1" dirty="0">
              <a:solidFill>
                <a:schemeClr val="tx1"/>
              </a:solidFill>
              <a:latin typeface="Overpass Mono" panose="020B0604020202020204" charset="0"/>
            </a:endParaRPr>
          </a:p>
          <a:p>
            <a:pPr lvl="0"/>
            <a:r>
              <a:rPr lang="en-US" b="1" dirty="0">
                <a:solidFill>
                  <a:schemeClr val="tx1"/>
                </a:solidFill>
                <a:latin typeface="Overpass Mono" panose="020B0604020202020204" charset="0"/>
              </a:rPr>
              <a:t>    public void attack() { </a:t>
            </a:r>
            <a:r>
              <a:rPr lang="en-US" b="1" dirty="0" smtClean="0">
                <a:solidFill>
                  <a:schemeClr val="tx1"/>
                </a:solidFill>
                <a:latin typeface="Overpass Mono" panose="020B0604020202020204" charset="0"/>
              </a:rPr>
              <a:t>	</a:t>
            </a:r>
            <a:r>
              <a:rPr lang="en-US" b="1" dirty="0" err="1" smtClean="0">
                <a:solidFill>
                  <a:schemeClr val="tx1"/>
                </a:solidFill>
                <a:latin typeface="Overpass Mono" panose="020B0604020202020204" charset="0"/>
              </a:rPr>
              <a:t>System.out.println</a:t>
            </a:r>
            <a:r>
              <a:rPr lang="en-US" b="1" dirty="0">
                <a:solidFill>
                  <a:schemeClr val="tx1"/>
                </a:solidFill>
                <a:latin typeface="Overpass Mono" panose="020B0604020202020204" charset="0"/>
              </a:rPr>
              <a:t>("Warrior </a:t>
            </a:r>
            <a:r>
              <a:rPr lang="en-US" b="1" dirty="0" smtClean="0">
                <a:solidFill>
                  <a:schemeClr val="tx1"/>
                </a:solidFill>
                <a:latin typeface="Overpass Mono" panose="020B0604020202020204" charset="0"/>
              </a:rPr>
              <a:t>	shoots!"); }</a:t>
            </a:r>
          </a:p>
          <a:p>
            <a:pPr lvl="0"/>
            <a:endParaRPr lang="en-US" b="1" dirty="0">
              <a:solidFill>
                <a:schemeClr val="tx1"/>
              </a:solidFill>
              <a:latin typeface="Overpass Mono" panose="020B0604020202020204" charset="0"/>
            </a:endParaRPr>
          </a:p>
          <a:p>
            <a:pPr lvl="0"/>
            <a:r>
              <a:rPr lang="en-US" b="1" dirty="0">
                <a:solidFill>
                  <a:schemeClr val="tx1"/>
                </a:solidFill>
                <a:latin typeface="Overpass Mono" panose="020B0604020202020204" charset="0"/>
              </a:rPr>
              <a:t>    public void defend() { </a:t>
            </a:r>
            <a:r>
              <a:rPr lang="en-US" b="1" dirty="0" smtClean="0">
                <a:solidFill>
                  <a:schemeClr val="tx1"/>
                </a:solidFill>
                <a:latin typeface="Overpass Mono" panose="020B0604020202020204" charset="0"/>
              </a:rPr>
              <a:t>	</a:t>
            </a:r>
            <a:r>
              <a:rPr lang="en-US" b="1" dirty="0" err="1" smtClean="0">
                <a:solidFill>
                  <a:schemeClr val="tx1"/>
                </a:solidFill>
                <a:latin typeface="Overpass Mono" panose="020B0604020202020204" charset="0"/>
              </a:rPr>
              <a:t>System.out.println</a:t>
            </a:r>
            <a:r>
              <a:rPr lang="en-US" b="1" dirty="0">
                <a:solidFill>
                  <a:schemeClr val="tx1"/>
                </a:solidFill>
                <a:latin typeface="Overpass Mono" panose="020B0604020202020204" charset="0"/>
              </a:rPr>
              <a:t>("Warrior </a:t>
            </a:r>
            <a:r>
              <a:rPr lang="en-US" b="1" dirty="0" smtClean="0">
                <a:solidFill>
                  <a:schemeClr val="tx1"/>
                </a:solidFill>
                <a:latin typeface="Overpass Mono" panose="020B0604020202020204" charset="0"/>
              </a:rPr>
              <a:t>	dodges!"); }</a:t>
            </a:r>
            <a:endParaRPr lang="en-US" b="1" dirty="0">
              <a:solidFill>
                <a:schemeClr val="tx1"/>
              </a:solidFill>
              <a:latin typeface="Overpass Mono" panose="020B0604020202020204" charset="0"/>
            </a:endParaRPr>
          </a:p>
          <a:p>
            <a:pPr lvl="0"/>
            <a:r>
              <a:rPr lang="en-US" b="1" dirty="0" smtClean="0">
                <a:solidFill>
                  <a:schemeClr val="tx1"/>
                </a:solidFill>
                <a:latin typeface="Overpass Mono" panose="020B0604020202020204" charset="0"/>
              </a:rPr>
              <a:t>}</a:t>
            </a:r>
            <a:endParaRPr lang="en-US" b="1" dirty="0">
              <a:solidFill>
                <a:schemeClr val="tx1"/>
              </a:solidFill>
              <a:latin typeface="Overpass Mono" panose="020B0604020202020204" charset="0"/>
            </a:endParaRPr>
          </a:p>
        </p:txBody>
      </p:sp>
      <p:sp>
        <p:nvSpPr>
          <p:cNvPr id="856" name="Google Shape;856;p50"/>
          <p:cNvSpPr txBox="1">
            <a:spLocks noGrp="1"/>
          </p:cNvSpPr>
          <p:nvPr>
            <p:ph type="title"/>
          </p:nvPr>
        </p:nvSpPr>
        <p:spPr>
          <a:xfrm>
            <a:off x="2963348" y="208522"/>
            <a:ext cx="3558362" cy="669000"/>
          </a:xfrm>
          <a:prstGeom prst="rect">
            <a:avLst/>
          </a:prstGeom>
        </p:spPr>
        <p:txBody>
          <a:bodyPr spcFirstLastPara="1" wrap="square" lIns="91425" tIns="91425" rIns="91425" bIns="91425" anchor="t" anchorCtr="0">
            <a:noAutofit/>
          </a:bodyPr>
          <a:lstStyle/>
          <a:p>
            <a:pPr lvl="0"/>
            <a:r>
              <a:rPr lang="en-US" dirty="0" smtClean="0"/>
              <a:t>CONCRETE CLASS</a:t>
            </a:r>
            <a:endParaRPr dirty="0"/>
          </a:p>
        </p:txBody>
      </p:sp>
      <p:sp>
        <p:nvSpPr>
          <p:cNvPr id="857" name="Google Shape;857;p50"/>
          <p:cNvSpPr/>
          <p:nvPr/>
        </p:nvSpPr>
        <p:spPr>
          <a:xfrm flipH="1">
            <a:off x="2510100" y="4707862"/>
            <a:ext cx="3175205" cy="316801"/>
          </a:xfrm>
          <a:custGeom>
            <a:avLst/>
            <a:gdLst/>
            <a:ahLst/>
            <a:cxnLst/>
            <a:rect l="l" t="t" r="r" b="b"/>
            <a:pathLst>
              <a:path w="16884" h="2775" extrusionOk="0">
                <a:moveTo>
                  <a:pt x="0" y="1"/>
                </a:moveTo>
                <a:lnTo>
                  <a:pt x="0" y="2775"/>
                </a:lnTo>
                <a:lnTo>
                  <a:pt x="16883" y="2775"/>
                </a:lnTo>
                <a:lnTo>
                  <a:pt x="16883" y="1"/>
                </a:lnTo>
                <a:close/>
              </a:path>
            </a:pathLst>
          </a:cu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44755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50"/>
          <p:cNvSpPr txBox="1"/>
          <p:nvPr/>
        </p:nvSpPr>
        <p:spPr>
          <a:xfrm>
            <a:off x="2276183" y="1154080"/>
            <a:ext cx="4464858" cy="3277337"/>
          </a:xfrm>
          <a:prstGeom prst="rect">
            <a:avLst/>
          </a:prstGeom>
          <a:noFill/>
          <a:ln>
            <a:noFill/>
          </a:ln>
        </p:spPr>
        <p:txBody>
          <a:bodyPr spcFirstLastPara="1" wrap="square" lIns="91425" tIns="91425" rIns="91425" bIns="91425" anchor="t" anchorCtr="0">
            <a:noAutofit/>
          </a:bodyPr>
          <a:lstStyle/>
          <a:p>
            <a:pPr lvl="0"/>
            <a:r>
              <a:rPr lang="en-US" b="1" dirty="0">
                <a:solidFill>
                  <a:schemeClr val="tx1"/>
                </a:solidFill>
                <a:latin typeface="Overpass Mono" panose="020B0604020202020204" charset="0"/>
              </a:rPr>
              <a:t>class CharacterFactory { </a:t>
            </a:r>
            <a:endParaRPr lang="en-US" b="1" dirty="0" smtClean="0">
              <a:solidFill>
                <a:schemeClr val="tx1"/>
              </a:solidFill>
              <a:latin typeface="Overpass Mono" panose="020B0604020202020204" charset="0"/>
            </a:endParaRPr>
          </a:p>
          <a:p>
            <a:pPr lvl="0"/>
            <a:endParaRPr lang="en-US" b="1" dirty="0">
              <a:solidFill>
                <a:schemeClr val="tx1"/>
              </a:solidFill>
              <a:latin typeface="Overpass Mono" panose="020B0604020202020204" charset="0"/>
            </a:endParaRPr>
          </a:p>
          <a:p>
            <a:pPr lvl="0"/>
            <a:r>
              <a:rPr lang="en-US" b="1" dirty="0" smtClean="0">
                <a:solidFill>
                  <a:schemeClr val="tx1"/>
                </a:solidFill>
                <a:latin typeface="Overpass Mono" panose="020B0604020202020204" charset="0"/>
              </a:rPr>
              <a:t>static </a:t>
            </a:r>
            <a:r>
              <a:rPr lang="en-US" b="1" dirty="0">
                <a:solidFill>
                  <a:schemeClr val="tx1"/>
                </a:solidFill>
                <a:latin typeface="Overpass Mono" panose="020B0604020202020204" charset="0"/>
              </a:rPr>
              <a:t>Character </a:t>
            </a:r>
            <a:r>
              <a:rPr lang="en-US" b="1" dirty="0" err="1">
                <a:solidFill>
                  <a:schemeClr val="tx1"/>
                </a:solidFill>
                <a:latin typeface="Overpass Mono" panose="020B0604020202020204" charset="0"/>
              </a:rPr>
              <a:t>createCharacter</a:t>
            </a:r>
            <a:r>
              <a:rPr lang="en-US" b="1" dirty="0">
                <a:solidFill>
                  <a:schemeClr val="tx1"/>
                </a:solidFill>
                <a:latin typeface="Overpass Mono" panose="020B0604020202020204" charset="0"/>
              </a:rPr>
              <a:t>(String </a:t>
            </a:r>
            <a:r>
              <a:rPr lang="en-US" b="1" dirty="0" err="1">
                <a:solidFill>
                  <a:schemeClr val="tx1"/>
                </a:solidFill>
                <a:latin typeface="Overpass Mono" panose="020B0604020202020204" charset="0"/>
              </a:rPr>
              <a:t>characterType</a:t>
            </a:r>
            <a:r>
              <a:rPr lang="en-US" b="1" dirty="0">
                <a:solidFill>
                  <a:schemeClr val="tx1"/>
                </a:solidFill>
                <a:latin typeface="Overpass Mono" panose="020B0604020202020204" charset="0"/>
              </a:rPr>
              <a:t>) </a:t>
            </a:r>
            <a:r>
              <a:rPr lang="en-US" b="1" dirty="0" smtClean="0">
                <a:solidFill>
                  <a:schemeClr val="tx1"/>
                </a:solidFill>
                <a:latin typeface="Overpass Mono" panose="020B0604020202020204" charset="0"/>
              </a:rPr>
              <a:t>{</a:t>
            </a:r>
          </a:p>
          <a:p>
            <a:pPr lvl="0"/>
            <a:r>
              <a:rPr lang="en-US" b="1" dirty="0" smtClean="0">
                <a:solidFill>
                  <a:schemeClr val="tx1"/>
                </a:solidFill>
                <a:latin typeface="Overpass Mono" panose="020B0604020202020204" charset="0"/>
              </a:rPr>
              <a:t> </a:t>
            </a:r>
          </a:p>
          <a:p>
            <a:pPr lvl="0"/>
            <a:r>
              <a:rPr lang="en-US" b="1" dirty="0">
                <a:solidFill>
                  <a:schemeClr val="tx1"/>
                </a:solidFill>
                <a:latin typeface="Overpass Mono" panose="020B0604020202020204" charset="0"/>
              </a:rPr>
              <a:t>	</a:t>
            </a:r>
            <a:r>
              <a:rPr lang="en-US" b="1" dirty="0" smtClean="0">
                <a:solidFill>
                  <a:schemeClr val="tx1"/>
                </a:solidFill>
                <a:latin typeface="Overpass Mono" panose="020B0604020202020204" charset="0"/>
              </a:rPr>
              <a:t>switch </a:t>
            </a:r>
            <a:r>
              <a:rPr lang="en-US" b="1" dirty="0">
                <a:solidFill>
                  <a:schemeClr val="tx1"/>
                </a:solidFill>
                <a:latin typeface="Overpass Mono" panose="020B0604020202020204" charset="0"/>
              </a:rPr>
              <a:t>(</a:t>
            </a:r>
            <a:r>
              <a:rPr lang="en-US" b="1" dirty="0" err="1">
                <a:solidFill>
                  <a:schemeClr val="tx1"/>
                </a:solidFill>
                <a:latin typeface="Overpass Mono" panose="020B0604020202020204" charset="0"/>
              </a:rPr>
              <a:t>characterType</a:t>
            </a:r>
            <a:r>
              <a:rPr lang="en-US" b="1" dirty="0">
                <a:solidFill>
                  <a:schemeClr val="tx1"/>
                </a:solidFill>
                <a:latin typeface="Overpass Mono" panose="020B0604020202020204" charset="0"/>
              </a:rPr>
              <a:t>) { </a:t>
            </a:r>
            <a:endParaRPr lang="en-US" b="1" dirty="0" smtClean="0">
              <a:solidFill>
                <a:schemeClr val="tx1"/>
              </a:solidFill>
              <a:latin typeface="Overpass Mono" panose="020B0604020202020204" charset="0"/>
            </a:endParaRPr>
          </a:p>
          <a:p>
            <a:pPr lvl="0"/>
            <a:r>
              <a:rPr lang="en-US" b="1" dirty="0">
                <a:solidFill>
                  <a:schemeClr val="tx1"/>
                </a:solidFill>
                <a:latin typeface="Overpass Mono" panose="020B0604020202020204" charset="0"/>
              </a:rPr>
              <a:t>	</a:t>
            </a:r>
            <a:r>
              <a:rPr lang="en-US" b="1" dirty="0" smtClean="0">
                <a:solidFill>
                  <a:schemeClr val="tx1"/>
                </a:solidFill>
                <a:latin typeface="Overpass Mono" panose="020B0604020202020204" charset="0"/>
              </a:rPr>
              <a:t>case </a:t>
            </a:r>
            <a:r>
              <a:rPr lang="en-US" b="1" dirty="0">
                <a:solidFill>
                  <a:schemeClr val="tx1"/>
                </a:solidFill>
                <a:latin typeface="Overpass Mono" panose="020B0604020202020204" charset="0"/>
              </a:rPr>
              <a:t>"Warrior": return new Warrior(); </a:t>
            </a:r>
            <a:endParaRPr lang="en-US" b="1" dirty="0" smtClean="0">
              <a:solidFill>
                <a:schemeClr val="tx1"/>
              </a:solidFill>
              <a:latin typeface="Overpass Mono" panose="020B0604020202020204" charset="0"/>
            </a:endParaRPr>
          </a:p>
          <a:p>
            <a:pPr lvl="0"/>
            <a:r>
              <a:rPr lang="en-US" b="1" dirty="0">
                <a:solidFill>
                  <a:schemeClr val="tx1"/>
                </a:solidFill>
                <a:latin typeface="Overpass Mono" panose="020B0604020202020204" charset="0"/>
              </a:rPr>
              <a:t>	</a:t>
            </a:r>
            <a:r>
              <a:rPr lang="en-US" b="1" dirty="0" smtClean="0">
                <a:solidFill>
                  <a:schemeClr val="tx1"/>
                </a:solidFill>
                <a:latin typeface="Overpass Mono" panose="020B0604020202020204" charset="0"/>
              </a:rPr>
              <a:t>case </a:t>
            </a:r>
            <a:r>
              <a:rPr lang="en-US" b="1" dirty="0">
                <a:solidFill>
                  <a:schemeClr val="tx1"/>
                </a:solidFill>
                <a:latin typeface="Overpass Mono" panose="020B0604020202020204" charset="0"/>
              </a:rPr>
              <a:t>"Mage": return new Mage(); </a:t>
            </a:r>
            <a:endParaRPr lang="en-US" b="1" dirty="0" smtClean="0">
              <a:solidFill>
                <a:schemeClr val="tx1"/>
              </a:solidFill>
              <a:latin typeface="Overpass Mono" panose="020B0604020202020204" charset="0"/>
            </a:endParaRPr>
          </a:p>
          <a:p>
            <a:pPr lvl="0"/>
            <a:r>
              <a:rPr lang="en-US" b="1" dirty="0">
                <a:solidFill>
                  <a:schemeClr val="tx1"/>
                </a:solidFill>
                <a:latin typeface="Overpass Mono" panose="020B0604020202020204" charset="0"/>
              </a:rPr>
              <a:t>	</a:t>
            </a:r>
            <a:r>
              <a:rPr lang="en-US" b="1" dirty="0" smtClean="0">
                <a:solidFill>
                  <a:schemeClr val="tx1"/>
                </a:solidFill>
                <a:latin typeface="Overpass Mono" panose="020B0604020202020204" charset="0"/>
              </a:rPr>
              <a:t>case </a:t>
            </a:r>
            <a:r>
              <a:rPr lang="en-US" b="1" dirty="0">
                <a:solidFill>
                  <a:schemeClr val="tx1"/>
                </a:solidFill>
                <a:latin typeface="Overpass Mono" panose="020B0604020202020204" charset="0"/>
              </a:rPr>
              <a:t>"Archer": return new Archer(); </a:t>
            </a:r>
            <a:endParaRPr lang="en-US" b="1" dirty="0" smtClean="0">
              <a:solidFill>
                <a:schemeClr val="tx1"/>
              </a:solidFill>
              <a:latin typeface="Overpass Mono" panose="020B0604020202020204" charset="0"/>
            </a:endParaRPr>
          </a:p>
          <a:p>
            <a:pPr lvl="0"/>
            <a:r>
              <a:rPr lang="en-US" b="1" dirty="0">
                <a:solidFill>
                  <a:schemeClr val="tx1"/>
                </a:solidFill>
                <a:latin typeface="Overpass Mono" panose="020B0604020202020204" charset="0"/>
              </a:rPr>
              <a:t>	</a:t>
            </a:r>
            <a:r>
              <a:rPr lang="en-US" b="1" dirty="0" smtClean="0">
                <a:solidFill>
                  <a:schemeClr val="tx1"/>
                </a:solidFill>
                <a:latin typeface="Overpass Mono" panose="020B0604020202020204" charset="0"/>
              </a:rPr>
              <a:t>default</a:t>
            </a:r>
            <a:r>
              <a:rPr lang="en-US" b="1" dirty="0">
                <a:solidFill>
                  <a:schemeClr val="tx1"/>
                </a:solidFill>
                <a:latin typeface="Overpass Mono" panose="020B0604020202020204" charset="0"/>
              </a:rPr>
              <a:t>: </a:t>
            </a:r>
            <a:r>
              <a:rPr lang="en-US" b="1" dirty="0" err="1">
                <a:solidFill>
                  <a:schemeClr val="tx1"/>
                </a:solidFill>
                <a:latin typeface="Overpass Mono" panose="020B0604020202020204" charset="0"/>
              </a:rPr>
              <a:t>System.out.println</a:t>
            </a:r>
            <a:r>
              <a:rPr lang="en-US" b="1" dirty="0">
                <a:solidFill>
                  <a:schemeClr val="tx1"/>
                </a:solidFill>
                <a:latin typeface="Overpass Mono" panose="020B0604020202020204" charset="0"/>
              </a:rPr>
              <a:t>("Invalid character type. Creating a default character."); return new Warrior(); </a:t>
            </a:r>
            <a:endParaRPr lang="en-US" b="1" dirty="0" smtClean="0">
              <a:solidFill>
                <a:schemeClr val="tx1"/>
              </a:solidFill>
              <a:latin typeface="Overpass Mono" panose="020B0604020202020204" charset="0"/>
            </a:endParaRPr>
          </a:p>
          <a:p>
            <a:pPr lvl="0"/>
            <a:r>
              <a:rPr lang="en-US" b="1" dirty="0" smtClean="0">
                <a:solidFill>
                  <a:schemeClr val="tx1"/>
                </a:solidFill>
                <a:latin typeface="Overpass Mono" panose="020B0604020202020204" charset="0"/>
              </a:rPr>
              <a:t>			</a:t>
            </a:r>
            <a:r>
              <a:rPr lang="en-US" b="1" dirty="0">
                <a:solidFill>
                  <a:schemeClr val="tx1"/>
                </a:solidFill>
                <a:latin typeface="Overpass Mono" panose="020B0604020202020204" charset="0"/>
              </a:rPr>
              <a:t>	</a:t>
            </a:r>
            <a:r>
              <a:rPr lang="en-US" b="1" dirty="0" smtClean="0">
                <a:solidFill>
                  <a:schemeClr val="tx1"/>
                </a:solidFill>
                <a:latin typeface="Overpass Mono" panose="020B0604020202020204" charset="0"/>
              </a:rPr>
              <a:t>} </a:t>
            </a:r>
          </a:p>
          <a:p>
            <a:pPr lvl="0"/>
            <a:r>
              <a:rPr lang="en-US" b="1" dirty="0">
                <a:solidFill>
                  <a:schemeClr val="tx1"/>
                </a:solidFill>
                <a:latin typeface="Overpass Mono" panose="020B0604020202020204" charset="0"/>
              </a:rPr>
              <a:t>	</a:t>
            </a:r>
            <a:r>
              <a:rPr lang="en-US" b="1" dirty="0" smtClean="0">
                <a:solidFill>
                  <a:schemeClr val="tx1"/>
                </a:solidFill>
                <a:latin typeface="Overpass Mono" panose="020B0604020202020204" charset="0"/>
              </a:rPr>
              <a:t>	} </a:t>
            </a:r>
          </a:p>
          <a:p>
            <a:pPr lvl="0"/>
            <a:r>
              <a:rPr lang="en-US" b="1" dirty="0" smtClean="0">
                <a:solidFill>
                  <a:schemeClr val="tx1"/>
                </a:solidFill>
                <a:latin typeface="Overpass Mono" panose="020B0604020202020204" charset="0"/>
              </a:rPr>
              <a:t>}</a:t>
            </a:r>
            <a:endParaRPr lang="en-US" b="1" dirty="0">
              <a:solidFill>
                <a:schemeClr val="tx1"/>
              </a:solidFill>
              <a:latin typeface="Overpass Mono" panose="020B0604020202020204" charset="0"/>
            </a:endParaRPr>
          </a:p>
        </p:txBody>
      </p:sp>
      <p:sp>
        <p:nvSpPr>
          <p:cNvPr id="856" name="Google Shape;856;p50"/>
          <p:cNvSpPr txBox="1">
            <a:spLocks noGrp="1"/>
          </p:cNvSpPr>
          <p:nvPr>
            <p:ph type="title"/>
          </p:nvPr>
        </p:nvSpPr>
        <p:spPr>
          <a:xfrm>
            <a:off x="2963348" y="208522"/>
            <a:ext cx="3558362" cy="669000"/>
          </a:xfrm>
          <a:prstGeom prst="rect">
            <a:avLst/>
          </a:prstGeom>
        </p:spPr>
        <p:txBody>
          <a:bodyPr spcFirstLastPara="1" wrap="square" lIns="91425" tIns="91425" rIns="91425" bIns="91425" anchor="t" anchorCtr="0">
            <a:noAutofit/>
          </a:bodyPr>
          <a:lstStyle/>
          <a:p>
            <a:pPr lvl="0"/>
            <a:r>
              <a:rPr lang="en-US" dirty="0" smtClean="0"/>
              <a:t>FACTORY CLASS</a:t>
            </a:r>
            <a:endParaRPr dirty="0"/>
          </a:p>
        </p:txBody>
      </p:sp>
    </p:spTree>
    <p:extLst>
      <p:ext uri="{BB962C8B-B14F-4D97-AF65-F5344CB8AC3E}">
        <p14:creationId xmlns:p14="http://schemas.microsoft.com/office/powerpoint/2010/main" val="15053839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50"/>
          <p:cNvSpPr txBox="1"/>
          <p:nvPr/>
        </p:nvSpPr>
        <p:spPr>
          <a:xfrm>
            <a:off x="2276182" y="1154080"/>
            <a:ext cx="4649157" cy="3277337"/>
          </a:xfrm>
          <a:prstGeom prst="rect">
            <a:avLst/>
          </a:prstGeom>
          <a:noFill/>
          <a:ln>
            <a:noFill/>
          </a:ln>
        </p:spPr>
        <p:txBody>
          <a:bodyPr spcFirstLastPara="1" wrap="square" lIns="91425" tIns="91425" rIns="91425" bIns="91425" anchor="t" anchorCtr="0">
            <a:noAutofit/>
          </a:bodyPr>
          <a:lstStyle/>
          <a:p>
            <a:pPr lvl="0"/>
            <a:r>
              <a:rPr lang="en-US" b="1" dirty="0">
                <a:solidFill>
                  <a:schemeClr val="tx1"/>
                </a:solidFill>
                <a:latin typeface="Overpass Mono" panose="020B0604020202020204" charset="0"/>
              </a:rPr>
              <a:t>public class Main </a:t>
            </a:r>
            <a:r>
              <a:rPr lang="en-US" b="1" dirty="0" smtClean="0">
                <a:solidFill>
                  <a:schemeClr val="tx1"/>
                </a:solidFill>
                <a:latin typeface="Overpass Mono" panose="020B0604020202020204" charset="0"/>
              </a:rPr>
              <a:t>{ </a:t>
            </a:r>
          </a:p>
          <a:p>
            <a:pPr lvl="0"/>
            <a:r>
              <a:rPr lang="en-US" b="1" dirty="0">
                <a:solidFill>
                  <a:schemeClr val="tx1"/>
                </a:solidFill>
                <a:latin typeface="Overpass Mono" panose="020B0604020202020204" charset="0"/>
              </a:rPr>
              <a:t>	</a:t>
            </a:r>
            <a:endParaRPr lang="en-US" b="1" dirty="0" smtClean="0">
              <a:solidFill>
                <a:schemeClr val="tx1"/>
              </a:solidFill>
              <a:latin typeface="Overpass Mono" panose="020B0604020202020204" charset="0"/>
            </a:endParaRPr>
          </a:p>
          <a:p>
            <a:pPr lvl="0"/>
            <a:r>
              <a:rPr lang="en-US" b="1" dirty="0" smtClean="0">
                <a:solidFill>
                  <a:schemeClr val="tx1"/>
                </a:solidFill>
                <a:latin typeface="Overpass Mono" panose="020B0604020202020204" charset="0"/>
              </a:rPr>
              <a:t>public </a:t>
            </a:r>
            <a:r>
              <a:rPr lang="en-US" b="1" dirty="0">
                <a:solidFill>
                  <a:schemeClr val="tx1"/>
                </a:solidFill>
                <a:latin typeface="Overpass Mono" panose="020B0604020202020204" charset="0"/>
              </a:rPr>
              <a:t>static void </a:t>
            </a:r>
            <a:r>
              <a:rPr lang="en-US" b="1" dirty="0" smtClean="0">
                <a:solidFill>
                  <a:schemeClr val="tx1"/>
                </a:solidFill>
                <a:latin typeface="Overpass Mono" panose="020B0604020202020204" charset="0"/>
              </a:rPr>
              <a:t>main(String</a:t>
            </a:r>
            <a:r>
              <a:rPr lang="en-US" b="1" dirty="0">
                <a:solidFill>
                  <a:schemeClr val="tx1"/>
                </a:solidFill>
                <a:latin typeface="Overpass Mono" panose="020B0604020202020204" charset="0"/>
              </a:rPr>
              <a:t>[] </a:t>
            </a:r>
            <a:r>
              <a:rPr lang="en-US" b="1" dirty="0" err="1">
                <a:solidFill>
                  <a:schemeClr val="tx1"/>
                </a:solidFill>
                <a:latin typeface="Overpass Mono" panose="020B0604020202020204" charset="0"/>
              </a:rPr>
              <a:t>args</a:t>
            </a:r>
            <a:r>
              <a:rPr lang="en-US" b="1" dirty="0">
                <a:solidFill>
                  <a:schemeClr val="tx1"/>
                </a:solidFill>
                <a:latin typeface="Overpass Mono" panose="020B0604020202020204" charset="0"/>
              </a:rPr>
              <a:t>) </a:t>
            </a:r>
            <a:r>
              <a:rPr lang="en-US" b="1" dirty="0" smtClean="0">
                <a:solidFill>
                  <a:schemeClr val="tx1"/>
                </a:solidFill>
                <a:latin typeface="Overpass Mono" panose="020B0604020202020204" charset="0"/>
              </a:rPr>
              <a:t>{</a:t>
            </a:r>
          </a:p>
          <a:p>
            <a:pPr lvl="0"/>
            <a:endParaRPr lang="en-US" b="1" dirty="0" smtClean="0">
              <a:solidFill>
                <a:schemeClr val="tx1"/>
              </a:solidFill>
              <a:latin typeface="Overpass Mono" panose="020B0604020202020204" charset="0"/>
            </a:endParaRPr>
          </a:p>
          <a:p>
            <a:pPr lvl="0"/>
            <a:r>
              <a:rPr lang="en-US" b="1" dirty="0" smtClean="0">
                <a:solidFill>
                  <a:schemeClr val="tx1"/>
                </a:solidFill>
                <a:latin typeface="Overpass Mono" panose="020B0604020202020204" charset="0"/>
              </a:rPr>
              <a:t>Character </a:t>
            </a:r>
            <a:r>
              <a:rPr lang="en-US" b="1" dirty="0">
                <a:solidFill>
                  <a:schemeClr val="tx1"/>
                </a:solidFill>
                <a:latin typeface="Overpass Mono" panose="020B0604020202020204" charset="0"/>
              </a:rPr>
              <a:t>warrior </a:t>
            </a:r>
            <a:r>
              <a:rPr lang="en-US" b="1" dirty="0" smtClean="0">
                <a:solidFill>
                  <a:schemeClr val="tx1"/>
                </a:solidFill>
                <a:latin typeface="Overpass Mono" panose="020B0604020202020204" charset="0"/>
              </a:rPr>
              <a:t>= </a:t>
            </a:r>
            <a:r>
              <a:rPr lang="en-US" b="1" dirty="0" err="1" smtClean="0">
                <a:solidFill>
                  <a:schemeClr val="tx1"/>
                </a:solidFill>
                <a:latin typeface="Overpass Mono" panose="020B0604020202020204" charset="0"/>
              </a:rPr>
              <a:t>CharacterFactory.createCharacter</a:t>
            </a:r>
            <a:r>
              <a:rPr lang="en-US" b="1" dirty="0">
                <a:solidFill>
                  <a:schemeClr val="tx1"/>
                </a:solidFill>
                <a:latin typeface="Overpass Mono" panose="020B0604020202020204" charset="0"/>
              </a:rPr>
              <a:t>("Warrior"); </a:t>
            </a:r>
            <a:endParaRPr lang="en-US" b="1" dirty="0" smtClean="0">
              <a:solidFill>
                <a:schemeClr val="tx1"/>
              </a:solidFill>
              <a:latin typeface="Overpass Mono" panose="020B0604020202020204" charset="0"/>
            </a:endParaRPr>
          </a:p>
          <a:p>
            <a:pPr lvl="0"/>
            <a:r>
              <a:rPr lang="en-US" b="1" dirty="0" err="1" smtClean="0">
                <a:solidFill>
                  <a:schemeClr val="tx1"/>
                </a:solidFill>
                <a:latin typeface="Overpass Mono" panose="020B0604020202020204" charset="0"/>
              </a:rPr>
              <a:t>warrior.displayInfo</a:t>
            </a:r>
            <a:r>
              <a:rPr lang="en-US" b="1" dirty="0" smtClean="0">
                <a:solidFill>
                  <a:schemeClr val="tx1"/>
                </a:solidFill>
                <a:latin typeface="Overpass Mono" panose="020B0604020202020204" charset="0"/>
              </a:rPr>
              <a:t>();</a:t>
            </a:r>
          </a:p>
          <a:p>
            <a:pPr lvl="0"/>
            <a:r>
              <a:rPr lang="en-US" b="1" dirty="0" err="1" smtClean="0">
                <a:solidFill>
                  <a:schemeClr val="tx1"/>
                </a:solidFill>
                <a:latin typeface="Overpass Mono" panose="020B0604020202020204" charset="0"/>
              </a:rPr>
              <a:t>warrior.attack</a:t>
            </a:r>
            <a:r>
              <a:rPr lang="en-US" b="1" dirty="0" smtClean="0">
                <a:solidFill>
                  <a:schemeClr val="tx1"/>
                </a:solidFill>
                <a:latin typeface="Overpass Mono" panose="020B0604020202020204" charset="0"/>
              </a:rPr>
              <a:t>();</a:t>
            </a:r>
          </a:p>
          <a:p>
            <a:pPr lvl="0"/>
            <a:r>
              <a:rPr lang="en-US" b="1" dirty="0" err="1" smtClean="0">
                <a:solidFill>
                  <a:schemeClr val="tx1"/>
                </a:solidFill>
                <a:latin typeface="Overpass Mono" panose="020B0604020202020204" charset="0"/>
              </a:rPr>
              <a:t>warrior.defend</a:t>
            </a:r>
            <a:r>
              <a:rPr lang="en-US" b="1" dirty="0">
                <a:solidFill>
                  <a:schemeClr val="tx1"/>
                </a:solidFill>
                <a:latin typeface="Overpass Mono" panose="020B0604020202020204" charset="0"/>
              </a:rPr>
              <a:t>(); </a:t>
            </a:r>
            <a:endParaRPr lang="en-US" b="1" dirty="0" smtClean="0">
              <a:solidFill>
                <a:schemeClr val="tx1"/>
              </a:solidFill>
              <a:latin typeface="Overpass Mono" panose="020B0604020202020204" charset="0"/>
            </a:endParaRPr>
          </a:p>
          <a:p>
            <a:pPr lvl="0"/>
            <a:endParaRPr lang="en-US" b="1" dirty="0" smtClean="0">
              <a:solidFill>
                <a:schemeClr val="tx1"/>
              </a:solidFill>
              <a:latin typeface="Overpass Mono" panose="020B0604020202020204" charset="0"/>
            </a:endParaRPr>
          </a:p>
          <a:p>
            <a:pPr lvl="0"/>
            <a:r>
              <a:rPr lang="en-US" b="1" dirty="0" smtClean="0">
                <a:solidFill>
                  <a:schemeClr val="tx1"/>
                </a:solidFill>
                <a:latin typeface="Overpass Mono" panose="020B0604020202020204" charset="0"/>
              </a:rPr>
              <a:t>Character </a:t>
            </a:r>
            <a:r>
              <a:rPr lang="en-US" b="1" dirty="0">
                <a:solidFill>
                  <a:schemeClr val="tx1"/>
                </a:solidFill>
                <a:latin typeface="Overpass Mono" panose="020B0604020202020204" charset="0"/>
              </a:rPr>
              <a:t>mage </a:t>
            </a:r>
            <a:r>
              <a:rPr lang="en-US" b="1" dirty="0" smtClean="0">
                <a:solidFill>
                  <a:schemeClr val="tx1"/>
                </a:solidFill>
                <a:latin typeface="Overpass Mono" panose="020B0604020202020204" charset="0"/>
              </a:rPr>
              <a:t>= </a:t>
            </a:r>
            <a:r>
              <a:rPr lang="en-US" b="1" dirty="0" err="1" smtClean="0">
                <a:solidFill>
                  <a:schemeClr val="tx1"/>
                </a:solidFill>
                <a:latin typeface="Overpass Mono" panose="020B0604020202020204" charset="0"/>
              </a:rPr>
              <a:t>CharacterFactory.createCharacter</a:t>
            </a:r>
            <a:r>
              <a:rPr lang="en-US" b="1" dirty="0">
                <a:solidFill>
                  <a:schemeClr val="tx1"/>
                </a:solidFill>
                <a:latin typeface="Overpass Mono" panose="020B0604020202020204" charset="0"/>
              </a:rPr>
              <a:t>("Mage</a:t>
            </a:r>
            <a:r>
              <a:rPr lang="en-US" b="1" dirty="0" smtClean="0">
                <a:solidFill>
                  <a:schemeClr val="tx1"/>
                </a:solidFill>
                <a:latin typeface="Overpass Mono" panose="020B0604020202020204" charset="0"/>
              </a:rPr>
              <a:t>");</a:t>
            </a:r>
          </a:p>
          <a:p>
            <a:pPr lvl="0"/>
            <a:r>
              <a:rPr lang="en-US" b="1" dirty="0" err="1" smtClean="0">
                <a:solidFill>
                  <a:schemeClr val="tx1"/>
                </a:solidFill>
                <a:latin typeface="Overpass Mono" panose="020B0604020202020204" charset="0"/>
              </a:rPr>
              <a:t>mage.displayInfo</a:t>
            </a:r>
            <a:r>
              <a:rPr lang="en-US" b="1" dirty="0" smtClean="0">
                <a:solidFill>
                  <a:schemeClr val="tx1"/>
                </a:solidFill>
                <a:latin typeface="Overpass Mono" panose="020B0604020202020204" charset="0"/>
              </a:rPr>
              <a:t>();</a:t>
            </a:r>
          </a:p>
          <a:p>
            <a:pPr lvl="0"/>
            <a:r>
              <a:rPr lang="en-US" b="1" dirty="0" err="1" smtClean="0">
                <a:solidFill>
                  <a:schemeClr val="tx1"/>
                </a:solidFill>
                <a:latin typeface="Overpass Mono" panose="020B0604020202020204" charset="0"/>
              </a:rPr>
              <a:t>mage.attack</a:t>
            </a:r>
            <a:r>
              <a:rPr lang="en-US" b="1" dirty="0" smtClean="0">
                <a:solidFill>
                  <a:schemeClr val="tx1"/>
                </a:solidFill>
                <a:latin typeface="Overpass Mono" panose="020B0604020202020204" charset="0"/>
              </a:rPr>
              <a:t>();</a:t>
            </a:r>
          </a:p>
          <a:p>
            <a:pPr lvl="0"/>
            <a:r>
              <a:rPr lang="en-US" b="1" dirty="0" err="1" smtClean="0">
                <a:solidFill>
                  <a:schemeClr val="tx1"/>
                </a:solidFill>
                <a:latin typeface="Overpass Mono" panose="020B0604020202020204" charset="0"/>
              </a:rPr>
              <a:t>mage.defend</a:t>
            </a:r>
            <a:r>
              <a:rPr lang="en-US" b="1" dirty="0" smtClean="0">
                <a:solidFill>
                  <a:schemeClr val="tx1"/>
                </a:solidFill>
                <a:latin typeface="Overpass Mono" panose="020B0604020202020204" charset="0"/>
              </a:rPr>
              <a:t>(); </a:t>
            </a:r>
          </a:p>
          <a:p>
            <a:pPr lvl="0"/>
            <a:r>
              <a:rPr lang="en-US" b="1" dirty="0" smtClean="0">
                <a:solidFill>
                  <a:schemeClr val="tx1"/>
                </a:solidFill>
                <a:latin typeface="Overpass Mono" panose="020B0604020202020204" charset="0"/>
              </a:rPr>
              <a:t>	} }</a:t>
            </a:r>
            <a:endParaRPr lang="en-US" b="1" dirty="0">
              <a:solidFill>
                <a:schemeClr val="tx1"/>
              </a:solidFill>
              <a:latin typeface="Overpass Mono" panose="020B0604020202020204" charset="0"/>
            </a:endParaRPr>
          </a:p>
        </p:txBody>
      </p:sp>
      <p:sp>
        <p:nvSpPr>
          <p:cNvPr id="856" name="Google Shape;856;p50"/>
          <p:cNvSpPr txBox="1">
            <a:spLocks noGrp="1"/>
          </p:cNvSpPr>
          <p:nvPr>
            <p:ph type="title"/>
          </p:nvPr>
        </p:nvSpPr>
        <p:spPr>
          <a:xfrm>
            <a:off x="2963348" y="208522"/>
            <a:ext cx="3558362" cy="669000"/>
          </a:xfrm>
          <a:prstGeom prst="rect">
            <a:avLst/>
          </a:prstGeom>
        </p:spPr>
        <p:txBody>
          <a:bodyPr spcFirstLastPara="1" wrap="square" lIns="91425" tIns="91425" rIns="91425" bIns="91425" anchor="t" anchorCtr="0">
            <a:noAutofit/>
          </a:bodyPr>
          <a:lstStyle/>
          <a:p>
            <a:pPr lvl="0"/>
            <a:r>
              <a:rPr lang="en-US" dirty="0" smtClean="0"/>
              <a:t>FACTORY CLASS</a:t>
            </a:r>
            <a:endParaRPr dirty="0"/>
          </a:p>
        </p:txBody>
      </p:sp>
    </p:spTree>
    <p:extLst>
      <p:ext uri="{BB962C8B-B14F-4D97-AF65-F5344CB8AC3E}">
        <p14:creationId xmlns:p14="http://schemas.microsoft.com/office/powerpoint/2010/main" val="3517966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9"/>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348" name="Google Shape;348;p29"/>
          <p:cNvSpPr txBox="1">
            <a:spLocks noGrp="1"/>
          </p:cNvSpPr>
          <p:nvPr>
            <p:ph type="ctrTitle"/>
          </p:nvPr>
        </p:nvSpPr>
        <p:spPr>
          <a:xfrm flipH="1">
            <a:off x="2189800" y="1848349"/>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sz="3500" b="1"/>
              <a:t>01</a:t>
            </a:r>
            <a:endParaRPr sz="3500" b="1"/>
          </a:p>
        </p:txBody>
      </p:sp>
      <p:sp>
        <p:nvSpPr>
          <p:cNvPr id="349" name="Google Shape;349;p29"/>
          <p:cNvSpPr txBox="1">
            <a:spLocks noGrp="1"/>
          </p:cNvSpPr>
          <p:nvPr>
            <p:ph type="subTitle" idx="1"/>
          </p:nvPr>
        </p:nvSpPr>
        <p:spPr>
          <a:xfrm flipH="1">
            <a:off x="2189801" y="2162325"/>
            <a:ext cx="2163900" cy="426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sz="2200" b="1" dirty="0" smtClean="0">
                <a:latin typeface="Overpass Mono"/>
                <a:ea typeface="Overpass Mono"/>
                <a:cs typeface="Overpass Mono"/>
                <a:sym typeface="Overpass Mono"/>
              </a:rPr>
              <a:t>Definition</a:t>
            </a:r>
            <a:endParaRPr sz="2200" b="1" dirty="0">
              <a:latin typeface="Overpass Mono"/>
              <a:ea typeface="Overpass Mono"/>
              <a:cs typeface="Overpass Mono"/>
              <a:sym typeface="Overpass Mono"/>
            </a:endParaRPr>
          </a:p>
        </p:txBody>
      </p:sp>
      <p:sp>
        <p:nvSpPr>
          <p:cNvPr id="350" name="Google Shape;350;p29"/>
          <p:cNvSpPr txBox="1">
            <a:spLocks noGrp="1"/>
          </p:cNvSpPr>
          <p:nvPr>
            <p:ph type="ctrTitle" idx="2"/>
          </p:nvPr>
        </p:nvSpPr>
        <p:spPr>
          <a:xfrm flipH="1">
            <a:off x="4811675" y="1848401"/>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sz="3500" b="1"/>
              <a:t>03</a:t>
            </a:r>
            <a:endParaRPr sz="3500" b="1"/>
          </a:p>
        </p:txBody>
      </p:sp>
      <p:sp>
        <p:nvSpPr>
          <p:cNvPr id="351" name="Google Shape;351;p29"/>
          <p:cNvSpPr txBox="1">
            <a:spLocks noGrp="1"/>
          </p:cNvSpPr>
          <p:nvPr>
            <p:ph type="subTitle" idx="3"/>
          </p:nvPr>
        </p:nvSpPr>
        <p:spPr>
          <a:xfrm flipH="1">
            <a:off x="4811675" y="2163531"/>
            <a:ext cx="2163900" cy="4266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en-US" sz="2200" b="1" dirty="0" smtClean="0">
                <a:latin typeface="Overpass Mono"/>
                <a:ea typeface="Overpass Mono"/>
                <a:cs typeface="Overpass Mono"/>
                <a:sym typeface="Overpass Mono"/>
              </a:rPr>
              <a:t>UML Diagram</a:t>
            </a:r>
            <a:endParaRPr sz="2200" b="1" dirty="0">
              <a:latin typeface="Overpass Mono"/>
              <a:ea typeface="Overpass Mono"/>
              <a:cs typeface="Overpass Mono"/>
              <a:sym typeface="Overpass Mono"/>
            </a:endParaRPr>
          </a:p>
        </p:txBody>
      </p:sp>
      <p:sp>
        <p:nvSpPr>
          <p:cNvPr id="352" name="Google Shape;352;p29"/>
          <p:cNvSpPr txBox="1">
            <a:spLocks noGrp="1"/>
          </p:cNvSpPr>
          <p:nvPr>
            <p:ph type="ctrTitle" idx="6"/>
          </p:nvPr>
        </p:nvSpPr>
        <p:spPr>
          <a:xfrm flipH="1">
            <a:off x="2189800" y="3258286"/>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a:t>02</a:t>
            </a:r>
            <a:endParaRPr/>
          </a:p>
        </p:txBody>
      </p:sp>
      <p:sp>
        <p:nvSpPr>
          <p:cNvPr id="353" name="Google Shape;353;p29"/>
          <p:cNvSpPr txBox="1">
            <a:spLocks noGrp="1"/>
          </p:cNvSpPr>
          <p:nvPr>
            <p:ph type="subTitle" idx="7"/>
          </p:nvPr>
        </p:nvSpPr>
        <p:spPr>
          <a:xfrm flipH="1">
            <a:off x="2189801" y="3572262"/>
            <a:ext cx="2163900" cy="426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smtClean="0"/>
              <a:t>Types</a:t>
            </a:r>
            <a:endParaRPr dirty="0"/>
          </a:p>
        </p:txBody>
      </p:sp>
      <p:sp>
        <p:nvSpPr>
          <p:cNvPr id="354" name="Google Shape;354;p29"/>
          <p:cNvSpPr txBox="1">
            <a:spLocks noGrp="1"/>
          </p:cNvSpPr>
          <p:nvPr>
            <p:ph type="ctrTitle" idx="8"/>
          </p:nvPr>
        </p:nvSpPr>
        <p:spPr>
          <a:xfrm flipH="1">
            <a:off x="4811675" y="3258338"/>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a:t>04</a:t>
            </a:r>
            <a:endParaRPr/>
          </a:p>
        </p:txBody>
      </p:sp>
      <p:sp>
        <p:nvSpPr>
          <p:cNvPr id="355" name="Google Shape;355;p29"/>
          <p:cNvSpPr txBox="1">
            <a:spLocks noGrp="1"/>
          </p:cNvSpPr>
          <p:nvPr>
            <p:ph type="subTitle" idx="9"/>
          </p:nvPr>
        </p:nvSpPr>
        <p:spPr>
          <a:xfrm flipH="1">
            <a:off x="4811675" y="3573468"/>
            <a:ext cx="2163900" cy="4266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en-US" dirty="0" smtClean="0"/>
              <a:t>Java Code</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52"/>
          <p:cNvSpPr txBox="1">
            <a:spLocks noGrp="1"/>
          </p:cNvSpPr>
          <p:nvPr>
            <p:ph type="title"/>
          </p:nvPr>
        </p:nvSpPr>
        <p:spPr>
          <a:xfrm>
            <a:off x="2951850" y="1224790"/>
            <a:ext cx="32403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THANKS!</a:t>
            </a:r>
            <a:endParaRPr dirty="0"/>
          </a:p>
        </p:txBody>
      </p:sp>
      <p:sp>
        <p:nvSpPr>
          <p:cNvPr id="899" name="Google Shape;899;p52"/>
          <p:cNvSpPr txBox="1">
            <a:spLocks noGrp="1"/>
          </p:cNvSpPr>
          <p:nvPr>
            <p:ph type="subTitle" idx="1"/>
          </p:nvPr>
        </p:nvSpPr>
        <p:spPr>
          <a:xfrm>
            <a:off x="2951850" y="2139652"/>
            <a:ext cx="3240300" cy="454692"/>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Do you have any questions</a:t>
            </a:r>
            <a:r>
              <a:rPr lang="en" dirty="0" smtClean="0"/>
              <a:t>?</a:t>
            </a:r>
            <a:endParaRPr dirty="0"/>
          </a:p>
        </p:txBody>
      </p:sp>
      <p:sp>
        <p:nvSpPr>
          <p:cNvPr id="2" name="Rectangle 1"/>
          <p:cNvSpPr/>
          <p:nvPr/>
        </p:nvSpPr>
        <p:spPr>
          <a:xfrm>
            <a:off x="2509284" y="3359888"/>
            <a:ext cx="4054549" cy="715926"/>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dirty="0" smtClean="0"/>
              <a:t>WHAT IS FACTORY DESIGN PATTERN</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a:t>01</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p30"/>
          <p:cNvPicPr preferRelativeResize="0"/>
          <p:nvPr/>
        </p:nvPicPr>
        <p:blipFill rotWithShape="1">
          <a:blip r:embed="rId3">
            <a:alphaModFix/>
          </a:blip>
          <a:srcRect l="24495" t="18187" r="9353" b="4812"/>
          <a:stretch/>
        </p:blipFill>
        <p:spPr>
          <a:xfrm>
            <a:off x="5353050" y="1809750"/>
            <a:ext cx="3324251" cy="2581274"/>
          </a:xfrm>
          <a:prstGeom prst="rect">
            <a:avLst/>
          </a:prstGeom>
          <a:noFill/>
          <a:ln>
            <a:noFill/>
          </a:ln>
        </p:spPr>
      </p:pic>
      <p:sp>
        <p:nvSpPr>
          <p:cNvPr id="361" name="Google Shape;361;p30"/>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p>
            <a:pPr marL="0" lvl="0" indent="0">
              <a:buNone/>
            </a:pPr>
            <a:r>
              <a:rPr lang="en-US" dirty="0" smtClean="0"/>
              <a:t>Factory </a:t>
            </a:r>
            <a:r>
              <a:rPr lang="en-US" dirty="0"/>
              <a:t>Pattern is a </a:t>
            </a:r>
            <a:r>
              <a:rPr lang="en-US" dirty="0">
                <a:solidFill>
                  <a:srgbClr val="FF0000"/>
                </a:solidFill>
              </a:rPr>
              <a:t>creational design pattern</a:t>
            </a:r>
            <a:r>
              <a:rPr lang="en-US" dirty="0"/>
              <a:t> that provides an interface for creating objects in a super class, but allows subclasses to alter the type of objects that will be created. It abstracts the process of object </a:t>
            </a:r>
            <a:r>
              <a:rPr lang="en-US" dirty="0" smtClean="0"/>
              <a:t>creation.</a:t>
            </a:r>
            <a:endParaRPr dirty="0"/>
          </a:p>
        </p:txBody>
      </p:sp>
      <p:sp>
        <p:nvSpPr>
          <p:cNvPr id="362" name="Google Shape;362;p30"/>
          <p:cNvSpPr txBox="1">
            <a:spLocks noGrp="1"/>
          </p:cNvSpPr>
          <p:nvPr>
            <p:ph type="title"/>
          </p:nvPr>
        </p:nvSpPr>
        <p:spPr>
          <a:xfrm>
            <a:off x="121346" y="1225044"/>
            <a:ext cx="5435938"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chemeClr val="dk2"/>
                </a:solidFill>
              </a:rPr>
              <a:t>FACTORY DESIGN PATTERN</a:t>
            </a:r>
            <a:endParaRPr dirty="0">
              <a:solidFill>
                <a:schemeClr val="dk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dirty="0" smtClean="0"/>
              <a:t>TYPES OF FACTORY DESIGN PATTERN</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smtClean="0"/>
              <a:t>02</a:t>
            </a:r>
            <a:endParaRPr dirty="0"/>
          </a:p>
        </p:txBody>
      </p:sp>
    </p:spTree>
    <p:extLst>
      <p:ext uri="{BB962C8B-B14F-4D97-AF65-F5344CB8AC3E}">
        <p14:creationId xmlns:p14="http://schemas.microsoft.com/office/powerpoint/2010/main" val="21511074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37"/>
          <p:cNvSpPr txBox="1">
            <a:spLocks noGrp="1"/>
          </p:cNvSpPr>
          <p:nvPr>
            <p:ph type="title" idx="6"/>
          </p:nvPr>
        </p:nvSpPr>
        <p:spPr>
          <a:xfrm>
            <a:off x="1278000" y="3420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FACTORY DESIGN TYPES</a:t>
            </a:r>
            <a:endParaRPr dirty="0"/>
          </a:p>
        </p:txBody>
      </p:sp>
      <p:sp>
        <p:nvSpPr>
          <p:cNvPr id="45" name="Google Shape;512;p39"/>
          <p:cNvSpPr/>
          <p:nvPr/>
        </p:nvSpPr>
        <p:spPr>
          <a:xfrm>
            <a:off x="1" y="1334635"/>
            <a:ext cx="4486940" cy="1045556"/>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7"/>
          <p:cNvSpPr txBox="1">
            <a:spLocks noGrp="1"/>
          </p:cNvSpPr>
          <p:nvPr>
            <p:ph type="ctrTitle" idx="2"/>
          </p:nvPr>
        </p:nvSpPr>
        <p:spPr>
          <a:xfrm flipH="1">
            <a:off x="610049" y="1524001"/>
            <a:ext cx="3571559" cy="728253"/>
          </a:xfrm>
          <a:prstGeom prst="rect">
            <a:avLst/>
          </a:prstGeom>
        </p:spPr>
        <p:txBody>
          <a:bodyPr spcFirstLastPara="1" wrap="square" lIns="91425" tIns="91425" rIns="91425" bIns="0" anchor="b" anchorCtr="0">
            <a:noAutofit/>
          </a:bodyPr>
          <a:lstStyle/>
          <a:p>
            <a:r>
              <a:rPr lang="en-US" dirty="0" smtClean="0"/>
              <a:t>01.Simple </a:t>
            </a:r>
            <a:r>
              <a:rPr lang="en-US" dirty="0"/>
              <a:t>Factory </a:t>
            </a:r>
            <a:r>
              <a:rPr lang="en-US" dirty="0" smtClean="0"/>
              <a:t>Pattern</a:t>
            </a:r>
            <a:endParaRPr dirty="0"/>
          </a:p>
        </p:txBody>
      </p:sp>
      <p:sp>
        <p:nvSpPr>
          <p:cNvPr id="47" name="Google Shape;513;p39"/>
          <p:cNvSpPr/>
          <p:nvPr/>
        </p:nvSpPr>
        <p:spPr>
          <a:xfrm>
            <a:off x="3948222" y="2544790"/>
            <a:ext cx="5195777" cy="102774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txBox="1">
            <a:spLocks noGrp="1"/>
          </p:cNvSpPr>
          <p:nvPr>
            <p:ph type="ctrTitle" idx="7"/>
          </p:nvPr>
        </p:nvSpPr>
        <p:spPr>
          <a:xfrm flipH="1">
            <a:off x="4777482" y="2659772"/>
            <a:ext cx="3274908" cy="797783"/>
          </a:xfrm>
          <a:prstGeom prst="rect">
            <a:avLst/>
          </a:prstGeom>
        </p:spPr>
        <p:txBody>
          <a:bodyPr spcFirstLastPara="1" wrap="square" lIns="91425" tIns="91425" rIns="91425" bIns="0" anchor="b" anchorCtr="0">
            <a:noAutofit/>
          </a:bodyPr>
          <a:lstStyle/>
          <a:p>
            <a:r>
              <a:rPr lang="en-US" dirty="0" smtClean="0"/>
              <a:t>02.Factory </a:t>
            </a:r>
            <a:r>
              <a:rPr lang="en-US" dirty="0"/>
              <a:t>Method Pattern</a:t>
            </a:r>
          </a:p>
        </p:txBody>
      </p:sp>
      <p:sp>
        <p:nvSpPr>
          <p:cNvPr id="48" name="Google Shape;512;p39"/>
          <p:cNvSpPr/>
          <p:nvPr/>
        </p:nvSpPr>
        <p:spPr>
          <a:xfrm>
            <a:off x="-16761" y="3723005"/>
            <a:ext cx="4486940" cy="1045556"/>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txBox="1">
            <a:spLocks noGrp="1"/>
          </p:cNvSpPr>
          <p:nvPr>
            <p:ph type="ctrTitle" idx="8"/>
          </p:nvPr>
        </p:nvSpPr>
        <p:spPr>
          <a:xfrm flipH="1">
            <a:off x="536134" y="3910821"/>
            <a:ext cx="3528088" cy="728435"/>
          </a:xfrm>
          <a:prstGeom prst="rect">
            <a:avLst/>
          </a:prstGeom>
        </p:spPr>
        <p:txBody>
          <a:bodyPr spcFirstLastPara="1" wrap="square" lIns="91425" tIns="91425" rIns="91425" bIns="0" anchor="b" anchorCtr="0">
            <a:noAutofit/>
          </a:bodyPr>
          <a:lstStyle/>
          <a:p>
            <a:r>
              <a:rPr lang="en-US" dirty="0" smtClean="0"/>
              <a:t>03.Abstract </a:t>
            </a:r>
            <a:r>
              <a:rPr lang="en-US" dirty="0"/>
              <a:t>Factory Pattern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idx="1"/>
          </p:nvPr>
        </p:nvSpPr>
        <p:spPr>
          <a:xfrm>
            <a:off x="609498" y="1973025"/>
            <a:ext cx="5607003" cy="2130900"/>
          </a:xfrm>
        </p:spPr>
        <p:txBody>
          <a:bodyPr/>
          <a:lstStyle/>
          <a:p>
            <a:r>
              <a:rPr lang="en-US" dirty="0"/>
              <a:t>In simple factory pattern, we have a factory class which has a method that returns different types of object based on given input</a:t>
            </a:r>
            <a:r>
              <a:rPr lang="en-US" dirty="0" smtClean="0"/>
              <a:t>.</a:t>
            </a:r>
          </a:p>
          <a:p>
            <a:pPr marL="127000" indent="0">
              <a:buNone/>
            </a:pPr>
            <a:endParaRPr lang="en-US" dirty="0" smtClean="0"/>
          </a:p>
          <a:p>
            <a:r>
              <a:rPr lang="en-US" dirty="0"/>
              <a:t>The client code asks this class to create an object without knowing the details of the object's creation.</a:t>
            </a:r>
          </a:p>
        </p:txBody>
      </p:sp>
      <p:sp>
        <p:nvSpPr>
          <p:cNvPr id="11" name="Title 10"/>
          <p:cNvSpPr>
            <a:spLocks noGrp="1"/>
          </p:cNvSpPr>
          <p:nvPr>
            <p:ph type="title"/>
          </p:nvPr>
        </p:nvSpPr>
        <p:spPr>
          <a:xfrm>
            <a:off x="560824" y="1168325"/>
            <a:ext cx="5811623" cy="669000"/>
          </a:xfrm>
        </p:spPr>
        <p:txBody>
          <a:bodyPr/>
          <a:lstStyle/>
          <a:p>
            <a:r>
              <a:rPr lang="en-US" dirty="0"/>
              <a:t>Simple Factory </a:t>
            </a:r>
            <a:r>
              <a:rPr lang="en-US" dirty="0" smtClean="0"/>
              <a:t>Pattern</a:t>
            </a:r>
            <a:endParaRPr lang="en-US" dirty="0"/>
          </a:p>
        </p:txBody>
      </p:sp>
    </p:spTree>
    <p:extLst>
      <p:ext uri="{BB962C8B-B14F-4D97-AF65-F5344CB8AC3E}">
        <p14:creationId xmlns:p14="http://schemas.microsoft.com/office/powerpoint/2010/main" val="4247954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idx="1"/>
          </p:nvPr>
        </p:nvSpPr>
        <p:spPr>
          <a:xfrm>
            <a:off x="609498" y="1973025"/>
            <a:ext cx="5607003" cy="1549896"/>
          </a:xfrm>
        </p:spPr>
        <p:txBody>
          <a:bodyPr/>
          <a:lstStyle/>
          <a:p>
            <a:r>
              <a:rPr lang="en-US" dirty="0"/>
              <a:t>A </a:t>
            </a:r>
            <a:r>
              <a:rPr lang="en-US" dirty="0" smtClean="0"/>
              <a:t>Factory </a:t>
            </a:r>
            <a:r>
              <a:rPr lang="en-US" dirty="0"/>
              <a:t>Method Pattern says that just define an interface or abstract class for creating an object but let the subclasses decide which class to instantiate</a:t>
            </a:r>
            <a:r>
              <a:rPr lang="en-US" dirty="0" smtClean="0"/>
              <a:t>.</a:t>
            </a:r>
          </a:p>
          <a:p>
            <a:pPr marL="127000" indent="0">
              <a:buNone/>
            </a:pPr>
            <a:endParaRPr lang="en-US" dirty="0" smtClean="0"/>
          </a:p>
          <a:p>
            <a:r>
              <a:rPr lang="en-US" dirty="0"/>
              <a:t>The client code asks this class to create an object without knowing the details of the object's creation.</a:t>
            </a:r>
          </a:p>
        </p:txBody>
      </p:sp>
      <p:sp>
        <p:nvSpPr>
          <p:cNvPr id="11" name="Title 10"/>
          <p:cNvSpPr>
            <a:spLocks noGrp="1"/>
          </p:cNvSpPr>
          <p:nvPr>
            <p:ph type="title"/>
          </p:nvPr>
        </p:nvSpPr>
        <p:spPr>
          <a:xfrm>
            <a:off x="560824" y="1168325"/>
            <a:ext cx="5811623" cy="669000"/>
          </a:xfrm>
        </p:spPr>
        <p:txBody>
          <a:bodyPr/>
          <a:lstStyle/>
          <a:p>
            <a:r>
              <a:rPr lang="en-US" dirty="0"/>
              <a:t>Factory Method Pattern</a:t>
            </a:r>
          </a:p>
        </p:txBody>
      </p:sp>
    </p:spTree>
    <p:extLst>
      <p:ext uri="{BB962C8B-B14F-4D97-AF65-F5344CB8AC3E}">
        <p14:creationId xmlns:p14="http://schemas.microsoft.com/office/powerpoint/2010/main" val="1271884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idx="1"/>
          </p:nvPr>
        </p:nvSpPr>
        <p:spPr>
          <a:xfrm>
            <a:off x="609498" y="1973025"/>
            <a:ext cx="5607003" cy="1549896"/>
          </a:xfrm>
        </p:spPr>
        <p:txBody>
          <a:bodyPr/>
          <a:lstStyle/>
          <a:p>
            <a:r>
              <a:rPr lang="en-US" dirty="0"/>
              <a:t>Abstract Factory provides an interface for creating families of related objects without specifying their concrete classes</a:t>
            </a:r>
            <a:r>
              <a:rPr lang="en-US" dirty="0" smtClean="0"/>
              <a:t>.</a:t>
            </a:r>
          </a:p>
          <a:p>
            <a:pPr marL="127000" indent="0">
              <a:buNone/>
            </a:pPr>
            <a:endParaRPr lang="en-US" dirty="0"/>
          </a:p>
          <a:p>
            <a:r>
              <a:rPr lang="en-US" dirty="0"/>
              <a:t>It's used when you need to create multiple related objects that work together.</a:t>
            </a:r>
          </a:p>
        </p:txBody>
      </p:sp>
      <p:sp>
        <p:nvSpPr>
          <p:cNvPr id="11" name="Title 10"/>
          <p:cNvSpPr>
            <a:spLocks noGrp="1"/>
          </p:cNvSpPr>
          <p:nvPr>
            <p:ph type="title"/>
          </p:nvPr>
        </p:nvSpPr>
        <p:spPr>
          <a:xfrm>
            <a:off x="560824" y="1168325"/>
            <a:ext cx="6073892" cy="669000"/>
          </a:xfrm>
        </p:spPr>
        <p:txBody>
          <a:bodyPr/>
          <a:lstStyle/>
          <a:p>
            <a:r>
              <a:rPr lang="en-US" dirty="0"/>
              <a:t>Abstract </a:t>
            </a:r>
            <a:r>
              <a:rPr lang="en-US" dirty="0" smtClean="0"/>
              <a:t>Factory Pattern</a:t>
            </a:r>
            <a:endParaRPr lang="en-US" dirty="0"/>
          </a:p>
        </p:txBody>
      </p:sp>
    </p:spTree>
    <p:extLst>
      <p:ext uri="{BB962C8B-B14F-4D97-AF65-F5344CB8AC3E}">
        <p14:creationId xmlns:p14="http://schemas.microsoft.com/office/powerpoint/2010/main" val="1211714728"/>
      </p:ext>
    </p:extLst>
  </p:cSld>
  <p:clrMapOvr>
    <a:masterClrMapping/>
  </p:clrMapOvr>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440</TotalTime>
  <Words>600</Words>
  <Application>Microsoft Office PowerPoint</Application>
  <PresentationFormat>On-screen Show (16:9)</PresentationFormat>
  <Paragraphs>106</Paragraphs>
  <Slides>20</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Nunito Light</vt:lpstr>
      <vt:lpstr>Overpass Mono</vt:lpstr>
      <vt:lpstr>Raleway SemiBold</vt:lpstr>
      <vt:lpstr>Anaheim</vt:lpstr>
      <vt:lpstr>Arial</vt:lpstr>
      <vt:lpstr>Programming Lesson by Slidesgo</vt:lpstr>
      <vt:lpstr>FACTORY DESIGN PATTERN</vt:lpstr>
      <vt:lpstr>TABLE OF CONTENTS</vt:lpstr>
      <vt:lpstr>WHAT IS FACTORY DESIGN PATTERN</vt:lpstr>
      <vt:lpstr>FACTORY DESIGN PATTERN</vt:lpstr>
      <vt:lpstr>TYPES OF FACTORY DESIGN PATTERN</vt:lpstr>
      <vt:lpstr>FACTORY DESIGN TYPES</vt:lpstr>
      <vt:lpstr>Simple Factory Pattern</vt:lpstr>
      <vt:lpstr>Factory Method Pattern</vt:lpstr>
      <vt:lpstr>Abstract Factory Pattern</vt:lpstr>
      <vt:lpstr>EXAMPLE AND IT’S UML DIAGRAM</vt:lpstr>
      <vt:lpstr>EXAMPLE</vt:lpstr>
      <vt:lpstr>UML Diagram</vt:lpstr>
      <vt:lpstr>JAVA CODE</vt:lpstr>
      <vt:lpstr>SUPER CLASS (INTERFACE)/ABSTRACT CLASS</vt:lpstr>
      <vt:lpstr>CONCRETE CLASS</vt:lpstr>
      <vt:lpstr>CONCRETE CLASS</vt:lpstr>
      <vt:lpstr>CONCRETE CLASS</vt:lpstr>
      <vt:lpstr>FACTORY CLASS</vt:lpstr>
      <vt:lpstr>FACTORY CLASS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FACTORY DESIGN PATTERN</dc:title>
  <cp:lastModifiedBy>Husnain Khan</cp:lastModifiedBy>
  <cp:revision>21</cp:revision>
  <dcterms:modified xsi:type="dcterms:W3CDTF">2023-11-13T15:22:43Z</dcterms:modified>
</cp:coreProperties>
</file>