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1EFB-F71A-EBF0-AE2D-0E9C32F30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CC954-4108-6221-7010-D5596D5B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ACEB-0C82-4C07-E6CB-B82D2FB8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6D0-85F6-D891-CEF5-94C04E77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B49B-EF85-EBFB-302F-B4BF7D77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95E7-0CBC-B6E0-C83D-FB91EE2D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D562-D8BF-7035-2526-A938871E5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8C71-1CA9-792E-B110-C0522643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010E-127A-44BB-F68D-7D4970B4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EBD3-4F92-D69A-3260-A0025750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78AE7-8FBE-22F6-B4E7-C2710B277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37C21-FF53-B391-571B-F2988EF62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7454-19AC-CABA-E786-4C4182A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B246-7691-86E8-51B3-1F0AC2FC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6C65-7B12-A85A-9C7B-872727C7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E004-F476-2134-B42E-5A7CC9BD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D3F7-680E-7501-4602-419EDE31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C5AF-0B7A-0EA2-291F-87A48A2E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F7BF-6D75-61ED-FC23-EBCECD87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E5CA-DE01-6142-938A-9F87954B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5CC0-999B-41C1-B74D-081BCCAB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5666-53E7-6493-C520-AFB521119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7A17-7C27-2565-4001-EFA27E0C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01B2-C82C-513A-167F-B154FC01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3963-F444-1944-0946-667A497F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7D3D-5A4D-294C-4541-D38FE09C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D0DC-9079-F0E5-30BC-4980C5CD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39C40-74E0-D335-AD7F-950983A8F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14C81-5376-D5F2-9181-C8DB5444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FB250-D024-B532-5ED7-80422746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6F42-9AC4-7AD2-FB9F-BC770273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3C3F-7CF6-63A6-5F5D-7768E50C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EA46-7947-B77D-28B6-77AE1719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E8C46-4A44-07A2-5997-47758312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22502-5390-5561-C412-BE011073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0BCB9-98BF-FA6E-7521-A8C22DC33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46F1D-69FE-FEC5-C555-0EBB56FE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83304-E9EA-EADE-C8CD-AD86063E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0080B-5B97-CEAF-A556-FF47EB0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7B43-DF88-E4DA-6503-BB2AECDA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41FDD-2B31-C4F1-4D82-7E5A4CF0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82357-EEE4-0D04-188F-00B77A0D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07A96-F06C-DA87-0917-9AF48AC8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D04BA-AF3D-D0A5-59D2-BF44F3B6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995ED-0CB0-91B3-8286-2025BF64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3690B-A9D1-A99A-02A5-C27DDADE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069F-6D9A-673A-F805-6AD4C72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76A7-97A7-82C6-9304-C5E5D513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60CF6-80FE-9B48-0448-B60368784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C26F4-B488-DF10-B574-CBFE66BE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BFB3-4582-1339-92E9-03F2B39D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14447-64F4-F567-939C-00774F32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CAF0-4BED-53FA-B0C9-4A91CDE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D52D2-22A8-5D78-A70E-77673AB7C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0D4E-5C80-F07A-6936-5AA43E1B1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F336A-5CA1-4D19-D3CA-237CBC33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8F51-9F4B-80AA-9CF0-4DD37737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A60F-4AF0-FB67-3F4B-470E6CC7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B72F5-4FB4-415E-E9D4-2EBC2D70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FDEE-D85A-3D5C-A5EF-ED7EC7DEF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2E97-61B7-48B2-0E09-4CEDEBDA0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6CD2-E004-4C5D-A3C1-7048BC17CD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F7BF-EB4B-B4A3-69E5-7590780A1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0A51-DBA1-75E2-77CD-24D900D6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A8FE-439A-4F77-BE8E-8F70E0E3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9F4583-320A-B933-83B1-BED16A962CE0}"/>
              </a:ext>
            </a:extLst>
          </p:cNvPr>
          <p:cNvSpPr/>
          <p:nvPr/>
        </p:nvSpPr>
        <p:spPr>
          <a:xfrm>
            <a:off x="-749121" y="1012535"/>
            <a:ext cx="334851" cy="3322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EC25E-264D-CD29-C462-9DFBD3A994A1}"/>
              </a:ext>
            </a:extLst>
          </p:cNvPr>
          <p:cNvSpPr/>
          <p:nvPr/>
        </p:nvSpPr>
        <p:spPr>
          <a:xfrm>
            <a:off x="12617002" y="1122363"/>
            <a:ext cx="334851" cy="3322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718C4E-D2CE-6A18-5BC7-7BD11175189A}"/>
              </a:ext>
            </a:extLst>
          </p:cNvPr>
          <p:cNvSpPr/>
          <p:nvPr/>
        </p:nvSpPr>
        <p:spPr>
          <a:xfrm>
            <a:off x="1918952" y="-2820472"/>
            <a:ext cx="7972023" cy="2768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5D288A-A7A3-F767-D6E3-182E82CA2324}"/>
              </a:ext>
            </a:extLst>
          </p:cNvPr>
          <p:cNvSpPr txBox="1">
            <a:spLocks/>
          </p:cNvSpPr>
          <p:nvPr/>
        </p:nvSpPr>
        <p:spPr>
          <a:xfrm>
            <a:off x="1627031" y="-1236484"/>
            <a:ext cx="9144000" cy="1184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343541"/>
                </a:solidFill>
                <a:latin typeface="Söhne"/>
              </a:rPr>
              <a:t>Mediator Pattern</a:t>
            </a:r>
            <a:endParaRPr lang="en-US" sz="8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9CF351-DA1B-B1A4-F602-460CDBEAA13F}"/>
              </a:ext>
            </a:extLst>
          </p:cNvPr>
          <p:cNvSpPr txBox="1">
            <a:spLocks/>
          </p:cNvSpPr>
          <p:nvPr/>
        </p:nvSpPr>
        <p:spPr>
          <a:xfrm>
            <a:off x="1420969" y="-87939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Muhammad Usama</a:t>
            </a:r>
          </a:p>
          <a:p>
            <a:r>
              <a:rPr lang="en-US" dirty="0"/>
              <a:t>2021-SE-41</a:t>
            </a:r>
          </a:p>
        </p:txBody>
      </p:sp>
    </p:spTree>
    <p:extLst>
      <p:ext uri="{BB962C8B-B14F-4D97-AF65-F5344CB8AC3E}">
        <p14:creationId xmlns:p14="http://schemas.microsoft.com/office/powerpoint/2010/main" val="207756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ACFB-768B-1950-DCAB-15D755245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0" i="0" dirty="0">
                <a:solidFill>
                  <a:srgbClr val="343541"/>
                </a:solidFill>
                <a:effectLst/>
                <a:latin typeface="Söhne"/>
              </a:rPr>
              <a:t>Mediator Pattern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449B3-F53F-DF33-5995-6F8129578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Usama</a:t>
            </a:r>
          </a:p>
          <a:p>
            <a:r>
              <a:rPr lang="en-US" dirty="0"/>
              <a:t>2021-SE-41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D83C1C-B896-E6E7-6CB1-8CC64D7C156E}"/>
              </a:ext>
            </a:extLst>
          </p:cNvPr>
          <p:cNvSpPr/>
          <p:nvPr/>
        </p:nvSpPr>
        <p:spPr>
          <a:xfrm>
            <a:off x="0" y="-1384479"/>
            <a:ext cx="12192000" cy="2768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9221A-7899-E7C5-0C66-F04F72E2337E}"/>
              </a:ext>
            </a:extLst>
          </p:cNvPr>
          <p:cNvSpPr/>
          <p:nvPr/>
        </p:nvSpPr>
        <p:spPr>
          <a:xfrm rot="19059261">
            <a:off x="2962855" y="2388721"/>
            <a:ext cx="213378" cy="3322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6F343-920D-85D4-9A30-11C244C726D3}"/>
              </a:ext>
            </a:extLst>
          </p:cNvPr>
          <p:cNvSpPr/>
          <p:nvPr/>
        </p:nvSpPr>
        <p:spPr>
          <a:xfrm rot="2561332">
            <a:off x="9018935" y="2306836"/>
            <a:ext cx="201769" cy="3322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7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9931-AA4A-9DF3-C38A-51C69B0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Mediator Pattern promotes loose coupling between objects by centralizing their interactions through a mediator object</a:t>
            </a:r>
            <a:endParaRPr lang="en-US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74BF41-4A69-D062-E77E-B57EA913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Mediator 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85AA7-EF22-FF08-40F1-1DAE28C52A2D}"/>
              </a:ext>
            </a:extLst>
          </p:cNvPr>
          <p:cNvSpPr/>
          <p:nvPr/>
        </p:nvSpPr>
        <p:spPr>
          <a:xfrm rot="16200000">
            <a:off x="2801760" y="-550651"/>
            <a:ext cx="45719" cy="3752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F68AC4-04BC-76D1-9F54-DBFE4492A448}"/>
              </a:ext>
            </a:extLst>
          </p:cNvPr>
          <p:cNvSpPr/>
          <p:nvPr/>
        </p:nvSpPr>
        <p:spPr>
          <a:xfrm>
            <a:off x="-1750243" y="3025924"/>
            <a:ext cx="3591921" cy="3832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343CB-ABEF-07E0-2EF5-D7C04CAA13AC}"/>
              </a:ext>
            </a:extLst>
          </p:cNvPr>
          <p:cNvSpPr/>
          <p:nvPr/>
        </p:nvSpPr>
        <p:spPr>
          <a:xfrm>
            <a:off x="1912191" y="3872242"/>
            <a:ext cx="45719" cy="2304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79B1D-EA1B-3FD0-6D8F-DB53E191A7C1}"/>
              </a:ext>
            </a:extLst>
          </p:cNvPr>
          <p:cNvSpPr txBox="1"/>
          <p:nvPr/>
        </p:nvSpPr>
        <p:spPr>
          <a:xfrm>
            <a:off x="1912191" y="3818576"/>
            <a:ext cx="72115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It allows components to communicate without being directly connected to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educing dependencies and simplifying maintenance.</a:t>
            </a:r>
            <a:endParaRPr lang="en-US" sz="2800" dirty="0"/>
          </a:p>
        </p:txBody>
      </p:sp>
      <p:pic>
        <p:nvPicPr>
          <p:cNvPr id="1026" name="Picture 2" descr="Mediator design pattern">
            <a:extLst>
              <a:ext uri="{FF2B5EF4-FFF2-40B4-BE49-F238E27FC236}">
                <a16:creationId xmlns:a16="http://schemas.microsoft.com/office/drawing/2014/main" id="{457C4BFB-10B2-999C-FE53-BBF17376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384" y="3598672"/>
            <a:ext cx="3683358" cy="230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5002-D9CF-0BE6-97FD-812059E6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Pattern Type: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4368-F3FB-0BE3-F165-9813DBB8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448" y="3044825"/>
            <a:ext cx="10515600" cy="1716065"/>
          </a:xfrm>
        </p:spPr>
        <p:txBody>
          <a:bodyPr>
            <a:normAutofit lnSpcReduction="10000"/>
          </a:bodyPr>
          <a:lstStyle/>
          <a:p>
            <a:r>
              <a:rPr lang="en-US" sz="3200" b="0" i="0" dirty="0">
                <a:effectLst/>
                <a:latin typeface="Söhne"/>
              </a:rPr>
              <a:t>Behavioral patterns focus on how objects collaborate and communicate with each other to achieve a certain goal, emphasizing the patterns of communication and responsibility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F96E3-A380-E774-25F5-0DF12000652F}"/>
              </a:ext>
            </a:extLst>
          </p:cNvPr>
          <p:cNvSpPr/>
          <p:nvPr/>
        </p:nvSpPr>
        <p:spPr>
          <a:xfrm rot="16200000">
            <a:off x="2366219" y="-389865"/>
            <a:ext cx="79676" cy="2915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772BBD-74C3-EAED-AE9E-CDCD8834F23F}"/>
              </a:ext>
            </a:extLst>
          </p:cNvPr>
          <p:cNvSpPr/>
          <p:nvPr/>
        </p:nvSpPr>
        <p:spPr>
          <a:xfrm>
            <a:off x="-3271234" y="5038859"/>
            <a:ext cx="6542468" cy="36382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C9BA94-547C-7FE5-779A-02218BEF70B0}"/>
              </a:ext>
            </a:extLst>
          </p:cNvPr>
          <p:cNvSpPr txBox="1">
            <a:spLocks/>
          </p:cNvSpPr>
          <p:nvPr/>
        </p:nvSpPr>
        <p:spPr>
          <a:xfrm>
            <a:off x="4089213" y="1277017"/>
            <a:ext cx="3159726" cy="54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1F1F1F"/>
                </a:solidFill>
                <a:latin typeface="Google Sans"/>
              </a:rPr>
              <a:t>Behavioral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7C789B-0AFE-72B6-0517-7C9DA2586309}"/>
              </a:ext>
            </a:extLst>
          </p:cNvPr>
          <p:cNvSpPr txBox="1">
            <a:spLocks/>
          </p:cNvSpPr>
          <p:nvPr/>
        </p:nvSpPr>
        <p:spPr>
          <a:xfrm>
            <a:off x="838200" y="15513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Why Behavioral?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6C4EB-1224-9CD9-E69B-6641A485A67F}"/>
              </a:ext>
            </a:extLst>
          </p:cNvPr>
          <p:cNvSpPr/>
          <p:nvPr/>
        </p:nvSpPr>
        <p:spPr>
          <a:xfrm rot="16200000" flipH="1">
            <a:off x="2825572" y="546199"/>
            <a:ext cx="94589" cy="38488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E07F-DD8C-2DAB-65E6-86C22C0A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Usage: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C2A4-899E-0BA8-A8B2-A307691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78" y="1848210"/>
            <a:ext cx="10515600" cy="318425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When there are multiple interacting objects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that require a centralized way to communicate.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 reduce dependencies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Objects don’t need to know the specifics of other objects, promoting a more maintainable and decoupled codebase.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 organize complex communication logic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It provides a centralized mediator to manage and control communication flow.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54503-26FC-D977-6AB1-DB6A5780D5B5}"/>
              </a:ext>
            </a:extLst>
          </p:cNvPr>
          <p:cNvSpPr/>
          <p:nvPr/>
        </p:nvSpPr>
        <p:spPr>
          <a:xfrm rot="16200000">
            <a:off x="1677197" y="595372"/>
            <a:ext cx="92556" cy="14727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16B2D-625B-8B04-3C64-12EF8A349621}"/>
              </a:ext>
            </a:extLst>
          </p:cNvPr>
          <p:cNvSpPr/>
          <p:nvPr/>
        </p:nvSpPr>
        <p:spPr>
          <a:xfrm>
            <a:off x="0" y="5848618"/>
            <a:ext cx="12242956" cy="20187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93892-7982-4124-339E-C1E8C8EEA7D4}"/>
              </a:ext>
            </a:extLst>
          </p:cNvPr>
          <p:cNvSpPr/>
          <p:nvPr/>
        </p:nvSpPr>
        <p:spPr>
          <a:xfrm>
            <a:off x="800636" y="1825626"/>
            <a:ext cx="45719" cy="2797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7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8B0D-0A44-A196-302C-74BD85B4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Real Life Example: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07863-FBA1-6724-ECC2-80B3F9CFF184}"/>
              </a:ext>
            </a:extLst>
          </p:cNvPr>
          <p:cNvSpPr/>
          <p:nvPr/>
        </p:nvSpPr>
        <p:spPr>
          <a:xfrm rot="5400000">
            <a:off x="2941087" y="-1018032"/>
            <a:ext cx="71970" cy="40656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ir traffic control tower">
            <a:extLst>
              <a:ext uri="{FF2B5EF4-FFF2-40B4-BE49-F238E27FC236}">
                <a16:creationId xmlns:a16="http://schemas.microsoft.com/office/drawing/2014/main" id="{11275F13-33C8-B82E-7D23-31827F94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71" y="2456201"/>
            <a:ext cx="7018986" cy="34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FF86AB-333B-82D3-BB1C-3C5E8405DD13}"/>
              </a:ext>
            </a:extLst>
          </p:cNvPr>
          <p:cNvSpPr/>
          <p:nvPr/>
        </p:nvSpPr>
        <p:spPr>
          <a:xfrm rot="5400000">
            <a:off x="5770249" y="3118223"/>
            <a:ext cx="93228" cy="63492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6E38-760D-5611-6F07-53C452D2B822}"/>
              </a:ext>
            </a:extLst>
          </p:cNvPr>
          <p:cNvSpPr txBox="1"/>
          <p:nvPr/>
        </p:nvSpPr>
        <p:spPr>
          <a:xfrm>
            <a:off x="838200" y="1299857"/>
            <a:ext cx="10224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PT Sans" panose="020F0502020204030204" pitchFamily="34" charset="0"/>
              </a:rPr>
              <a:t>Aircraft pilots don’t talk to each other directly when deciding who gets to land their plane next. All communication goes through the control tower.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220BF1-1A28-0489-791A-E4A30D0CEBA7}"/>
              </a:ext>
            </a:extLst>
          </p:cNvPr>
          <p:cNvSpPr/>
          <p:nvPr/>
        </p:nvSpPr>
        <p:spPr>
          <a:xfrm>
            <a:off x="-594015" y="1"/>
            <a:ext cx="1141367" cy="6870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4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66B8-0CE8-B4F9-226E-DDA374E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705DA-1A96-4D63-2A30-52BF3A46E8DF}"/>
              </a:ext>
            </a:extLst>
          </p:cNvPr>
          <p:cNvSpPr/>
          <p:nvPr/>
        </p:nvSpPr>
        <p:spPr>
          <a:xfrm rot="5400000">
            <a:off x="2065568" y="218095"/>
            <a:ext cx="97236" cy="2288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xploring the Mediator Pattern. After completing all the features for a… |  by Andrew MacMurray | Medium">
            <a:extLst>
              <a:ext uri="{FF2B5EF4-FFF2-40B4-BE49-F238E27FC236}">
                <a16:creationId xmlns:a16="http://schemas.microsoft.com/office/drawing/2014/main" id="{2F075BBF-A076-2C2B-8430-07D31FEF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62" y="2060621"/>
            <a:ext cx="9133875" cy="325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5F447D-BD7D-7270-7C02-3C98EE71F103}"/>
              </a:ext>
            </a:extLst>
          </p:cNvPr>
          <p:cNvSpPr/>
          <p:nvPr/>
        </p:nvSpPr>
        <p:spPr>
          <a:xfrm rot="5400000" flipH="1">
            <a:off x="5786103" y="2683400"/>
            <a:ext cx="45719" cy="6617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163D2-9265-98C8-F16C-75C222E91316}"/>
              </a:ext>
            </a:extLst>
          </p:cNvPr>
          <p:cNvSpPr/>
          <p:nvPr/>
        </p:nvSpPr>
        <p:spPr>
          <a:xfrm>
            <a:off x="-594015" y="1"/>
            <a:ext cx="1141367" cy="6870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2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168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PT Sans</vt:lpstr>
      <vt:lpstr>Söhne</vt:lpstr>
      <vt:lpstr>Wingdings</vt:lpstr>
      <vt:lpstr>Office Theme</vt:lpstr>
      <vt:lpstr>PowerPoint Presentation</vt:lpstr>
      <vt:lpstr>Mediator Pattern</vt:lpstr>
      <vt:lpstr>Mediator Pattern</vt:lpstr>
      <vt:lpstr>Pattern Type: </vt:lpstr>
      <vt:lpstr>Usage:</vt:lpstr>
      <vt:lpstr>Real Life Example: </vt:lpstr>
      <vt:lpstr>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Usama Jutt</dc:creator>
  <cp:lastModifiedBy>Usama Jutt</cp:lastModifiedBy>
  <cp:revision>2</cp:revision>
  <dcterms:created xsi:type="dcterms:W3CDTF">2023-11-09T12:04:09Z</dcterms:created>
  <dcterms:modified xsi:type="dcterms:W3CDTF">2023-11-14T09:55:05Z</dcterms:modified>
</cp:coreProperties>
</file>