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2D8F-042C-4F48-96F3-421F89CC4B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B712-8C2B-4E14-A2F7-CB13C2AE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76110" y="4486184"/>
            <a:ext cx="6276110" cy="1904784"/>
          </a:xfrm>
        </p:spPr>
        <p:txBody>
          <a:bodyPr/>
          <a:lstStyle/>
          <a:p>
            <a:pPr algn="l"/>
            <a:r>
              <a:rPr lang="en-US" dirty="0"/>
              <a:t>Singleton Pattern</a:t>
            </a:r>
            <a:br>
              <a:rPr lang="en-US" dirty="0"/>
            </a:br>
            <a:r>
              <a:rPr lang="en-US" sz="2400" dirty="0"/>
              <a:t>2021-SE-06</a:t>
            </a:r>
            <a:br>
              <a:rPr lang="en-US" sz="2400" dirty="0"/>
            </a:br>
            <a:r>
              <a:rPr lang="en-US" sz="2400" dirty="0"/>
              <a:t>Muhammad Hashim</a:t>
            </a:r>
          </a:p>
        </p:txBody>
      </p:sp>
      <p:pic>
        <p:nvPicPr>
          <p:cNvPr id="1026" name="Picture 2" descr="Singleto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221443"/>
            <a:ext cx="6096000" cy="381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6539347" y="4832547"/>
            <a:ext cx="166256" cy="155842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793710-4CE6-45A5-8D1C-1981D2DE8019}"/>
              </a:ext>
            </a:extLst>
          </p:cNvPr>
          <p:cNvSpPr/>
          <p:nvPr/>
        </p:nvSpPr>
        <p:spPr>
          <a:xfrm>
            <a:off x="-619432" y="-297426"/>
            <a:ext cx="619432" cy="594852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255" y="4191217"/>
            <a:ext cx="6276110" cy="1904784"/>
          </a:xfrm>
        </p:spPr>
        <p:txBody>
          <a:bodyPr/>
          <a:lstStyle/>
          <a:p>
            <a:pPr algn="l"/>
            <a:r>
              <a:rPr lang="en-US" dirty="0"/>
              <a:t>Singleton Pattern</a:t>
            </a:r>
            <a:br>
              <a:rPr lang="en-US" dirty="0"/>
            </a:br>
            <a:r>
              <a:rPr lang="en-US" sz="2400" dirty="0"/>
              <a:t>2021-SE-06</a:t>
            </a:r>
            <a:br>
              <a:rPr lang="en-US" sz="2400" dirty="0"/>
            </a:br>
            <a:r>
              <a:rPr lang="en-US" sz="2400" dirty="0"/>
              <a:t>Muhammad Hashim</a:t>
            </a:r>
          </a:p>
        </p:txBody>
      </p:sp>
      <p:pic>
        <p:nvPicPr>
          <p:cNvPr id="1026" name="Picture 2" descr="Singleto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1" y="727580"/>
            <a:ext cx="6096000" cy="381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9" y="4537580"/>
            <a:ext cx="166256" cy="1558421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A6091-AA59-4707-86A7-CBD642ACDA37}"/>
              </a:ext>
            </a:extLst>
          </p:cNvPr>
          <p:cNvSpPr/>
          <p:nvPr/>
        </p:nvSpPr>
        <p:spPr>
          <a:xfrm>
            <a:off x="-2011143" y="-1901880"/>
            <a:ext cx="4022286" cy="380376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9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 Type</a:t>
            </a:r>
            <a:r>
              <a:rPr lang="en-US" dirty="0"/>
              <a:t>: Creational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deals with object creation</a:t>
            </a:r>
          </a:p>
          <a:p>
            <a:pPr marL="0" indent="0">
              <a:buNone/>
            </a:pPr>
            <a:r>
              <a:rPr lang="en-US" dirty="0"/>
              <a:t>   mechanisms, trying to create objects in a</a:t>
            </a:r>
          </a:p>
          <a:p>
            <a:pPr marL="0" indent="0">
              <a:buNone/>
            </a:pPr>
            <a:r>
              <a:rPr lang="en-US" dirty="0"/>
              <a:t>   manner suitable to the situation</a:t>
            </a:r>
          </a:p>
          <a:p>
            <a:endParaRPr lang="en-US" dirty="0"/>
          </a:p>
        </p:txBody>
      </p:sp>
      <p:pic>
        <p:nvPicPr>
          <p:cNvPr id="2050" name="Picture 2" descr="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992" y="1828800"/>
            <a:ext cx="5441661" cy="388690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199" y="1380791"/>
            <a:ext cx="5441661" cy="85151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B2770-DDE0-4AA6-9C41-FFEDC88CB963}"/>
              </a:ext>
            </a:extLst>
          </p:cNvPr>
          <p:cNvSpPr/>
          <p:nvPr/>
        </p:nvSpPr>
        <p:spPr>
          <a:xfrm>
            <a:off x="-2112743" y="4956120"/>
            <a:ext cx="4022286" cy="380376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499AE2D-5E86-A2CF-463A-28DC30684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3611" y="2295737"/>
            <a:ext cx="4562263" cy="45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2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BF2F-3202-D528-9CCE-C16825F5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0EE4-DADC-8C9C-BDC9-7E8C7333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Ensuring that a class has only one instance.</a:t>
            </a:r>
          </a:p>
          <a:p>
            <a:pPr lvl="1"/>
            <a:r>
              <a:rPr lang="en-US">
                <a:solidFill>
                  <a:srgbClr val="1F1F1F"/>
                </a:solidFill>
                <a:latin typeface="Google Sans"/>
              </a:rPr>
              <a:t>Global resource such as Database. </a:t>
            </a:r>
          </a:p>
          <a:p>
            <a:pPr marL="457200" lvl="1" indent="0">
              <a:buNone/>
            </a:pPr>
            <a:endParaRPr lang="en-US" b="0" i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Controlling access to a shared resource.</a:t>
            </a:r>
          </a:p>
          <a:p>
            <a:pPr marL="457200" lvl="1" indent="0">
              <a:buNone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Avoiding unnecessary object creation.</a:t>
            </a:r>
          </a:p>
          <a:p>
            <a:pPr lvl="1"/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Reduce memory usage and improve performance.</a:t>
            </a:r>
          </a:p>
          <a:p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E792B78-7691-52E9-A2E5-375C5459D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37" y="2295737"/>
            <a:ext cx="4562263" cy="4562263"/>
          </a:xfrm>
          <a:prstGeom prst="rect">
            <a:avLst/>
          </a:prstGeom>
        </p:spPr>
      </p:pic>
      <p:pic>
        <p:nvPicPr>
          <p:cNvPr id="11" name="Picture 2" descr="The global access to an object">
            <a:extLst>
              <a:ext uri="{FF2B5EF4-FFF2-40B4-BE49-F238E27FC236}">
                <a16:creationId xmlns:a16="http://schemas.microsoft.com/office/drawing/2014/main" id="{5E11F1D0-CDF5-AB69-6C28-628B169C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8580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3AABD53-F8E7-7390-4740-5F6FE70E7B24}"/>
              </a:ext>
            </a:extLst>
          </p:cNvPr>
          <p:cNvSpPr/>
          <p:nvPr/>
        </p:nvSpPr>
        <p:spPr>
          <a:xfrm>
            <a:off x="12192000" y="-331391"/>
            <a:ext cx="698090" cy="696516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BB320-0532-0FD1-BFBF-6CFB32F29EE4}"/>
              </a:ext>
            </a:extLst>
          </p:cNvPr>
          <p:cNvSpPr/>
          <p:nvPr/>
        </p:nvSpPr>
        <p:spPr>
          <a:xfrm>
            <a:off x="-814885" y="6858000"/>
            <a:ext cx="814885" cy="795751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4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Usage: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a class has just a single instance</a:t>
            </a:r>
          </a:p>
          <a:p>
            <a:r>
              <a:rPr lang="en-US" dirty="0"/>
              <a:t>Provide a global access point to that instance.</a:t>
            </a:r>
          </a:p>
        </p:txBody>
      </p:sp>
      <p:pic>
        <p:nvPicPr>
          <p:cNvPr id="3074" name="Picture 2" descr="The global access to an 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61375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6FBA90F-ADD4-4E40-9D78-30E3198C1952}"/>
              </a:ext>
            </a:extLst>
          </p:cNvPr>
          <p:cNvSpPr/>
          <p:nvPr/>
        </p:nvSpPr>
        <p:spPr>
          <a:xfrm>
            <a:off x="9466006" y="-2541742"/>
            <a:ext cx="5451987" cy="5083483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AE652-553E-489E-893C-9045913F3963}"/>
              </a:ext>
            </a:extLst>
          </p:cNvPr>
          <p:cNvSpPr/>
          <p:nvPr/>
        </p:nvSpPr>
        <p:spPr>
          <a:xfrm>
            <a:off x="-818162" y="6430627"/>
            <a:ext cx="818162" cy="854745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F6DBDC-5862-9D18-9B28-F16B76CDE2F9}"/>
              </a:ext>
            </a:extLst>
          </p:cNvPr>
          <p:cNvSpPr/>
          <p:nvPr/>
        </p:nvSpPr>
        <p:spPr>
          <a:xfrm>
            <a:off x="838200" y="1380791"/>
            <a:ext cx="45719" cy="85151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want to ensure that a class has only one instance and provides a global point of access to that instance.</a:t>
            </a:r>
          </a:p>
          <a:p>
            <a:r>
              <a:rPr lang="en-US" dirty="0"/>
              <a:t>When you need to control access to shared resources, like configuration settings or a connection pool.</a:t>
            </a:r>
          </a:p>
          <a:p>
            <a:r>
              <a:rPr lang="en-US" dirty="0"/>
              <a:t>When you need to prevent multiple instances of a class due to resource constraints.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56C8F-83D7-4B3F-8030-DE52036A8D97}"/>
              </a:ext>
            </a:extLst>
          </p:cNvPr>
          <p:cNvSpPr/>
          <p:nvPr/>
        </p:nvSpPr>
        <p:spPr>
          <a:xfrm flipH="1">
            <a:off x="490875" y="365125"/>
            <a:ext cx="58010" cy="435133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71CD3-AE1F-4623-8060-17D680F382DB}"/>
              </a:ext>
            </a:extLst>
          </p:cNvPr>
          <p:cNvSpPr/>
          <p:nvPr/>
        </p:nvSpPr>
        <p:spPr>
          <a:xfrm>
            <a:off x="0" y="5448608"/>
            <a:ext cx="12192000" cy="4351338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E571CD3-AE1F-4623-8060-17D680F382DB}"/>
              </a:ext>
            </a:extLst>
          </p:cNvPr>
          <p:cNvSpPr/>
          <p:nvPr/>
        </p:nvSpPr>
        <p:spPr>
          <a:xfrm>
            <a:off x="0" y="5448608"/>
            <a:ext cx="12192000" cy="4351338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633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Singleton {</a:t>
            </a:r>
          </a:p>
          <a:p>
            <a:pPr marL="0" indent="0">
              <a:buNone/>
            </a:pPr>
            <a:r>
              <a:rPr lang="en-US" dirty="0"/>
              <a:t>    private static Singleton instance;</a:t>
            </a:r>
          </a:p>
          <a:p>
            <a:pPr marL="0" indent="0">
              <a:buNone/>
            </a:pPr>
            <a:r>
              <a:rPr lang="en-US" dirty="0"/>
              <a:t>    private Singleton() {</a:t>
            </a:r>
          </a:p>
          <a:p>
            <a:pPr marL="0" indent="0">
              <a:buNone/>
            </a:pPr>
            <a:r>
              <a:rPr lang="en-US" dirty="0"/>
              <a:t>        // Prevent instantiation from outside the class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Singleton </a:t>
            </a:r>
            <a:r>
              <a:rPr lang="en-US" dirty="0" err="1"/>
              <a:t>getInstance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if (instance == null) {</a:t>
            </a:r>
          </a:p>
          <a:p>
            <a:pPr marL="0" indent="0">
              <a:buNone/>
            </a:pPr>
            <a:r>
              <a:rPr lang="en-US" dirty="0"/>
              <a:t>            instance = new Singleton();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instance;</a:t>
            </a:r>
          </a:p>
          <a:p>
            <a:pPr marL="0" indent="0">
              <a:buNone/>
            </a:pPr>
            <a:r>
              <a:rPr lang="en-US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56C8F-83D7-4B3F-8030-DE52036A8D97}"/>
              </a:ext>
            </a:extLst>
          </p:cNvPr>
          <p:cNvSpPr/>
          <p:nvPr/>
        </p:nvSpPr>
        <p:spPr>
          <a:xfrm flipH="1">
            <a:off x="490875" y="365125"/>
            <a:ext cx="58010" cy="435133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9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9D5EAD-8791-4F3A-831A-D65A32B42ECF}"/>
              </a:ext>
            </a:extLst>
          </p:cNvPr>
          <p:cNvSpPr/>
          <p:nvPr/>
        </p:nvSpPr>
        <p:spPr>
          <a:xfrm flipH="1">
            <a:off x="0" y="1253330"/>
            <a:ext cx="3754050" cy="4351338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69" y="2766217"/>
            <a:ext cx="3348111" cy="1325563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4098" name="Picture 2" descr="The structure of the Singleton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50" y="1334570"/>
            <a:ext cx="6331526" cy="42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3E2F76-78FE-4010-AE80-E5EB544AF86A}"/>
              </a:ext>
            </a:extLst>
          </p:cNvPr>
          <p:cNvSpPr/>
          <p:nvPr/>
        </p:nvSpPr>
        <p:spPr>
          <a:xfrm>
            <a:off x="2915529" y="6358597"/>
            <a:ext cx="4684542" cy="213256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C141F2-E3A2-0E02-8E18-BB1A2C61D90B}"/>
              </a:ext>
            </a:extLst>
          </p:cNvPr>
          <p:cNvSpPr/>
          <p:nvPr/>
        </p:nvSpPr>
        <p:spPr>
          <a:xfrm>
            <a:off x="2620107" y="55710"/>
            <a:ext cx="6951785" cy="6746579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5F55D-A840-6AC3-FE1F-402D07680C21}"/>
              </a:ext>
            </a:extLst>
          </p:cNvPr>
          <p:cNvSpPr txBox="1"/>
          <p:nvPr/>
        </p:nvSpPr>
        <p:spPr>
          <a:xfrm>
            <a:off x="3868614" y="2767279"/>
            <a:ext cx="4454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544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Singleton Pattern 2021-SE-06 Muhammad Hashim</vt:lpstr>
      <vt:lpstr>Singleton Pattern 2021-SE-06 Muhammad Hashim</vt:lpstr>
      <vt:lpstr>Pattern Type: Creational</vt:lpstr>
      <vt:lpstr>Problem</vt:lpstr>
      <vt:lpstr>Usage:</vt:lpstr>
      <vt:lpstr>Benefits:</vt:lpstr>
      <vt:lpstr>Solution:</vt:lpstr>
      <vt:lpstr>UML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 2021-SE-06 Muhammad Hashim</dc:title>
  <dc:creator>Muhammad Hashim</dc:creator>
  <cp:lastModifiedBy>Muhammad Hashim</cp:lastModifiedBy>
  <cp:revision>22</cp:revision>
  <dcterms:created xsi:type="dcterms:W3CDTF">2023-11-08T21:44:14Z</dcterms:created>
  <dcterms:modified xsi:type="dcterms:W3CDTF">2023-11-14T02:39:24Z</dcterms:modified>
</cp:coreProperties>
</file>