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4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" t="5615" r="2866" b="5401"/>
          <a:stretch/>
        </p:blipFill>
        <p:spPr bwMode="auto">
          <a:xfrm>
            <a:off x="330740" y="194553"/>
            <a:ext cx="8531158" cy="635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71564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5" t="3486" r="1949" b="2348"/>
          <a:stretch/>
        </p:blipFill>
        <p:spPr bwMode="auto">
          <a:xfrm>
            <a:off x="359922" y="272375"/>
            <a:ext cx="8531159" cy="635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82948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034"/>
            <a:ext cx="9143999" cy="6868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59960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390254" cy="690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8653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Alina</dc:creator>
  <cp:lastModifiedBy>Wali Muhammad</cp:lastModifiedBy>
  <cp:revision>2</cp:revision>
  <dcterms:created xsi:type="dcterms:W3CDTF">2006-08-16T00:00:00Z</dcterms:created>
  <dcterms:modified xsi:type="dcterms:W3CDTF">2023-12-28T12:29:04Z</dcterms:modified>
</cp:coreProperties>
</file>