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1" r:id="rId6"/>
    <p:sldId id="277" r:id="rId7"/>
    <p:sldId id="261" r:id="rId8"/>
    <p:sldId id="262" r:id="rId9"/>
    <p:sldId id="263" r:id="rId10"/>
    <p:sldId id="278" r:id="rId11"/>
    <p:sldId id="260" r:id="rId12"/>
    <p:sldId id="268" r:id="rId13"/>
    <p:sldId id="269" r:id="rId14"/>
    <p:sldId id="272" r:id="rId15"/>
    <p:sldId id="273" r:id="rId16"/>
    <p:sldId id="274" r:id="rId17"/>
    <p:sldId id="270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83707" autoAdjust="0"/>
  </p:normalViewPr>
  <p:slideViewPr>
    <p:cSldViewPr snapToGrid="0">
      <p:cViewPr varScale="1">
        <p:scale>
          <a:sx n="68" d="100"/>
          <a:sy n="68" d="100"/>
        </p:scale>
        <p:origin x="5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947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85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77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661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99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821" y="405352"/>
            <a:ext cx="9966960" cy="3487918"/>
          </a:xfrm>
        </p:spPr>
        <p:txBody>
          <a:bodyPr>
            <a:normAutofit fontScale="90000"/>
          </a:bodyPr>
          <a:lstStyle/>
          <a:p>
            <a:r>
              <a:rPr lang="en-US" sz="3100" b="0" i="0" dirty="0">
                <a:solidFill>
                  <a:schemeClr val="bg1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Starting In the name of Allah, </a:t>
            </a:r>
            <a:r>
              <a:rPr lang="en-US" sz="3100" b="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the most gracious and most merciful</a:t>
            </a:r>
            <a:br>
              <a:rPr lang="en-US" sz="3200" b="0" dirty="0">
                <a:solidFill>
                  <a:srgbClr val="202122"/>
                </a:solidFill>
              </a:rPr>
            </a:br>
            <a:br>
              <a:rPr lang="en-US" sz="3200" b="0" dirty="0">
                <a:solidFill>
                  <a:srgbClr val="202122"/>
                </a:solidFill>
              </a:rPr>
            </a:br>
            <a:br>
              <a:rPr lang="en-US" sz="3200" b="0" dirty="0">
                <a:solidFill>
                  <a:srgbClr val="202122"/>
                </a:solidFill>
              </a:rPr>
            </a:br>
            <a:br>
              <a:rPr lang="en-US" dirty="0">
                <a:latin typeface="Rockwell" panose="02060603020205020403" pitchFamily="18" charset="0"/>
              </a:rPr>
            </a:br>
            <a:r>
              <a:rPr lang="en-US" b="0" spc="300" dirty="0">
                <a:latin typeface="Rockwell" panose="02060603020205020403" pitchFamily="18" charset="0"/>
              </a:rPr>
              <a:t>Trust  Thyself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08429"/>
            <a:ext cx="8767860" cy="25640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CS Presentation</a:t>
            </a:r>
          </a:p>
          <a:p>
            <a:r>
              <a:rPr lang="en-US" sz="3200" dirty="0">
                <a:ea typeface="Tahoma" panose="020B0604030504040204" pitchFamily="34" charset="0"/>
                <a:cs typeface="Tahoma" panose="020B0604030504040204" pitchFamily="34" charset="0"/>
              </a:rPr>
              <a:t>Group 12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What Happens When You Trust Yourself?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9B3FA9-90C0-4123-9515-B8AFB1585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You get through anything in life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You stop predicting outcomes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You become independent</a:t>
            </a:r>
          </a:p>
        </p:txBody>
      </p:sp>
    </p:spTree>
    <p:extLst>
      <p:ext uri="{BB962C8B-B14F-4D97-AF65-F5344CB8AC3E}">
        <p14:creationId xmlns:p14="http://schemas.microsoft.com/office/powerpoint/2010/main" val="200068675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821" y="405352"/>
            <a:ext cx="9966960" cy="3487918"/>
          </a:xfrm>
        </p:spPr>
        <p:txBody>
          <a:bodyPr>
            <a:normAutofit/>
          </a:bodyPr>
          <a:lstStyle/>
          <a:p>
            <a:br>
              <a:rPr lang="en-US" sz="3200" b="0" dirty="0">
                <a:solidFill>
                  <a:srgbClr val="202122"/>
                </a:solidFill>
              </a:rPr>
            </a:br>
            <a:br>
              <a:rPr lang="en-US" sz="3200" b="0" dirty="0">
                <a:solidFill>
                  <a:srgbClr val="202122"/>
                </a:solidFill>
              </a:rPr>
            </a:br>
            <a:br>
              <a:rPr lang="en-US" sz="3200" b="0" dirty="0">
                <a:solidFill>
                  <a:srgbClr val="202122"/>
                </a:solidFill>
              </a:rPr>
            </a:br>
            <a:br>
              <a:rPr lang="en-US" dirty="0">
                <a:latin typeface="Rockwell" panose="02060603020205020403" pitchFamily="18" charset="0"/>
              </a:rPr>
            </a:br>
            <a:r>
              <a:rPr lang="en-US" b="0" spc="300" dirty="0">
                <a:latin typeface="Rockwell" panose="02060603020205020403" pitchFamily="18" charset="0"/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08429"/>
            <a:ext cx="8767860" cy="25640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Wali Muhammad</a:t>
            </a:r>
          </a:p>
          <a:p>
            <a:r>
              <a:rPr lang="en-US" sz="3600" dirty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(2021-SE-39)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25168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Why Trust Yourself 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9B3FA9-90C0-4123-9515-B8AFB1585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 Life is another name of tests and trials.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You can only pass through these trials by trusting yourself.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 Faith in your own judgement, believe yourself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 Self-Trust &amp; Self-Confidence </a:t>
            </a:r>
          </a:p>
        </p:txBody>
      </p:sp>
    </p:spTree>
    <p:extLst>
      <p:ext uri="{BB962C8B-B14F-4D97-AF65-F5344CB8AC3E}">
        <p14:creationId xmlns:p14="http://schemas.microsoft.com/office/powerpoint/2010/main" val="768360186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Why Trust Yourself 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C36219A-537F-45C8-8F5A-65EFC0F6B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You own No one's opinion can dictate your life.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You can do anything in your life without any fear.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You own the power to make your own decisions.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92970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821" y="575035"/>
            <a:ext cx="9966960" cy="3063711"/>
          </a:xfrm>
        </p:spPr>
        <p:txBody>
          <a:bodyPr>
            <a:normAutofit fontScale="90000"/>
          </a:bodyPr>
          <a:lstStyle/>
          <a:p>
            <a:br>
              <a:rPr lang="en-US" sz="3200" b="0" dirty="0">
                <a:solidFill>
                  <a:srgbClr val="202122"/>
                </a:solidFill>
              </a:rPr>
            </a:br>
            <a:br>
              <a:rPr lang="en-US" sz="3200" b="0" dirty="0">
                <a:solidFill>
                  <a:srgbClr val="202122"/>
                </a:solidFill>
              </a:rPr>
            </a:br>
            <a:br>
              <a:rPr lang="en-US" sz="3200" b="0" dirty="0">
                <a:solidFill>
                  <a:srgbClr val="202122"/>
                </a:solidFill>
              </a:rPr>
            </a:br>
            <a:br>
              <a:rPr lang="en-US" dirty="0">
                <a:latin typeface="Rockwell" panose="02060603020205020403" pitchFamily="18" charset="0"/>
              </a:rPr>
            </a:br>
            <a:r>
              <a:rPr lang="en-US" dirty="0">
                <a:latin typeface="Rockwell" panose="02060603020205020403" pitchFamily="18" charset="0"/>
              </a:rPr>
              <a:t>“ </a:t>
            </a:r>
            <a:r>
              <a:rPr lang="en-US" sz="3600" b="0" spc="300" dirty="0">
                <a:latin typeface="Rockwell" panose="02060603020205020403" pitchFamily="18" charset="0"/>
              </a:rPr>
              <a:t>I do not believe in taking the right decision, I take a decision and make it right. </a:t>
            </a:r>
            <a:r>
              <a:rPr lang="en-US" dirty="0">
                <a:latin typeface="Rockwell" panose="02060603020205020403" pitchFamily="18" charset="0"/>
              </a:rPr>
              <a:t>”</a:t>
            </a:r>
            <a:r>
              <a:rPr lang="en-US" b="0" spc="300" dirty="0">
                <a:latin typeface="Rockwell" panose="02060603020205020403" pitchFamily="18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08429"/>
            <a:ext cx="8767860" cy="25640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Muhammad Ali Jinnah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858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Why Trust Yourself 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C36219A-537F-45C8-8F5A-65EFC0F6B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 Trust yourself and don't be afraid to take risks.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 Believe in yourself.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You can do anything by just saying “ </a:t>
            </a:r>
            <a:r>
              <a:rPr lang="en-US" sz="2800" b="1" dirty="0">
                <a:latin typeface="Rockwell" panose="02060603020205020403" pitchFamily="18" charset="0"/>
              </a:rPr>
              <a:t>I can do this</a:t>
            </a:r>
            <a:r>
              <a:rPr lang="en-US" sz="2600" dirty="0"/>
              <a:t>”.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557824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189" y="575035"/>
            <a:ext cx="8163613" cy="3063711"/>
          </a:xfrm>
        </p:spPr>
        <p:txBody>
          <a:bodyPr>
            <a:normAutofit fontScale="90000"/>
          </a:bodyPr>
          <a:lstStyle/>
          <a:p>
            <a:pPr algn="l"/>
            <a:br>
              <a:rPr lang="en-US" sz="3200" b="0" dirty="0">
                <a:solidFill>
                  <a:srgbClr val="202122"/>
                </a:solidFill>
              </a:rPr>
            </a:br>
            <a:br>
              <a:rPr lang="en-US" sz="3200" b="0" dirty="0">
                <a:solidFill>
                  <a:srgbClr val="202122"/>
                </a:solidFill>
              </a:rPr>
            </a:br>
            <a:br>
              <a:rPr lang="en-US" sz="3200" b="0" dirty="0">
                <a:solidFill>
                  <a:srgbClr val="202122"/>
                </a:solidFill>
              </a:rPr>
            </a:br>
            <a:br>
              <a:rPr lang="en-US" dirty="0">
                <a:latin typeface="Rockwell" panose="02060603020205020403" pitchFamily="18" charset="0"/>
              </a:rPr>
            </a:br>
            <a:r>
              <a:rPr lang="en-US" dirty="0">
                <a:latin typeface="Rockwell" panose="02060603020205020403" pitchFamily="18" charset="0"/>
              </a:rPr>
              <a:t>“ </a:t>
            </a:r>
            <a:br>
              <a:rPr lang="en-US" dirty="0">
                <a:latin typeface="Rockwell" panose="02060603020205020403" pitchFamily="18" charset="0"/>
              </a:rPr>
            </a:br>
            <a:r>
              <a:rPr lang="en-US" dirty="0">
                <a:latin typeface="Rockwell" panose="02060603020205020403" pitchFamily="18" charset="0"/>
              </a:rPr>
              <a:t>	  </a:t>
            </a:r>
            <a:r>
              <a:rPr lang="en-US" sz="8000" b="0" spc="300" dirty="0">
                <a:latin typeface="Rockwell" panose="02060603020205020403" pitchFamily="18" charset="0"/>
              </a:rPr>
              <a:t>Thank You</a:t>
            </a:r>
            <a:br>
              <a:rPr lang="en-US" sz="8000" b="0" spc="300" dirty="0">
                <a:latin typeface="Rockwell" panose="02060603020205020403" pitchFamily="18" charset="0"/>
              </a:rPr>
            </a:br>
            <a:r>
              <a:rPr lang="en-US" sz="8000" b="0" spc="300" dirty="0">
                <a:latin typeface="Rockwell" panose="02060603020205020403" pitchFamily="18" charset="0"/>
              </a:rPr>
              <a:t>								</a:t>
            </a:r>
            <a:r>
              <a:rPr lang="en-US" dirty="0">
                <a:latin typeface="Rockwell" panose="02060603020205020403" pitchFamily="18" charset="0"/>
              </a:rPr>
              <a:t>”</a:t>
            </a:r>
            <a:r>
              <a:rPr lang="en-US" b="0" spc="300" dirty="0">
                <a:latin typeface="Rockwell" panose="02060603020205020403" pitchFamily="18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08429"/>
            <a:ext cx="8767860" cy="25640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Group Members</a:t>
            </a:r>
          </a:p>
          <a:p>
            <a:r>
              <a:rPr lang="en-US" sz="3200" dirty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Wali Muhammad 	(2021-SE-39)</a:t>
            </a:r>
          </a:p>
          <a:p>
            <a:r>
              <a:rPr lang="en-US" sz="3200" dirty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Abdur Rehman 	(2021-SE-43)</a:t>
            </a:r>
          </a:p>
          <a:p>
            <a:r>
              <a:rPr lang="en-US" sz="3200" dirty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Samsor Rehman 	(2021-SE-50)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66632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821" y="405352"/>
            <a:ext cx="9966960" cy="3487918"/>
          </a:xfrm>
        </p:spPr>
        <p:txBody>
          <a:bodyPr>
            <a:normAutofit/>
          </a:bodyPr>
          <a:lstStyle/>
          <a:p>
            <a:br>
              <a:rPr lang="en-US" sz="3200" b="0" dirty="0">
                <a:solidFill>
                  <a:srgbClr val="202122"/>
                </a:solidFill>
              </a:rPr>
            </a:br>
            <a:br>
              <a:rPr lang="en-US" sz="3200" b="0" dirty="0">
                <a:solidFill>
                  <a:srgbClr val="202122"/>
                </a:solidFill>
              </a:rPr>
            </a:br>
            <a:br>
              <a:rPr lang="en-US" sz="3200" b="0" dirty="0">
                <a:solidFill>
                  <a:srgbClr val="202122"/>
                </a:solidFill>
              </a:rPr>
            </a:br>
            <a:br>
              <a:rPr lang="en-US" dirty="0">
                <a:latin typeface="Rockwell" panose="02060603020205020403" pitchFamily="18" charset="0"/>
              </a:rPr>
            </a:br>
            <a:r>
              <a:rPr lang="en-US" b="0" spc="300" dirty="0">
                <a:latin typeface="Rockwell" panose="02060603020205020403" pitchFamily="18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08429"/>
            <a:ext cx="8767860" cy="25640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Samsor Rehman</a:t>
            </a:r>
          </a:p>
          <a:p>
            <a:r>
              <a:rPr lang="en-US" sz="3600" dirty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(2021-SE-50)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984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What is Trust Thyself 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8F368-9458-4BA2-A54C-C8E1F3106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766" y="1736889"/>
            <a:ext cx="9872871" cy="4038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What is trust thyself  mean?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What happened if you trust your self ?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8935219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Sign of Self Trust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8F368-9458-4BA2-A54C-C8E1F3106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766" y="1736889"/>
            <a:ext cx="9872871" cy="4038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600" dirty="0"/>
              <a:t>Awareness of your thoughts and feelings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 Expressing yourself openly and honestly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 Sticking to personal standards, ethics, and core values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 Knowing when you need to take care of yourself first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 Confidence that you can get through difficult times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 Pursuing your dreams, without letting others stop you</a:t>
            </a:r>
          </a:p>
        </p:txBody>
      </p:sp>
    </p:spTree>
    <p:extLst>
      <p:ext uri="{BB962C8B-B14F-4D97-AF65-F5344CB8AC3E}">
        <p14:creationId xmlns:p14="http://schemas.microsoft.com/office/powerpoint/2010/main" val="394240458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What if you don’t Trust Yourself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F685D-C4E6-410C-BEA7-1E38E8F3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766" y="1723775"/>
            <a:ext cx="9872871" cy="40386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 Feeling like you are not good enough.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 Coming down hard on yourself when criticized, feeling guilty and ashamed.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 Difficulty making decisions and constantly asking others for guidance.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 Being afraid of making the wrong choice or disappointing others.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 Following the advice of an external authority, even when it’s harmful to you.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 Hiding your authentic self, feeling overly self-conscious.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5804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How to gain Self Trust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958A6-4748-40D7-B4D5-995744DF8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766" y="1670901"/>
            <a:ext cx="9872871" cy="418314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 Start with self compassion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 Give yourself permission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 Enforce your personal boundaries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 Listen to your thoughts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 Know what truly matter to you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 Picture your version of success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 Accept that you are not perfect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 Practice honest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14043623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821" y="405352"/>
            <a:ext cx="9966960" cy="3487918"/>
          </a:xfrm>
        </p:spPr>
        <p:txBody>
          <a:bodyPr>
            <a:normAutofit/>
          </a:bodyPr>
          <a:lstStyle/>
          <a:p>
            <a:br>
              <a:rPr lang="en-US" sz="3200" b="0" dirty="0">
                <a:solidFill>
                  <a:srgbClr val="202122"/>
                </a:solidFill>
              </a:rPr>
            </a:br>
            <a:br>
              <a:rPr lang="en-US" sz="3200" b="0" dirty="0">
                <a:solidFill>
                  <a:srgbClr val="202122"/>
                </a:solidFill>
              </a:rPr>
            </a:br>
            <a:br>
              <a:rPr lang="en-US" sz="3200" b="0" dirty="0">
                <a:solidFill>
                  <a:srgbClr val="202122"/>
                </a:solidFill>
              </a:rPr>
            </a:br>
            <a:br>
              <a:rPr lang="en-US" dirty="0">
                <a:latin typeface="Rockwell" panose="02060603020205020403" pitchFamily="18" charset="0"/>
              </a:rPr>
            </a:br>
            <a:r>
              <a:rPr lang="en-US" b="0" spc="300" dirty="0">
                <a:latin typeface="Rockwell" panose="02060603020205020403" pitchFamily="18" charset="0"/>
              </a:rPr>
              <a:t>Body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08429"/>
            <a:ext cx="8767860" cy="25640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Abdur Rehman</a:t>
            </a:r>
          </a:p>
          <a:p>
            <a:r>
              <a:rPr lang="en-US" sz="3600" dirty="0">
                <a:latin typeface="Rockwell" panose="02060603020205020403" pitchFamily="18" charset="0"/>
                <a:ea typeface="Tahoma" panose="020B0604030504040204" pitchFamily="34" charset="0"/>
                <a:cs typeface="Tahoma" panose="020B0604030504040204" pitchFamily="34" charset="0"/>
              </a:rPr>
              <a:t>(2021-SE-43)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13164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How to Trust Yourself 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9B3FA9-90C0-4123-9515-B8AFB1585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Accept Yourself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Take your own decision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Stop pleasing others</a:t>
            </a:r>
          </a:p>
        </p:txBody>
      </p:sp>
    </p:spTree>
    <p:extLst>
      <p:ext uri="{BB962C8B-B14F-4D97-AF65-F5344CB8AC3E}">
        <p14:creationId xmlns:p14="http://schemas.microsoft.com/office/powerpoint/2010/main" val="152407777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What Happens When You Trust Yourself?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9B3FA9-90C0-4123-9515-B8AFB1585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You get through anything in life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You stop predicting outcomes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You become independent</a:t>
            </a:r>
          </a:p>
        </p:txBody>
      </p:sp>
    </p:spTree>
    <p:extLst>
      <p:ext uri="{BB962C8B-B14F-4D97-AF65-F5344CB8AC3E}">
        <p14:creationId xmlns:p14="http://schemas.microsoft.com/office/powerpoint/2010/main" val="316588123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108</TotalTime>
  <Words>869</Words>
  <Application>Microsoft Office PowerPoint</Application>
  <PresentationFormat>Widescreen</PresentationFormat>
  <Paragraphs>94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Corbel</vt:lpstr>
      <vt:lpstr>Rockwell</vt:lpstr>
      <vt:lpstr>Tahoma</vt:lpstr>
      <vt:lpstr>Wingdings</vt:lpstr>
      <vt:lpstr>Basis</vt:lpstr>
      <vt:lpstr>Starting In the name of Allah, the most gracious and most merciful    Trust  Thyself</vt:lpstr>
      <vt:lpstr>    Introduction</vt:lpstr>
      <vt:lpstr>What is Trust Thyself ?</vt:lpstr>
      <vt:lpstr>Sign of Self Trust</vt:lpstr>
      <vt:lpstr>What if you don’t Trust Yourself</vt:lpstr>
      <vt:lpstr>How to gain Self Trust</vt:lpstr>
      <vt:lpstr>    Body</vt:lpstr>
      <vt:lpstr>How to Trust Yourself ?</vt:lpstr>
      <vt:lpstr>What Happens When You Trust Yourself?</vt:lpstr>
      <vt:lpstr>What Happens When You Trust Yourself?</vt:lpstr>
      <vt:lpstr>    Conclusion</vt:lpstr>
      <vt:lpstr>Why Trust Yourself ?</vt:lpstr>
      <vt:lpstr>Why Trust Yourself ?</vt:lpstr>
      <vt:lpstr>    “ I do not believe in taking the right decision, I take a decision and make it right. ” </vt:lpstr>
      <vt:lpstr>Why Trust Yourself ?</vt:lpstr>
      <vt:lpstr>    “     Thank You         ”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Starting In the name of Allah, the most gracious and most merciful  Trust Thyself</dc:title>
  <dc:creator>Wali Muhammad</dc:creator>
  <cp:lastModifiedBy>Wali Muhammad</cp:lastModifiedBy>
  <cp:revision>9</cp:revision>
  <dcterms:created xsi:type="dcterms:W3CDTF">2022-12-14T13:33:45Z</dcterms:created>
  <dcterms:modified xsi:type="dcterms:W3CDTF">2022-12-14T15:21:54Z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