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330" r:id="rId14"/>
    <p:sldId id="331" r:id="rId15"/>
    <p:sldId id="314" r:id="rId16"/>
    <p:sldId id="332" r:id="rId17"/>
    <p:sldId id="316" r:id="rId18"/>
    <p:sldId id="317" r:id="rId19"/>
    <p:sldId id="333" r:id="rId20"/>
    <p:sldId id="334" r:id="rId21"/>
    <p:sldId id="335" r:id="rId22"/>
    <p:sldId id="336" r:id="rId23"/>
    <p:sldId id="270" r:id="rId24"/>
    <p:sldId id="271" r:id="rId25"/>
    <p:sldId id="318" r:id="rId26"/>
    <p:sldId id="319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7" r:id="rId36"/>
    <p:sldId id="338" r:id="rId37"/>
    <p:sldId id="339" r:id="rId38"/>
    <p:sldId id="272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2473" autoAdjust="0"/>
  </p:normalViewPr>
  <p:slideViewPr>
    <p:cSldViewPr>
      <p:cViewPr varScale="1">
        <p:scale>
          <a:sx n="67" d="100"/>
          <a:sy n="67" d="100"/>
        </p:scale>
        <p:origin x="16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23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40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41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Minimum Edit Distance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sub-problems.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  cost of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deletion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   cost of j insertion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</a:t>
            </a:r>
            <a:r>
              <a:rPr lang="en-US" sz="1800" dirty="0">
                <a:latin typeface="Courier"/>
                <a:cs typeface="Courier"/>
              </a:rPr>
              <a:t>D(i-1,j) + 1         deletion cost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         insertion cost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D(i-1,j-1) +2;     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0;      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086100" y="3733800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0275" y="4610100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Calculating the similarity between two strings is useful in many NLP tasks, such as spelling correction or co-reference resolution</a:t>
            </a:r>
          </a:p>
          <a:p>
            <a:r>
              <a:rPr lang="en-US" dirty="0"/>
              <a:t>The minimum edit distance between two strings is defined as the minimum number of editing operations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Substitution</a:t>
            </a:r>
          </a:p>
          <a:p>
            <a:r>
              <a:rPr lang="en-US" dirty="0"/>
              <a:t>Needed to transform one string into another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304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371601"/>
          <a:ext cx="6934200" cy="51371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4114800"/>
            <a:ext cx="457200" cy="12954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09800"/>
            <a:ext cx="4281923" cy="168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-381000" y="381000"/>
            <a:ext cx="7467600" cy="99060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441" y="34928"/>
            <a:ext cx="3766159" cy="148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803400"/>
            <a:ext cx="3886200" cy="4572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803400"/>
            <a:ext cx="5257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664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4342338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864114"/>
            <a:ext cx="481253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87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803400"/>
          <a:ext cx="6934200" cy="43688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2800" dirty="0">
                <a:latin typeface="Nafees Nastaleeq" pitchFamily="2" charset="-78"/>
                <a:cs typeface="Nafees Nastaleeq" pitchFamily="2" charset="-78"/>
              </a:rPr>
              <a:t>فرح</a:t>
            </a:r>
          </a:p>
          <a:p>
            <a:pPr algn="r" rtl="1"/>
            <a:r>
              <a:rPr lang="ur-PK" sz="2800" dirty="0">
                <a:latin typeface="Nafees Nastaleeq" pitchFamily="2" charset="-78"/>
                <a:cs typeface="Nafees Nastaleeq" pitchFamily="2" charset="-78"/>
              </a:rPr>
              <a:t>فرخ</a:t>
            </a:r>
            <a:endParaRPr lang="en-US" sz="2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17800"/>
            <a:ext cx="52959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7467600" cy="99060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4928"/>
            <a:ext cx="3766159" cy="148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37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D(i-1,j-1) + 2;   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  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41927" y="3104173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4160" y="3726799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905000" y="5181600"/>
            <a:ext cx="152400" cy="1447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124200" y="5257800"/>
            <a:ext cx="835485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171158" y="5798201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124200" y="6407801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847682" y="3505200"/>
            <a:ext cx="835485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833395" y="3158514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772400" y="3886200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276600" cy="4572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927225"/>
            <a:ext cx="3810000" cy="37338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55451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54467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53562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52657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5180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50815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4991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4900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48021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47037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46132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4522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44370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43386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42481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41576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40544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3956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38655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37750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36893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35909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35004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34099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3321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3213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3122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30321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9464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8479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7574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6670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25892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24987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24082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23225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22240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21336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2043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941514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917700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905000"/>
            <a:ext cx="3810000" cy="37592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5664200"/>
            <a:ext cx="39677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1113157" y="3584545"/>
            <a:ext cx="39624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2006601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1" y="5461001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972165"/>
            <a:ext cx="4838700" cy="269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  <a:r>
              <a:rPr lang="en-US" sz="2800" dirty="0"/>
              <a:t>		O(nm)</a:t>
            </a:r>
            <a:endParaRPr lang="en-US" sz="3200" dirty="0"/>
          </a:p>
          <a:p>
            <a:r>
              <a:rPr lang="en-US" sz="3200" dirty="0"/>
              <a:t>Space:</a:t>
            </a:r>
            <a:r>
              <a:rPr lang="en-US" sz="2800" dirty="0"/>
              <a:t>		O(nm)</a:t>
            </a:r>
          </a:p>
          <a:p>
            <a:r>
              <a:rPr lang="en-US" sz="3200" dirty="0" err="1"/>
              <a:t>Backtrace</a:t>
            </a:r>
            <a:r>
              <a:rPr lang="en-US" sz="2800" dirty="0"/>
              <a:t>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8" y="1295400"/>
            <a:ext cx="6669247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4343400"/>
            <a:ext cx="7924800" cy="251460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1"/>
            <a:ext cx="3644900" cy="271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151856"/>
            <a:ext cx="7759700" cy="402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01800"/>
            <a:ext cx="8763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D(i-1,j-1)+sub[x(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124200" y="4298950"/>
            <a:ext cx="152400" cy="1651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Detectng</a:t>
            </a:r>
            <a:r>
              <a:rPr lang="en-US" dirty="0"/>
              <a:t> isolated non-words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grafe</a:t>
            </a:r>
            <a:r>
              <a:rPr lang="en-US" dirty="0"/>
              <a:t>” “</a:t>
            </a:r>
            <a:r>
              <a:rPr lang="en-US" dirty="0" err="1"/>
              <a:t>exampel</a:t>
            </a:r>
            <a:r>
              <a:rPr lang="en-US" dirty="0"/>
              <a:t>” </a:t>
            </a:r>
          </a:p>
          <a:p>
            <a:r>
              <a:rPr lang="en-US" dirty="0"/>
              <a:t> Fixing isolated non-words</a:t>
            </a:r>
          </a:p>
          <a:p>
            <a:pPr lvl="1"/>
            <a:r>
              <a:rPr lang="en-US" dirty="0"/>
              <a:t> “</a:t>
            </a:r>
            <a:r>
              <a:rPr lang="en-US" dirty="0" err="1"/>
              <a:t>grafe</a:t>
            </a:r>
            <a:r>
              <a:rPr lang="en-US" dirty="0"/>
              <a:t>” -&gt; “giraffe” , “</a:t>
            </a:r>
            <a:r>
              <a:rPr lang="en-US" dirty="0" err="1"/>
              <a:t>exampel</a:t>
            </a:r>
            <a:r>
              <a:rPr lang="en-US" dirty="0"/>
              <a:t>” -&gt;“example” </a:t>
            </a:r>
          </a:p>
          <a:p>
            <a:r>
              <a:rPr lang="en-US" dirty="0"/>
              <a:t>Fixing errors in context </a:t>
            </a:r>
          </a:p>
          <a:p>
            <a:pPr lvl="1"/>
            <a:r>
              <a:rPr lang="en-US" dirty="0"/>
              <a:t>“I ate desert” -&gt; “I ate dessert” </a:t>
            </a:r>
          </a:p>
          <a:p>
            <a:pPr lvl="1"/>
            <a:r>
              <a:rPr lang="en-US" dirty="0"/>
              <a:t>“It was written be me” -&gt; “It was written by me”</a:t>
            </a:r>
          </a:p>
          <a:p>
            <a:pPr lvl="1" algn="r" rtl="1"/>
            <a:r>
              <a:rPr lang="ur-PK" dirty="0"/>
              <a:t>اسلم نے سیب کھائی </a:t>
            </a:r>
            <a:r>
              <a:rPr lang="en-US" dirty="0"/>
              <a:t>&lt;-</a:t>
            </a:r>
            <a:r>
              <a:rPr lang="ur-PK" dirty="0"/>
              <a:t> اسلم نے سیب کھایا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between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Probabilities of edits</a:t>
            </a:r>
          </a:p>
          <a:p>
            <a:pPr lvl="1"/>
            <a:r>
              <a:rPr lang="en-US" dirty="0"/>
              <a:t>Insertions, deletions</a:t>
            </a:r>
            <a:r>
              <a:rPr lang="en-US"/>
              <a:t>, substitutions</a:t>
            </a:r>
            <a:endParaRPr lang="en-US" dirty="0"/>
          </a:p>
          <a:p>
            <a:pPr lvl="1"/>
            <a:r>
              <a:rPr lang="en-US" dirty="0"/>
              <a:t>Transpositions </a:t>
            </a:r>
          </a:p>
          <a:p>
            <a:r>
              <a:rPr lang="en-US" dirty="0"/>
              <a:t>Probability of the new word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</a:t>
            </a:r>
          </a:p>
          <a:p>
            <a:r>
              <a:rPr lang="en-US" dirty="0"/>
              <a:t>LHE</a:t>
            </a:r>
          </a:p>
          <a:p>
            <a:endParaRPr lang="en-US" dirty="0"/>
          </a:p>
          <a:p>
            <a:r>
              <a:rPr lang="en-US" dirty="0"/>
              <a:t>P A K I S T A N</a:t>
            </a:r>
          </a:p>
          <a:p>
            <a:r>
              <a:rPr lang="en-US" dirty="0"/>
              <a:t>* *  *  * *  * * L H 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</a:t>
            </a:r>
            <a:r>
              <a:rPr lang="en-US" b="1" dirty="0"/>
              <a:t> </a:t>
            </a:r>
            <a:r>
              <a:rPr lang="en-US" dirty="0"/>
              <a:t>p(X = x)</a:t>
            </a:r>
          </a:p>
          <a:p>
            <a:r>
              <a:rPr lang="en-US" dirty="0"/>
              <a:t>Conditional Probability: p(X = x , Y = y)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Joined Probability: p(X = x | Y = 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916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S      I              D 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51400"/>
            <a:ext cx="5716386" cy="182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Kitten to Sitting</a:t>
            </a:r>
          </a:p>
          <a:p>
            <a:pPr lvl="1"/>
            <a:r>
              <a:rPr lang="en-US" dirty="0"/>
              <a:t>Kitten -&gt; </a:t>
            </a:r>
            <a:r>
              <a:rPr lang="en-US" dirty="0" err="1"/>
              <a:t>sitten</a:t>
            </a:r>
            <a:r>
              <a:rPr lang="en-US" dirty="0"/>
              <a:t> (substitution)</a:t>
            </a:r>
          </a:p>
          <a:p>
            <a:pPr lvl="1"/>
            <a:r>
              <a:rPr lang="en-US" dirty="0" err="1"/>
              <a:t>Sitten</a:t>
            </a:r>
            <a:r>
              <a:rPr lang="en-US" dirty="0"/>
              <a:t> -&gt; </a:t>
            </a:r>
            <a:r>
              <a:rPr lang="en-US" dirty="0" err="1"/>
              <a:t>sittin</a:t>
            </a:r>
            <a:r>
              <a:rPr lang="en-US" dirty="0"/>
              <a:t> (substitution)</a:t>
            </a:r>
          </a:p>
          <a:p>
            <a:pPr lvl="1"/>
            <a:r>
              <a:rPr lang="en-US" dirty="0" err="1"/>
              <a:t>Sittin</a:t>
            </a:r>
            <a:r>
              <a:rPr lang="en-US" dirty="0"/>
              <a:t> -&gt; sitting (insertion)</a:t>
            </a:r>
          </a:p>
          <a:p>
            <a:endParaRPr lang="en-US" dirty="0"/>
          </a:p>
          <a:p>
            <a:r>
              <a:rPr lang="en-US" dirty="0"/>
              <a:t>Output: 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2480</Words>
  <Application>Microsoft Office PowerPoint</Application>
  <PresentationFormat>On-screen Show (4:3)</PresentationFormat>
  <Paragraphs>1361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 Unicode MS</vt:lpstr>
      <vt:lpstr>Arial</vt:lpstr>
      <vt:lpstr>Calibri</vt:lpstr>
      <vt:lpstr>Courier</vt:lpstr>
      <vt:lpstr>Courier New</vt:lpstr>
      <vt:lpstr>Nafees Nastaleeq</vt:lpstr>
      <vt:lpstr>Tahoma</vt:lpstr>
      <vt:lpstr>Times</vt:lpstr>
      <vt:lpstr>Times New Roman</vt:lpstr>
      <vt:lpstr>Wingdings</vt:lpstr>
      <vt:lpstr>Office Theme</vt:lpstr>
      <vt:lpstr>Natural Language Processing</vt:lpstr>
      <vt:lpstr>Minimum Edit Distance</vt:lpstr>
      <vt:lpstr>How similar are two strings?</vt:lpstr>
      <vt:lpstr>Minimum Edit Distance</vt:lpstr>
      <vt:lpstr>Minimum Edit Distance</vt:lpstr>
      <vt:lpstr>Other uses of Edit Distance in NLP</vt:lpstr>
      <vt:lpstr>How to find the Min Edit Distance?</vt:lpstr>
      <vt:lpstr>Example</vt:lpstr>
      <vt:lpstr>Minimum Edit as Search</vt:lpstr>
      <vt:lpstr>Defining Min Edit Distance</vt:lpstr>
      <vt:lpstr>Dynamic Programming for Minimum Edit Distance</vt:lpstr>
      <vt:lpstr>Defining Min Edit Distance (Levenshtein)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Presentation</vt:lpstr>
      <vt:lpstr>Edit Distance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Presentation</vt:lpstr>
      <vt:lpstr>PowerPoint Presentation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Spelling Problems</vt:lpstr>
      <vt:lpstr>How to choose between options</vt:lpstr>
      <vt:lpstr>PowerPoint Presentation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Farah Adeeba</cp:lastModifiedBy>
  <cp:revision>196</cp:revision>
  <dcterms:created xsi:type="dcterms:W3CDTF">2020-07-23T17:44:48Z</dcterms:created>
  <dcterms:modified xsi:type="dcterms:W3CDTF">2022-02-07T08:21:23Z</dcterms:modified>
</cp:coreProperties>
</file>