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211115-DDC4-6382-5725-54010FD5409C}" v="2" dt="2024-12-28T09:08:08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i Muhammad" userId="a50c5a49626fbc72" providerId="Windows Live" clId="Web-{DC211115-DDC4-6382-5725-54010FD5409C}"/>
    <pc:docChg chg="modSld">
      <pc:chgData name="Wali Muhammad" userId="a50c5a49626fbc72" providerId="Windows Live" clId="Web-{DC211115-DDC4-6382-5725-54010FD5409C}" dt="2024-12-28T09:08:08.729" v="1" actId="20577"/>
      <pc:docMkLst>
        <pc:docMk/>
      </pc:docMkLst>
      <pc:sldChg chg="modSp">
        <pc:chgData name="Wali Muhammad" userId="a50c5a49626fbc72" providerId="Windows Live" clId="Web-{DC211115-DDC4-6382-5725-54010FD5409C}" dt="2024-12-28T09:08:08.729" v="1" actId="20577"/>
        <pc:sldMkLst>
          <pc:docMk/>
          <pc:sldMk cId="2123186282" sldId="258"/>
        </pc:sldMkLst>
        <pc:spChg chg="mod">
          <ac:chgData name="Wali Muhammad" userId="a50c5a49626fbc72" providerId="Windows Live" clId="Web-{DC211115-DDC4-6382-5725-54010FD5409C}" dt="2024-12-28T09:08:08.729" v="1" actId="20577"/>
          <ac:spMkLst>
            <pc:docMk/>
            <pc:sldMk cId="2123186282" sldId="258"/>
            <ac:spMk id="2" creationId="{80C95692-0C25-F680-03D4-7361152370E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E68DB-A945-2CE3-ACEB-9B3A9B293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52F95-9FB0-6A81-402A-E0CFF5FAD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9FDAA-008E-A96B-7AB9-E04DBE2F6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911C-6C8D-4074-AA00-A4B6F33F8588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137D1-383F-BE4B-0EE0-C06A5DA0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35A5E-4F2E-3207-CA47-5B071281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7B24-A15A-4183-9E6D-19244602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7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E4B7A-6DA1-3795-0080-C9DFB0B77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81B83-5888-BE23-9D54-75E852042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119C6-B884-729C-0CA5-EC5805F7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911C-6C8D-4074-AA00-A4B6F33F8588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FCC71-24F0-3622-EC8C-C2EA54A82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BE6F6-EBB7-CCA4-7A36-9CE8C192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7B24-A15A-4183-9E6D-19244602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1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023092-E494-CC30-9477-0ADA8ECFD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BD0B3-0001-C874-80F9-D7EA340B4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AD09B-18FD-0096-A5C4-9B8686D4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911C-6C8D-4074-AA00-A4B6F33F8588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26903-E879-B927-C4B8-8C851395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6B0F4-2726-92C2-D245-71E84C3CB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7B24-A15A-4183-9E6D-19244602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E40C4-2E6B-0E32-9C68-6507C81CE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F9FFA-0B05-2D22-F699-7F53051FC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D1EC5-BEDD-7251-DC6B-744406A34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911C-6C8D-4074-AA00-A4B6F33F8588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70B1A-74D6-EA25-BDA1-9C66BD32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16027-2D65-343F-DA77-D28AC971D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7B24-A15A-4183-9E6D-19244602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1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269AF-473D-CAE1-81AA-66A8FFF5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E8733-317F-31E7-13CF-F4B12A4AB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A19BA-ED22-2C70-F72E-26E59B29C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911C-6C8D-4074-AA00-A4B6F33F8588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D0DC7-9530-7E85-898B-FA24FC77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DFCB6-4E99-EC89-548C-79E11A09D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7B24-A15A-4183-9E6D-19244602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8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9D591-9289-8FC9-25F7-AA20ADC3A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3F11-142B-7B2D-E3B6-FF27A37C1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32C64-E258-E386-11B2-06DFB0EC5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0A863-E331-9F8D-7A1A-80887F512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911C-6C8D-4074-AA00-A4B6F33F8588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85232-23F8-C00A-1246-AC7E821C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383CA-3C4F-3D23-BF7A-BC54D60B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7B24-A15A-4183-9E6D-19244602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5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D09E-08BD-A3D1-577F-CBE8F3A3E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3382A-7C79-A9DE-0C3A-4F81BC6A6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6EC3C-84FB-7DAF-C603-93527E677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2C119-8267-EDB7-B727-66E2B9BC0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2731E7-9117-296D-FC47-B84768503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CDFF72-62FB-F4EB-DDBF-252EA522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911C-6C8D-4074-AA00-A4B6F33F8588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10801-DD88-662E-0BCF-6E069C2F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FF25C0-1475-DE52-B830-8380AC9D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7B24-A15A-4183-9E6D-19244602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4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BC8D-003E-ACF9-DB3A-7AAB745C7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B8955-558E-3666-E04F-609744CD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911C-6C8D-4074-AA00-A4B6F33F8588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A2134-F7F4-4C74-7107-76D7DB79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1F045-4904-4B0B-C15A-CCA0B9D3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7B24-A15A-4183-9E6D-19244602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0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8FF65-9F6A-8AB5-8AA9-EFAB3D42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911C-6C8D-4074-AA00-A4B6F33F8588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C9E3C-B68B-4B20-C119-03E6E003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1DE99-5428-7243-3864-430127C1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7B24-A15A-4183-9E6D-19244602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2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60F77-72AF-7038-D0E3-0AE5477B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5A2D1-5A3A-7584-B80F-B93B068D6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0644E-7A29-91B3-56CC-D70E783D3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4FB48-1112-7B37-0965-B3DBAD0A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911C-6C8D-4074-AA00-A4B6F33F8588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58C82-ACEA-C753-9D74-6AADEF7D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A538C-B07F-2EC4-1F10-1E4944A3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7B24-A15A-4183-9E6D-19244602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1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2938-A17D-84FC-8850-DAFC92D81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12C7C3-35C0-00D4-B351-BE00787CC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3BFE9-5B66-2A8A-4DC9-EE5C09FFB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EC168-8D6C-9EA4-8966-189E8F03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911C-6C8D-4074-AA00-A4B6F33F8588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5BEF-3FEF-9922-C224-38040CF72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634CB-C14E-9449-9472-1B5C84FE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7B24-A15A-4183-9E6D-19244602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2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F8991D-EA8A-4F79-C6E8-F17CA37C2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71BB6-04F6-9024-69DF-537A0FA4F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203CF-78D5-DC41-5012-FD47A6BFC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A911C-6C8D-4074-AA00-A4B6F33F8588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23EFC-BF87-6124-348C-AF9B01EF3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BE854-D805-E515-2C9D-8895F6DE4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67B24-A15A-4183-9E6D-19244602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0B7E-62FC-DB5F-F60C-1762FE05CE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Construction and Development(Revision)</a:t>
            </a:r>
            <a:endParaRPr lang="en-US" sz="13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A45A4-3E0A-B4FC-AE0C-D991CC1FA4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Usman Ghani</a:t>
            </a:r>
          </a:p>
          <a:p>
            <a:r>
              <a:rPr lang="en-US" dirty="0"/>
              <a:t>Lecturer </a:t>
            </a:r>
          </a:p>
          <a:p>
            <a:r>
              <a:rPr lang="en-US" dirty="0"/>
              <a:t>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965632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FD48-D694-029B-DB90-A4C714D2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5F498-C4FF-6F1E-8FE8-7F40FEC77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User Manuals: </a:t>
            </a:r>
            <a:r>
              <a:rPr lang="en-US" dirty="0"/>
              <a:t>Provide comprehensive documentation for end-users.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Technical Documentation: </a:t>
            </a:r>
            <a:r>
              <a:rPr lang="en-US" dirty="0"/>
              <a:t>Document the system architecture, codebase, and any other technical details.</a:t>
            </a:r>
          </a:p>
        </p:txBody>
      </p:sp>
    </p:spTree>
    <p:extLst>
      <p:ext uri="{BB962C8B-B14F-4D97-AF65-F5344CB8AC3E}">
        <p14:creationId xmlns:p14="http://schemas.microsoft.com/office/powerpoint/2010/main" val="2136755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2A97-64F2-073C-8EF7-82B5019C6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8. Post-Implementation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F8F3D-9838-A956-E131-354C58BFF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Evaluate Project Success: </a:t>
            </a:r>
            <a:r>
              <a:rPr lang="en-US" dirty="0"/>
              <a:t>Assess whether the project met its objectives.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Lessons Learned: </a:t>
            </a:r>
            <a:r>
              <a:rPr lang="en-US" dirty="0"/>
              <a:t>Document what went well and areas for improvement.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Continuous Improvement: </a:t>
            </a:r>
            <a:r>
              <a:rPr lang="en-US" dirty="0"/>
              <a:t>Apply lessons learned to future projects.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02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47BF-D2A1-07A2-3B12-738E3BDA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42F60-294E-B9C6-359D-2E42845DD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Bug Fixes and Updates: </a:t>
            </a:r>
            <a:r>
              <a:rPr lang="en-US" dirty="0"/>
              <a:t>Address any post-deployment issues promptly.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Software Updates: </a:t>
            </a:r>
            <a:r>
              <a:rPr lang="en-US" dirty="0"/>
              <a:t>Release updates and new features as needed.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Long-Term Support: </a:t>
            </a:r>
            <a:r>
              <a:rPr lang="en-US" dirty="0"/>
              <a:t>Provide ongoing support as necessary.</a:t>
            </a:r>
          </a:p>
        </p:txBody>
      </p:sp>
    </p:spTree>
    <p:extLst>
      <p:ext uri="{BB962C8B-B14F-4D97-AF65-F5344CB8AC3E}">
        <p14:creationId xmlns:p14="http://schemas.microsoft.com/office/powerpoint/2010/main" val="2675342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1FB46-5433-97A4-B450-2502B454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10. 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3A1FC-5E34-EDB6-7C19-05E5CEB2D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Project Closure: </a:t>
            </a:r>
            <a:r>
              <a:rPr lang="en-US" dirty="0"/>
              <a:t>Formalize the end of the project, including final documentation and reporting.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Handover: </a:t>
            </a:r>
            <a:r>
              <a:rPr lang="en-US" dirty="0"/>
              <a:t>If applicable, hand over the project to maintenance and support teams.</a:t>
            </a:r>
          </a:p>
        </p:txBody>
      </p:sp>
    </p:spTree>
    <p:extLst>
      <p:ext uri="{BB962C8B-B14F-4D97-AF65-F5344CB8AC3E}">
        <p14:creationId xmlns:p14="http://schemas.microsoft.com/office/powerpoint/2010/main" val="2281637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E4C7-55FD-60F2-B7CB-91F09CE6F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668CF-51EA-F889-F79C-A8A3C849A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Communication: </a:t>
            </a:r>
            <a:r>
              <a:rPr lang="en-US" dirty="0"/>
              <a:t>Maintain open and clear communication with all stakeholders.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Adaptability: </a:t>
            </a:r>
            <a:r>
              <a:rPr lang="en-US" dirty="0"/>
              <a:t>Be prepared to adapt the plan based on feedback and changing requirements.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Quality Assurance: </a:t>
            </a:r>
            <a:r>
              <a:rPr lang="en-US" dirty="0"/>
              <a:t>Implement rigorous testing and quality assurance practices.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Risk Management: </a:t>
            </a:r>
            <a:r>
              <a:rPr lang="en-US" dirty="0"/>
              <a:t>Identify and mitigate potential risks throughout the project lifecycle.</a:t>
            </a:r>
          </a:p>
        </p:txBody>
      </p:sp>
    </p:spTree>
    <p:extLst>
      <p:ext uri="{BB962C8B-B14F-4D97-AF65-F5344CB8AC3E}">
        <p14:creationId xmlns:p14="http://schemas.microsoft.com/office/powerpoint/2010/main" val="2729397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2F2C-CC0C-1FAE-CDF3-02A1666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F4B0C-DD40-74EB-0402-DAA6E75E6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By following these steps and considering key aspects throughout the process, you can increase the likelihood of a successful software construction and development project. Regularly reassess and adjust your approach based on feedback and evolving project needs.</a:t>
            </a:r>
          </a:p>
        </p:txBody>
      </p:sp>
    </p:spTree>
    <p:extLst>
      <p:ext uri="{BB962C8B-B14F-4D97-AF65-F5344CB8AC3E}">
        <p14:creationId xmlns:p14="http://schemas.microsoft.com/office/powerpoint/2010/main" val="3585729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-up of hopscotch on a sidewalk">
            <a:extLst>
              <a:ext uri="{FF2B5EF4-FFF2-40B4-BE49-F238E27FC236}">
                <a16:creationId xmlns:a16="http://schemas.microsoft.com/office/drawing/2014/main" id="{A21B4EB5-AA44-A16D-DEF8-1387AF94B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51" r="19615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F646A-7C63-881A-CF8E-4E0DF6814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66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20728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4FA72-19FF-0CBA-133C-B239E2DC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EB00F-24B2-D516-4232-94E9874CF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Construction and Development Project</a:t>
            </a:r>
          </a:p>
          <a:p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Implementation</a:t>
            </a:r>
          </a:p>
          <a:p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Evaluation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4319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5692-0C25-F680-03D4-736115237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Construction and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D76C7-EDDF-B3A4-394D-B738E757A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Implementing and evaluating a software construction and development project involves a series of structured steps to ensure that the project meets its objectives, is delivered on time, and satisfies user requirements. Here is a general guide that outlines key phases and considerations:</a:t>
            </a:r>
          </a:p>
        </p:txBody>
      </p:sp>
    </p:spTree>
    <p:extLst>
      <p:ext uri="{BB962C8B-B14F-4D97-AF65-F5344CB8AC3E}">
        <p14:creationId xmlns:p14="http://schemas.microsoft.com/office/powerpoint/2010/main" val="212318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07BBF-3D9D-1BFE-6BB3-3C1ADCEF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Project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F1E3D-9CA7-E9F7-9666-2B5E16998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Define Objectives and Scope: </a:t>
            </a:r>
            <a:r>
              <a:rPr lang="en-US" dirty="0"/>
              <a:t>Clearly articulate the goals and boundaries of the project.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Requirements Gathering: </a:t>
            </a:r>
            <a:r>
              <a:rPr lang="en-US" dirty="0"/>
              <a:t>Understand and document user requirements.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Create a Project Plan: </a:t>
            </a:r>
            <a:r>
              <a:rPr lang="en-US" dirty="0"/>
              <a:t>Develop a detailed plan outlining tasks, timelines, and resource allocations.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0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A9DB-25C0-F91B-D865-59E5F703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3E27B-064B-26C8-A7EE-984441C5A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System Architecture: </a:t>
            </a:r>
            <a:r>
              <a:rPr lang="en-US" dirty="0"/>
              <a:t>Define the overall structure of the software.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Detailed Design: </a:t>
            </a:r>
            <a:r>
              <a:rPr lang="en-US" dirty="0"/>
              <a:t>Create detailed specifications for each component/module.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User Interface Design: </a:t>
            </a:r>
            <a:r>
              <a:rPr lang="en-US" dirty="0"/>
              <a:t>If applicable, design the user interface for optimal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102771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C61D-561F-319E-F05F-24F5EABE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08655-99AF-B9D8-66B7-284017FA5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Coding: </a:t>
            </a:r>
            <a:r>
              <a:rPr lang="en-US" dirty="0"/>
              <a:t>Write code based on design specifications.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Code Review: </a:t>
            </a:r>
            <a:r>
              <a:rPr lang="en-US" dirty="0"/>
              <a:t>Conduct peer reviews to ensure code quality and adherence to standards.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Unit Testing: </a:t>
            </a:r>
            <a:r>
              <a:rPr lang="en-US" dirty="0"/>
              <a:t>Test individual units or components of the software to ensure they function as intended.</a:t>
            </a:r>
          </a:p>
        </p:txBody>
      </p:sp>
    </p:spTree>
    <p:extLst>
      <p:ext uri="{BB962C8B-B14F-4D97-AF65-F5344CB8AC3E}">
        <p14:creationId xmlns:p14="http://schemas.microsoft.com/office/powerpoint/2010/main" val="128657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76D04-6D88-9DB0-83F5-05E831744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374F8-13DC-4074-2543-50884501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Integration Testing: </a:t>
            </a:r>
            <a:r>
              <a:rPr lang="en-US" dirty="0"/>
              <a:t>Verify that components work together as a whole.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System Testing: </a:t>
            </a:r>
            <a:r>
              <a:rPr lang="en-US" dirty="0"/>
              <a:t>Validate the entire system against the requirements.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User Acceptance Testing (UAT): </a:t>
            </a:r>
            <a:r>
              <a:rPr lang="en-US" dirty="0"/>
              <a:t>Allow end-users to test the software in a controlled environment.</a:t>
            </a:r>
          </a:p>
        </p:txBody>
      </p:sp>
    </p:spTree>
    <p:extLst>
      <p:ext uri="{BB962C8B-B14F-4D97-AF65-F5344CB8AC3E}">
        <p14:creationId xmlns:p14="http://schemas.microsoft.com/office/powerpoint/2010/main" val="383941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F0D6A-C97D-AF09-08B3-741CE03E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3BAB-C367-9EA1-B9A9-E64326A99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Rollout: </a:t>
            </a:r>
            <a:r>
              <a:rPr lang="en-US" dirty="0"/>
              <a:t>Release the software to the production environment.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Training: </a:t>
            </a:r>
            <a:r>
              <a:rPr lang="en-US" dirty="0"/>
              <a:t>Provide training to end-users and support staff.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Monitoring: </a:t>
            </a:r>
            <a:r>
              <a:rPr lang="en-US" dirty="0"/>
              <a:t>Implement monitoring tools to track system performance.</a:t>
            </a:r>
          </a:p>
        </p:txBody>
      </p:sp>
    </p:spTree>
    <p:extLst>
      <p:ext uri="{BB962C8B-B14F-4D97-AF65-F5344CB8AC3E}">
        <p14:creationId xmlns:p14="http://schemas.microsoft.com/office/powerpoint/2010/main" val="32354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72C9-35B6-57BF-C2C0-0CF9B7A3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49919-21F0-1D5C-598A-05E7ABE1A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Performance Evaluation: </a:t>
            </a:r>
            <a:r>
              <a:rPr lang="en-US" dirty="0"/>
              <a:t>Assess the software's performance against predefined metrics.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User Feedback: </a:t>
            </a:r>
            <a:r>
              <a:rPr lang="en-US" dirty="0"/>
              <a:t>Gather feedback from end-users to identify areas for improvement.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Bug Tracking and Resolution: </a:t>
            </a:r>
            <a:r>
              <a:rPr lang="en-US" dirty="0"/>
              <a:t>Address and resolve any issues identified during testing or post-deployment.</a:t>
            </a:r>
          </a:p>
        </p:txBody>
      </p:sp>
    </p:spTree>
    <p:extLst>
      <p:ext uri="{BB962C8B-B14F-4D97-AF65-F5344CB8AC3E}">
        <p14:creationId xmlns:p14="http://schemas.microsoft.com/office/powerpoint/2010/main" val="119188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551</Words>
  <Application>Microsoft Office PowerPoint</Application>
  <PresentationFormat>Widescreen</PresentationFormat>
  <Paragraphs>56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Software Construction and Development(Revision)</vt:lpstr>
      <vt:lpstr>Contents</vt:lpstr>
      <vt:lpstr>Software Construction and Development</vt:lpstr>
      <vt:lpstr>1. Project Planning</vt:lpstr>
      <vt:lpstr>2. Design</vt:lpstr>
      <vt:lpstr>3. Implementation</vt:lpstr>
      <vt:lpstr>4. Testing</vt:lpstr>
      <vt:lpstr>5. Deployment</vt:lpstr>
      <vt:lpstr>6. Evaluation</vt:lpstr>
      <vt:lpstr>7. Documentation</vt:lpstr>
      <vt:lpstr>8. Post-Implementation Review</vt:lpstr>
      <vt:lpstr>9. Maintenance</vt:lpstr>
      <vt:lpstr>10. Closure</vt:lpstr>
      <vt:lpstr>Key Considerations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11 Software Construction and Development(Revision)</dc:title>
  <dc:creator>Usman Ghani</dc:creator>
  <cp:lastModifiedBy>Usman Ghani</cp:lastModifiedBy>
  <cp:revision>6</cp:revision>
  <dcterms:created xsi:type="dcterms:W3CDTF">2023-11-12T18:11:26Z</dcterms:created>
  <dcterms:modified xsi:type="dcterms:W3CDTF">2024-12-28T09:08:17Z</dcterms:modified>
</cp:coreProperties>
</file>