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6EDD6-9CA1-441C-A27C-A3B990660BF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6F738F5-2561-4D13-819E-1DF7152B04E6}">
      <dgm:prSet/>
      <dgm:spPr/>
      <dgm:t>
        <a:bodyPr/>
        <a:lstStyle/>
        <a:p>
          <a:r>
            <a:rPr lang="en-US"/>
            <a:t>Any existing project that’s difficult to maintain or extend.</a:t>
          </a:r>
        </a:p>
      </dgm:t>
    </dgm:pt>
    <dgm:pt modelId="{76F2393A-415F-4365-98E5-0C66CCC0DDC1}" type="parTrans" cxnId="{48633B5A-BEE6-4A8E-A2E9-FEDFBCBEEFAF}">
      <dgm:prSet/>
      <dgm:spPr/>
      <dgm:t>
        <a:bodyPr/>
        <a:lstStyle/>
        <a:p>
          <a:endParaRPr lang="en-US"/>
        </a:p>
      </dgm:t>
    </dgm:pt>
    <dgm:pt modelId="{32D79199-255A-4B45-949B-8C5CFD6AE08B}" type="sibTrans" cxnId="{48633B5A-BEE6-4A8E-A2E9-FEDFBCBEEFAF}">
      <dgm:prSet/>
      <dgm:spPr/>
      <dgm:t>
        <a:bodyPr/>
        <a:lstStyle/>
        <a:p>
          <a:endParaRPr lang="en-US"/>
        </a:p>
      </dgm:t>
    </dgm:pt>
    <dgm:pt modelId="{B9C9FE41-B4B5-41D8-BE6E-697C92FE060B}">
      <dgm:prSet/>
      <dgm:spPr/>
      <dgm:t>
        <a:bodyPr/>
        <a:lstStyle/>
        <a:p>
          <a:r>
            <a:rPr lang="en-US"/>
            <a:t>Note that we’re talking about a project here, not just a codebase.</a:t>
          </a:r>
        </a:p>
      </dgm:t>
    </dgm:pt>
    <dgm:pt modelId="{E477F828-1565-4361-BF03-ACACFC97FF4B}" type="parTrans" cxnId="{70A9A3DA-8510-43F8-9CF8-70CF36E52898}">
      <dgm:prSet/>
      <dgm:spPr/>
      <dgm:t>
        <a:bodyPr/>
        <a:lstStyle/>
        <a:p>
          <a:endParaRPr lang="en-US"/>
        </a:p>
      </dgm:t>
    </dgm:pt>
    <dgm:pt modelId="{63038028-2483-479E-B684-041822E335F7}" type="sibTrans" cxnId="{70A9A3DA-8510-43F8-9CF8-70CF36E52898}">
      <dgm:prSet/>
      <dgm:spPr/>
      <dgm:t>
        <a:bodyPr/>
        <a:lstStyle/>
        <a:p>
          <a:endParaRPr lang="en-US"/>
        </a:p>
      </dgm:t>
    </dgm:pt>
    <dgm:pt modelId="{D51B29D1-63F0-42CE-B1BD-D39574F63FD2}">
      <dgm:prSet/>
      <dgm:spPr/>
      <dgm:t>
        <a:bodyPr/>
        <a:lstStyle/>
        <a:p>
          <a:r>
            <a:rPr lang="en-US" dirty="0"/>
            <a:t>Tend to focus on the code.</a:t>
          </a:r>
        </a:p>
      </dgm:t>
    </dgm:pt>
    <dgm:pt modelId="{AB41E1DB-02B0-4E6C-AF64-C5E558531BE3}" type="parTrans" cxnId="{6BD64A5D-5738-42EB-9492-1BA8390F1DD9}">
      <dgm:prSet/>
      <dgm:spPr/>
      <dgm:t>
        <a:bodyPr/>
        <a:lstStyle/>
        <a:p>
          <a:endParaRPr lang="en-US"/>
        </a:p>
      </dgm:t>
    </dgm:pt>
    <dgm:pt modelId="{567118B3-EC98-41D5-BB71-BEC1DFE8012F}" type="sibTrans" cxnId="{6BD64A5D-5738-42EB-9492-1BA8390F1DD9}">
      <dgm:prSet/>
      <dgm:spPr/>
      <dgm:t>
        <a:bodyPr/>
        <a:lstStyle/>
        <a:p>
          <a:endParaRPr lang="en-US"/>
        </a:p>
      </dgm:t>
    </dgm:pt>
    <dgm:pt modelId="{E8968C93-B96F-42AE-9F15-91A84E962FEA}" type="pres">
      <dgm:prSet presAssocID="{A5F6EDD6-9CA1-441C-A27C-A3B990660BFA}" presName="root" presStyleCnt="0">
        <dgm:presLayoutVars>
          <dgm:dir/>
          <dgm:resizeHandles val="exact"/>
        </dgm:presLayoutVars>
      </dgm:prSet>
      <dgm:spPr/>
    </dgm:pt>
    <dgm:pt modelId="{E6E1827A-0EFB-482D-98F0-68ECBABD3395}" type="pres">
      <dgm:prSet presAssocID="{B6F738F5-2561-4D13-819E-1DF7152B04E6}" presName="compNode" presStyleCnt="0"/>
      <dgm:spPr/>
    </dgm:pt>
    <dgm:pt modelId="{07398C35-556A-4174-AEAB-AC0F8F764D6C}" type="pres">
      <dgm:prSet presAssocID="{B6F738F5-2561-4D13-819E-1DF7152B04E6}" presName="bgRect" presStyleLbl="bgShp" presStyleIdx="0" presStyleCnt="3"/>
      <dgm:spPr/>
    </dgm:pt>
    <dgm:pt modelId="{F80920EB-5336-488E-B3B5-1714F11C78AF}" type="pres">
      <dgm:prSet presAssocID="{B6F738F5-2561-4D13-819E-1DF7152B04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9E728D9B-8D9E-4F3C-A6DB-29B87B22C1D4}" type="pres">
      <dgm:prSet presAssocID="{B6F738F5-2561-4D13-819E-1DF7152B04E6}" presName="spaceRect" presStyleCnt="0"/>
      <dgm:spPr/>
    </dgm:pt>
    <dgm:pt modelId="{5B592444-E018-4663-8E55-5D06269EB43C}" type="pres">
      <dgm:prSet presAssocID="{B6F738F5-2561-4D13-819E-1DF7152B04E6}" presName="parTx" presStyleLbl="revTx" presStyleIdx="0" presStyleCnt="3">
        <dgm:presLayoutVars>
          <dgm:chMax val="0"/>
          <dgm:chPref val="0"/>
        </dgm:presLayoutVars>
      </dgm:prSet>
      <dgm:spPr/>
    </dgm:pt>
    <dgm:pt modelId="{381F9791-94ED-4F58-93D1-8EFC73CDC043}" type="pres">
      <dgm:prSet presAssocID="{32D79199-255A-4B45-949B-8C5CFD6AE08B}" presName="sibTrans" presStyleCnt="0"/>
      <dgm:spPr/>
    </dgm:pt>
    <dgm:pt modelId="{812CE651-8B7B-4905-9C99-D6891F94762F}" type="pres">
      <dgm:prSet presAssocID="{B9C9FE41-B4B5-41D8-BE6E-697C92FE060B}" presName="compNode" presStyleCnt="0"/>
      <dgm:spPr/>
    </dgm:pt>
    <dgm:pt modelId="{1E6797FF-6B69-4020-A0D2-7BFCB3E09E62}" type="pres">
      <dgm:prSet presAssocID="{B9C9FE41-B4B5-41D8-BE6E-697C92FE060B}" presName="bgRect" presStyleLbl="bgShp" presStyleIdx="1" presStyleCnt="3"/>
      <dgm:spPr/>
    </dgm:pt>
    <dgm:pt modelId="{AC89DF6C-D322-400D-9E7C-E48F177CC82B}" type="pres">
      <dgm:prSet presAssocID="{B9C9FE41-B4B5-41D8-BE6E-697C92FE06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3208238-35F7-4A04-903F-FF785680EAFA}" type="pres">
      <dgm:prSet presAssocID="{B9C9FE41-B4B5-41D8-BE6E-697C92FE060B}" presName="spaceRect" presStyleCnt="0"/>
      <dgm:spPr/>
    </dgm:pt>
    <dgm:pt modelId="{629FFCAE-5E84-4306-8482-EDB7FD9A195B}" type="pres">
      <dgm:prSet presAssocID="{B9C9FE41-B4B5-41D8-BE6E-697C92FE060B}" presName="parTx" presStyleLbl="revTx" presStyleIdx="1" presStyleCnt="3">
        <dgm:presLayoutVars>
          <dgm:chMax val="0"/>
          <dgm:chPref val="0"/>
        </dgm:presLayoutVars>
      </dgm:prSet>
      <dgm:spPr/>
    </dgm:pt>
    <dgm:pt modelId="{B03941EC-A397-415D-A540-C8B529D9424E}" type="pres">
      <dgm:prSet presAssocID="{63038028-2483-479E-B684-041822E335F7}" presName="sibTrans" presStyleCnt="0"/>
      <dgm:spPr/>
    </dgm:pt>
    <dgm:pt modelId="{AF82F8C3-F6F9-4768-94FA-B6A0CCDFCDFD}" type="pres">
      <dgm:prSet presAssocID="{D51B29D1-63F0-42CE-B1BD-D39574F63FD2}" presName="compNode" presStyleCnt="0"/>
      <dgm:spPr/>
    </dgm:pt>
    <dgm:pt modelId="{C85AE245-605F-440F-B870-9FF62B858103}" type="pres">
      <dgm:prSet presAssocID="{D51B29D1-63F0-42CE-B1BD-D39574F63FD2}" presName="bgRect" presStyleLbl="bgShp" presStyleIdx="2" presStyleCnt="3"/>
      <dgm:spPr/>
    </dgm:pt>
    <dgm:pt modelId="{5F13D611-ED41-46D6-9888-C48FF3B59663}" type="pres">
      <dgm:prSet presAssocID="{D51B29D1-63F0-42CE-B1BD-D39574F63F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53DEB107-1A48-429C-8D46-EF8835CD7F02}" type="pres">
      <dgm:prSet presAssocID="{D51B29D1-63F0-42CE-B1BD-D39574F63FD2}" presName="spaceRect" presStyleCnt="0"/>
      <dgm:spPr/>
    </dgm:pt>
    <dgm:pt modelId="{29BCDEC2-BCE5-4909-8EE7-6468B82CD92B}" type="pres">
      <dgm:prSet presAssocID="{D51B29D1-63F0-42CE-B1BD-D39574F63FD2}" presName="parTx" presStyleLbl="revTx" presStyleIdx="2" presStyleCnt="3">
        <dgm:presLayoutVars>
          <dgm:chMax val="0"/>
          <dgm:chPref val="0"/>
        </dgm:presLayoutVars>
      </dgm:prSet>
      <dgm:spPr/>
    </dgm:pt>
  </dgm:ptLst>
  <dgm:cxnLst>
    <dgm:cxn modelId="{F003FF5B-7095-49C2-A5AF-7219EE4AFF29}" type="presOf" srcId="{B6F738F5-2561-4D13-819E-1DF7152B04E6}" destId="{5B592444-E018-4663-8E55-5D06269EB43C}" srcOrd="0" destOrd="0" presId="urn:microsoft.com/office/officeart/2018/2/layout/IconVerticalSolidList"/>
    <dgm:cxn modelId="{6BD64A5D-5738-42EB-9492-1BA8390F1DD9}" srcId="{A5F6EDD6-9CA1-441C-A27C-A3B990660BFA}" destId="{D51B29D1-63F0-42CE-B1BD-D39574F63FD2}" srcOrd="2" destOrd="0" parTransId="{AB41E1DB-02B0-4E6C-AF64-C5E558531BE3}" sibTransId="{567118B3-EC98-41D5-BB71-BEC1DFE8012F}"/>
    <dgm:cxn modelId="{5B07BD78-6B2B-4375-8EAF-E4A118622368}" type="presOf" srcId="{D51B29D1-63F0-42CE-B1BD-D39574F63FD2}" destId="{29BCDEC2-BCE5-4909-8EE7-6468B82CD92B}" srcOrd="0" destOrd="0" presId="urn:microsoft.com/office/officeart/2018/2/layout/IconVerticalSolidList"/>
    <dgm:cxn modelId="{48633B5A-BEE6-4A8E-A2E9-FEDFBCBEEFAF}" srcId="{A5F6EDD6-9CA1-441C-A27C-A3B990660BFA}" destId="{B6F738F5-2561-4D13-819E-1DF7152B04E6}" srcOrd="0" destOrd="0" parTransId="{76F2393A-415F-4365-98E5-0C66CCC0DDC1}" sibTransId="{32D79199-255A-4B45-949B-8C5CFD6AE08B}"/>
    <dgm:cxn modelId="{EEF32E96-6C0A-4944-A974-5BCE850EEA4F}" type="presOf" srcId="{B9C9FE41-B4B5-41D8-BE6E-697C92FE060B}" destId="{629FFCAE-5E84-4306-8482-EDB7FD9A195B}" srcOrd="0" destOrd="0" presId="urn:microsoft.com/office/officeart/2018/2/layout/IconVerticalSolidList"/>
    <dgm:cxn modelId="{70A9A3DA-8510-43F8-9CF8-70CF36E52898}" srcId="{A5F6EDD6-9CA1-441C-A27C-A3B990660BFA}" destId="{B9C9FE41-B4B5-41D8-BE6E-697C92FE060B}" srcOrd="1" destOrd="0" parTransId="{E477F828-1565-4361-BF03-ACACFC97FF4B}" sibTransId="{63038028-2483-479E-B684-041822E335F7}"/>
    <dgm:cxn modelId="{68BB89FC-9DBA-411D-9BA2-49C53C7E29D7}" type="presOf" srcId="{A5F6EDD6-9CA1-441C-A27C-A3B990660BFA}" destId="{E8968C93-B96F-42AE-9F15-91A84E962FEA}" srcOrd="0" destOrd="0" presId="urn:microsoft.com/office/officeart/2018/2/layout/IconVerticalSolidList"/>
    <dgm:cxn modelId="{11C8DB33-829A-4A0B-9F9E-EEA9B08CB35D}" type="presParOf" srcId="{E8968C93-B96F-42AE-9F15-91A84E962FEA}" destId="{E6E1827A-0EFB-482D-98F0-68ECBABD3395}" srcOrd="0" destOrd="0" presId="urn:microsoft.com/office/officeart/2018/2/layout/IconVerticalSolidList"/>
    <dgm:cxn modelId="{6FC70564-0B90-465E-BEB6-CB5E7BA51919}" type="presParOf" srcId="{E6E1827A-0EFB-482D-98F0-68ECBABD3395}" destId="{07398C35-556A-4174-AEAB-AC0F8F764D6C}" srcOrd="0" destOrd="0" presId="urn:microsoft.com/office/officeart/2018/2/layout/IconVerticalSolidList"/>
    <dgm:cxn modelId="{A19B1F83-ABC2-42E3-B397-8228910BD1E9}" type="presParOf" srcId="{E6E1827A-0EFB-482D-98F0-68ECBABD3395}" destId="{F80920EB-5336-488E-B3B5-1714F11C78AF}" srcOrd="1" destOrd="0" presId="urn:microsoft.com/office/officeart/2018/2/layout/IconVerticalSolidList"/>
    <dgm:cxn modelId="{8F3E854C-CA70-4BA0-98D3-33B6DAEF82A5}" type="presParOf" srcId="{E6E1827A-0EFB-482D-98F0-68ECBABD3395}" destId="{9E728D9B-8D9E-4F3C-A6DB-29B87B22C1D4}" srcOrd="2" destOrd="0" presId="urn:microsoft.com/office/officeart/2018/2/layout/IconVerticalSolidList"/>
    <dgm:cxn modelId="{A324E80C-70AC-4DFE-9534-3629A1314218}" type="presParOf" srcId="{E6E1827A-0EFB-482D-98F0-68ECBABD3395}" destId="{5B592444-E018-4663-8E55-5D06269EB43C}" srcOrd="3" destOrd="0" presId="urn:microsoft.com/office/officeart/2018/2/layout/IconVerticalSolidList"/>
    <dgm:cxn modelId="{AB205251-A010-4AF5-B362-556C280A73A0}" type="presParOf" srcId="{E8968C93-B96F-42AE-9F15-91A84E962FEA}" destId="{381F9791-94ED-4F58-93D1-8EFC73CDC043}" srcOrd="1" destOrd="0" presId="urn:microsoft.com/office/officeart/2018/2/layout/IconVerticalSolidList"/>
    <dgm:cxn modelId="{2F7B617B-5A63-4DCB-92FA-0F168013BA1E}" type="presParOf" srcId="{E8968C93-B96F-42AE-9F15-91A84E962FEA}" destId="{812CE651-8B7B-4905-9C99-D6891F94762F}" srcOrd="2" destOrd="0" presId="urn:microsoft.com/office/officeart/2018/2/layout/IconVerticalSolidList"/>
    <dgm:cxn modelId="{DAF671E7-AD1E-49F2-AE17-4B6A3912D62A}" type="presParOf" srcId="{812CE651-8B7B-4905-9C99-D6891F94762F}" destId="{1E6797FF-6B69-4020-A0D2-7BFCB3E09E62}" srcOrd="0" destOrd="0" presId="urn:microsoft.com/office/officeart/2018/2/layout/IconVerticalSolidList"/>
    <dgm:cxn modelId="{52AE8E66-695E-4D9F-9F70-25E0518EA507}" type="presParOf" srcId="{812CE651-8B7B-4905-9C99-D6891F94762F}" destId="{AC89DF6C-D322-400D-9E7C-E48F177CC82B}" srcOrd="1" destOrd="0" presId="urn:microsoft.com/office/officeart/2018/2/layout/IconVerticalSolidList"/>
    <dgm:cxn modelId="{A32EC994-EB29-4E2A-B5F1-324A84700D6B}" type="presParOf" srcId="{812CE651-8B7B-4905-9C99-D6891F94762F}" destId="{43208238-35F7-4A04-903F-FF785680EAFA}" srcOrd="2" destOrd="0" presId="urn:microsoft.com/office/officeart/2018/2/layout/IconVerticalSolidList"/>
    <dgm:cxn modelId="{244CEC50-AA77-45CF-8F1B-F4DFD41C18CC}" type="presParOf" srcId="{812CE651-8B7B-4905-9C99-D6891F94762F}" destId="{629FFCAE-5E84-4306-8482-EDB7FD9A195B}" srcOrd="3" destOrd="0" presId="urn:microsoft.com/office/officeart/2018/2/layout/IconVerticalSolidList"/>
    <dgm:cxn modelId="{DB45CE58-3673-49C1-9F44-D7EBB6F92601}" type="presParOf" srcId="{E8968C93-B96F-42AE-9F15-91A84E962FEA}" destId="{B03941EC-A397-415D-A540-C8B529D9424E}" srcOrd="3" destOrd="0" presId="urn:microsoft.com/office/officeart/2018/2/layout/IconVerticalSolidList"/>
    <dgm:cxn modelId="{946C071D-2541-4EA6-97E8-B851D12914A0}" type="presParOf" srcId="{E8968C93-B96F-42AE-9F15-91A84E962FEA}" destId="{AF82F8C3-F6F9-4768-94FA-B6A0CCDFCDFD}" srcOrd="4" destOrd="0" presId="urn:microsoft.com/office/officeart/2018/2/layout/IconVerticalSolidList"/>
    <dgm:cxn modelId="{6C28952D-ED1E-4B12-BAEE-34D5230E5F3C}" type="presParOf" srcId="{AF82F8C3-F6F9-4768-94FA-B6A0CCDFCDFD}" destId="{C85AE245-605F-440F-B870-9FF62B858103}" srcOrd="0" destOrd="0" presId="urn:microsoft.com/office/officeart/2018/2/layout/IconVerticalSolidList"/>
    <dgm:cxn modelId="{3DD07691-8116-483D-A783-08AA8ABA4F10}" type="presParOf" srcId="{AF82F8C3-F6F9-4768-94FA-B6A0CCDFCDFD}" destId="{5F13D611-ED41-46D6-9888-C48FF3B59663}" srcOrd="1" destOrd="0" presId="urn:microsoft.com/office/officeart/2018/2/layout/IconVerticalSolidList"/>
    <dgm:cxn modelId="{111143ED-8D4E-4D49-9DB0-0E98565E49D3}" type="presParOf" srcId="{AF82F8C3-F6F9-4768-94FA-B6A0CCDFCDFD}" destId="{53DEB107-1A48-429C-8D46-EF8835CD7F02}" srcOrd="2" destOrd="0" presId="urn:microsoft.com/office/officeart/2018/2/layout/IconVerticalSolidList"/>
    <dgm:cxn modelId="{E1A7CF71-F107-4437-B580-523E9408AD8C}" type="presParOf" srcId="{AF82F8C3-F6F9-4768-94FA-B6A0CCDFCDFD}" destId="{29BCDEC2-BCE5-4909-8EE7-6468B82CD9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F443B-2D3A-452C-B891-4E55BB8D013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4AAD33-ED24-499D-A27A-47EB49320AD4}">
      <dgm:prSet/>
      <dgm:spPr/>
      <dgm:t>
        <a:bodyPr/>
        <a:lstStyle/>
        <a:p>
          <a:pPr>
            <a:defRPr cap="all"/>
          </a:pPr>
          <a:r>
            <a:rPr lang="en-US"/>
            <a:t>Quality of the code is a major factor in the maintainability of any legacy project.</a:t>
          </a:r>
        </a:p>
      </dgm:t>
    </dgm:pt>
    <dgm:pt modelId="{08BA96C6-50A3-4245-8168-1A5F5E329DA1}" type="parTrans" cxnId="{5B2168DA-CC1A-4A54-9024-A870392A82DB}">
      <dgm:prSet/>
      <dgm:spPr/>
      <dgm:t>
        <a:bodyPr/>
        <a:lstStyle/>
        <a:p>
          <a:endParaRPr lang="en-US"/>
        </a:p>
      </dgm:t>
    </dgm:pt>
    <dgm:pt modelId="{83B585DB-2A2F-4AC6-A614-61B31B6E8A8C}" type="sibTrans" cxnId="{5B2168DA-CC1A-4A54-9024-A870392A82DB}">
      <dgm:prSet/>
      <dgm:spPr/>
      <dgm:t>
        <a:bodyPr/>
        <a:lstStyle/>
        <a:p>
          <a:endParaRPr lang="en-US"/>
        </a:p>
      </dgm:t>
    </dgm:pt>
    <dgm:pt modelId="{33A42411-8DD8-4A39-9015-ED99D96FA659}">
      <dgm:prSet/>
      <dgm:spPr/>
      <dgm:t>
        <a:bodyPr/>
        <a:lstStyle/>
        <a:p>
          <a:pPr>
            <a:defRPr cap="all"/>
          </a:pPr>
          <a:r>
            <a:rPr lang="en-US"/>
            <a:t>Most software depends on an assortment of tools and infrastructure in order to run.</a:t>
          </a:r>
        </a:p>
      </dgm:t>
    </dgm:pt>
    <dgm:pt modelId="{3B7E5E53-AD32-4EA0-9B73-D09D86659B1A}" type="parTrans" cxnId="{6FAD8B3A-CA9E-4646-8652-A207F32D7D73}">
      <dgm:prSet/>
      <dgm:spPr/>
      <dgm:t>
        <a:bodyPr/>
        <a:lstStyle/>
        <a:p>
          <a:endParaRPr lang="en-US"/>
        </a:p>
      </dgm:t>
    </dgm:pt>
    <dgm:pt modelId="{1FC49891-CB68-4009-AFB5-B1897527FDA4}" type="sibTrans" cxnId="{6FAD8B3A-CA9E-4646-8652-A207F32D7D73}">
      <dgm:prSet/>
      <dgm:spPr/>
      <dgm:t>
        <a:bodyPr/>
        <a:lstStyle/>
        <a:p>
          <a:endParaRPr lang="en-US"/>
        </a:p>
      </dgm:t>
    </dgm:pt>
    <dgm:pt modelId="{9ED3A51B-7CFA-436A-B2F7-826D5E81C260}">
      <dgm:prSet/>
      <dgm:spPr/>
      <dgm:t>
        <a:bodyPr/>
        <a:lstStyle/>
        <a:p>
          <a:pPr>
            <a:defRPr cap="all"/>
          </a:pPr>
          <a:r>
            <a:rPr lang="en-US"/>
            <a:t>The quality of these tools can also have a dramatic effect on a team’s productivity.</a:t>
          </a:r>
        </a:p>
      </dgm:t>
    </dgm:pt>
    <dgm:pt modelId="{B516CB23-98E5-40CF-A1A7-75DA2666BB6D}" type="parTrans" cxnId="{CF6B2144-D5B6-4CF2-9958-8CEC7117440B}">
      <dgm:prSet/>
      <dgm:spPr/>
      <dgm:t>
        <a:bodyPr/>
        <a:lstStyle/>
        <a:p>
          <a:endParaRPr lang="en-US"/>
        </a:p>
      </dgm:t>
    </dgm:pt>
    <dgm:pt modelId="{BFA77B5A-767D-46D4-AE02-61088505D865}" type="sibTrans" cxnId="{CF6B2144-D5B6-4CF2-9958-8CEC7117440B}">
      <dgm:prSet/>
      <dgm:spPr/>
      <dgm:t>
        <a:bodyPr/>
        <a:lstStyle/>
        <a:p>
          <a:endParaRPr lang="en-US"/>
        </a:p>
      </dgm:t>
    </dgm:pt>
    <dgm:pt modelId="{2E5C2EEC-AEC3-4F5B-BF84-B0C15D0F5E4C}" type="pres">
      <dgm:prSet presAssocID="{962F443B-2D3A-452C-B891-4E55BB8D013C}" presName="root" presStyleCnt="0">
        <dgm:presLayoutVars>
          <dgm:dir/>
          <dgm:resizeHandles val="exact"/>
        </dgm:presLayoutVars>
      </dgm:prSet>
      <dgm:spPr/>
    </dgm:pt>
    <dgm:pt modelId="{434B14A7-56EC-42DE-8C32-0D2C7C915466}" type="pres">
      <dgm:prSet presAssocID="{0C4AAD33-ED24-499D-A27A-47EB49320AD4}" presName="compNode" presStyleCnt="0"/>
      <dgm:spPr/>
    </dgm:pt>
    <dgm:pt modelId="{EC25F372-44B8-4E22-A84B-C93431E47183}" type="pres">
      <dgm:prSet presAssocID="{0C4AAD33-ED24-499D-A27A-47EB49320AD4}" presName="iconBgRect" presStyleLbl="bgShp" presStyleIdx="0" presStyleCnt="3"/>
      <dgm:spPr/>
    </dgm:pt>
    <dgm:pt modelId="{849F4C1E-8E5F-4370-BE59-D21C3D34A047}" type="pres">
      <dgm:prSet presAssocID="{0C4AAD33-ED24-499D-A27A-47EB49320A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FAB7AEA3-0D46-4F7A-A74B-94F78B919F57}" type="pres">
      <dgm:prSet presAssocID="{0C4AAD33-ED24-499D-A27A-47EB49320AD4}" presName="spaceRect" presStyleCnt="0"/>
      <dgm:spPr/>
    </dgm:pt>
    <dgm:pt modelId="{AB7429CC-8443-4B42-BB18-D429B05F7430}" type="pres">
      <dgm:prSet presAssocID="{0C4AAD33-ED24-499D-A27A-47EB49320AD4}" presName="textRect" presStyleLbl="revTx" presStyleIdx="0" presStyleCnt="3">
        <dgm:presLayoutVars>
          <dgm:chMax val="1"/>
          <dgm:chPref val="1"/>
        </dgm:presLayoutVars>
      </dgm:prSet>
      <dgm:spPr/>
    </dgm:pt>
    <dgm:pt modelId="{2334CE71-F565-475D-A892-7CA9ECE6603A}" type="pres">
      <dgm:prSet presAssocID="{83B585DB-2A2F-4AC6-A614-61B31B6E8A8C}" presName="sibTrans" presStyleCnt="0"/>
      <dgm:spPr/>
    </dgm:pt>
    <dgm:pt modelId="{90CBC6E5-4529-4D11-A23E-14B72C769698}" type="pres">
      <dgm:prSet presAssocID="{33A42411-8DD8-4A39-9015-ED99D96FA659}" presName="compNode" presStyleCnt="0"/>
      <dgm:spPr/>
    </dgm:pt>
    <dgm:pt modelId="{2390EAA0-590C-4E4E-B5C4-4B7AF0300339}" type="pres">
      <dgm:prSet presAssocID="{33A42411-8DD8-4A39-9015-ED99D96FA659}" presName="iconBgRect" presStyleLbl="bgShp" presStyleIdx="1" presStyleCnt="3"/>
      <dgm:spPr/>
    </dgm:pt>
    <dgm:pt modelId="{3AD7D072-5256-436E-AF1A-1851AE443558}" type="pres">
      <dgm:prSet presAssocID="{33A42411-8DD8-4A39-9015-ED99D96FA6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C9B3F58-AAF4-4123-A5EB-9DA3721275F0}" type="pres">
      <dgm:prSet presAssocID="{33A42411-8DD8-4A39-9015-ED99D96FA659}" presName="spaceRect" presStyleCnt="0"/>
      <dgm:spPr/>
    </dgm:pt>
    <dgm:pt modelId="{14B9709F-E382-4C49-BCBC-C528822D6F35}" type="pres">
      <dgm:prSet presAssocID="{33A42411-8DD8-4A39-9015-ED99D96FA659}" presName="textRect" presStyleLbl="revTx" presStyleIdx="1" presStyleCnt="3">
        <dgm:presLayoutVars>
          <dgm:chMax val="1"/>
          <dgm:chPref val="1"/>
        </dgm:presLayoutVars>
      </dgm:prSet>
      <dgm:spPr/>
    </dgm:pt>
    <dgm:pt modelId="{92069F9F-8BE6-44A1-932F-7C6AE6FBF1BA}" type="pres">
      <dgm:prSet presAssocID="{1FC49891-CB68-4009-AFB5-B1897527FDA4}" presName="sibTrans" presStyleCnt="0"/>
      <dgm:spPr/>
    </dgm:pt>
    <dgm:pt modelId="{095C80ED-7B20-423A-9C7A-4DA3906B8AF8}" type="pres">
      <dgm:prSet presAssocID="{9ED3A51B-7CFA-436A-B2F7-826D5E81C260}" presName="compNode" presStyleCnt="0"/>
      <dgm:spPr/>
    </dgm:pt>
    <dgm:pt modelId="{4A064A27-063E-4C3B-87FB-85220916A94E}" type="pres">
      <dgm:prSet presAssocID="{9ED3A51B-7CFA-436A-B2F7-826D5E81C260}" presName="iconBgRect" presStyleLbl="bgShp" presStyleIdx="2" presStyleCnt="3"/>
      <dgm:spPr/>
    </dgm:pt>
    <dgm:pt modelId="{631E272B-286D-40C0-9485-65EEA4F77B12}" type="pres">
      <dgm:prSet presAssocID="{9ED3A51B-7CFA-436A-B2F7-826D5E81C2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DF5BF13C-B979-40C1-8C0D-2E028597974F}" type="pres">
      <dgm:prSet presAssocID="{9ED3A51B-7CFA-436A-B2F7-826D5E81C260}" presName="spaceRect" presStyleCnt="0"/>
      <dgm:spPr/>
    </dgm:pt>
    <dgm:pt modelId="{C85842FB-92F4-43F7-A560-603A0A02205A}" type="pres">
      <dgm:prSet presAssocID="{9ED3A51B-7CFA-436A-B2F7-826D5E81C260}" presName="textRect" presStyleLbl="revTx" presStyleIdx="2" presStyleCnt="3">
        <dgm:presLayoutVars>
          <dgm:chMax val="1"/>
          <dgm:chPref val="1"/>
        </dgm:presLayoutVars>
      </dgm:prSet>
      <dgm:spPr/>
    </dgm:pt>
  </dgm:ptLst>
  <dgm:cxnLst>
    <dgm:cxn modelId="{AD353913-128B-4EEB-A3EB-E5EA7CDC8D9E}" type="presOf" srcId="{33A42411-8DD8-4A39-9015-ED99D96FA659}" destId="{14B9709F-E382-4C49-BCBC-C528822D6F35}" srcOrd="0" destOrd="0" presId="urn:microsoft.com/office/officeart/2018/5/layout/IconCircleLabelList"/>
    <dgm:cxn modelId="{C3FBC02B-F080-4F67-B58A-64E751BDF45F}" type="presOf" srcId="{962F443B-2D3A-452C-B891-4E55BB8D013C}" destId="{2E5C2EEC-AEC3-4F5B-BF84-B0C15D0F5E4C}" srcOrd="0" destOrd="0" presId="urn:microsoft.com/office/officeart/2018/5/layout/IconCircleLabelList"/>
    <dgm:cxn modelId="{6FAD8B3A-CA9E-4646-8652-A207F32D7D73}" srcId="{962F443B-2D3A-452C-B891-4E55BB8D013C}" destId="{33A42411-8DD8-4A39-9015-ED99D96FA659}" srcOrd="1" destOrd="0" parTransId="{3B7E5E53-AD32-4EA0-9B73-D09D86659B1A}" sibTransId="{1FC49891-CB68-4009-AFB5-B1897527FDA4}"/>
    <dgm:cxn modelId="{CF6B2144-D5B6-4CF2-9958-8CEC7117440B}" srcId="{962F443B-2D3A-452C-B891-4E55BB8D013C}" destId="{9ED3A51B-7CFA-436A-B2F7-826D5E81C260}" srcOrd="2" destOrd="0" parTransId="{B516CB23-98E5-40CF-A1A7-75DA2666BB6D}" sibTransId="{BFA77B5A-767D-46D4-AE02-61088505D865}"/>
    <dgm:cxn modelId="{CD9A61AE-1626-483D-A9E2-89FEE186AA06}" type="presOf" srcId="{9ED3A51B-7CFA-436A-B2F7-826D5E81C260}" destId="{C85842FB-92F4-43F7-A560-603A0A02205A}" srcOrd="0" destOrd="0" presId="urn:microsoft.com/office/officeart/2018/5/layout/IconCircleLabelList"/>
    <dgm:cxn modelId="{5B2168DA-CC1A-4A54-9024-A870392A82DB}" srcId="{962F443B-2D3A-452C-B891-4E55BB8D013C}" destId="{0C4AAD33-ED24-499D-A27A-47EB49320AD4}" srcOrd="0" destOrd="0" parTransId="{08BA96C6-50A3-4245-8168-1A5F5E329DA1}" sibTransId="{83B585DB-2A2F-4AC6-A614-61B31B6E8A8C}"/>
    <dgm:cxn modelId="{91F1C2F2-83B1-4054-8CA4-EAC90AC7B2BC}" type="presOf" srcId="{0C4AAD33-ED24-499D-A27A-47EB49320AD4}" destId="{AB7429CC-8443-4B42-BB18-D429B05F7430}" srcOrd="0" destOrd="0" presId="urn:microsoft.com/office/officeart/2018/5/layout/IconCircleLabelList"/>
    <dgm:cxn modelId="{D733C4B6-3880-4D13-932E-5C21C8B5AE7B}" type="presParOf" srcId="{2E5C2EEC-AEC3-4F5B-BF84-B0C15D0F5E4C}" destId="{434B14A7-56EC-42DE-8C32-0D2C7C915466}" srcOrd="0" destOrd="0" presId="urn:microsoft.com/office/officeart/2018/5/layout/IconCircleLabelList"/>
    <dgm:cxn modelId="{6E6FB854-AE34-4565-92BD-40B8B4E79D7E}" type="presParOf" srcId="{434B14A7-56EC-42DE-8C32-0D2C7C915466}" destId="{EC25F372-44B8-4E22-A84B-C93431E47183}" srcOrd="0" destOrd="0" presId="urn:microsoft.com/office/officeart/2018/5/layout/IconCircleLabelList"/>
    <dgm:cxn modelId="{E22AF2FF-BCEE-4CA6-BB4B-162BB7F8A37A}" type="presParOf" srcId="{434B14A7-56EC-42DE-8C32-0D2C7C915466}" destId="{849F4C1E-8E5F-4370-BE59-D21C3D34A047}" srcOrd="1" destOrd="0" presId="urn:microsoft.com/office/officeart/2018/5/layout/IconCircleLabelList"/>
    <dgm:cxn modelId="{A26158A9-FE67-4D48-BFBE-20AAF67A4A8E}" type="presParOf" srcId="{434B14A7-56EC-42DE-8C32-0D2C7C915466}" destId="{FAB7AEA3-0D46-4F7A-A74B-94F78B919F57}" srcOrd="2" destOrd="0" presId="urn:microsoft.com/office/officeart/2018/5/layout/IconCircleLabelList"/>
    <dgm:cxn modelId="{3CA0726C-5AB3-47BD-BC59-2D89F4237EC5}" type="presParOf" srcId="{434B14A7-56EC-42DE-8C32-0D2C7C915466}" destId="{AB7429CC-8443-4B42-BB18-D429B05F7430}" srcOrd="3" destOrd="0" presId="urn:microsoft.com/office/officeart/2018/5/layout/IconCircleLabelList"/>
    <dgm:cxn modelId="{3E892534-AA36-4897-B830-EBE217414B23}" type="presParOf" srcId="{2E5C2EEC-AEC3-4F5B-BF84-B0C15D0F5E4C}" destId="{2334CE71-F565-475D-A892-7CA9ECE6603A}" srcOrd="1" destOrd="0" presId="urn:microsoft.com/office/officeart/2018/5/layout/IconCircleLabelList"/>
    <dgm:cxn modelId="{91036576-0FAC-4D28-828C-2E46C8831833}" type="presParOf" srcId="{2E5C2EEC-AEC3-4F5B-BF84-B0C15D0F5E4C}" destId="{90CBC6E5-4529-4D11-A23E-14B72C769698}" srcOrd="2" destOrd="0" presId="urn:microsoft.com/office/officeart/2018/5/layout/IconCircleLabelList"/>
    <dgm:cxn modelId="{49073353-D66E-4509-8FCD-2E441304A4DD}" type="presParOf" srcId="{90CBC6E5-4529-4D11-A23E-14B72C769698}" destId="{2390EAA0-590C-4E4E-B5C4-4B7AF0300339}" srcOrd="0" destOrd="0" presId="urn:microsoft.com/office/officeart/2018/5/layout/IconCircleLabelList"/>
    <dgm:cxn modelId="{1C9086F6-1FA9-4AB6-8011-B52EBB83AB13}" type="presParOf" srcId="{90CBC6E5-4529-4D11-A23E-14B72C769698}" destId="{3AD7D072-5256-436E-AF1A-1851AE443558}" srcOrd="1" destOrd="0" presId="urn:microsoft.com/office/officeart/2018/5/layout/IconCircleLabelList"/>
    <dgm:cxn modelId="{806A7922-B780-4A38-959B-F3D2159EC558}" type="presParOf" srcId="{90CBC6E5-4529-4D11-A23E-14B72C769698}" destId="{AC9B3F58-AAF4-4123-A5EB-9DA3721275F0}" srcOrd="2" destOrd="0" presId="urn:microsoft.com/office/officeart/2018/5/layout/IconCircleLabelList"/>
    <dgm:cxn modelId="{889996D9-A361-4EA7-AEA7-638B66533667}" type="presParOf" srcId="{90CBC6E5-4529-4D11-A23E-14B72C769698}" destId="{14B9709F-E382-4C49-BCBC-C528822D6F35}" srcOrd="3" destOrd="0" presId="urn:microsoft.com/office/officeart/2018/5/layout/IconCircleLabelList"/>
    <dgm:cxn modelId="{6D4D8E4C-377E-4B8B-A2D1-99D70422CE25}" type="presParOf" srcId="{2E5C2EEC-AEC3-4F5B-BF84-B0C15D0F5E4C}" destId="{92069F9F-8BE6-44A1-932F-7C6AE6FBF1BA}" srcOrd="3" destOrd="0" presId="urn:microsoft.com/office/officeart/2018/5/layout/IconCircleLabelList"/>
    <dgm:cxn modelId="{E90C4861-C808-45EF-8EFF-0597FE49A416}" type="presParOf" srcId="{2E5C2EEC-AEC3-4F5B-BF84-B0C15D0F5E4C}" destId="{095C80ED-7B20-423A-9C7A-4DA3906B8AF8}" srcOrd="4" destOrd="0" presId="urn:microsoft.com/office/officeart/2018/5/layout/IconCircleLabelList"/>
    <dgm:cxn modelId="{5F231037-7821-440D-BA15-B5F99F4EDEB1}" type="presParOf" srcId="{095C80ED-7B20-423A-9C7A-4DA3906B8AF8}" destId="{4A064A27-063E-4C3B-87FB-85220916A94E}" srcOrd="0" destOrd="0" presId="urn:microsoft.com/office/officeart/2018/5/layout/IconCircleLabelList"/>
    <dgm:cxn modelId="{583BAFF8-C0C8-4483-B6CA-EF6774C0A913}" type="presParOf" srcId="{095C80ED-7B20-423A-9C7A-4DA3906B8AF8}" destId="{631E272B-286D-40C0-9485-65EEA4F77B12}" srcOrd="1" destOrd="0" presId="urn:microsoft.com/office/officeart/2018/5/layout/IconCircleLabelList"/>
    <dgm:cxn modelId="{93B576CA-D2A0-4D08-9676-83FD8793116F}" type="presParOf" srcId="{095C80ED-7B20-423A-9C7A-4DA3906B8AF8}" destId="{DF5BF13C-B979-40C1-8C0D-2E028597974F}" srcOrd="2" destOrd="0" presId="urn:microsoft.com/office/officeart/2018/5/layout/IconCircleLabelList"/>
    <dgm:cxn modelId="{2E3DF0FD-0D43-4F07-85A1-54F0C5D88D3E}" type="presParOf" srcId="{095C80ED-7B20-423A-9C7A-4DA3906B8AF8}" destId="{C85842FB-92F4-43F7-A560-603A0A0220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477926-ACB0-4A50-8BDC-44A016EAA6D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90E6C0A-8EBD-4329-9B68-06E063410F06}">
      <dgm:prSet/>
      <dgm:spPr/>
      <dgm:t>
        <a:bodyPr/>
        <a:lstStyle/>
        <a:p>
          <a:r>
            <a:rPr lang="en-US"/>
            <a:t>About the last time you took an existing project and set it up on your development machine.</a:t>
          </a:r>
        </a:p>
      </dgm:t>
    </dgm:pt>
    <dgm:pt modelId="{8D6CE06C-D0FF-4F44-A790-137C183174A1}" type="parTrans" cxnId="{DE059327-ACFD-4B34-A43D-81BC73E3E781}">
      <dgm:prSet/>
      <dgm:spPr/>
      <dgm:t>
        <a:bodyPr/>
        <a:lstStyle/>
        <a:p>
          <a:endParaRPr lang="en-US"/>
        </a:p>
      </dgm:t>
    </dgm:pt>
    <dgm:pt modelId="{FC19AE8B-23E4-4EB0-BA12-39E03F33F985}" type="sibTrans" cxnId="{DE059327-ACFD-4B34-A43D-81BC73E3E781}">
      <dgm:prSet phldrT="1" phldr="0"/>
      <dgm:spPr/>
      <dgm:t>
        <a:bodyPr/>
        <a:lstStyle/>
        <a:p>
          <a:r>
            <a:rPr lang="en-US"/>
            <a:t>1</a:t>
          </a:r>
        </a:p>
      </dgm:t>
    </dgm:pt>
    <dgm:pt modelId="{1126DCFF-7921-44E5-B1BE-BB7A9EB46E53}">
      <dgm:prSet/>
      <dgm:spPr/>
      <dgm:t>
        <a:bodyPr/>
        <a:lstStyle/>
        <a:p>
          <a:r>
            <a:rPr lang="en-US"/>
            <a:t>View and edit the code in your IDE </a:t>
          </a:r>
        </a:p>
      </dgm:t>
    </dgm:pt>
    <dgm:pt modelId="{C4BA8D65-383F-407B-9F8F-404EF8428A6B}" type="parTrans" cxnId="{12C67F00-FB44-4CCF-BF50-D70556D44B31}">
      <dgm:prSet/>
      <dgm:spPr/>
      <dgm:t>
        <a:bodyPr/>
        <a:lstStyle/>
        <a:p>
          <a:endParaRPr lang="en-US"/>
        </a:p>
      </dgm:t>
    </dgm:pt>
    <dgm:pt modelId="{36F22B3F-1DEE-4144-B170-7FB6B96748EA}" type="sibTrans" cxnId="{12C67F00-FB44-4CCF-BF50-D70556D44B31}">
      <dgm:prSet phldrT="2" phldr="0"/>
      <dgm:spPr/>
      <dgm:t>
        <a:bodyPr/>
        <a:lstStyle/>
        <a:p>
          <a:r>
            <a:rPr lang="en-US"/>
            <a:t>2</a:t>
          </a:r>
        </a:p>
      </dgm:t>
    </dgm:pt>
    <dgm:pt modelId="{BBFE6338-7D84-4892-9313-4E3E6059C7EC}">
      <dgm:prSet/>
      <dgm:spPr/>
      <dgm:t>
        <a:bodyPr/>
        <a:lstStyle/>
        <a:p>
          <a:r>
            <a:rPr lang="en-US"/>
            <a:t>Run the unit and integration tests </a:t>
          </a:r>
        </a:p>
      </dgm:t>
    </dgm:pt>
    <dgm:pt modelId="{341D3688-1BE4-4039-846F-531AD6DDE381}" type="parTrans" cxnId="{1AD8C16B-8282-45D8-BFCC-BEB06A0DBF83}">
      <dgm:prSet/>
      <dgm:spPr/>
      <dgm:t>
        <a:bodyPr/>
        <a:lstStyle/>
        <a:p>
          <a:endParaRPr lang="en-US"/>
        </a:p>
      </dgm:t>
    </dgm:pt>
    <dgm:pt modelId="{C9401393-E8D3-4688-B71C-BB392D17ABF3}" type="sibTrans" cxnId="{1AD8C16B-8282-45D8-BFCC-BEB06A0DBF83}">
      <dgm:prSet phldrT="3" phldr="0"/>
      <dgm:spPr/>
      <dgm:t>
        <a:bodyPr/>
        <a:lstStyle/>
        <a:p>
          <a:r>
            <a:rPr lang="en-US"/>
            <a:t>3</a:t>
          </a:r>
        </a:p>
      </dgm:t>
    </dgm:pt>
    <dgm:pt modelId="{81A9FCA5-C56B-4186-AD3A-898BE13FE997}">
      <dgm:prSet/>
      <dgm:spPr/>
      <dgm:t>
        <a:bodyPr/>
        <a:lstStyle/>
        <a:p>
          <a:r>
            <a:rPr lang="en-US"/>
            <a:t>Run the application on your local machine </a:t>
          </a:r>
        </a:p>
      </dgm:t>
    </dgm:pt>
    <dgm:pt modelId="{076C870F-6C93-45A8-A641-F829DEE14E89}" type="parTrans" cxnId="{1268A67C-E487-4250-B6A4-42630314FF2F}">
      <dgm:prSet/>
      <dgm:spPr/>
      <dgm:t>
        <a:bodyPr/>
        <a:lstStyle/>
        <a:p>
          <a:endParaRPr lang="en-US"/>
        </a:p>
      </dgm:t>
    </dgm:pt>
    <dgm:pt modelId="{4E5E434B-3D9C-428A-B38B-E120433ADEEF}" type="sibTrans" cxnId="{1268A67C-E487-4250-B6A4-42630314FF2F}">
      <dgm:prSet phldrT="4" phldr="0"/>
      <dgm:spPr/>
      <dgm:t>
        <a:bodyPr/>
        <a:lstStyle/>
        <a:p>
          <a:r>
            <a:rPr lang="en-US"/>
            <a:t>4</a:t>
          </a:r>
        </a:p>
      </dgm:t>
    </dgm:pt>
    <dgm:pt modelId="{6F0C65BD-50D2-4F6E-9FFF-D9EB8C5B5693}" type="pres">
      <dgm:prSet presAssocID="{10477926-ACB0-4A50-8BDC-44A016EAA6D2}" presName="Name0" presStyleCnt="0">
        <dgm:presLayoutVars>
          <dgm:animLvl val="lvl"/>
          <dgm:resizeHandles val="exact"/>
        </dgm:presLayoutVars>
      </dgm:prSet>
      <dgm:spPr/>
    </dgm:pt>
    <dgm:pt modelId="{7CAAD53C-7288-4D0A-9AE2-93206C402089}" type="pres">
      <dgm:prSet presAssocID="{790E6C0A-8EBD-4329-9B68-06E063410F06}" presName="compositeNode" presStyleCnt="0">
        <dgm:presLayoutVars>
          <dgm:bulletEnabled val="1"/>
        </dgm:presLayoutVars>
      </dgm:prSet>
      <dgm:spPr/>
    </dgm:pt>
    <dgm:pt modelId="{E8431477-5D58-4997-822D-E4138ECE7F58}" type="pres">
      <dgm:prSet presAssocID="{790E6C0A-8EBD-4329-9B68-06E063410F06}" presName="bgRect" presStyleLbl="bgAccFollowNode1" presStyleIdx="0" presStyleCnt="4"/>
      <dgm:spPr/>
    </dgm:pt>
    <dgm:pt modelId="{CEA4711C-0A2D-4EC2-B3E8-295BBE542B16}" type="pres">
      <dgm:prSet presAssocID="{FC19AE8B-23E4-4EB0-BA12-39E03F33F985}" presName="sibTransNodeCircle" presStyleLbl="alignNode1" presStyleIdx="0" presStyleCnt="8">
        <dgm:presLayoutVars>
          <dgm:chMax val="0"/>
          <dgm:bulletEnabled/>
        </dgm:presLayoutVars>
      </dgm:prSet>
      <dgm:spPr/>
    </dgm:pt>
    <dgm:pt modelId="{9DD97A84-F2CA-417D-9023-2D7034ADE793}" type="pres">
      <dgm:prSet presAssocID="{790E6C0A-8EBD-4329-9B68-06E063410F06}" presName="bottomLine" presStyleLbl="alignNode1" presStyleIdx="1" presStyleCnt="8">
        <dgm:presLayoutVars/>
      </dgm:prSet>
      <dgm:spPr/>
    </dgm:pt>
    <dgm:pt modelId="{0F1B8B14-E287-4FB7-AB75-E67AAE9913E3}" type="pres">
      <dgm:prSet presAssocID="{790E6C0A-8EBD-4329-9B68-06E063410F06}" presName="nodeText" presStyleLbl="bgAccFollowNode1" presStyleIdx="0" presStyleCnt="4">
        <dgm:presLayoutVars>
          <dgm:bulletEnabled val="1"/>
        </dgm:presLayoutVars>
      </dgm:prSet>
      <dgm:spPr/>
    </dgm:pt>
    <dgm:pt modelId="{88D99ADB-FE8E-410D-B493-2D8BD36690EB}" type="pres">
      <dgm:prSet presAssocID="{FC19AE8B-23E4-4EB0-BA12-39E03F33F985}" presName="sibTrans" presStyleCnt="0"/>
      <dgm:spPr/>
    </dgm:pt>
    <dgm:pt modelId="{624D4752-BB21-4FA6-B661-1BA46AD459A6}" type="pres">
      <dgm:prSet presAssocID="{1126DCFF-7921-44E5-B1BE-BB7A9EB46E53}" presName="compositeNode" presStyleCnt="0">
        <dgm:presLayoutVars>
          <dgm:bulletEnabled val="1"/>
        </dgm:presLayoutVars>
      </dgm:prSet>
      <dgm:spPr/>
    </dgm:pt>
    <dgm:pt modelId="{6DD97C60-8ACA-4C96-91E2-D84417E97742}" type="pres">
      <dgm:prSet presAssocID="{1126DCFF-7921-44E5-B1BE-BB7A9EB46E53}" presName="bgRect" presStyleLbl="bgAccFollowNode1" presStyleIdx="1" presStyleCnt="4"/>
      <dgm:spPr/>
    </dgm:pt>
    <dgm:pt modelId="{4B44215E-EAA7-4C06-9696-9324C2177206}" type="pres">
      <dgm:prSet presAssocID="{36F22B3F-1DEE-4144-B170-7FB6B96748EA}" presName="sibTransNodeCircle" presStyleLbl="alignNode1" presStyleIdx="2" presStyleCnt="8">
        <dgm:presLayoutVars>
          <dgm:chMax val="0"/>
          <dgm:bulletEnabled/>
        </dgm:presLayoutVars>
      </dgm:prSet>
      <dgm:spPr/>
    </dgm:pt>
    <dgm:pt modelId="{0EC1E757-449E-4C39-B104-BD9A66296C9C}" type="pres">
      <dgm:prSet presAssocID="{1126DCFF-7921-44E5-B1BE-BB7A9EB46E53}" presName="bottomLine" presStyleLbl="alignNode1" presStyleIdx="3" presStyleCnt="8">
        <dgm:presLayoutVars/>
      </dgm:prSet>
      <dgm:spPr/>
    </dgm:pt>
    <dgm:pt modelId="{3BD2DDE1-B6B2-4145-993D-1FDC9CF3F9A8}" type="pres">
      <dgm:prSet presAssocID="{1126DCFF-7921-44E5-B1BE-BB7A9EB46E53}" presName="nodeText" presStyleLbl="bgAccFollowNode1" presStyleIdx="1" presStyleCnt="4">
        <dgm:presLayoutVars>
          <dgm:bulletEnabled val="1"/>
        </dgm:presLayoutVars>
      </dgm:prSet>
      <dgm:spPr/>
    </dgm:pt>
    <dgm:pt modelId="{57390FCB-8EEF-4A87-826F-24016FE75DFD}" type="pres">
      <dgm:prSet presAssocID="{36F22B3F-1DEE-4144-B170-7FB6B96748EA}" presName="sibTrans" presStyleCnt="0"/>
      <dgm:spPr/>
    </dgm:pt>
    <dgm:pt modelId="{F799B358-666A-4C50-8359-B821FC46F0DA}" type="pres">
      <dgm:prSet presAssocID="{BBFE6338-7D84-4892-9313-4E3E6059C7EC}" presName="compositeNode" presStyleCnt="0">
        <dgm:presLayoutVars>
          <dgm:bulletEnabled val="1"/>
        </dgm:presLayoutVars>
      </dgm:prSet>
      <dgm:spPr/>
    </dgm:pt>
    <dgm:pt modelId="{F8DC744A-041A-439B-B915-FB842C404541}" type="pres">
      <dgm:prSet presAssocID="{BBFE6338-7D84-4892-9313-4E3E6059C7EC}" presName="bgRect" presStyleLbl="bgAccFollowNode1" presStyleIdx="2" presStyleCnt="4"/>
      <dgm:spPr/>
    </dgm:pt>
    <dgm:pt modelId="{E32B7C2C-B623-4C98-B8D5-FC74164A3CED}" type="pres">
      <dgm:prSet presAssocID="{C9401393-E8D3-4688-B71C-BB392D17ABF3}" presName="sibTransNodeCircle" presStyleLbl="alignNode1" presStyleIdx="4" presStyleCnt="8">
        <dgm:presLayoutVars>
          <dgm:chMax val="0"/>
          <dgm:bulletEnabled/>
        </dgm:presLayoutVars>
      </dgm:prSet>
      <dgm:spPr/>
    </dgm:pt>
    <dgm:pt modelId="{91320A17-1F39-4A88-A4FB-3AEC4A0897F0}" type="pres">
      <dgm:prSet presAssocID="{BBFE6338-7D84-4892-9313-4E3E6059C7EC}" presName="bottomLine" presStyleLbl="alignNode1" presStyleIdx="5" presStyleCnt="8">
        <dgm:presLayoutVars/>
      </dgm:prSet>
      <dgm:spPr/>
    </dgm:pt>
    <dgm:pt modelId="{EE8D224B-CF88-43DF-A7BC-414A01B10763}" type="pres">
      <dgm:prSet presAssocID="{BBFE6338-7D84-4892-9313-4E3E6059C7EC}" presName="nodeText" presStyleLbl="bgAccFollowNode1" presStyleIdx="2" presStyleCnt="4">
        <dgm:presLayoutVars>
          <dgm:bulletEnabled val="1"/>
        </dgm:presLayoutVars>
      </dgm:prSet>
      <dgm:spPr/>
    </dgm:pt>
    <dgm:pt modelId="{A51B2FD7-1D42-4FAC-856F-A5FA9BBA68D9}" type="pres">
      <dgm:prSet presAssocID="{C9401393-E8D3-4688-B71C-BB392D17ABF3}" presName="sibTrans" presStyleCnt="0"/>
      <dgm:spPr/>
    </dgm:pt>
    <dgm:pt modelId="{6D552047-368A-4CFB-811E-5029ADBE293E}" type="pres">
      <dgm:prSet presAssocID="{81A9FCA5-C56B-4186-AD3A-898BE13FE997}" presName="compositeNode" presStyleCnt="0">
        <dgm:presLayoutVars>
          <dgm:bulletEnabled val="1"/>
        </dgm:presLayoutVars>
      </dgm:prSet>
      <dgm:spPr/>
    </dgm:pt>
    <dgm:pt modelId="{26C7226E-EFD6-4321-B158-DD6BF998EE14}" type="pres">
      <dgm:prSet presAssocID="{81A9FCA5-C56B-4186-AD3A-898BE13FE997}" presName="bgRect" presStyleLbl="bgAccFollowNode1" presStyleIdx="3" presStyleCnt="4"/>
      <dgm:spPr/>
    </dgm:pt>
    <dgm:pt modelId="{BB344E00-2633-4730-9623-226457C1F001}" type="pres">
      <dgm:prSet presAssocID="{4E5E434B-3D9C-428A-B38B-E120433ADEEF}" presName="sibTransNodeCircle" presStyleLbl="alignNode1" presStyleIdx="6" presStyleCnt="8">
        <dgm:presLayoutVars>
          <dgm:chMax val="0"/>
          <dgm:bulletEnabled/>
        </dgm:presLayoutVars>
      </dgm:prSet>
      <dgm:spPr/>
    </dgm:pt>
    <dgm:pt modelId="{51AA3D91-7CAF-4C21-8921-7E79DB983EBD}" type="pres">
      <dgm:prSet presAssocID="{81A9FCA5-C56B-4186-AD3A-898BE13FE997}" presName="bottomLine" presStyleLbl="alignNode1" presStyleIdx="7" presStyleCnt="8">
        <dgm:presLayoutVars/>
      </dgm:prSet>
      <dgm:spPr/>
    </dgm:pt>
    <dgm:pt modelId="{731BCFA1-5C64-4033-8344-326335302E6E}" type="pres">
      <dgm:prSet presAssocID="{81A9FCA5-C56B-4186-AD3A-898BE13FE997}" presName="nodeText" presStyleLbl="bgAccFollowNode1" presStyleIdx="3" presStyleCnt="4">
        <dgm:presLayoutVars>
          <dgm:bulletEnabled val="1"/>
        </dgm:presLayoutVars>
      </dgm:prSet>
      <dgm:spPr/>
    </dgm:pt>
  </dgm:ptLst>
  <dgm:cxnLst>
    <dgm:cxn modelId="{12C67F00-FB44-4CCF-BF50-D70556D44B31}" srcId="{10477926-ACB0-4A50-8BDC-44A016EAA6D2}" destId="{1126DCFF-7921-44E5-B1BE-BB7A9EB46E53}" srcOrd="1" destOrd="0" parTransId="{C4BA8D65-383F-407B-9F8F-404EF8428A6B}" sibTransId="{36F22B3F-1DEE-4144-B170-7FB6B96748EA}"/>
    <dgm:cxn modelId="{56643B17-7052-46E3-ADA0-8D3304B86CC9}" type="presOf" srcId="{790E6C0A-8EBD-4329-9B68-06E063410F06}" destId="{0F1B8B14-E287-4FB7-AB75-E67AAE9913E3}" srcOrd="1" destOrd="0" presId="urn:microsoft.com/office/officeart/2016/7/layout/BasicLinearProcessNumbered"/>
    <dgm:cxn modelId="{DE059327-ACFD-4B34-A43D-81BC73E3E781}" srcId="{10477926-ACB0-4A50-8BDC-44A016EAA6D2}" destId="{790E6C0A-8EBD-4329-9B68-06E063410F06}" srcOrd="0" destOrd="0" parTransId="{8D6CE06C-D0FF-4F44-A790-137C183174A1}" sibTransId="{FC19AE8B-23E4-4EB0-BA12-39E03F33F985}"/>
    <dgm:cxn modelId="{4BB4073D-65CE-4564-B245-21CEC22D888B}" type="presOf" srcId="{4E5E434B-3D9C-428A-B38B-E120433ADEEF}" destId="{BB344E00-2633-4730-9623-226457C1F001}" srcOrd="0" destOrd="0" presId="urn:microsoft.com/office/officeart/2016/7/layout/BasicLinearProcessNumbered"/>
    <dgm:cxn modelId="{EAA9DE4A-BD82-4119-B0F4-682AF4A9D4DE}" type="presOf" srcId="{BBFE6338-7D84-4892-9313-4E3E6059C7EC}" destId="{F8DC744A-041A-439B-B915-FB842C404541}" srcOrd="0" destOrd="0" presId="urn:microsoft.com/office/officeart/2016/7/layout/BasicLinearProcessNumbered"/>
    <dgm:cxn modelId="{1AD8C16B-8282-45D8-BFCC-BEB06A0DBF83}" srcId="{10477926-ACB0-4A50-8BDC-44A016EAA6D2}" destId="{BBFE6338-7D84-4892-9313-4E3E6059C7EC}" srcOrd="2" destOrd="0" parTransId="{341D3688-1BE4-4039-846F-531AD6DDE381}" sibTransId="{C9401393-E8D3-4688-B71C-BB392D17ABF3}"/>
    <dgm:cxn modelId="{B32FF26D-E45F-41FC-A993-1BBFAD13D6D7}" type="presOf" srcId="{1126DCFF-7921-44E5-B1BE-BB7A9EB46E53}" destId="{3BD2DDE1-B6B2-4145-993D-1FDC9CF3F9A8}" srcOrd="1" destOrd="0" presId="urn:microsoft.com/office/officeart/2016/7/layout/BasicLinearProcessNumbered"/>
    <dgm:cxn modelId="{1268A67C-E487-4250-B6A4-42630314FF2F}" srcId="{10477926-ACB0-4A50-8BDC-44A016EAA6D2}" destId="{81A9FCA5-C56B-4186-AD3A-898BE13FE997}" srcOrd="3" destOrd="0" parTransId="{076C870F-6C93-45A8-A641-F829DEE14E89}" sibTransId="{4E5E434B-3D9C-428A-B38B-E120433ADEEF}"/>
    <dgm:cxn modelId="{1B5876A2-8B74-4708-ABA5-D57E53CA7B48}" type="presOf" srcId="{FC19AE8B-23E4-4EB0-BA12-39E03F33F985}" destId="{CEA4711C-0A2D-4EC2-B3E8-295BBE542B16}" srcOrd="0" destOrd="0" presId="urn:microsoft.com/office/officeart/2016/7/layout/BasicLinearProcessNumbered"/>
    <dgm:cxn modelId="{A4F802BB-0984-4C3C-BFDC-4D9D5BBE6F65}" type="presOf" srcId="{81A9FCA5-C56B-4186-AD3A-898BE13FE997}" destId="{731BCFA1-5C64-4033-8344-326335302E6E}" srcOrd="1" destOrd="0" presId="urn:microsoft.com/office/officeart/2016/7/layout/BasicLinearProcessNumbered"/>
    <dgm:cxn modelId="{AB9F26C7-6E4B-41D3-9804-D87D8FFDDCDF}" type="presOf" srcId="{BBFE6338-7D84-4892-9313-4E3E6059C7EC}" destId="{EE8D224B-CF88-43DF-A7BC-414A01B10763}" srcOrd="1" destOrd="0" presId="urn:microsoft.com/office/officeart/2016/7/layout/BasicLinearProcessNumbered"/>
    <dgm:cxn modelId="{544754D1-0DB6-415C-95BC-EB95FA16FC05}" type="presOf" srcId="{10477926-ACB0-4A50-8BDC-44A016EAA6D2}" destId="{6F0C65BD-50D2-4F6E-9FFF-D9EB8C5B5693}" srcOrd="0" destOrd="0" presId="urn:microsoft.com/office/officeart/2016/7/layout/BasicLinearProcessNumbered"/>
    <dgm:cxn modelId="{D97A7BD9-8A7B-48EB-A093-F5302B107031}" type="presOf" srcId="{36F22B3F-1DEE-4144-B170-7FB6B96748EA}" destId="{4B44215E-EAA7-4C06-9696-9324C2177206}" srcOrd="0" destOrd="0" presId="urn:microsoft.com/office/officeart/2016/7/layout/BasicLinearProcessNumbered"/>
    <dgm:cxn modelId="{2E8AC6DF-3AE4-4E6A-81A2-84A5D04F084C}" type="presOf" srcId="{1126DCFF-7921-44E5-B1BE-BB7A9EB46E53}" destId="{6DD97C60-8ACA-4C96-91E2-D84417E97742}" srcOrd="0" destOrd="0" presId="urn:microsoft.com/office/officeart/2016/7/layout/BasicLinearProcessNumbered"/>
    <dgm:cxn modelId="{CEED9FE0-1BFA-4051-9949-A02950417875}" type="presOf" srcId="{790E6C0A-8EBD-4329-9B68-06E063410F06}" destId="{E8431477-5D58-4997-822D-E4138ECE7F58}" srcOrd="0" destOrd="0" presId="urn:microsoft.com/office/officeart/2016/7/layout/BasicLinearProcessNumbered"/>
    <dgm:cxn modelId="{8FDB89F0-44BB-4581-BF29-3BFFD372F298}" type="presOf" srcId="{81A9FCA5-C56B-4186-AD3A-898BE13FE997}" destId="{26C7226E-EFD6-4321-B158-DD6BF998EE14}" srcOrd="0" destOrd="0" presId="urn:microsoft.com/office/officeart/2016/7/layout/BasicLinearProcessNumbered"/>
    <dgm:cxn modelId="{864F06F6-7FBA-4988-87B5-3ACD16D4CD42}" type="presOf" srcId="{C9401393-E8D3-4688-B71C-BB392D17ABF3}" destId="{E32B7C2C-B623-4C98-B8D5-FC74164A3CED}" srcOrd="0" destOrd="0" presId="urn:microsoft.com/office/officeart/2016/7/layout/BasicLinearProcessNumbered"/>
    <dgm:cxn modelId="{BDF1A469-8DAE-492F-8175-AEDB66FF7DD0}" type="presParOf" srcId="{6F0C65BD-50D2-4F6E-9FFF-D9EB8C5B5693}" destId="{7CAAD53C-7288-4D0A-9AE2-93206C402089}" srcOrd="0" destOrd="0" presId="urn:microsoft.com/office/officeart/2016/7/layout/BasicLinearProcessNumbered"/>
    <dgm:cxn modelId="{BCA29320-FB13-4D9E-A09E-A604A4A4F7CD}" type="presParOf" srcId="{7CAAD53C-7288-4D0A-9AE2-93206C402089}" destId="{E8431477-5D58-4997-822D-E4138ECE7F58}" srcOrd="0" destOrd="0" presId="urn:microsoft.com/office/officeart/2016/7/layout/BasicLinearProcessNumbered"/>
    <dgm:cxn modelId="{4A7E5505-EA8A-4276-BC32-B67AB75AEE36}" type="presParOf" srcId="{7CAAD53C-7288-4D0A-9AE2-93206C402089}" destId="{CEA4711C-0A2D-4EC2-B3E8-295BBE542B16}" srcOrd="1" destOrd="0" presId="urn:microsoft.com/office/officeart/2016/7/layout/BasicLinearProcessNumbered"/>
    <dgm:cxn modelId="{CE1C6B6F-5ACB-403F-9138-F362285E783B}" type="presParOf" srcId="{7CAAD53C-7288-4D0A-9AE2-93206C402089}" destId="{9DD97A84-F2CA-417D-9023-2D7034ADE793}" srcOrd="2" destOrd="0" presId="urn:microsoft.com/office/officeart/2016/7/layout/BasicLinearProcessNumbered"/>
    <dgm:cxn modelId="{C9E40116-92FA-4CB8-B7D6-ECA0ED499EED}" type="presParOf" srcId="{7CAAD53C-7288-4D0A-9AE2-93206C402089}" destId="{0F1B8B14-E287-4FB7-AB75-E67AAE9913E3}" srcOrd="3" destOrd="0" presId="urn:microsoft.com/office/officeart/2016/7/layout/BasicLinearProcessNumbered"/>
    <dgm:cxn modelId="{1F837C73-43F5-4BFF-AD0B-13D51B2A3C7E}" type="presParOf" srcId="{6F0C65BD-50D2-4F6E-9FFF-D9EB8C5B5693}" destId="{88D99ADB-FE8E-410D-B493-2D8BD36690EB}" srcOrd="1" destOrd="0" presId="urn:microsoft.com/office/officeart/2016/7/layout/BasicLinearProcessNumbered"/>
    <dgm:cxn modelId="{393B8B28-5E98-4152-B349-032175A4D6DC}" type="presParOf" srcId="{6F0C65BD-50D2-4F6E-9FFF-D9EB8C5B5693}" destId="{624D4752-BB21-4FA6-B661-1BA46AD459A6}" srcOrd="2" destOrd="0" presId="urn:microsoft.com/office/officeart/2016/7/layout/BasicLinearProcessNumbered"/>
    <dgm:cxn modelId="{B8A53E00-F1F0-442D-AA9E-F387AB648045}" type="presParOf" srcId="{624D4752-BB21-4FA6-B661-1BA46AD459A6}" destId="{6DD97C60-8ACA-4C96-91E2-D84417E97742}" srcOrd="0" destOrd="0" presId="urn:microsoft.com/office/officeart/2016/7/layout/BasicLinearProcessNumbered"/>
    <dgm:cxn modelId="{8FC85DFE-8104-4D24-976C-741CE80C2F7F}" type="presParOf" srcId="{624D4752-BB21-4FA6-B661-1BA46AD459A6}" destId="{4B44215E-EAA7-4C06-9696-9324C2177206}" srcOrd="1" destOrd="0" presId="urn:microsoft.com/office/officeart/2016/7/layout/BasicLinearProcessNumbered"/>
    <dgm:cxn modelId="{B8BE367F-6CEC-4B8D-9E5E-5ABAD6BC60BC}" type="presParOf" srcId="{624D4752-BB21-4FA6-B661-1BA46AD459A6}" destId="{0EC1E757-449E-4C39-B104-BD9A66296C9C}" srcOrd="2" destOrd="0" presId="urn:microsoft.com/office/officeart/2016/7/layout/BasicLinearProcessNumbered"/>
    <dgm:cxn modelId="{92113021-145D-44F5-A725-E1355BB8FA94}" type="presParOf" srcId="{624D4752-BB21-4FA6-B661-1BA46AD459A6}" destId="{3BD2DDE1-B6B2-4145-993D-1FDC9CF3F9A8}" srcOrd="3" destOrd="0" presId="urn:microsoft.com/office/officeart/2016/7/layout/BasicLinearProcessNumbered"/>
    <dgm:cxn modelId="{03D36D8F-7D6F-4E9E-8499-F56B0E78A293}" type="presParOf" srcId="{6F0C65BD-50D2-4F6E-9FFF-D9EB8C5B5693}" destId="{57390FCB-8EEF-4A87-826F-24016FE75DFD}" srcOrd="3" destOrd="0" presId="urn:microsoft.com/office/officeart/2016/7/layout/BasicLinearProcessNumbered"/>
    <dgm:cxn modelId="{C0DA3865-BA34-4DB0-AF70-FCB4505466FD}" type="presParOf" srcId="{6F0C65BD-50D2-4F6E-9FFF-D9EB8C5B5693}" destId="{F799B358-666A-4C50-8359-B821FC46F0DA}" srcOrd="4" destOrd="0" presId="urn:microsoft.com/office/officeart/2016/7/layout/BasicLinearProcessNumbered"/>
    <dgm:cxn modelId="{82FF4C85-CA97-4CA7-B9C1-A0123F76A05D}" type="presParOf" srcId="{F799B358-666A-4C50-8359-B821FC46F0DA}" destId="{F8DC744A-041A-439B-B915-FB842C404541}" srcOrd="0" destOrd="0" presId="urn:microsoft.com/office/officeart/2016/7/layout/BasicLinearProcessNumbered"/>
    <dgm:cxn modelId="{E8AA6910-E525-4AAA-8633-4E1A75B5C2DA}" type="presParOf" srcId="{F799B358-666A-4C50-8359-B821FC46F0DA}" destId="{E32B7C2C-B623-4C98-B8D5-FC74164A3CED}" srcOrd="1" destOrd="0" presId="urn:microsoft.com/office/officeart/2016/7/layout/BasicLinearProcessNumbered"/>
    <dgm:cxn modelId="{0A1E17E5-3707-40FD-A711-D35098B66E63}" type="presParOf" srcId="{F799B358-666A-4C50-8359-B821FC46F0DA}" destId="{91320A17-1F39-4A88-A4FB-3AEC4A0897F0}" srcOrd="2" destOrd="0" presId="urn:microsoft.com/office/officeart/2016/7/layout/BasicLinearProcessNumbered"/>
    <dgm:cxn modelId="{589FB27A-9C04-4199-BC05-920AE83E3B50}" type="presParOf" srcId="{F799B358-666A-4C50-8359-B821FC46F0DA}" destId="{EE8D224B-CF88-43DF-A7BC-414A01B10763}" srcOrd="3" destOrd="0" presId="urn:microsoft.com/office/officeart/2016/7/layout/BasicLinearProcessNumbered"/>
    <dgm:cxn modelId="{42BCA467-25C9-42F9-9001-07EFF231E8B8}" type="presParOf" srcId="{6F0C65BD-50D2-4F6E-9FFF-D9EB8C5B5693}" destId="{A51B2FD7-1D42-4FAC-856F-A5FA9BBA68D9}" srcOrd="5" destOrd="0" presId="urn:microsoft.com/office/officeart/2016/7/layout/BasicLinearProcessNumbered"/>
    <dgm:cxn modelId="{BDB3E849-168B-4322-89ED-426C21D6EA2F}" type="presParOf" srcId="{6F0C65BD-50D2-4F6E-9FFF-D9EB8C5B5693}" destId="{6D552047-368A-4CFB-811E-5029ADBE293E}" srcOrd="6" destOrd="0" presId="urn:microsoft.com/office/officeart/2016/7/layout/BasicLinearProcessNumbered"/>
    <dgm:cxn modelId="{B209764B-C30F-494D-9802-0EEEA27ABB46}" type="presParOf" srcId="{6D552047-368A-4CFB-811E-5029ADBE293E}" destId="{26C7226E-EFD6-4321-B158-DD6BF998EE14}" srcOrd="0" destOrd="0" presId="urn:microsoft.com/office/officeart/2016/7/layout/BasicLinearProcessNumbered"/>
    <dgm:cxn modelId="{019A9029-BE54-495F-9247-BDABA7923715}" type="presParOf" srcId="{6D552047-368A-4CFB-811E-5029ADBE293E}" destId="{BB344E00-2633-4730-9623-226457C1F001}" srcOrd="1" destOrd="0" presId="urn:microsoft.com/office/officeart/2016/7/layout/BasicLinearProcessNumbered"/>
    <dgm:cxn modelId="{C81DF9E4-234F-4C56-999B-021BAC9503FC}" type="presParOf" srcId="{6D552047-368A-4CFB-811E-5029ADBE293E}" destId="{51AA3D91-7CAF-4C21-8921-7E79DB983EBD}" srcOrd="2" destOrd="0" presId="urn:microsoft.com/office/officeart/2016/7/layout/BasicLinearProcessNumbered"/>
    <dgm:cxn modelId="{456307F5-45A4-4F0E-A02A-F80D133FA84E}" type="presParOf" srcId="{6D552047-368A-4CFB-811E-5029ADBE293E}" destId="{731BCFA1-5C64-4033-8344-326335302E6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47A0A8-89C3-4546-AF37-9A31CB5AB3A2}"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6FDF4515-515B-4741-BCE0-7DB3F44AEA66}">
      <dgm:prSet/>
      <dgm:spPr/>
      <dgm:t>
        <a:bodyPr/>
        <a:lstStyle/>
        <a:p>
          <a:r>
            <a:rPr lang="en-US"/>
            <a:t>Setting up a legacy project often involves a combination of </a:t>
          </a:r>
        </a:p>
      </dgm:t>
    </dgm:pt>
    <dgm:pt modelId="{545D7A8B-0755-48C7-9386-746F673AE1D6}" type="parTrans" cxnId="{CEB57354-74EC-444D-B5A5-4169F69871CF}">
      <dgm:prSet/>
      <dgm:spPr/>
      <dgm:t>
        <a:bodyPr/>
        <a:lstStyle/>
        <a:p>
          <a:endParaRPr lang="en-US"/>
        </a:p>
      </dgm:t>
    </dgm:pt>
    <dgm:pt modelId="{79B6AAAD-5E28-4ACE-9D36-DD2FFA063661}" type="sibTrans" cxnId="{CEB57354-74EC-444D-B5A5-4169F69871CF}">
      <dgm:prSet phldrT="01" phldr="0"/>
      <dgm:spPr/>
      <dgm:t>
        <a:bodyPr/>
        <a:lstStyle/>
        <a:p>
          <a:r>
            <a:rPr lang="en-US"/>
            <a:t>01</a:t>
          </a:r>
        </a:p>
      </dgm:t>
    </dgm:pt>
    <dgm:pt modelId="{35A1161E-B6AC-4C7E-8163-5EA0D42E9E48}">
      <dgm:prSet/>
      <dgm:spPr/>
      <dgm:t>
        <a:bodyPr/>
        <a:lstStyle/>
        <a:p>
          <a:r>
            <a:rPr lang="en-US"/>
            <a:t>Downloading, installing, and learning how to run whatever arcane build tool the project uses </a:t>
          </a:r>
        </a:p>
      </dgm:t>
    </dgm:pt>
    <dgm:pt modelId="{34B03959-7161-48AB-87AC-315BDCFDE964}" type="parTrans" cxnId="{2F5267FA-C4AF-4AE5-89A5-718D65E9D27B}">
      <dgm:prSet/>
      <dgm:spPr/>
      <dgm:t>
        <a:bodyPr/>
        <a:lstStyle/>
        <a:p>
          <a:endParaRPr lang="en-US"/>
        </a:p>
      </dgm:t>
    </dgm:pt>
    <dgm:pt modelId="{69B7FB13-B334-4B28-B097-E283238A55BB}" type="sibTrans" cxnId="{2F5267FA-C4AF-4AE5-89A5-718D65E9D27B}">
      <dgm:prSet phldrT="02" phldr="0"/>
      <dgm:spPr/>
      <dgm:t>
        <a:bodyPr/>
        <a:lstStyle/>
        <a:p>
          <a:r>
            <a:rPr lang="en-US"/>
            <a:t>02</a:t>
          </a:r>
        </a:p>
      </dgm:t>
    </dgm:pt>
    <dgm:pt modelId="{CB28A9AD-4881-4CB9-B9FD-9D44EB4F1DC2}">
      <dgm:prSet/>
      <dgm:spPr/>
      <dgm:t>
        <a:bodyPr/>
        <a:lstStyle/>
        <a:p>
          <a:r>
            <a:rPr lang="en-US"/>
            <a:t>Running the mysterious and unmaintained scripts you found in the project’s /bin folder </a:t>
          </a:r>
        </a:p>
      </dgm:t>
    </dgm:pt>
    <dgm:pt modelId="{3816949D-ADC1-4E1C-892F-ACBE926EDC3E}" type="parTrans" cxnId="{FDE001D2-31A5-42CC-A91F-B1DAA20D9015}">
      <dgm:prSet/>
      <dgm:spPr/>
      <dgm:t>
        <a:bodyPr/>
        <a:lstStyle/>
        <a:p>
          <a:endParaRPr lang="en-US"/>
        </a:p>
      </dgm:t>
    </dgm:pt>
    <dgm:pt modelId="{5CE08EA6-89EF-4FF6-BE28-40BBF7F08122}" type="sibTrans" cxnId="{FDE001D2-31A5-42CC-A91F-B1DAA20D9015}">
      <dgm:prSet phldrT="03" phldr="0"/>
      <dgm:spPr/>
      <dgm:t>
        <a:bodyPr/>
        <a:lstStyle/>
        <a:p>
          <a:r>
            <a:rPr lang="en-US"/>
            <a:t>03</a:t>
          </a:r>
        </a:p>
      </dgm:t>
    </dgm:pt>
    <dgm:pt modelId="{73CB4C62-36C4-4E11-8A48-62440A1DBC86}">
      <dgm:prSet/>
      <dgm:spPr/>
      <dgm:t>
        <a:bodyPr/>
        <a:lstStyle/>
        <a:p>
          <a:r>
            <a:rPr lang="en-US"/>
            <a:t>Taking a large number of manual steps, listed on an invariably out-of-date wiki page </a:t>
          </a:r>
        </a:p>
      </dgm:t>
    </dgm:pt>
    <dgm:pt modelId="{2EA8B150-FDB0-4D77-B311-B2637C2FAC2C}" type="parTrans" cxnId="{85027BA3-69D9-478C-BE57-C1BE6ED05E44}">
      <dgm:prSet/>
      <dgm:spPr/>
      <dgm:t>
        <a:bodyPr/>
        <a:lstStyle/>
        <a:p>
          <a:endParaRPr lang="en-US"/>
        </a:p>
      </dgm:t>
    </dgm:pt>
    <dgm:pt modelId="{3188858A-95AA-490B-AE96-5E951E483020}" type="sibTrans" cxnId="{85027BA3-69D9-478C-BE57-C1BE6ED05E44}">
      <dgm:prSet phldrT="04" phldr="0"/>
      <dgm:spPr/>
      <dgm:t>
        <a:bodyPr/>
        <a:lstStyle/>
        <a:p>
          <a:r>
            <a:rPr lang="en-US"/>
            <a:t>04</a:t>
          </a:r>
        </a:p>
      </dgm:t>
    </dgm:pt>
    <dgm:pt modelId="{5275BBC2-3B71-443F-9D30-AE29002056B0}" type="pres">
      <dgm:prSet presAssocID="{C547A0A8-89C3-4546-AF37-9A31CB5AB3A2}" presName="Name0" presStyleCnt="0">
        <dgm:presLayoutVars>
          <dgm:animLvl val="lvl"/>
          <dgm:resizeHandles val="exact"/>
        </dgm:presLayoutVars>
      </dgm:prSet>
      <dgm:spPr/>
    </dgm:pt>
    <dgm:pt modelId="{5AB3860F-8720-4617-B9CF-4D4C9B2544D9}" type="pres">
      <dgm:prSet presAssocID="{6FDF4515-515B-4741-BCE0-7DB3F44AEA66}" presName="compositeNode" presStyleCnt="0">
        <dgm:presLayoutVars>
          <dgm:bulletEnabled val="1"/>
        </dgm:presLayoutVars>
      </dgm:prSet>
      <dgm:spPr/>
    </dgm:pt>
    <dgm:pt modelId="{5EB14122-992E-499C-A0A4-DB144743E0D6}" type="pres">
      <dgm:prSet presAssocID="{6FDF4515-515B-4741-BCE0-7DB3F44AEA66}" presName="bgRect" presStyleLbl="alignNode1" presStyleIdx="0" presStyleCnt="4"/>
      <dgm:spPr/>
    </dgm:pt>
    <dgm:pt modelId="{31490C7B-8BFE-4A07-803F-B39C37794217}" type="pres">
      <dgm:prSet presAssocID="{79B6AAAD-5E28-4ACE-9D36-DD2FFA063661}" presName="sibTransNodeRect" presStyleLbl="alignNode1" presStyleIdx="0" presStyleCnt="4">
        <dgm:presLayoutVars>
          <dgm:chMax val="0"/>
          <dgm:bulletEnabled val="1"/>
        </dgm:presLayoutVars>
      </dgm:prSet>
      <dgm:spPr/>
    </dgm:pt>
    <dgm:pt modelId="{131F8A65-2A9C-49B6-9971-13379267B57C}" type="pres">
      <dgm:prSet presAssocID="{6FDF4515-515B-4741-BCE0-7DB3F44AEA66}" presName="nodeRect" presStyleLbl="alignNode1" presStyleIdx="0" presStyleCnt="4">
        <dgm:presLayoutVars>
          <dgm:bulletEnabled val="1"/>
        </dgm:presLayoutVars>
      </dgm:prSet>
      <dgm:spPr/>
    </dgm:pt>
    <dgm:pt modelId="{F38491E4-67A6-4A0F-9E43-143849F5C9DB}" type="pres">
      <dgm:prSet presAssocID="{79B6AAAD-5E28-4ACE-9D36-DD2FFA063661}" presName="sibTrans" presStyleCnt="0"/>
      <dgm:spPr/>
    </dgm:pt>
    <dgm:pt modelId="{AE04D9DF-4A67-4F27-9D8E-5A184D9A5A5B}" type="pres">
      <dgm:prSet presAssocID="{35A1161E-B6AC-4C7E-8163-5EA0D42E9E48}" presName="compositeNode" presStyleCnt="0">
        <dgm:presLayoutVars>
          <dgm:bulletEnabled val="1"/>
        </dgm:presLayoutVars>
      </dgm:prSet>
      <dgm:spPr/>
    </dgm:pt>
    <dgm:pt modelId="{E0E57E13-16DC-4073-926B-8A7AA2C97E78}" type="pres">
      <dgm:prSet presAssocID="{35A1161E-B6AC-4C7E-8163-5EA0D42E9E48}" presName="bgRect" presStyleLbl="alignNode1" presStyleIdx="1" presStyleCnt="4"/>
      <dgm:spPr/>
    </dgm:pt>
    <dgm:pt modelId="{108EE71F-EED2-4929-916F-9F77C50F89E4}" type="pres">
      <dgm:prSet presAssocID="{69B7FB13-B334-4B28-B097-E283238A55BB}" presName="sibTransNodeRect" presStyleLbl="alignNode1" presStyleIdx="1" presStyleCnt="4">
        <dgm:presLayoutVars>
          <dgm:chMax val="0"/>
          <dgm:bulletEnabled val="1"/>
        </dgm:presLayoutVars>
      </dgm:prSet>
      <dgm:spPr/>
    </dgm:pt>
    <dgm:pt modelId="{21A7AB25-A84B-403E-8D8E-4F1F75C64D18}" type="pres">
      <dgm:prSet presAssocID="{35A1161E-B6AC-4C7E-8163-5EA0D42E9E48}" presName="nodeRect" presStyleLbl="alignNode1" presStyleIdx="1" presStyleCnt="4">
        <dgm:presLayoutVars>
          <dgm:bulletEnabled val="1"/>
        </dgm:presLayoutVars>
      </dgm:prSet>
      <dgm:spPr/>
    </dgm:pt>
    <dgm:pt modelId="{E070948A-5666-4E1E-83A5-C077B38F6001}" type="pres">
      <dgm:prSet presAssocID="{69B7FB13-B334-4B28-B097-E283238A55BB}" presName="sibTrans" presStyleCnt="0"/>
      <dgm:spPr/>
    </dgm:pt>
    <dgm:pt modelId="{C18688D0-BB75-4399-8C12-2D7C3B7ACB8B}" type="pres">
      <dgm:prSet presAssocID="{CB28A9AD-4881-4CB9-B9FD-9D44EB4F1DC2}" presName="compositeNode" presStyleCnt="0">
        <dgm:presLayoutVars>
          <dgm:bulletEnabled val="1"/>
        </dgm:presLayoutVars>
      </dgm:prSet>
      <dgm:spPr/>
    </dgm:pt>
    <dgm:pt modelId="{4623E9B2-979E-40C5-B163-2EFC2615AFC6}" type="pres">
      <dgm:prSet presAssocID="{CB28A9AD-4881-4CB9-B9FD-9D44EB4F1DC2}" presName="bgRect" presStyleLbl="alignNode1" presStyleIdx="2" presStyleCnt="4"/>
      <dgm:spPr/>
    </dgm:pt>
    <dgm:pt modelId="{2DDE260B-9403-441E-B95E-3ED28262879E}" type="pres">
      <dgm:prSet presAssocID="{5CE08EA6-89EF-4FF6-BE28-40BBF7F08122}" presName="sibTransNodeRect" presStyleLbl="alignNode1" presStyleIdx="2" presStyleCnt="4">
        <dgm:presLayoutVars>
          <dgm:chMax val="0"/>
          <dgm:bulletEnabled val="1"/>
        </dgm:presLayoutVars>
      </dgm:prSet>
      <dgm:spPr/>
    </dgm:pt>
    <dgm:pt modelId="{8F4FCB44-8DD0-4169-8E3B-D064424074F6}" type="pres">
      <dgm:prSet presAssocID="{CB28A9AD-4881-4CB9-B9FD-9D44EB4F1DC2}" presName="nodeRect" presStyleLbl="alignNode1" presStyleIdx="2" presStyleCnt="4">
        <dgm:presLayoutVars>
          <dgm:bulletEnabled val="1"/>
        </dgm:presLayoutVars>
      </dgm:prSet>
      <dgm:spPr/>
    </dgm:pt>
    <dgm:pt modelId="{5A680760-586B-48D0-BF4B-00C15968E9E6}" type="pres">
      <dgm:prSet presAssocID="{5CE08EA6-89EF-4FF6-BE28-40BBF7F08122}" presName="sibTrans" presStyleCnt="0"/>
      <dgm:spPr/>
    </dgm:pt>
    <dgm:pt modelId="{A3EA665D-B0A2-49DA-98A8-C9A7EF612352}" type="pres">
      <dgm:prSet presAssocID="{73CB4C62-36C4-4E11-8A48-62440A1DBC86}" presName="compositeNode" presStyleCnt="0">
        <dgm:presLayoutVars>
          <dgm:bulletEnabled val="1"/>
        </dgm:presLayoutVars>
      </dgm:prSet>
      <dgm:spPr/>
    </dgm:pt>
    <dgm:pt modelId="{5BAFD499-149B-48DF-A24D-EC7F42240F46}" type="pres">
      <dgm:prSet presAssocID="{73CB4C62-36C4-4E11-8A48-62440A1DBC86}" presName="bgRect" presStyleLbl="alignNode1" presStyleIdx="3" presStyleCnt="4"/>
      <dgm:spPr/>
    </dgm:pt>
    <dgm:pt modelId="{6BB111F2-B116-454C-BE89-18C4D112340D}" type="pres">
      <dgm:prSet presAssocID="{3188858A-95AA-490B-AE96-5E951E483020}" presName="sibTransNodeRect" presStyleLbl="alignNode1" presStyleIdx="3" presStyleCnt="4">
        <dgm:presLayoutVars>
          <dgm:chMax val="0"/>
          <dgm:bulletEnabled val="1"/>
        </dgm:presLayoutVars>
      </dgm:prSet>
      <dgm:spPr/>
    </dgm:pt>
    <dgm:pt modelId="{5F7FF9AC-3210-4CE5-90A1-2E554C3BFBB2}" type="pres">
      <dgm:prSet presAssocID="{73CB4C62-36C4-4E11-8A48-62440A1DBC86}" presName="nodeRect" presStyleLbl="alignNode1" presStyleIdx="3" presStyleCnt="4">
        <dgm:presLayoutVars>
          <dgm:bulletEnabled val="1"/>
        </dgm:presLayoutVars>
      </dgm:prSet>
      <dgm:spPr/>
    </dgm:pt>
  </dgm:ptLst>
  <dgm:cxnLst>
    <dgm:cxn modelId="{80E1F12C-322F-4635-9855-10DAE50BE8EF}" type="presOf" srcId="{73CB4C62-36C4-4E11-8A48-62440A1DBC86}" destId="{5BAFD499-149B-48DF-A24D-EC7F42240F46}" srcOrd="0" destOrd="0" presId="urn:microsoft.com/office/officeart/2016/7/layout/LinearBlockProcessNumbered"/>
    <dgm:cxn modelId="{B82AB565-8C87-43B8-BFF3-B2F0EEE00F1A}" type="presOf" srcId="{CB28A9AD-4881-4CB9-B9FD-9D44EB4F1DC2}" destId="{4623E9B2-979E-40C5-B163-2EFC2615AFC6}" srcOrd="0" destOrd="0" presId="urn:microsoft.com/office/officeart/2016/7/layout/LinearBlockProcessNumbered"/>
    <dgm:cxn modelId="{CC6F8946-BFAF-4A1F-A3AD-988C4B90E2CC}" type="presOf" srcId="{79B6AAAD-5E28-4ACE-9D36-DD2FFA063661}" destId="{31490C7B-8BFE-4A07-803F-B39C37794217}" srcOrd="0" destOrd="0" presId="urn:microsoft.com/office/officeart/2016/7/layout/LinearBlockProcessNumbered"/>
    <dgm:cxn modelId="{BFDBB647-7BBC-49AF-AA5B-CDB34A3AF2A1}" type="presOf" srcId="{5CE08EA6-89EF-4FF6-BE28-40BBF7F08122}" destId="{2DDE260B-9403-441E-B95E-3ED28262879E}" srcOrd="0" destOrd="0" presId="urn:microsoft.com/office/officeart/2016/7/layout/LinearBlockProcessNumbered"/>
    <dgm:cxn modelId="{B8D83D6A-23A3-451A-A29E-FBE58C512F6E}" type="presOf" srcId="{6FDF4515-515B-4741-BCE0-7DB3F44AEA66}" destId="{131F8A65-2A9C-49B6-9971-13379267B57C}" srcOrd="1" destOrd="0" presId="urn:microsoft.com/office/officeart/2016/7/layout/LinearBlockProcessNumbered"/>
    <dgm:cxn modelId="{1D4D876B-2BC2-4E1A-B0DE-2E027B98DDDF}" type="presOf" srcId="{35A1161E-B6AC-4C7E-8163-5EA0D42E9E48}" destId="{21A7AB25-A84B-403E-8D8E-4F1F75C64D18}" srcOrd="1" destOrd="0" presId="urn:microsoft.com/office/officeart/2016/7/layout/LinearBlockProcessNumbered"/>
    <dgm:cxn modelId="{15E0F851-55E2-4918-B28F-0A56EACC2B3B}" type="presOf" srcId="{6FDF4515-515B-4741-BCE0-7DB3F44AEA66}" destId="{5EB14122-992E-499C-A0A4-DB144743E0D6}" srcOrd="0" destOrd="0" presId="urn:microsoft.com/office/officeart/2016/7/layout/LinearBlockProcessNumbered"/>
    <dgm:cxn modelId="{CEB57354-74EC-444D-B5A5-4169F69871CF}" srcId="{C547A0A8-89C3-4546-AF37-9A31CB5AB3A2}" destId="{6FDF4515-515B-4741-BCE0-7DB3F44AEA66}" srcOrd="0" destOrd="0" parTransId="{545D7A8B-0755-48C7-9386-746F673AE1D6}" sibTransId="{79B6AAAD-5E28-4ACE-9D36-DD2FFA063661}"/>
    <dgm:cxn modelId="{9E810993-110E-41BA-AD0F-AD6D37F9619A}" type="presOf" srcId="{3188858A-95AA-490B-AE96-5E951E483020}" destId="{6BB111F2-B116-454C-BE89-18C4D112340D}" srcOrd="0" destOrd="0" presId="urn:microsoft.com/office/officeart/2016/7/layout/LinearBlockProcessNumbered"/>
    <dgm:cxn modelId="{85027BA3-69D9-478C-BE57-C1BE6ED05E44}" srcId="{C547A0A8-89C3-4546-AF37-9A31CB5AB3A2}" destId="{73CB4C62-36C4-4E11-8A48-62440A1DBC86}" srcOrd="3" destOrd="0" parTransId="{2EA8B150-FDB0-4D77-B311-B2637C2FAC2C}" sibTransId="{3188858A-95AA-490B-AE96-5E951E483020}"/>
    <dgm:cxn modelId="{F20B47A7-BECB-4581-AA3E-648A3996D3D4}" type="presOf" srcId="{35A1161E-B6AC-4C7E-8163-5EA0D42E9E48}" destId="{E0E57E13-16DC-4073-926B-8A7AA2C97E78}" srcOrd="0" destOrd="0" presId="urn:microsoft.com/office/officeart/2016/7/layout/LinearBlockProcessNumbered"/>
    <dgm:cxn modelId="{FDE001D2-31A5-42CC-A91F-B1DAA20D9015}" srcId="{C547A0A8-89C3-4546-AF37-9A31CB5AB3A2}" destId="{CB28A9AD-4881-4CB9-B9FD-9D44EB4F1DC2}" srcOrd="2" destOrd="0" parTransId="{3816949D-ADC1-4E1C-892F-ACBE926EDC3E}" sibTransId="{5CE08EA6-89EF-4FF6-BE28-40BBF7F08122}"/>
    <dgm:cxn modelId="{79DB93E4-3875-427D-98BA-16B2BA43E51B}" type="presOf" srcId="{CB28A9AD-4881-4CB9-B9FD-9D44EB4F1DC2}" destId="{8F4FCB44-8DD0-4169-8E3B-D064424074F6}" srcOrd="1" destOrd="0" presId="urn:microsoft.com/office/officeart/2016/7/layout/LinearBlockProcessNumbered"/>
    <dgm:cxn modelId="{F47095EF-7913-4EC2-965C-BD4CFFB0B68B}" type="presOf" srcId="{69B7FB13-B334-4B28-B097-E283238A55BB}" destId="{108EE71F-EED2-4929-916F-9F77C50F89E4}" srcOrd="0" destOrd="0" presId="urn:microsoft.com/office/officeart/2016/7/layout/LinearBlockProcessNumbered"/>
    <dgm:cxn modelId="{005A52F1-9294-44A1-B879-71D72CA337BF}" type="presOf" srcId="{C547A0A8-89C3-4546-AF37-9A31CB5AB3A2}" destId="{5275BBC2-3B71-443F-9D30-AE29002056B0}" srcOrd="0" destOrd="0" presId="urn:microsoft.com/office/officeart/2016/7/layout/LinearBlockProcessNumbered"/>
    <dgm:cxn modelId="{2F5267FA-C4AF-4AE5-89A5-718D65E9D27B}" srcId="{C547A0A8-89C3-4546-AF37-9A31CB5AB3A2}" destId="{35A1161E-B6AC-4C7E-8163-5EA0D42E9E48}" srcOrd="1" destOrd="0" parTransId="{34B03959-7161-48AB-87AC-315BDCFDE964}" sibTransId="{69B7FB13-B334-4B28-B097-E283238A55BB}"/>
    <dgm:cxn modelId="{5A87E8FB-37A7-47A7-8FF3-D73A7D6D7761}" type="presOf" srcId="{73CB4C62-36C4-4E11-8A48-62440A1DBC86}" destId="{5F7FF9AC-3210-4CE5-90A1-2E554C3BFBB2}" srcOrd="1" destOrd="0" presId="urn:microsoft.com/office/officeart/2016/7/layout/LinearBlockProcessNumbered"/>
    <dgm:cxn modelId="{5832803C-200C-423A-82FC-1333EABA8205}" type="presParOf" srcId="{5275BBC2-3B71-443F-9D30-AE29002056B0}" destId="{5AB3860F-8720-4617-B9CF-4D4C9B2544D9}" srcOrd="0" destOrd="0" presId="urn:microsoft.com/office/officeart/2016/7/layout/LinearBlockProcessNumbered"/>
    <dgm:cxn modelId="{49E6F2E8-C2C1-41EC-BE1C-B77A11C8247C}" type="presParOf" srcId="{5AB3860F-8720-4617-B9CF-4D4C9B2544D9}" destId="{5EB14122-992E-499C-A0A4-DB144743E0D6}" srcOrd="0" destOrd="0" presId="urn:microsoft.com/office/officeart/2016/7/layout/LinearBlockProcessNumbered"/>
    <dgm:cxn modelId="{E24179BF-A1EB-4679-A3FC-684A07D846BD}" type="presParOf" srcId="{5AB3860F-8720-4617-B9CF-4D4C9B2544D9}" destId="{31490C7B-8BFE-4A07-803F-B39C37794217}" srcOrd="1" destOrd="0" presId="urn:microsoft.com/office/officeart/2016/7/layout/LinearBlockProcessNumbered"/>
    <dgm:cxn modelId="{14237EB3-1EC7-4DD7-8569-B13A0ED13FC4}" type="presParOf" srcId="{5AB3860F-8720-4617-B9CF-4D4C9B2544D9}" destId="{131F8A65-2A9C-49B6-9971-13379267B57C}" srcOrd="2" destOrd="0" presId="urn:microsoft.com/office/officeart/2016/7/layout/LinearBlockProcessNumbered"/>
    <dgm:cxn modelId="{A9DACB3C-D6ED-432A-B376-4AC28F070AB7}" type="presParOf" srcId="{5275BBC2-3B71-443F-9D30-AE29002056B0}" destId="{F38491E4-67A6-4A0F-9E43-143849F5C9DB}" srcOrd="1" destOrd="0" presId="urn:microsoft.com/office/officeart/2016/7/layout/LinearBlockProcessNumbered"/>
    <dgm:cxn modelId="{DB0E9CF7-E3AF-414C-A86E-2E974AE762DB}" type="presParOf" srcId="{5275BBC2-3B71-443F-9D30-AE29002056B0}" destId="{AE04D9DF-4A67-4F27-9D8E-5A184D9A5A5B}" srcOrd="2" destOrd="0" presId="urn:microsoft.com/office/officeart/2016/7/layout/LinearBlockProcessNumbered"/>
    <dgm:cxn modelId="{E9E11DEF-3DDB-4D6E-95A7-E7BB16C079FA}" type="presParOf" srcId="{AE04D9DF-4A67-4F27-9D8E-5A184D9A5A5B}" destId="{E0E57E13-16DC-4073-926B-8A7AA2C97E78}" srcOrd="0" destOrd="0" presId="urn:microsoft.com/office/officeart/2016/7/layout/LinearBlockProcessNumbered"/>
    <dgm:cxn modelId="{14143506-B275-4E51-ACFE-51776984ECA7}" type="presParOf" srcId="{AE04D9DF-4A67-4F27-9D8E-5A184D9A5A5B}" destId="{108EE71F-EED2-4929-916F-9F77C50F89E4}" srcOrd="1" destOrd="0" presId="urn:microsoft.com/office/officeart/2016/7/layout/LinearBlockProcessNumbered"/>
    <dgm:cxn modelId="{E6C969E8-4EFA-4340-A841-8A9620EF0115}" type="presParOf" srcId="{AE04D9DF-4A67-4F27-9D8E-5A184D9A5A5B}" destId="{21A7AB25-A84B-403E-8D8E-4F1F75C64D18}" srcOrd="2" destOrd="0" presId="urn:microsoft.com/office/officeart/2016/7/layout/LinearBlockProcessNumbered"/>
    <dgm:cxn modelId="{1579FC85-CD25-4746-8EAF-FDD59FC7A643}" type="presParOf" srcId="{5275BBC2-3B71-443F-9D30-AE29002056B0}" destId="{E070948A-5666-4E1E-83A5-C077B38F6001}" srcOrd="3" destOrd="0" presId="urn:microsoft.com/office/officeart/2016/7/layout/LinearBlockProcessNumbered"/>
    <dgm:cxn modelId="{B2C3A81C-8BF5-4245-BF0A-2DF10813244D}" type="presParOf" srcId="{5275BBC2-3B71-443F-9D30-AE29002056B0}" destId="{C18688D0-BB75-4399-8C12-2D7C3B7ACB8B}" srcOrd="4" destOrd="0" presId="urn:microsoft.com/office/officeart/2016/7/layout/LinearBlockProcessNumbered"/>
    <dgm:cxn modelId="{AD43CEBE-1053-4292-A4F6-25BA8B9F2A2D}" type="presParOf" srcId="{C18688D0-BB75-4399-8C12-2D7C3B7ACB8B}" destId="{4623E9B2-979E-40C5-B163-2EFC2615AFC6}" srcOrd="0" destOrd="0" presId="urn:microsoft.com/office/officeart/2016/7/layout/LinearBlockProcessNumbered"/>
    <dgm:cxn modelId="{14624354-1887-44D9-9A98-1E8EA67FB661}" type="presParOf" srcId="{C18688D0-BB75-4399-8C12-2D7C3B7ACB8B}" destId="{2DDE260B-9403-441E-B95E-3ED28262879E}" srcOrd="1" destOrd="0" presId="urn:microsoft.com/office/officeart/2016/7/layout/LinearBlockProcessNumbered"/>
    <dgm:cxn modelId="{0EA1B9BA-4163-4A93-9A54-3349F2A13706}" type="presParOf" srcId="{C18688D0-BB75-4399-8C12-2D7C3B7ACB8B}" destId="{8F4FCB44-8DD0-4169-8E3B-D064424074F6}" srcOrd="2" destOrd="0" presId="urn:microsoft.com/office/officeart/2016/7/layout/LinearBlockProcessNumbered"/>
    <dgm:cxn modelId="{BECC4BBC-9DAC-4010-A4E6-BB3752F10EC8}" type="presParOf" srcId="{5275BBC2-3B71-443F-9D30-AE29002056B0}" destId="{5A680760-586B-48D0-BF4B-00C15968E9E6}" srcOrd="5" destOrd="0" presId="urn:microsoft.com/office/officeart/2016/7/layout/LinearBlockProcessNumbered"/>
    <dgm:cxn modelId="{FB464EA3-2FE0-472A-8094-A3942685FC6F}" type="presParOf" srcId="{5275BBC2-3B71-443F-9D30-AE29002056B0}" destId="{A3EA665D-B0A2-49DA-98A8-C9A7EF612352}" srcOrd="6" destOrd="0" presId="urn:microsoft.com/office/officeart/2016/7/layout/LinearBlockProcessNumbered"/>
    <dgm:cxn modelId="{0040B140-1244-4DC9-9DD7-877E672FAEFE}" type="presParOf" srcId="{A3EA665D-B0A2-49DA-98A8-C9A7EF612352}" destId="{5BAFD499-149B-48DF-A24D-EC7F42240F46}" srcOrd="0" destOrd="0" presId="urn:microsoft.com/office/officeart/2016/7/layout/LinearBlockProcessNumbered"/>
    <dgm:cxn modelId="{FD077E7F-4481-4C2F-A94C-8B85E448E330}" type="presParOf" srcId="{A3EA665D-B0A2-49DA-98A8-C9A7EF612352}" destId="{6BB111F2-B116-454C-BE89-18C4D112340D}" srcOrd="1" destOrd="0" presId="urn:microsoft.com/office/officeart/2016/7/layout/LinearBlockProcessNumbered"/>
    <dgm:cxn modelId="{07F6312C-7F56-45DA-87FD-158485BEDE0B}" type="presParOf" srcId="{A3EA665D-B0A2-49DA-98A8-C9A7EF612352}" destId="{5F7FF9AC-3210-4CE5-90A1-2E554C3BFBB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02ED86-CCDD-48BA-9A59-4C830FBCFAB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B713BE-91B1-488F-A4BC-B65354D67D9A}">
      <dgm:prSet/>
      <dgm:spPr/>
      <dgm:t>
        <a:bodyPr/>
        <a:lstStyle/>
        <a:p>
          <a:pPr>
            <a:defRPr cap="all"/>
          </a:pPr>
          <a:r>
            <a:rPr lang="en-US"/>
            <a:t>Nearly any software project has some dependencies on third-party software. </a:t>
          </a:r>
        </a:p>
      </dgm:t>
    </dgm:pt>
    <dgm:pt modelId="{7FF4C2DA-6C97-4ED0-B391-E962DFA21602}" type="parTrans" cxnId="{B41B5FDE-6F31-4A86-BE16-7215A01492A0}">
      <dgm:prSet/>
      <dgm:spPr/>
      <dgm:t>
        <a:bodyPr/>
        <a:lstStyle/>
        <a:p>
          <a:endParaRPr lang="en-US"/>
        </a:p>
      </dgm:t>
    </dgm:pt>
    <dgm:pt modelId="{06E30E6F-0872-48D6-A3D2-1CBD826BFE95}" type="sibTrans" cxnId="{B41B5FDE-6F31-4A86-BE16-7215A01492A0}">
      <dgm:prSet/>
      <dgm:spPr/>
      <dgm:t>
        <a:bodyPr/>
        <a:lstStyle/>
        <a:p>
          <a:endParaRPr lang="en-US"/>
        </a:p>
      </dgm:t>
    </dgm:pt>
    <dgm:pt modelId="{E326DC35-9CEA-43EA-ABB7-089916C20AFE}">
      <dgm:prSet/>
      <dgm:spPr/>
      <dgm:t>
        <a:bodyPr/>
        <a:lstStyle/>
        <a:p>
          <a:pPr>
            <a:defRPr cap="all"/>
          </a:pPr>
          <a:r>
            <a:rPr lang="en-US"/>
            <a:t>For example, if it’s a Java servlet web application, it will depend on Java. It also needs to run inside a servlet container such as Tomcat and may also use a web server such as Apache.</a:t>
          </a:r>
        </a:p>
      </dgm:t>
    </dgm:pt>
    <dgm:pt modelId="{6CB3F5F0-9D40-43BA-92D9-34ACF39F2CFA}" type="parTrans" cxnId="{59FDE567-07B0-4F02-9F75-4BEDDF170536}">
      <dgm:prSet/>
      <dgm:spPr/>
      <dgm:t>
        <a:bodyPr/>
        <a:lstStyle/>
        <a:p>
          <a:endParaRPr lang="en-US"/>
        </a:p>
      </dgm:t>
    </dgm:pt>
    <dgm:pt modelId="{9D4327AA-B48D-4806-9B57-790BB2553978}" type="sibTrans" cxnId="{59FDE567-07B0-4F02-9F75-4BEDDF170536}">
      <dgm:prSet/>
      <dgm:spPr/>
      <dgm:t>
        <a:bodyPr/>
        <a:lstStyle/>
        <a:p>
          <a:endParaRPr lang="en-US"/>
        </a:p>
      </dgm:t>
    </dgm:pt>
    <dgm:pt modelId="{35C9750A-AA7D-483D-B2B1-E440DC3FAC8C}">
      <dgm:prSet/>
      <dgm:spPr/>
      <dgm:t>
        <a:bodyPr/>
        <a:lstStyle/>
        <a:p>
          <a:pPr>
            <a:defRPr cap="all"/>
          </a:pPr>
          <a:r>
            <a:rPr lang="en-US"/>
            <a:t>The rate at which these external dependencies change is outside of your control. Keeping up with the latest versions of all dependencies is a constant effort, but it’s usually worthwhile.</a:t>
          </a:r>
        </a:p>
      </dgm:t>
    </dgm:pt>
    <dgm:pt modelId="{F1EE3945-2CE2-48CD-AD42-28408E032A1B}" type="parTrans" cxnId="{DDC98E58-A185-4100-9060-F7016952A25F}">
      <dgm:prSet/>
      <dgm:spPr/>
      <dgm:t>
        <a:bodyPr/>
        <a:lstStyle/>
        <a:p>
          <a:endParaRPr lang="en-US"/>
        </a:p>
      </dgm:t>
    </dgm:pt>
    <dgm:pt modelId="{0798A46F-4BF0-4E73-8662-961FB4C9862D}" type="sibTrans" cxnId="{DDC98E58-A185-4100-9060-F7016952A25F}">
      <dgm:prSet/>
      <dgm:spPr/>
      <dgm:t>
        <a:bodyPr/>
        <a:lstStyle/>
        <a:p>
          <a:endParaRPr lang="en-US"/>
        </a:p>
      </dgm:t>
    </dgm:pt>
    <dgm:pt modelId="{D14743BD-3D57-47FC-925C-A792CC982B35}" type="pres">
      <dgm:prSet presAssocID="{3C02ED86-CCDD-48BA-9A59-4C830FBCFABD}" presName="root" presStyleCnt="0">
        <dgm:presLayoutVars>
          <dgm:dir/>
          <dgm:resizeHandles val="exact"/>
        </dgm:presLayoutVars>
      </dgm:prSet>
      <dgm:spPr/>
    </dgm:pt>
    <dgm:pt modelId="{0670CE0A-4591-44EC-BBA7-D79FAF6788C5}" type="pres">
      <dgm:prSet presAssocID="{86B713BE-91B1-488F-A4BC-B65354D67D9A}" presName="compNode" presStyleCnt="0"/>
      <dgm:spPr/>
    </dgm:pt>
    <dgm:pt modelId="{4D67A1EE-576C-4EBD-8421-169919627201}" type="pres">
      <dgm:prSet presAssocID="{86B713BE-91B1-488F-A4BC-B65354D67D9A}" presName="iconBgRect" presStyleLbl="bgShp" presStyleIdx="0" presStyleCnt="3"/>
      <dgm:spPr/>
    </dgm:pt>
    <dgm:pt modelId="{405D383A-676C-4408-B631-4E6C5842045A}" type="pres">
      <dgm:prSet presAssocID="{86B713BE-91B1-488F-A4BC-B65354D67D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3352689-73DF-4C78-A862-65D16EA06B66}" type="pres">
      <dgm:prSet presAssocID="{86B713BE-91B1-488F-A4BC-B65354D67D9A}" presName="spaceRect" presStyleCnt="0"/>
      <dgm:spPr/>
    </dgm:pt>
    <dgm:pt modelId="{31B99015-6FCD-4235-8343-6736E9EF6F97}" type="pres">
      <dgm:prSet presAssocID="{86B713BE-91B1-488F-A4BC-B65354D67D9A}" presName="textRect" presStyleLbl="revTx" presStyleIdx="0" presStyleCnt="3">
        <dgm:presLayoutVars>
          <dgm:chMax val="1"/>
          <dgm:chPref val="1"/>
        </dgm:presLayoutVars>
      </dgm:prSet>
      <dgm:spPr/>
    </dgm:pt>
    <dgm:pt modelId="{8F7B4760-6D3B-4CCC-AEC7-F9E2A3402574}" type="pres">
      <dgm:prSet presAssocID="{06E30E6F-0872-48D6-A3D2-1CBD826BFE95}" presName="sibTrans" presStyleCnt="0"/>
      <dgm:spPr/>
    </dgm:pt>
    <dgm:pt modelId="{A4D025E3-A5D1-4F38-BA59-6E2827601863}" type="pres">
      <dgm:prSet presAssocID="{E326DC35-9CEA-43EA-ABB7-089916C20AFE}" presName="compNode" presStyleCnt="0"/>
      <dgm:spPr/>
    </dgm:pt>
    <dgm:pt modelId="{33C98699-CE65-46BC-AF91-709C1EEA812E}" type="pres">
      <dgm:prSet presAssocID="{E326DC35-9CEA-43EA-ABB7-089916C20AFE}" presName="iconBgRect" presStyleLbl="bgShp" presStyleIdx="1" presStyleCnt="3"/>
      <dgm:spPr/>
    </dgm:pt>
    <dgm:pt modelId="{36F085EA-A4BD-4583-B8CD-C6AA1AA7D15C}" type="pres">
      <dgm:prSet presAssocID="{E326DC35-9CEA-43EA-ABB7-089916C20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0B93938-4BC7-4AA4-9CF8-867915E3126B}" type="pres">
      <dgm:prSet presAssocID="{E326DC35-9CEA-43EA-ABB7-089916C20AFE}" presName="spaceRect" presStyleCnt="0"/>
      <dgm:spPr/>
    </dgm:pt>
    <dgm:pt modelId="{54EE386D-7721-4E7B-A172-623E1CBFB017}" type="pres">
      <dgm:prSet presAssocID="{E326DC35-9CEA-43EA-ABB7-089916C20AFE}" presName="textRect" presStyleLbl="revTx" presStyleIdx="1" presStyleCnt="3">
        <dgm:presLayoutVars>
          <dgm:chMax val="1"/>
          <dgm:chPref val="1"/>
        </dgm:presLayoutVars>
      </dgm:prSet>
      <dgm:spPr/>
    </dgm:pt>
    <dgm:pt modelId="{4B882002-FF5B-47A6-9CA1-EA77813E97C1}" type="pres">
      <dgm:prSet presAssocID="{9D4327AA-B48D-4806-9B57-790BB2553978}" presName="sibTrans" presStyleCnt="0"/>
      <dgm:spPr/>
    </dgm:pt>
    <dgm:pt modelId="{895377D1-B222-4027-9E64-CF0FB8B1D0E0}" type="pres">
      <dgm:prSet presAssocID="{35C9750A-AA7D-483D-B2B1-E440DC3FAC8C}" presName="compNode" presStyleCnt="0"/>
      <dgm:spPr/>
    </dgm:pt>
    <dgm:pt modelId="{762D84F7-1F46-4C5B-ADA9-78C5A92B0A48}" type="pres">
      <dgm:prSet presAssocID="{35C9750A-AA7D-483D-B2B1-E440DC3FAC8C}" presName="iconBgRect" presStyleLbl="bgShp" presStyleIdx="2" presStyleCnt="3"/>
      <dgm:spPr/>
    </dgm:pt>
    <dgm:pt modelId="{029273F0-946A-4BF8-B2B0-997C1DDF6B1F}" type="pres">
      <dgm:prSet presAssocID="{35C9750A-AA7D-483D-B2B1-E440DC3FAC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8EF274D2-48BF-4A69-874B-8EB9D243DB60}" type="pres">
      <dgm:prSet presAssocID="{35C9750A-AA7D-483D-B2B1-E440DC3FAC8C}" presName="spaceRect" presStyleCnt="0"/>
      <dgm:spPr/>
    </dgm:pt>
    <dgm:pt modelId="{5A273FAD-96DE-4FCA-BD1F-4B0BA3649101}" type="pres">
      <dgm:prSet presAssocID="{35C9750A-AA7D-483D-B2B1-E440DC3FAC8C}" presName="textRect" presStyleLbl="revTx" presStyleIdx="2" presStyleCnt="3">
        <dgm:presLayoutVars>
          <dgm:chMax val="1"/>
          <dgm:chPref val="1"/>
        </dgm:presLayoutVars>
      </dgm:prSet>
      <dgm:spPr/>
    </dgm:pt>
  </dgm:ptLst>
  <dgm:cxnLst>
    <dgm:cxn modelId="{497D451F-3070-4439-928B-7C1AA0F9767A}" type="presOf" srcId="{86B713BE-91B1-488F-A4BC-B65354D67D9A}" destId="{31B99015-6FCD-4235-8343-6736E9EF6F97}" srcOrd="0" destOrd="0" presId="urn:microsoft.com/office/officeart/2018/5/layout/IconCircleLabelList"/>
    <dgm:cxn modelId="{E0BD3C3D-8BCA-4E50-8EF6-5A8A935B336B}" type="presOf" srcId="{3C02ED86-CCDD-48BA-9A59-4C830FBCFABD}" destId="{D14743BD-3D57-47FC-925C-A792CC982B35}" srcOrd="0" destOrd="0" presId="urn:microsoft.com/office/officeart/2018/5/layout/IconCircleLabelList"/>
    <dgm:cxn modelId="{59FDE567-07B0-4F02-9F75-4BEDDF170536}" srcId="{3C02ED86-CCDD-48BA-9A59-4C830FBCFABD}" destId="{E326DC35-9CEA-43EA-ABB7-089916C20AFE}" srcOrd="1" destOrd="0" parTransId="{6CB3F5F0-9D40-43BA-92D9-34ACF39F2CFA}" sibTransId="{9D4327AA-B48D-4806-9B57-790BB2553978}"/>
    <dgm:cxn modelId="{DDC98E58-A185-4100-9060-F7016952A25F}" srcId="{3C02ED86-CCDD-48BA-9A59-4C830FBCFABD}" destId="{35C9750A-AA7D-483D-B2B1-E440DC3FAC8C}" srcOrd="2" destOrd="0" parTransId="{F1EE3945-2CE2-48CD-AD42-28408E032A1B}" sibTransId="{0798A46F-4BF0-4E73-8662-961FB4C9862D}"/>
    <dgm:cxn modelId="{B17F168D-EC9A-4A63-B325-56D0FCACAEBD}" type="presOf" srcId="{35C9750A-AA7D-483D-B2B1-E440DC3FAC8C}" destId="{5A273FAD-96DE-4FCA-BD1F-4B0BA3649101}" srcOrd="0" destOrd="0" presId="urn:microsoft.com/office/officeart/2018/5/layout/IconCircleLabelList"/>
    <dgm:cxn modelId="{EB53DEAE-DC25-4BDE-BB02-A7B5E72C9D6F}" type="presOf" srcId="{E326DC35-9CEA-43EA-ABB7-089916C20AFE}" destId="{54EE386D-7721-4E7B-A172-623E1CBFB017}" srcOrd="0" destOrd="0" presId="urn:microsoft.com/office/officeart/2018/5/layout/IconCircleLabelList"/>
    <dgm:cxn modelId="{B41B5FDE-6F31-4A86-BE16-7215A01492A0}" srcId="{3C02ED86-CCDD-48BA-9A59-4C830FBCFABD}" destId="{86B713BE-91B1-488F-A4BC-B65354D67D9A}" srcOrd="0" destOrd="0" parTransId="{7FF4C2DA-6C97-4ED0-B391-E962DFA21602}" sibTransId="{06E30E6F-0872-48D6-A3D2-1CBD826BFE95}"/>
    <dgm:cxn modelId="{5EE5EB67-9568-4B67-8E7B-94CDD97918F9}" type="presParOf" srcId="{D14743BD-3D57-47FC-925C-A792CC982B35}" destId="{0670CE0A-4591-44EC-BBA7-D79FAF6788C5}" srcOrd="0" destOrd="0" presId="urn:microsoft.com/office/officeart/2018/5/layout/IconCircleLabelList"/>
    <dgm:cxn modelId="{043CDA3A-415B-4286-9078-493CC541426C}" type="presParOf" srcId="{0670CE0A-4591-44EC-BBA7-D79FAF6788C5}" destId="{4D67A1EE-576C-4EBD-8421-169919627201}" srcOrd="0" destOrd="0" presId="urn:microsoft.com/office/officeart/2018/5/layout/IconCircleLabelList"/>
    <dgm:cxn modelId="{568E2A5B-1169-4BB2-B392-CEFB253A2212}" type="presParOf" srcId="{0670CE0A-4591-44EC-BBA7-D79FAF6788C5}" destId="{405D383A-676C-4408-B631-4E6C5842045A}" srcOrd="1" destOrd="0" presId="urn:microsoft.com/office/officeart/2018/5/layout/IconCircleLabelList"/>
    <dgm:cxn modelId="{A9266FB9-4ED9-4079-ADB2-666CAF4AA8C9}" type="presParOf" srcId="{0670CE0A-4591-44EC-BBA7-D79FAF6788C5}" destId="{63352689-73DF-4C78-A862-65D16EA06B66}" srcOrd="2" destOrd="0" presId="urn:microsoft.com/office/officeart/2018/5/layout/IconCircleLabelList"/>
    <dgm:cxn modelId="{7896C097-2B71-4F71-B9FE-BCD8E09BBFE1}" type="presParOf" srcId="{0670CE0A-4591-44EC-BBA7-D79FAF6788C5}" destId="{31B99015-6FCD-4235-8343-6736E9EF6F97}" srcOrd="3" destOrd="0" presId="urn:microsoft.com/office/officeart/2018/5/layout/IconCircleLabelList"/>
    <dgm:cxn modelId="{C025D6DC-8173-470A-9147-5955782734EE}" type="presParOf" srcId="{D14743BD-3D57-47FC-925C-A792CC982B35}" destId="{8F7B4760-6D3B-4CCC-AEC7-F9E2A3402574}" srcOrd="1" destOrd="0" presId="urn:microsoft.com/office/officeart/2018/5/layout/IconCircleLabelList"/>
    <dgm:cxn modelId="{E624D4F2-52FB-4CAE-B88A-6D20F6505677}" type="presParOf" srcId="{D14743BD-3D57-47FC-925C-A792CC982B35}" destId="{A4D025E3-A5D1-4F38-BA59-6E2827601863}" srcOrd="2" destOrd="0" presId="urn:microsoft.com/office/officeart/2018/5/layout/IconCircleLabelList"/>
    <dgm:cxn modelId="{4C864DD7-B2B5-45D9-A1E1-BBB902EDE794}" type="presParOf" srcId="{A4D025E3-A5D1-4F38-BA59-6E2827601863}" destId="{33C98699-CE65-46BC-AF91-709C1EEA812E}" srcOrd="0" destOrd="0" presId="urn:microsoft.com/office/officeart/2018/5/layout/IconCircleLabelList"/>
    <dgm:cxn modelId="{2287DBC3-F652-4132-808A-158EDD08420A}" type="presParOf" srcId="{A4D025E3-A5D1-4F38-BA59-6E2827601863}" destId="{36F085EA-A4BD-4583-B8CD-C6AA1AA7D15C}" srcOrd="1" destOrd="0" presId="urn:microsoft.com/office/officeart/2018/5/layout/IconCircleLabelList"/>
    <dgm:cxn modelId="{F1C2BB21-449B-40C9-9F33-036A753489B0}" type="presParOf" srcId="{A4D025E3-A5D1-4F38-BA59-6E2827601863}" destId="{80B93938-4BC7-4AA4-9CF8-867915E3126B}" srcOrd="2" destOrd="0" presId="urn:microsoft.com/office/officeart/2018/5/layout/IconCircleLabelList"/>
    <dgm:cxn modelId="{3C2F4929-0396-4FF9-8905-0393CDBAF886}" type="presParOf" srcId="{A4D025E3-A5D1-4F38-BA59-6E2827601863}" destId="{54EE386D-7721-4E7B-A172-623E1CBFB017}" srcOrd="3" destOrd="0" presId="urn:microsoft.com/office/officeart/2018/5/layout/IconCircleLabelList"/>
    <dgm:cxn modelId="{5BB6331A-15A7-40C2-81DC-6E828EAA18F9}" type="presParOf" srcId="{D14743BD-3D57-47FC-925C-A792CC982B35}" destId="{4B882002-FF5B-47A6-9CA1-EA77813E97C1}" srcOrd="3" destOrd="0" presId="urn:microsoft.com/office/officeart/2018/5/layout/IconCircleLabelList"/>
    <dgm:cxn modelId="{44F789F6-BD87-4583-8300-83EC2D8D647D}" type="presParOf" srcId="{D14743BD-3D57-47FC-925C-A792CC982B35}" destId="{895377D1-B222-4027-9E64-CF0FB8B1D0E0}" srcOrd="4" destOrd="0" presId="urn:microsoft.com/office/officeart/2018/5/layout/IconCircleLabelList"/>
    <dgm:cxn modelId="{2DF4F740-0695-405A-8868-EDDF68C884CD}" type="presParOf" srcId="{895377D1-B222-4027-9E64-CF0FB8B1D0E0}" destId="{762D84F7-1F46-4C5B-ADA9-78C5A92B0A48}" srcOrd="0" destOrd="0" presId="urn:microsoft.com/office/officeart/2018/5/layout/IconCircleLabelList"/>
    <dgm:cxn modelId="{31C658C4-4363-4596-8356-35F351F2C0AB}" type="presParOf" srcId="{895377D1-B222-4027-9E64-CF0FB8B1D0E0}" destId="{029273F0-946A-4BF8-B2B0-997C1DDF6B1F}" srcOrd="1" destOrd="0" presId="urn:microsoft.com/office/officeart/2018/5/layout/IconCircleLabelList"/>
    <dgm:cxn modelId="{B296DE86-BBCF-44C1-A30C-49F61D2C4901}" type="presParOf" srcId="{895377D1-B222-4027-9E64-CF0FB8B1D0E0}" destId="{8EF274D2-48BF-4A69-874B-8EB9D243DB60}" srcOrd="2" destOrd="0" presId="urn:microsoft.com/office/officeart/2018/5/layout/IconCircleLabelList"/>
    <dgm:cxn modelId="{A47AF790-AE01-4833-8F3D-7FDCCF9A717F}" type="presParOf" srcId="{895377D1-B222-4027-9E64-CF0FB8B1D0E0}" destId="{5A273FAD-96DE-4FCA-BD1F-4B0BA36491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8C35-556A-4174-AEAB-AC0F8F764D6C}">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920EB-5336-488E-B3B5-1714F11C78AF}">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92444-E018-4663-8E55-5D06269EB43C}">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Any existing project that’s difficult to maintain or extend.</a:t>
          </a:r>
        </a:p>
      </dsp:txBody>
      <dsp:txXfrm>
        <a:off x="1819120" y="673"/>
        <a:ext cx="4545103" cy="1574995"/>
      </dsp:txXfrm>
    </dsp:sp>
    <dsp:sp modelId="{1E6797FF-6B69-4020-A0D2-7BFCB3E09E62}">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9DF6C-D322-400D-9E7C-E48F177CC82B}">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FFCAE-5E84-4306-8482-EDB7FD9A195B}">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Note that we’re talking about a project here, not just a codebase.</a:t>
          </a:r>
        </a:p>
      </dsp:txBody>
      <dsp:txXfrm>
        <a:off x="1819120" y="1969418"/>
        <a:ext cx="4545103" cy="1574995"/>
      </dsp:txXfrm>
    </dsp:sp>
    <dsp:sp modelId="{C85AE245-605F-440F-B870-9FF62B858103}">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3D611-ED41-46D6-9888-C48FF3B59663}">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CDEC2-BCE5-4909-8EE7-6468B82CD92B}">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Tend to focus on the code.</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5F372-44B8-4E22-A84B-C93431E47183}">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F4C1E-8E5F-4370-BE59-D21C3D34A047}">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429CC-8443-4B42-BB18-D429B05F7430}">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Quality of the code is a major factor in the maintainability of any legacy project.</a:t>
          </a:r>
        </a:p>
      </dsp:txBody>
      <dsp:txXfrm>
        <a:off x="93445" y="3018902"/>
        <a:ext cx="3206250" cy="720000"/>
      </dsp:txXfrm>
    </dsp:sp>
    <dsp:sp modelId="{2390EAA0-590C-4E4E-B5C4-4B7AF0300339}">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7D072-5256-436E-AF1A-1851AE44355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9709F-E382-4C49-BCBC-C528822D6F35}">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Most software depends on an assortment of tools and infrastructure in order to run.</a:t>
          </a:r>
        </a:p>
      </dsp:txBody>
      <dsp:txXfrm>
        <a:off x="3860789" y="3018902"/>
        <a:ext cx="3206250" cy="720000"/>
      </dsp:txXfrm>
    </dsp:sp>
    <dsp:sp modelId="{4A064A27-063E-4C3B-87FB-85220916A9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E272B-286D-40C0-9485-65EEA4F77B1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842FB-92F4-43F7-A560-603A0A02205A}">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The quality of these tools can also have a dramatic effect on a team’s productivity.</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31477-5D58-4997-822D-E4138ECE7F58}">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About the last time you took an existing project and set it up on your development machine.</a:t>
          </a:r>
        </a:p>
      </dsp:txBody>
      <dsp:txXfrm>
        <a:off x="3201" y="1669704"/>
        <a:ext cx="2539866" cy="2133487"/>
      </dsp:txXfrm>
    </dsp:sp>
    <dsp:sp modelId="{CEA4711C-0A2D-4EC2-B3E8-295BBE542B16}">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9DD97A84-F2CA-417D-9023-2D7034ADE793}">
      <dsp:nvSpPr>
        <dsp:cNvPr id="0" name=""/>
        <dsp:cNvSpPr/>
      </dsp:nvSpPr>
      <dsp:spPr>
        <a:xfrm>
          <a:off x="3201" y="38742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7C60-8ACA-4C96-91E2-D84417E97742}">
      <dsp:nvSpPr>
        <dsp:cNvPr id="0" name=""/>
        <dsp:cNvSpPr/>
      </dsp:nvSpPr>
      <dsp:spPr>
        <a:xfrm>
          <a:off x="2797054" y="3184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View and edit the code in your IDE </a:t>
          </a:r>
        </a:p>
      </dsp:txBody>
      <dsp:txXfrm>
        <a:off x="2797054" y="1669704"/>
        <a:ext cx="2539866" cy="2133487"/>
      </dsp:txXfrm>
    </dsp:sp>
    <dsp:sp modelId="{4B44215E-EAA7-4C06-9696-9324C2177206}">
      <dsp:nvSpPr>
        <dsp:cNvPr id="0" name=""/>
        <dsp:cNvSpPr/>
      </dsp:nvSpPr>
      <dsp:spPr>
        <a:xfrm>
          <a:off x="3533615" y="6740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0EC1E757-449E-4C39-B104-BD9A66296C9C}">
      <dsp:nvSpPr>
        <dsp:cNvPr id="0" name=""/>
        <dsp:cNvSpPr/>
      </dsp:nvSpPr>
      <dsp:spPr>
        <a:xfrm>
          <a:off x="2797054" y="38742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C744A-041A-439B-B915-FB842C404541}">
      <dsp:nvSpPr>
        <dsp:cNvPr id="0" name=""/>
        <dsp:cNvSpPr/>
      </dsp:nvSpPr>
      <dsp:spPr>
        <a:xfrm>
          <a:off x="5590907" y="3184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Run the unit and integration tests </a:t>
          </a:r>
        </a:p>
      </dsp:txBody>
      <dsp:txXfrm>
        <a:off x="5590907" y="1669704"/>
        <a:ext cx="2539866" cy="2133487"/>
      </dsp:txXfrm>
    </dsp:sp>
    <dsp:sp modelId="{E32B7C2C-B623-4C98-B8D5-FC74164A3CED}">
      <dsp:nvSpPr>
        <dsp:cNvPr id="0" name=""/>
        <dsp:cNvSpPr/>
      </dsp:nvSpPr>
      <dsp:spPr>
        <a:xfrm>
          <a:off x="6327469" y="6740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91320A17-1F39-4A88-A4FB-3AEC4A0897F0}">
      <dsp:nvSpPr>
        <dsp:cNvPr id="0" name=""/>
        <dsp:cNvSpPr/>
      </dsp:nvSpPr>
      <dsp:spPr>
        <a:xfrm>
          <a:off x="5590907" y="38742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7226E-EFD6-4321-B158-DD6BF998EE14}">
      <dsp:nvSpPr>
        <dsp:cNvPr id="0" name=""/>
        <dsp:cNvSpPr/>
      </dsp:nvSpPr>
      <dsp:spPr>
        <a:xfrm>
          <a:off x="8384760" y="3184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Run the application on your local machine </a:t>
          </a:r>
        </a:p>
      </dsp:txBody>
      <dsp:txXfrm>
        <a:off x="8384760" y="1669704"/>
        <a:ext cx="2539866" cy="2133487"/>
      </dsp:txXfrm>
    </dsp:sp>
    <dsp:sp modelId="{BB344E00-2633-4730-9623-226457C1F001}">
      <dsp:nvSpPr>
        <dsp:cNvPr id="0" name=""/>
        <dsp:cNvSpPr/>
      </dsp:nvSpPr>
      <dsp:spPr>
        <a:xfrm>
          <a:off x="9121322" y="6740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51AA3D91-7CAF-4C21-8921-7E79DB983EBD}">
      <dsp:nvSpPr>
        <dsp:cNvPr id="0" name=""/>
        <dsp:cNvSpPr/>
      </dsp:nvSpPr>
      <dsp:spPr>
        <a:xfrm>
          <a:off x="8384760" y="38742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14122-992E-499C-A0A4-DB144743E0D6}">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Setting up a legacy project often involves a combination of </a:t>
          </a:r>
        </a:p>
      </dsp:txBody>
      <dsp:txXfrm>
        <a:off x="213" y="1787136"/>
        <a:ext cx="2577217" cy="1855596"/>
      </dsp:txXfrm>
    </dsp:sp>
    <dsp:sp modelId="{31490C7B-8BFE-4A07-803F-B39C37794217}">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E0E57E13-16DC-4073-926B-8A7AA2C97E78}">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Downloading, installing, and learning how to run whatever arcane build tool the project uses </a:t>
          </a:r>
        </a:p>
      </dsp:txBody>
      <dsp:txXfrm>
        <a:off x="2783608" y="1787136"/>
        <a:ext cx="2577217" cy="1855596"/>
      </dsp:txXfrm>
    </dsp:sp>
    <dsp:sp modelId="{108EE71F-EED2-4929-916F-9F77C50F89E4}">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4623E9B2-979E-40C5-B163-2EFC2615AFC6}">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Running the mysterious and unmaintained scripts you found in the project’s /bin folder </a:t>
          </a:r>
        </a:p>
      </dsp:txBody>
      <dsp:txXfrm>
        <a:off x="5567003" y="1787136"/>
        <a:ext cx="2577217" cy="1855596"/>
      </dsp:txXfrm>
    </dsp:sp>
    <dsp:sp modelId="{2DDE260B-9403-441E-B95E-3ED28262879E}">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5BAFD499-149B-48DF-A24D-EC7F42240F46}">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Taking a large number of manual steps, listed on an invariably out-of-date wiki page </a:t>
          </a:r>
        </a:p>
      </dsp:txBody>
      <dsp:txXfrm>
        <a:off x="8350398" y="1787136"/>
        <a:ext cx="2577217" cy="1855596"/>
      </dsp:txXfrm>
    </dsp:sp>
    <dsp:sp modelId="{6BB111F2-B116-454C-BE89-18C4D112340D}">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7A1EE-576C-4EBD-8421-169919627201}">
      <dsp:nvSpPr>
        <dsp:cNvPr id="0" name=""/>
        <dsp:cNvSpPr/>
      </dsp:nvSpPr>
      <dsp:spPr>
        <a:xfrm>
          <a:off x="718664"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D383A-676C-4408-B631-4E6C5842045A}">
      <dsp:nvSpPr>
        <dsp:cNvPr id="0" name=""/>
        <dsp:cNvSpPr/>
      </dsp:nvSpPr>
      <dsp:spPr>
        <a:xfrm>
          <a:off x="1135476" y="83696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99015-6FCD-4235-8343-6736E9EF6F97}">
      <dsp:nvSpPr>
        <dsp:cNvPr id="0" name=""/>
        <dsp:cNvSpPr/>
      </dsp:nvSpPr>
      <dsp:spPr>
        <a:xfrm>
          <a:off x="93445"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Nearly any software project has some dependencies on third-party software. </a:t>
          </a:r>
        </a:p>
      </dsp:txBody>
      <dsp:txXfrm>
        <a:off x="93445" y="2985152"/>
        <a:ext cx="3206250" cy="787500"/>
      </dsp:txXfrm>
    </dsp:sp>
    <dsp:sp modelId="{33C98699-CE65-46BC-AF91-709C1EEA812E}">
      <dsp:nvSpPr>
        <dsp:cNvPr id="0" name=""/>
        <dsp:cNvSpPr/>
      </dsp:nvSpPr>
      <dsp:spPr>
        <a:xfrm>
          <a:off x="4486008"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085EA-A4BD-4583-B8CD-C6AA1AA7D15C}">
      <dsp:nvSpPr>
        <dsp:cNvPr id="0" name=""/>
        <dsp:cNvSpPr/>
      </dsp:nvSpPr>
      <dsp:spPr>
        <a:xfrm>
          <a:off x="4902820" y="83696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E386D-7721-4E7B-A172-623E1CBFB017}">
      <dsp:nvSpPr>
        <dsp:cNvPr id="0" name=""/>
        <dsp:cNvSpPr/>
      </dsp:nvSpPr>
      <dsp:spPr>
        <a:xfrm>
          <a:off x="3860789"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example, if it’s a Java servlet web application, it will depend on Java. It also needs to run inside a servlet container such as Tomcat and may also use a web server such as Apache.</a:t>
          </a:r>
        </a:p>
      </dsp:txBody>
      <dsp:txXfrm>
        <a:off x="3860789" y="2985152"/>
        <a:ext cx="3206250" cy="787500"/>
      </dsp:txXfrm>
    </dsp:sp>
    <dsp:sp modelId="{762D84F7-1F46-4C5B-ADA9-78C5A92B0A48}">
      <dsp:nvSpPr>
        <dsp:cNvPr id="0" name=""/>
        <dsp:cNvSpPr/>
      </dsp:nvSpPr>
      <dsp:spPr>
        <a:xfrm>
          <a:off x="8253352"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273F0-946A-4BF8-B2B0-997C1DDF6B1F}">
      <dsp:nvSpPr>
        <dsp:cNvPr id="0" name=""/>
        <dsp:cNvSpPr/>
      </dsp:nvSpPr>
      <dsp:spPr>
        <a:xfrm>
          <a:off x="8670164" y="83696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73FAD-96DE-4FCA-BD1F-4B0BA3649101}">
      <dsp:nvSpPr>
        <dsp:cNvPr id="0" name=""/>
        <dsp:cNvSpPr/>
      </dsp:nvSpPr>
      <dsp:spPr>
        <a:xfrm>
          <a:off x="7628133"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rate at which these external dependencies change is outside of your control. Keeping up with the latest versions of all dependencies is a constant effort, but it’s usually worthwhile.</a:t>
          </a:r>
        </a:p>
      </dsp:txBody>
      <dsp:txXfrm>
        <a:off x="7628133" y="2985152"/>
        <a:ext cx="32062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51BE-C876-16E9-FC3D-6ECDFD89E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25EEC-F8D5-E475-E240-0F6E3D52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91383C-68F7-1BAB-E1C5-65AF3560A4F2}"/>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3C9B36A1-B367-481C-EA7C-B4A3BD69F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ECCD-53FD-48FA-A265-DBCEDF568AC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0372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068C-3AA7-7CCC-9C87-F49A83966F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1A138-0FA9-D3DF-1D3A-A83FA3DF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88D36-BA77-A13E-FBD5-85063DE553AC}"/>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982E8762-7043-93FA-1247-E5AD3DC9B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70636-ABC2-7434-9EF7-66A4F9C4CC62}"/>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46053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5D27B-DE0A-4264-AAD5-761D715AE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63B9D-6F10-BA92-B83E-27DA5D213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A88A5-B687-22E6-6F19-833D69520F29}"/>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555CB9E9-4AE9-E954-0519-42E434C2E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5BFD1-5514-37BE-72AF-8B757772C51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53966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BC4A-453F-0B20-781C-E34CBB325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B7E18-23F4-6232-0392-52DC399D2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42885-A0B6-5B7C-5F53-2EFF1FAA75B1}"/>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14C8DA49-8F6C-B8BF-49FE-2A0EBF194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B1803-8326-5C50-230B-A7B7AF2B853D}"/>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83889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6BF3-710F-18DC-FC69-3AE741FF3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C9835-21A1-FEF2-6E5D-91157FF8B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A9625-152C-4F18-711D-7C1546A52BDC}"/>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C5EDB89C-056E-E5E6-27F9-8A78BAF00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A6E3F-F8A1-3570-23D2-DF9A40786BC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68337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3A2D-5670-B89D-BF95-703D2966F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3AE75-5965-A4DB-0066-2AD38AEF8D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9DF98-40C4-A25B-A957-451BC0AC5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B37AF-E8D5-9AE7-0B03-1091036116A3}"/>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6" name="Footer Placeholder 5">
            <a:extLst>
              <a:ext uri="{FF2B5EF4-FFF2-40B4-BE49-F238E27FC236}">
                <a16:creationId xmlns:a16="http://schemas.microsoft.com/office/drawing/2014/main" id="{03030B79-87EE-3609-BEC3-580929113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BF03-0314-8C29-2D3D-7611944D4B88}"/>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7515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246-57E2-3E10-ED3C-B7CFA398E3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631184-E981-2E20-BDE3-A871FA54B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216B7-9BF9-6C13-6663-016CF0D94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DDEDF-C4B7-4932-FD70-FA6030BE0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7EAEA-8A09-8DD2-FF1D-93148D641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A2EC7-F12C-81C7-9991-8194B7482624}"/>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8" name="Footer Placeholder 7">
            <a:extLst>
              <a:ext uri="{FF2B5EF4-FFF2-40B4-BE49-F238E27FC236}">
                <a16:creationId xmlns:a16="http://schemas.microsoft.com/office/drawing/2014/main" id="{4AE925AF-FF0E-24D1-23AA-2F9E1BD3A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7E66D-D949-73DE-26F6-844D18EBAD4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12529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8FD7-4F45-F5BD-EFE4-C193C5F23E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A2601E-DA76-4CE0-7ED7-8EF6F8FDE213}"/>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4" name="Footer Placeholder 3">
            <a:extLst>
              <a:ext uri="{FF2B5EF4-FFF2-40B4-BE49-F238E27FC236}">
                <a16:creationId xmlns:a16="http://schemas.microsoft.com/office/drawing/2014/main" id="{2B86E2EF-8036-F139-3310-D6760985D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7D24E-9C50-5095-1547-E39006CB916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71202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CB805-8266-4F94-E76E-D2103C01E05F}"/>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3" name="Footer Placeholder 2">
            <a:extLst>
              <a:ext uri="{FF2B5EF4-FFF2-40B4-BE49-F238E27FC236}">
                <a16:creationId xmlns:a16="http://schemas.microsoft.com/office/drawing/2014/main" id="{AB740E97-6C75-45C0-264C-8FF12AFF1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1E9BC9-B005-713E-8E29-9FCC552E75F4}"/>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86069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F334-6994-4C1A-0FF7-4A76BF9C9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BD965F-9C17-014A-CFC5-70123AFE1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018FF-5136-6182-6EAF-8C33786E8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9B5FB-02BB-5FB5-968F-D17B0A974C73}"/>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6" name="Footer Placeholder 5">
            <a:extLst>
              <a:ext uri="{FF2B5EF4-FFF2-40B4-BE49-F238E27FC236}">
                <a16:creationId xmlns:a16="http://schemas.microsoft.com/office/drawing/2014/main" id="{B2BE7973-84CA-8B2E-355E-BC17A1A396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4D6C6-B8F5-7F2A-F189-A51FB6F76B6F}"/>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54151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28F9-25BA-2E0C-D23E-6A9E2EC75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2B7F4-E7FF-3A88-D931-1323C1CDC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EA528-D852-EBC0-DAB2-977FA12D4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82426-3F0A-32CF-7479-C3532FB17DDC}"/>
              </a:ext>
            </a:extLst>
          </p:cNvPr>
          <p:cNvSpPr>
            <a:spLocks noGrp="1"/>
          </p:cNvSpPr>
          <p:nvPr>
            <p:ph type="dt" sz="half" idx="10"/>
          </p:nvPr>
        </p:nvSpPr>
        <p:spPr/>
        <p:txBody>
          <a:bodyPr/>
          <a:lstStyle/>
          <a:p>
            <a:fld id="{DD86FF13-B710-4038-9B1E-774645B394B9}" type="datetimeFigureOut">
              <a:rPr lang="en-US" smtClean="0"/>
              <a:t>9/29/2024</a:t>
            </a:fld>
            <a:endParaRPr lang="en-US"/>
          </a:p>
        </p:txBody>
      </p:sp>
      <p:sp>
        <p:nvSpPr>
          <p:cNvPr id="6" name="Footer Placeholder 5">
            <a:extLst>
              <a:ext uri="{FF2B5EF4-FFF2-40B4-BE49-F238E27FC236}">
                <a16:creationId xmlns:a16="http://schemas.microsoft.com/office/drawing/2014/main" id="{82B99DF6-971C-D1FE-CEB9-16C527ED1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50087-972F-A14A-D362-16A13DEB7E9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07490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6671E-B623-F1BC-4D14-13AF828E6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7C2AA5-9801-B699-BB2A-D1897B1D9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16606-7FEF-7CA9-8377-3288B0A3B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6FF13-B710-4038-9B1E-774645B394B9}" type="datetimeFigureOut">
              <a:rPr lang="en-US" smtClean="0"/>
              <a:t>9/29/2024</a:t>
            </a:fld>
            <a:endParaRPr lang="en-US"/>
          </a:p>
        </p:txBody>
      </p:sp>
      <p:sp>
        <p:nvSpPr>
          <p:cNvPr id="5" name="Footer Placeholder 4">
            <a:extLst>
              <a:ext uri="{FF2B5EF4-FFF2-40B4-BE49-F238E27FC236}">
                <a16:creationId xmlns:a16="http://schemas.microsoft.com/office/drawing/2014/main" id="{76FFE5F8-270D-D33D-92D1-478BCAEA3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B1396-0478-9BC1-90B9-BC089DB33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2603B-1C42-4BE6-BCE5-32189C29F9CE}" type="slidenum">
              <a:rPr lang="en-US" smtClean="0"/>
              <a:t>‹#›</a:t>
            </a:fld>
            <a:endParaRPr lang="en-US"/>
          </a:p>
        </p:txBody>
      </p:sp>
    </p:spTree>
    <p:extLst>
      <p:ext uri="{BB962C8B-B14F-4D97-AF65-F5344CB8AC3E}">
        <p14:creationId xmlns:p14="http://schemas.microsoft.com/office/powerpoint/2010/main" val="180873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22C1DA-8828-0EE1-25A7-A141277CD934}"/>
              </a:ext>
            </a:extLst>
          </p:cNvPr>
          <p:cNvSpPr>
            <a:spLocks noGrp="1"/>
          </p:cNvSpPr>
          <p:nvPr>
            <p:ph type="ctrTitle"/>
          </p:nvPr>
        </p:nvSpPr>
        <p:spPr>
          <a:xfrm>
            <a:off x="1524003" y="1999615"/>
            <a:ext cx="9144000" cy="2764028"/>
          </a:xfrm>
        </p:spPr>
        <p:txBody>
          <a:bodyPr anchor="ctr">
            <a:normAutofit/>
          </a:bodyPr>
          <a:lstStyle/>
          <a:p>
            <a:r>
              <a:rPr lang="en-US" sz="7200" b="1" dirty="0"/>
              <a:t>Software Re-Engineering</a:t>
            </a:r>
          </a:p>
        </p:txBody>
      </p:sp>
      <p:sp>
        <p:nvSpPr>
          <p:cNvPr id="3" name="Subtitle 2">
            <a:extLst>
              <a:ext uri="{FF2B5EF4-FFF2-40B4-BE49-F238E27FC236}">
                <a16:creationId xmlns:a16="http://schemas.microsoft.com/office/drawing/2014/main" id="{2C0BF0EC-3883-26AF-0B33-B867E3BD936F}"/>
              </a:ext>
            </a:extLst>
          </p:cNvPr>
          <p:cNvSpPr>
            <a:spLocks noGrp="1"/>
          </p:cNvSpPr>
          <p:nvPr>
            <p:ph type="subTitle" idx="1"/>
          </p:nvPr>
        </p:nvSpPr>
        <p:spPr>
          <a:xfrm>
            <a:off x="1970202" y="4110087"/>
            <a:ext cx="8254886" cy="1261913"/>
          </a:xfrm>
        </p:spPr>
        <p:txBody>
          <a:bodyPr anchor="ctr">
            <a:normAutofit/>
          </a:bodyPr>
          <a:lstStyle/>
          <a:p>
            <a:r>
              <a:rPr lang="en-US" sz="2000" b="1" dirty="0"/>
              <a:t>By: Usman Ghani</a:t>
            </a:r>
          </a:p>
          <a:p>
            <a:r>
              <a:rPr lang="en-US" sz="2000" b="1" dirty="0"/>
              <a:t>Lecturer </a:t>
            </a:r>
          </a:p>
          <a:p>
            <a:r>
              <a:rPr lang="en-US" sz="2000" b="1" dirty="0"/>
              <a:t>Computer Science</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66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4E176B-6301-B47C-CD80-4333A42C8017}"/>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 Legacy infrastructure</a:t>
            </a:r>
          </a:p>
        </p:txBody>
      </p:sp>
      <p:graphicFrame>
        <p:nvGraphicFramePr>
          <p:cNvPr id="5" name="Content Placeholder 2">
            <a:extLst>
              <a:ext uri="{FF2B5EF4-FFF2-40B4-BE49-F238E27FC236}">
                <a16:creationId xmlns:a16="http://schemas.microsoft.com/office/drawing/2014/main" id="{B64F2319-A6F4-3134-582E-2B7333426E30}"/>
              </a:ext>
            </a:extLst>
          </p:cNvPr>
          <p:cNvGraphicFramePr>
            <a:graphicFrameLocks noGrp="1"/>
          </p:cNvGraphicFramePr>
          <p:nvPr>
            <p:ph idx="1"/>
            <p:extLst>
              <p:ext uri="{D42A27DB-BD31-4B8C-83A1-F6EECF244321}">
                <p14:modId xmlns:p14="http://schemas.microsoft.com/office/powerpoint/2010/main" val="1623342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75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A0B8CA-C38D-E65B-C94A-E5A506034C80}"/>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1.3.1 Development environment</a:t>
            </a:r>
          </a:p>
        </p:txBody>
      </p:sp>
      <p:graphicFrame>
        <p:nvGraphicFramePr>
          <p:cNvPr id="5" name="Content Placeholder 2">
            <a:extLst>
              <a:ext uri="{FF2B5EF4-FFF2-40B4-BE49-F238E27FC236}">
                <a16:creationId xmlns:a16="http://schemas.microsoft.com/office/drawing/2014/main" id="{165BCE35-5EB0-D49C-7265-447CCCDEDC8E}"/>
              </a:ext>
            </a:extLst>
          </p:cNvPr>
          <p:cNvGraphicFramePr>
            <a:graphicFrameLocks noGrp="1"/>
          </p:cNvGraphicFramePr>
          <p:nvPr>
            <p:ph idx="1"/>
            <p:extLst>
              <p:ext uri="{D42A27DB-BD31-4B8C-83A1-F6EECF244321}">
                <p14:modId xmlns:p14="http://schemas.microsoft.com/office/powerpoint/2010/main" val="25807710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20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06678-0407-9F92-3478-4F080A99C528}"/>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1.3.1 Development environment</a:t>
            </a:r>
          </a:p>
        </p:txBody>
      </p:sp>
      <p:graphicFrame>
        <p:nvGraphicFramePr>
          <p:cNvPr id="5" name="Content Placeholder 2">
            <a:extLst>
              <a:ext uri="{FF2B5EF4-FFF2-40B4-BE49-F238E27FC236}">
                <a16:creationId xmlns:a16="http://schemas.microsoft.com/office/drawing/2014/main" id="{280FBE30-745B-7865-CECE-B7CB5B2D43AE}"/>
              </a:ext>
            </a:extLst>
          </p:cNvPr>
          <p:cNvGraphicFramePr>
            <a:graphicFrameLocks noGrp="1"/>
          </p:cNvGraphicFramePr>
          <p:nvPr>
            <p:ph idx="1"/>
            <p:extLst>
              <p:ext uri="{D42A27DB-BD31-4B8C-83A1-F6EECF244321}">
                <p14:modId xmlns:p14="http://schemas.microsoft.com/office/powerpoint/2010/main" val="30498481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02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C5F0CB-40DC-A886-71B8-B8B15170CE63}"/>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1.3.2 Outdated dependencies</a:t>
            </a:r>
          </a:p>
        </p:txBody>
      </p:sp>
      <p:graphicFrame>
        <p:nvGraphicFramePr>
          <p:cNvPr id="5" name="Content Placeholder 2">
            <a:extLst>
              <a:ext uri="{FF2B5EF4-FFF2-40B4-BE49-F238E27FC236}">
                <a16:creationId xmlns:a16="http://schemas.microsoft.com/office/drawing/2014/main" id="{98047933-4F11-7B07-73EA-F9C5BB3972EC}"/>
              </a:ext>
            </a:extLst>
          </p:cNvPr>
          <p:cNvGraphicFramePr>
            <a:graphicFrameLocks noGrp="1"/>
          </p:cNvGraphicFramePr>
          <p:nvPr>
            <p:ph idx="1"/>
            <p:extLst>
              <p:ext uri="{D42A27DB-BD31-4B8C-83A1-F6EECF244321}">
                <p14:modId xmlns:p14="http://schemas.microsoft.com/office/powerpoint/2010/main" val="28050079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8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A79B5D-4419-FE10-C30D-BDB127FFEDC0}"/>
              </a:ext>
            </a:extLst>
          </p:cNvPr>
          <p:cNvSpPr>
            <a:spLocks noGrp="1"/>
          </p:cNvSpPr>
          <p:nvPr>
            <p:ph type="title"/>
          </p:nvPr>
        </p:nvSpPr>
        <p:spPr>
          <a:xfrm>
            <a:off x="1115568" y="548640"/>
            <a:ext cx="10168128" cy="1179576"/>
          </a:xfrm>
        </p:spPr>
        <p:txBody>
          <a:bodyPr>
            <a:normAutofit/>
          </a:bodyPr>
          <a:lstStyle/>
          <a:p>
            <a:r>
              <a:rPr lang="en-US" sz="4000" b="1"/>
              <a:t>1.3.3 Heterogeneous environments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0F09E7-E043-7937-4AAD-F5283D6E7FBE}"/>
              </a:ext>
            </a:extLst>
          </p:cNvPr>
          <p:cNvSpPr>
            <a:spLocks noGrp="1"/>
          </p:cNvSpPr>
          <p:nvPr>
            <p:ph idx="1"/>
          </p:nvPr>
        </p:nvSpPr>
        <p:spPr>
          <a:xfrm>
            <a:off x="1115568" y="2481943"/>
            <a:ext cx="10168128" cy="3695020"/>
          </a:xfrm>
        </p:spPr>
        <p:txBody>
          <a:bodyPr>
            <a:normAutofit/>
          </a:bodyPr>
          <a:lstStyle/>
          <a:p>
            <a:pPr marL="0" indent="0">
              <a:buNone/>
            </a:pPr>
            <a:r>
              <a:rPr lang="en-US" sz="2200"/>
              <a:t>Most software will be run in a number of environments during its lifetime. The number and names of the environments are not set in stone, but the process usually goes something like this: </a:t>
            </a:r>
          </a:p>
          <a:p>
            <a:pPr marL="514350" indent="-514350">
              <a:buAutoNum type="arabicPeriod"/>
            </a:pPr>
            <a:r>
              <a:rPr lang="en-US" sz="2200"/>
              <a:t>Developers run the software on their local machines. </a:t>
            </a:r>
          </a:p>
          <a:p>
            <a:pPr marL="514350" indent="-514350">
              <a:buAutoNum type="arabicPeriod"/>
            </a:pPr>
            <a:r>
              <a:rPr lang="en-US" sz="2200"/>
              <a:t>They deploy it to a test environment for automatic and manual testing. </a:t>
            </a:r>
          </a:p>
          <a:p>
            <a:pPr marL="514350" indent="-514350">
              <a:buAutoNum type="arabicPeriod"/>
            </a:pPr>
            <a:r>
              <a:rPr lang="en-US" sz="2200"/>
              <a:t>It is deployed to a staging environment that mimics production as closely as possible. </a:t>
            </a:r>
          </a:p>
          <a:p>
            <a:pPr marL="514350" indent="-514350">
              <a:buAutoNum type="arabicPeriod"/>
            </a:pPr>
            <a:r>
              <a:rPr lang="en-US" sz="2200"/>
              <a:t>It is released and deployed to the production environment (or, in the case of packaged software, it’s shipped to the customer)</a:t>
            </a:r>
          </a:p>
        </p:txBody>
      </p:sp>
    </p:spTree>
    <p:extLst>
      <p:ext uri="{BB962C8B-B14F-4D97-AF65-F5344CB8AC3E}">
        <p14:creationId xmlns:p14="http://schemas.microsoft.com/office/powerpoint/2010/main" val="221428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C46DD-1C3B-758C-65C6-64F24BB229E3}"/>
              </a:ext>
            </a:extLst>
          </p:cNvPr>
          <p:cNvSpPr>
            <a:spLocks noGrp="1"/>
          </p:cNvSpPr>
          <p:nvPr>
            <p:ph type="title"/>
          </p:nvPr>
        </p:nvSpPr>
        <p:spPr>
          <a:xfrm>
            <a:off x="1285240" y="1050595"/>
            <a:ext cx="8074815" cy="1618489"/>
          </a:xfrm>
        </p:spPr>
        <p:txBody>
          <a:bodyPr anchor="ctr">
            <a:normAutofit/>
          </a:bodyPr>
          <a:lstStyle/>
          <a:p>
            <a:r>
              <a:rPr lang="en-US" sz="7200" b="1"/>
              <a:t>1.4 Legacy culture</a:t>
            </a:r>
          </a:p>
        </p:txBody>
      </p:sp>
      <p:sp>
        <p:nvSpPr>
          <p:cNvPr id="3" name="Content Placeholder 2">
            <a:extLst>
              <a:ext uri="{FF2B5EF4-FFF2-40B4-BE49-F238E27FC236}">
                <a16:creationId xmlns:a16="http://schemas.microsoft.com/office/drawing/2014/main" id="{EEA1CED6-BEBB-7A58-DB5D-7523A395C119}"/>
              </a:ext>
            </a:extLst>
          </p:cNvPr>
          <p:cNvSpPr>
            <a:spLocks noGrp="1"/>
          </p:cNvSpPr>
          <p:nvPr>
            <p:ph idx="1"/>
          </p:nvPr>
        </p:nvSpPr>
        <p:spPr>
          <a:xfrm>
            <a:off x="1285240" y="2969469"/>
            <a:ext cx="8074815" cy="2800395"/>
          </a:xfrm>
        </p:spPr>
        <p:txBody>
          <a:bodyPr anchor="t">
            <a:normAutofit/>
          </a:bodyPr>
          <a:lstStyle/>
          <a:p>
            <a:r>
              <a:rPr lang="en-US" sz="2400"/>
              <a:t>The term legacy culture is perhaps a little contentious—nobody wants to think of themselves and their culture as legacy—but I’ve noticed that many software teams who spend too much time maintaining legacy projects share certain characteristics with respect to how they develop software and communicate among themselves.</a:t>
            </a:r>
          </a:p>
        </p:txBody>
      </p:sp>
    </p:spTree>
    <p:extLst>
      <p:ext uri="{BB962C8B-B14F-4D97-AF65-F5344CB8AC3E}">
        <p14:creationId xmlns:p14="http://schemas.microsoft.com/office/powerpoint/2010/main" val="94366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3532C-203C-3092-E416-45F3CF4E6701}"/>
              </a:ext>
            </a:extLst>
          </p:cNvPr>
          <p:cNvSpPr>
            <a:spLocks noGrp="1"/>
          </p:cNvSpPr>
          <p:nvPr>
            <p:ph type="title"/>
          </p:nvPr>
        </p:nvSpPr>
        <p:spPr>
          <a:xfrm>
            <a:off x="1285240" y="1050595"/>
            <a:ext cx="8074815" cy="1618489"/>
          </a:xfrm>
        </p:spPr>
        <p:txBody>
          <a:bodyPr anchor="ctr">
            <a:normAutofit/>
          </a:bodyPr>
          <a:lstStyle/>
          <a:p>
            <a:r>
              <a:rPr lang="en-US" sz="7200" b="1"/>
              <a:t>1.4.1 Fear of change</a:t>
            </a:r>
          </a:p>
        </p:txBody>
      </p:sp>
      <p:sp>
        <p:nvSpPr>
          <p:cNvPr id="3" name="Content Placeholder 2">
            <a:extLst>
              <a:ext uri="{FF2B5EF4-FFF2-40B4-BE49-F238E27FC236}">
                <a16:creationId xmlns:a16="http://schemas.microsoft.com/office/drawing/2014/main" id="{7E816DB5-A8B7-AB9B-E83C-1396340D8A76}"/>
              </a:ext>
            </a:extLst>
          </p:cNvPr>
          <p:cNvSpPr>
            <a:spLocks noGrp="1"/>
          </p:cNvSpPr>
          <p:nvPr>
            <p:ph idx="1"/>
          </p:nvPr>
        </p:nvSpPr>
        <p:spPr>
          <a:xfrm>
            <a:off x="1285240" y="2969469"/>
            <a:ext cx="8074815" cy="2800395"/>
          </a:xfrm>
        </p:spPr>
        <p:txBody>
          <a:bodyPr anchor="t">
            <a:normAutofit/>
          </a:bodyPr>
          <a:lstStyle/>
          <a:p>
            <a:pPr marL="0" indent="0">
              <a:buNone/>
            </a:pPr>
            <a:r>
              <a:rPr lang="en-US" sz="2000"/>
              <a:t>Many legacy projects are so complex and poorly documented that even the teams charged with maintaining them don’t understand everything about them</a:t>
            </a:r>
          </a:p>
          <a:p>
            <a:pPr marL="514350" indent="-514350">
              <a:buAutoNum type="arabicPeriod"/>
            </a:pPr>
            <a:r>
              <a:rPr lang="en-US" sz="2000"/>
              <a:t>Which features are no longer in use and are thus safe to delete? </a:t>
            </a:r>
          </a:p>
          <a:p>
            <a:pPr marL="514350" indent="-514350">
              <a:buAutoNum type="arabicPeriod"/>
            </a:pPr>
            <a:r>
              <a:rPr lang="en-US" sz="2000"/>
              <a:t>Which bugs are safe to fix? (Some users of the software may be depending on the bug and treating it as a feature.) </a:t>
            </a:r>
          </a:p>
          <a:p>
            <a:pPr marL="514350" indent="-514350">
              <a:buAutoNum type="arabicPeriod"/>
            </a:pPr>
            <a:r>
              <a:rPr lang="en-US" sz="2000"/>
              <a:t>Which users need to be consulted before making changes to behavior?</a:t>
            </a:r>
          </a:p>
        </p:txBody>
      </p:sp>
    </p:spTree>
    <p:extLst>
      <p:ext uri="{BB962C8B-B14F-4D97-AF65-F5344CB8AC3E}">
        <p14:creationId xmlns:p14="http://schemas.microsoft.com/office/powerpoint/2010/main" val="235017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87F47-C73E-C35B-9ACC-F665572E7451}"/>
              </a:ext>
            </a:extLst>
          </p:cNvPr>
          <p:cNvSpPr>
            <a:spLocks noGrp="1"/>
          </p:cNvSpPr>
          <p:nvPr>
            <p:ph type="title"/>
          </p:nvPr>
        </p:nvSpPr>
        <p:spPr>
          <a:xfrm>
            <a:off x="1285240" y="1050595"/>
            <a:ext cx="8074815" cy="1618489"/>
          </a:xfrm>
        </p:spPr>
        <p:txBody>
          <a:bodyPr anchor="ctr">
            <a:normAutofit/>
          </a:bodyPr>
          <a:lstStyle/>
          <a:p>
            <a:r>
              <a:rPr lang="en-US" sz="7200" b="1"/>
              <a:t>1.4.2 Knowledge silos</a:t>
            </a:r>
          </a:p>
        </p:txBody>
      </p:sp>
      <p:sp>
        <p:nvSpPr>
          <p:cNvPr id="3" name="Content Placeholder 2">
            <a:extLst>
              <a:ext uri="{FF2B5EF4-FFF2-40B4-BE49-F238E27FC236}">
                <a16:creationId xmlns:a16="http://schemas.microsoft.com/office/drawing/2014/main" id="{E528DADF-2495-0FB7-5A96-50649095F50D}"/>
              </a:ext>
            </a:extLst>
          </p:cNvPr>
          <p:cNvSpPr>
            <a:spLocks noGrp="1"/>
          </p:cNvSpPr>
          <p:nvPr>
            <p:ph idx="1"/>
          </p:nvPr>
        </p:nvSpPr>
        <p:spPr>
          <a:xfrm>
            <a:off x="1285240" y="2969469"/>
            <a:ext cx="8074815" cy="2800395"/>
          </a:xfrm>
        </p:spPr>
        <p:txBody>
          <a:bodyPr anchor="t">
            <a:normAutofit/>
          </a:bodyPr>
          <a:lstStyle/>
          <a:p>
            <a:pPr marL="0" indent="0">
              <a:buNone/>
            </a:pPr>
            <a:r>
              <a:rPr lang="en-US" sz="2000"/>
              <a:t>The biggest problem encountered by developers when writing and maintaining software is often a lack of knowledge. This may include </a:t>
            </a:r>
          </a:p>
          <a:p>
            <a:pPr marL="514350" indent="-514350">
              <a:buAutoNum type="arabicPeriod"/>
            </a:pPr>
            <a:r>
              <a:rPr lang="en-US" sz="2000"/>
              <a:t>Domain information about the users’ requirements and the functional specifications of the software </a:t>
            </a:r>
          </a:p>
          <a:p>
            <a:pPr marL="514350" indent="-514350">
              <a:buAutoNum type="arabicPeriod"/>
            </a:pPr>
            <a:r>
              <a:rPr lang="en-US" sz="2000"/>
              <a:t>Project-specific technical information about the software’s design, architecture, and internals </a:t>
            </a:r>
          </a:p>
          <a:p>
            <a:pPr marL="514350" indent="-514350">
              <a:buAutoNum type="arabicPeriod"/>
            </a:pPr>
            <a:r>
              <a:rPr lang="en-US" sz="2000"/>
              <a:t>General technical knowledge such as efficient algorithms, advanced language features, handy coding tricks, and useful libraries</a:t>
            </a:r>
          </a:p>
        </p:txBody>
      </p:sp>
    </p:spTree>
    <p:extLst>
      <p:ext uri="{BB962C8B-B14F-4D97-AF65-F5344CB8AC3E}">
        <p14:creationId xmlns:p14="http://schemas.microsoft.com/office/powerpoint/2010/main" val="181888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1D387-53C0-C36C-87F5-D3D5B40C1C2E}"/>
              </a:ext>
            </a:extLst>
          </p:cNvPr>
          <p:cNvSpPr>
            <a:spLocks noGrp="1"/>
          </p:cNvSpPr>
          <p:nvPr>
            <p:ph type="title"/>
          </p:nvPr>
        </p:nvSpPr>
        <p:spPr>
          <a:xfrm>
            <a:off x="1285240" y="1050595"/>
            <a:ext cx="8074815" cy="1618489"/>
          </a:xfrm>
        </p:spPr>
        <p:txBody>
          <a:bodyPr anchor="ctr">
            <a:normAutofit/>
          </a:bodyPr>
          <a:lstStyle/>
          <a:p>
            <a:r>
              <a:rPr lang="en-US" sz="7200" b="1"/>
              <a:t>1.4.2 Knowledge silos</a:t>
            </a:r>
          </a:p>
        </p:txBody>
      </p:sp>
      <p:sp>
        <p:nvSpPr>
          <p:cNvPr id="3" name="Content Placeholder 2">
            <a:extLst>
              <a:ext uri="{FF2B5EF4-FFF2-40B4-BE49-F238E27FC236}">
                <a16:creationId xmlns:a16="http://schemas.microsoft.com/office/drawing/2014/main" id="{DB3F91CF-79B1-A552-C963-1A97BFB7A3A9}"/>
              </a:ext>
            </a:extLst>
          </p:cNvPr>
          <p:cNvSpPr>
            <a:spLocks noGrp="1"/>
          </p:cNvSpPr>
          <p:nvPr>
            <p:ph idx="1"/>
          </p:nvPr>
        </p:nvSpPr>
        <p:spPr>
          <a:xfrm>
            <a:off x="1285240" y="2969469"/>
            <a:ext cx="8074815" cy="2800395"/>
          </a:xfrm>
        </p:spPr>
        <p:txBody>
          <a:bodyPr anchor="t">
            <a:normAutofit/>
          </a:bodyPr>
          <a:lstStyle/>
          <a:p>
            <a:pPr marL="0" indent="0">
              <a:buNone/>
            </a:pPr>
            <a:r>
              <a:rPr lang="en-US" sz="2400"/>
              <a:t>Factors contributing to a paucity of communication within a team can include </a:t>
            </a:r>
          </a:p>
          <a:p>
            <a:pPr marL="514350" indent="-514350">
              <a:buAutoNum type="arabicPeriod"/>
            </a:pPr>
            <a:r>
              <a:rPr lang="en-US" sz="2400"/>
              <a:t>Lack of face-to-face communication</a:t>
            </a:r>
          </a:p>
          <a:p>
            <a:pPr marL="514350" indent="-514350">
              <a:buAutoNum type="arabicPeriod"/>
            </a:pPr>
            <a:r>
              <a:rPr lang="en-US" sz="2400"/>
              <a:t>Code ego. </a:t>
            </a:r>
          </a:p>
          <a:p>
            <a:pPr marL="514350" indent="-514350">
              <a:buAutoNum type="arabicPeriod"/>
            </a:pPr>
            <a:r>
              <a:rPr lang="en-US" sz="2400"/>
              <a:t>Busy-face</a:t>
            </a:r>
          </a:p>
        </p:txBody>
      </p:sp>
    </p:spTree>
    <p:extLst>
      <p:ext uri="{BB962C8B-B14F-4D97-AF65-F5344CB8AC3E}">
        <p14:creationId xmlns:p14="http://schemas.microsoft.com/office/powerpoint/2010/main" val="342747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4" descr="Light bulb on yellow background with sketched light beams and cord">
            <a:extLst>
              <a:ext uri="{FF2B5EF4-FFF2-40B4-BE49-F238E27FC236}">
                <a16:creationId xmlns:a16="http://schemas.microsoft.com/office/drawing/2014/main" id="{54C8046C-1C3F-3E32-8653-0E41C20B90EA}"/>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0C462E-FABD-DBE3-AC0C-B221A7CE23FF}"/>
              </a:ext>
            </a:extLst>
          </p:cNvPr>
          <p:cNvSpPr>
            <a:spLocks noGrp="1"/>
          </p:cNvSpPr>
          <p:nvPr>
            <p:ph type="title"/>
          </p:nvPr>
        </p:nvSpPr>
        <p:spPr>
          <a:xfrm>
            <a:off x="838200" y="365125"/>
            <a:ext cx="10515600" cy="1325563"/>
          </a:xfrm>
        </p:spPr>
        <p:txBody>
          <a:bodyPr>
            <a:normAutofit/>
          </a:bodyPr>
          <a:lstStyle/>
          <a:p>
            <a:r>
              <a:rPr lang="en-US" b="1"/>
              <a:t>1.5 Summary</a:t>
            </a:r>
            <a:endParaRPr lang="en-US" b="1" dirty="0"/>
          </a:p>
        </p:txBody>
      </p:sp>
      <p:sp>
        <p:nvSpPr>
          <p:cNvPr id="24" name="Content Placeholder 2">
            <a:extLst>
              <a:ext uri="{FF2B5EF4-FFF2-40B4-BE49-F238E27FC236}">
                <a16:creationId xmlns:a16="http://schemas.microsoft.com/office/drawing/2014/main" id="{73AB56D6-F74B-9C35-7288-73B48D7E75C1}"/>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sz="2000"/>
              <a:t>Legacy software is often large, old, inherited from somebody else, and poorly documented. But there are exceptions to the rule: the Linux kernel largely fulfills all of those criteria, but its quality is high. </a:t>
            </a:r>
          </a:p>
          <a:p>
            <a:pPr marL="514350" indent="-514350">
              <a:buAutoNum type="arabicPeriod"/>
            </a:pPr>
            <a:r>
              <a:rPr lang="en-US" sz="2000"/>
              <a:t>Legacy software often lacks tests and is difficult to test. Low testability implies few tests, but the converse is also true. If a codebase currently has few tests, it probably has an untestable design and writing new tests for it is thus difficult. </a:t>
            </a:r>
          </a:p>
          <a:p>
            <a:pPr marL="514350" indent="-514350">
              <a:buAutoNum type="arabicPeriod"/>
            </a:pPr>
            <a:r>
              <a:rPr lang="en-US" sz="2000"/>
              <a:t>Legacy code is often inflexible, meaning that it takes a lot of work to make a simple change. Refactoring can improve the situation. </a:t>
            </a:r>
          </a:p>
          <a:p>
            <a:pPr marL="514350" indent="-514350">
              <a:buAutoNum type="arabicPeriod"/>
            </a:pPr>
            <a:r>
              <a:rPr lang="en-US" sz="2000"/>
              <a:t>Legacy software is encumbered by years’ worth of accumulated technical debt. </a:t>
            </a:r>
          </a:p>
          <a:p>
            <a:pPr marL="514350" indent="-514350">
              <a:buAutoNum type="arabicPeriod"/>
            </a:pPr>
            <a:r>
              <a:rPr lang="en-US" sz="2000"/>
              <a:t>The infrastructure on which the code runs, all the way from the developer’s machine through to production, deserves attention. </a:t>
            </a:r>
          </a:p>
          <a:p>
            <a:pPr marL="514350" indent="-514350">
              <a:buAutoNum type="arabicPeriod"/>
            </a:pPr>
            <a:r>
              <a:rPr lang="en-US" sz="2000"/>
              <a:t>The culture of the team that maintains the software can be an impediment to improvement</a:t>
            </a:r>
          </a:p>
        </p:txBody>
      </p:sp>
    </p:spTree>
    <p:extLst>
      <p:ext uri="{BB962C8B-B14F-4D97-AF65-F5344CB8AC3E}">
        <p14:creationId xmlns:p14="http://schemas.microsoft.com/office/powerpoint/2010/main" val="309087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30A994-9B0B-49CB-7035-E848F83808A7}"/>
              </a:ext>
            </a:extLst>
          </p:cNvPr>
          <p:cNvSpPr>
            <a:spLocks noGrp="1"/>
          </p:cNvSpPr>
          <p:nvPr>
            <p:ph type="title"/>
          </p:nvPr>
        </p:nvSpPr>
        <p:spPr>
          <a:xfrm>
            <a:off x="621792" y="1161288"/>
            <a:ext cx="3827660" cy="4560782"/>
          </a:xfrm>
        </p:spPr>
        <p:txBody>
          <a:bodyPr>
            <a:normAutofit/>
          </a:bodyPr>
          <a:lstStyle/>
          <a:p>
            <a:r>
              <a:rPr lang="en-US" sz="4000" b="1" dirty="0"/>
              <a:t>1.1 Legacy project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50016FE-140B-8418-2644-9461698FC123}"/>
              </a:ext>
            </a:extLst>
          </p:cNvPr>
          <p:cNvGraphicFramePr>
            <a:graphicFrameLocks noGrp="1"/>
          </p:cNvGraphicFramePr>
          <p:nvPr>
            <p:ph idx="1"/>
            <p:extLst>
              <p:ext uri="{D42A27DB-BD31-4B8C-83A1-F6EECF244321}">
                <p14:modId xmlns:p14="http://schemas.microsoft.com/office/powerpoint/2010/main" val="14395531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2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23FC18F7-DFCE-84DD-BC96-104803DB4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33355CC1-D71E-E0E7-3C9E-BE4CF1A95A2F}"/>
              </a:ext>
            </a:extLst>
          </p:cNvPr>
          <p:cNvSpPr>
            <a:spLocks noGrp="1"/>
          </p:cNvSpPr>
          <p:nvPr>
            <p:ph idx="1"/>
          </p:nvPr>
        </p:nvSpPr>
        <p:spPr>
          <a:xfrm>
            <a:off x="5596502" y="2405894"/>
            <a:ext cx="5754896" cy="3197464"/>
          </a:xfrm>
        </p:spPr>
        <p:txBody>
          <a:bodyPr anchor="t">
            <a:normAutofit/>
          </a:bodyPr>
          <a:lstStyle/>
          <a:p>
            <a:pPr marL="0" indent="0">
              <a:buNone/>
            </a:pPr>
            <a:r>
              <a:rPr lang="en-US" sz="2000" dirty="0"/>
              <a:t>  </a:t>
            </a:r>
            <a:r>
              <a:rPr lang="en-US" sz="6600" dirty="0"/>
              <a:t>The End</a:t>
            </a:r>
            <a:endParaRPr lang="en-US" sz="20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51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B04FB9-552B-697B-1E77-E2B2FEDB5C7B}"/>
              </a:ext>
            </a:extLst>
          </p:cNvPr>
          <p:cNvSpPr>
            <a:spLocks noGrp="1"/>
          </p:cNvSpPr>
          <p:nvPr>
            <p:ph type="title"/>
          </p:nvPr>
        </p:nvSpPr>
        <p:spPr>
          <a:xfrm>
            <a:off x="838200" y="253397"/>
            <a:ext cx="10515600" cy="1273233"/>
          </a:xfrm>
        </p:spPr>
        <p:txBody>
          <a:bodyPr>
            <a:normAutofit/>
          </a:bodyPr>
          <a:lstStyle/>
          <a:p>
            <a:r>
              <a:rPr lang="en-US" sz="4000" b="1"/>
              <a:t>1.1.1 Characteristics of legacy projects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347B9D7-513D-AD4B-BB51-E52F412DE09D}"/>
              </a:ext>
            </a:extLst>
          </p:cNvPr>
          <p:cNvSpPr>
            <a:spLocks noGrp="1"/>
          </p:cNvSpPr>
          <p:nvPr>
            <p:ph idx="1"/>
          </p:nvPr>
        </p:nvSpPr>
        <p:spPr>
          <a:xfrm>
            <a:off x="838200" y="2478024"/>
            <a:ext cx="10515600" cy="3694176"/>
          </a:xfrm>
        </p:spPr>
        <p:txBody>
          <a:bodyPr>
            <a:normAutofit/>
          </a:bodyPr>
          <a:lstStyle/>
          <a:p>
            <a:pPr marL="0" indent="0">
              <a:buNone/>
            </a:pPr>
            <a:r>
              <a:rPr lang="en-US" sz="2400" dirty="0"/>
              <a:t>Few features that many legacy projects have in common</a:t>
            </a:r>
          </a:p>
          <a:p>
            <a:r>
              <a:rPr lang="en-US" sz="2400" dirty="0"/>
              <a:t>Old</a:t>
            </a:r>
          </a:p>
          <a:p>
            <a:r>
              <a:rPr lang="en-US" sz="2400" dirty="0"/>
              <a:t>Large</a:t>
            </a:r>
          </a:p>
          <a:p>
            <a:r>
              <a:rPr lang="en-US" sz="2400" dirty="0"/>
              <a:t>INHERITED</a:t>
            </a:r>
          </a:p>
          <a:p>
            <a:r>
              <a:rPr lang="en-US" sz="2400" dirty="0"/>
              <a:t>POORLY DOCUMENTED</a:t>
            </a:r>
          </a:p>
          <a:p>
            <a:endParaRPr lang="en-US" sz="2200" dirty="0"/>
          </a:p>
        </p:txBody>
      </p:sp>
    </p:spTree>
    <p:extLst>
      <p:ext uri="{BB962C8B-B14F-4D97-AF65-F5344CB8AC3E}">
        <p14:creationId xmlns:p14="http://schemas.microsoft.com/office/powerpoint/2010/main" val="13941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7CC41-A7EB-7F03-89C3-AADDEB1FD28F}"/>
              </a:ext>
            </a:extLst>
          </p:cNvPr>
          <p:cNvSpPr>
            <a:spLocks noGrp="1"/>
          </p:cNvSpPr>
          <p:nvPr>
            <p:ph type="title"/>
          </p:nvPr>
        </p:nvSpPr>
        <p:spPr>
          <a:xfrm>
            <a:off x="838200" y="253397"/>
            <a:ext cx="10515600" cy="1273233"/>
          </a:xfrm>
        </p:spPr>
        <p:txBody>
          <a:bodyPr>
            <a:normAutofit/>
          </a:bodyPr>
          <a:lstStyle/>
          <a:p>
            <a:r>
              <a:rPr lang="en-US" sz="4000" b="1"/>
              <a:t>1.1.2 Exceptions to the rule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B262E3B-8BDD-4E58-D5B5-69FBEA39E7FC}"/>
              </a:ext>
            </a:extLst>
          </p:cNvPr>
          <p:cNvSpPr>
            <a:spLocks noGrp="1"/>
          </p:cNvSpPr>
          <p:nvPr>
            <p:ph idx="1"/>
          </p:nvPr>
        </p:nvSpPr>
        <p:spPr>
          <a:xfrm>
            <a:off x="838200" y="2478024"/>
            <a:ext cx="10515600" cy="3694176"/>
          </a:xfrm>
        </p:spPr>
        <p:txBody>
          <a:bodyPr>
            <a:normAutofit/>
          </a:bodyPr>
          <a:lstStyle/>
          <a:p>
            <a:r>
              <a:rPr lang="en-US" sz="2200"/>
              <a:t>Just because a project fulfills some of the preceding criteria doesn’t necessarily mean it should be treated as a legacy project. </a:t>
            </a:r>
          </a:p>
          <a:p>
            <a:r>
              <a:rPr lang="en-US" sz="2200"/>
              <a:t>A perfect example of this is the Linux kernel. It’s been in development since 1991, so it’s definitely old, and it’s also large.</a:t>
            </a:r>
          </a:p>
          <a:p>
            <a:pPr marL="0" indent="0">
              <a:buNone/>
            </a:pPr>
            <a:r>
              <a:rPr lang="en-US" sz="2200"/>
              <a:t>http://wpcme.coverity.com/wp-content/ uploads/2012-Coverity-Scan-Report.pdf.</a:t>
            </a:r>
          </a:p>
        </p:txBody>
      </p:sp>
    </p:spTree>
    <p:extLst>
      <p:ext uri="{BB962C8B-B14F-4D97-AF65-F5344CB8AC3E}">
        <p14:creationId xmlns:p14="http://schemas.microsoft.com/office/powerpoint/2010/main" val="208811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22AFE4-0DDE-0B25-7B0B-47EADF4A4B6F}"/>
              </a:ext>
            </a:extLst>
          </p:cNvPr>
          <p:cNvSpPr>
            <a:spLocks noGrp="1"/>
          </p:cNvSpPr>
          <p:nvPr>
            <p:ph type="title"/>
          </p:nvPr>
        </p:nvSpPr>
        <p:spPr>
          <a:xfrm>
            <a:off x="838200" y="253397"/>
            <a:ext cx="10515600" cy="1273233"/>
          </a:xfrm>
        </p:spPr>
        <p:txBody>
          <a:bodyPr>
            <a:normAutofit/>
          </a:bodyPr>
          <a:lstStyle/>
          <a:p>
            <a:r>
              <a:rPr lang="en-US" sz="4000" b="1"/>
              <a:t>1.2 Legacy code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06F36B-43E3-1172-B6C4-D622437D7207}"/>
              </a:ext>
            </a:extLst>
          </p:cNvPr>
          <p:cNvSpPr>
            <a:spLocks noGrp="1"/>
          </p:cNvSpPr>
          <p:nvPr>
            <p:ph idx="1"/>
          </p:nvPr>
        </p:nvSpPr>
        <p:spPr>
          <a:xfrm>
            <a:off x="838200" y="2478024"/>
            <a:ext cx="10515600" cy="3694176"/>
          </a:xfrm>
        </p:spPr>
        <p:txBody>
          <a:bodyPr>
            <a:normAutofit/>
          </a:bodyPr>
          <a:lstStyle/>
          <a:p>
            <a:r>
              <a:rPr lang="en-US" sz="2200"/>
              <a:t>The most important part of any software project, especially for an engineer, is the code itself.</a:t>
            </a:r>
          </a:p>
        </p:txBody>
      </p:sp>
    </p:spTree>
    <p:extLst>
      <p:ext uri="{BB962C8B-B14F-4D97-AF65-F5344CB8AC3E}">
        <p14:creationId xmlns:p14="http://schemas.microsoft.com/office/powerpoint/2010/main" val="16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48B82-3BD7-3887-2D46-F477121ABE70}"/>
              </a:ext>
            </a:extLst>
          </p:cNvPr>
          <p:cNvSpPr>
            <a:spLocks noGrp="1"/>
          </p:cNvSpPr>
          <p:nvPr>
            <p:ph type="title"/>
          </p:nvPr>
        </p:nvSpPr>
        <p:spPr>
          <a:xfrm>
            <a:off x="841248" y="502920"/>
            <a:ext cx="10509504" cy="1975104"/>
          </a:xfrm>
        </p:spPr>
        <p:txBody>
          <a:bodyPr anchor="b">
            <a:normAutofit/>
          </a:bodyPr>
          <a:lstStyle/>
          <a:p>
            <a:r>
              <a:rPr lang="en-US" sz="5400" b="1"/>
              <a:t>1.2.1 Untested, untestable code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901DEE-C169-8D89-339C-9B5BECF12DA1}"/>
              </a:ext>
            </a:extLst>
          </p:cNvPr>
          <p:cNvSpPr>
            <a:spLocks noGrp="1"/>
          </p:cNvSpPr>
          <p:nvPr>
            <p:ph idx="1"/>
          </p:nvPr>
        </p:nvSpPr>
        <p:spPr>
          <a:xfrm>
            <a:off x="841248" y="3328416"/>
            <a:ext cx="10509504" cy="2715768"/>
          </a:xfrm>
        </p:spPr>
        <p:txBody>
          <a:bodyPr>
            <a:normAutofit/>
          </a:bodyPr>
          <a:lstStyle/>
          <a:p>
            <a:r>
              <a:rPr lang="en-US" sz="2000"/>
              <a:t>A technical documentation for software projects is usually either nonexistent or unreliable, tests are often the best place to look for clues about the system’s behavior and design assumptions. </a:t>
            </a:r>
          </a:p>
          <a:p>
            <a:r>
              <a:rPr lang="en-US" sz="2000"/>
              <a:t>A good test suite can function as the de facto documentation for a project. In fact, tests can even be more useful than documentation, because they’re more likely to be kept in sync with the actual behavior of the system. </a:t>
            </a:r>
          </a:p>
          <a:p>
            <a:r>
              <a:rPr lang="en-US" sz="2000"/>
              <a:t>A socially responsible developer will take care to fix any tests that were broken by their changes to production code.</a:t>
            </a:r>
          </a:p>
        </p:txBody>
      </p:sp>
    </p:spTree>
    <p:extLst>
      <p:ext uri="{BB962C8B-B14F-4D97-AF65-F5344CB8AC3E}">
        <p14:creationId xmlns:p14="http://schemas.microsoft.com/office/powerpoint/2010/main" val="223710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F4683-FA5B-0A51-109A-83D2A1534E6B}"/>
              </a:ext>
            </a:extLst>
          </p:cNvPr>
          <p:cNvSpPr>
            <a:spLocks noGrp="1"/>
          </p:cNvSpPr>
          <p:nvPr>
            <p:ph type="title"/>
          </p:nvPr>
        </p:nvSpPr>
        <p:spPr>
          <a:xfrm>
            <a:off x="841248" y="502920"/>
            <a:ext cx="10509504" cy="1975104"/>
          </a:xfrm>
        </p:spPr>
        <p:txBody>
          <a:bodyPr anchor="b">
            <a:normAutofit/>
          </a:bodyPr>
          <a:lstStyle/>
          <a:p>
            <a:r>
              <a:rPr lang="en-US" sz="5400" b="1"/>
              <a:t>System Properties for Test</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EC4014-54D2-B2E9-C863-65DCF26F890F}"/>
              </a:ext>
            </a:extLst>
          </p:cNvPr>
          <p:cNvSpPr>
            <a:spLocks noGrp="1"/>
          </p:cNvSpPr>
          <p:nvPr>
            <p:ph idx="1"/>
          </p:nvPr>
        </p:nvSpPr>
        <p:spPr>
          <a:xfrm>
            <a:off x="841248" y="3328416"/>
            <a:ext cx="10509504" cy="2715768"/>
          </a:xfrm>
        </p:spPr>
        <p:txBody>
          <a:bodyPr>
            <a:normAutofit/>
          </a:bodyPr>
          <a:lstStyle/>
          <a:p>
            <a:r>
              <a:rPr lang="en-US" sz="2200"/>
              <a:t>Save any existing value of the system property. </a:t>
            </a:r>
          </a:p>
          <a:p>
            <a:r>
              <a:rPr lang="en-US" sz="2200"/>
              <a:t>Set the system property to the value you want. </a:t>
            </a:r>
          </a:p>
          <a:p>
            <a:r>
              <a:rPr lang="en-US" sz="2200"/>
              <a:t>Run the test. </a:t>
            </a:r>
          </a:p>
          <a:p>
            <a:r>
              <a:rPr lang="en-US" sz="2200"/>
              <a:t>Restore the system property to the value that you saved. You must make sure to do this even if the test fails or throws an exception. </a:t>
            </a:r>
          </a:p>
        </p:txBody>
      </p:sp>
    </p:spTree>
    <p:extLst>
      <p:ext uri="{BB962C8B-B14F-4D97-AF65-F5344CB8AC3E}">
        <p14:creationId xmlns:p14="http://schemas.microsoft.com/office/powerpoint/2010/main" val="28461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D958B-F490-F004-3E34-86BB913772A0}"/>
              </a:ext>
            </a:extLst>
          </p:cNvPr>
          <p:cNvSpPr>
            <a:spLocks noGrp="1"/>
          </p:cNvSpPr>
          <p:nvPr>
            <p:ph type="title"/>
          </p:nvPr>
        </p:nvSpPr>
        <p:spPr>
          <a:xfrm>
            <a:off x="841248" y="502920"/>
            <a:ext cx="10509504" cy="1975104"/>
          </a:xfrm>
        </p:spPr>
        <p:txBody>
          <a:bodyPr anchor="b">
            <a:normAutofit/>
          </a:bodyPr>
          <a:lstStyle/>
          <a:p>
            <a:r>
              <a:rPr lang="en-US" sz="5400" b="1"/>
              <a:t>1.2.2 Inflexible code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533DB6-F411-9E82-48C0-883FE46EBFC7}"/>
              </a:ext>
            </a:extLst>
          </p:cNvPr>
          <p:cNvSpPr>
            <a:spLocks noGrp="1"/>
          </p:cNvSpPr>
          <p:nvPr>
            <p:ph idx="1"/>
          </p:nvPr>
        </p:nvSpPr>
        <p:spPr>
          <a:xfrm>
            <a:off x="841248" y="3328416"/>
            <a:ext cx="10509504" cy="2715768"/>
          </a:xfrm>
        </p:spPr>
        <p:txBody>
          <a:bodyPr>
            <a:normAutofit/>
          </a:bodyPr>
          <a:lstStyle/>
          <a:p>
            <a:r>
              <a:rPr lang="en-US" sz="2200"/>
              <a:t>A common problem with legacy code is that implementing new features or changes to existing behavior is inordinately difficult.</a:t>
            </a:r>
          </a:p>
          <a:p>
            <a:r>
              <a:rPr lang="en-US" sz="2200"/>
              <a:t>To make matters worse, each one of those edits also needs to be tested, often manually.</a:t>
            </a:r>
          </a:p>
          <a:p>
            <a:endParaRPr lang="en-US" sz="2200"/>
          </a:p>
        </p:txBody>
      </p:sp>
    </p:spTree>
    <p:extLst>
      <p:ext uri="{BB962C8B-B14F-4D97-AF65-F5344CB8AC3E}">
        <p14:creationId xmlns:p14="http://schemas.microsoft.com/office/powerpoint/2010/main" val="60243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73EB89-BDC0-0C06-4D6E-3C43F2EF3BDF}"/>
              </a:ext>
            </a:extLst>
          </p:cNvPr>
          <p:cNvSpPr>
            <a:spLocks noGrp="1"/>
          </p:cNvSpPr>
          <p:nvPr>
            <p:ph type="title"/>
          </p:nvPr>
        </p:nvSpPr>
        <p:spPr>
          <a:xfrm>
            <a:off x="1115568" y="548640"/>
            <a:ext cx="10168128" cy="1179576"/>
          </a:xfrm>
        </p:spPr>
        <p:txBody>
          <a:bodyPr>
            <a:normAutofit/>
          </a:bodyPr>
          <a:lstStyle/>
          <a:p>
            <a:r>
              <a:rPr lang="en-US" sz="4000" b="1"/>
              <a:t>1.2.3 Code encumbered by technical debt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A9ED52-679A-A988-4DC4-A9260F13DC8F}"/>
              </a:ext>
            </a:extLst>
          </p:cNvPr>
          <p:cNvSpPr>
            <a:spLocks noGrp="1"/>
          </p:cNvSpPr>
          <p:nvPr>
            <p:ph idx="1"/>
          </p:nvPr>
        </p:nvSpPr>
        <p:spPr>
          <a:xfrm>
            <a:off x="1115568" y="2481943"/>
            <a:ext cx="10168128" cy="3695020"/>
          </a:xfrm>
        </p:spPr>
        <p:txBody>
          <a:bodyPr>
            <a:normAutofit/>
          </a:bodyPr>
          <a:lstStyle/>
          <a:p>
            <a:r>
              <a:rPr lang="en-US" sz="2200"/>
              <a:t>Every developer is occasionally guilty of writing code that they know isn’t perfect but is good enough for now. </a:t>
            </a:r>
          </a:p>
          <a:p>
            <a:r>
              <a:rPr lang="en-US" sz="2200"/>
              <a:t>In fact, this is often the correct approach. </a:t>
            </a:r>
          </a:p>
          <a:p>
            <a:r>
              <a:rPr lang="en-US" sz="2200"/>
              <a:t>As Voltaire wrote, le mieux est l’ennemi du bien (perfect is the enemy of good). </a:t>
            </a:r>
          </a:p>
        </p:txBody>
      </p:sp>
    </p:spTree>
    <p:extLst>
      <p:ext uri="{BB962C8B-B14F-4D97-AF65-F5344CB8AC3E}">
        <p14:creationId xmlns:p14="http://schemas.microsoft.com/office/powerpoint/2010/main" val="146914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1147</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Software Re-Engineering</vt:lpstr>
      <vt:lpstr>1.1 Legacy project</vt:lpstr>
      <vt:lpstr>1.1.1 Characteristics of legacy projects</vt:lpstr>
      <vt:lpstr>1.1.2 Exceptions to the rule</vt:lpstr>
      <vt:lpstr>1.2 Legacy code</vt:lpstr>
      <vt:lpstr>1.2.1 Untested, untestable code</vt:lpstr>
      <vt:lpstr>System Properties for Test</vt:lpstr>
      <vt:lpstr>1.2.2 Inflexible code</vt:lpstr>
      <vt:lpstr>1.2.3 Code encumbered by technical debt</vt:lpstr>
      <vt:lpstr>1.3 Legacy infrastructure</vt:lpstr>
      <vt:lpstr>1.3.1 Development environment</vt:lpstr>
      <vt:lpstr>1.3.1 Development environment</vt:lpstr>
      <vt:lpstr>1.3.2 Outdated dependencies</vt:lpstr>
      <vt:lpstr>1.3.3 Heterogeneous environments</vt:lpstr>
      <vt:lpstr>1.4 Legacy culture</vt:lpstr>
      <vt:lpstr>1.4.1 Fear of change</vt:lpstr>
      <vt:lpstr>1.4.2 Knowledge silos</vt:lpstr>
      <vt:lpstr>1.4.2 Knowledge silos</vt:lpstr>
      <vt:lpstr>1.5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Re-Engineering</dc:title>
  <dc:creator>Usman Ghani</dc:creator>
  <cp:lastModifiedBy>Wali Muhammad</cp:lastModifiedBy>
  <cp:revision>31</cp:revision>
  <dcterms:created xsi:type="dcterms:W3CDTF">2023-09-08T04:12:15Z</dcterms:created>
  <dcterms:modified xsi:type="dcterms:W3CDTF">2024-09-29T10:21:12Z</dcterms:modified>
</cp:coreProperties>
</file>