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7" r:id="rId6"/>
    <p:sldId id="281" r:id="rId7"/>
    <p:sldId id="298" r:id="rId8"/>
    <p:sldId id="299" r:id="rId9"/>
    <p:sldId id="300" r:id="rId10"/>
    <p:sldId id="301" r:id="rId11"/>
    <p:sldId id="303" r:id="rId12"/>
    <p:sldId id="302" r:id="rId13"/>
    <p:sldId id="304" r:id="rId14"/>
    <p:sldId id="305" r:id="rId15"/>
    <p:sldId id="309" r:id="rId16"/>
    <p:sldId id="308" r:id="rId17"/>
    <p:sldId id="307" r:id="rId18"/>
    <p:sldId id="283" r:id="rId19"/>
    <p:sldId id="263" r:id="rId20"/>
    <p:sldId id="275" r:id="rId21"/>
    <p:sldId id="276" r:id="rId22"/>
    <p:sldId id="277" r:id="rId23"/>
    <p:sldId id="278" r:id="rId24"/>
    <p:sldId id="279" r:id="rId25"/>
    <p:sldId id="280" r:id="rId26"/>
    <p:sldId id="293" r:id="rId27"/>
    <p:sldId id="268" r:id="rId28"/>
    <p:sldId id="297" r:id="rId29"/>
    <p:sldId id="289" r:id="rId30"/>
    <p:sldId id="290" r:id="rId31"/>
    <p:sldId id="291" r:id="rId32"/>
    <p:sldId id="292" r:id="rId33"/>
    <p:sldId id="295" r:id="rId34"/>
    <p:sldId id="296" r:id="rId35"/>
    <p:sldId id="271" r:id="rId36"/>
    <p:sldId id="272" r:id="rId37"/>
  </p:sldIdLst>
  <p:sldSz cx="18288000" cy="10287000"/>
  <p:notesSz cx="6858000" cy="9144000"/>
  <p:embeddedFontLst>
    <p:embeddedFont>
      <p:font typeface="Lato" panose="020B0604020202020204" charset="0"/>
      <p:regular r:id="rId39"/>
      <p:bold r:id="rId40"/>
      <p:italic r:id="rId41"/>
      <p:boldItalic r:id="rId42"/>
    </p:embeddedFont>
    <p:embeddedFont>
      <p:font typeface="Rajdhani" panose="020B0604020202020204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E8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FB2C23-629C-09F1-E9B6-3AD7B135FD91}" v="301" dt="2024-12-16T05:45:56.422"/>
    <p1510:client id="{569823B4-89FC-7D68-FDD8-5F005974BFC0}" v="201" dt="2024-12-16T04:45:20.287"/>
    <p1510:client id="{667C9F6C-B894-4F90-AC1B-ACAB6B4D0109}" v="92" dt="2024-12-15T15:38:40.065"/>
    <p1510:client id="{6E961F23-FB71-BC22-E3AD-F97F94F89E45}" v="732" dt="2024-12-16T05:32:10.832"/>
    <p1510:client id="{7CC27D08-4F8A-E066-5636-14188169900B}" v="124" vWet="153" dt="2024-12-16T05:11:54.277"/>
    <p1510:client id="{9D625FE0-FE9B-6A2A-C179-99EE529FEF6F}" v="259" dt="2024-12-16T05:43:15.947"/>
  </p1510:revLst>
</p1510:revInfo>
</file>

<file path=ppt/tableStyles.xml><?xml version="1.0" encoding="utf-8"?>
<a:tblStyleLst xmlns:a="http://schemas.openxmlformats.org/drawingml/2006/main" def="{42185D4C-94DB-4018-84BE-E835A46E1F77}">
  <a:tblStyle styleId="{42185D4C-94DB-4018-84BE-E835A46E1F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48FB2C23-629C-09F1-E9B6-3AD7B135FD91}"/>
    <pc:docChg chg="addSld delSld modSld sldOrd">
      <pc:chgData name="Guest User" userId="" providerId="Windows Live" clId="Web-{48FB2C23-629C-09F1-E9B6-3AD7B135FD91}" dt="2024-12-16T05:45:56.422" v="202"/>
      <pc:docMkLst>
        <pc:docMk/>
      </pc:docMkLst>
      <pc:sldChg chg="del">
        <pc:chgData name="Guest User" userId="" providerId="Windows Live" clId="Web-{48FB2C23-629C-09F1-E9B6-3AD7B135FD91}" dt="2024-12-16T05:35:04.012" v="179"/>
        <pc:sldMkLst>
          <pc:docMk/>
          <pc:sldMk cId="0" sldId="260"/>
        </pc:sldMkLst>
      </pc:sldChg>
      <pc:sldChg chg="modSp">
        <pc:chgData name="Guest User" userId="" providerId="Windows Live" clId="Web-{48FB2C23-629C-09F1-E9B6-3AD7B135FD91}" dt="2024-12-16T05:36:26.217" v="198" actId="20577"/>
        <pc:sldMkLst>
          <pc:docMk/>
          <pc:sldMk cId="2705486047" sldId="281"/>
        </pc:sldMkLst>
        <pc:spChg chg="mod">
          <ac:chgData name="Guest User" userId="" providerId="Windows Live" clId="Web-{48FB2C23-629C-09F1-E9B6-3AD7B135FD91}" dt="2024-12-16T05:35:30.372" v="181" actId="20577"/>
          <ac:spMkLst>
            <pc:docMk/>
            <pc:sldMk cId="2705486047" sldId="281"/>
            <ac:spMk id="7" creationId="{68C562F2-C5B3-F377-A143-DA4C65D90029}"/>
          </ac:spMkLst>
        </pc:spChg>
        <pc:spChg chg="mod">
          <ac:chgData name="Guest User" userId="" providerId="Windows Live" clId="Web-{48FB2C23-629C-09F1-E9B6-3AD7B135FD91}" dt="2024-12-16T05:22:10.708" v="64" actId="20577"/>
          <ac:spMkLst>
            <pc:docMk/>
            <pc:sldMk cId="2705486047" sldId="281"/>
            <ac:spMk id="9" creationId="{69BB0251-E54C-F4E1-A173-385206152C1B}"/>
          </ac:spMkLst>
        </pc:spChg>
        <pc:spChg chg="mod">
          <ac:chgData name="Guest User" userId="" providerId="Windows Live" clId="Web-{48FB2C23-629C-09F1-E9B6-3AD7B135FD91}" dt="2024-12-16T05:36:26.217" v="198" actId="20577"/>
          <ac:spMkLst>
            <pc:docMk/>
            <pc:sldMk cId="2705486047" sldId="281"/>
            <ac:spMk id="10" creationId="{5F1A0F53-E3D6-922F-447F-1ACC8692D3D8}"/>
          </ac:spMkLst>
        </pc:spChg>
      </pc:sldChg>
      <pc:sldChg chg="del">
        <pc:chgData name="Guest User" userId="" providerId="Windows Live" clId="Web-{48FB2C23-629C-09F1-E9B6-3AD7B135FD91}" dt="2024-12-16T05:17:03.527" v="0"/>
        <pc:sldMkLst>
          <pc:docMk/>
          <pc:sldMk cId="3437164174" sldId="282"/>
        </pc:sldMkLst>
      </pc:sldChg>
      <pc:sldChg chg="del">
        <pc:chgData name="Guest User" userId="" providerId="Windows Live" clId="Web-{48FB2C23-629C-09F1-E9B6-3AD7B135FD91}" dt="2024-12-16T05:22:42.647" v="73"/>
        <pc:sldMkLst>
          <pc:docMk/>
          <pc:sldMk cId="2541080305" sldId="285"/>
        </pc:sldMkLst>
      </pc:sldChg>
      <pc:sldChg chg="modSp">
        <pc:chgData name="Guest User" userId="" providerId="Windows Live" clId="Web-{48FB2C23-629C-09F1-E9B6-3AD7B135FD91}" dt="2024-12-16T05:37:17.610" v="200" actId="20577"/>
        <pc:sldMkLst>
          <pc:docMk/>
          <pc:sldMk cId="3299646856" sldId="301"/>
        </pc:sldMkLst>
        <pc:spChg chg="mod">
          <ac:chgData name="Guest User" userId="" providerId="Windows Live" clId="Web-{48FB2C23-629C-09F1-E9B6-3AD7B135FD91}" dt="2024-12-16T05:37:17.610" v="200" actId="20577"/>
          <ac:spMkLst>
            <pc:docMk/>
            <pc:sldMk cId="3299646856" sldId="301"/>
            <ac:spMk id="9" creationId="{69BB0251-E54C-F4E1-A173-385206152C1B}"/>
          </ac:spMkLst>
        </pc:spChg>
      </pc:sldChg>
      <pc:sldChg chg="addSp delSp modSp">
        <pc:chgData name="Guest User" userId="" providerId="Windows Live" clId="Web-{48FB2C23-629C-09F1-E9B6-3AD7B135FD91}" dt="2024-12-16T05:17:48.653" v="9" actId="1076"/>
        <pc:sldMkLst>
          <pc:docMk/>
          <pc:sldMk cId="569501392" sldId="303"/>
        </pc:sldMkLst>
        <pc:spChg chg="mod">
          <ac:chgData name="Guest User" userId="" providerId="Windows Live" clId="Web-{48FB2C23-629C-09F1-E9B6-3AD7B135FD91}" dt="2024-12-16T05:17:44.575" v="7" actId="14100"/>
          <ac:spMkLst>
            <pc:docMk/>
            <pc:sldMk cId="569501392" sldId="303"/>
            <ac:spMk id="9" creationId="{69BB0251-E54C-F4E1-A173-385206152C1B}"/>
          </ac:spMkLst>
        </pc:spChg>
        <pc:picChg chg="add mod modCrop">
          <ac:chgData name="Guest User" userId="" providerId="Windows Live" clId="Web-{48FB2C23-629C-09F1-E9B6-3AD7B135FD91}" dt="2024-12-16T05:17:48.653" v="9" actId="1076"/>
          <ac:picMkLst>
            <pc:docMk/>
            <pc:sldMk cId="569501392" sldId="303"/>
            <ac:picMk id="2" creationId="{2E3410D8-2FCE-D7A8-5897-2375A0652D77}"/>
          </ac:picMkLst>
        </pc:picChg>
        <pc:picChg chg="del">
          <ac:chgData name="Guest User" userId="" providerId="Windows Live" clId="Web-{48FB2C23-629C-09F1-E9B6-3AD7B135FD91}" dt="2024-12-16T05:17:14.824" v="1"/>
          <ac:picMkLst>
            <pc:docMk/>
            <pc:sldMk cId="569501392" sldId="303"/>
            <ac:picMk id="4" creationId="{2859CB94-71AF-1038-47B0-33D70CB491ED}"/>
          </ac:picMkLst>
        </pc:picChg>
      </pc:sldChg>
      <pc:sldChg chg="modSp add replId">
        <pc:chgData name="Guest User" userId="" providerId="Windows Live" clId="Web-{48FB2C23-629C-09F1-E9B6-3AD7B135FD91}" dt="2024-12-16T05:21:30.973" v="55" actId="20577"/>
        <pc:sldMkLst>
          <pc:docMk/>
          <pc:sldMk cId="3102509802" sldId="304"/>
        </pc:sldMkLst>
        <pc:spChg chg="mod ord">
          <ac:chgData name="Guest User" userId="" providerId="Windows Live" clId="Web-{48FB2C23-629C-09F1-E9B6-3AD7B135FD91}" dt="2024-12-16T05:19:21.453" v="20" actId="20577"/>
          <ac:spMkLst>
            <pc:docMk/>
            <pc:sldMk cId="3102509802" sldId="304"/>
            <ac:spMk id="3" creationId="{938319E1-BF98-1A2D-5BA4-0B68DC47B82B}"/>
          </ac:spMkLst>
        </pc:spChg>
        <pc:spChg chg="mod">
          <ac:chgData name="Guest User" userId="" providerId="Windows Live" clId="Web-{48FB2C23-629C-09F1-E9B6-3AD7B135FD91}" dt="2024-12-16T05:21:30.973" v="55" actId="20577"/>
          <ac:spMkLst>
            <pc:docMk/>
            <pc:sldMk cId="3102509802" sldId="304"/>
            <ac:spMk id="9" creationId="{69BB0251-E54C-F4E1-A173-385206152C1B}"/>
          </ac:spMkLst>
        </pc:spChg>
      </pc:sldChg>
      <pc:sldChg chg="modSp add ord replId">
        <pc:chgData name="Guest User" userId="" providerId="Windows Live" clId="Web-{48FB2C23-629C-09F1-E9B6-3AD7B135FD91}" dt="2024-12-16T05:26:00.621" v="106" actId="20577"/>
        <pc:sldMkLst>
          <pc:docMk/>
          <pc:sldMk cId="1536669097" sldId="305"/>
        </pc:sldMkLst>
        <pc:spChg chg="mod">
          <ac:chgData name="Guest User" userId="" providerId="Windows Live" clId="Web-{48FB2C23-629C-09F1-E9B6-3AD7B135FD91}" dt="2024-12-16T05:26:00.621" v="106" actId="20577"/>
          <ac:spMkLst>
            <pc:docMk/>
            <pc:sldMk cId="1536669097" sldId="305"/>
            <ac:spMk id="9" creationId="{69BB0251-E54C-F4E1-A173-385206152C1B}"/>
          </ac:spMkLst>
        </pc:spChg>
      </pc:sldChg>
      <pc:sldChg chg="add del replId">
        <pc:chgData name="Guest User" userId="" providerId="Windows Live" clId="Web-{48FB2C23-629C-09F1-E9B6-3AD7B135FD91}" dt="2024-12-16T05:26:16.965" v="110"/>
        <pc:sldMkLst>
          <pc:docMk/>
          <pc:sldMk cId="2096396237" sldId="306"/>
        </pc:sldMkLst>
      </pc:sldChg>
      <pc:sldChg chg="modSp add ord replId">
        <pc:chgData name="Guest User" userId="" providerId="Windows Live" clId="Web-{48FB2C23-629C-09F1-E9B6-3AD7B135FD91}" dt="2024-12-16T05:26:39.763" v="117" actId="20577"/>
        <pc:sldMkLst>
          <pc:docMk/>
          <pc:sldMk cId="1447384118" sldId="307"/>
        </pc:sldMkLst>
        <pc:spChg chg="mod">
          <ac:chgData name="Guest User" userId="" providerId="Windows Live" clId="Web-{48FB2C23-629C-09F1-E9B6-3AD7B135FD91}" dt="2024-12-16T05:26:39.763" v="117" actId="20577"/>
          <ac:spMkLst>
            <pc:docMk/>
            <pc:sldMk cId="1447384118" sldId="307"/>
            <ac:spMk id="9" creationId="{69BB0251-E54C-F4E1-A173-385206152C1B}"/>
          </ac:spMkLst>
        </pc:spChg>
      </pc:sldChg>
      <pc:sldChg chg="addSp delSp modSp add ord replId">
        <pc:chgData name="Guest User" userId="" providerId="Windows Live" clId="Web-{48FB2C23-629C-09F1-E9B6-3AD7B135FD91}" dt="2024-12-16T05:28:13.516" v="146" actId="20577"/>
        <pc:sldMkLst>
          <pc:docMk/>
          <pc:sldMk cId="1008220011" sldId="308"/>
        </pc:sldMkLst>
        <pc:spChg chg="mod">
          <ac:chgData name="Guest User" userId="" providerId="Windows Live" clId="Web-{48FB2C23-629C-09F1-E9B6-3AD7B135FD91}" dt="2024-12-16T05:27:49.812" v="140" actId="20577"/>
          <ac:spMkLst>
            <pc:docMk/>
            <pc:sldMk cId="1008220011" sldId="308"/>
            <ac:spMk id="3" creationId="{938319E1-BF98-1A2D-5BA4-0B68DC47B82B}"/>
          </ac:spMkLst>
        </pc:spChg>
        <pc:spChg chg="mod">
          <ac:chgData name="Guest User" userId="" providerId="Windows Live" clId="Web-{48FB2C23-629C-09F1-E9B6-3AD7B135FD91}" dt="2024-12-16T05:28:13.516" v="146" actId="20577"/>
          <ac:spMkLst>
            <pc:docMk/>
            <pc:sldMk cId="1008220011" sldId="308"/>
            <ac:spMk id="9" creationId="{69BB0251-E54C-F4E1-A173-385206152C1B}"/>
          </ac:spMkLst>
        </pc:spChg>
        <pc:picChg chg="add mod ord">
          <ac:chgData name="Guest User" userId="" providerId="Windows Live" clId="Web-{48FB2C23-629C-09F1-E9B6-3AD7B135FD91}" dt="2024-12-16T05:28:04.531" v="142"/>
          <ac:picMkLst>
            <pc:docMk/>
            <pc:sldMk cId="1008220011" sldId="308"/>
            <ac:picMk id="2" creationId="{1F6D06F3-04AA-51C7-0289-717E42084EB4}"/>
          </ac:picMkLst>
        </pc:picChg>
        <pc:picChg chg="del">
          <ac:chgData name="Guest User" userId="" providerId="Windows Live" clId="Web-{48FB2C23-629C-09F1-E9B6-3AD7B135FD91}" dt="2024-12-16T05:27:07.842" v="122"/>
          <ac:picMkLst>
            <pc:docMk/>
            <pc:sldMk cId="1008220011" sldId="308"/>
            <ac:picMk id="4" creationId="{2859CB94-71AF-1038-47B0-33D70CB491ED}"/>
          </ac:picMkLst>
        </pc:picChg>
      </pc:sldChg>
      <pc:sldChg chg="addSp delSp modSp add ord replId">
        <pc:chgData name="Guest User" userId="" providerId="Windows Live" clId="Web-{48FB2C23-629C-09F1-E9B6-3AD7B135FD91}" dt="2024-12-16T05:31:00.739" v="178" actId="20577"/>
        <pc:sldMkLst>
          <pc:docMk/>
          <pc:sldMk cId="2742992137" sldId="309"/>
        </pc:sldMkLst>
        <pc:spChg chg="add del mod">
          <ac:chgData name="Guest User" userId="" providerId="Windows Live" clId="Web-{48FB2C23-629C-09F1-E9B6-3AD7B135FD91}" dt="2024-12-16T05:29:28.877" v="160"/>
          <ac:spMkLst>
            <pc:docMk/>
            <pc:sldMk cId="2742992137" sldId="309"/>
            <ac:spMk id="4" creationId="{03F6CC76-B2AF-94C0-341F-45AE11BABED5}"/>
          </ac:spMkLst>
        </pc:spChg>
        <pc:spChg chg="add del mod">
          <ac:chgData name="Guest User" userId="" providerId="Windows Live" clId="Web-{48FB2C23-629C-09F1-E9B6-3AD7B135FD91}" dt="2024-12-16T05:30:16.378" v="169"/>
          <ac:spMkLst>
            <pc:docMk/>
            <pc:sldMk cId="2742992137" sldId="309"/>
            <ac:spMk id="6" creationId="{5150498B-2A56-0978-03A6-22CB36767E6F}"/>
          </ac:spMkLst>
        </pc:spChg>
        <pc:spChg chg="add mod">
          <ac:chgData name="Guest User" userId="" providerId="Windows Live" clId="Web-{48FB2C23-629C-09F1-E9B6-3AD7B135FD91}" dt="2024-12-16T05:31:00.739" v="178" actId="20577"/>
          <ac:spMkLst>
            <pc:docMk/>
            <pc:sldMk cId="2742992137" sldId="309"/>
            <ac:spMk id="8" creationId="{C1A05282-43ED-F60D-AD9F-C69C0DD4BE07}"/>
          </ac:spMkLst>
        </pc:spChg>
        <pc:spChg chg="del mod">
          <ac:chgData name="Guest User" userId="" providerId="Windows Live" clId="Web-{48FB2C23-629C-09F1-E9B6-3AD7B135FD91}" dt="2024-12-16T05:29:12.236" v="153"/>
          <ac:spMkLst>
            <pc:docMk/>
            <pc:sldMk cId="2742992137" sldId="309"/>
            <ac:spMk id="9" creationId="{69BB0251-E54C-F4E1-A173-385206152C1B}"/>
          </ac:spMkLst>
        </pc:spChg>
      </pc:sldChg>
      <pc:sldChg chg="new del">
        <pc:chgData name="Guest User" userId="" providerId="Windows Live" clId="Web-{48FB2C23-629C-09F1-E9B6-3AD7B135FD91}" dt="2024-12-16T05:45:56.422" v="202"/>
        <pc:sldMkLst>
          <pc:docMk/>
          <pc:sldMk cId="1040213968" sldId="310"/>
        </pc:sldMkLst>
      </pc:sldChg>
      <pc:sldChg chg="add del replId">
        <pc:chgData name="Guest User" userId="" providerId="Windows Live" clId="Web-{48FB2C23-629C-09F1-E9B6-3AD7B135FD91}" dt="2024-12-16T05:28:38.391" v="151"/>
        <pc:sldMkLst>
          <pc:docMk/>
          <pc:sldMk cId="1900216478" sldId="310"/>
        </pc:sldMkLst>
      </pc:sldChg>
    </pc:docChg>
  </pc:docChgLst>
  <pc:docChgLst>
    <pc:chgData name="Wali Muhammad" userId="a50c5a49626fbc72" providerId="LiveId" clId="{667C9F6C-B894-4F90-AC1B-ACAB6B4D0109}"/>
    <pc:docChg chg="undo redo custSel addSld delSld modSld sldOrd modMainMaster">
      <pc:chgData name="Wali Muhammad" userId="a50c5a49626fbc72" providerId="LiveId" clId="{667C9F6C-B894-4F90-AC1B-ACAB6B4D0109}" dt="2024-12-15T15:43:12.091" v="1939" actId="20577"/>
      <pc:docMkLst>
        <pc:docMk/>
      </pc:docMkLst>
      <pc:sldChg chg="addSp delSp modSp mod modTransition">
        <pc:chgData name="Wali Muhammad" userId="a50c5a49626fbc72" providerId="LiveId" clId="{667C9F6C-B894-4F90-AC1B-ACAB6B4D0109}" dt="2024-12-15T14:32:28.258" v="1554" actId="1076"/>
        <pc:sldMkLst>
          <pc:docMk/>
          <pc:sldMk cId="0" sldId="256"/>
        </pc:sldMkLst>
        <pc:spChg chg="mod">
          <ac:chgData name="Wali Muhammad" userId="a50c5a49626fbc72" providerId="LiveId" clId="{667C9F6C-B894-4F90-AC1B-ACAB6B4D0109}" dt="2024-12-08T16:49:28.015" v="46"/>
          <ac:spMkLst>
            <pc:docMk/>
            <pc:sldMk cId="0" sldId="256"/>
            <ac:spMk id="7" creationId="{8E582734-F8B4-0A2D-527A-A275249BAE0B}"/>
          </ac:spMkLst>
        </pc:spChg>
        <pc:spChg chg="mod">
          <ac:chgData name="Wali Muhammad" userId="a50c5a49626fbc72" providerId="LiveId" clId="{667C9F6C-B894-4F90-AC1B-ACAB6B4D0109}" dt="2024-12-08T16:49:28.015" v="46"/>
          <ac:spMkLst>
            <pc:docMk/>
            <pc:sldMk cId="0" sldId="256"/>
            <ac:spMk id="8" creationId="{57DFBDA2-D777-713C-32BE-D74802AB638A}"/>
          </ac:spMkLst>
        </pc:spChg>
        <pc:spChg chg="mod">
          <ac:chgData name="Wali Muhammad" userId="a50c5a49626fbc72" providerId="LiveId" clId="{667C9F6C-B894-4F90-AC1B-ACAB6B4D0109}" dt="2024-12-15T12:05:36.610" v="127" actId="1076"/>
          <ac:spMkLst>
            <pc:docMk/>
            <pc:sldMk cId="0" sldId="256"/>
            <ac:spMk id="154" creationId="{00000000-0000-0000-0000-000000000000}"/>
          </ac:spMkLst>
        </pc:spChg>
        <pc:spChg chg="mod">
          <ac:chgData name="Wali Muhammad" userId="a50c5a49626fbc72" providerId="LiveId" clId="{667C9F6C-B894-4F90-AC1B-ACAB6B4D0109}" dt="2024-12-15T12:05:28.192" v="126" actId="1076"/>
          <ac:spMkLst>
            <pc:docMk/>
            <pc:sldMk cId="0" sldId="256"/>
            <ac:spMk id="155" creationId="{00000000-0000-0000-0000-000000000000}"/>
          </ac:spMkLst>
        </pc:spChg>
        <pc:grpChg chg="add mod">
          <ac:chgData name="Wali Muhammad" userId="a50c5a49626fbc72" providerId="LiveId" clId="{667C9F6C-B894-4F90-AC1B-ACAB6B4D0109}" dt="2024-12-08T16:49:45.257" v="52" actId="1076"/>
          <ac:grpSpMkLst>
            <pc:docMk/>
            <pc:sldMk cId="0" sldId="256"/>
            <ac:grpSpMk id="6" creationId="{9A841475-8C09-8474-3F68-EEB3A81147CE}"/>
          </ac:grpSpMkLst>
        </pc:grpChg>
        <pc:picChg chg="add mod">
          <ac:chgData name="Wali Muhammad" userId="a50c5a49626fbc72" providerId="LiveId" clId="{667C9F6C-B894-4F90-AC1B-ACAB6B4D0109}" dt="2024-12-15T12:05:47.757" v="128" actId="1076"/>
          <ac:picMkLst>
            <pc:docMk/>
            <pc:sldMk cId="0" sldId="256"/>
            <ac:picMk id="5" creationId="{25393EEB-08FD-0E2C-175E-7C33AD859DFF}"/>
          </ac:picMkLst>
        </pc:picChg>
        <pc:picChg chg="mod">
          <ac:chgData name="Wali Muhammad" userId="a50c5a49626fbc72" providerId="LiveId" clId="{667C9F6C-B894-4F90-AC1B-ACAB6B4D0109}" dt="2024-12-15T14:32:28.258" v="1554" actId="1076"/>
          <ac:picMkLst>
            <pc:docMk/>
            <pc:sldMk cId="0" sldId="256"/>
            <ac:picMk id="152" creationId="{00000000-0000-0000-0000-000000000000}"/>
          </ac:picMkLst>
        </pc:picChg>
        <pc:picChg chg="mod">
          <ac:chgData name="Wali Muhammad" userId="a50c5a49626fbc72" providerId="LiveId" clId="{667C9F6C-B894-4F90-AC1B-ACAB6B4D0109}" dt="2024-12-08T16:48:04.535" v="20" actId="1076"/>
          <ac:picMkLst>
            <pc:docMk/>
            <pc:sldMk cId="0" sldId="256"/>
            <ac:picMk id="153" creationId="{00000000-0000-0000-0000-000000000000}"/>
          </ac:picMkLst>
        </pc:picChg>
      </pc:sldChg>
      <pc:sldChg chg="addSp modSp mod modTransition modNotes">
        <pc:chgData name="Wali Muhammad" userId="a50c5a49626fbc72" providerId="LiveId" clId="{667C9F6C-B894-4F90-AC1B-ACAB6B4D0109}" dt="2024-12-15T12:30:02.531" v="385" actId="20577"/>
        <pc:sldMkLst>
          <pc:docMk/>
          <pc:sldMk cId="0" sldId="257"/>
        </pc:sldMkLst>
        <pc:spChg chg="mod">
          <ac:chgData name="Wali Muhammad" userId="a50c5a49626fbc72" providerId="LiveId" clId="{667C9F6C-B894-4F90-AC1B-ACAB6B4D0109}" dt="2024-12-08T16:49:52.586" v="53"/>
          <ac:spMkLst>
            <pc:docMk/>
            <pc:sldMk cId="0" sldId="257"/>
            <ac:spMk id="4" creationId="{AB403ABF-CC2C-7CE3-147A-7495EB60D068}"/>
          </ac:spMkLst>
        </pc:spChg>
        <pc:spChg chg="mod">
          <ac:chgData name="Wali Muhammad" userId="a50c5a49626fbc72" providerId="LiveId" clId="{667C9F6C-B894-4F90-AC1B-ACAB6B4D0109}" dt="2024-12-08T16:49:52.586" v="53"/>
          <ac:spMkLst>
            <pc:docMk/>
            <pc:sldMk cId="0" sldId="257"/>
            <ac:spMk id="5" creationId="{AB85967D-2F12-EDD0-9187-932A68023984}"/>
          </ac:spMkLst>
        </pc:spChg>
        <pc:spChg chg="mod">
          <ac:chgData name="Wali Muhammad" userId="a50c5a49626fbc72" providerId="LiveId" clId="{667C9F6C-B894-4F90-AC1B-ACAB6B4D0109}" dt="2024-12-15T12:30:02.531" v="385" actId="20577"/>
          <ac:spMkLst>
            <pc:docMk/>
            <pc:sldMk cId="0" sldId="257"/>
            <ac:spMk id="171" creationId="{00000000-0000-0000-0000-000000000000}"/>
          </ac:spMkLst>
        </pc:spChg>
        <pc:spChg chg="mod">
          <ac:chgData name="Wali Muhammad" userId="a50c5a49626fbc72" providerId="LiveId" clId="{667C9F6C-B894-4F90-AC1B-ACAB6B4D0109}" dt="2024-12-15T12:06:49.460" v="154" actId="20577"/>
          <ac:spMkLst>
            <pc:docMk/>
            <pc:sldMk cId="0" sldId="257"/>
            <ac:spMk id="172" creationId="{00000000-0000-0000-0000-000000000000}"/>
          </ac:spMkLst>
        </pc:spChg>
        <pc:grpChg chg="add mod">
          <ac:chgData name="Wali Muhammad" userId="a50c5a49626fbc72" providerId="LiveId" clId="{667C9F6C-B894-4F90-AC1B-ACAB6B4D0109}" dt="2024-12-08T16:49:57.355" v="54" actId="1076"/>
          <ac:grpSpMkLst>
            <pc:docMk/>
            <pc:sldMk cId="0" sldId="257"/>
            <ac:grpSpMk id="3" creationId="{89052B34-C29B-17DE-939D-A7E5DE488279}"/>
          </ac:grpSpMkLst>
        </pc:grpChg>
        <pc:picChg chg="add mod">
          <ac:chgData name="Wali Muhammad" userId="a50c5a49626fbc72" providerId="LiveId" clId="{667C9F6C-B894-4F90-AC1B-ACAB6B4D0109}" dt="2024-12-08T16:50:10.746" v="57" actId="1076"/>
          <ac:picMkLst>
            <pc:docMk/>
            <pc:sldMk cId="0" sldId="257"/>
            <ac:picMk id="2" creationId="{C324EE46-3AB8-6ABF-B506-B48332C59F08}"/>
          </ac:picMkLst>
        </pc:picChg>
      </pc:sldChg>
      <pc:sldChg chg="addSp modSp mod modTransition modNotes">
        <pc:chgData name="Wali Muhammad" userId="a50c5a49626fbc72" providerId="LiveId" clId="{667C9F6C-B894-4F90-AC1B-ACAB6B4D0109}" dt="2024-12-15T12:13:20.891" v="285"/>
        <pc:sldMkLst>
          <pc:docMk/>
          <pc:sldMk cId="0" sldId="258"/>
        </pc:sldMkLst>
        <pc:spChg chg="mod">
          <ac:chgData name="Wali Muhammad" userId="a50c5a49626fbc72" providerId="LiveId" clId="{667C9F6C-B894-4F90-AC1B-ACAB6B4D0109}" dt="2024-12-08T16:50:13.365" v="58"/>
          <ac:spMkLst>
            <pc:docMk/>
            <pc:sldMk cId="0" sldId="258"/>
            <ac:spMk id="4" creationId="{0EBA800A-A162-3231-0D4C-6B6059113459}"/>
          </ac:spMkLst>
        </pc:spChg>
        <pc:spChg chg="mod">
          <ac:chgData name="Wali Muhammad" userId="a50c5a49626fbc72" providerId="LiveId" clId="{667C9F6C-B894-4F90-AC1B-ACAB6B4D0109}" dt="2024-12-08T16:50:13.365" v="58"/>
          <ac:spMkLst>
            <pc:docMk/>
            <pc:sldMk cId="0" sldId="258"/>
            <ac:spMk id="5" creationId="{CEB86CF5-EB75-49B6-A723-781439E75BD8}"/>
          </ac:spMkLst>
        </pc:spChg>
        <pc:spChg chg="mod">
          <ac:chgData name="Wali Muhammad" userId="a50c5a49626fbc72" providerId="LiveId" clId="{667C9F6C-B894-4F90-AC1B-ACAB6B4D0109}" dt="2024-12-15T12:09:30.190" v="205" actId="20577"/>
          <ac:spMkLst>
            <pc:docMk/>
            <pc:sldMk cId="0" sldId="258"/>
            <ac:spMk id="188" creationId="{00000000-0000-0000-0000-000000000000}"/>
          </ac:spMkLst>
        </pc:spChg>
        <pc:grpChg chg="add mod">
          <ac:chgData name="Wali Muhammad" userId="a50c5a49626fbc72" providerId="LiveId" clId="{667C9F6C-B894-4F90-AC1B-ACAB6B4D0109}" dt="2024-12-08T16:50:24.726" v="61" actId="1076"/>
          <ac:grpSpMkLst>
            <pc:docMk/>
            <pc:sldMk cId="0" sldId="258"/>
            <ac:grpSpMk id="3" creationId="{DD62DE8A-8BD2-FA8F-CD1D-86EB1BFF0101}"/>
          </ac:grpSpMkLst>
        </pc:grpChg>
        <pc:grpChg chg="mod">
          <ac:chgData name="Wali Muhammad" userId="a50c5a49626fbc72" providerId="LiveId" clId="{667C9F6C-B894-4F90-AC1B-ACAB6B4D0109}" dt="2024-12-15T12:08:37.790" v="200" actId="1076"/>
          <ac:grpSpMkLst>
            <pc:docMk/>
            <pc:sldMk cId="0" sldId="258"/>
            <ac:grpSpMk id="184" creationId="{00000000-0000-0000-0000-000000000000}"/>
          </ac:grpSpMkLst>
        </pc:grpChg>
        <pc:picChg chg="add mod">
          <ac:chgData name="Wali Muhammad" userId="a50c5a49626fbc72" providerId="LiveId" clId="{667C9F6C-B894-4F90-AC1B-ACAB6B4D0109}" dt="2024-12-08T16:50:35.376" v="62" actId="1076"/>
          <ac:picMkLst>
            <pc:docMk/>
            <pc:sldMk cId="0" sldId="258"/>
            <ac:picMk id="2" creationId="{5F1A7685-47ED-E05E-0E5E-63F2B0BC7F7D}"/>
          </ac:picMkLst>
        </pc:picChg>
      </pc:sldChg>
      <pc:sldChg chg="addSp delSp modSp mod modTransition">
        <pc:chgData name="Wali Muhammad" userId="a50c5a49626fbc72" providerId="LiveId" clId="{667C9F6C-B894-4F90-AC1B-ACAB6B4D0109}" dt="2024-12-15T14:33:31.638" v="1572" actId="1076"/>
        <pc:sldMkLst>
          <pc:docMk/>
          <pc:sldMk cId="0" sldId="259"/>
        </pc:sldMkLst>
        <pc:spChg chg="mod">
          <ac:chgData name="Wali Muhammad" userId="a50c5a49626fbc72" providerId="LiveId" clId="{667C9F6C-B894-4F90-AC1B-ACAB6B4D0109}" dt="2024-12-15T12:12:54.367" v="282"/>
          <ac:spMkLst>
            <pc:docMk/>
            <pc:sldMk cId="0" sldId="259"/>
            <ac:spMk id="4" creationId="{327BCE7B-2B8C-1186-736F-EA9ADB2B1E46}"/>
          </ac:spMkLst>
        </pc:spChg>
        <pc:spChg chg="mod">
          <ac:chgData name="Wali Muhammad" userId="a50c5a49626fbc72" providerId="LiveId" clId="{667C9F6C-B894-4F90-AC1B-ACAB6B4D0109}" dt="2024-12-15T12:12:54.367" v="282"/>
          <ac:spMkLst>
            <pc:docMk/>
            <pc:sldMk cId="0" sldId="259"/>
            <ac:spMk id="5" creationId="{9E99693E-21DE-CE49-6132-7B282E60E0D7}"/>
          </ac:spMkLst>
        </pc:spChg>
        <pc:spChg chg="mod">
          <ac:chgData name="Wali Muhammad" userId="a50c5a49626fbc72" providerId="LiveId" clId="{667C9F6C-B894-4F90-AC1B-ACAB6B4D0109}" dt="2024-12-15T12:14:08.616" v="287"/>
          <ac:spMkLst>
            <pc:docMk/>
            <pc:sldMk cId="0" sldId="259"/>
            <ac:spMk id="8" creationId="{B09ADF37-B268-F4A9-C0E4-74C2374ACDCB}"/>
          </ac:spMkLst>
        </pc:spChg>
        <pc:spChg chg="mod">
          <ac:chgData name="Wali Muhammad" userId="a50c5a49626fbc72" providerId="LiveId" clId="{667C9F6C-B894-4F90-AC1B-ACAB6B4D0109}" dt="2024-12-15T12:14:08.616" v="287"/>
          <ac:spMkLst>
            <pc:docMk/>
            <pc:sldMk cId="0" sldId="259"/>
            <ac:spMk id="9" creationId="{FDF42717-E954-07B9-83F5-F2553E8B08FD}"/>
          </ac:spMkLst>
        </pc:spChg>
        <pc:spChg chg="mod">
          <ac:chgData name="Wali Muhammad" userId="a50c5a49626fbc72" providerId="LiveId" clId="{667C9F6C-B894-4F90-AC1B-ACAB6B4D0109}" dt="2024-12-08T16:49:05.246" v="35" actId="1076"/>
          <ac:spMkLst>
            <pc:docMk/>
            <pc:sldMk cId="0" sldId="259"/>
            <ac:spMk id="200" creationId="{00000000-0000-0000-0000-000000000000}"/>
          </ac:spMkLst>
        </pc:spChg>
        <pc:spChg chg="mod">
          <ac:chgData name="Wali Muhammad" userId="a50c5a49626fbc72" providerId="LiveId" clId="{667C9F6C-B894-4F90-AC1B-ACAB6B4D0109}" dt="2024-12-08T16:49:06.025" v="37" actId="1076"/>
          <ac:spMkLst>
            <pc:docMk/>
            <pc:sldMk cId="0" sldId="259"/>
            <ac:spMk id="203" creationId="{00000000-0000-0000-0000-000000000000}"/>
          </ac:spMkLst>
        </pc:spChg>
        <pc:spChg chg="mod">
          <ac:chgData name="Wali Muhammad" userId="a50c5a49626fbc72" providerId="LiveId" clId="{667C9F6C-B894-4F90-AC1B-ACAB6B4D0109}" dt="2024-12-08T16:49:06.339" v="38" actId="1076"/>
          <ac:spMkLst>
            <pc:docMk/>
            <pc:sldMk cId="0" sldId="259"/>
            <ac:spMk id="204" creationId="{00000000-0000-0000-0000-000000000000}"/>
          </ac:spMkLst>
        </pc:spChg>
        <pc:spChg chg="mod">
          <ac:chgData name="Wali Muhammad" userId="a50c5a49626fbc72" providerId="LiveId" clId="{667C9F6C-B894-4F90-AC1B-ACAB6B4D0109}" dt="2024-12-15T12:17:46.782" v="362" actId="1076"/>
          <ac:spMkLst>
            <pc:docMk/>
            <pc:sldMk cId="0" sldId="259"/>
            <ac:spMk id="205" creationId="{00000000-0000-0000-0000-000000000000}"/>
          </ac:spMkLst>
        </pc:spChg>
        <pc:spChg chg="mod">
          <ac:chgData name="Wali Muhammad" userId="a50c5a49626fbc72" providerId="LiveId" clId="{667C9F6C-B894-4F90-AC1B-ACAB6B4D0109}" dt="2024-12-15T12:17:12.690" v="357" actId="1076"/>
          <ac:spMkLst>
            <pc:docMk/>
            <pc:sldMk cId="0" sldId="259"/>
            <ac:spMk id="206" creationId="{00000000-0000-0000-0000-000000000000}"/>
          </ac:spMkLst>
        </pc:spChg>
        <pc:spChg chg="mod">
          <ac:chgData name="Wali Muhammad" userId="a50c5a49626fbc72" providerId="LiveId" clId="{667C9F6C-B894-4F90-AC1B-ACAB6B4D0109}" dt="2024-12-15T12:15:57.280" v="330" actId="20577"/>
          <ac:spMkLst>
            <pc:docMk/>
            <pc:sldMk cId="0" sldId="259"/>
            <ac:spMk id="207" creationId="{00000000-0000-0000-0000-000000000000}"/>
          </ac:spMkLst>
        </pc:spChg>
        <pc:spChg chg="mod">
          <ac:chgData name="Wali Muhammad" userId="a50c5a49626fbc72" providerId="LiveId" clId="{667C9F6C-B894-4F90-AC1B-ACAB6B4D0109}" dt="2024-12-15T12:16:16.012" v="343" actId="20577"/>
          <ac:spMkLst>
            <pc:docMk/>
            <pc:sldMk cId="0" sldId="259"/>
            <ac:spMk id="208" creationId="{00000000-0000-0000-0000-000000000000}"/>
          </ac:spMkLst>
        </pc:spChg>
        <pc:spChg chg="mod">
          <ac:chgData name="Wali Muhammad" userId="a50c5a49626fbc72" providerId="LiveId" clId="{667C9F6C-B894-4F90-AC1B-ACAB6B4D0109}" dt="2024-12-15T12:09:46.289" v="222" actId="20577"/>
          <ac:spMkLst>
            <pc:docMk/>
            <pc:sldMk cId="0" sldId="259"/>
            <ac:spMk id="209" creationId="{00000000-0000-0000-0000-000000000000}"/>
          </ac:spMkLst>
        </pc:spChg>
        <pc:grpChg chg="add del mod">
          <ac:chgData name="Wali Muhammad" userId="a50c5a49626fbc72" providerId="LiveId" clId="{667C9F6C-B894-4F90-AC1B-ACAB6B4D0109}" dt="2024-12-15T12:14:00.680" v="286" actId="478"/>
          <ac:grpSpMkLst>
            <pc:docMk/>
            <pc:sldMk cId="0" sldId="259"/>
            <ac:grpSpMk id="3" creationId="{D5C9C186-6010-303C-13DF-1BF6A42EC946}"/>
          </ac:grpSpMkLst>
        </pc:grpChg>
        <pc:grpChg chg="add mod">
          <ac:chgData name="Wali Muhammad" userId="a50c5a49626fbc72" providerId="LiveId" clId="{667C9F6C-B894-4F90-AC1B-ACAB6B4D0109}" dt="2024-12-15T12:15:10.430" v="290" actId="1076"/>
          <ac:grpSpMkLst>
            <pc:docMk/>
            <pc:sldMk cId="0" sldId="259"/>
            <ac:grpSpMk id="7" creationId="{E7B50CC9-C7A1-1124-83D7-48D51F4F5187}"/>
          </ac:grpSpMkLst>
        </pc:grpChg>
        <pc:grpChg chg="mod">
          <ac:chgData name="Wali Muhammad" userId="a50c5a49626fbc72" providerId="LiveId" clId="{667C9F6C-B894-4F90-AC1B-ACAB6B4D0109}" dt="2024-12-15T13:35:03.174" v="1054" actId="1076"/>
          <ac:grpSpMkLst>
            <pc:docMk/>
            <pc:sldMk cId="0" sldId="259"/>
            <ac:grpSpMk id="196" creationId="{00000000-0000-0000-0000-000000000000}"/>
          </ac:grpSpMkLst>
        </pc:grpChg>
        <pc:grpChg chg="mod">
          <ac:chgData name="Wali Muhammad" userId="a50c5a49626fbc72" providerId="LiveId" clId="{667C9F6C-B894-4F90-AC1B-ACAB6B4D0109}" dt="2024-12-08T16:49:05.665" v="36" actId="1076"/>
          <ac:grpSpMkLst>
            <pc:docMk/>
            <pc:sldMk cId="0" sldId="259"/>
            <ac:grpSpMk id="199" creationId="{00000000-0000-0000-0000-000000000000}"/>
          </ac:grpSpMkLst>
        </pc:grpChg>
        <pc:grpChg chg="mod">
          <ac:chgData name="Wali Muhammad" userId="a50c5a49626fbc72" providerId="LiveId" clId="{667C9F6C-B894-4F90-AC1B-ACAB6B4D0109}" dt="2024-12-15T13:35:17.152" v="1058" actId="1076"/>
          <ac:grpSpMkLst>
            <pc:docMk/>
            <pc:sldMk cId="0" sldId="259"/>
            <ac:grpSpMk id="202" creationId="{00000000-0000-0000-0000-000000000000}"/>
          </ac:grpSpMkLst>
        </pc:grpChg>
        <pc:picChg chg="add del mod">
          <ac:chgData name="Wali Muhammad" userId="a50c5a49626fbc72" providerId="LiveId" clId="{667C9F6C-B894-4F90-AC1B-ACAB6B4D0109}" dt="2024-12-15T12:14:00.680" v="286" actId="478"/>
          <ac:picMkLst>
            <pc:docMk/>
            <pc:sldMk cId="0" sldId="259"/>
            <ac:picMk id="2" creationId="{7F7A4E48-B134-8213-F849-23067E13EDF7}"/>
          </ac:picMkLst>
        </pc:picChg>
        <pc:picChg chg="add mod">
          <ac:chgData name="Wali Muhammad" userId="a50c5a49626fbc72" providerId="LiveId" clId="{667C9F6C-B894-4F90-AC1B-ACAB6B4D0109}" dt="2024-12-15T12:14:08.616" v="287"/>
          <ac:picMkLst>
            <pc:docMk/>
            <pc:sldMk cId="0" sldId="259"/>
            <ac:picMk id="6" creationId="{703E6B6C-E519-CF9E-BCCB-B24E301C7472}"/>
          </ac:picMkLst>
        </pc:picChg>
        <pc:picChg chg="mod">
          <ac:chgData name="Wali Muhammad" userId="a50c5a49626fbc72" providerId="LiveId" clId="{667C9F6C-B894-4F90-AC1B-ACAB6B4D0109}" dt="2024-12-15T14:33:31.638" v="1572" actId="1076"/>
          <ac:picMkLst>
            <pc:docMk/>
            <pc:sldMk cId="0" sldId="259"/>
            <ac:picMk id="210" creationId="{00000000-0000-0000-0000-000000000000}"/>
          </ac:picMkLst>
        </pc:picChg>
      </pc:sldChg>
      <pc:sldChg chg="addSp delSp modSp mod modTransition modNotes">
        <pc:chgData name="Wali Muhammad" userId="a50c5a49626fbc72" providerId="LiveId" clId="{667C9F6C-B894-4F90-AC1B-ACAB6B4D0109}" dt="2024-12-15T15:43:12.091" v="1939" actId="20577"/>
        <pc:sldMkLst>
          <pc:docMk/>
          <pc:sldMk cId="0" sldId="260"/>
        </pc:sldMkLst>
        <pc:spChg chg="mod">
          <ac:chgData name="Wali Muhammad" userId="a50c5a49626fbc72" providerId="LiveId" clId="{667C9F6C-B894-4F90-AC1B-ACAB6B4D0109}" dt="2024-12-08T16:50:41.416" v="63"/>
          <ac:spMkLst>
            <pc:docMk/>
            <pc:sldMk cId="0" sldId="260"/>
            <ac:spMk id="4" creationId="{7983B32E-B085-1587-DCFA-C9DBEF7C6DCE}"/>
          </ac:spMkLst>
        </pc:spChg>
        <pc:spChg chg="mod">
          <ac:chgData name="Wali Muhammad" userId="a50c5a49626fbc72" providerId="LiveId" clId="{667C9F6C-B894-4F90-AC1B-ACAB6B4D0109}" dt="2024-12-08T16:50:41.416" v="63"/>
          <ac:spMkLst>
            <pc:docMk/>
            <pc:sldMk cId="0" sldId="260"/>
            <ac:spMk id="5" creationId="{FC865598-A5CB-5FCE-57C9-EF6606333BB7}"/>
          </ac:spMkLst>
        </pc:spChg>
        <pc:spChg chg="mod">
          <ac:chgData name="Wali Muhammad" userId="a50c5a49626fbc72" providerId="LiveId" clId="{667C9F6C-B894-4F90-AC1B-ACAB6B4D0109}" dt="2024-12-15T15:43:12.091" v="1939" actId="20577"/>
          <ac:spMkLst>
            <pc:docMk/>
            <pc:sldMk cId="0" sldId="260"/>
            <ac:spMk id="250" creationId="{00000000-0000-0000-0000-000000000000}"/>
          </ac:spMkLst>
        </pc:spChg>
        <pc:spChg chg="del">
          <ac:chgData name="Wali Muhammad" userId="a50c5a49626fbc72" providerId="LiveId" clId="{667C9F6C-B894-4F90-AC1B-ACAB6B4D0109}" dt="2024-12-15T12:12:30.869" v="277" actId="478"/>
          <ac:spMkLst>
            <pc:docMk/>
            <pc:sldMk cId="0" sldId="260"/>
            <ac:spMk id="251" creationId="{00000000-0000-0000-0000-000000000000}"/>
          </ac:spMkLst>
        </pc:spChg>
        <pc:spChg chg="del">
          <ac:chgData name="Wali Muhammad" userId="a50c5a49626fbc72" providerId="LiveId" clId="{667C9F6C-B894-4F90-AC1B-ACAB6B4D0109}" dt="2024-12-15T12:12:37.165" v="279" actId="478"/>
          <ac:spMkLst>
            <pc:docMk/>
            <pc:sldMk cId="0" sldId="260"/>
            <ac:spMk id="252" creationId="{00000000-0000-0000-0000-000000000000}"/>
          </ac:spMkLst>
        </pc:spChg>
        <pc:spChg chg="del">
          <ac:chgData name="Wali Muhammad" userId="a50c5a49626fbc72" providerId="LiveId" clId="{667C9F6C-B894-4F90-AC1B-ACAB6B4D0109}" dt="2024-12-15T12:12:38.977" v="280" actId="478"/>
          <ac:spMkLst>
            <pc:docMk/>
            <pc:sldMk cId="0" sldId="260"/>
            <ac:spMk id="253" creationId="{00000000-0000-0000-0000-000000000000}"/>
          </ac:spMkLst>
        </pc:spChg>
        <pc:spChg chg="del">
          <ac:chgData name="Wali Muhammad" userId="a50c5a49626fbc72" providerId="LiveId" clId="{667C9F6C-B894-4F90-AC1B-ACAB6B4D0109}" dt="2024-12-15T12:12:40.508" v="281" actId="478"/>
          <ac:spMkLst>
            <pc:docMk/>
            <pc:sldMk cId="0" sldId="260"/>
            <ac:spMk id="254" creationId="{00000000-0000-0000-0000-000000000000}"/>
          </ac:spMkLst>
        </pc:spChg>
        <pc:spChg chg="mod">
          <ac:chgData name="Wali Muhammad" userId="a50c5a49626fbc72" providerId="LiveId" clId="{667C9F6C-B894-4F90-AC1B-ACAB6B4D0109}" dt="2024-12-15T15:42:06.798" v="1924"/>
          <ac:spMkLst>
            <pc:docMk/>
            <pc:sldMk cId="0" sldId="260"/>
            <ac:spMk id="255" creationId="{00000000-0000-0000-0000-000000000000}"/>
          </ac:spMkLst>
        </pc:spChg>
        <pc:spChg chg="mod">
          <ac:chgData name="Wali Muhammad" userId="a50c5a49626fbc72" providerId="LiveId" clId="{667C9F6C-B894-4F90-AC1B-ACAB6B4D0109}" dt="2024-12-15T15:42:14.200" v="1927"/>
          <ac:spMkLst>
            <pc:docMk/>
            <pc:sldMk cId="0" sldId="260"/>
            <ac:spMk id="256" creationId="{00000000-0000-0000-0000-000000000000}"/>
          </ac:spMkLst>
        </pc:spChg>
        <pc:spChg chg="mod">
          <ac:chgData name="Wali Muhammad" userId="a50c5a49626fbc72" providerId="LiveId" clId="{667C9F6C-B894-4F90-AC1B-ACAB6B4D0109}" dt="2024-12-15T15:42:43.491" v="1934" actId="1076"/>
          <ac:spMkLst>
            <pc:docMk/>
            <pc:sldMk cId="0" sldId="260"/>
            <ac:spMk id="257" creationId="{00000000-0000-0000-0000-000000000000}"/>
          </ac:spMkLst>
        </pc:spChg>
        <pc:spChg chg="mod">
          <ac:chgData name="Wali Muhammad" userId="a50c5a49626fbc72" providerId="LiveId" clId="{667C9F6C-B894-4F90-AC1B-ACAB6B4D0109}" dt="2024-12-15T15:42:47.001" v="1937"/>
          <ac:spMkLst>
            <pc:docMk/>
            <pc:sldMk cId="0" sldId="260"/>
            <ac:spMk id="258" creationId="{00000000-0000-0000-0000-000000000000}"/>
          </ac:spMkLst>
        </pc:spChg>
        <pc:grpChg chg="add mod">
          <ac:chgData name="Wali Muhammad" userId="a50c5a49626fbc72" providerId="LiveId" clId="{667C9F6C-B894-4F90-AC1B-ACAB6B4D0109}" dt="2024-12-08T16:50:45.894" v="64" actId="1076"/>
          <ac:grpSpMkLst>
            <pc:docMk/>
            <pc:sldMk cId="0" sldId="260"/>
            <ac:grpSpMk id="3" creationId="{E4F12083-5642-D62C-4F29-A01963E572D3}"/>
          </ac:grpSpMkLst>
        </pc:grpChg>
        <pc:picChg chg="add mod">
          <ac:chgData name="Wali Muhammad" userId="a50c5a49626fbc72" providerId="LiveId" clId="{667C9F6C-B894-4F90-AC1B-ACAB6B4D0109}" dt="2024-12-08T16:50:56.001" v="65" actId="1076"/>
          <ac:picMkLst>
            <pc:docMk/>
            <pc:sldMk cId="0" sldId="260"/>
            <ac:picMk id="2" creationId="{EA142F82-1CD2-B780-FC17-C1161731D1FA}"/>
          </ac:picMkLst>
        </pc:picChg>
      </pc:sldChg>
      <pc:sldChg chg="modTransition">
        <pc:chgData name="Wali Muhammad" userId="a50c5a49626fbc72" providerId="LiveId" clId="{667C9F6C-B894-4F90-AC1B-ACAB6B4D0109}" dt="2024-12-15T12:13:20.891" v="285"/>
        <pc:sldMkLst>
          <pc:docMk/>
          <pc:sldMk cId="0" sldId="261"/>
        </pc:sldMkLst>
      </pc:sldChg>
      <pc:sldChg chg="del modTransition">
        <pc:chgData name="Wali Muhammad" userId="a50c5a49626fbc72" providerId="LiveId" clId="{667C9F6C-B894-4F90-AC1B-ACAB6B4D0109}" dt="2024-12-15T12:39:08.591" v="456" actId="47"/>
        <pc:sldMkLst>
          <pc:docMk/>
          <pc:sldMk cId="0" sldId="262"/>
        </pc:sldMkLst>
      </pc:sldChg>
      <pc:sldChg chg="addSp modSp mod ord modTransition modNotes">
        <pc:chgData name="Wali Muhammad" userId="a50c5a49626fbc72" providerId="LiveId" clId="{667C9F6C-B894-4F90-AC1B-ACAB6B4D0109}" dt="2024-12-15T14:14:25.336" v="1491" actId="1076"/>
        <pc:sldMkLst>
          <pc:docMk/>
          <pc:sldMk cId="0" sldId="263"/>
        </pc:sldMkLst>
        <pc:spChg chg="add mod">
          <ac:chgData name="Wali Muhammad" userId="a50c5a49626fbc72" providerId="LiveId" clId="{667C9F6C-B894-4F90-AC1B-ACAB6B4D0109}" dt="2024-12-15T14:14:20.847" v="1489" actId="1076"/>
          <ac:spMkLst>
            <pc:docMk/>
            <pc:sldMk cId="0" sldId="263"/>
            <ac:spMk id="2" creationId="{AD587346-F01B-21A5-1FC1-63839324F733}"/>
          </ac:spMkLst>
        </pc:spChg>
        <pc:spChg chg="mod">
          <ac:chgData name="Wali Muhammad" userId="a50c5a49626fbc72" providerId="LiveId" clId="{667C9F6C-B894-4F90-AC1B-ACAB6B4D0109}" dt="2024-12-15T14:14:25.336" v="1491" actId="1076"/>
          <ac:spMkLst>
            <pc:docMk/>
            <pc:sldMk cId="0" sldId="263"/>
            <ac:spMk id="335" creationId="{00000000-0000-0000-0000-000000000000}"/>
          </ac:spMkLst>
        </pc:spChg>
        <pc:spChg chg="mod">
          <ac:chgData name="Wali Muhammad" userId="a50c5a49626fbc72" providerId="LiveId" clId="{667C9F6C-B894-4F90-AC1B-ACAB6B4D0109}" dt="2024-12-15T14:14:10.473" v="1488" actId="1076"/>
          <ac:spMkLst>
            <pc:docMk/>
            <pc:sldMk cId="0" sldId="263"/>
            <ac:spMk id="336" creationId="{00000000-0000-0000-0000-000000000000}"/>
          </ac:spMkLst>
        </pc:spChg>
      </pc:sldChg>
      <pc:sldChg chg="modSp add del mod modTransition">
        <pc:chgData name="Wali Muhammad" userId="a50c5a49626fbc72" providerId="LiveId" clId="{667C9F6C-B894-4F90-AC1B-ACAB6B4D0109}" dt="2024-12-15T12:41:16.928" v="503" actId="47"/>
        <pc:sldMkLst>
          <pc:docMk/>
          <pc:sldMk cId="0" sldId="264"/>
        </pc:sldMkLst>
        <pc:picChg chg="mod">
          <ac:chgData name="Wali Muhammad" userId="a50c5a49626fbc72" providerId="LiveId" clId="{667C9F6C-B894-4F90-AC1B-ACAB6B4D0109}" dt="2024-12-15T12:39:16.768" v="457" actId="1076"/>
          <ac:picMkLst>
            <pc:docMk/>
            <pc:sldMk cId="0" sldId="264"/>
            <ac:picMk id="342" creationId="{00000000-0000-0000-0000-000000000000}"/>
          </ac:picMkLst>
        </pc:picChg>
      </pc:sldChg>
      <pc:sldChg chg="add del modTransition">
        <pc:chgData name="Wali Muhammad" userId="a50c5a49626fbc72" providerId="LiveId" clId="{667C9F6C-B894-4F90-AC1B-ACAB6B4D0109}" dt="2024-12-15T12:41:18.742" v="504" actId="47"/>
        <pc:sldMkLst>
          <pc:docMk/>
          <pc:sldMk cId="0" sldId="265"/>
        </pc:sldMkLst>
      </pc:sldChg>
      <pc:sldChg chg="add del modTransition">
        <pc:chgData name="Wali Muhammad" userId="a50c5a49626fbc72" providerId="LiveId" clId="{667C9F6C-B894-4F90-AC1B-ACAB6B4D0109}" dt="2024-12-15T12:41:20.130" v="505" actId="47"/>
        <pc:sldMkLst>
          <pc:docMk/>
          <pc:sldMk cId="0" sldId="266"/>
        </pc:sldMkLst>
      </pc:sldChg>
      <pc:sldChg chg="addSp delSp modSp mod modTransition">
        <pc:chgData name="Wali Muhammad" userId="a50c5a49626fbc72" providerId="LiveId" clId="{667C9F6C-B894-4F90-AC1B-ACAB6B4D0109}" dt="2024-12-15T14:34:50.549" v="1592" actId="20577"/>
        <pc:sldMkLst>
          <pc:docMk/>
          <pc:sldMk cId="0" sldId="267"/>
        </pc:sldMkLst>
        <pc:spChg chg="mod">
          <ac:chgData name="Wali Muhammad" userId="a50c5a49626fbc72" providerId="LiveId" clId="{667C9F6C-B894-4F90-AC1B-ACAB6B4D0109}" dt="2024-12-15T13:06:30.517" v="816"/>
          <ac:spMkLst>
            <pc:docMk/>
            <pc:sldMk cId="0" sldId="267"/>
            <ac:spMk id="3" creationId="{4B4A633B-98FA-9D8C-7AC9-C5E571AE4BBB}"/>
          </ac:spMkLst>
        </pc:spChg>
        <pc:spChg chg="mod">
          <ac:chgData name="Wali Muhammad" userId="a50c5a49626fbc72" providerId="LiveId" clId="{667C9F6C-B894-4F90-AC1B-ACAB6B4D0109}" dt="2024-12-15T13:06:30.517" v="816"/>
          <ac:spMkLst>
            <pc:docMk/>
            <pc:sldMk cId="0" sldId="267"/>
            <ac:spMk id="4" creationId="{EB552231-9760-FA3F-FB92-A4DAE330C6A2}"/>
          </ac:spMkLst>
        </pc:spChg>
        <pc:spChg chg="mod">
          <ac:chgData name="Wali Muhammad" userId="a50c5a49626fbc72" providerId="LiveId" clId="{667C9F6C-B894-4F90-AC1B-ACAB6B4D0109}" dt="2024-12-15T13:36:02.875" v="1065" actId="571"/>
          <ac:spMkLst>
            <pc:docMk/>
            <pc:sldMk cId="0" sldId="267"/>
            <ac:spMk id="9" creationId="{1A8BCB6D-1D3D-B8D9-342D-7149A899CCFD}"/>
          </ac:spMkLst>
        </pc:spChg>
        <pc:spChg chg="mod">
          <ac:chgData name="Wali Muhammad" userId="a50c5a49626fbc72" providerId="LiveId" clId="{667C9F6C-B894-4F90-AC1B-ACAB6B4D0109}" dt="2024-12-15T13:36:02.875" v="1065" actId="571"/>
          <ac:spMkLst>
            <pc:docMk/>
            <pc:sldMk cId="0" sldId="267"/>
            <ac:spMk id="10" creationId="{ED6F40C1-1B41-70F9-9C2F-090713F6AB8F}"/>
          </ac:spMkLst>
        </pc:spChg>
        <pc:spChg chg="add mod ord">
          <ac:chgData name="Wali Muhammad" userId="a50c5a49626fbc72" providerId="LiveId" clId="{667C9F6C-B894-4F90-AC1B-ACAB6B4D0109}" dt="2024-12-15T13:47:43.850" v="1079" actId="1076"/>
          <ac:spMkLst>
            <pc:docMk/>
            <pc:sldMk cId="0" sldId="267"/>
            <ac:spMk id="14" creationId="{2FDB7874-70B1-EC82-24D9-04529C1AD7CD}"/>
          </ac:spMkLst>
        </pc:spChg>
        <pc:spChg chg="add del mod">
          <ac:chgData name="Wali Muhammad" userId="a50c5a49626fbc72" providerId="LiveId" clId="{667C9F6C-B894-4F90-AC1B-ACAB6B4D0109}" dt="2024-12-15T14:14:40.418" v="1492" actId="478"/>
          <ac:spMkLst>
            <pc:docMk/>
            <pc:sldMk cId="0" sldId="267"/>
            <ac:spMk id="15" creationId="{184A1C2B-492D-B415-913C-C49AD90AECBC}"/>
          </ac:spMkLst>
        </pc:spChg>
        <pc:spChg chg="add mod">
          <ac:chgData name="Wali Muhammad" userId="a50c5a49626fbc72" providerId="LiveId" clId="{667C9F6C-B894-4F90-AC1B-ACAB6B4D0109}" dt="2024-12-15T14:14:44.589" v="1494"/>
          <ac:spMkLst>
            <pc:docMk/>
            <pc:sldMk cId="0" sldId="267"/>
            <ac:spMk id="16" creationId="{A9F3F054-264C-1498-0BF9-31A1E1E07B04}"/>
          </ac:spMkLst>
        </pc:spChg>
        <pc:spChg chg="add mod">
          <ac:chgData name="Wali Muhammad" userId="a50c5a49626fbc72" providerId="LiveId" clId="{667C9F6C-B894-4F90-AC1B-ACAB6B4D0109}" dt="2024-12-15T14:14:44.589" v="1494"/>
          <ac:spMkLst>
            <pc:docMk/>
            <pc:sldMk cId="0" sldId="267"/>
            <ac:spMk id="17" creationId="{8FF5A70B-810C-D2FC-D1EE-1D8A96BB51E1}"/>
          </ac:spMkLst>
        </pc:spChg>
        <pc:spChg chg="add mod">
          <ac:chgData name="Wali Muhammad" userId="a50c5a49626fbc72" providerId="LiveId" clId="{667C9F6C-B894-4F90-AC1B-ACAB6B4D0109}" dt="2024-12-15T14:34:50.549" v="1592" actId="20577"/>
          <ac:spMkLst>
            <pc:docMk/>
            <pc:sldMk cId="0" sldId="267"/>
            <ac:spMk id="18" creationId="{5628299A-FC6A-C654-3F75-69852264D56E}"/>
          </ac:spMkLst>
        </pc:spChg>
        <pc:spChg chg="del">
          <ac:chgData name="Wali Muhammad" userId="a50c5a49626fbc72" providerId="LiveId" clId="{667C9F6C-B894-4F90-AC1B-ACAB6B4D0109}" dt="2024-12-15T14:14:42.942" v="1493" actId="478"/>
          <ac:spMkLst>
            <pc:docMk/>
            <pc:sldMk cId="0" sldId="267"/>
            <ac:spMk id="517" creationId="{00000000-0000-0000-0000-000000000000}"/>
          </ac:spMkLst>
        </pc:spChg>
        <pc:spChg chg="del">
          <ac:chgData name="Wali Muhammad" userId="a50c5a49626fbc72" providerId="LiveId" clId="{667C9F6C-B894-4F90-AC1B-ACAB6B4D0109}" dt="2024-12-15T13:50:37.589" v="1104" actId="478"/>
          <ac:spMkLst>
            <pc:docMk/>
            <pc:sldMk cId="0" sldId="267"/>
            <ac:spMk id="518" creationId="{00000000-0000-0000-0000-000000000000}"/>
          </ac:spMkLst>
        </pc:spChg>
        <pc:grpChg chg="add del mod">
          <ac:chgData name="Wali Muhammad" userId="a50c5a49626fbc72" providerId="LiveId" clId="{667C9F6C-B894-4F90-AC1B-ACAB6B4D0109}" dt="2024-12-15T13:36:06.337" v="1067" actId="478"/>
          <ac:grpSpMkLst>
            <pc:docMk/>
            <pc:sldMk cId="0" sldId="267"/>
            <ac:grpSpMk id="2" creationId="{8E6A28CF-1A0F-9BF4-EC54-8A3FD960922B}"/>
          </ac:grpSpMkLst>
        </pc:grpChg>
        <pc:grpChg chg="add del mod">
          <ac:chgData name="Wali Muhammad" userId="a50c5a49626fbc72" providerId="LiveId" clId="{667C9F6C-B894-4F90-AC1B-ACAB6B4D0109}" dt="2024-12-15T13:36:04.603" v="1066" actId="478"/>
          <ac:grpSpMkLst>
            <pc:docMk/>
            <pc:sldMk cId="0" sldId="267"/>
            <ac:grpSpMk id="8" creationId="{7BDF856B-5675-5FDA-26DF-FC31640E561F}"/>
          </ac:grpSpMkLst>
        </pc:grpChg>
        <pc:grpChg chg="add del mod ord">
          <ac:chgData name="Wali Muhammad" userId="a50c5a49626fbc72" providerId="LiveId" clId="{667C9F6C-B894-4F90-AC1B-ACAB6B4D0109}" dt="2024-12-15T13:48:02.443" v="1085" actId="1076"/>
          <ac:grpSpMkLst>
            <pc:docMk/>
            <pc:sldMk cId="0" sldId="267"/>
            <ac:grpSpMk id="507" creationId="{00000000-0000-0000-0000-000000000000}"/>
          </ac:grpSpMkLst>
        </pc:grpChg>
        <pc:picChg chg="add del mod">
          <ac:chgData name="Wali Muhammad" userId="a50c5a49626fbc72" providerId="LiveId" clId="{667C9F6C-B894-4F90-AC1B-ACAB6B4D0109}" dt="2024-12-15T13:36:07.036" v="1068" actId="478"/>
          <ac:picMkLst>
            <pc:docMk/>
            <pc:sldMk cId="0" sldId="267"/>
            <ac:picMk id="5" creationId="{796C4333-32F5-4ADF-700F-F39CB49118CE}"/>
          </ac:picMkLst>
        </pc:picChg>
        <pc:picChg chg="add del mod">
          <ac:chgData name="Wali Muhammad" userId="a50c5a49626fbc72" providerId="LiveId" clId="{667C9F6C-B894-4F90-AC1B-ACAB6B4D0109}" dt="2024-12-15T13:36:04.603" v="1066" actId="478"/>
          <ac:picMkLst>
            <pc:docMk/>
            <pc:sldMk cId="0" sldId="267"/>
            <ac:picMk id="6" creationId="{5C0A97D2-C871-13B1-1B23-CECAD04F188A}"/>
          </ac:picMkLst>
        </pc:picChg>
        <pc:picChg chg="add mod">
          <ac:chgData name="Wali Muhammad" userId="a50c5a49626fbc72" providerId="LiveId" clId="{667C9F6C-B894-4F90-AC1B-ACAB6B4D0109}" dt="2024-12-15T13:08:31.741" v="840" actId="1076"/>
          <ac:picMkLst>
            <pc:docMk/>
            <pc:sldMk cId="0" sldId="267"/>
            <ac:picMk id="7" creationId="{6A4A268D-EFF1-542C-EEF4-CF7740B456C6}"/>
          </ac:picMkLst>
        </pc:picChg>
        <pc:picChg chg="add del mod">
          <ac:chgData name="Wali Muhammad" userId="a50c5a49626fbc72" providerId="LiveId" clId="{667C9F6C-B894-4F90-AC1B-ACAB6B4D0109}" dt="2024-12-15T13:36:04.603" v="1066" actId="478"/>
          <ac:picMkLst>
            <pc:docMk/>
            <pc:sldMk cId="0" sldId="267"/>
            <ac:picMk id="11" creationId="{C516B46F-16B1-E443-471A-DFD6F3AAF297}"/>
          </ac:picMkLst>
        </pc:picChg>
        <pc:picChg chg="add del mod">
          <ac:chgData name="Wali Muhammad" userId="a50c5a49626fbc72" providerId="LiveId" clId="{667C9F6C-B894-4F90-AC1B-ACAB6B4D0109}" dt="2024-12-15T13:36:11.540" v="1071" actId="478"/>
          <ac:picMkLst>
            <pc:docMk/>
            <pc:sldMk cId="0" sldId="267"/>
            <ac:picMk id="12" creationId="{F075C5DE-B8CB-A2D4-53B0-E1467011A3AF}"/>
          </ac:picMkLst>
        </pc:picChg>
        <pc:picChg chg="add mod">
          <ac:chgData name="Wali Muhammad" userId="a50c5a49626fbc72" providerId="LiveId" clId="{667C9F6C-B894-4F90-AC1B-ACAB6B4D0109}" dt="2024-12-15T13:47:24.472" v="1074" actId="1076"/>
          <ac:picMkLst>
            <pc:docMk/>
            <pc:sldMk cId="0" sldId="267"/>
            <ac:picMk id="13" creationId="{2782F4F9-4606-D271-1C82-90004BB1C072}"/>
          </ac:picMkLst>
        </pc:picChg>
        <pc:picChg chg="del mod">
          <ac:chgData name="Wali Muhammad" userId="a50c5a49626fbc72" providerId="LiveId" clId="{667C9F6C-B894-4F90-AC1B-ACAB6B4D0109}" dt="2024-12-15T13:06:01.994" v="815" actId="478"/>
          <ac:picMkLst>
            <pc:docMk/>
            <pc:sldMk cId="0" sldId="267"/>
            <ac:picMk id="513" creationId="{00000000-0000-0000-0000-000000000000}"/>
          </ac:picMkLst>
        </pc:picChg>
      </pc:sldChg>
      <pc:sldChg chg="addSp delSp modSp mod modTransition">
        <pc:chgData name="Wali Muhammad" userId="a50c5a49626fbc72" providerId="LiveId" clId="{667C9F6C-B894-4F90-AC1B-ACAB6B4D0109}" dt="2024-12-15T15:37:59.501" v="1883" actId="207"/>
        <pc:sldMkLst>
          <pc:docMk/>
          <pc:sldMk cId="0" sldId="268"/>
        </pc:sldMkLst>
        <pc:spChg chg="add del mod">
          <ac:chgData name="Wali Muhammad" userId="a50c5a49626fbc72" providerId="LiveId" clId="{667C9F6C-B894-4F90-AC1B-ACAB6B4D0109}" dt="2024-12-15T15:09:04.681" v="1680" actId="14100"/>
          <ac:spMkLst>
            <pc:docMk/>
            <pc:sldMk cId="0" sldId="268"/>
            <ac:spMk id="3" creationId="{05929121-0FEB-BE69-499A-778A00E53B56}"/>
          </ac:spMkLst>
        </pc:spChg>
        <pc:spChg chg="add">
          <ac:chgData name="Wali Muhammad" userId="a50c5a49626fbc72" providerId="LiveId" clId="{667C9F6C-B894-4F90-AC1B-ACAB6B4D0109}" dt="2024-12-15T15:10:10.468" v="1687"/>
          <ac:spMkLst>
            <pc:docMk/>
            <pc:sldMk cId="0" sldId="268"/>
            <ac:spMk id="4" creationId="{DE38302D-E3F2-D005-A91B-DB9B2966963C}"/>
          </ac:spMkLst>
        </pc:spChg>
        <pc:spChg chg="add">
          <ac:chgData name="Wali Muhammad" userId="a50c5a49626fbc72" providerId="LiveId" clId="{667C9F6C-B894-4F90-AC1B-ACAB6B4D0109}" dt="2024-12-15T15:10:23.734" v="1690"/>
          <ac:spMkLst>
            <pc:docMk/>
            <pc:sldMk cId="0" sldId="268"/>
            <ac:spMk id="5" creationId="{141152DB-1B40-EF97-10ED-56DBBCC28D55}"/>
          </ac:spMkLst>
        </pc:spChg>
        <pc:spChg chg="add del mod">
          <ac:chgData name="Wali Muhammad" userId="a50c5a49626fbc72" providerId="LiveId" clId="{667C9F6C-B894-4F90-AC1B-ACAB6B4D0109}" dt="2024-12-15T15:10:55.432" v="1699"/>
          <ac:spMkLst>
            <pc:docMk/>
            <pc:sldMk cId="0" sldId="268"/>
            <ac:spMk id="6" creationId="{DD365D37-E509-4CC0-4C63-A1C0555F882A}"/>
          </ac:spMkLst>
        </pc:spChg>
        <pc:spChg chg="add mod">
          <ac:chgData name="Wali Muhammad" userId="a50c5a49626fbc72" providerId="LiveId" clId="{667C9F6C-B894-4F90-AC1B-ACAB6B4D0109}" dt="2024-12-15T15:10:41.735" v="1695"/>
          <ac:spMkLst>
            <pc:docMk/>
            <pc:sldMk cId="0" sldId="268"/>
            <ac:spMk id="7" creationId="{2D1EB99F-EF94-C158-DBEE-5EC565C4CC38}"/>
          </ac:spMkLst>
        </pc:spChg>
        <pc:spChg chg="add">
          <ac:chgData name="Wali Muhammad" userId="a50c5a49626fbc72" providerId="LiveId" clId="{667C9F6C-B894-4F90-AC1B-ACAB6B4D0109}" dt="2024-12-15T15:10:46.626" v="1696"/>
          <ac:spMkLst>
            <pc:docMk/>
            <pc:sldMk cId="0" sldId="268"/>
            <ac:spMk id="8" creationId="{DCF8A3C5-A781-ED7C-46EC-10D1C0BEEE45}"/>
          </ac:spMkLst>
        </pc:spChg>
        <pc:spChg chg="add mod">
          <ac:chgData name="Wali Muhammad" userId="a50c5a49626fbc72" providerId="LiveId" clId="{667C9F6C-B894-4F90-AC1B-ACAB6B4D0109}" dt="2024-12-15T15:12:01.244" v="1719" actId="14100"/>
          <ac:spMkLst>
            <pc:docMk/>
            <pc:sldMk cId="0" sldId="268"/>
            <ac:spMk id="9" creationId="{A3EBEBAA-ECFF-BE9E-A119-DECFBAC47676}"/>
          </ac:spMkLst>
        </pc:spChg>
        <pc:spChg chg="add mod ord">
          <ac:chgData name="Wali Muhammad" userId="a50c5a49626fbc72" providerId="LiveId" clId="{667C9F6C-B894-4F90-AC1B-ACAB6B4D0109}" dt="2024-12-15T15:37:54.311" v="1882" actId="167"/>
          <ac:spMkLst>
            <pc:docMk/>
            <pc:sldMk cId="0" sldId="268"/>
            <ac:spMk id="10" creationId="{627DE0D7-D3FD-B2F9-F1F8-7E577CF711B0}"/>
          </ac:spMkLst>
        </pc:spChg>
        <pc:spChg chg="del">
          <ac:chgData name="Wali Muhammad" userId="a50c5a49626fbc72" providerId="LiveId" clId="{667C9F6C-B894-4F90-AC1B-ACAB6B4D0109}" dt="2024-12-15T14:36:55.112" v="1604" actId="478"/>
          <ac:spMkLst>
            <pc:docMk/>
            <pc:sldMk cId="0" sldId="268"/>
            <ac:spMk id="539" creationId="{00000000-0000-0000-0000-000000000000}"/>
          </ac:spMkLst>
        </pc:spChg>
        <pc:spChg chg="del">
          <ac:chgData name="Wali Muhammad" userId="a50c5a49626fbc72" providerId="LiveId" clId="{667C9F6C-B894-4F90-AC1B-ACAB6B4D0109}" dt="2024-12-15T14:36:55.112" v="1604" actId="478"/>
          <ac:spMkLst>
            <pc:docMk/>
            <pc:sldMk cId="0" sldId="268"/>
            <ac:spMk id="547" creationId="{00000000-0000-0000-0000-000000000000}"/>
          </ac:spMkLst>
        </pc:spChg>
        <pc:spChg chg="del">
          <ac:chgData name="Wali Muhammad" userId="a50c5a49626fbc72" providerId="LiveId" clId="{667C9F6C-B894-4F90-AC1B-ACAB6B4D0109}" dt="2024-12-15T14:36:55.112" v="1604" actId="478"/>
          <ac:spMkLst>
            <pc:docMk/>
            <pc:sldMk cId="0" sldId="268"/>
            <ac:spMk id="548" creationId="{00000000-0000-0000-0000-000000000000}"/>
          </ac:spMkLst>
        </pc:spChg>
        <pc:spChg chg="del">
          <ac:chgData name="Wali Muhammad" userId="a50c5a49626fbc72" providerId="LiveId" clId="{667C9F6C-B894-4F90-AC1B-ACAB6B4D0109}" dt="2024-12-15T14:36:55.112" v="1604" actId="478"/>
          <ac:spMkLst>
            <pc:docMk/>
            <pc:sldMk cId="0" sldId="268"/>
            <ac:spMk id="556" creationId="{00000000-0000-0000-0000-000000000000}"/>
          </ac:spMkLst>
        </pc:spChg>
        <pc:spChg chg="del mod">
          <ac:chgData name="Wali Muhammad" userId="a50c5a49626fbc72" providerId="LiveId" clId="{667C9F6C-B894-4F90-AC1B-ACAB6B4D0109}" dt="2024-12-15T15:10:30.623" v="1691" actId="478"/>
          <ac:spMkLst>
            <pc:docMk/>
            <pc:sldMk cId="0" sldId="268"/>
            <ac:spMk id="557" creationId="{00000000-0000-0000-0000-000000000000}"/>
          </ac:spMkLst>
        </pc:spChg>
        <pc:spChg chg="del">
          <ac:chgData name="Wali Muhammad" userId="a50c5a49626fbc72" providerId="LiveId" clId="{667C9F6C-B894-4F90-AC1B-ACAB6B4D0109}" dt="2024-12-15T14:36:55.112" v="1604" actId="478"/>
          <ac:spMkLst>
            <pc:docMk/>
            <pc:sldMk cId="0" sldId="268"/>
            <ac:spMk id="558" creationId="{00000000-0000-0000-0000-000000000000}"/>
          </ac:spMkLst>
        </pc:spChg>
        <pc:spChg chg="del">
          <ac:chgData name="Wali Muhammad" userId="a50c5a49626fbc72" providerId="LiveId" clId="{667C9F6C-B894-4F90-AC1B-ACAB6B4D0109}" dt="2024-12-15T14:36:55.112" v="1604" actId="478"/>
          <ac:spMkLst>
            <pc:docMk/>
            <pc:sldMk cId="0" sldId="268"/>
            <ac:spMk id="559" creationId="{00000000-0000-0000-0000-000000000000}"/>
          </ac:spMkLst>
        </pc:spChg>
        <pc:spChg chg="del">
          <ac:chgData name="Wali Muhammad" userId="a50c5a49626fbc72" providerId="LiveId" clId="{667C9F6C-B894-4F90-AC1B-ACAB6B4D0109}" dt="2024-12-15T14:36:55.112" v="1604" actId="478"/>
          <ac:spMkLst>
            <pc:docMk/>
            <pc:sldMk cId="0" sldId="268"/>
            <ac:spMk id="560" creationId="{00000000-0000-0000-0000-000000000000}"/>
          </ac:spMkLst>
        </pc:spChg>
        <pc:spChg chg="del">
          <ac:chgData name="Wali Muhammad" userId="a50c5a49626fbc72" providerId="LiveId" clId="{667C9F6C-B894-4F90-AC1B-ACAB6B4D0109}" dt="2024-12-15T14:36:55.112" v="1604" actId="478"/>
          <ac:spMkLst>
            <pc:docMk/>
            <pc:sldMk cId="0" sldId="268"/>
            <ac:spMk id="561" creationId="{00000000-0000-0000-0000-000000000000}"/>
          </ac:spMkLst>
        </pc:spChg>
        <pc:spChg chg="del">
          <ac:chgData name="Wali Muhammad" userId="a50c5a49626fbc72" providerId="LiveId" clId="{667C9F6C-B894-4F90-AC1B-ACAB6B4D0109}" dt="2024-12-15T14:36:55.112" v="1604" actId="478"/>
          <ac:spMkLst>
            <pc:docMk/>
            <pc:sldMk cId="0" sldId="268"/>
            <ac:spMk id="562" creationId="{00000000-0000-0000-0000-000000000000}"/>
          </ac:spMkLst>
        </pc:spChg>
        <pc:spChg chg="del">
          <ac:chgData name="Wali Muhammad" userId="a50c5a49626fbc72" providerId="LiveId" clId="{667C9F6C-B894-4F90-AC1B-ACAB6B4D0109}" dt="2024-12-15T14:36:55.112" v="1604" actId="478"/>
          <ac:spMkLst>
            <pc:docMk/>
            <pc:sldMk cId="0" sldId="268"/>
            <ac:spMk id="563" creationId="{00000000-0000-0000-0000-000000000000}"/>
          </ac:spMkLst>
        </pc:spChg>
        <pc:spChg chg="del">
          <ac:chgData name="Wali Muhammad" userId="a50c5a49626fbc72" providerId="LiveId" clId="{667C9F6C-B894-4F90-AC1B-ACAB6B4D0109}" dt="2024-12-15T14:36:55.112" v="1604" actId="478"/>
          <ac:spMkLst>
            <pc:docMk/>
            <pc:sldMk cId="0" sldId="268"/>
            <ac:spMk id="564" creationId="{00000000-0000-0000-0000-000000000000}"/>
          </ac:spMkLst>
        </pc:spChg>
        <pc:spChg chg="del">
          <ac:chgData name="Wali Muhammad" userId="a50c5a49626fbc72" providerId="LiveId" clId="{667C9F6C-B894-4F90-AC1B-ACAB6B4D0109}" dt="2024-12-15T14:36:55.112" v="1604" actId="478"/>
          <ac:spMkLst>
            <pc:docMk/>
            <pc:sldMk cId="0" sldId="268"/>
            <ac:spMk id="565" creationId="{00000000-0000-0000-0000-000000000000}"/>
          </ac:spMkLst>
        </pc:spChg>
        <pc:spChg chg="mod">
          <ac:chgData name="Wali Muhammad" userId="a50c5a49626fbc72" providerId="LiveId" clId="{667C9F6C-B894-4F90-AC1B-ACAB6B4D0109}" dt="2024-12-15T15:37:59.501" v="1883" actId="207"/>
          <ac:spMkLst>
            <pc:docMk/>
            <pc:sldMk cId="0" sldId="268"/>
            <ac:spMk id="566" creationId="{00000000-0000-0000-0000-000000000000}"/>
          </ac:spMkLst>
        </pc:spChg>
        <pc:grpChg chg="del">
          <ac:chgData name="Wali Muhammad" userId="a50c5a49626fbc72" providerId="LiveId" clId="{667C9F6C-B894-4F90-AC1B-ACAB6B4D0109}" dt="2024-12-15T14:36:55.112" v="1604" actId="478"/>
          <ac:grpSpMkLst>
            <pc:docMk/>
            <pc:sldMk cId="0" sldId="268"/>
            <ac:grpSpMk id="525" creationId="{00000000-0000-0000-0000-000000000000}"/>
          </ac:grpSpMkLst>
        </pc:grpChg>
        <pc:grpChg chg="del">
          <ac:chgData name="Wali Muhammad" userId="a50c5a49626fbc72" providerId="LiveId" clId="{667C9F6C-B894-4F90-AC1B-ACAB6B4D0109}" dt="2024-12-15T14:36:55.112" v="1604" actId="478"/>
          <ac:grpSpMkLst>
            <pc:docMk/>
            <pc:sldMk cId="0" sldId="268"/>
            <ac:grpSpMk id="532" creationId="{00000000-0000-0000-0000-000000000000}"/>
          </ac:grpSpMkLst>
        </pc:grpChg>
        <pc:grpChg chg="del">
          <ac:chgData name="Wali Muhammad" userId="a50c5a49626fbc72" providerId="LiveId" clId="{667C9F6C-B894-4F90-AC1B-ACAB6B4D0109}" dt="2024-12-15T14:36:55.112" v="1604" actId="478"/>
          <ac:grpSpMkLst>
            <pc:docMk/>
            <pc:sldMk cId="0" sldId="268"/>
            <ac:grpSpMk id="540" creationId="{00000000-0000-0000-0000-000000000000}"/>
          </ac:grpSpMkLst>
        </pc:grpChg>
        <pc:grpChg chg="del">
          <ac:chgData name="Wali Muhammad" userId="a50c5a49626fbc72" providerId="LiveId" clId="{667C9F6C-B894-4F90-AC1B-ACAB6B4D0109}" dt="2024-12-15T14:36:55.112" v="1604" actId="478"/>
          <ac:grpSpMkLst>
            <pc:docMk/>
            <pc:sldMk cId="0" sldId="268"/>
            <ac:grpSpMk id="549" creationId="{00000000-0000-0000-0000-000000000000}"/>
          </ac:grpSpMkLst>
        </pc:grpChg>
        <pc:picChg chg="add mod">
          <ac:chgData name="Wali Muhammad" userId="a50c5a49626fbc72" providerId="LiveId" clId="{667C9F6C-B894-4F90-AC1B-ACAB6B4D0109}" dt="2024-12-15T15:06:19.247" v="1618" actId="1076"/>
          <ac:picMkLst>
            <pc:docMk/>
            <pc:sldMk cId="0" sldId="268"/>
            <ac:picMk id="2" creationId="{3414151D-E746-3B3F-04E6-AD3EFDAB8611}"/>
          </ac:picMkLst>
        </pc:picChg>
        <pc:picChg chg="mod">
          <ac:chgData name="Wali Muhammad" userId="a50c5a49626fbc72" providerId="LiveId" clId="{667C9F6C-B894-4F90-AC1B-ACAB6B4D0109}" dt="2024-12-15T15:11:57.355" v="1718" actId="1076"/>
          <ac:picMkLst>
            <pc:docMk/>
            <pc:sldMk cId="0" sldId="268"/>
            <ac:picMk id="523" creationId="{00000000-0000-0000-0000-000000000000}"/>
          </ac:picMkLst>
        </pc:picChg>
        <pc:cxnChg chg="del">
          <ac:chgData name="Wali Muhammad" userId="a50c5a49626fbc72" providerId="LiveId" clId="{667C9F6C-B894-4F90-AC1B-ACAB6B4D0109}" dt="2024-12-15T14:36:55.112" v="1604" actId="478"/>
          <ac:cxnSpMkLst>
            <pc:docMk/>
            <pc:sldMk cId="0" sldId="268"/>
            <ac:cxnSpMk id="524" creationId="{00000000-0000-0000-0000-000000000000}"/>
          </ac:cxnSpMkLst>
        </pc:cxnChg>
      </pc:sldChg>
      <pc:sldChg chg="del modTransition">
        <pc:chgData name="Wali Muhammad" userId="a50c5a49626fbc72" providerId="LiveId" clId="{667C9F6C-B894-4F90-AC1B-ACAB6B4D0109}" dt="2024-12-15T15:36:23.131" v="1848" actId="47"/>
        <pc:sldMkLst>
          <pc:docMk/>
          <pc:sldMk cId="0" sldId="269"/>
        </pc:sldMkLst>
      </pc:sldChg>
      <pc:sldChg chg="del modTransition">
        <pc:chgData name="Wali Muhammad" userId="a50c5a49626fbc72" providerId="LiveId" clId="{667C9F6C-B894-4F90-AC1B-ACAB6B4D0109}" dt="2024-12-15T15:36:25.834" v="1849" actId="47"/>
        <pc:sldMkLst>
          <pc:docMk/>
          <pc:sldMk cId="0" sldId="270"/>
        </pc:sldMkLst>
      </pc:sldChg>
      <pc:sldChg chg="addSp delSp mod modTransition">
        <pc:chgData name="Wali Muhammad" userId="a50c5a49626fbc72" providerId="LiveId" clId="{667C9F6C-B894-4F90-AC1B-ACAB6B4D0109}" dt="2024-12-15T15:36:43.443" v="1856" actId="478"/>
        <pc:sldMkLst>
          <pc:docMk/>
          <pc:sldMk cId="0" sldId="271"/>
        </pc:sldMkLst>
        <pc:spChg chg="del">
          <ac:chgData name="Wali Muhammad" userId="a50c5a49626fbc72" providerId="LiveId" clId="{667C9F6C-B894-4F90-AC1B-ACAB6B4D0109}" dt="2024-12-15T15:36:33.993" v="1851" actId="478"/>
          <ac:spMkLst>
            <pc:docMk/>
            <pc:sldMk cId="0" sldId="271"/>
            <ac:spMk id="653" creationId="{00000000-0000-0000-0000-000000000000}"/>
          </ac:spMkLst>
        </pc:spChg>
        <pc:spChg chg="del">
          <ac:chgData name="Wali Muhammad" userId="a50c5a49626fbc72" providerId="LiveId" clId="{667C9F6C-B894-4F90-AC1B-ACAB6B4D0109}" dt="2024-12-15T15:36:41.606" v="1855" actId="478"/>
          <ac:spMkLst>
            <pc:docMk/>
            <pc:sldMk cId="0" sldId="271"/>
            <ac:spMk id="654" creationId="{00000000-0000-0000-0000-000000000000}"/>
          </ac:spMkLst>
        </pc:spChg>
        <pc:spChg chg="del">
          <ac:chgData name="Wali Muhammad" userId="a50c5a49626fbc72" providerId="LiveId" clId="{667C9F6C-B894-4F90-AC1B-ACAB6B4D0109}" dt="2024-12-15T15:36:43.443" v="1856" actId="478"/>
          <ac:spMkLst>
            <pc:docMk/>
            <pc:sldMk cId="0" sldId="271"/>
            <ac:spMk id="655" creationId="{00000000-0000-0000-0000-000000000000}"/>
          </ac:spMkLst>
        </pc:spChg>
        <pc:spChg chg="del">
          <ac:chgData name="Wali Muhammad" userId="a50c5a49626fbc72" providerId="LiveId" clId="{667C9F6C-B894-4F90-AC1B-ACAB6B4D0109}" dt="2024-12-15T15:36:35.910" v="1852" actId="478"/>
          <ac:spMkLst>
            <pc:docMk/>
            <pc:sldMk cId="0" sldId="271"/>
            <ac:spMk id="656" creationId="{00000000-0000-0000-0000-000000000000}"/>
          </ac:spMkLst>
        </pc:spChg>
        <pc:picChg chg="add del">
          <ac:chgData name="Wali Muhammad" userId="a50c5a49626fbc72" providerId="LiveId" clId="{667C9F6C-B894-4F90-AC1B-ACAB6B4D0109}" dt="2024-12-15T15:36:39.171" v="1854" actId="478"/>
          <ac:picMkLst>
            <pc:docMk/>
            <pc:sldMk cId="0" sldId="271"/>
            <ac:picMk id="651" creationId="{00000000-0000-0000-0000-000000000000}"/>
          </ac:picMkLst>
        </pc:picChg>
      </pc:sldChg>
      <pc:sldChg chg="modTransition">
        <pc:chgData name="Wali Muhammad" userId="a50c5a49626fbc72" providerId="LiveId" clId="{667C9F6C-B894-4F90-AC1B-ACAB6B4D0109}" dt="2024-12-15T12:13:20.891" v="285"/>
        <pc:sldMkLst>
          <pc:docMk/>
          <pc:sldMk cId="0" sldId="272"/>
        </pc:sldMkLst>
      </pc:sldChg>
      <pc:sldChg chg="del modTransition">
        <pc:chgData name="Wali Muhammad" userId="a50c5a49626fbc72" providerId="LiveId" clId="{667C9F6C-B894-4F90-AC1B-ACAB6B4D0109}" dt="2024-12-15T15:36:29.091" v="1850" actId="47"/>
        <pc:sldMkLst>
          <pc:docMk/>
          <pc:sldMk cId="0" sldId="273"/>
        </pc:sldMkLst>
      </pc:sldChg>
      <pc:sldChg chg="addSp delSp modSp add del mod">
        <pc:chgData name="Wali Muhammad" userId="a50c5a49626fbc72" providerId="LiveId" clId="{667C9F6C-B894-4F90-AC1B-ACAB6B4D0109}" dt="2024-12-15T12:54:17.597" v="654" actId="47"/>
        <pc:sldMkLst>
          <pc:docMk/>
          <pc:sldMk cId="294548898" sldId="274"/>
        </pc:sldMkLst>
        <pc:spChg chg="add mod">
          <ac:chgData name="Wali Muhammad" userId="a50c5a49626fbc72" providerId="LiveId" clId="{667C9F6C-B894-4F90-AC1B-ACAB6B4D0109}" dt="2024-12-15T12:53:50.004" v="650" actId="207"/>
          <ac:spMkLst>
            <pc:docMk/>
            <pc:sldMk cId="294548898" sldId="274"/>
            <ac:spMk id="4" creationId="{2CC9E4EC-5329-C008-CAC3-713FE485FED8}"/>
          </ac:spMkLst>
        </pc:spChg>
        <pc:spChg chg="add del mod">
          <ac:chgData name="Wali Muhammad" userId="a50c5a49626fbc72" providerId="LiveId" clId="{667C9F6C-B894-4F90-AC1B-ACAB6B4D0109}" dt="2024-12-15T12:47:22.174" v="539" actId="478"/>
          <ac:spMkLst>
            <pc:docMk/>
            <pc:sldMk cId="294548898" sldId="274"/>
            <ac:spMk id="5" creationId="{F2C26EEF-31A4-FEA1-BBA2-F6F155DE1BFA}"/>
          </ac:spMkLst>
        </pc:spChg>
        <pc:spChg chg="add mod">
          <ac:chgData name="Wali Muhammad" userId="a50c5a49626fbc72" providerId="LiveId" clId="{667C9F6C-B894-4F90-AC1B-ACAB6B4D0109}" dt="2024-12-15T12:51:01.938" v="584" actId="14100"/>
          <ac:spMkLst>
            <pc:docMk/>
            <pc:sldMk cId="294548898" sldId="274"/>
            <ac:spMk id="6" creationId="{B7040822-46BD-E5AC-DE16-4F9045AC7148}"/>
          </ac:spMkLst>
        </pc:spChg>
        <pc:spChg chg="del mod ord">
          <ac:chgData name="Wali Muhammad" userId="a50c5a49626fbc72" providerId="LiveId" clId="{667C9F6C-B894-4F90-AC1B-ACAB6B4D0109}" dt="2024-12-15T12:39:22.092" v="458" actId="478"/>
          <ac:spMkLst>
            <pc:docMk/>
            <pc:sldMk cId="294548898" sldId="274"/>
            <ac:spMk id="335" creationId="{E7DE1B5C-135B-9533-22C5-D9DEF9BAEEBF}"/>
          </ac:spMkLst>
        </pc:spChg>
        <pc:spChg chg="mod ord">
          <ac:chgData name="Wali Muhammad" userId="a50c5a49626fbc72" providerId="LiveId" clId="{667C9F6C-B894-4F90-AC1B-ACAB6B4D0109}" dt="2024-12-15T12:50:21.492" v="577"/>
          <ac:spMkLst>
            <pc:docMk/>
            <pc:sldMk cId="294548898" sldId="274"/>
            <ac:spMk id="336" creationId="{7A78F019-690E-FB70-81BC-5EF0043CA6C7}"/>
          </ac:spMkLst>
        </pc:spChg>
        <pc:grpChg chg="del mod">
          <ac:chgData name="Wali Muhammad" userId="a50c5a49626fbc72" providerId="LiveId" clId="{667C9F6C-B894-4F90-AC1B-ACAB6B4D0109}" dt="2024-12-15T12:35:52.540" v="428" actId="478"/>
          <ac:grpSpMkLst>
            <pc:docMk/>
            <pc:sldMk cId="294548898" sldId="274"/>
            <ac:grpSpMk id="325" creationId="{CFB5D951-E786-6CAA-5629-5570BA7C4456}"/>
          </ac:grpSpMkLst>
        </pc:grpChg>
        <pc:grpChg chg="mod ord">
          <ac:chgData name="Wali Muhammad" userId="a50c5a49626fbc72" providerId="LiveId" clId="{667C9F6C-B894-4F90-AC1B-ACAB6B4D0109}" dt="2024-12-15T12:46:09.604" v="518" actId="1076"/>
          <ac:grpSpMkLst>
            <pc:docMk/>
            <pc:sldMk cId="294548898" sldId="274"/>
            <ac:grpSpMk id="332" creationId="{01F8EA3A-2AE2-3AAB-B6E6-7EE2A2E12538}"/>
          </ac:grpSpMkLst>
        </pc:grpChg>
        <pc:picChg chg="add mod">
          <ac:chgData name="Wali Muhammad" userId="a50c5a49626fbc72" providerId="LiveId" clId="{667C9F6C-B894-4F90-AC1B-ACAB6B4D0109}" dt="2024-12-15T12:37:20.528" v="444" actId="1076"/>
          <ac:picMkLst>
            <pc:docMk/>
            <pc:sldMk cId="294548898" sldId="274"/>
            <ac:picMk id="2" creationId="{F46B079A-68BC-B6EE-9B37-5CD877CD1A8F}"/>
          </ac:picMkLst>
        </pc:picChg>
        <pc:picChg chg="add mod">
          <ac:chgData name="Wali Muhammad" userId="a50c5a49626fbc72" providerId="LiveId" clId="{667C9F6C-B894-4F90-AC1B-ACAB6B4D0109}" dt="2024-12-15T12:39:29.580" v="460" actId="1076"/>
          <ac:picMkLst>
            <pc:docMk/>
            <pc:sldMk cId="294548898" sldId="274"/>
            <ac:picMk id="3" creationId="{89534D48-0CCB-7DA5-4D61-FB231707C9EF}"/>
          </ac:picMkLst>
        </pc:picChg>
        <pc:picChg chg="del">
          <ac:chgData name="Wali Muhammad" userId="a50c5a49626fbc72" providerId="LiveId" clId="{667C9F6C-B894-4F90-AC1B-ACAB6B4D0109}" dt="2024-12-15T12:35:25.880" v="423" actId="478"/>
          <ac:picMkLst>
            <pc:docMk/>
            <pc:sldMk cId="294548898" sldId="274"/>
            <ac:picMk id="331" creationId="{6A7C7E22-BDC9-A901-EF48-E79EF8366607}"/>
          </ac:picMkLst>
        </pc:picChg>
      </pc:sldChg>
      <pc:sldChg chg="addSp delSp modSp add mod ord">
        <pc:chgData name="Wali Muhammad" userId="a50c5a49626fbc72" providerId="LiveId" clId="{667C9F6C-B894-4F90-AC1B-ACAB6B4D0109}" dt="2024-12-15T13:01:53.139" v="732" actId="20577"/>
        <pc:sldMkLst>
          <pc:docMk/>
          <pc:sldMk cId="2312912959" sldId="275"/>
        </pc:sldMkLst>
        <pc:spChg chg="add del mod">
          <ac:chgData name="Wali Muhammad" userId="a50c5a49626fbc72" providerId="LiveId" clId="{667C9F6C-B894-4F90-AC1B-ACAB6B4D0109}" dt="2024-12-15T12:54:10.949" v="652" actId="478"/>
          <ac:spMkLst>
            <pc:docMk/>
            <pc:sldMk cId="2312912959" sldId="275"/>
            <ac:spMk id="2" creationId="{170BC73C-6C6B-5B68-C67B-1505D4000ECE}"/>
          </ac:spMkLst>
        </pc:spChg>
        <pc:spChg chg="mod">
          <ac:chgData name="Wali Muhammad" userId="a50c5a49626fbc72" providerId="LiveId" clId="{667C9F6C-B894-4F90-AC1B-ACAB6B4D0109}" dt="2024-12-15T12:54:11.948" v="653"/>
          <ac:spMkLst>
            <pc:docMk/>
            <pc:sldMk cId="2312912959" sldId="275"/>
            <ac:spMk id="5" creationId="{04D55CC0-4D8A-CD27-D91F-76D8D575C821}"/>
          </ac:spMkLst>
        </pc:spChg>
        <pc:spChg chg="mod">
          <ac:chgData name="Wali Muhammad" userId="a50c5a49626fbc72" providerId="LiveId" clId="{667C9F6C-B894-4F90-AC1B-ACAB6B4D0109}" dt="2024-12-15T12:54:11.948" v="653"/>
          <ac:spMkLst>
            <pc:docMk/>
            <pc:sldMk cId="2312912959" sldId="275"/>
            <ac:spMk id="6" creationId="{47AC0FEA-1FE1-29A1-957C-F9BEBBF9616A}"/>
          </ac:spMkLst>
        </pc:spChg>
        <pc:spChg chg="add mod">
          <ac:chgData name="Wali Muhammad" userId="a50c5a49626fbc72" providerId="LiveId" clId="{667C9F6C-B894-4F90-AC1B-ACAB6B4D0109}" dt="2024-12-15T12:56:24.152" v="669" actId="207"/>
          <ac:spMkLst>
            <pc:docMk/>
            <pc:sldMk cId="2312912959" sldId="275"/>
            <ac:spMk id="7" creationId="{E763AF55-A5EF-5765-FA24-A7E59ADDD056}"/>
          </ac:spMkLst>
        </pc:spChg>
        <pc:spChg chg="add mod">
          <ac:chgData name="Wali Muhammad" userId="a50c5a49626fbc72" providerId="LiveId" clId="{667C9F6C-B894-4F90-AC1B-ACAB6B4D0109}" dt="2024-12-15T13:01:53.139" v="732" actId="20577"/>
          <ac:spMkLst>
            <pc:docMk/>
            <pc:sldMk cId="2312912959" sldId="275"/>
            <ac:spMk id="9" creationId="{152C824B-9DDC-B536-1557-B8928FCDD6AB}"/>
          </ac:spMkLst>
        </pc:spChg>
        <pc:spChg chg="add mod">
          <ac:chgData name="Wali Muhammad" userId="a50c5a49626fbc72" providerId="LiveId" clId="{667C9F6C-B894-4F90-AC1B-ACAB6B4D0109}" dt="2024-12-15T12:57:42.505" v="679" actId="113"/>
          <ac:spMkLst>
            <pc:docMk/>
            <pc:sldMk cId="2312912959" sldId="275"/>
            <ac:spMk id="10" creationId="{DE18E415-CACB-2E76-90C9-92D16BD4EFAD}"/>
          </ac:spMkLst>
        </pc:spChg>
        <pc:spChg chg="add mod ord">
          <ac:chgData name="Wali Muhammad" userId="a50c5a49626fbc72" providerId="LiveId" clId="{667C9F6C-B894-4F90-AC1B-ACAB6B4D0109}" dt="2024-12-15T12:56:18.607" v="668" actId="207"/>
          <ac:spMkLst>
            <pc:docMk/>
            <pc:sldMk cId="2312912959" sldId="275"/>
            <ac:spMk id="11" creationId="{C2199A1C-D66B-8DD6-6345-AD00DE2BB873}"/>
          </ac:spMkLst>
        </pc:spChg>
        <pc:spChg chg="del">
          <ac:chgData name="Wali Muhammad" userId="a50c5a49626fbc72" providerId="LiveId" clId="{667C9F6C-B894-4F90-AC1B-ACAB6B4D0109}" dt="2024-12-15T12:39:49.600" v="465" actId="478"/>
          <ac:spMkLst>
            <pc:docMk/>
            <pc:sldMk cId="2312912959" sldId="275"/>
            <ac:spMk id="444" creationId="{2FD402DE-ECC0-AA71-6709-588894D617D5}"/>
          </ac:spMkLst>
        </pc:spChg>
        <pc:spChg chg="del mod">
          <ac:chgData name="Wali Muhammad" userId="a50c5a49626fbc72" providerId="LiveId" clId="{667C9F6C-B894-4F90-AC1B-ACAB6B4D0109}" dt="2024-12-15T12:54:10.949" v="652" actId="478"/>
          <ac:spMkLst>
            <pc:docMk/>
            <pc:sldMk cId="2312912959" sldId="275"/>
            <ac:spMk id="445" creationId="{457E7B33-8893-948C-515F-ED58D34A9B89}"/>
          </ac:spMkLst>
        </pc:spChg>
        <pc:grpChg chg="add del mod">
          <ac:chgData name="Wali Muhammad" userId="a50c5a49626fbc72" providerId="LiveId" clId="{667C9F6C-B894-4F90-AC1B-ACAB6B4D0109}" dt="2024-12-15T12:54:24.734" v="655" actId="478"/>
          <ac:grpSpMkLst>
            <pc:docMk/>
            <pc:sldMk cId="2312912959" sldId="275"/>
            <ac:grpSpMk id="4" creationId="{3521AF09-BD56-E667-D045-8D1397875F60}"/>
          </ac:grpSpMkLst>
        </pc:grpChg>
        <pc:picChg chg="add mod">
          <ac:chgData name="Wali Muhammad" userId="a50c5a49626fbc72" providerId="LiveId" clId="{667C9F6C-B894-4F90-AC1B-ACAB6B4D0109}" dt="2024-12-15T12:54:43.159" v="658" actId="1076"/>
          <ac:picMkLst>
            <pc:docMk/>
            <pc:sldMk cId="2312912959" sldId="275"/>
            <ac:picMk id="3" creationId="{EEC23C5A-BAA0-8939-5E76-1F89E355B9CC}"/>
          </ac:picMkLst>
        </pc:picChg>
        <pc:picChg chg="add mod">
          <ac:chgData name="Wali Muhammad" userId="a50c5a49626fbc72" providerId="LiveId" clId="{667C9F6C-B894-4F90-AC1B-ACAB6B4D0109}" dt="2024-12-15T12:54:11.948" v="653"/>
          <ac:picMkLst>
            <pc:docMk/>
            <pc:sldMk cId="2312912959" sldId="275"/>
            <ac:picMk id="8" creationId="{B45D8AB3-C7AD-18D1-D283-7F6FE4D0FBFE}"/>
          </ac:picMkLst>
        </pc:picChg>
        <pc:picChg chg="del">
          <ac:chgData name="Wali Muhammad" userId="a50c5a49626fbc72" providerId="LiveId" clId="{667C9F6C-B894-4F90-AC1B-ACAB6B4D0109}" dt="2024-12-15T12:54:10.949" v="652" actId="478"/>
          <ac:picMkLst>
            <pc:docMk/>
            <pc:sldMk cId="2312912959" sldId="275"/>
            <ac:picMk id="442" creationId="{B63C5609-3274-6EBA-7DC7-0828C7EAC953}"/>
          </ac:picMkLst>
        </pc:picChg>
        <pc:picChg chg="del">
          <ac:chgData name="Wali Muhammad" userId="a50c5a49626fbc72" providerId="LiveId" clId="{667C9F6C-B894-4F90-AC1B-ACAB6B4D0109}" dt="2024-12-15T12:54:10.949" v="652" actId="478"/>
          <ac:picMkLst>
            <pc:docMk/>
            <pc:sldMk cId="2312912959" sldId="275"/>
            <ac:picMk id="443" creationId="{2802B032-242F-0718-6741-433571320C95}"/>
          </ac:picMkLst>
        </pc:picChg>
        <pc:cxnChg chg="del">
          <ac:chgData name="Wali Muhammad" userId="a50c5a49626fbc72" providerId="LiveId" clId="{667C9F6C-B894-4F90-AC1B-ACAB6B4D0109}" dt="2024-12-15T12:39:51.219" v="466" actId="478"/>
          <ac:cxnSpMkLst>
            <pc:docMk/>
            <pc:sldMk cId="2312912959" sldId="275"/>
            <ac:cxnSpMk id="446" creationId="{A0368383-349B-809D-5C3E-8EDE8F585A20}"/>
          </ac:cxnSpMkLst>
        </pc:cxnChg>
        <pc:cxnChg chg="del">
          <ac:chgData name="Wali Muhammad" userId="a50c5a49626fbc72" providerId="LiveId" clId="{667C9F6C-B894-4F90-AC1B-ACAB6B4D0109}" dt="2024-12-15T12:39:52.740" v="467" actId="478"/>
          <ac:cxnSpMkLst>
            <pc:docMk/>
            <pc:sldMk cId="2312912959" sldId="275"/>
            <ac:cxnSpMk id="447" creationId="{5AF48E9F-B262-1EA4-A0EB-E3C973FF56DA}"/>
          </ac:cxnSpMkLst>
        </pc:cxnChg>
        <pc:cxnChg chg="del">
          <ac:chgData name="Wali Muhammad" userId="a50c5a49626fbc72" providerId="LiveId" clId="{667C9F6C-B894-4F90-AC1B-ACAB6B4D0109}" dt="2024-12-15T12:39:53.760" v="468" actId="478"/>
          <ac:cxnSpMkLst>
            <pc:docMk/>
            <pc:sldMk cId="2312912959" sldId="275"/>
            <ac:cxnSpMk id="448" creationId="{D0DC7AEB-B7B3-A994-382C-F2224E58EE1C}"/>
          </ac:cxnSpMkLst>
        </pc:cxnChg>
        <pc:cxnChg chg="del">
          <ac:chgData name="Wali Muhammad" userId="a50c5a49626fbc72" providerId="LiveId" clId="{667C9F6C-B894-4F90-AC1B-ACAB6B4D0109}" dt="2024-12-15T12:39:54.929" v="469" actId="478"/>
          <ac:cxnSpMkLst>
            <pc:docMk/>
            <pc:sldMk cId="2312912959" sldId="275"/>
            <ac:cxnSpMk id="449" creationId="{528A845A-42B2-DCAB-DE64-049120A52BF6}"/>
          </ac:cxnSpMkLst>
        </pc:cxnChg>
      </pc:sldChg>
      <pc:sldChg chg="addSp delSp modSp add mod">
        <pc:chgData name="Wali Muhammad" userId="a50c5a49626fbc72" providerId="LiveId" clId="{667C9F6C-B894-4F90-AC1B-ACAB6B4D0109}" dt="2024-12-15T13:09:29.106" v="843" actId="1076"/>
        <pc:sldMkLst>
          <pc:docMk/>
          <pc:sldMk cId="2243422777" sldId="276"/>
        </pc:sldMkLst>
        <pc:spChg chg="mod">
          <ac:chgData name="Wali Muhammad" userId="a50c5a49626fbc72" providerId="LiveId" clId="{667C9F6C-B894-4F90-AC1B-ACAB6B4D0109}" dt="2024-12-15T12:59:14.054" v="706" actId="403"/>
          <ac:spMkLst>
            <pc:docMk/>
            <pc:sldMk cId="2243422777" sldId="276"/>
            <ac:spMk id="2" creationId="{7BFF4F72-D047-8252-BB4D-2EE663455E3E}"/>
          </ac:spMkLst>
        </pc:spChg>
        <pc:spChg chg="add mod ord">
          <ac:chgData name="Wali Muhammad" userId="a50c5a49626fbc72" providerId="LiveId" clId="{667C9F6C-B894-4F90-AC1B-ACAB6B4D0109}" dt="2024-12-15T13:03:51.996" v="805" actId="1035"/>
          <ac:spMkLst>
            <pc:docMk/>
            <pc:sldMk cId="2243422777" sldId="276"/>
            <ac:spMk id="4" creationId="{0FF7AE7E-4890-4A5F-7B43-DBA075F7352C}"/>
          </ac:spMkLst>
        </pc:spChg>
        <pc:spChg chg="mod">
          <ac:chgData name="Wali Muhammad" userId="a50c5a49626fbc72" providerId="LiveId" clId="{667C9F6C-B894-4F90-AC1B-ACAB6B4D0109}" dt="2024-12-15T13:03:05.752" v="778" actId="1076"/>
          <ac:spMkLst>
            <pc:docMk/>
            <pc:sldMk cId="2243422777" sldId="276"/>
            <ac:spMk id="445" creationId="{5D553800-B0B6-7A87-1551-3BB1831E3196}"/>
          </ac:spMkLst>
        </pc:spChg>
        <pc:picChg chg="add mod">
          <ac:chgData name="Wali Muhammad" userId="a50c5a49626fbc72" providerId="LiveId" clId="{667C9F6C-B894-4F90-AC1B-ACAB6B4D0109}" dt="2024-12-15T13:03:39.906" v="783" actId="1076"/>
          <ac:picMkLst>
            <pc:docMk/>
            <pc:sldMk cId="2243422777" sldId="276"/>
            <ac:picMk id="3" creationId="{614768B3-BB9F-1FB4-5319-F219F7E9900A}"/>
          </ac:picMkLst>
        </pc:picChg>
        <pc:picChg chg="add del mod">
          <ac:chgData name="Wali Muhammad" userId="a50c5a49626fbc72" providerId="LiveId" clId="{667C9F6C-B894-4F90-AC1B-ACAB6B4D0109}" dt="2024-12-15T13:04:30.024" v="809" actId="478"/>
          <ac:picMkLst>
            <pc:docMk/>
            <pc:sldMk cId="2243422777" sldId="276"/>
            <ac:picMk id="5" creationId="{6E766403-30DB-C459-D999-5EBD1802681E}"/>
          </ac:picMkLst>
        </pc:picChg>
        <pc:picChg chg="mod">
          <ac:chgData name="Wali Muhammad" userId="a50c5a49626fbc72" providerId="LiveId" clId="{667C9F6C-B894-4F90-AC1B-ACAB6B4D0109}" dt="2024-12-15T13:09:29.106" v="843" actId="1076"/>
          <ac:picMkLst>
            <pc:docMk/>
            <pc:sldMk cId="2243422777" sldId="276"/>
            <ac:picMk id="442" creationId="{833DEEBA-C5EC-61D1-640B-34E9D1FDD730}"/>
          </ac:picMkLst>
        </pc:picChg>
      </pc:sldChg>
      <pc:sldChg chg="addSp delSp modSp add mod setBg">
        <pc:chgData name="Wali Muhammad" userId="a50c5a49626fbc72" providerId="LiveId" clId="{667C9F6C-B894-4F90-AC1B-ACAB6B4D0109}" dt="2024-12-15T14:15:42.212" v="1504" actId="1076"/>
        <pc:sldMkLst>
          <pc:docMk/>
          <pc:sldMk cId="4101250490" sldId="277"/>
        </pc:sldMkLst>
        <pc:spChg chg="mod">
          <ac:chgData name="Wali Muhammad" userId="a50c5a49626fbc72" providerId="LiveId" clId="{667C9F6C-B894-4F90-AC1B-ACAB6B4D0109}" dt="2024-12-15T13:09:58.703" v="844"/>
          <ac:spMkLst>
            <pc:docMk/>
            <pc:sldMk cId="4101250490" sldId="277"/>
            <ac:spMk id="7" creationId="{331985CB-5895-8401-8A64-D7913C6CFFFB}"/>
          </ac:spMkLst>
        </pc:spChg>
        <pc:spChg chg="mod">
          <ac:chgData name="Wali Muhammad" userId="a50c5a49626fbc72" providerId="LiveId" clId="{667C9F6C-B894-4F90-AC1B-ACAB6B4D0109}" dt="2024-12-15T13:17:50.321" v="927" actId="20577"/>
          <ac:spMkLst>
            <pc:docMk/>
            <pc:sldMk cId="4101250490" sldId="277"/>
            <ac:spMk id="9" creationId="{3DCC85D1-EA5C-5B94-05C2-C5240AC9B7C1}"/>
          </ac:spMkLst>
        </pc:spChg>
        <pc:spChg chg="mod">
          <ac:chgData name="Wali Muhammad" userId="a50c5a49626fbc72" providerId="LiveId" clId="{667C9F6C-B894-4F90-AC1B-ACAB6B4D0109}" dt="2024-12-15T13:12:23.618" v="885" actId="1076"/>
          <ac:spMkLst>
            <pc:docMk/>
            <pc:sldMk cId="4101250490" sldId="277"/>
            <ac:spMk id="10" creationId="{0BD39938-82F0-61A3-FA6D-388DB0CAE717}"/>
          </ac:spMkLst>
        </pc:spChg>
        <pc:spChg chg="mod">
          <ac:chgData name="Wali Muhammad" userId="a50c5a49626fbc72" providerId="LiveId" clId="{667C9F6C-B894-4F90-AC1B-ACAB6B4D0109}" dt="2024-12-15T13:11:45.394" v="877" actId="14100"/>
          <ac:spMkLst>
            <pc:docMk/>
            <pc:sldMk cId="4101250490" sldId="277"/>
            <ac:spMk id="11" creationId="{9E92A7CD-78BE-FE15-DFD5-E324D04266BB}"/>
          </ac:spMkLst>
        </pc:spChg>
        <pc:picChg chg="add mod">
          <ac:chgData name="Wali Muhammad" userId="a50c5a49626fbc72" providerId="LiveId" clId="{667C9F6C-B894-4F90-AC1B-ACAB6B4D0109}" dt="2024-12-15T14:15:42.212" v="1504" actId="1076"/>
          <ac:picMkLst>
            <pc:docMk/>
            <pc:sldMk cId="4101250490" sldId="277"/>
            <ac:picMk id="2" creationId="{EEDD5F3B-CB43-9B4D-1D30-3C95B1FC1683}"/>
          </ac:picMkLst>
        </pc:picChg>
        <pc:picChg chg="del">
          <ac:chgData name="Wali Muhammad" userId="a50c5a49626fbc72" providerId="LiveId" clId="{667C9F6C-B894-4F90-AC1B-ACAB6B4D0109}" dt="2024-12-15T14:15:31.429" v="1500" actId="478"/>
          <ac:picMkLst>
            <pc:docMk/>
            <pc:sldMk cId="4101250490" sldId="277"/>
            <ac:picMk id="3" creationId="{2B2DADFA-BE04-73AB-EDDD-73A12D3F7687}"/>
          </ac:picMkLst>
        </pc:picChg>
      </pc:sldChg>
      <pc:sldChg chg="addSp delSp modSp add mod setBg">
        <pc:chgData name="Wali Muhammad" userId="a50c5a49626fbc72" providerId="LiveId" clId="{667C9F6C-B894-4F90-AC1B-ACAB6B4D0109}" dt="2024-12-15T14:28:51.559" v="1521" actId="14100"/>
        <pc:sldMkLst>
          <pc:docMk/>
          <pc:sldMk cId="3907170650" sldId="278"/>
        </pc:sldMkLst>
        <pc:spChg chg="del">
          <ac:chgData name="Wali Muhammad" userId="a50c5a49626fbc72" providerId="LiveId" clId="{667C9F6C-B894-4F90-AC1B-ACAB6B4D0109}" dt="2024-12-15T14:16:06.273" v="1506" actId="478"/>
          <ac:spMkLst>
            <pc:docMk/>
            <pc:sldMk cId="3907170650" sldId="278"/>
            <ac:spMk id="4" creationId="{4127BAA7-D4EB-CB21-2821-B7961C744365}"/>
          </ac:spMkLst>
        </pc:spChg>
        <pc:spChg chg="add mod">
          <ac:chgData name="Wali Muhammad" userId="a50c5a49626fbc72" providerId="LiveId" clId="{667C9F6C-B894-4F90-AC1B-ACAB6B4D0109}" dt="2024-12-15T14:28:51.559" v="1521" actId="14100"/>
          <ac:spMkLst>
            <pc:docMk/>
            <pc:sldMk cId="3907170650" sldId="278"/>
            <ac:spMk id="6" creationId="{F6319FD4-63C1-B789-BA4E-404F5EAF2137}"/>
          </ac:spMkLst>
        </pc:spChg>
        <pc:spChg chg="mod">
          <ac:chgData name="Wali Muhammad" userId="a50c5a49626fbc72" providerId="LiveId" clId="{667C9F6C-B894-4F90-AC1B-ACAB6B4D0109}" dt="2024-12-15T13:20:11.651" v="960" actId="12"/>
          <ac:spMkLst>
            <pc:docMk/>
            <pc:sldMk cId="3907170650" sldId="278"/>
            <ac:spMk id="445" creationId="{A98708EC-69ED-7352-7460-BB7EDC348AF4}"/>
          </ac:spMkLst>
        </pc:spChg>
        <pc:picChg chg="del mod">
          <ac:chgData name="Wali Muhammad" userId="a50c5a49626fbc72" providerId="LiveId" clId="{667C9F6C-B894-4F90-AC1B-ACAB6B4D0109}" dt="2024-12-15T14:16:02.947" v="1505" actId="478"/>
          <ac:picMkLst>
            <pc:docMk/>
            <pc:sldMk cId="3907170650" sldId="278"/>
            <ac:picMk id="3" creationId="{37C130B5-9246-A266-37DB-EF94F413740E}"/>
          </ac:picMkLst>
        </pc:picChg>
        <pc:picChg chg="add mod">
          <ac:chgData name="Wali Muhammad" userId="a50c5a49626fbc72" providerId="LiveId" clId="{667C9F6C-B894-4F90-AC1B-ACAB6B4D0109}" dt="2024-12-15T14:16:07.560" v="1507"/>
          <ac:picMkLst>
            <pc:docMk/>
            <pc:sldMk cId="3907170650" sldId="278"/>
            <ac:picMk id="5" creationId="{76FAD848-94CA-F0CE-216F-2275B55485BE}"/>
          </ac:picMkLst>
        </pc:picChg>
      </pc:sldChg>
      <pc:sldChg chg="addSp delSp modSp add mod setBg">
        <pc:chgData name="Wali Muhammad" userId="a50c5a49626fbc72" providerId="LiveId" clId="{667C9F6C-B894-4F90-AC1B-ACAB6B4D0109}" dt="2024-12-15T14:28:42.450" v="1520" actId="1076"/>
        <pc:sldMkLst>
          <pc:docMk/>
          <pc:sldMk cId="4207356767" sldId="279"/>
        </pc:sldMkLst>
        <pc:spChg chg="add mod">
          <ac:chgData name="Wali Muhammad" userId="a50c5a49626fbc72" providerId="LiveId" clId="{667C9F6C-B894-4F90-AC1B-ACAB6B4D0109}" dt="2024-12-15T14:28:42.450" v="1520" actId="1076"/>
          <ac:spMkLst>
            <pc:docMk/>
            <pc:sldMk cId="4207356767" sldId="279"/>
            <ac:spMk id="2" creationId="{8FA32D83-FE83-9545-D36F-EAD478E84EF6}"/>
          </ac:spMkLst>
        </pc:spChg>
        <pc:spChg chg="mod">
          <ac:chgData name="Wali Muhammad" userId="a50c5a49626fbc72" providerId="LiveId" clId="{667C9F6C-B894-4F90-AC1B-ACAB6B4D0109}" dt="2024-12-15T13:22:57.343" v="978" actId="1076"/>
          <ac:spMkLst>
            <pc:docMk/>
            <pc:sldMk cId="4207356767" sldId="279"/>
            <ac:spMk id="7" creationId="{D9B1E26D-F266-3B38-47A3-B2480A7CFDD1}"/>
          </ac:spMkLst>
        </pc:spChg>
        <pc:spChg chg="mod">
          <ac:chgData name="Wali Muhammad" userId="a50c5a49626fbc72" providerId="LiveId" clId="{667C9F6C-B894-4F90-AC1B-ACAB6B4D0109}" dt="2024-12-15T13:27:54.815" v="1025" actId="255"/>
          <ac:spMkLst>
            <pc:docMk/>
            <pc:sldMk cId="4207356767" sldId="279"/>
            <ac:spMk id="9" creationId="{DC77C0C8-77CF-AB0D-BDBC-2CA01521565B}"/>
          </ac:spMkLst>
        </pc:spChg>
        <pc:spChg chg="mod">
          <ac:chgData name="Wali Muhammad" userId="a50c5a49626fbc72" providerId="LiveId" clId="{667C9F6C-B894-4F90-AC1B-ACAB6B4D0109}" dt="2024-12-15T13:23:09.278" v="979" actId="1076"/>
          <ac:spMkLst>
            <pc:docMk/>
            <pc:sldMk cId="4207356767" sldId="279"/>
            <ac:spMk id="10" creationId="{F8E82433-C59B-531B-E479-DB85A70CB528}"/>
          </ac:spMkLst>
        </pc:spChg>
        <pc:spChg chg="mod">
          <ac:chgData name="Wali Muhammad" userId="a50c5a49626fbc72" providerId="LiveId" clId="{667C9F6C-B894-4F90-AC1B-ACAB6B4D0109}" dt="2024-12-15T13:22:36.779" v="975" actId="14100"/>
          <ac:spMkLst>
            <pc:docMk/>
            <pc:sldMk cId="4207356767" sldId="279"/>
            <ac:spMk id="11" creationId="{2607B710-6DB8-2942-D310-74D7CF8F5077}"/>
          </ac:spMkLst>
        </pc:spChg>
        <pc:picChg chg="del mod">
          <ac:chgData name="Wali Muhammad" userId="a50c5a49626fbc72" providerId="LiveId" clId="{667C9F6C-B894-4F90-AC1B-ACAB6B4D0109}" dt="2024-12-15T14:28:24.808" v="1514" actId="478"/>
          <ac:picMkLst>
            <pc:docMk/>
            <pc:sldMk cId="4207356767" sldId="279"/>
            <ac:picMk id="3" creationId="{12057597-040E-8D34-67FA-F62B320E4BCE}"/>
          </ac:picMkLst>
        </pc:picChg>
      </pc:sldChg>
      <pc:sldChg chg="addSp delSp modSp add mod setBg">
        <pc:chgData name="Wali Muhammad" userId="a50c5a49626fbc72" providerId="LiveId" clId="{667C9F6C-B894-4F90-AC1B-ACAB6B4D0109}" dt="2024-12-15T13:49:47.669" v="1103" actId="478"/>
        <pc:sldMkLst>
          <pc:docMk/>
          <pc:sldMk cId="4144377622" sldId="280"/>
        </pc:sldMkLst>
        <pc:spChg chg="del">
          <ac:chgData name="Wali Muhammad" userId="a50c5a49626fbc72" providerId="LiveId" clId="{667C9F6C-B894-4F90-AC1B-ACAB6B4D0109}" dt="2024-12-15T13:28:50.503" v="1032" actId="478"/>
          <ac:spMkLst>
            <pc:docMk/>
            <pc:sldMk cId="4144377622" sldId="280"/>
            <ac:spMk id="4" creationId="{8B6A7D1B-4235-28F2-CA01-91FCC618620D}"/>
          </ac:spMkLst>
        </pc:spChg>
        <pc:spChg chg="mod">
          <ac:chgData name="Wali Muhammad" userId="a50c5a49626fbc72" providerId="LiveId" clId="{667C9F6C-B894-4F90-AC1B-ACAB6B4D0109}" dt="2024-12-15T13:32:14.769" v="1037"/>
          <ac:spMkLst>
            <pc:docMk/>
            <pc:sldMk cId="4144377622" sldId="280"/>
            <ac:spMk id="8" creationId="{A372B3CA-C307-96A8-6874-2DB55D246F44}"/>
          </ac:spMkLst>
        </pc:spChg>
        <pc:spChg chg="mod">
          <ac:chgData name="Wali Muhammad" userId="a50c5a49626fbc72" providerId="LiveId" clId="{667C9F6C-B894-4F90-AC1B-ACAB6B4D0109}" dt="2024-12-15T13:32:14.769" v="1037"/>
          <ac:spMkLst>
            <pc:docMk/>
            <pc:sldMk cId="4144377622" sldId="280"/>
            <ac:spMk id="9" creationId="{148FA03B-A8D8-A78B-3108-60FEF95A1DB6}"/>
          </ac:spMkLst>
        </pc:spChg>
        <pc:spChg chg="mod">
          <ac:chgData name="Wali Muhammad" userId="a50c5a49626fbc72" providerId="LiveId" clId="{667C9F6C-B894-4F90-AC1B-ACAB6B4D0109}" dt="2024-12-15T13:35:22.262" v="1059"/>
          <ac:spMkLst>
            <pc:docMk/>
            <pc:sldMk cId="4144377622" sldId="280"/>
            <ac:spMk id="12" creationId="{1AFF9964-0817-020E-CD00-D76D50F00B01}"/>
          </ac:spMkLst>
        </pc:spChg>
        <pc:spChg chg="mod">
          <ac:chgData name="Wali Muhammad" userId="a50c5a49626fbc72" providerId="LiveId" clId="{667C9F6C-B894-4F90-AC1B-ACAB6B4D0109}" dt="2024-12-15T13:35:22.262" v="1059"/>
          <ac:spMkLst>
            <pc:docMk/>
            <pc:sldMk cId="4144377622" sldId="280"/>
            <ac:spMk id="13" creationId="{F9AB1E3C-C06C-A900-6B35-12B312061CEF}"/>
          </ac:spMkLst>
        </pc:spChg>
        <pc:spChg chg="mod">
          <ac:chgData name="Wali Muhammad" userId="a50c5a49626fbc72" providerId="LiveId" clId="{667C9F6C-B894-4F90-AC1B-ACAB6B4D0109}" dt="2024-12-15T13:49:04.959" v="1099" actId="1076"/>
          <ac:spMkLst>
            <pc:docMk/>
            <pc:sldMk cId="4144377622" sldId="280"/>
            <ac:spMk id="445" creationId="{C66CDD88-E973-28EC-A7A2-381CBAC1012A}"/>
          </ac:spMkLst>
        </pc:spChg>
        <pc:grpChg chg="add del mod">
          <ac:chgData name="Wali Muhammad" userId="a50c5a49626fbc72" providerId="LiveId" clId="{667C9F6C-B894-4F90-AC1B-ACAB6B4D0109}" dt="2024-12-15T13:48:17.729" v="1086" actId="478"/>
          <ac:grpSpMkLst>
            <pc:docMk/>
            <pc:sldMk cId="4144377622" sldId="280"/>
            <ac:grpSpMk id="7" creationId="{FC00358C-E97C-3BA8-2135-5C5220F4FE0B}"/>
          </ac:grpSpMkLst>
        </pc:grpChg>
        <pc:grpChg chg="add del mod">
          <ac:chgData name="Wali Muhammad" userId="a50c5a49626fbc72" providerId="LiveId" clId="{667C9F6C-B894-4F90-AC1B-ACAB6B4D0109}" dt="2024-12-15T13:35:31.104" v="1063" actId="478"/>
          <ac:grpSpMkLst>
            <pc:docMk/>
            <pc:sldMk cId="4144377622" sldId="280"/>
            <ac:grpSpMk id="11" creationId="{84325C97-2F5E-E8FC-2E97-591E66EB3829}"/>
          </ac:grpSpMkLst>
        </pc:grpChg>
        <pc:picChg chg="del">
          <ac:chgData name="Wali Muhammad" userId="a50c5a49626fbc72" providerId="LiveId" clId="{667C9F6C-B894-4F90-AC1B-ACAB6B4D0109}" dt="2024-12-15T13:28:49.688" v="1031" actId="478"/>
          <ac:picMkLst>
            <pc:docMk/>
            <pc:sldMk cId="4144377622" sldId="280"/>
            <ac:picMk id="3" creationId="{28AFE115-D56B-8292-30CB-15414C67AF94}"/>
          </ac:picMkLst>
        </pc:picChg>
        <pc:picChg chg="add mod">
          <ac:chgData name="Wali Muhammad" userId="a50c5a49626fbc72" providerId="LiveId" clId="{667C9F6C-B894-4F90-AC1B-ACAB6B4D0109}" dt="2024-12-15T13:48:54.099" v="1097" actId="1076"/>
          <ac:picMkLst>
            <pc:docMk/>
            <pc:sldMk cId="4144377622" sldId="280"/>
            <ac:picMk id="6" creationId="{2AF95160-D505-24DB-9D02-A4E280AA5FDA}"/>
          </ac:picMkLst>
        </pc:picChg>
        <pc:picChg chg="add del mod">
          <ac:chgData name="Wali Muhammad" userId="a50c5a49626fbc72" providerId="LiveId" clId="{667C9F6C-B894-4F90-AC1B-ACAB6B4D0109}" dt="2024-12-15T13:34:53.306" v="1052" actId="478"/>
          <ac:picMkLst>
            <pc:docMk/>
            <pc:sldMk cId="4144377622" sldId="280"/>
            <ac:picMk id="10" creationId="{72BBC84C-E89C-93A2-48C5-D05134370779}"/>
          </ac:picMkLst>
        </pc:picChg>
        <pc:picChg chg="add del mod">
          <ac:chgData name="Wali Muhammad" userId="a50c5a49626fbc72" providerId="LiveId" clId="{667C9F6C-B894-4F90-AC1B-ACAB6B4D0109}" dt="2024-12-15T13:49:47.669" v="1103" actId="478"/>
          <ac:picMkLst>
            <pc:docMk/>
            <pc:sldMk cId="4144377622" sldId="280"/>
            <ac:picMk id="14" creationId="{8A909BA4-B1E1-9A69-4165-5821FF02C881}"/>
          </ac:picMkLst>
        </pc:picChg>
        <pc:picChg chg="del">
          <ac:chgData name="Wali Muhammad" userId="a50c5a49626fbc72" providerId="LiveId" clId="{667C9F6C-B894-4F90-AC1B-ACAB6B4D0109}" dt="2024-12-15T13:48:30.409" v="1089" actId="478"/>
          <ac:picMkLst>
            <pc:docMk/>
            <pc:sldMk cId="4144377622" sldId="280"/>
            <ac:picMk id="442" creationId="{C61EA8B5-CFAD-4433-EC99-614B9C52AA9C}"/>
          </ac:picMkLst>
        </pc:picChg>
        <pc:picChg chg="del mod">
          <ac:chgData name="Wali Muhammad" userId="a50c5a49626fbc72" providerId="LiveId" clId="{667C9F6C-B894-4F90-AC1B-ACAB6B4D0109}" dt="2024-12-15T13:48:29.519" v="1088" actId="478"/>
          <ac:picMkLst>
            <pc:docMk/>
            <pc:sldMk cId="4144377622" sldId="280"/>
            <ac:picMk id="443" creationId="{B8F3300D-9BBE-2060-4A60-0DCA16047B5A}"/>
          </ac:picMkLst>
        </pc:picChg>
      </pc:sldChg>
      <pc:sldChg chg="addSp delSp modSp add mod setBg">
        <pc:chgData name="Wali Muhammad" userId="a50c5a49626fbc72" providerId="LiveId" clId="{667C9F6C-B894-4F90-AC1B-ACAB6B4D0109}" dt="2024-12-15T14:29:48.989" v="1529" actId="1076"/>
        <pc:sldMkLst>
          <pc:docMk/>
          <pc:sldMk cId="2705486047" sldId="281"/>
        </pc:sldMkLst>
        <pc:spChg chg="add mod">
          <ac:chgData name="Wali Muhammad" userId="a50c5a49626fbc72" providerId="LiveId" clId="{667C9F6C-B894-4F90-AC1B-ACAB6B4D0109}" dt="2024-12-15T14:29:48.989" v="1529" actId="1076"/>
          <ac:spMkLst>
            <pc:docMk/>
            <pc:sldMk cId="2705486047" sldId="281"/>
            <ac:spMk id="2" creationId="{058FF74A-8FC2-E634-1332-9787D8CDA653}"/>
          </ac:spMkLst>
        </pc:spChg>
        <pc:spChg chg="mod">
          <ac:chgData name="Wali Muhammad" userId="a50c5a49626fbc72" providerId="LiveId" clId="{667C9F6C-B894-4F90-AC1B-ACAB6B4D0109}" dt="2024-12-15T13:53:46.680" v="1158" actId="20577"/>
          <ac:spMkLst>
            <pc:docMk/>
            <pc:sldMk cId="2705486047" sldId="281"/>
            <ac:spMk id="7" creationId="{68C562F2-C5B3-F377-A143-DA4C65D90029}"/>
          </ac:spMkLst>
        </pc:spChg>
        <pc:spChg chg="mod">
          <ac:chgData name="Wali Muhammad" userId="a50c5a49626fbc72" providerId="LiveId" clId="{667C9F6C-B894-4F90-AC1B-ACAB6B4D0109}" dt="2024-12-15T13:58:58.858" v="1289"/>
          <ac:spMkLst>
            <pc:docMk/>
            <pc:sldMk cId="2705486047" sldId="281"/>
            <ac:spMk id="9" creationId="{69BB0251-E54C-F4E1-A173-385206152C1B}"/>
          </ac:spMkLst>
        </pc:spChg>
        <pc:spChg chg="mod">
          <ac:chgData name="Wali Muhammad" userId="a50c5a49626fbc72" providerId="LiveId" clId="{667C9F6C-B894-4F90-AC1B-ACAB6B4D0109}" dt="2024-12-15T13:55:39.279" v="1203" actId="14100"/>
          <ac:spMkLst>
            <pc:docMk/>
            <pc:sldMk cId="2705486047" sldId="281"/>
            <ac:spMk id="10" creationId="{5F1A0F53-E3D6-922F-447F-1ACC8692D3D8}"/>
          </ac:spMkLst>
        </pc:spChg>
        <pc:picChg chg="del">
          <ac:chgData name="Wali Muhammad" userId="a50c5a49626fbc72" providerId="LiveId" clId="{667C9F6C-B894-4F90-AC1B-ACAB6B4D0109}" dt="2024-12-15T14:29:31.748" v="1522" actId="478"/>
          <ac:picMkLst>
            <pc:docMk/>
            <pc:sldMk cId="2705486047" sldId="281"/>
            <ac:picMk id="3" creationId="{009B4827-7EE7-D756-BD75-F1612CD7CAE2}"/>
          </ac:picMkLst>
        </pc:picChg>
      </pc:sldChg>
      <pc:sldChg chg="addSp delSp modSp add mod setBg">
        <pc:chgData name="Wali Muhammad" userId="a50c5a49626fbc72" providerId="LiveId" clId="{667C9F6C-B894-4F90-AC1B-ACAB6B4D0109}" dt="2024-12-15T14:01:51.629" v="1322" actId="166"/>
        <pc:sldMkLst>
          <pc:docMk/>
          <pc:sldMk cId="3437164174" sldId="282"/>
        </pc:sldMkLst>
        <pc:spChg chg="del mod">
          <ac:chgData name="Wali Muhammad" userId="a50c5a49626fbc72" providerId="LiveId" clId="{667C9F6C-B894-4F90-AC1B-ACAB6B4D0109}" dt="2024-12-15T14:01:21.389" v="1316" actId="478"/>
          <ac:spMkLst>
            <pc:docMk/>
            <pc:sldMk cId="3437164174" sldId="282"/>
            <ac:spMk id="4" creationId="{EC58A547-B086-AAE4-B5A2-2D6E141592DB}"/>
          </ac:spMkLst>
        </pc:spChg>
        <pc:spChg chg="del">
          <ac:chgData name="Wali Muhammad" userId="a50c5a49626fbc72" providerId="LiveId" clId="{667C9F6C-B894-4F90-AC1B-ACAB6B4D0109}" dt="2024-12-15T13:59:08.338" v="1291" actId="478"/>
          <ac:spMkLst>
            <pc:docMk/>
            <pc:sldMk cId="3437164174" sldId="282"/>
            <ac:spMk id="445" creationId="{98B3EC48-C98E-F39A-9F01-876CCCD286A2}"/>
          </ac:spMkLst>
        </pc:spChg>
        <pc:picChg chg="del">
          <ac:chgData name="Wali Muhammad" userId="a50c5a49626fbc72" providerId="LiveId" clId="{667C9F6C-B894-4F90-AC1B-ACAB6B4D0109}" dt="2024-12-15T13:59:06.039" v="1290" actId="478"/>
          <ac:picMkLst>
            <pc:docMk/>
            <pc:sldMk cId="3437164174" sldId="282"/>
            <ac:picMk id="3" creationId="{5D1DD48B-A28B-FC5C-C639-099E343B7036}"/>
          </ac:picMkLst>
        </pc:picChg>
        <pc:picChg chg="add mod ord modCrop">
          <ac:chgData name="Wali Muhammad" userId="a50c5a49626fbc72" providerId="LiveId" clId="{667C9F6C-B894-4F90-AC1B-ACAB6B4D0109}" dt="2024-12-15T14:01:34.529" v="1318" actId="14100"/>
          <ac:picMkLst>
            <pc:docMk/>
            <pc:sldMk cId="3437164174" sldId="282"/>
            <ac:picMk id="6" creationId="{F219FD04-E784-70FF-E812-B8878CAAC9D6}"/>
          </ac:picMkLst>
        </pc:picChg>
        <pc:picChg chg="mod ord">
          <ac:chgData name="Wali Muhammad" userId="a50c5a49626fbc72" providerId="LiveId" clId="{667C9F6C-B894-4F90-AC1B-ACAB6B4D0109}" dt="2024-12-15T14:01:51.629" v="1322" actId="166"/>
          <ac:picMkLst>
            <pc:docMk/>
            <pc:sldMk cId="3437164174" sldId="282"/>
            <ac:picMk id="442" creationId="{2321C89A-032A-B37C-6DA8-CAF326FDB033}"/>
          </ac:picMkLst>
        </pc:picChg>
      </pc:sldChg>
      <pc:sldChg chg="modSp add mod">
        <pc:chgData name="Wali Muhammad" userId="a50c5a49626fbc72" providerId="LiveId" clId="{667C9F6C-B894-4F90-AC1B-ACAB6B4D0109}" dt="2024-12-15T14:07:57.289" v="1383" actId="20577"/>
        <pc:sldMkLst>
          <pc:docMk/>
          <pc:sldMk cId="3771811848" sldId="283"/>
        </pc:sldMkLst>
        <pc:spChg chg="mod">
          <ac:chgData name="Wali Muhammad" userId="a50c5a49626fbc72" providerId="LiveId" clId="{667C9F6C-B894-4F90-AC1B-ACAB6B4D0109}" dt="2024-12-15T14:03:33.098" v="1328"/>
          <ac:spMkLst>
            <pc:docMk/>
            <pc:sldMk cId="3771811848" sldId="283"/>
            <ac:spMk id="7" creationId="{9512D5C9-0FEF-F1DA-222A-BB4CEBABDAA9}"/>
          </ac:spMkLst>
        </pc:spChg>
        <pc:spChg chg="mod">
          <ac:chgData name="Wali Muhammad" userId="a50c5a49626fbc72" providerId="LiveId" clId="{667C9F6C-B894-4F90-AC1B-ACAB6B4D0109}" dt="2024-12-15T14:07:57.289" v="1383" actId="20577"/>
          <ac:spMkLst>
            <pc:docMk/>
            <pc:sldMk cId="3771811848" sldId="283"/>
            <ac:spMk id="9" creationId="{2E38BEA2-3A6D-C24A-1F8D-C2D9A17D6788}"/>
          </ac:spMkLst>
        </pc:spChg>
        <pc:spChg chg="mod">
          <ac:chgData name="Wali Muhammad" userId="a50c5a49626fbc72" providerId="LiveId" clId="{667C9F6C-B894-4F90-AC1B-ACAB6B4D0109}" dt="2024-12-15T14:05:28.639" v="1369" actId="14100"/>
          <ac:spMkLst>
            <pc:docMk/>
            <pc:sldMk cId="3771811848" sldId="283"/>
            <ac:spMk id="10" creationId="{A7355AC0-F3AA-06C9-B96E-00E0DE3F2BE4}"/>
          </ac:spMkLst>
        </pc:spChg>
      </pc:sldChg>
      <pc:sldChg chg="add del">
        <pc:chgData name="Wali Muhammad" userId="a50c5a49626fbc72" providerId="LiveId" clId="{667C9F6C-B894-4F90-AC1B-ACAB6B4D0109}" dt="2024-12-15T14:08:09.459" v="1384" actId="2696"/>
        <pc:sldMkLst>
          <pc:docMk/>
          <pc:sldMk cId="2737496312" sldId="284"/>
        </pc:sldMkLst>
      </pc:sldChg>
      <pc:sldChg chg="addSp delSp modSp add mod">
        <pc:chgData name="Wali Muhammad" userId="a50c5a49626fbc72" providerId="LiveId" clId="{667C9F6C-B894-4F90-AC1B-ACAB6B4D0109}" dt="2024-12-15T14:34:04.219" v="1578" actId="1076"/>
        <pc:sldMkLst>
          <pc:docMk/>
          <pc:sldMk cId="2541080305" sldId="285"/>
        </pc:sldMkLst>
        <pc:spChg chg="add del mod">
          <ac:chgData name="Wali Muhammad" userId="a50c5a49626fbc72" providerId="LiveId" clId="{667C9F6C-B894-4F90-AC1B-ACAB6B4D0109}" dt="2024-12-15T14:30:40.689" v="1537" actId="478"/>
          <ac:spMkLst>
            <pc:docMk/>
            <pc:sldMk cId="2541080305" sldId="285"/>
            <ac:spMk id="2" creationId="{753999FF-AF1E-5F7D-A70F-414A092B1761}"/>
          </ac:spMkLst>
        </pc:spChg>
        <pc:spChg chg="mod">
          <ac:chgData name="Wali Muhammad" userId="a50c5a49626fbc72" providerId="LiveId" clId="{667C9F6C-B894-4F90-AC1B-ACAB6B4D0109}" dt="2024-12-15T14:09:55.676" v="1439" actId="20577"/>
          <ac:spMkLst>
            <pc:docMk/>
            <pc:sldMk cId="2541080305" sldId="285"/>
            <ac:spMk id="7" creationId="{F2AE64BD-419E-4A2A-66D5-7FEB38DC940B}"/>
          </ac:spMkLst>
        </pc:spChg>
        <pc:spChg chg="mod">
          <ac:chgData name="Wali Muhammad" userId="a50c5a49626fbc72" providerId="LiveId" clId="{667C9F6C-B894-4F90-AC1B-ACAB6B4D0109}" dt="2024-12-15T14:12:09.454" v="1468" actId="20577"/>
          <ac:spMkLst>
            <pc:docMk/>
            <pc:sldMk cId="2541080305" sldId="285"/>
            <ac:spMk id="9" creationId="{6857F15F-F184-D1A3-EF55-3B4A130C8720}"/>
          </ac:spMkLst>
        </pc:spChg>
        <pc:spChg chg="mod">
          <ac:chgData name="Wali Muhammad" userId="a50c5a49626fbc72" providerId="LiveId" clId="{667C9F6C-B894-4F90-AC1B-ACAB6B4D0109}" dt="2024-12-15T14:09:37.440" v="1437" actId="14100"/>
          <ac:spMkLst>
            <pc:docMk/>
            <pc:sldMk cId="2541080305" sldId="285"/>
            <ac:spMk id="10" creationId="{0600B2FA-DB99-0CA8-0338-0590E596C45C}"/>
          </ac:spMkLst>
        </pc:spChg>
        <pc:spChg chg="mod">
          <ac:chgData name="Wali Muhammad" userId="a50c5a49626fbc72" providerId="LiveId" clId="{667C9F6C-B894-4F90-AC1B-ACAB6B4D0109}" dt="2024-12-15T14:33:47.769" v="1573"/>
          <ac:spMkLst>
            <pc:docMk/>
            <pc:sldMk cId="2541080305" sldId="285"/>
            <ac:spMk id="13" creationId="{E569DD18-FE93-80F0-5097-5B74CED6EFFE}"/>
          </ac:spMkLst>
        </pc:spChg>
        <pc:spChg chg="mod">
          <ac:chgData name="Wali Muhammad" userId="a50c5a49626fbc72" providerId="LiveId" clId="{667C9F6C-B894-4F90-AC1B-ACAB6B4D0109}" dt="2024-12-15T14:33:47.769" v="1573"/>
          <ac:spMkLst>
            <pc:docMk/>
            <pc:sldMk cId="2541080305" sldId="285"/>
            <ac:spMk id="14" creationId="{10C499E8-10CE-CA48-307D-0169A165A1EC}"/>
          </ac:spMkLst>
        </pc:spChg>
        <pc:spChg chg="mod">
          <ac:chgData name="Wali Muhammad" userId="a50c5a49626fbc72" providerId="LiveId" clId="{667C9F6C-B894-4F90-AC1B-ACAB6B4D0109}" dt="2024-12-15T14:33:55.298" v="1575"/>
          <ac:spMkLst>
            <pc:docMk/>
            <pc:sldMk cId="2541080305" sldId="285"/>
            <ac:spMk id="16" creationId="{EE8887DA-AD1A-8B02-5A8E-ED99E59C92A3}"/>
          </ac:spMkLst>
        </pc:spChg>
        <pc:spChg chg="mod">
          <ac:chgData name="Wali Muhammad" userId="a50c5a49626fbc72" providerId="LiveId" clId="{667C9F6C-B894-4F90-AC1B-ACAB6B4D0109}" dt="2024-12-15T14:33:55.298" v="1575"/>
          <ac:spMkLst>
            <pc:docMk/>
            <pc:sldMk cId="2541080305" sldId="285"/>
            <ac:spMk id="17" creationId="{BFC25BAE-AE88-C919-D042-58825055CEA7}"/>
          </ac:spMkLst>
        </pc:spChg>
        <pc:grpChg chg="add del mod">
          <ac:chgData name="Wali Muhammad" userId="a50c5a49626fbc72" providerId="LiveId" clId="{667C9F6C-B894-4F90-AC1B-ACAB6B4D0109}" dt="2024-12-15T14:34:01.239" v="1577" actId="478"/>
          <ac:grpSpMkLst>
            <pc:docMk/>
            <pc:sldMk cId="2541080305" sldId="285"/>
            <ac:grpSpMk id="12" creationId="{4C219ACF-E580-B2D8-D3FD-78870FCE300E}"/>
          </ac:grpSpMkLst>
        </pc:grpChg>
        <pc:grpChg chg="add mod">
          <ac:chgData name="Wali Muhammad" userId="a50c5a49626fbc72" providerId="LiveId" clId="{667C9F6C-B894-4F90-AC1B-ACAB6B4D0109}" dt="2024-12-15T14:34:04.219" v="1578" actId="1076"/>
          <ac:grpSpMkLst>
            <pc:docMk/>
            <pc:sldMk cId="2541080305" sldId="285"/>
            <ac:grpSpMk id="15" creationId="{F7AEA942-DEC4-6821-DCE7-4B058E76D5D2}"/>
          </ac:grpSpMkLst>
        </pc:grpChg>
        <pc:picChg chg="del">
          <ac:chgData name="Wali Muhammad" userId="a50c5a49626fbc72" providerId="LiveId" clId="{667C9F6C-B894-4F90-AC1B-ACAB6B4D0109}" dt="2024-12-15T14:30:24.208" v="1530" actId="478"/>
          <ac:picMkLst>
            <pc:docMk/>
            <pc:sldMk cId="2541080305" sldId="285"/>
            <ac:picMk id="3" creationId="{21D619B4-E2AF-B746-88F6-EB3C236509E1}"/>
          </ac:picMkLst>
        </pc:picChg>
        <pc:picChg chg="add mod">
          <ac:chgData name="Wali Muhammad" userId="a50c5a49626fbc72" providerId="LiveId" clId="{667C9F6C-B894-4F90-AC1B-ACAB6B4D0109}" dt="2024-12-15T14:31:04.169" v="1540" actId="14100"/>
          <ac:picMkLst>
            <pc:docMk/>
            <pc:sldMk cId="2541080305" sldId="285"/>
            <ac:picMk id="4" creationId="{A60BB7E2-19E8-594E-2314-A7299A569355}"/>
          </ac:picMkLst>
        </pc:picChg>
        <pc:picChg chg="add del mod modCrop">
          <ac:chgData name="Wali Muhammad" userId="a50c5a49626fbc72" providerId="LiveId" clId="{667C9F6C-B894-4F90-AC1B-ACAB6B4D0109}" dt="2024-12-15T14:33:15.978" v="1570" actId="14100"/>
          <ac:picMkLst>
            <pc:docMk/>
            <pc:sldMk cId="2541080305" sldId="285"/>
            <ac:picMk id="5" creationId="{36AE7138-0ECA-8E0D-857E-E8BFE3C020D4}"/>
          </ac:picMkLst>
        </pc:picChg>
        <pc:picChg chg="add mod modCrop">
          <ac:chgData name="Wali Muhammad" userId="a50c5a49626fbc72" providerId="LiveId" clId="{667C9F6C-B894-4F90-AC1B-ACAB6B4D0109}" dt="2024-12-15T14:33:06.643" v="1566" actId="1076"/>
          <ac:picMkLst>
            <pc:docMk/>
            <pc:sldMk cId="2541080305" sldId="285"/>
            <ac:picMk id="6" creationId="{4324634A-0406-9991-ABA5-AB707CCA4659}"/>
          </ac:picMkLst>
        </pc:picChg>
      </pc:sldChg>
      <pc:sldChg chg="add del">
        <pc:chgData name="Wali Muhammad" userId="a50c5a49626fbc72" providerId="LiveId" clId="{667C9F6C-B894-4F90-AC1B-ACAB6B4D0109}" dt="2024-12-15T14:12:20.599" v="1469" actId="47"/>
        <pc:sldMkLst>
          <pc:docMk/>
          <pc:sldMk cId="968360954" sldId="286"/>
        </pc:sldMkLst>
      </pc:sldChg>
      <pc:sldChg chg="add del setBg">
        <pc:chgData name="Wali Muhammad" userId="a50c5a49626fbc72" providerId="LiveId" clId="{667C9F6C-B894-4F90-AC1B-ACAB6B4D0109}" dt="2024-12-15T15:13:53.268" v="1739" actId="47"/>
        <pc:sldMkLst>
          <pc:docMk/>
          <pc:sldMk cId="3189348622" sldId="287"/>
        </pc:sldMkLst>
      </pc:sldChg>
      <pc:sldChg chg="add del setBg">
        <pc:chgData name="Wali Muhammad" userId="a50c5a49626fbc72" providerId="LiveId" clId="{667C9F6C-B894-4F90-AC1B-ACAB6B4D0109}" dt="2024-12-15T15:13:53.268" v="1739" actId="47"/>
        <pc:sldMkLst>
          <pc:docMk/>
          <pc:sldMk cId="2051221090" sldId="288"/>
        </pc:sldMkLst>
      </pc:sldChg>
      <pc:sldChg chg="addSp modSp add mod">
        <pc:chgData name="Wali Muhammad" userId="a50c5a49626fbc72" providerId="LiveId" clId="{667C9F6C-B894-4F90-AC1B-ACAB6B4D0109}" dt="2024-12-15T15:30:56.507" v="1764" actId="5793"/>
        <pc:sldMkLst>
          <pc:docMk/>
          <pc:sldMk cId="333735362" sldId="289"/>
        </pc:sldMkLst>
        <pc:spChg chg="add">
          <ac:chgData name="Wali Muhammad" userId="a50c5a49626fbc72" providerId="LiveId" clId="{667C9F6C-B894-4F90-AC1B-ACAB6B4D0109}" dt="2024-12-15T15:28:35.409" v="1751"/>
          <ac:spMkLst>
            <pc:docMk/>
            <pc:sldMk cId="333735362" sldId="289"/>
            <ac:spMk id="2" creationId="{53C8B65B-8054-ED0E-30BE-3D75ABA4DD21}"/>
          </ac:spMkLst>
        </pc:spChg>
        <pc:spChg chg="add mod">
          <ac:chgData name="Wali Muhammad" userId="a50c5a49626fbc72" providerId="LiveId" clId="{667C9F6C-B894-4F90-AC1B-ACAB6B4D0109}" dt="2024-12-15T15:28:39.991" v="1753"/>
          <ac:spMkLst>
            <pc:docMk/>
            <pc:sldMk cId="333735362" sldId="289"/>
            <ac:spMk id="4" creationId="{130AD940-05A5-CFCD-EAA7-2B096D6C90A0}"/>
          </ac:spMkLst>
        </pc:spChg>
        <pc:spChg chg="mod">
          <ac:chgData name="Wali Muhammad" userId="a50c5a49626fbc72" providerId="LiveId" clId="{667C9F6C-B894-4F90-AC1B-ACAB6B4D0109}" dt="2024-12-15T15:14:12.604" v="1742"/>
          <ac:spMkLst>
            <pc:docMk/>
            <pc:sldMk cId="333735362" sldId="289"/>
            <ac:spMk id="7" creationId="{8FA1CA6F-D9D9-EECB-E64B-EEAD0CBA4284}"/>
          </ac:spMkLst>
        </pc:spChg>
        <pc:spChg chg="mod">
          <ac:chgData name="Wali Muhammad" userId="a50c5a49626fbc72" providerId="LiveId" clId="{667C9F6C-B894-4F90-AC1B-ACAB6B4D0109}" dt="2024-12-15T15:30:56.507" v="1764" actId="5793"/>
          <ac:spMkLst>
            <pc:docMk/>
            <pc:sldMk cId="333735362" sldId="289"/>
            <ac:spMk id="9" creationId="{B188865D-5C48-133A-E49C-7F0067A21ADD}"/>
          </ac:spMkLst>
        </pc:spChg>
      </pc:sldChg>
      <pc:sldChg chg="delSp modSp add mod">
        <pc:chgData name="Wali Muhammad" userId="a50c5a49626fbc72" providerId="LiveId" clId="{667C9F6C-B894-4F90-AC1B-ACAB6B4D0109}" dt="2024-12-15T15:32:44.021" v="1795" actId="478"/>
        <pc:sldMkLst>
          <pc:docMk/>
          <pc:sldMk cId="1941132946" sldId="290"/>
        </pc:sldMkLst>
        <pc:spChg chg="del">
          <ac:chgData name="Wali Muhammad" userId="a50c5a49626fbc72" providerId="LiveId" clId="{667C9F6C-B894-4F90-AC1B-ACAB6B4D0109}" dt="2024-12-15T15:32:44.021" v="1795" actId="478"/>
          <ac:spMkLst>
            <pc:docMk/>
            <pc:sldMk cId="1941132946" sldId="290"/>
            <ac:spMk id="4" creationId="{ADADFDAF-E761-E760-97C5-F21B429EAA7A}"/>
          </ac:spMkLst>
        </pc:spChg>
        <pc:spChg chg="mod">
          <ac:chgData name="Wali Muhammad" userId="a50c5a49626fbc72" providerId="LiveId" clId="{667C9F6C-B894-4F90-AC1B-ACAB6B4D0109}" dt="2024-12-15T15:32:40.221" v="1793" actId="1076"/>
          <ac:spMkLst>
            <pc:docMk/>
            <pc:sldMk cId="1941132946" sldId="290"/>
            <ac:spMk id="445" creationId="{CD6B4D44-E1A3-FF35-413D-890DEFEA5E71}"/>
          </ac:spMkLst>
        </pc:spChg>
        <pc:picChg chg="del mod">
          <ac:chgData name="Wali Muhammad" userId="a50c5a49626fbc72" providerId="LiveId" clId="{667C9F6C-B894-4F90-AC1B-ACAB6B4D0109}" dt="2024-12-15T15:32:42.194" v="1794" actId="478"/>
          <ac:picMkLst>
            <pc:docMk/>
            <pc:sldMk cId="1941132946" sldId="290"/>
            <ac:picMk id="3" creationId="{50CCC93E-8874-9785-304A-88698CCF61A2}"/>
          </ac:picMkLst>
        </pc:picChg>
      </pc:sldChg>
      <pc:sldChg chg="delSp modSp add mod">
        <pc:chgData name="Wali Muhammad" userId="a50c5a49626fbc72" providerId="LiveId" clId="{667C9F6C-B894-4F90-AC1B-ACAB6B4D0109}" dt="2024-12-15T15:35:21.941" v="1824" actId="20577"/>
        <pc:sldMkLst>
          <pc:docMk/>
          <pc:sldMk cId="2792545228" sldId="291"/>
        </pc:sldMkLst>
        <pc:spChg chg="mod">
          <ac:chgData name="Wali Muhammad" userId="a50c5a49626fbc72" providerId="LiveId" clId="{667C9F6C-B894-4F90-AC1B-ACAB6B4D0109}" dt="2024-12-15T15:32:56.821" v="1796"/>
          <ac:spMkLst>
            <pc:docMk/>
            <pc:sldMk cId="2792545228" sldId="291"/>
            <ac:spMk id="7" creationId="{81EB3EAC-11EA-9FA5-B800-0B3F24B7AF66}"/>
          </ac:spMkLst>
        </pc:spChg>
        <pc:spChg chg="mod">
          <ac:chgData name="Wali Muhammad" userId="a50c5a49626fbc72" providerId="LiveId" clId="{667C9F6C-B894-4F90-AC1B-ACAB6B4D0109}" dt="2024-12-15T15:35:21.941" v="1824" actId="20577"/>
          <ac:spMkLst>
            <pc:docMk/>
            <pc:sldMk cId="2792545228" sldId="291"/>
            <ac:spMk id="9" creationId="{EC3EFA69-4A8D-3DF1-C67D-937E2630EBD0}"/>
          </ac:spMkLst>
        </pc:spChg>
        <pc:spChg chg="mod">
          <ac:chgData name="Wali Muhammad" userId="a50c5a49626fbc72" providerId="LiveId" clId="{667C9F6C-B894-4F90-AC1B-ACAB6B4D0109}" dt="2024-12-15T15:33:52.126" v="1810" actId="14100"/>
          <ac:spMkLst>
            <pc:docMk/>
            <pc:sldMk cId="2792545228" sldId="291"/>
            <ac:spMk id="10" creationId="{0CBDA5AA-8537-87AB-75D7-9F5D92C5B97E}"/>
          </ac:spMkLst>
        </pc:spChg>
        <pc:picChg chg="del">
          <ac:chgData name="Wali Muhammad" userId="a50c5a49626fbc72" providerId="LiveId" clId="{667C9F6C-B894-4F90-AC1B-ACAB6B4D0109}" dt="2024-12-15T15:34:46.875" v="1815" actId="478"/>
          <ac:picMkLst>
            <pc:docMk/>
            <pc:sldMk cId="2792545228" sldId="291"/>
            <ac:picMk id="3" creationId="{4FA6A04D-28EA-09BD-43D3-1074FE70A1FB}"/>
          </ac:picMkLst>
        </pc:picChg>
      </pc:sldChg>
      <pc:sldChg chg="delSp modSp add mod">
        <pc:chgData name="Wali Muhammad" userId="a50c5a49626fbc72" providerId="LiveId" clId="{667C9F6C-B894-4F90-AC1B-ACAB6B4D0109}" dt="2024-12-15T15:36:17.925" v="1847" actId="20577"/>
        <pc:sldMkLst>
          <pc:docMk/>
          <pc:sldMk cId="1888350281" sldId="292"/>
        </pc:sldMkLst>
        <pc:spChg chg="del">
          <ac:chgData name="Wali Muhammad" userId="a50c5a49626fbc72" providerId="LiveId" clId="{667C9F6C-B894-4F90-AC1B-ACAB6B4D0109}" dt="2024-12-15T15:35:58.871" v="1829" actId="478"/>
          <ac:spMkLst>
            <pc:docMk/>
            <pc:sldMk cId="1888350281" sldId="292"/>
            <ac:spMk id="4" creationId="{0FE87FE2-3DC7-5013-1155-5B3269BC0917}"/>
          </ac:spMkLst>
        </pc:spChg>
        <pc:spChg chg="mod">
          <ac:chgData name="Wali Muhammad" userId="a50c5a49626fbc72" providerId="LiveId" clId="{667C9F6C-B894-4F90-AC1B-ACAB6B4D0109}" dt="2024-12-15T15:36:17.925" v="1847" actId="20577"/>
          <ac:spMkLst>
            <pc:docMk/>
            <pc:sldMk cId="1888350281" sldId="292"/>
            <ac:spMk id="445" creationId="{2437F6C0-A912-C1EA-11D6-C876788E89FC}"/>
          </ac:spMkLst>
        </pc:spChg>
        <pc:picChg chg="del">
          <ac:chgData name="Wali Muhammad" userId="a50c5a49626fbc72" providerId="LiveId" clId="{667C9F6C-B894-4F90-AC1B-ACAB6B4D0109}" dt="2024-12-15T15:35:57.851" v="1828" actId="478"/>
          <ac:picMkLst>
            <pc:docMk/>
            <pc:sldMk cId="1888350281" sldId="292"/>
            <ac:picMk id="3" creationId="{8E3263E4-6AE6-9A6F-D3C9-F24240BBC1F9}"/>
          </ac:picMkLst>
        </pc:picChg>
      </pc:sldChg>
      <pc:sldChg chg="del">
        <pc:chgData name="Wali Muhammad" userId="a50c5a49626fbc72" providerId="LiveId" clId="{667C9F6C-B894-4F90-AC1B-ACAB6B4D0109}" dt="2024-12-15T13:49:42.939" v="1102" actId="47"/>
        <pc:sldMkLst>
          <pc:docMk/>
          <pc:sldMk cId="3896194324" sldId="293"/>
        </pc:sldMkLst>
      </pc:sldChg>
      <pc:sldChg chg="addSp delSp modSp add mod ord">
        <pc:chgData name="Wali Muhammad" userId="a50c5a49626fbc72" providerId="LiveId" clId="{667C9F6C-B894-4F90-AC1B-ACAB6B4D0109}" dt="2024-12-15T14:36:39.519" v="1602" actId="1076"/>
        <pc:sldMkLst>
          <pc:docMk/>
          <pc:sldMk cId="4136629455" sldId="293"/>
        </pc:sldMkLst>
        <pc:spChg chg="add mod">
          <ac:chgData name="Wali Muhammad" userId="a50c5a49626fbc72" providerId="LiveId" clId="{667C9F6C-B894-4F90-AC1B-ACAB6B4D0109}" dt="2024-12-15T14:14:57.714" v="1499"/>
          <ac:spMkLst>
            <pc:docMk/>
            <pc:sldMk cId="4136629455" sldId="293"/>
            <ac:spMk id="3" creationId="{EBD28A95-4C86-0D6F-74AF-C65DEF80BB85}"/>
          </ac:spMkLst>
        </pc:spChg>
        <pc:spChg chg="add mod">
          <ac:chgData name="Wali Muhammad" userId="a50c5a49626fbc72" providerId="LiveId" clId="{667C9F6C-B894-4F90-AC1B-ACAB6B4D0109}" dt="2024-12-15T14:34:31.469" v="1583" actId="1076"/>
          <ac:spMkLst>
            <pc:docMk/>
            <pc:sldMk cId="4136629455" sldId="293"/>
            <ac:spMk id="4" creationId="{79421038-8926-2A8C-33AB-EFCFEDFE5B1E}"/>
          </ac:spMkLst>
        </pc:spChg>
        <pc:spChg chg="add mod">
          <ac:chgData name="Wali Muhammad" userId="a50c5a49626fbc72" providerId="LiveId" clId="{667C9F6C-B894-4F90-AC1B-ACAB6B4D0109}" dt="2024-12-15T14:34:41.248" v="1588" actId="20577"/>
          <ac:spMkLst>
            <pc:docMk/>
            <pc:sldMk cId="4136629455" sldId="293"/>
            <ac:spMk id="5" creationId="{05E1B951-5839-4C57-D258-E803DE2D517B}"/>
          </ac:spMkLst>
        </pc:spChg>
        <pc:spChg chg="mod">
          <ac:chgData name="Wali Muhammad" userId="a50c5a49626fbc72" providerId="LiveId" clId="{667C9F6C-B894-4F90-AC1B-ACAB6B4D0109}" dt="2024-12-15T14:35:12.044" v="1593"/>
          <ac:spMkLst>
            <pc:docMk/>
            <pc:sldMk cId="4136629455" sldId="293"/>
            <ac:spMk id="7" creationId="{70C26A25-C7FA-CF3E-C5E2-334ECD034DF1}"/>
          </ac:spMkLst>
        </pc:spChg>
        <pc:spChg chg="mod">
          <ac:chgData name="Wali Muhammad" userId="a50c5a49626fbc72" providerId="LiveId" clId="{667C9F6C-B894-4F90-AC1B-ACAB6B4D0109}" dt="2024-12-15T14:35:12.044" v="1593"/>
          <ac:spMkLst>
            <pc:docMk/>
            <pc:sldMk cId="4136629455" sldId="293"/>
            <ac:spMk id="8" creationId="{E17BADE6-ED8B-451D-A889-0A67A297EEE1}"/>
          </ac:spMkLst>
        </pc:spChg>
        <pc:spChg chg="del">
          <ac:chgData name="Wali Muhammad" userId="a50c5a49626fbc72" providerId="LiveId" clId="{667C9F6C-B894-4F90-AC1B-ACAB6B4D0109}" dt="2024-12-15T13:51:25.419" v="1112" actId="478"/>
          <ac:spMkLst>
            <pc:docMk/>
            <pc:sldMk cId="4136629455" sldId="293"/>
            <ac:spMk id="14" creationId="{60AEF497-BBD6-3CBE-5A87-10630CBCB021}"/>
          </ac:spMkLst>
        </pc:spChg>
        <pc:spChg chg="del mod">
          <ac:chgData name="Wali Muhammad" userId="a50c5a49626fbc72" providerId="LiveId" clId="{667C9F6C-B894-4F90-AC1B-ACAB6B4D0109}" dt="2024-12-15T14:14:50.116" v="1495" actId="478"/>
          <ac:spMkLst>
            <pc:docMk/>
            <pc:sldMk cId="4136629455" sldId="293"/>
            <ac:spMk id="15" creationId="{79412141-96D6-2775-1AFB-82ADCF2DFBB5}"/>
          </ac:spMkLst>
        </pc:spChg>
        <pc:spChg chg="del mod">
          <ac:chgData name="Wali Muhammad" userId="a50c5a49626fbc72" providerId="LiveId" clId="{667C9F6C-B894-4F90-AC1B-ACAB6B4D0109}" dt="2024-12-15T14:14:56.660" v="1498" actId="478"/>
          <ac:spMkLst>
            <pc:docMk/>
            <pc:sldMk cId="4136629455" sldId="293"/>
            <ac:spMk id="517" creationId="{5C21BD48-BCE1-37C2-5171-86FB2C44A2A1}"/>
          </ac:spMkLst>
        </pc:spChg>
        <pc:grpChg chg="add mod">
          <ac:chgData name="Wali Muhammad" userId="a50c5a49626fbc72" providerId="LiveId" clId="{667C9F6C-B894-4F90-AC1B-ACAB6B4D0109}" dt="2024-12-15T14:35:13.699" v="1594" actId="1076"/>
          <ac:grpSpMkLst>
            <pc:docMk/>
            <pc:sldMk cId="4136629455" sldId="293"/>
            <ac:grpSpMk id="6" creationId="{CDFFADA1-2045-B05E-4175-6C18022AC70F}"/>
          </ac:grpSpMkLst>
        </pc:grpChg>
        <pc:grpChg chg="add del mod">
          <ac:chgData name="Wali Muhammad" userId="a50c5a49626fbc72" providerId="LiveId" clId="{667C9F6C-B894-4F90-AC1B-ACAB6B4D0109}" dt="2024-12-15T14:34:25.249" v="1582" actId="1076"/>
          <ac:grpSpMkLst>
            <pc:docMk/>
            <pc:sldMk cId="4136629455" sldId="293"/>
            <ac:grpSpMk id="514" creationId="{1F819221-67A1-F185-E513-EEA145C77F6C}"/>
          </ac:grpSpMkLst>
        </pc:grpChg>
        <pc:picChg chg="add mod">
          <ac:chgData name="Wali Muhammad" userId="a50c5a49626fbc72" providerId="LiveId" clId="{667C9F6C-B894-4F90-AC1B-ACAB6B4D0109}" dt="2024-12-15T14:34:21.828" v="1580" actId="1076"/>
          <ac:picMkLst>
            <pc:docMk/>
            <pc:sldMk cId="4136629455" sldId="293"/>
            <ac:picMk id="2" creationId="{FC68E745-B964-9735-F61A-9D799E54C08E}"/>
          </ac:picMkLst>
        </pc:picChg>
        <pc:picChg chg="add mod modCrop">
          <ac:chgData name="Wali Muhammad" userId="a50c5a49626fbc72" providerId="LiveId" clId="{667C9F6C-B894-4F90-AC1B-ACAB6B4D0109}" dt="2024-12-15T14:36:39.519" v="1602" actId="1076"/>
          <ac:picMkLst>
            <pc:docMk/>
            <pc:sldMk cId="4136629455" sldId="293"/>
            <ac:picMk id="9" creationId="{46D04D14-D990-8FE4-49A1-108927D9F5C7}"/>
          </ac:picMkLst>
        </pc:picChg>
        <pc:picChg chg="del">
          <ac:chgData name="Wali Muhammad" userId="a50c5a49626fbc72" providerId="LiveId" clId="{667C9F6C-B894-4F90-AC1B-ACAB6B4D0109}" dt="2024-12-15T13:51:24.639" v="1111" actId="478"/>
          <ac:picMkLst>
            <pc:docMk/>
            <pc:sldMk cId="4136629455" sldId="293"/>
            <ac:picMk id="13" creationId="{A06A07FA-1773-D79F-B0A6-B747D8073AD5}"/>
          </ac:picMkLst>
        </pc:picChg>
      </pc:sldChg>
      <pc:sldChg chg="addSp delSp modSp add mod">
        <pc:chgData name="Wali Muhammad" userId="a50c5a49626fbc72" providerId="LiveId" clId="{667C9F6C-B894-4F90-AC1B-ACAB6B4D0109}" dt="2024-12-15T15:37:43.300" v="1880" actId="207"/>
        <pc:sldMkLst>
          <pc:docMk/>
          <pc:sldMk cId="1053877183" sldId="294"/>
        </pc:sldMkLst>
        <pc:spChg chg="add mod ord">
          <ac:chgData name="Wali Muhammad" userId="a50c5a49626fbc72" providerId="LiveId" clId="{667C9F6C-B894-4F90-AC1B-ACAB6B4D0109}" dt="2024-12-15T15:37:38.184" v="1879" actId="167"/>
          <ac:spMkLst>
            <pc:docMk/>
            <pc:sldMk cId="1053877183" sldId="294"/>
            <ac:spMk id="4" creationId="{D0255AF5-A4B3-96E3-7835-453D24CFA134}"/>
          </ac:spMkLst>
        </pc:spChg>
        <pc:spChg chg="mod">
          <ac:chgData name="Wali Muhammad" userId="a50c5a49626fbc72" providerId="LiveId" clId="{667C9F6C-B894-4F90-AC1B-ACAB6B4D0109}" dt="2024-12-15T15:13:47.132" v="1738" actId="1076"/>
          <ac:spMkLst>
            <pc:docMk/>
            <pc:sldMk cId="1053877183" sldId="294"/>
            <ac:spMk id="9" creationId="{8B071DAD-CDB6-9459-C3F7-06CE951C59CB}"/>
          </ac:spMkLst>
        </pc:spChg>
        <pc:spChg chg="mod">
          <ac:chgData name="Wali Muhammad" userId="a50c5a49626fbc72" providerId="LiveId" clId="{667C9F6C-B894-4F90-AC1B-ACAB6B4D0109}" dt="2024-12-15T15:37:43.300" v="1880" actId="207"/>
          <ac:spMkLst>
            <pc:docMk/>
            <pc:sldMk cId="1053877183" sldId="294"/>
            <ac:spMk id="566" creationId="{0C678385-C5D0-221A-F5D2-FF02A57DF55A}"/>
          </ac:spMkLst>
        </pc:spChg>
        <pc:picChg chg="del">
          <ac:chgData name="Wali Muhammad" userId="a50c5a49626fbc72" providerId="LiveId" clId="{667C9F6C-B894-4F90-AC1B-ACAB6B4D0109}" dt="2024-12-15T15:13:32.091" v="1728" actId="478"/>
          <ac:picMkLst>
            <pc:docMk/>
            <pc:sldMk cId="1053877183" sldId="294"/>
            <ac:picMk id="523" creationId="{04C03E42-CB4D-F3E1-C10B-5D8B7D0B61E9}"/>
          </ac:picMkLst>
        </pc:picChg>
      </pc:sldChg>
      <pc:sldChg chg="add del">
        <pc:chgData name="Wali Muhammad" userId="a50c5a49626fbc72" providerId="LiveId" clId="{667C9F6C-B894-4F90-AC1B-ACAB6B4D0109}" dt="2024-12-15T15:12:19.792" v="1723" actId="47"/>
        <pc:sldMkLst>
          <pc:docMk/>
          <pc:sldMk cId="2471598922" sldId="294"/>
        </pc:sldMkLst>
      </pc:sldChg>
      <pc:sldChg chg="delSp new del mod">
        <pc:chgData name="Wali Muhammad" userId="a50c5a49626fbc72" providerId="LiveId" clId="{667C9F6C-B894-4F90-AC1B-ACAB6B4D0109}" dt="2024-12-15T15:13:04.856" v="1726" actId="47"/>
        <pc:sldMkLst>
          <pc:docMk/>
          <pc:sldMk cId="2723873209" sldId="294"/>
        </pc:sldMkLst>
        <pc:spChg chg="del">
          <ac:chgData name="Wali Muhammad" userId="a50c5a49626fbc72" providerId="LiveId" clId="{667C9F6C-B894-4F90-AC1B-ACAB6B4D0109}" dt="2024-12-15T15:13:02.422" v="1725" actId="478"/>
          <ac:spMkLst>
            <pc:docMk/>
            <pc:sldMk cId="2723873209" sldId="294"/>
            <ac:spMk id="4" creationId="{04418604-FD3E-C794-86E8-4AA794BA5163}"/>
          </ac:spMkLst>
        </pc:spChg>
      </pc:sldChg>
      <pc:sldChg chg="new del">
        <pc:chgData name="Wali Muhammad" userId="a50c5a49626fbc72" providerId="LiveId" clId="{667C9F6C-B894-4F90-AC1B-ACAB6B4D0109}" dt="2024-12-15T15:12:18.567" v="1722" actId="47"/>
        <pc:sldMkLst>
          <pc:docMk/>
          <pc:sldMk cId="967290574" sldId="295"/>
        </pc:sldMkLst>
      </pc:sldChg>
      <pc:sldChg chg="modSp new del mod ord">
        <pc:chgData name="Wali Muhammad" userId="a50c5a49626fbc72" providerId="LiveId" clId="{667C9F6C-B894-4F90-AC1B-ACAB6B4D0109}" dt="2024-12-15T15:37:10.871" v="1874" actId="47"/>
        <pc:sldMkLst>
          <pc:docMk/>
          <pc:sldMk cId="1959835370" sldId="295"/>
        </pc:sldMkLst>
        <pc:spChg chg="mod">
          <ac:chgData name="Wali Muhammad" userId="a50c5a49626fbc72" providerId="LiveId" clId="{667C9F6C-B894-4F90-AC1B-ACAB6B4D0109}" dt="2024-12-15T15:37:00.291" v="1873" actId="20577"/>
          <ac:spMkLst>
            <pc:docMk/>
            <pc:sldMk cId="1959835370" sldId="295"/>
            <ac:spMk id="2" creationId="{9C1B898A-40A9-54E8-38A9-893A6FD4A824}"/>
          </ac:spMkLst>
        </pc:spChg>
      </pc:sldChg>
      <pc:sldChg chg="addSp delSp modSp add mod ord">
        <pc:chgData name="Wali Muhammad" userId="a50c5a49626fbc72" providerId="LiveId" clId="{667C9F6C-B894-4F90-AC1B-ACAB6B4D0109}" dt="2024-12-15T15:38:57.461" v="1904" actId="1076"/>
        <pc:sldMkLst>
          <pc:docMk/>
          <pc:sldMk cId="2918807790" sldId="295"/>
        </pc:sldMkLst>
        <pc:spChg chg="mod">
          <ac:chgData name="Wali Muhammad" userId="a50c5a49626fbc72" providerId="LiveId" clId="{667C9F6C-B894-4F90-AC1B-ACAB6B4D0109}" dt="2024-12-15T15:38:23.791" v="1896" actId="20577"/>
          <ac:spMkLst>
            <pc:docMk/>
            <pc:sldMk cId="2918807790" sldId="295"/>
            <ac:spMk id="3" creationId="{79332D1F-1DC3-200E-BC02-4E37E350CBE1}"/>
          </ac:spMkLst>
        </pc:spChg>
        <pc:spChg chg="mod">
          <ac:chgData name="Wali Muhammad" userId="a50c5a49626fbc72" providerId="LiveId" clId="{667C9F6C-B894-4F90-AC1B-ACAB6B4D0109}" dt="2024-12-15T15:38:19.081" v="1894" actId="120"/>
          <ac:spMkLst>
            <pc:docMk/>
            <pc:sldMk cId="2918807790" sldId="295"/>
            <ac:spMk id="4" creationId="{9A6A85B6-0585-9CB8-D3FF-9EBC672D8C28}"/>
          </ac:spMkLst>
        </pc:spChg>
        <pc:spChg chg="add mod">
          <ac:chgData name="Wali Muhammad" userId="a50c5a49626fbc72" providerId="LiveId" clId="{667C9F6C-B894-4F90-AC1B-ACAB6B4D0109}" dt="2024-12-15T15:38:54.980" v="1903" actId="1076"/>
          <ac:spMkLst>
            <pc:docMk/>
            <pc:sldMk cId="2918807790" sldId="295"/>
            <ac:spMk id="10" creationId="{AE465A42-72BB-7BF9-EEE2-F10FDAB52571}"/>
          </ac:spMkLst>
        </pc:spChg>
        <pc:grpChg chg="mod">
          <ac:chgData name="Wali Muhammad" userId="a50c5a49626fbc72" providerId="LiveId" clId="{667C9F6C-B894-4F90-AC1B-ACAB6B4D0109}" dt="2024-12-15T15:38:57.461" v="1904" actId="1076"/>
          <ac:grpSpMkLst>
            <pc:docMk/>
            <pc:sldMk cId="2918807790" sldId="295"/>
            <ac:grpSpMk id="6" creationId="{CF7B53F3-9AEA-68C7-3615-CFB5F7753150}"/>
          </ac:grpSpMkLst>
        </pc:grpChg>
        <pc:picChg chg="del">
          <ac:chgData name="Wali Muhammad" userId="a50c5a49626fbc72" providerId="LiveId" clId="{667C9F6C-B894-4F90-AC1B-ACAB6B4D0109}" dt="2024-12-15T15:38:27.251" v="1897" actId="478"/>
          <ac:picMkLst>
            <pc:docMk/>
            <pc:sldMk cId="2918807790" sldId="295"/>
            <ac:picMk id="2" creationId="{06F1CED0-5DC1-7100-9789-20CF21A0342E}"/>
          </ac:picMkLst>
        </pc:picChg>
        <pc:picChg chg="mod">
          <ac:chgData name="Wali Muhammad" userId="a50c5a49626fbc72" providerId="LiveId" clId="{667C9F6C-B894-4F90-AC1B-ACAB6B4D0109}" dt="2024-12-15T15:38:52.703" v="1902" actId="1076"/>
          <ac:picMkLst>
            <pc:docMk/>
            <pc:sldMk cId="2918807790" sldId="295"/>
            <ac:picMk id="9" creationId="{69A0C61D-070E-E297-E6EB-DFD24075BF1F}"/>
          </ac:picMkLst>
        </pc:picChg>
      </pc:sldChg>
      <pc:sldChg chg="modSp add mod ord">
        <pc:chgData name="Wali Muhammad" userId="a50c5a49626fbc72" providerId="LiveId" clId="{667C9F6C-B894-4F90-AC1B-ACAB6B4D0109}" dt="2024-12-15T15:41:42.198" v="1921" actId="12"/>
        <pc:sldMkLst>
          <pc:docMk/>
          <pc:sldMk cId="1448397933" sldId="296"/>
        </pc:sldMkLst>
        <pc:spChg chg="mod">
          <ac:chgData name="Wali Muhammad" userId="a50c5a49626fbc72" providerId="LiveId" clId="{667C9F6C-B894-4F90-AC1B-ACAB6B4D0109}" dt="2024-12-15T15:41:42.198" v="1921" actId="12"/>
          <ac:spMkLst>
            <pc:docMk/>
            <pc:sldMk cId="1448397933" sldId="296"/>
            <ac:spMk id="445" creationId="{4072B6C2-E368-C440-6414-403B435901A7}"/>
          </ac:spMkLst>
        </pc:spChg>
      </pc:sldChg>
      <pc:sldMasterChg chg="modTransition delSldLayout modSldLayout">
        <pc:chgData name="Wali Muhammad" userId="a50c5a49626fbc72" providerId="LiveId" clId="{667C9F6C-B894-4F90-AC1B-ACAB6B4D0109}" dt="2024-12-15T15:37:10.871" v="1874" actId="47"/>
        <pc:sldMasterMkLst>
          <pc:docMk/>
          <pc:sldMasterMk cId="0" sldId="2147483655"/>
        </pc:sldMasterMkLst>
        <pc:sldLayoutChg chg="modTransition">
          <pc:chgData name="Wali Muhammad" userId="a50c5a49626fbc72" providerId="LiveId" clId="{667C9F6C-B894-4F90-AC1B-ACAB6B4D0109}" dt="2024-12-15T12:13:20.891" v="285"/>
          <pc:sldLayoutMkLst>
            <pc:docMk/>
            <pc:sldMasterMk cId="0" sldId="2147483655"/>
            <pc:sldLayoutMk cId="0" sldId="2147483648"/>
          </pc:sldLayoutMkLst>
        </pc:sldLayoutChg>
        <pc:sldLayoutChg chg="del modTransition">
          <pc:chgData name="Wali Muhammad" userId="a50c5a49626fbc72" providerId="LiveId" clId="{667C9F6C-B894-4F90-AC1B-ACAB6B4D0109}" dt="2024-12-15T15:12:18.567" v="1722" actId="47"/>
          <pc:sldLayoutMkLst>
            <pc:docMk/>
            <pc:sldMasterMk cId="0" sldId="2147483655"/>
            <pc:sldLayoutMk cId="0" sldId="2147483649"/>
          </pc:sldLayoutMkLst>
        </pc:sldLayoutChg>
        <pc:sldLayoutChg chg="del modTransition">
          <pc:chgData name="Wali Muhammad" userId="a50c5a49626fbc72" providerId="LiveId" clId="{667C9F6C-B894-4F90-AC1B-ACAB6B4D0109}" dt="2024-12-15T15:13:04.856" v="1726" actId="47"/>
          <pc:sldLayoutMkLst>
            <pc:docMk/>
            <pc:sldMasterMk cId="0" sldId="2147483655"/>
            <pc:sldLayoutMk cId="0" sldId="2147483650"/>
          </pc:sldLayoutMkLst>
        </pc:sldLayoutChg>
        <pc:sldLayoutChg chg="del modTransition">
          <pc:chgData name="Wali Muhammad" userId="a50c5a49626fbc72" providerId="LiveId" clId="{667C9F6C-B894-4F90-AC1B-ACAB6B4D0109}" dt="2024-12-15T15:37:10.871" v="1874" actId="47"/>
          <pc:sldLayoutMkLst>
            <pc:docMk/>
            <pc:sldMasterMk cId="0" sldId="2147483655"/>
            <pc:sldLayoutMk cId="0" sldId="2147483651"/>
          </pc:sldLayoutMkLst>
        </pc:sldLayoutChg>
        <pc:sldLayoutChg chg="modTransition">
          <pc:chgData name="Wali Muhammad" userId="a50c5a49626fbc72" providerId="LiveId" clId="{667C9F6C-B894-4F90-AC1B-ACAB6B4D0109}" dt="2024-12-15T12:13:20.891" v="285"/>
          <pc:sldLayoutMkLst>
            <pc:docMk/>
            <pc:sldMasterMk cId="0" sldId="2147483655"/>
            <pc:sldLayoutMk cId="0" sldId="2147483652"/>
          </pc:sldLayoutMkLst>
        </pc:sldLayoutChg>
        <pc:sldLayoutChg chg="modTransition">
          <pc:chgData name="Wali Muhammad" userId="a50c5a49626fbc72" providerId="LiveId" clId="{667C9F6C-B894-4F90-AC1B-ACAB6B4D0109}" dt="2024-12-15T12:13:20.891" v="285"/>
          <pc:sldLayoutMkLst>
            <pc:docMk/>
            <pc:sldMasterMk cId="0" sldId="2147483655"/>
            <pc:sldLayoutMk cId="0" sldId="2147483653"/>
          </pc:sldLayoutMkLst>
        </pc:sldLayoutChg>
        <pc:sldLayoutChg chg="modTransition">
          <pc:chgData name="Wali Muhammad" userId="a50c5a49626fbc72" providerId="LiveId" clId="{667C9F6C-B894-4F90-AC1B-ACAB6B4D0109}" dt="2024-12-15T12:13:20.891" v="285"/>
          <pc:sldLayoutMkLst>
            <pc:docMk/>
            <pc:sldMasterMk cId="0" sldId="2147483655"/>
            <pc:sldLayoutMk cId="0" sldId="2147483654"/>
          </pc:sldLayoutMkLst>
        </pc:sldLayoutChg>
      </pc:sldMasterChg>
    </pc:docChg>
  </pc:docChgLst>
  <pc:docChgLst>
    <pc:chgData name="Labeeb Jutt" userId="ebc80c2249363a93" providerId="Windows Live" clId="Web-{9D625FE0-FE9B-6A2A-C179-99EE529FEF6F}"/>
    <pc:docChg chg="modSld">
      <pc:chgData name="Labeeb Jutt" userId="ebc80c2249363a93" providerId="Windows Live" clId="Web-{9D625FE0-FE9B-6A2A-C179-99EE529FEF6F}" dt="2024-12-16T05:43:15.931" v="140" actId="1076"/>
      <pc:docMkLst>
        <pc:docMk/>
      </pc:docMkLst>
      <pc:sldChg chg="modSp">
        <pc:chgData name="Labeeb Jutt" userId="ebc80c2249363a93" providerId="Windows Live" clId="Web-{9D625FE0-FE9B-6A2A-C179-99EE529FEF6F}" dt="2024-12-16T05:03:41.225" v="1" actId="20577"/>
        <pc:sldMkLst>
          <pc:docMk/>
          <pc:sldMk cId="2312912959" sldId="275"/>
        </pc:sldMkLst>
        <pc:spChg chg="mod">
          <ac:chgData name="Labeeb Jutt" userId="ebc80c2249363a93" providerId="Windows Live" clId="Web-{9D625FE0-FE9B-6A2A-C179-99EE529FEF6F}" dt="2024-12-16T05:03:41.225" v="1" actId="20577"/>
          <ac:spMkLst>
            <pc:docMk/>
            <pc:sldMk cId="2312912959" sldId="275"/>
            <ac:spMk id="9" creationId="{152C824B-9DDC-B536-1557-B8928FCDD6AB}"/>
          </ac:spMkLst>
        </pc:spChg>
      </pc:sldChg>
      <pc:sldChg chg="modSp">
        <pc:chgData name="Labeeb Jutt" userId="ebc80c2249363a93" providerId="Windows Live" clId="Web-{9D625FE0-FE9B-6A2A-C179-99EE529FEF6F}" dt="2024-12-16T05:21:55.060" v="24" actId="20577"/>
        <pc:sldMkLst>
          <pc:docMk/>
          <pc:sldMk cId="2243422777" sldId="276"/>
        </pc:sldMkLst>
        <pc:spChg chg="mod">
          <ac:chgData name="Labeeb Jutt" userId="ebc80c2249363a93" providerId="Windows Live" clId="Web-{9D625FE0-FE9B-6A2A-C179-99EE529FEF6F}" dt="2024-12-16T05:21:55.060" v="24" actId="20577"/>
          <ac:spMkLst>
            <pc:docMk/>
            <pc:sldMk cId="2243422777" sldId="276"/>
            <ac:spMk id="445" creationId="{5D553800-B0B6-7A87-1551-3BB1831E3196}"/>
          </ac:spMkLst>
        </pc:spChg>
      </pc:sldChg>
      <pc:sldChg chg="modSp">
        <pc:chgData name="Labeeb Jutt" userId="ebc80c2249363a93" providerId="Windows Live" clId="Web-{9D625FE0-FE9B-6A2A-C179-99EE529FEF6F}" dt="2024-12-16T05:42:04.289" v="87" actId="20577"/>
        <pc:sldMkLst>
          <pc:docMk/>
          <pc:sldMk cId="4101250490" sldId="277"/>
        </pc:sldMkLst>
        <pc:spChg chg="mod">
          <ac:chgData name="Labeeb Jutt" userId="ebc80c2249363a93" providerId="Windows Live" clId="Web-{9D625FE0-FE9B-6A2A-C179-99EE529FEF6F}" dt="2024-12-16T05:42:04.289" v="87" actId="20577"/>
          <ac:spMkLst>
            <pc:docMk/>
            <pc:sldMk cId="4101250490" sldId="277"/>
            <ac:spMk id="9" creationId="{3DCC85D1-EA5C-5B94-05C2-C5240AC9B7C1}"/>
          </ac:spMkLst>
        </pc:spChg>
      </pc:sldChg>
      <pc:sldChg chg="modSp">
        <pc:chgData name="Labeeb Jutt" userId="ebc80c2249363a93" providerId="Windows Live" clId="Web-{9D625FE0-FE9B-6A2A-C179-99EE529FEF6F}" dt="2024-12-16T05:43:15.931" v="140" actId="1076"/>
        <pc:sldMkLst>
          <pc:docMk/>
          <pc:sldMk cId="3907170650" sldId="278"/>
        </pc:sldMkLst>
        <pc:spChg chg="mod">
          <ac:chgData name="Labeeb Jutt" userId="ebc80c2249363a93" providerId="Windows Live" clId="Web-{9D625FE0-FE9B-6A2A-C179-99EE529FEF6F}" dt="2024-12-16T05:43:15.931" v="140" actId="1076"/>
          <ac:spMkLst>
            <pc:docMk/>
            <pc:sldMk cId="3907170650" sldId="278"/>
            <ac:spMk id="6" creationId="{F6319FD4-63C1-B789-BA4E-404F5EAF2137}"/>
          </ac:spMkLst>
        </pc:spChg>
        <pc:spChg chg="mod">
          <ac:chgData name="Labeeb Jutt" userId="ebc80c2249363a93" providerId="Windows Live" clId="Web-{9D625FE0-FE9B-6A2A-C179-99EE529FEF6F}" dt="2024-12-16T05:43:11.900" v="139" actId="20577"/>
          <ac:spMkLst>
            <pc:docMk/>
            <pc:sldMk cId="3907170650" sldId="278"/>
            <ac:spMk id="445" creationId="{A98708EC-69ED-7352-7460-BB7EDC348AF4}"/>
          </ac:spMkLst>
        </pc:spChg>
      </pc:sldChg>
      <pc:sldChg chg="modSp">
        <pc:chgData name="Labeeb Jutt" userId="ebc80c2249363a93" providerId="Windows Live" clId="Web-{9D625FE0-FE9B-6A2A-C179-99EE529FEF6F}" dt="2024-12-16T05:28:21.490" v="66" actId="20577"/>
        <pc:sldMkLst>
          <pc:docMk/>
          <pc:sldMk cId="4207356767" sldId="279"/>
        </pc:sldMkLst>
        <pc:spChg chg="mod">
          <ac:chgData name="Labeeb Jutt" userId="ebc80c2249363a93" providerId="Windows Live" clId="Web-{9D625FE0-FE9B-6A2A-C179-99EE529FEF6F}" dt="2024-12-16T05:28:21.490" v="66" actId="20577"/>
          <ac:spMkLst>
            <pc:docMk/>
            <pc:sldMk cId="4207356767" sldId="279"/>
            <ac:spMk id="9" creationId="{DC77C0C8-77CF-AB0D-BDBC-2CA01521565B}"/>
          </ac:spMkLst>
        </pc:spChg>
      </pc:sldChg>
      <pc:sldChg chg="addSp delSp modSp">
        <pc:chgData name="Labeeb Jutt" userId="ebc80c2249363a93" providerId="Windows Live" clId="Web-{9D625FE0-FE9B-6A2A-C179-99EE529FEF6F}" dt="2024-12-16T05:33:15.418" v="77"/>
        <pc:sldMkLst>
          <pc:docMk/>
          <pc:sldMk cId="4144377622" sldId="280"/>
        </pc:sldMkLst>
        <pc:spChg chg="add">
          <ac:chgData name="Labeeb Jutt" userId="ebc80c2249363a93" providerId="Windows Live" clId="Web-{9D625FE0-FE9B-6A2A-C179-99EE529FEF6F}" dt="2024-12-16T05:33:15.418" v="77"/>
          <ac:spMkLst>
            <pc:docMk/>
            <pc:sldMk cId="4144377622" sldId="280"/>
            <ac:spMk id="4" creationId="{570E5D6C-4F27-9B80-015E-B0DBE9D1CCB1}"/>
          </ac:spMkLst>
        </pc:spChg>
        <pc:spChg chg="mod">
          <ac:chgData name="Labeeb Jutt" userId="ebc80c2249363a93" providerId="Windows Live" clId="Web-{9D625FE0-FE9B-6A2A-C179-99EE529FEF6F}" dt="2024-12-16T05:32:50.199" v="76" actId="20577"/>
          <ac:spMkLst>
            <pc:docMk/>
            <pc:sldMk cId="4144377622" sldId="280"/>
            <ac:spMk id="445" creationId="{C66CDD88-E973-28EC-A7A2-381CBAC1012A}"/>
          </ac:spMkLst>
        </pc:spChg>
        <pc:picChg chg="del">
          <ac:chgData name="Labeeb Jutt" userId="ebc80c2249363a93" providerId="Windows Live" clId="Web-{9D625FE0-FE9B-6A2A-C179-99EE529FEF6F}" dt="2024-12-16T05:31:53.401" v="67"/>
          <ac:picMkLst>
            <pc:docMk/>
            <pc:sldMk cId="4144377622" sldId="280"/>
            <ac:picMk id="6" creationId="{2AF95160-D505-24DB-9D02-A4E280AA5FDA}"/>
          </ac:picMkLst>
        </pc:picChg>
      </pc:sldChg>
    </pc:docChg>
  </pc:docChgLst>
  <pc:docChgLst>
    <pc:chgData name="Guest User" providerId="Windows Live" clId="Web-{569823B4-89FC-7D68-FDD8-5F005974BFC0}"/>
    <pc:docChg chg="addSld delSld modSld sldOrd">
      <pc:chgData name="Guest User" userId="" providerId="Windows Live" clId="Web-{569823B4-89FC-7D68-FDD8-5F005974BFC0}" dt="2024-12-16T04:45:20.287" v="127"/>
      <pc:docMkLst>
        <pc:docMk/>
      </pc:docMkLst>
      <pc:sldChg chg="addSp delSp modSp add del ord">
        <pc:chgData name="Guest User" userId="" providerId="Windows Live" clId="Web-{569823B4-89FC-7D68-FDD8-5F005974BFC0}" dt="2024-12-16T04:42:30.215" v="100"/>
        <pc:sldMkLst>
          <pc:docMk/>
          <pc:sldMk cId="0" sldId="261"/>
        </pc:sldMkLst>
        <pc:picChg chg="add del mod">
          <ac:chgData name="Guest User" userId="" providerId="Windows Live" clId="Web-{569823B4-89FC-7D68-FDD8-5F005974BFC0}" dt="2024-12-16T04:41:36.633" v="84"/>
          <ac:picMkLst>
            <pc:docMk/>
            <pc:sldMk cId="0" sldId="261"/>
            <ac:picMk id="2" creationId="{B0E13B4A-F70E-DE4B-68D7-3CDE56A9DA5D}"/>
          </ac:picMkLst>
        </pc:picChg>
      </pc:sldChg>
      <pc:sldChg chg="modSp">
        <pc:chgData name="Guest User" userId="" providerId="Windows Live" clId="Web-{569823B4-89FC-7D68-FDD8-5F005974BFC0}" dt="2024-12-16T04:40:06.862" v="79" actId="20577"/>
        <pc:sldMkLst>
          <pc:docMk/>
          <pc:sldMk cId="2705486047" sldId="281"/>
        </pc:sldMkLst>
        <pc:spChg chg="mod">
          <ac:chgData name="Guest User" userId="" providerId="Windows Live" clId="Web-{569823B4-89FC-7D68-FDD8-5F005974BFC0}" dt="2024-12-16T04:40:06.862" v="79" actId="20577"/>
          <ac:spMkLst>
            <pc:docMk/>
            <pc:sldMk cId="2705486047" sldId="281"/>
            <ac:spMk id="9" creationId="{69BB0251-E54C-F4E1-A173-385206152C1B}"/>
          </ac:spMkLst>
        </pc:spChg>
      </pc:sldChg>
      <pc:sldChg chg="modSp add replId">
        <pc:chgData name="Guest User" userId="" providerId="Windows Live" clId="Web-{569823B4-89FC-7D68-FDD8-5F005974BFC0}" dt="2024-12-16T04:42:15.745" v="98" actId="14100"/>
        <pc:sldMkLst>
          <pc:docMk/>
          <pc:sldMk cId="1308922986" sldId="298"/>
        </pc:sldMkLst>
        <pc:spChg chg="mod">
          <ac:chgData name="Guest User" userId="" providerId="Windows Live" clId="Web-{569823B4-89FC-7D68-FDD8-5F005974BFC0}" dt="2024-12-16T04:42:14.807" v="97" actId="14100"/>
          <ac:spMkLst>
            <pc:docMk/>
            <pc:sldMk cId="1308922986" sldId="298"/>
            <ac:spMk id="268" creationId="{00000000-0000-0000-0000-000000000000}"/>
          </ac:spMkLst>
        </pc:spChg>
        <pc:picChg chg="mod">
          <ac:chgData name="Guest User" userId="" providerId="Windows Live" clId="Web-{569823B4-89FC-7D68-FDD8-5F005974BFC0}" dt="2024-12-16T04:42:15.745" v="98" actId="14100"/>
          <ac:picMkLst>
            <pc:docMk/>
            <pc:sldMk cId="1308922986" sldId="298"/>
            <ac:picMk id="267" creationId="{00000000-0000-0000-0000-000000000000}"/>
          </ac:picMkLst>
        </pc:picChg>
      </pc:sldChg>
      <pc:sldChg chg="add del replId">
        <pc:chgData name="Guest User" userId="" providerId="Windows Live" clId="Web-{569823B4-89FC-7D68-FDD8-5F005974BFC0}" dt="2024-12-16T04:40:31.598" v="81"/>
        <pc:sldMkLst>
          <pc:docMk/>
          <pc:sldMk cId="3976165914" sldId="298"/>
        </pc:sldMkLst>
      </pc:sldChg>
      <pc:sldChg chg="addSp delSp modSp add mod replId setBg">
        <pc:chgData name="Guest User" userId="" providerId="Windows Live" clId="Web-{569823B4-89FC-7D68-FDD8-5F005974BFC0}" dt="2024-12-16T04:44:53.083" v="125" actId="14100"/>
        <pc:sldMkLst>
          <pc:docMk/>
          <pc:sldMk cId="2477015166" sldId="299"/>
        </pc:sldMkLst>
        <pc:spChg chg="mod">
          <ac:chgData name="Guest User" userId="" providerId="Windows Live" clId="Web-{569823B4-89FC-7D68-FDD8-5F005974BFC0}" dt="2024-12-16T04:44:53.083" v="125" actId="14100"/>
          <ac:spMkLst>
            <pc:docMk/>
            <pc:sldMk cId="2477015166" sldId="299"/>
            <ac:spMk id="268" creationId="{00000000-0000-0000-0000-000000000000}"/>
          </ac:spMkLst>
        </pc:spChg>
        <pc:spChg chg="del">
          <ac:chgData name="Guest User" userId="" providerId="Windows Live" clId="Web-{569823B4-89FC-7D68-FDD8-5F005974BFC0}" dt="2024-12-16T04:42:43.325" v="101"/>
          <ac:spMkLst>
            <pc:docMk/>
            <pc:sldMk cId="2477015166" sldId="299"/>
            <ac:spMk id="269" creationId="{00000000-0000-0000-0000-000000000000}"/>
          </ac:spMkLst>
        </pc:spChg>
        <pc:spChg chg="del">
          <ac:chgData name="Guest User" userId="" providerId="Windows Live" clId="Web-{569823B4-89FC-7D68-FDD8-5F005974BFC0}" dt="2024-12-16T04:42:56.888" v="108"/>
          <ac:spMkLst>
            <pc:docMk/>
            <pc:sldMk cId="2477015166" sldId="299"/>
            <ac:spMk id="270" creationId="{00000000-0000-0000-0000-000000000000}"/>
          </ac:spMkLst>
        </pc:spChg>
        <pc:spChg chg="del">
          <ac:chgData name="Guest User" userId="" providerId="Windows Live" clId="Web-{569823B4-89FC-7D68-FDD8-5F005974BFC0}" dt="2024-12-16T04:42:50.153" v="102"/>
          <ac:spMkLst>
            <pc:docMk/>
            <pc:sldMk cId="2477015166" sldId="299"/>
            <ac:spMk id="271" creationId="{00000000-0000-0000-0000-000000000000}"/>
          </ac:spMkLst>
        </pc:spChg>
        <pc:spChg chg="del">
          <ac:chgData name="Guest User" userId="" providerId="Windows Live" clId="Web-{569823B4-89FC-7D68-FDD8-5F005974BFC0}" dt="2024-12-16T04:42:56.888" v="107"/>
          <ac:spMkLst>
            <pc:docMk/>
            <pc:sldMk cId="2477015166" sldId="299"/>
            <ac:spMk id="272" creationId="{00000000-0000-0000-0000-000000000000}"/>
          </ac:spMkLst>
        </pc:spChg>
        <pc:spChg chg="add del">
          <ac:chgData name="Guest User" userId="" providerId="Windows Live" clId="Web-{569823B4-89FC-7D68-FDD8-5F005974BFC0}" dt="2024-12-16T04:44:18.268" v="119"/>
          <ac:spMkLst>
            <pc:docMk/>
            <pc:sldMk cId="2477015166" sldId="299"/>
            <ac:spMk id="273" creationId="{A4E37431-20F0-4DD6-84A9-ED2B644943A2}"/>
          </ac:spMkLst>
        </pc:spChg>
        <pc:spChg chg="add del">
          <ac:chgData name="Guest User" userId="" providerId="Windows Live" clId="Web-{569823B4-89FC-7D68-FDD8-5F005974BFC0}" dt="2024-12-16T04:44:18.268" v="119"/>
          <ac:spMkLst>
            <pc:docMk/>
            <pc:sldMk cId="2477015166" sldId="299"/>
            <ac:spMk id="274" creationId="{407EAFC6-733F-403D-BB4D-05A3A28742F1}"/>
          </ac:spMkLst>
        </pc:spChg>
        <pc:spChg chg="add del">
          <ac:chgData name="Guest User" userId="" providerId="Windows Live" clId="Web-{569823B4-89FC-7D68-FDD8-5F005974BFC0}" dt="2024-12-16T04:44:18.268" v="119"/>
          <ac:spMkLst>
            <pc:docMk/>
            <pc:sldMk cId="2477015166" sldId="299"/>
            <ac:spMk id="275" creationId="{0AE98B72-66C6-4AB4-AF0D-BA830DE86393}"/>
          </ac:spMkLst>
        </pc:spChg>
        <pc:spChg chg="add del">
          <ac:chgData name="Guest User" userId="" providerId="Windows Live" clId="Web-{569823B4-89FC-7D68-FDD8-5F005974BFC0}" dt="2024-12-16T04:44:18.268" v="119"/>
          <ac:spMkLst>
            <pc:docMk/>
            <pc:sldMk cId="2477015166" sldId="299"/>
            <ac:spMk id="276" creationId="{17A36730-4CB0-4F61-AD11-A44C9765833F}"/>
          </ac:spMkLst>
        </pc:spChg>
        <pc:spChg chg="del">
          <ac:chgData name="Guest User" userId="" providerId="Windows Live" clId="Web-{569823B4-89FC-7D68-FDD8-5F005974BFC0}" dt="2024-12-16T04:42:56.888" v="106"/>
          <ac:spMkLst>
            <pc:docMk/>
            <pc:sldMk cId="2477015166" sldId="299"/>
            <ac:spMk id="277" creationId="{00000000-0000-0000-0000-000000000000}"/>
          </ac:spMkLst>
        </pc:spChg>
        <pc:spChg chg="del">
          <ac:chgData name="Guest User" userId="" providerId="Windows Live" clId="Web-{569823B4-89FC-7D68-FDD8-5F005974BFC0}" dt="2024-12-16T04:42:56.888" v="105"/>
          <ac:spMkLst>
            <pc:docMk/>
            <pc:sldMk cId="2477015166" sldId="299"/>
            <ac:spMk id="278" creationId="{00000000-0000-0000-0000-000000000000}"/>
          </ac:spMkLst>
        </pc:spChg>
        <pc:spChg chg="del">
          <ac:chgData name="Guest User" userId="" providerId="Windows Live" clId="Web-{569823B4-89FC-7D68-FDD8-5F005974BFC0}" dt="2024-12-16T04:42:56.888" v="104"/>
          <ac:spMkLst>
            <pc:docMk/>
            <pc:sldMk cId="2477015166" sldId="299"/>
            <ac:spMk id="279" creationId="{00000000-0000-0000-0000-000000000000}"/>
          </ac:spMkLst>
        </pc:spChg>
        <pc:spChg chg="del">
          <ac:chgData name="Guest User" userId="" providerId="Windows Live" clId="Web-{569823B4-89FC-7D68-FDD8-5F005974BFC0}" dt="2024-12-16T04:42:56.888" v="103"/>
          <ac:spMkLst>
            <pc:docMk/>
            <pc:sldMk cId="2477015166" sldId="299"/>
            <ac:spMk id="280" creationId="{00000000-0000-0000-0000-000000000000}"/>
          </ac:spMkLst>
        </pc:spChg>
        <pc:spChg chg="add del">
          <ac:chgData name="Guest User" userId="" providerId="Windows Live" clId="Web-{569823B4-89FC-7D68-FDD8-5F005974BFC0}" dt="2024-12-16T04:44:18.268" v="119"/>
          <ac:spMkLst>
            <pc:docMk/>
            <pc:sldMk cId="2477015166" sldId="299"/>
            <ac:spMk id="281" creationId="{C69C79E1-F916-4929-A4F3-DE763D4BFA57}"/>
          </ac:spMkLst>
        </pc:spChg>
        <pc:spChg chg="add del">
          <ac:chgData name="Guest User" userId="" providerId="Windows Live" clId="Web-{569823B4-89FC-7D68-FDD8-5F005974BFC0}" dt="2024-12-16T04:44:18.268" v="119"/>
          <ac:spMkLst>
            <pc:docMk/>
            <pc:sldMk cId="2477015166" sldId="299"/>
            <ac:spMk id="283" creationId="{767334AB-16BD-4EC7-8C6B-4B5171600933}"/>
          </ac:spMkLst>
        </pc:spChg>
        <pc:picChg chg="add mod modCrop">
          <ac:chgData name="Guest User" userId="" providerId="Windows Live" clId="Web-{569823B4-89FC-7D68-FDD8-5F005974BFC0}" dt="2024-12-16T04:44:18.268" v="119"/>
          <ac:picMkLst>
            <pc:docMk/>
            <pc:sldMk cId="2477015166" sldId="299"/>
            <ac:picMk id="2" creationId="{7B2DED1E-FBD0-878D-7BA4-A395346F973C}"/>
          </ac:picMkLst>
        </pc:picChg>
        <pc:picChg chg="del mod">
          <ac:chgData name="Guest User" userId="" providerId="Windows Live" clId="Web-{569823B4-89FC-7D68-FDD8-5F005974BFC0}" dt="2024-12-16T04:43:34.093" v="112"/>
          <ac:picMkLst>
            <pc:docMk/>
            <pc:sldMk cId="2477015166" sldId="299"/>
            <ac:picMk id="267" creationId="{00000000-0000-0000-0000-000000000000}"/>
          </ac:picMkLst>
        </pc:picChg>
      </pc:sldChg>
      <pc:sldChg chg="add ord replId">
        <pc:chgData name="Guest User" userId="" providerId="Windows Live" clId="Web-{569823B4-89FC-7D68-FDD8-5F005974BFC0}" dt="2024-12-16T04:45:20.287" v="127"/>
        <pc:sldMkLst>
          <pc:docMk/>
          <pc:sldMk cId="3091356620" sldId="300"/>
        </pc:sldMkLst>
      </pc:sldChg>
    </pc:docChg>
  </pc:docChgLst>
  <pc:docChgLst>
    <pc:chgData name="Guest User" providerId="Windows Live" clId="Web-{7CC27D08-4F8A-E066-5636-14188169900B}"/>
    <pc:docChg chg="addSld delSld modSld">
      <pc:chgData name="Guest User" userId="" providerId="Windows Live" clId="Web-{7CC27D08-4F8A-E066-5636-14188169900B}" dt="2024-12-16T05:03:40.010" v="78" actId="14100"/>
      <pc:docMkLst>
        <pc:docMk/>
      </pc:docMkLst>
      <pc:sldChg chg="modSp">
        <pc:chgData name="Guest User" userId="" providerId="Windows Live" clId="Web-{7CC27D08-4F8A-E066-5636-14188169900B}" dt="2024-12-16T04:49:40.574" v="1" actId="1076"/>
        <pc:sldMkLst>
          <pc:docMk/>
          <pc:sldMk cId="2477015166" sldId="299"/>
        </pc:sldMkLst>
        <pc:spChg chg="mod">
          <ac:chgData name="Guest User" userId="" providerId="Windows Live" clId="Web-{7CC27D08-4F8A-E066-5636-14188169900B}" dt="2024-12-16T04:49:40.574" v="1" actId="1076"/>
          <ac:spMkLst>
            <pc:docMk/>
            <pc:sldMk cId="2477015166" sldId="299"/>
            <ac:spMk id="268" creationId="{00000000-0000-0000-0000-000000000000}"/>
          </ac:spMkLst>
        </pc:spChg>
      </pc:sldChg>
      <pc:sldChg chg="addSp delSp modSp">
        <pc:chgData name="Guest User" userId="" providerId="Windows Live" clId="Web-{7CC27D08-4F8A-E066-5636-14188169900B}" dt="2024-12-16T05:03:40.010" v="78" actId="14100"/>
        <pc:sldMkLst>
          <pc:docMk/>
          <pc:sldMk cId="3091356620" sldId="300"/>
        </pc:sldMkLst>
        <pc:spChg chg="add mod">
          <ac:chgData name="Guest User" userId="" providerId="Windows Live" clId="Web-{7CC27D08-4F8A-E066-5636-14188169900B}" dt="2024-12-16T04:50:26.498" v="10" actId="1076"/>
          <ac:spMkLst>
            <pc:docMk/>
            <pc:sldMk cId="3091356620" sldId="300"/>
            <ac:spMk id="3" creationId="{938319E1-BF98-1A2D-5BA4-0B68DC47B82B}"/>
          </ac:spMkLst>
        </pc:spChg>
        <pc:spChg chg="del">
          <ac:chgData name="Guest User" userId="" providerId="Windows Live" clId="Web-{7CC27D08-4F8A-E066-5636-14188169900B}" dt="2024-12-16T04:50:18.185" v="8"/>
          <ac:spMkLst>
            <pc:docMk/>
            <pc:sldMk cId="3091356620" sldId="300"/>
            <ac:spMk id="7" creationId="{68C562F2-C5B3-F377-A143-DA4C65D90029}"/>
          </ac:spMkLst>
        </pc:spChg>
        <pc:spChg chg="mod">
          <ac:chgData name="Guest User" userId="" providerId="Windows Live" clId="Web-{7CC27D08-4F8A-E066-5636-14188169900B}" dt="2024-12-16T05:03:40.010" v="78" actId="14100"/>
          <ac:spMkLst>
            <pc:docMk/>
            <pc:sldMk cId="3091356620" sldId="300"/>
            <ac:spMk id="9" creationId="{69BB0251-E54C-F4E1-A173-385206152C1B}"/>
          </ac:spMkLst>
        </pc:spChg>
        <pc:spChg chg="del mod">
          <ac:chgData name="Guest User" userId="" providerId="Windows Live" clId="Web-{7CC27D08-4F8A-E066-5636-14188169900B}" dt="2024-12-16T04:50:06.434" v="7"/>
          <ac:spMkLst>
            <pc:docMk/>
            <pc:sldMk cId="3091356620" sldId="300"/>
            <ac:spMk id="10" creationId="{5F1A0F53-E3D6-922F-447F-1ACC8692D3D8}"/>
          </ac:spMkLst>
        </pc:spChg>
        <pc:spChg chg="del">
          <ac:chgData name="Guest User" userId="" providerId="Windows Live" clId="Web-{7CC27D08-4F8A-E066-5636-14188169900B}" dt="2024-12-16T04:49:49.824" v="3"/>
          <ac:spMkLst>
            <pc:docMk/>
            <pc:sldMk cId="3091356620" sldId="300"/>
            <ac:spMk id="11" creationId="{805DB601-EED5-ED27-DF7C-60037C8F2474}"/>
          </ac:spMkLst>
        </pc:spChg>
        <pc:picChg chg="del">
          <ac:chgData name="Guest User" userId="" providerId="Windows Live" clId="Web-{7CC27D08-4F8A-E066-5636-14188169900B}" dt="2024-12-16T05:03:26.557" v="74"/>
          <ac:picMkLst>
            <pc:docMk/>
            <pc:sldMk cId="3091356620" sldId="300"/>
            <ac:picMk id="4" creationId="{2859CB94-71AF-1038-47B0-33D70CB491ED}"/>
          </ac:picMkLst>
        </pc:picChg>
        <pc:picChg chg="add mod">
          <ac:chgData name="Guest User" userId="" providerId="Windows Live" clId="Web-{7CC27D08-4F8A-E066-5636-14188169900B}" dt="2024-12-16T05:03:36.370" v="77" actId="1076"/>
          <ac:picMkLst>
            <pc:docMk/>
            <pc:sldMk cId="3091356620" sldId="300"/>
            <ac:picMk id="5" creationId="{BC84117F-E6C7-B9EA-27F2-022158501679}"/>
          </ac:picMkLst>
        </pc:picChg>
        <pc:picChg chg="del">
          <ac:chgData name="Guest User" userId="" providerId="Windows Live" clId="Web-{7CC27D08-4F8A-E066-5636-14188169900B}" dt="2024-12-16T04:51:36.877" v="11"/>
          <ac:picMkLst>
            <pc:docMk/>
            <pc:sldMk cId="3091356620" sldId="300"/>
            <ac:picMk id="8" creationId="{C3863BCA-5F33-2730-8B6B-3BCDCC513947}"/>
          </ac:picMkLst>
        </pc:picChg>
      </pc:sldChg>
      <pc:sldChg chg="add del replId">
        <pc:chgData name="Guest User" userId="" providerId="Windows Live" clId="Web-{7CC27D08-4F8A-E066-5636-14188169900B}" dt="2024-12-16T04:54:51.430" v="18"/>
        <pc:sldMkLst>
          <pc:docMk/>
          <pc:sldMk cId="688777201" sldId="301"/>
        </pc:sldMkLst>
      </pc:sldChg>
      <pc:sldChg chg="modSp add replId">
        <pc:chgData name="Guest User" userId="" providerId="Windows Live" clId="Web-{7CC27D08-4F8A-E066-5636-14188169900B}" dt="2024-12-16T05:01:13.209" v="61" actId="20577"/>
        <pc:sldMkLst>
          <pc:docMk/>
          <pc:sldMk cId="3299646856" sldId="301"/>
        </pc:sldMkLst>
        <pc:spChg chg="mod">
          <ac:chgData name="Guest User" userId="" providerId="Windows Live" clId="Web-{7CC27D08-4F8A-E066-5636-14188169900B}" dt="2024-12-16T05:01:13.209" v="61" actId="20577"/>
          <ac:spMkLst>
            <pc:docMk/>
            <pc:sldMk cId="3299646856" sldId="301"/>
            <ac:spMk id="9" creationId="{69BB0251-E54C-F4E1-A173-385206152C1B}"/>
          </ac:spMkLst>
        </pc:spChg>
      </pc:sldChg>
      <pc:sldChg chg="modSp add replId">
        <pc:chgData name="Guest User" userId="" providerId="Windows Live" clId="Web-{7CC27D08-4F8A-E066-5636-14188169900B}" dt="2024-12-16T05:01:50.538" v="72" actId="20577"/>
        <pc:sldMkLst>
          <pc:docMk/>
          <pc:sldMk cId="3674230513" sldId="302"/>
        </pc:sldMkLst>
        <pc:spChg chg="mod">
          <ac:chgData name="Guest User" userId="" providerId="Windows Live" clId="Web-{7CC27D08-4F8A-E066-5636-14188169900B}" dt="2024-12-16T05:01:50.538" v="72" actId="20577"/>
          <ac:spMkLst>
            <pc:docMk/>
            <pc:sldMk cId="3674230513" sldId="302"/>
            <ac:spMk id="9" creationId="{69BB0251-E54C-F4E1-A173-385206152C1B}"/>
          </ac:spMkLst>
        </pc:spChg>
      </pc:sldChg>
      <pc:sldChg chg="modSp add replId">
        <pc:chgData name="Guest User" userId="" providerId="Windows Live" clId="Web-{7CC27D08-4F8A-E066-5636-14188169900B}" dt="2024-12-16T05:01:16.849" v="63" actId="20577"/>
        <pc:sldMkLst>
          <pc:docMk/>
          <pc:sldMk cId="569501392" sldId="303"/>
        </pc:sldMkLst>
        <pc:spChg chg="mod">
          <ac:chgData name="Guest User" userId="" providerId="Windows Live" clId="Web-{7CC27D08-4F8A-E066-5636-14188169900B}" dt="2024-12-16T05:01:16.849" v="63" actId="20577"/>
          <ac:spMkLst>
            <pc:docMk/>
            <pc:sldMk cId="569501392" sldId="303"/>
            <ac:spMk id="9" creationId="{69BB0251-E54C-F4E1-A173-385206152C1B}"/>
          </ac:spMkLst>
        </pc:spChg>
      </pc:sldChg>
    </pc:docChg>
  </pc:docChgLst>
  <pc:docChgLst>
    <pc:chgData name="Wali Muhammad" userId="a50c5a49626fbc72" providerId="Windows Live" clId="Web-{6E961F23-FB71-BC22-E3AD-F97F94F89E45}"/>
    <pc:docChg chg="addSld delSld modSld sldOrd">
      <pc:chgData name="Wali Muhammad" userId="a50c5a49626fbc72" providerId="Windows Live" clId="Web-{6E961F23-FB71-BC22-E3AD-F97F94F89E45}" dt="2024-12-16T05:32:09.535" v="494" actId="20577"/>
      <pc:docMkLst>
        <pc:docMk/>
      </pc:docMkLst>
      <pc:sldChg chg="delSp modSp">
        <pc:chgData name="Wali Muhammad" userId="a50c5a49626fbc72" providerId="Windows Live" clId="Web-{6E961F23-FB71-BC22-E3AD-F97F94F89E45}" dt="2024-12-16T03:46:10.661" v="36" actId="1076"/>
        <pc:sldMkLst>
          <pc:docMk/>
          <pc:sldMk cId="0" sldId="261"/>
        </pc:sldMkLst>
        <pc:spChg chg="mod">
          <ac:chgData name="Wali Muhammad" userId="a50c5a49626fbc72" providerId="Windows Live" clId="Web-{6E961F23-FB71-BC22-E3AD-F97F94F89E45}" dt="2024-12-16T03:40:36.337" v="3" actId="20577"/>
          <ac:spMkLst>
            <pc:docMk/>
            <pc:sldMk cId="0" sldId="261"/>
            <ac:spMk id="268" creationId="{00000000-0000-0000-0000-000000000000}"/>
          </ac:spMkLst>
        </pc:spChg>
        <pc:spChg chg="del">
          <ac:chgData name="Wali Muhammad" userId="a50c5a49626fbc72" providerId="Windows Live" clId="Web-{6E961F23-FB71-BC22-E3AD-F97F94F89E45}" dt="2024-12-16T03:40:53.744" v="11"/>
          <ac:spMkLst>
            <pc:docMk/>
            <pc:sldMk cId="0" sldId="261"/>
            <ac:spMk id="273" creationId="{00000000-0000-0000-0000-000000000000}"/>
          </ac:spMkLst>
        </pc:spChg>
        <pc:spChg chg="del">
          <ac:chgData name="Wali Muhammad" userId="a50c5a49626fbc72" providerId="Windows Live" clId="Web-{6E961F23-FB71-BC22-E3AD-F97F94F89E45}" dt="2024-12-16T03:41:05.151" v="13"/>
          <ac:spMkLst>
            <pc:docMk/>
            <pc:sldMk cId="0" sldId="261"/>
            <ac:spMk id="274" creationId="{00000000-0000-0000-0000-000000000000}"/>
          </ac:spMkLst>
        </pc:spChg>
        <pc:spChg chg="del">
          <ac:chgData name="Wali Muhammad" userId="a50c5a49626fbc72" providerId="Windows Live" clId="Web-{6E961F23-FB71-BC22-E3AD-F97F94F89E45}" dt="2024-12-16T03:40:57.713" v="12"/>
          <ac:spMkLst>
            <pc:docMk/>
            <pc:sldMk cId="0" sldId="261"/>
            <ac:spMk id="275" creationId="{00000000-0000-0000-0000-000000000000}"/>
          </ac:spMkLst>
        </pc:spChg>
        <pc:spChg chg="del mod">
          <ac:chgData name="Wali Muhammad" userId="a50c5a49626fbc72" providerId="Windows Live" clId="Web-{6E961F23-FB71-BC22-E3AD-F97F94F89E45}" dt="2024-12-16T03:41:06.119" v="16"/>
          <ac:spMkLst>
            <pc:docMk/>
            <pc:sldMk cId="0" sldId="261"/>
            <ac:spMk id="276" creationId="{00000000-0000-0000-0000-000000000000}"/>
          </ac:spMkLst>
        </pc:spChg>
        <pc:spChg chg="mod">
          <ac:chgData name="Wali Muhammad" userId="a50c5a49626fbc72" providerId="Windows Live" clId="Web-{6E961F23-FB71-BC22-E3AD-F97F94F89E45}" dt="2024-12-16T03:41:08.276" v="17" actId="1076"/>
          <ac:spMkLst>
            <pc:docMk/>
            <pc:sldMk cId="0" sldId="261"/>
            <ac:spMk id="277" creationId="{00000000-0000-0000-0000-000000000000}"/>
          </ac:spMkLst>
        </pc:spChg>
        <pc:spChg chg="mod">
          <ac:chgData name="Wali Muhammad" userId="a50c5a49626fbc72" providerId="Windows Live" clId="Web-{6E961F23-FB71-BC22-E3AD-F97F94F89E45}" dt="2024-12-16T03:46:10.661" v="36" actId="1076"/>
          <ac:spMkLst>
            <pc:docMk/>
            <pc:sldMk cId="0" sldId="261"/>
            <ac:spMk id="278" creationId="{00000000-0000-0000-0000-000000000000}"/>
          </ac:spMkLst>
        </pc:spChg>
        <pc:spChg chg="mod">
          <ac:chgData name="Wali Muhammad" userId="a50c5a49626fbc72" providerId="Windows Live" clId="Web-{6E961F23-FB71-BC22-E3AD-F97F94F89E45}" dt="2024-12-16T03:45:42.660" v="23" actId="1076"/>
          <ac:spMkLst>
            <pc:docMk/>
            <pc:sldMk cId="0" sldId="261"/>
            <ac:spMk id="279" creationId="{00000000-0000-0000-0000-000000000000}"/>
          </ac:spMkLst>
        </pc:spChg>
        <pc:spChg chg="mod">
          <ac:chgData name="Wali Muhammad" userId="a50c5a49626fbc72" providerId="Windows Live" clId="Web-{6E961F23-FB71-BC22-E3AD-F97F94F89E45}" dt="2024-12-16T03:46:07.396" v="35" actId="1076"/>
          <ac:spMkLst>
            <pc:docMk/>
            <pc:sldMk cId="0" sldId="261"/>
            <ac:spMk id="280" creationId="{00000000-0000-0000-0000-000000000000}"/>
          </ac:spMkLst>
        </pc:spChg>
      </pc:sldChg>
      <pc:sldChg chg="ord">
        <pc:chgData name="Wali Muhammad" userId="a50c5a49626fbc72" providerId="Windows Live" clId="Web-{6E961F23-FB71-BC22-E3AD-F97F94F89E45}" dt="2024-12-16T03:46:49.538" v="46"/>
        <pc:sldMkLst>
          <pc:docMk/>
          <pc:sldMk cId="0" sldId="267"/>
        </pc:sldMkLst>
      </pc:sldChg>
      <pc:sldChg chg="addSp delSp modSp ord">
        <pc:chgData name="Wali Muhammad" userId="a50c5a49626fbc72" providerId="Windows Live" clId="Web-{6E961F23-FB71-BC22-E3AD-F97F94F89E45}" dt="2024-12-16T04:42:22.088" v="392" actId="20577"/>
        <pc:sldMkLst>
          <pc:docMk/>
          <pc:sldMk cId="0" sldId="268"/>
        </pc:sldMkLst>
        <pc:spChg chg="mod">
          <ac:chgData name="Wali Muhammad" userId="a50c5a49626fbc72" providerId="Windows Live" clId="Web-{6E961F23-FB71-BC22-E3AD-F97F94F89E45}" dt="2024-12-16T03:51:15.563" v="58" actId="20577"/>
          <ac:spMkLst>
            <pc:docMk/>
            <pc:sldMk cId="0" sldId="268"/>
            <ac:spMk id="3" creationId="{05929121-0FEB-BE69-499A-778A00E53B56}"/>
          </ac:spMkLst>
        </pc:spChg>
        <pc:spChg chg="add mod">
          <ac:chgData name="Wali Muhammad" userId="a50c5a49626fbc72" providerId="Windows Live" clId="Web-{6E961F23-FB71-BC22-E3AD-F97F94F89E45}" dt="2024-12-16T04:42:22.088" v="392" actId="20577"/>
          <ac:spMkLst>
            <pc:docMk/>
            <pc:sldMk cId="0" sldId="268"/>
            <ac:spMk id="5" creationId="{3FD03196-4BA4-6C5C-151E-AEB1F11267DD}"/>
          </ac:spMkLst>
        </pc:spChg>
        <pc:spChg chg="del mod">
          <ac:chgData name="Wali Muhammad" userId="a50c5a49626fbc72" providerId="Windows Live" clId="Web-{6E961F23-FB71-BC22-E3AD-F97F94F89E45}" dt="2024-12-16T03:53:44.865" v="128"/>
          <ac:spMkLst>
            <pc:docMk/>
            <pc:sldMk cId="0" sldId="268"/>
            <ac:spMk id="9" creationId="{A3EBEBAA-ECFF-BE9E-A119-DECFBAC47676}"/>
          </ac:spMkLst>
        </pc:spChg>
        <pc:picChg chg="add mod">
          <ac:chgData name="Wali Muhammad" userId="a50c5a49626fbc72" providerId="Windows Live" clId="Web-{6E961F23-FB71-BC22-E3AD-F97F94F89E45}" dt="2024-12-16T03:56:57.606" v="157" actId="1076"/>
          <ac:picMkLst>
            <pc:docMk/>
            <pc:sldMk cId="0" sldId="268"/>
            <ac:picMk id="7" creationId="{3B4FF666-0F22-4D0B-88B4-F92A748AA905}"/>
          </ac:picMkLst>
        </pc:picChg>
        <pc:picChg chg="del mod">
          <ac:chgData name="Wali Muhammad" userId="a50c5a49626fbc72" providerId="Windows Live" clId="Web-{6E961F23-FB71-BC22-E3AD-F97F94F89E45}" dt="2024-12-16T03:56:03.542" v="151"/>
          <ac:picMkLst>
            <pc:docMk/>
            <pc:sldMk cId="0" sldId="268"/>
            <ac:picMk id="523" creationId="{00000000-0000-0000-0000-000000000000}"/>
          </ac:picMkLst>
        </pc:picChg>
      </pc:sldChg>
      <pc:sldChg chg="modSp">
        <pc:chgData name="Wali Muhammad" userId="a50c5a49626fbc72" providerId="Windows Live" clId="Web-{6E961F23-FB71-BC22-E3AD-F97F94F89E45}" dt="2024-12-16T04:39:04.555" v="354" actId="20577"/>
        <pc:sldMkLst>
          <pc:docMk/>
          <pc:sldMk cId="2312912959" sldId="275"/>
        </pc:sldMkLst>
        <pc:spChg chg="mod">
          <ac:chgData name="Wali Muhammad" userId="a50c5a49626fbc72" providerId="Windows Live" clId="Web-{6E961F23-FB71-BC22-E3AD-F97F94F89E45}" dt="2024-12-16T04:39:04.555" v="354" actId="20577"/>
          <ac:spMkLst>
            <pc:docMk/>
            <pc:sldMk cId="2312912959" sldId="275"/>
            <ac:spMk id="9" creationId="{152C824B-9DDC-B536-1557-B8928FCDD6AB}"/>
          </ac:spMkLst>
        </pc:spChg>
      </pc:sldChg>
      <pc:sldChg chg="modSp">
        <pc:chgData name="Wali Muhammad" userId="a50c5a49626fbc72" providerId="Windows Live" clId="Web-{6E961F23-FB71-BC22-E3AD-F97F94F89E45}" dt="2024-12-16T04:39:28.477" v="360" actId="20577"/>
        <pc:sldMkLst>
          <pc:docMk/>
          <pc:sldMk cId="2243422777" sldId="276"/>
        </pc:sldMkLst>
        <pc:spChg chg="mod">
          <ac:chgData name="Wali Muhammad" userId="a50c5a49626fbc72" providerId="Windows Live" clId="Web-{6E961F23-FB71-BC22-E3AD-F97F94F89E45}" dt="2024-12-16T04:39:28.477" v="360" actId="20577"/>
          <ac:spMkLst>
            <pc:docMk/>
            <pc:sldMk cId="2243422777" sldId="276"/>
            <ac:spMk id="445" creationId="{5D553800-B0B6-7A87-1551-3BB1831E3196}"/>
          </ac:spMkLst>
        </pc:spChg>
      </pc:sldChg>
      <pc:sldChg chg="modSp">
        <pc:chgData name="Wali Muhammad" userId="a50c5a49626fbc72" providerId="Windows Live" clId="Web-{6E961F23-FB71-BC22-E3AD-F97F94F89E45}" dt="2024-12-16T04:40:02.305" v="364" actId="20577"/>
        <pc:sldMkLst>
          <pc:docMk/>
          <pc:sldMk cId="4101250490" sldId="277"/>
        </pc:sldMkLst>
        <pc:spChg chg="mod">
          <ac:chgData name="Wali Muhammad" userId="a50c5a49626fbc72" providerId="Windows Live" clId="Web-{6E961F23-FB71-BC22-E3AD-F97F94F89E45}" dt="2024-12-16T04:40:02.305" v="364" actId="20577"/>
          <ac:spMkLst>
            <pc:docMk/>
            <pc:sldMk cId="4101250490" sldId="277"/>
            <ac:spMk id="9" creationId="{3DCC85D1-EA5C-5B94-05C2-C5240AC9B7C1}"/>
          </ac:spMkLst>
        </pc:spChg>
      </pc:sldChg>
      <pc:sldChg chg="modSp">
        <pc:chgData name="Wali Muhammad" userId="a50c5a49626fbc72" providerId="Windows Live" clId="Web-{6E961F23-FB71-BC22-E3AD-F97F94F89E45}" dt="2024-12-16T04:41:00.197" v="380" actId="14100"/>
        <pc:sldMkLst>
          <pc:docMk/>
          <pc:sldMk cId="3907170650" sldId="278"/>
        </pc:sldMkLst>
        <pc:spChg chg="mod">
          <ac:chgData name="Wali Muhammad" userId="a50c5a49626fbc72" providerId="Windows Live" clId="Web-{6E961F23-FB71-BC22-E3AD-F97F94F89E45}" dt="2024-12-16T04:40:55.103" v="379" actId="14100"/>
          <ac:spMkLst>
            <pc:docMk/>
            <pc:sldMk cId="3907170650" sldId="278"/>
            <ac:spMk id="6" creationId="{F6319FD4-63C1-B789-BA4E-404F5EAF2137}"/>
          </ac:spMkLst>
        </pc:spChg>
        <pc:spChg chg="mod">
          <ac:chgData name="Wali Muhammad" userId="a50c5a49626fbc72" providerId="Windows Live" clId="Web-{6E961F23-FB71-BC22-E3AD-F97F94F89E45}" dt="2024-12-16T04:41:00.197" v="380" actId="14100"/>
          <ac:spMkLst>
            <pc:docMk/>
            <pc:sldMk cId="3907170650" sldId="278"/>
            <ac:spMk id="445" creationId="{A98708EC-69ED-7352-7460-BB7EDC348AF4}"/>
          </ac:spMkLst>
        </pc:spChg>
      </pc:sldChg>
      <pc:sldChg chg="modSp">
        <pc:chgData name="Wali Muhammad" userId="a50c5a49626fbc72" providerId="Windows Live" clId="Web-{6E961F23-FB71-BC22-E3AD-F97F94F89E45}" dt="2024-12-16T04:41:52.916" v="386" actId="1076"/>
        <pc:sldMkLst>
          <pc:docMk/>
          <pc:sldMk cId="4207356767" sldId="279"/>
        </pc:sldMkLst>
        <pc:spChg chg="mod">
          <ac:chgData name="Wali Muhammad" userId="a50c5a49626fbc72" providerId="Windows Live" clId="Web-{6E961F23-FB71-BC22-E3AD-F97F94F89E45}" dt="2024-12-16T04:41:52.916" v="386" actId="1076"/>
          <ac:spMkLst>
            <pc:docMk/>
            <pc:sldMk cId="4207356767" sldId="279"/>
            <ac:spMk id="2" creationId="{8FA32D83-FE83-9545-D36F-EAD478E84EF6}"/>
          </ac:spMkLst>
        </pc:spChg>
        <pc:spChg chg="mod">
          <ac:chgData name="Wali Muhammad" userId="a50c5a49626fbc72" providerId="Windows Live" clId="Web-{6E961F23-FB71-BC22-E3AD-F97F94F89E45}" dt="2024-12-16T04:41:12.572" v="382" actId="20577"/>
          <ac:spMkLst>
            <pc:docMk/>
            <pc:sldMk cId="4207356767" sldId="279"/>
            <ac:spMk id="9" creationId="{DC77C0C8-77CF-AB0D-BDBC-2CA01521565B}"/>
          </ac:spMkLst>
        </pc:spChg>
      </pc:sldChg>
      <pc:sldChg chg="modSp">
        <pc:chgData name="Wali Muhammad" userId="a50c5a49626fbc72" providerId="Windows Live" clId="Web-{6E961F23-FB71-BC22-E3AD-F97F94F89E45}" dt="2024-12-16T04:42:05.181" v="388" actId="20577"/>
        <pc:sldMkLst>
          <pc:docMk/>
          <pc:sldMk cId="4144377622" sldId="280"/>
        </pc:sldMkLst>
        <pc:spChg chg="mod">
          <ac:chgData name="Wali Muhammad" userId="a50c5a49626fbc72" providerId="Windows Live" clId="Web-{6E961F23-FB71-BC22-E3AD-F97F94F89E45}" dt="2024-12-16T04:42:05.181" v="388" actId="20577"/>
          <ac:spMkLst>
            <pc:docMk/>
            <pc:sldMk cId="4144377622" sldId="280"/>
            <ac:spMk id="445" creationId="{C66CDD88-E973-28EC-A7A2-381CBAC1012A}"/>
          </ac:spMkLst>
        </pc:spChg>
      </pc:sldChg>
      <pc:sldChg chg="addSp delSp modSp ord">
        <pc:chgData name="Wali Muhammad" userId="a50c5a49626fbc72" providerId="Windows Live" clId="Web-{6E961F23-FB71-BC22-E3AD-F97F94F89E45}" dt="2024-12-16T05:25:57.298" v="451" actId="20577"/>
        <pc:sldMkLst>
          <pc:docMk/>
          <pc:sldMk cId="2705486047" sldId="281"/>
        </pc:sldMkLst>
        <pc:spChg chg="del">
          <ac:chgData name="Wali Muhammad" userId="a50c5a49626fbc72" providerId="Windows Live" clId="Web-{6E961F23-FB71-BC22-E3AD-F97F94F89E45}" dt="2024-12-16T03:47:04.820" v="47"/>
          <ac:spMkLst>
            <pc:docMk/>
            <pc:sldMk cId="2705486047" sldId="281"/>
            <ac:spMk id="2" creationId="{058FF74A-8FC2-E634-1332-9787D8CDA653}"/>
          </ac:spMkLst>
        </pc:spChg>
        <pc:spChg chg="mod">
          <ac:chgData name="Wali Muhammad" userId="a50c5a49626fbc72" providerId="Windows Live" clId="Web-{6E961F23-FB71-BC22-E3AD-F97F94F89E45}" dt="2024-12-16T05:25:57.298" v="451" actId="20577"/>
          <ac:spMkLst>
            <pc:docMk/>
            <pc:sldMk cId="2705486047" sldId="281"/>
            <ac:spMk id="9" creationId="{69BB0251-E54C-F4E1-A173-385206152C1B}"/>
          </ac:spMkLst>
        </pc:spChg>
        <pc:picChg chg="add mod">
          <ac:chgData name="Wali Muhammad" userId="a50c5a49626fbc72" providerId="Windows Live" clId="Web-{6E961F23-FB71-BC22-E3AD-F97F94F89E45}" dt="2024-12-16T03:47:35.008" v="52" actId="1076"/>
          <ac:picMkLst>
            <pc:docMk/>
            <pc:sldMk cId="2705486047" sldId="281"/>
            <ac:picMk id="4" creationId="{2859CB94-71AF-1038-47B0-33D70CB491ED}"/>
          </ac:picMkLst>
        </pc:picChg>
      </pc:sldChg>
      <pc:sldChg chg="ord">
        <pc:chgData name="Wali Muhammad" userId="a50c5a49626fbc72" providerId="Windows Live" clId="Web-{6E961F23-FB71-BC22-E3AD-F97F94F89E45}" dt="2024-12-16T03:46:49.538" v="44"/>
        <pc:sldMkLst>
          <pc:docMk/>
          <pc:sldMk cId="3437164174" sldId="282"/>
        </pc:sldMkLst>
      </pc:sldChg>
      <pc:sldChg chg="addSp modSp ord">
        <pc:chgData name="Wali Muhammad" userId="a50c5a49626fbc72" providerId="Windows Live" clId="Web-{6E961F23-FB71-BC22-E3AD-F97F94F89E45}" dt="2024-12-16T04:37:49.273" v="335" actId="20577"/>
        <pc:sldMkLst>
          <pc:docMk/>
          <pc:sldMk cId="3771811848" sldId="283"/>
        </pc:sldMkLst>
        <pc:spChg chg="add mod">
          <ac:chgData name="Wali Muhammad" userId="a50c5a49626fbc72" providerId="Windows Live" clId="Web-{6E961F23-FB71-BC22-E3AD-F97F94F89E45}" dt="2024-12-16T03:48:03.337" v="56" actId="1076"/>
          <ac:spMkLst>
            <pc:docMk/>
            <pc:sldMk cId="3771811848" sldId="283"/>
            <ac:spMk id="4" creationId="{6E2739E0-1BB3-2981-6EE6-A85F9ADFF75C}"/>
          </ac:spMkLst>
        </pc:spChg>
        <pc:spChg chg="mod">
          <ac:chgData name="Wali Muhammad" userId="a50c5a49626fbc72" providerId="Windows Live" clId="Web-{6E961F23-FB71-BC22-E3AD-F97F94F89E45}" dt="2024-12-16T04:37:49.273" v="335" actId="20577"/>
          <ac:spMkLst>
            <pc:docMk/>
            <pc:sldMk cId="3771811848" sldId="283"/>
            <ac:spMk id="9" creationId="{2E38BEA2-3A6D-C24A-1F8D-C2D9A17D6788}"/>
          </ac:spMkLst>
        </pc:spChg>
      </pc:sldChg>
      <pc:sldChg chg="delSp modSp ord">
        <pc:chgData name="Wali Muhammad" userId="a50c5a49626fbc72" providerId="Windows Live" clId="Web-{6E961F23-FB71-BC22-E3AD-F97F94F89E45}" dt="2024-12-16T04:38:14.523" v="339" actId="20577"/>
        <pc:sldMkLst>
          <pc:docMk/>
          <pc:sldMk cId="2541080305" sldId="285"/>
        </pc:sldMkLst>
        <pc:spChg chg="mod">
          <ac:chgData name="Wali Muhammad" userId="a50c5a49626fbc72" providerId="Windows Live" clId="Web-{6E961F23-FB71-BC22-E3AD-F97F94F89E45}" dt="2024-12-16T04:38:14.523" v="339" actId="20577"/>
          <ac:spMkLst>
            <pc:docMk/>
            <pc:sldMk cId="2541080305" sldId="285"/>
            <ac:spMk id="9" creationId="{6857F15F-F184-D1A3-EF55-3B4A130C8720}"/>
          </ac:spMkLst>
        </pc:spChg>
        <pc:spChg chg="topLvl">
          <ac:chgData name="Wali Muhammad" userId="a50c5a49626fbc72" providerId="Windows Live" clId="Web-{6E961F23-FB71-BC22-E3AD-F97F94F89E45}" dt="2024-12-16T03:47:51.259" v="54"/>
          <ac:spMkLst>
            <pc:docMk/>
            <pc:sldMk cId="2541080305" sldId="285"/>
            <ac:spMk id="16" creationId="{EE8887DA-AD1A-8B02-5A8E-ED99E59C92A3}"/>
          </ac:spMkLst>
        </pc:spChg>
        <pc:spChg chg="del mod topLvl">
          <ac:chgData name="Wali Muhammad" userId="a50c5a49626fbc72" providerId="Windows Live" clId="Web-{6E961F23-FB71-BC22-E3AD-F97F94F89E45}" dt="2024-12-16T03:47:51.259" v="54"/>
          <ac:spMkLst>
            <pc:docMk/>
            <pc:sldMk cId="2541080305" sldId="285"/>
            <ac:spMk id="17" creationId="{BFC25BAE-AE88-C919-D042-58825055CEA7}"/>
          </ac:spMkLst>
        </pc:spChg>
        <pc:grpChg chg="del">
          <ac:chgData name="Wali Muhammad" userId="a50c5a49626fbc72" providerId="Windows Live" clId="Web-{6E961F23-FB71-BC22-E3AD-F97F94F89E45}" dt="2024-12-16T03:47:51.259" v="54"/>
          <ac:grpSpMkLst>
            <pc:docMk/>
            <pc:sldMk cId="2541080305" sldId="285"/>
            <ac:grpSpMk id="15" creationId="{F7AEA942-DEC4-6821-DCE7-4B058E76D5D2}"/>
          </ac:grpSpMkLst>
        </pc:grpChg>
      </pc:sldChg>
      <pc:sldChg chg="modSp ord">
        <pc:chgData name="Wali Muhammad" userId="a50c5a49626fbc72" providerId="Windows Live" clId="Web-{6E961F23-FB71-BC22-E3AD-F97F94F89E45}" dt="2024-12-16T04:44:01.261" v="401" actId="20577"/>
        <pc:sldMkLst>
          <pc:docMk/>
          <pc:sldMk cId="333735362" sldId="289"/>
        </pc:sldMkLst>
        <pc:spChg chg="mod">
          <ac:chgData name="Wali Muhammad" userId="a50c5a49626fbc72" providerId="Windows Live" clId="Web-{6E961F23-FB71-BC22-E3AD-F97F94F89E45}" dt="2024-12-16T04:44:01.261" v="401" actId="20577"/>
          <ac:spMkLst>
            <pc:docMk/>
            <pc:sldMk cId="333735362" sldId="289"/>
            <ac:spMk id="9" creationId="{B188865D-5C48-133A-E49C-7F0067A21ADD}"/>
          </ac:spMkLst>
        </pc:spChg>
      </pc:sldChg>
      <pc:sldChg chg="addSp modSp ord">
        <pc:chgData name="Wali Muhammad" userId="a50c5a49626fbc72" providerId="Windows Live" clId="Web-{6E961F23-FB71-BC22-E3AD-F97F94F89E45}" dt="2024-12-16T04:44:31.245" v="408" actId="20577"/>
        <pc:sldMkLst>
          <pc:docMk/>
          <pc:sldMk cId="1941132946" sldId="290"/>
        </pc:sldMkLst>
        <pc:spChg chg="add mod">
          <ac:chgData name="Wali Muhammad" userId="a50c5a49626fbc72" providerId="Windows Live" clId="Web-{6E961F23-FB71-BC22-E3AD-F97F94F89E45}" dt="2024-12-16T04:34:27.256" v="310" actId="14100"/>
          <ac:spMkLst>
            <pc:docMk/>
            <pc:sldMk cId="1941132946" sldId="290"/>
            <ac:spMk id="4" creationId="{1153CB46-0F9A-3F1D-DF51-98F3069F27E2}"/>
          </ac:spMkLst>
        </pc:spChg>
        <pc:spChg chg="mod">
          <ac:chgData name="Wali Muhammad" userId="a50c5a49626fbc72" providerId="Windows Live" clId="Web-{6E961F23-FB71-BC22-E3AD-F97F94F89E45}" dt="2024-12-16T04:44:31.245" v="408" actId="20577"/>
          <ac:spMkLst>
            <pc:docMk/>
            <pc:sldMk cId="1941132946" sldId="290"/>
            <ac:spMk id="445" creationId="{CD6B4D44-E1A3-FF35-413D-890DEFEA5E71}"/>
          </ac:spMkLst>
        </pc:spChg>
      </pc:sldChg>
      <pc:sldChg chg="addSp modSp">
        <pc:chgData name="Wali Muhammad" userId="a50c5a49626fbc72" providerId="Windows Live" clId="Web-{6E961F23-FB71-BC22-E3AD-F97F94F89E45}" dt="2024-12-16T04:48:53.513" v="439" actId="14100"/>
        <pc:sldMkLst>
          <pc:docMk/>
          <pc:sldMk cId="2792545228" sldId="291"/>
        </pc:sldMkLst>
        <pc:spChg chg="add mod">
          <ac:chgData name="Wali Muhammad" userId="a50c5a49626fbc72" providerId="Windows Live" clId="Web-{6E961F23-FB71-BC22-E3AD-F97F94F89E45}" dt="2024-12-16T04:48:53.513" v="439" actId="14100"/>
          <ac:spMkLst>
            <pc:docMk/>
            <pc:sldMk cId="2792545228" sldId="291"/>
            <ac:spMk id="3" creationId="{172533A8-4D3B-1064-11B3-3DC3C292B238}"/>
          </ac:spMkLst>
        </pc:spChg>
        <pc:spChg chg="mod">
          <ac:chgData name="Wali Muhammad" userId="a50c5a49626fbc72" providerId="Windows Live" clId="Web-{6E961F23-FB71-BC22-E3AD-F97F94F89E45}" dt="2024-12-16T04:48:32.185" v="433" actId="14100"/>
          <ac:spMkLst>
            <pc:docMk/>
            <pc:sldMk cId="2792545228" sldId="291"/>
            <ac:spMk id="9" creationId="{EC3EFA69-4A8D-3DF1-C67D-937E2630EBD0}"/>
          </ac:spMkLst>
        </pc:spChg>
      </pc:sldChg>
      <pc:sldChg chg="addSp modSp">
        <pc:chgData name="Wali Muhammad" userId="a50c5a49626fbc72" providerId="Windows Live" clId="Web-{6E961F23-FB71-BC22-E3AD-F97F94F89E45}" dt="2024-12-16T04:47:46.903" v="428" actId="1076"/>
        <pc:sldMkLst>
          <pc:docMk/>
          <pc:sldMk cId="1888350281" sldId="292"/>
        </pc:sldMkLst>
        <pc:spChg chg="add mod">
          <ac:chgData name="Wali Muhammad" userId="a50c5a49626fbc72" providerId="Windows Live" clId="Web-{6E961F23-FB71-BC22-E3AD-F97F94F89E45}" dt="2024-12-16T04:47:46.903" v="428" actId="1076"/>
          <ac:spMkLst>
            <pc:docMk/>
            <pc:sldMk cId="1888350281" sldId="292"/>
            <ac:spMk id="4" creationId="{6D48C0C4-A606-3434-7428-477C245D949C}"/>
          </ac:spMkLst>
        </pc:spChg>
        <pc:spChg chg="mod">
          <ac:chgData name="Wali Muhammad" userId="a50c5a49626fbc72" providerId="Windows Live" clId="Web-{6E961F23-FB71-BC22-E3AD-F97F94F89E45}" dt="2024-12-16T04:47:44.013" v="427" actId="14100"/>
          <ac:spMkLst>
            <pc:docMk/>
            <pc:sldMk cId="1888350281" sldId="292"/>
            <ac:spMk id="445" creationId="{2437F6C0-A912-C1EA-11D6-C876788E89FC}"/>
          </ac:spMkLst>
        </pc:spChg>
      </pc:sldChg>
      <pc:sldChg chg="modSp del">
        <pc:chgData name="Wali Muhammad" userId="a50c5a49626fbc72" providerId="Windows Live" clId="Web-{6E961F23-FB71-BC22-E3AD-F97F94F89E45}" dt="2024-12-16T04:01:08.130" v="288"/>
        <pc:sldMkLst>
          <pc:docMk/>
          <pc:sldMk cId="1053877183" sldId="294"/>
        </pc:sldMkLst>
        <pc:spChg chg="mod">
          <ac:chgData name="Wali Muhammad" userId="a50c5a49626fbc72" providerId="Windows Live" clId="Web-{6E961F23-FB71-BC22-E3AD-F97F94F89E45}" dt="2024-12-16T03:58:47.594" v="194" actId="20577"/>
          <ac:spMkLst>
            <pc:docMk/>
            <pc:sldMk cId="1053877183" sldId="294"/>
            <ac:spMk id="9" creationId="{8B071DAD-CDB6-9459-C3F7-06CE951C59CB}"/>
          </ac:spMkLst>
        </pc:spChg>
      </pc:sldChg>
      <pc:sldChg chg="addSp delSp modSp">
        <pc:chgData name="Wali Muhammad" userId="a50c5a49626fbc72" providerId="Windows Live" clId="Web-{6E961F23-FB71-BC22-E3AD-F97F94F89E45}" dt="2024-12-16T04:50:03.717" v="448" actId="14100"/>
        <pc:sldMkLst>
          <pc:docMk/>
          <pc:sldMk cId="1448397933" sldId="296"/>
        </pc:sldMkLst>
        <pc:spChg chg="add del mod">
          <ac:chgData name="Wali Muhammad" userId="a50c5a49626fbc72" providerId="Windows Live" clId="Web-{6E961F23-FB71-BC22-E3AD-F97F94F89E45}" dt="2024-12-16T04:49:12.529" v="440"/>
          <ac:spMkLst>
            <pc:docMk/>
            <pc:sldMk cId="1448397933" sldId="296"/>
            <ac:spMk id="4" creationId="{1449F742-749D-C3B9-7319-7085A53D7AFD}"/>
          </ac:spMkLst>
        </pc:spChg>
        <pc:spChg chg="add mod">
          <ac:chgData name="Wali Muhammad" userId="a50c5a49626fbc72" providerId="Windows Live" clId="Web-{6E961F23-FB71-BC22-E3AD-F97F94F89E45}" dt="2024-12-16T04:49:51.795" v="447" actId="14100"/>
          <ac:spMkLst>
            <pc:docMk/>
            <pc:sldMk cId="1448397933" sldId="296"/>
            <ac:spMk id="6" creationId="{796A2072-EB58-9243-2C68-7476D178AE2A}"/>
          </ac:spMkLst>
        </pc:spChg>
        <pc:spChg chg="mod">
          <ac:chgData name="Wali Muhammad" userId="a50c5a49626fbc72" providerId="Windows Live" clId="Web-{6E961F23-FB71-BC22-E3AD-F97F94F89E45}" dt="2024-12-16T04:50:03.717" v="448" actId="14100"/>
          <ac:spMkLst>
            <pc:docMk/>
            <pc:sldMk cId="1448397933" sldId="296"/>
            <ac:spMk id="445" creationId="{4072B6C2-E368-C440-6414-403B435901A7}"/>
          </ac:spMkLst>
        </pc:spChg>
      </pc:sldChg>
      <pc:sldChg chg="addSp modSp add ord replId">
        <pc:chgData name="Wali Muhammad" userId="a50c5a49626fbc72" providerId="Windows Live" clId="Web-{6E961F23-FB71-BC22-E3AD-F97F94F89E45}" dt="2024-12-16T04:43:08.338" v="395" actId="20577"/>
        <pc:sldMkLst>
          <pc:docMk/>
          <pc:sldMk cId="1077443156" sldId="297"/>
        </pc:sldMkLst>
        <pc:spChg chg="add mod">
          <ac:chgData name="Wali Muhammad" userId="a50c5a49626fbc72" providerId="Windows Live" clId="Web-{6E961F23-FB71-BC22-E3AD-F97F94F89E45}" dt="2024-12-16T04:01:46.101" v="293" actId="14100"/>
          <ac:spMkLst>
            <pc:docMk/>
            <pc:sldMk cId="1077443156" sldId="297"/>
            <ac:spMk id="4" creationId="{EA3EDB02-75C1-8ED8-7429-7A632430FFB0}"/>
          </ac:spMkLst>
        </pc:spChg>
        <pc:spChg chg="mod">
          <ac:chgData name="Wali Muhammad" userId="a50c5a49626fbc72" providerId="Windows Live" clId="Web-{6E961F23-FB71-BC22-E3AD-F97F94F89E45}" dt="2024-12-16T04:43:08.338" v="395" actId="20577"/>
          <ac:spMkLst>
            <pc:docMk/>
            <pc:sldMk cId="1077443156" sldId="297"/>
            <ac:spMk id="445" creationId="{CD6B4D44-E1A3-FF35-413D-890DEFEA5E71}"/>
          </ac:spMkLst>
        </pc:spChg>
      </pc:sldChg>
      <pc:sldChg chg="modSp">
        <pc:chgData name="Wali Muhammad" userId="a50c5a49626fbc72" providerId="Windows Live" clId="Web-{6E961F23-FB71-BC22-E3AD-F97F94F89E45}" dt="2024-12-16T05:29:01.612" v="466" actId="20577"/>
        <pc:sldMkLst>
          <pc:docMk/>
          <pc:sldMk cId="1536669097" sldId="305"/>
        </pc:sldMkLst>
        <pc:spChg chg="mod">
          <ac:chgData name="Wali Muhammad" userId="a50c5a49626fbc72" providerId="Windows Live" clId="Web-{6E961F23-FB71-BC22-E3AD-F97F94F89E45}" dt="2024-12-16T05:29:01.612" v="466" actId="20577"/>
          <ac:spMkLst>
            <pc:docMk/>
            <pc:sldMk cId="1536669097" sldId="305"/>
            <ac:spMk id="9" creationId="{69BB0251-E54C-F4E1-A173-385206152C1B}"/>
          </ac:spMkLst>
        </pc:spChg>
      </pc:sldChg>
      <pc:sldChg chg="modSp">
        <pc:chgData name="Wali Muhammad" userId="a50c5a49626fbc72" providerId="Windows Live" clId="Web-{6E961F23-FB71-BC22-E3AD-F97F94F89E45}" dt="2024-12-16T05:32:03.363" v="493" actId="20577"/>
        <pc:sldMkLst>
          <pc:docMk/>
          <pc:sldMk cId="1008220011" sldId="308"/>
        </pc:sldMkLst>
        <pc:spChg chg="mod">
          <ac:chgData name="Wali Muhammad" userId="a50c5a49626fbc72" providerId="Windows Live" clId="Web-{6E961F23-FB71-BC22-E3AD-F97F94F89E45}" dt="2024-12-16T05:32:03.363" v="493" actId="20577"/>
          <ac:spMkLst>
            <pc:docMk/>
            <pc:sldMk cId="1008220011" sldId="308"/>
            <ac:spMk id="9" creationId="{69BB0251-E54C-F4E1-A173-385206152C1B}"/>
          </ac:spMkLst>
        </pc:spChg>
      </pc:sldChg>
      <pc:sldChg chg="modSp">
        <pc:chgData name="Wali Muhammad" userId="a50c5a49626fbc72" providerId="Windows Live" clId="Web-{6E961F23-FB71-BC22-E3AD-F97F94F89E45}" dt="2024-12-16T05:32:09.535" v="494" actId="20577"/>
        <pc:sldMkLst>
          <pc:docMk/>
          <pc:sldMk cId="2742992137" sldId="309"/>
        </pc:sldMkLst>
        <pc:spChg chg="mod">
          <ac:chgData name="Wali Muhammad" userId="a50c5a49626fbc72" providerId="Windows Live" clId="Web-{6E961F23-FB71-BC22-E3AD-F97F94F89E45}" dt="2024-12-16T05:30:06.784" v="478" actId="20577"/>
          <ac:spMkLst>
            <pc:docMk/>
            <pc:sldMk cId="2742992137" sldId="309"/>
            <ac:spMk id="6" creationId="{5150498B-2A56-0978-03A6-22CB36767E6F}"/>
          </ac:spMkLst>
        </pc:spChg>
        <pc:spChg chg="mod">
          <ac:chgData name="Wali Muhammad" userId="a50c5a49626fbc72" providerId="Windows Live" clId="Web-{6E961F23-FB71-BC22-E3AD-F97F94F89E45}" dt="2024-12-16T05:32:09.535" v="494" actId="20577"/>
          <ac:spMkLst>
            <pc:docMk/>
            <pc:sldMk cId="2742992137" sldId="309"/>
            <ac:spMk id="8" creationId="{C1A05282-43ED-F60D-AD9F-C69C0DD4BE0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>
          <a:extLst>
            <a:ext uri="{FF2B5EF4-FFF2-40B4-BE49-F238E27FC236}">
              <a16:creationId xmlns:a16="http://schemas.microsoft.com/office/drawing/2014/main" id="{9EC6C5BD-EC9D-48FB-CB6F-0BF48F5A3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0:notes">
            <a:extLst>
              <a:ext uri="{FF2B5EF4-FFF2-40B4-BE49-F238E27FC236}">
                <a16:creationId xmlns:a16="http://schemas.microsoft.com/office/drawing/2014/main" id="{861A839D-CF02-5943-FEBA-C98D698435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0:notes">
            <a:extLst>
              <a:ext uri="{FF2B5EF4-FFF2-40B4-BE49-F238E27FC236}">
                <a16:creationId xmlns:a16="http://schemas.microsoft.com/office/drawing/2014/main" id="{8D6D5FF6-1B74-31B9-4A9F-075CBA1F3D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4232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>
          <a:extLst>
            <a:ext uri="{FF2B5EF4-FFF2-40B4-BE49-F238E27FC236}">
              <a16:creationId xmlns:a16="http://schemas.microsoft.com/office/drawing/2014/main" id="{9EC6C5BD-EC9D-48FB-CB6F-0BF48F5A3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0:notes">
            <a:extLst>
              <a:ext uri="{FF2B5EF4-FFF2-40B4-BE49-F238E27FC236}">
                <a16:creationId xmlns:a16="http://schemas.microsoft.com/office/drawing/2014/main" id="{861A839D-CF02-5943-FEBA-C98D698435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0:notes">
            <a:extLst>
              <a:ext uri="{FF2B5EF4-FFF2-40B4-BE49-F238E27FC236}">
                <a16:creationId xmlns:a16="http://schemas.microsoft.com/office/drawing/2014/main" id="{8D6D5FF6-1B74-31B9-4A9F-075CBA1F3D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2326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>
          <a:extLst>
            <a:ext uri="{FF2B5EF4-FFF2-40B4-BE49-F238E27FC236}">
              <a16:creationId xmlns:a16="http://schemas.microsoft.com/office/drawing/2014/main" id="{9EC6C5BD-EC9D-48FB-CB6F-0BF48F5A3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0:notes">
            <a:extLst>
              <a:ext uri="{FF2B5EF4-FFF2-40B4-BE49-F238E27FC236}">
                <a16:creationId xmlns:a16="http://schemas.microsoft.com/office/drawing/2014/main" id="{861A839D-CF02-5943-FEBA-C98D698435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0:notes">
            <a:extLst>
              <a:ext uri="{FF2B5EF4-FFF2-40B4-BE49-F238E27FC236}">
                <a16:creationId xmlns:a16="http://schemas.microsoft.com/office/drawing/2014/main" id="{8D6D5FF6-1B74-31B9-4A9F-075CBA1F3D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5201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>
          <a:extLst>
            <a:ext uri="{FF2B5EF4-FFF2-40B4-BE49-F238E27FC236}">
              <a16:creationId xmlns:a16="http://schemas.microsoft.com/office/drawing/2014/main" id="{9EC6C5BD-EC9D-48FB-CB6F-0BF48F5A3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0:notes">
            <a:extLst>
              <a:ext uri="{FF2B5EF4-FFF2-40B4-BE49-F238E27FC236}">
                <a16:creationId xmlns:a16="http://schemas.microsoft.com/office/drawing/2014/main" id="{861A839D-CF02-5943-FEBA-C98D698435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0:notes">
            <a:extLst>
              <a:ext uri="{FF2B5EF4-FFF2-40B4-BE49-F238E27FC236}">
                <a16:creationId xmlns:a16="http://schemas.microsoft.com/office/drawing/2014/main" id="{8D6D5FF6-1B74-31B9-4A9F-075CBA1F3D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3334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>
          <a:extLst>
            <a:ext uri="{FF2B5EF4-FFF2-40B4-BE49-F238E27FC236}">
              <a16:creationId xmlns:a16="http://schemas.microsoft.com/office/drawing/2014/main" id="{9EC6C5BD-EC9D-48FB-CB6F-0BF48F5A3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0:notes">
            <a:extLst>
              <a:ext uri="{FF2B5EF4-FFF2-40B4-BE49-F238E27FC236}">
                <a16:creationId xmlns:a16="http://schemas.microsoft.com/office/drawing/2014/main" id="{861A839D-CF02-5943-FEBA-C98D698435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0:notes">
            <a:extLst>
              <a:ext uri="{FF2B5EF4-FFF2-40B4-BE49-F238E27FC236}">
                <a16:creationId xmlns:a16="http://schemas.microsoft.com/office/drawing/2014/main" id="{8D6D5FF6-1B74-31B9-4A9F-075CBA1F3D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75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>
          <a:extLst>
            <a:ext uri="{FF2B5EF4-FFF2-40B4-BE49-F238E27FC236}">
              <a16:creationId xmlns:a16="http://schemas.microsoft.com/office/drawing/2014/main" id="{9EC6C5BD-EC9D-48FB-CB6F-0BF48F5A3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0:notes">
            <a:extLst>
              <a:ext uri="{FF2B5EF4-FFF2-40B4-BE49-F238E27FC236}">
                <a16:creationId xmlns:a16="http://schemas.microsoft.com/office/drawing/2014/main" id="{861A839D-CF02-5943-FEBA-C98D698435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0:notes">
            <a:extLst>
              <a:ext uri="{FF2B5EF4-FFF2-40B4-BE49-F238E27FC236}">
                <a16:creationId xmlns:a16="http://schemas.microsoft.com/office/drawing/2014/main" id="{8D6D5FF6-1B74-31B9-4A9F-075CBA1F3D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8812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>
          <a:extLst>
            <a:ext uri="{FF2B5EF4-FFF2-40B4-BE49-F238E27FC236}">
              <a16:creationId xmlns:a16="http://schemas.microsoft.com/office/drawing/2014/main" id="{9EC6C5BD-EC9D-48FB-CB6F-0BF48F5A3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0:notes">
            <a:extLst>
              <a:ext uri="{FF2B5EF4-FFF2-40B4-BE49-F238E27FC236}">
                <a16:creationId xmlns:a16="http://schemas.microsoft.com/office/drawing/2014/main" id="{861A839D-CF02-5943-FEBA-C98D698435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0:notes">
            <a:extLst>
              <a:ext uri="{FF2B5EF4-FFF2-40B4-BE49-F238E27FC236}">
                <a16:creationId xmlns:a16="http://schemas.microsoft.com/office/drawing/2014/main" id="{8D6D5FF6-1B74-31B9-4A9F-075CBA1F3D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3555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>
          <a:extLst>
            <a:ext uri="{FF2B5EF4-FFF2-40B4-BE49-F238E27FC236}">
              <a16:creationId xmlns:a16="http://schemas.microsoft.com/office/drawing/2014/main" id="{9EC6C5BD-EC9D-48FB-CB6F-0BF48F5A3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0:notes">
            <a:extLst>
              <a:ext uri="{FF2B5EF4-FFF2-40B4-BE49-F238E27FC236}">
                <a16:creationId xmlns:a16="http://schemas.microsoft.com/office/drawing/2014/main" id="{861A839D-CF02-5943-FEBA-C98D698435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0:notes">
            <a:extLst>
              <a:ext uri="{FF2B5EF4-FFF2-40B4-BE49-F238E27FC236}">
                <a16:creationId xmlns:a16="http://schemas.microsoft.com/office/drawing/2014/main" id="{8D6D5FF6-1B74-31B9-4A9F-075CBA1F3D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9623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>
          <a:extLst>
            <a:ext uri="{FF2B5EF4-FFF2-40B4-BE49-F238E27FC236}">
              <a16:creationId xmlns:a16="http://schemas.microsoft.com/office/drawing/2014/main" id="{C2106EAF-28B8-7963-F73F-6A26E7094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0:notes">
            <a:extLst>
              <a:ext uri="{FF2B5EF4-FFF2-40B4-BE49-F238E27FC236}">
                <a16:creationId xmlns:a16="http://schemas.microsoft.com/office/drawing/2014/main" id="{D0A754EE-BFE8-E529-0C01-7A9058C5D5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0:notes">
            <a:extLst>
              <a:ext uri="{FF2B5EF4-FFF2-40B4-BE49-F238E27FC236}">
                <a16:creationId xmlns:a16="http://schemas.microsoft.com/office/drawing/2014/main" id="{17FEC005-19BB-19ED-22FD-2B94062230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022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>
          <a:extLst>
            <a:ext uri="{FF2B5EF4-FFF2-40B4-BE49-F238E27FC236}">
              <a16:creationId xmlns:a16="http://schemas.microsoft.com/office/drawing/2014/main" id="{3BC96DE0-CBD5-4787-AB30-27A974523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0:notes">
            <a:extLst>
              <a:ext uri="{FF2B5EF4-FFF2-40B4-BE49-F238E27FC236}">
                <a16:creationId xmlns:a16="http://schemas.microsoft.com/office/drawing/2014/main" id="{3A6EA29E-547C-8905-B7C6-9B78C376BE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0:notes">
            <a:extLst>
              <a:ext uri="{FF2B5EF4-FFF2-40B4-BE49-F238E27FC236}">
                <a16:creationId xmlns:a16="http://schemas.microsoft.com/office/drawing/2014/main" id="{97DA4544-7713-B550-0B8B-122DD2D8A6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14431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>
          <a:extLst>
            <a:ext uri="{FF2B5EF4-FFF2-40B4-BE49-F238E27FC236}">
              <a16:creationId xmlns:a16="http://schemas.microsoft.com/office/drawing/2014/main" id="{3CB4F4DF-24EC-4F7A-4152-049038F0D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0:notes">
            <a:extLst>
              <a:ext uri="{FF2B5EF4-FFF2-40B4-BE49-F238E27FC236}">
                <a16:creationId xmlns:a16="http://schemas.microsoft.com/office/drawing/2014/main" id="{E40D6D07-A727-B0D8-7737-1CD5558E46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0:notes">
            <a:extLst>
              <a:ext uri="{FF2B5EF4-FFF2-40B4-BE49-F238E27FC236}">
                <a16:creationId xmlns:a16="http://schemas.microsoft.com/office/drawing/2014/main" id="{50E95359-285B-AFC9-A32E-A9486B8452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120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>
          <a:extLst>
            <a:ext uri="{FF2B5EF4-FFF2-40B4-BE49-F238E27FC236}">
              <a16:creationId xmlns:a16="http://schemas.microsoft.com/office/drawing/2014/main" id="{E81BA50C-6769-85B8-338E-904BD4976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0:notes">
            <a:extLst>
              <a:ext uri="{FF2B5EF4-FFF2-40B4-BE49-F238E27FC236}">
                <a16:creationId xmlns:a16="http://schemas.microsoft.com/office/drawing/2014/main" id="{7268508A-DC3B-5C21-6F35-A78E622548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0:notes">
            <a:extLst>
              <a:ext uri="{FF2B5EF4-FFF2-40B4-BE49-F238E27FC236}">
                <a16:creationId xmlns:a16="http://schemas.microsoft.com/office/drawing/2014/main" id="{7D78CE2C-67FA-4062-BD76-70F85476FD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073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>
          <a:extLst>
            <a:ext uri="{FF2B5EF4-FFF2-40B4-BE49-F238E27FC236}">
              <a16:creationId xmlns:a16="http://schemas.microsoft.com/office/drawing/2014/main" id="{85A5D9F2-6556-7FA4-94FF-759BF5D30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0:notes">
            <a:extLst>
              <a:ext uri="{FF2B5EF4-FFF2-40B4-BE49-F238E27FC236}">
                <a16:creationId xmlns:a16="http://schemas.microsoft.com/office/drawing/2014/main" id="{6A2B548C-BCE7-7B06-FA56-DAD4EE0BFD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0:notes">
            <a:extLst>
              <a:ext uri="{FF2B5EF4-FFF2-40B4-BE49-F238E27FC236}">
                <a16:creationId xmlns:a16="http://schemas.microsoft.com/office/drawing/2014/main" id="{6ACBFEBA-16BF-21A5-8947-DC8D1DDE81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4137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>
          <a:extLst>
            <a:ext uri="{FF2B5EF4-FFF2-40B4-BE49-F238E27FC236}">
              <a16:creationId xmlns:a16="http://schemas.microsoft.com/office/drawing/2014/main" id="{4187087D-BABC-834F-8C18-46AFB43D7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0:notes">
            <a:extLst>
              <a:ext uri="{FF2B5EF4-FFF2-40B4-BE49-F238E27FC236}">
                <a16:creationId xmlns:a16="http://schemas.microsoft.com/office/drawing/2014/main" id="{6F5830E0-296C-3483-7306-FD9D3C9C23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0:notes">
            <a:extLst>
              <a:ext uri="{FF2B5EF4-FFF2-40B4-BE49-F238E27FC236}">
                <a16:creationId xmlns:a16="http://schemas.microsoft.com/office/drawing/2014/main" id="{6349C322-D8CE-734D-65FF-642D9A2224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0593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>
          <a:extLst>
            <a:ext uri="{FF2B5EF4-FFF2-40B4-BE49-F238E27FC236}">
              <a16:creationId xmlns:a16="http://schemas.microsoft.com/office/drawing/2014/main" id="{B51F1A53-8C65-9677-0A9B-C3E1B0958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0:notes">
            <a:extLst>
              <a:ext uri="{FF2B5EF4-FFF2-40B4-BE49-F238E27FC236}">
                <a16:creationId xmlns:a16="http://schemas.microsoft.com/office/drawing/2014/main" id="{EA29232C-6ED1-F063-0CF1-9FD269BC8D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0:notes">
            <a:extLst>
              <a:ext uri="{FF2B5EF4-FFF2-40B4-BE49-F238E27FC236}">
                <a16:creationId xmlns:a16="http://schemas.microsoft.com/office/drawing/2014/main" id="{290D570A-B537-C2F8-60FD-1F11F65B2B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2261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>
          <a:extLst>
            <a:ext uri="{FF2B5EF4-FFF2-40B4-BE49-F238E27FC236}">
              <a16:creationId xmlns:a16="http://schemas.microsoft.com/office/drawing/2014/main" id="{02D33D10-53F8-B0EB-F690-58B995EF5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2:notes">
            <a:extLst>
              <a:ext uri="{FF2B5EF4-FFF2-40B4-BE49-F238E27FC236}">
                <a16:creationId xmlns:a16="http://schemas.microsoft.com/office/drawing/2014/main" id="{60CD1A62-E05E-EA5F-063D-9987B7E924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2:notes">
            <a:extLst>
              <a:ext uri="{FF2B5EF4-FFF2-40B4-BE49-F238E27FC236}">
                <a16:creationId xmlns:a16="http://schemas.microsoft.com/office/drawing/2014/main" id="{1D9203C6-BFFB-72EC-6502-6DFF2AFADC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2524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>
          <a:extLst>
            <a:ext uri="{FF2B5EF4-FFF2-40B4-BE49-F238E27FC236}">
              <a16:creationId xmlns:a16="http://schemas.microsoft.com/office/drawing/2014/main" id="{85FF9CBA-AEF5-0241-6CA7-764AD3E10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0:notes">
            <a:extLst>
              <a:ext uri="{FF2B5EF4-FFF2-40B4-BE49-F238E27FC236}">
                <a16:creationId xmlns:a16="http://schemas.microsoft.com/office/drawing/2014/main" id="{D63D29C7-B2C1-9E5E-38EF-B299492A9C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0:notes">
            <a:extLst>
              <a:ext uri="{FF2B5EF4-FFF2-40B4-BE49-F238E27FC236}">
                <a16:creationId xmlns:a16="http://schemas.microsoft.com/office/drawing/2014/main" id="{1DF7B296-C938-D1AA-82B5-E051AAA733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4591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>
          <a:extLst>
            <a:ext uri="{FF2B5EF4-FFF2-40B4-BE49-F238E27FC236}">
              <a16:creationId xmlns:a16="http://schemas.microsoft.com/office/drawing/2014/main" id="{EB698810-270C-763E-8401-CC9230BDF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0:notes">
            <a:extLst>
              <a:ext uri="{FF2B5EF4-FFF2-40B4-BE49-F238E27FC236}">
                <a16:creationId xmlns:a16="http://schemas.microsoft.com/office/drawing/2014/main" id="{56665227-B9DA-D7D1-BE25-E0EEF87A0D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0:notes">
            <a:extLst>
              <a:ext uri="{FF2B5EF4-FFF2-40B4-BE49-F238E27FC236}">
                <a16:creationId xmlns:a16="http://schemas.microsoft.com/office/drawing/2014/main" id="{95290667-3172-2BED-AE6C-DF0F6528FE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5882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>
          <a:extLst>
            <a:ext uri="{FF2B5EF4-FFF2-40B4-BE49-F238E27FC236}">
              <a16:creationId xmlns:a16="http://schemas.microsoft.com/office/drawing/2014/main" id="{85FF9CBA-AEF5-0241-6CA7-764AD3E10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0:notes">
            <a:extLst>
              <a:ext uri="{FF2B5EF4-FFF2-40B4-BE49-F238E27FC236}">
                <a16:creationId xmlns:a16="http://schemas.microsoft.com/office/drawing/2014/main" id="{D63D29C7-B2C1-9E5E-38EF-B299492A9C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0:notes">
            <a:extLst>
              <a:ext uri="{FF2B5EF4-FFF2-40B4-BE49-F238E27FC236}">
                <a16:creationId xmlns:a16="http://schemas.microsoft.com/office/drawing/2014/main" id="{1DF7B296-C938-D1AA-82B5-E051AAA733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91890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>
          <a:extLst>
            <a:ext uri="{FF2B5EF4-FFF2-40B4-BE49-F238E27FC236}">
              <a16:creationId xmlns:a16="http://schemas.microsoft.com/office/drawing/2014/main" id="{CECEE350-262F-7082-873F-7424F746C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0:notes">
            <a:extLst>
              <a:ext uri="{FF2B5EF4-FFF2-40B4-BE49-F238E27FC236}">
                <a16:creationId xmlns:a16="http://schemas.microsoft.com/office/drawing/2014/main" id="{1044E2F7-8D02-CCA2-6185-00AD5DDD6A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0:notes">
            <a:extLst>
              <a:ext uri="{FF2B5EF4-FFF2-40B4-BE49-F238E27FC236}">
                <a16:creationId xmlns:a16="http://schemas.microsoft.com/office/drawing/2014/main" id="{5B47C80F-1ACC-E7DB-64F2-6D32060C00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36170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>
          <a:extLst>
            <a:ext uri="{FF2B5EF4-FFF2-40B4-BE49-F238E27FC236}">
              <a16:creationId xmlns:a16="http://schemas.microsoft.com/office/drawing/2014/main" id="{95DFD2CC-2FF5-CBC6-55B5-470BEAD98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0:notes">
            <a:extLst>
              <a:ext uri="{FF2B5EF4-FFF2-40B4-BE49-F238E27FC236}">
                <a16:creationId xmlns:a16="http://schemas.microsoft.com/office/drawing/2014/main" id="{FCDCF044-B414-3A04-3BD9-9394218608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0:notes">
            <a:extLst>
              <a:ext uri="{FF2B5EF4-FFF2-40B4-BE49-F238E27FC236}">
                <a16:creationId xmlns:a16="http://schemas.microsoft.com/office/drawing/2014/main" id="{B0D2FD71-0715-48BC-7DF1-CB60FB72A2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6805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>
          <a:extLst>
            <a:ext uri="{FF2B5EF4-FFF2-40B4-BE49-F238E27FC236}">
              <a16:creationId xmlns:a16="http://schemas.microsoft.com/office/drawing/2014/main" id="{8E4B9520-3B72-7172-9E5A-08B68FAAB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2:notes">
            <a:extLst>
              <a:ext uri="{FF2B5EF4-FFF2-40B4-BE49-F238E27FC236}">
                <a16:creationId xmlns:a16="http://schemas.microsoft.com/office/drawing/2014/main" id="{403D9ED9-6911-A547-DC9B-7746628F41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2:notes">
            <a:extLst>
              <a:ext uri="{FF2B5EF4-FFF2-40B4-BE49-F238E27FC236}">
                <a16:creationId xmlns:a16="http://schemas.microsoft.com/office/drawing/2014/main" id="{2B58BA33-02D9-57FC-84A4-40EDAE1639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378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>
          <a:extLst>
            <a:ext uri="{FF2B5EF4-FFF2-40B4-BE49-F238E27FC236}">
              <a16:creationId xmlns:a16="http://schemas.microsoft.com/office/drawing/2014/main" id="{C4D1CE29-BC40-6C0C-A2D5-FEBCE9238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0:notes">
            <a:extLst>
              <a:ext uri="{FF2B5EF4-FFF2-40B4-BE49-F238E27FC236}">
                <a16:creationId xmlns:a16="http://schemas.microsoft.com/office/drawing/2014/main" id="{F9E45861-C94C-DAAA-435B-AC5D38608C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0:notes">
            <a:extLst>
              <a:ext uri="{FF2B5EF4-FFF2-40B4-BE49-F238E27FC236}">
                <a16:creationId xmlns:a16="http://schemas.microsoft.com/office/drawing/2014/main" id="{7BD42F5B-9C30-01BE-590B-808D214695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6426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>
          <a:extLst>
            <a:ext uri="{FF2B5EF4-FFF2-40B4-BE49-F238E27FC236}">
              <a16:creationId xmlns:a16="http://schemas.microsoft.com/office/drawing/2014/main" id="{9EC6C5BD-EC9D-48FB-CB6F-0BF48F5A3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0:notes">
            <a:extLst>
              <a:ext uri="{FF2B5EF4-FFF2-40B4-BE49-F238E27FC236}">
                <a16:creationId xmlns:a16="http://schemas.microsoft.com/office/drawing/2014/main" id="{861A839D-CF02-5943-FEBA-C98D698435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0:notes">
            <a:extLst>
              <a:ext uri="{FF2B5EF4-FFF2-40B4-BE49-F238E27FC236}">
                <a16:creationId xmlns:a16="http://schemas.microsoft.com/office/drawing/2014/main" id="{8D6D5FF6-1B74-31B9-4A9F-075CBA1F3D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4677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5754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6174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>
          <a:extLst>
            <a:ext uri="{FF2B5EF4-FFF2-40B4-BE49-F238E27FC236}">
              <a16:creationId xmlns:a16="http://schemas.microsoft.com/office/drawing/2014/main" id="{9EC6C5BD-EC9D-48FB-CB6F-0BF48F5A3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0:notes">
            <a:extLst>
              <a:ext uri="{FF2B5EF4-FFF2-40B4-BE49-F238E27FC236}">
                <a16:creationId xmlns:a16="http://schemas.microsoft.com/office/drawing/2014/main" id="{861A839D-CF02-5943-FEBA-C98D698435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0:notes">
            <a:extLst>
              <a:ext uri="{FF2B5EF4-FFF2-40B4-BE49-F238E27FC236}">
                <a16:creationId xmlns:a16="http://schemas.microsoft.com/office/drawing/2014/main" id="{8D6D5FF6-1B74-31B9-4A9F-075CBA1F3D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6331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1028700" y="605150"/>
            <a:ext cx="16817100" cy="161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4" name="Google Shape;44;p6"/>
          <p:cNvGrpSpPr/>
          <p:nvPr/>
        </p:nvGrpSpPr>
        <p:grpSpPr>
          <a:xfrm>
            <a:off x="652192" y="3059276"/>
            <a:ext cx="5588163" cy="5653649"/>
            <a:chOff x="0" y="-9525"/>
            <a:chExt cx="812800" cy="822325"/>
          </a:xfrm>
        </p:grpSpPr>
        <p:sp>
          <p:nvSpPr>
            <p:cNvPr id="45" name="Google Shape;45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6"/>
          <p:cNvGrpSpPr/>
          <p:nvPr/>
        </p:nvGrpSpPr>
        <p:grpSpPr>
          <a:xfrm>
            <a:off x="745653" y="2857348"/>
            <a:ext cx="5588163" cy="5653649"/>
            <a:chOff x="0" y="-9525"/>
            <a:chExt cx="812800" cy="822325"/>
          </a:xfrm>
        </p:grpSpPr>
        <p:sp>
          <p:nvSpPr>
            <p:cNvPr id="48" name="Google Shape;48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6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" name="Google Shape;50;p6"/>
          <p:cNvGrpSpPr/>
          <p:nvPr/>
        </p:nvGrpSpPr>
        <p:grpSpPr>
          <a:xfrm>
            <a:off x="11943240" y="3059276"/>
            <a:ext cx="5588163" cy="5653649"/>
            <a:chOff x="0" y="-9525"/>
            <a:chExt cx="812800" cy="822325"/>
          </a:xfrm>
        </p:grpSpPr>
        <p:sp>
          <p:nvSpPr>
            <p:cNvPr id="51" name="Google Shape;51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" name="Google Shape;53;p6"/>
          <p:cNvGrpSpPr/>
          <p:nvPr/>
        </p:nvGrpSpPr>
        <p:grpSpPr>
          <a:xfrm>
            <a:off x="12047642" y="2857348"/>
            <a:ext cx="5588163" cy="5653649"/>
            <a:chOff x="0" y="-9525"/>
            <a:chExt cx="812800" cy="822325"/>
          </a:xfrm>
        </p:grpSpPr>
        <p:sp>
          <p:nvSpPr>
            <p:cNvPr id="54" name="Google Shape;54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6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6" name="Google Shape;5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66434" y="3770996"/>
            <a:ext cx="1253275" cy="117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9188" y="3429000"/>
            <a:ext cx="1140575" cy="13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3506" y="2857354"/>
            <a:ext cx="7911506" cy="64009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6"/>
          <p:cNvSpPr txBox="1">
            <a:spLocks noGrp="1"/>
          </p:cNvSpPr>
          <p:nvPr>
            <p:ph type="subTitle" idx="1"/>
          </p:nvPr>
        </p:nvSpPr>
        <p:spPr>
          <a:xfrm>
            <a:off x="1981525" y="5193825"/>
            <a:ext cx="29295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  <a:defRPr sz="2550" b="1">
                <a:solidFill>
                  <a:schemeClr val="dk1"/>
                </a:solidFill>
              </a:defRPr>
            </a:lvl1pPr>
            <a:lvl2pPr lvl="1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2"/>
          </p:nvPr>
        </p:nvSpPr>
        <p:spPr>
          <a:xfrm>
            <a:off x="1873825" y="6146300"/>
            <a:ext cx="3144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556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55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marL="2286000" lvl="4" indent="-355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marL="2743200" lvl="5" indent="-355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6pPr>
            <a:lvl7pPr marL="3200400" lvl="6" indent="-355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7pPr>
            <a:lvl8pPr marL="3657600" lvl="7" indent="-355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8pPr>
            <a:lvl9pPr marL="4114800" lvl="8" indent="-355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ubTitle" idx="3"/>
          </p:nvPr>
        </p:nvSpPr>
        <p:spPr>
          <a:xfrm>
            <a:off x="13376975" y="5193825"/>
            <a:ext cx="29295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  <a:defRPr sz="2550" b="1">
                <a:solidFill>
                  <a:schemeClr val="dk1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4"/>
          </p:nvPr>
        </p:nvSpPr>
        <p:spPr>
          <a:xfrm>
            <a:off x="13269275" y="6146300"/>
            <a:ext cx="3144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5560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">
  <p:cSld name="CUSTOM_4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1028700" y="605150"/>
            <a:ext cx="16817100" cy="161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5" name="Google Shape;65;p7"/>
          <p:cNvGrpSpPr/>
          <p:nvPr/>
        </p:nvGrpSpPr>
        <p:grpSpPr>
          <a:xfrm>
            <a:off x="2166573" y="2944098"/>
            <a:ext cx="2412329" cy="3043076"/>
            <a:chOff x="0" y="0"/>
            <a:chExt cx="3216439" cy="4057435"/>
          </a:xfrm>
        </p:grpSpPr>
        <p:sp>
          <p:nvSpPr>
            <p:cNvPr id="66" name="Google Shape;66;p7"/>
            <p:cNvSpPr/>
            <p:nvPr/>
          </p:nvSpPr>
          <p:spPr>
            <a:xfrm>
              <a:off x="0" y="0"/>
              <a:ext cx="3216439" cy="4057435"/>
            </a:xfrm>
            <a:custGeom>
              <a:avLst/>
              <a:gdLst/>
              <a:ahLst/>
              <a:cxnLst/>
              <a:rect l="l" t="t" r="r" b="b"/>
              <a:pathLst>
                <a:path w="3216439" h="4057435" extrusionOk="0">
                  <a:moveTo>
                    <a:pt x="0" y="0"/>
                  </a:moveTo>
                  <a:lnTo>
                    <a:pt x="3216439" y="0"/>
                  </a:lnTo>
                  <a:lnTo>
                    <a:pt x="3216439" y="4057435"/>
                  </a:lnTo>
                  <a:lnTo>
                    <a:pt x="0" y="405743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67" name="Google Shape;67;p7"/>
            <p:cNvGrpSpPr/>
            <p:nvPr/>
          </p:nvGrpSpPr>
          <p:grpSpPr>
            <a:xfrm>
              <a:off x="497212" y="353734"/>
              <a:ext cx="2222033" cy="2248072"/>
              <a:chOff x="0" y="-9525"/>
              <a:chExt cx="812800" cy="822325"/>
            </a:xfrm>
          </p:grpSpPr>
          <p:sp>
            <p:nvSpPr>
              <p:cNvPr id="68" name="Google Shape;68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CFF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7"/>
              <p:cNvSpPr txBox="1"/>
              <p:nvPr/>
            </p:nvSpPr>
            <p:spPr>
              <a:xfrm>
                <a:off x="76200" y="-9525"/>
                <a:ext cx="660300" cy="74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0" name="Google Shape;70;p7"/>
          <p:cNvGrpSpPr/>
          <p:nvPr/>
        </p:nvGrpSpPr>
        <p:grpSpPr>
          <a:xfrm>
            <a:off x="6014081" y="2944098"/>
            <a:ext cx="2412329" cy="3043076"/>
            <a:chOff x="0" y="0"/>
            <a:chExt cx="3216439" cy="4057435"/>
          </a:xfrm>
        </p:grpSpPr>
        <p:sp>
          <p:nvSpPr>
            <p:cNvPr id="71" name="Google Shape;71;p7"/>
            <p:cNvSpPr/>
            <p:nvPr/>
          </p:nvSpPr>
          <p:spPr>
            <a:xfrm>
              <a:off x="0" y="0"/>
              <a:ext cx="3216439" cy="4057435"/>
            </a:xfrm>
            <a:custGeom>
              <a:avLst/>
              <a:gdLst/>
              <a:ahLst/>
              <a:cxnLst/>
              <a:rect l="l" t="t" r="r" b="b"/>
              <a:pathLst>
                <a:path w="3216439" h="4057435" extrusionOk="0">
                  <a:moveTo>
                    <a:pt x="0" y="0"/>
                  </a:moveTo>
                  <a:lnTo>
                    <a:pt x="3216439" y="0"/>
                  </a:lnTo>
                  <a:lnTo>
                    <a:pt x="3216439" y="4057435"/>
                  </a:lnTo>
                  <a:lnTo>
                    <a:pt x="0" y="405743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72" name="Google Shape;72;p7"/>
            <p:cNvGrpSpPr/>
            <p:nvPr/>
          </p:nvGrpSpPr>
          <p:grpSpPr>
            <a:xfrm>
              <a:off x="497212" y="353734"/>
              <a:ext cx="2222033" cy="2248072"/>
              <a:chOff x="0" y="-9525"/>
              <a:chExt cx="812800" cy="822325"/>
            </a:xfrm>
          </p:grpSpPr>
          <p:sp>
            <p:nvSpPr>
              <p:cNvPr id="73" name="Google Shape;73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3D2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7"/>
              <p:cNvSpPr txBox="1"/>
              <p:nvPr/>
            </p:nvSpPr>
            <p:spPr>
              <a:xfrm>
                <a:off x="76200" y="-9525"/>
                <a:ext cx="660300" cy="74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5" name="Google Shape;75;p7"/>
          <p:cNvGrpSpPr/>
          <p:nvPr/>
        </p:nvGrpSpPr>
        <p:grpSpPr>
          <a:xfrm>
            <a:off x="9861589" y="2944098"/>
            <a:ext cx="2412329" cy="3043076"/>
            <a:chOff x="0" y="0"/>
            <a:chExt cx="3216439" cy="4057435"/>
          </a:xfrm>
        </p:grpSpPr>
        <p:sp>
          <p:nvSpPr>
            <p:cNvPr id="76" name="Google Shape;76;p7"/>
            <p:cNvSpPr/>
            <p:nvPr/>
          </p:nvSpPr>
          <p:spPr>
            <a:xfrm>
              <a:off x="0" y="0"/>
              <a:ext cx="3216439" cy="4057435"/>
            </a:xfrm>
            <a:custGeom>
              <a:avLst/>
              <a:gdLst/>
              <a:ahLst/>
              <a:cxnLst/>
              <a:rect l="l" t="t" r="r" b="b"/>
              <a:pathLst>
                <a:path w="3216439" h="4057435" extrusionOk="0">
                  <a:moveTo>
                    <a:pt x="0" y="0"/>
                  </a:moveTo>
                  <a:lnTo>
                    <a:pt x="3216439" y="0"/>
                  </a:lnTo>
                  <a:lnTo>
                    <a:pt x="3216439" y="4057435"/>
                  </a:lnTo>
                  <a:lnTo>
                    <a:pt x="0" y="405743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77" name="Google Shape;77;p7"/>
            <p:cNvGrpSpPr/>
            <p:nvPr/>
          </p:nvGrpSpPr>
          <p:grpSpPr>
            <a:xfrm>
              <a:off x="497212" y="353734"/>
              <a:ext cx="2222033" cy="2248072"/>
              <a:chOff x="0" y="-9525"/>
              <a:chExt cx="812800" cy="822325"/>
            </a:xfrm>
          </p:grpSpPr>
          <p:sp>
            <p:nvSpPr>
              <p:cNvPr id="78" name="Google Shape;78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CFF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7"/>
              <p:cNvSpPr txBox="1"/>
              <p:nvPr/>
            </p:nvSpPr>
            <p:spPr>
              <a:xfrm>
                <a:off x="76200" y="-9525"/>
                <a:ext cx="660300" cy="74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0" name="Google Shape;80;p7"/>
          <p:cNvGrpSpPr/>
          <p:nvPr/>
        </p:nvGrpSpPr>
        <p:grpSpPr>
          <a:xfrm>
            <a:off x="13709097" y="2944098"/>
            <a:ext cx="2412329" cy="3043076"/>
            <a:chOff x="0" y="0"/>
            <a:chExt cx="3216439" cy="4057435"/>
          </a:xfrm>
        </p:grpSpPr>
        <p:sp>
          <p:nvSpPr>
            <p:cNvPr id="81" name="Google Shape;81;p7"/>
            <p:cNvSpPr/>
            <p:nvPr/>
          </p:nvSpPr>
          <p:spPr>
            <a:xfrm>
              <a:off x="0" y="0"/>
              <a:ext cx="3216439" cy="4057435"/>
            </a:xfrm>
            <a:custGeom>
              <a:avLst/>
              <a:gdLst/>
              <a:ahLst/>
              <a:cxnLst/>
              <a:rect l="l" t="t" r="r" b="b"/>
              <a:pathLst>
                <a:path w="3216439" h="4057435" extrusionOk="0">
                  <a:moveTo>
                    <a:pt x="0" y="0"/>
                  </a:moveTo>
                  <a:lnTo>
                    <a:pt x="3216439" y="0"/>
                  </a:lnTo>
                  <a:lnTo>
                    <a:pt x="3216439" y="4057435"/>
                  </a:lnTo>
                  <a:lnTo>
                    <a:pt x="0" y="405743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82" name="Google Shape;82;p7"/>
            <p:cNvGrpSpPr/>
            <p:nvPr/>
          </p:nvGrpSpPr>
          <p:grpSpPr>
            <a:xfrm>
              <a:off x="497212" y="353734"/>
              <a:ext cx="2222033" cy="2248072"/>
              <a:chOff x="0" y="-9525"/>
              <a:chExt cx="812800" cy="822325"/>
            </a:xfrm>
          </p:grpSpPr>
          <p:sp>
            <p:nvSpPr>
              <p:cNvPr id="83" name="Google Shape;83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3D2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7"/>
              <p:cNvSpPr txBox="1"/>
              <p:nvPr/>
            </p:nvSpPr>
            <p:spPr>
              <a:xfrm>
                <a:off x="76200" y="-9525"/>
                <a:ext cx="660300" cy="74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85" name="Google Shape;85;p7"/>
          <p:cNvCxnSpPr/>
          <p:nvPr/>
        </p:nvCxnSpPr>
        <p:spPr>
          <a:xfrm>
            <a:off x="0" y="6465139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F5F6F7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6" name="Google Shape;86;p7"/>
          <p:cNvGrpSpPr/>
          <p:nvPr/>
        </p:nvGrpSpPr>
        <p:grpSpPr>
          <a:xfrm>
            <a:off x="7017575" y="6278589"/>
            <a:ext cx="405343" cy="410093"/>
            <a:chOff x="0" y="-9525"/>
            <a:chExt cx="812800" cy="822325"/>
          </a:xfrm>
        </p:grpSpPr>
        <p:sp>
          <p:nvSpPr>
            <p:cNvPr id="87" name="Google Shape;87;p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3D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" name="Google Shape;89;p7"/>
          <p:cNvGrpSpPr/>
          <p:nvPr/>
        </p:nvGrpSpPr>
        <p:grpSpPr>
          <a:xfrm>
            <a:off x="14705308" y="6278589"/>
            <a:ext cx="405343" cy="410093"/>
            <a:chOff x="0" y="-9525"/>
            <a:chExt cx="812800" cy="822325"/>
          </a:xfrm>
        </p:grpSpPr>
        <p:sp>
          <p:nvSpPr>
            <p:cNvPr id="90" name="Google Shape;90;p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3D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10861442" y="6259588"/>
            <a:ext cx="405343" cy="429094"/>
            <a:chOff x="0" y="-47625"/>
            <a:chExt cx="812800" cy="860425"/>
          </a:xfrm>
        </p:grpSpPr>
        <p:sp>
          <p:nvSpPr>
            <p:cNvPr id="93" name="Google Shape;93;p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 txBox="1"/>
            <p:nvPr/>
          </p:nvSpPr>
          <p:spPr>
            <a:xfrm>
              <a:off x="76200" y="-47625"/>
              <a:ext cx="660300" cy="78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44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7"/>
          <p:cNvGrpSpPr/>
          <p:nvPr/>
        </p:nvGrpSpPr>
        <p:grpSpPr>
          <a:xfrm>
            <a:off x="3170068" y="6259588"/>
            <a:ext cx="405343" cy="429094"/>
            <a:chOff x="0" y="-47625"/>
            <a:chExt cx="812800" cy="860425"/>
          </a:xfrm>
        </p:grpSpPr>
        <p:sp>
          <p:nvSpPr>
            <p:cNvPr id="96" name="Google Shape;96;p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 txBox="1"/>
            <p:nvPr/>
          </p:nvSpPr>
          <p:spPr>
            <a:xfrm>
              <a:off x="76200" y="-47625"/>
              <a:ext cx="660300" cy="78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44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8" name="Google Shape;9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4125" y="3505584"/>
            <a:ext cx="1404250" cy="1510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3207" y="3519677"/>
            <a:ext cx="1404250" cy="1431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65625" y="3577545"/>
            <a:ext cx="1404250" cy="1366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126200" y="3515075"/>
            <a:ext cx="1496049" cy="151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7"/>
          <p:cNvSpPr txBox="1">
            <a:spLocks noGrp="1"/>
          </p:cNvSpPr>
          <p:nvPr>
            <p:ph type="subTitle" idx="1"/>
          </p:nvPr>
        </p:nvSpPr>
        <p:spPr>
          <a:xfrm>
            <a:off x="1891500" y="7031575"/>
            <a:ext cx="29295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2550"/>
              <a:buNone/>
              <a:defRPr sz="2550" b="1"/>
            </a:lvl1pPr>
            <a:lvl2pPr lvl="1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body" idx="2"/>
          </p:nvPr>
        </p:nvSpPr>
        <p:spPr>
          <a:xfrm>
            <a:off x="1783800" y="7984050"/>
            <a:ext cx="3144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subTitle" idx="3"/>
          </p:nvPr>
        </p:nvSpPr>
        <p:spPr>
          <a:xfrm>
            <a:off x="5755488" y="7031575"/>
            <a:ext cx="29295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2550"/>
              <a:buNone/>
              <a:defRPr sz="2550" b="1"/>
            </a:lvl1pPr>
            <a:lvl2pPr lvl="1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7"/>
          <p:cNvSpPr txBox="1">
            <a:spLocks noGrp="1"/>
          </p:cNvSpPr>
          <p:nvPr>
            <p:ph type="body" idx="4"/>
          </p:nvPr>
        </p:nvSpPr>
        <p:spPr>
          <a:xfrm>
            <a:off x="5647788" y="7984050"/>
            <a:ext cx="3144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7"/>
          <p:cNvSpPr txBox="1">
            <a:spLocks noGrp="1"/>
          </p:cNvSpPr>
          <p:nvPr>
            <p:ph type="subTitle" idx="5"/>
          </p:nvPr>
        </p:nvSpPr>
        <p:spPr>
          <a:xfrm>
            <a:off x="9599350" y="7031575"/>
            <a:ext cx="29295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2550"/>
              <a:buNone/>
              <a:defRPr sz="2550" b="1"/>
            </a:lvl1pPr>
            <a:lvl2pPr lvl="1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body" idx="6"/>
          </p:nvPr>
        </p:nvSpPr>
        <p:spPr>
          <a:xfrm>
            <a:off x="9491650" y="7984050"/>
            <a:ext cx="3144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7"/>
          <p:cNvSpPr txBox="1">
            <a:spLocks noGrp="1"/>
          </p:cNvSpPr>
          <p:nvPr>
            <p:ph type="subTitle" idx="7"/>
          </p:nvPr>
        </p:nvSpPr>
        <p:spPr>
          <a:xfrm>
            <a:off x="13409475" y="7031575"/>
            <a:ext cx="29295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2550"/>
              <a:buNone/>
              <a:defRPr sz="2550" b="1"/>
            </a:lvl1pPr>
            <a:lvl2pPr lvl="1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7"/>
          <p:cNvSpPr txBox="1">
            <a:spLocks noGrp="1"/>
          </p:cNvSpPr>
          <p:nvPr>
            <p:ph type="body" idx="8"/>
          </p:nvPr>
        </p:nvSpPr>
        <p:spPr>
          <a:xfrm>
            <a:off x="13301775" y="7984050"/>
            <a:ext cx="3144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5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>
            <a:spLocks noGrp="1"/>
          </p:cNvSpPr>
          <p:nvPr>
            <p:ph type="title"/>
          </p:nvPr>
        </p:nvSpPr>
        <p:spPr>
          <a:xfrm>
            <a:off x="1028700" y="336428"/>
            <a:ext cx="17266800" cy="161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2" name="Google Shape;112;p8"/>
          <p:cNvGrpSpPr/>
          <p:nvPr/>
        </p:nvGrpSpPr>
        <p:grpSpPr>
          <a:xfrm rot="2700000">
            <a:off x="5894142" y="2591171"/>
            <a:ext cx="6719013" cy="6797752"/>
            <a:chOff x="0" y="-9525"/>
            <a:chExt cx="812800" cy="822325"/>
          </a:xfrm>
        </p:grpSpPr>
        <p:sp>
          <p:nvSpPr>
            <p:cNvPr id="113" name="Google Shape;113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CCFFA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" name="Google Shape;115;p8"/>
          <p:cNvGrpSpPr/>
          <p:nvPr/>
        </p:nvGrpSpPr>
        <p:grpSpPr>
          <a:xfrm rot="2700000">
            <a:off x="7512925" y="4256078"/>
            <a:ext cx="3454396" cy="3494877"/>
            <a:chOff x="0" y="-9525"/>
            <a:chExt cx="812800" cy="822325"/>
          </a:xfrm>
        </p:grpSpPr>
        <p:sp>
          <p:nvSpPr>
            <p:cNvPr id="116" name="Google Shape;116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8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" name="Google Shape;118;p8"/>
          <p:cNvGrpSpPr/>
          <p:nvPr/>
        </p:nvGrpSpPr>
        <p:grpSpPr>
          <a:xfrm rot="2700000">
            <a:off x="10449623" y="2705149"/>
            <a:ext cx="2076752" cy="2101089"/>
            <a:chOff x="0" y="-9525"/>
            <a:chExt cx="812800" cy="822325"/>
          </a:xfrm>
        </p:grpSpPr>
        <p:sp>
          <p:nvSpPr>
            <p:cNvPr id="119" name="Google Shape;119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524D"/>
            </a:solidFill>
            <a:ln w="38100" cap="sq" cmpd="sng">
              <a:solidFill>
                <a:srgbClr val="CCFFA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8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" name="Google Shape;121;p8"/>
          <p:cNvGrpSpPr/>
          <p:nvPr/>
        </p:nvGrpSpPr>
        <p:grpSpPr>
          <a:xfrm rot="2700000">
            <a:off x="5945052" y="7209720"/>
            <a:ext cx="2076752" cy="2101089"/>
            <a:chOff x="0" y="-9525"/>
            <a:chExt cx="812800" cy="822325"/>
          </a:xfrm>
        </p:grpSpPr>
        <p:sp>
          <p:nvSpPr>
            <p:cNvPr id="122" name="Google Shape;122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524D"/>
            </a:solidFill>
            <a:ln w="38100" cap="sq" cmpd="sng">
              <a:solidFill>
                <a:srgbClr val="CCFFA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8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" name="Google Shape;124;p8"/>
          <p:cNvGrpSpPr/>
          <p:nvPr/>
        </p:nvGrpSpPr>
        <p:grpSpPr>
          <a:xfrm rot="2700000">
            <a:off x="10412666" y="7178165"/>
            <a:ext cx="2076752" cy="2101089"/>
            <a:chOff x="0" y="-9525"/>
            <a:chExt cx="812800" cy="822325"/>
          </a:xfrm>
        </p:grpSpPr>
        <p:sp>
          <p:nvSpPr>
            <p:cNvPr id="125" name="Google Shape;125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524D"/>
            </a:solidFill>
            <a:ln w="38100" cap="sq" cmpd="sng">
              <a:solidFill>
                <a:srgbClr val="CCFFA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8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Google Shape;127;p8"/>
          <p:cNvGrpSpPr/>
          <p:nvPr/>
        </p:nvGrpSpPr>
        <p:grpSpPr>
          <a:xfrm rot="2700000">
            <a:off x="5820521" y="2583214"/>
            <a:ext cx="2076752" cy="2101089"/>
            <a:chOff x="0" y="-9525"/>
            <a:chExt cx="812800" cy="822325"/>
          </a:xfrm>
        </p:grpSpPr>
        <p:sp>
          <p:nvSpPr>
            <p:cNvPr id="128" name="Google Shape;128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524D"/>
            </a:solidFill>
            <a:ln w="38100" cap="sq" cmpd="sng">
              <a:solidFill>
                <a:srgbClr val="CCFFA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8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" name="Google Shape;130;p8"/>
          <p:cNvSpPr/>
          <p:nvPr/>
        </p:nvSpPr>
        <p:spPr>
          <a:xfrm>
            <a:off x="10948748" y="3133865"/>
            <a:ext cx="1064777" cy="1155083"/>
          </a:xfrm>
          <a:custGeom>
            <a:avLst/>
            <a:gdLst/>
            <a:ahLst/>
            <a:cxnLst/>
            <a:rect l="l" t="t" r="r" b="b"/>
            <a:pathLst>
              <a:path w="1064777" h="1155083" extrusionOk="0">
                <a:moveTo>
                  <a:pt x="0" y="0"/>
                </a:moveTo>
                <a:lnTo>
                  <a:pt x="1064777" y="0"/>
                </a:lnTo>
                <a:lnTo>
                  <a:pt x="1064777" y="1155084"/>
                </a:lnTo>
                <a:lnTo>
                  <a:pt x="0" y="11550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1" name="Google Shape;131;p8"/>
          <p:cNvSpPr/>
          <p:nvPr/>
        </p:nvSpPr>
        <p:spPr>
          <a:xfrm>
            <a:off x="6357468" y="3107111"/>
            <a:ext cx="1014804" cy="1041311"/>
          </a:xfrm>
          <a:custGeom>
            <a:avLst/>
            <a:gdLst/>
            <a:ahLst/>
            <a:cxnLst/>
            <a:rect l="l" t="t" r="r" b="b"/>
            <a:pathLst>
              <a:path w="1014804" h="1041311" extrusionOk="0">
                <a:moveTo>
                  <a:pt x="0" y="0"/>
                </a:moveTo>
                <a:lnTo>
                  <a:pt x="1014804" y="0"/>
                </a:lnTo>
                <a:lnTo>
                  <a:pt x="1014804" y="1041310"/>
                </a:lnTo>
                <a:lnTo>
                  <a:pt x="0" y="10413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2" name="Google Shape;132;p8"/>
          <p:cNvSpPr/>
          <p:nvPr/>
        </p:nvSpPr>
        <p:spPr>
          <a:xfrm>
            <a:off x="10918284" y="7688926"/>
            <a:ext cx="1048308" cy="1061822"/>
          </a:xfrm>
          <a:custGeom>
            <a:avLst/>
            <a:gdLst/>
            <a:ahLst/>
            <a:cxnLst/>
            <a:rect l="l" t="t" r="r" b="b"/>
            <a:pathLst>
              <a:path w="1048308" h="1061822" extrusionOk="0">
                <a:moveTo>
                  <a:pt x="0" y="0"/>
                </a:moveTo>
                <a:lnTo>
                  <a:pt x="1048307" y="0"/>
                </a:lnTo>
                <a:lnTo>
                  <a:pt x="1048307" y="1061822"/>
                </a:lnTo>
                <a:lnTo>
                  <a:pt x="0" y="10618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3" name="Google Shape;133;p8"/>
          <p:cNvSpPr/>
          <p:nvPr/>
        </p:nvSpPr>
        <p:spPr>
          <a:xfrm>
            <a:off x="8318758" y="4965104"/>
            <a:ext cx="1900948" cy="1835279"/>
          </a:xfrm>
          <a:custGeom>
            <a:avLst/>
            <a:gdLst/>
            <a:ahLst/>
            <a:cxnLst/>
            <a:rect l="l" t="t" r="r" b="b"/>
            <a:pathLst>
              <a:path w="1900948" h="1835279" extrusionOk="0">
                <a:moveTo>
                  <a:pt x="0" y="0"/>
                </a:moveTo>
                <a:lnTo>
                  <a:pt x="1900948" y="0"/>
                </a:lnTo>
                <a:lnTo>
                  <a:pt x="1900948" y="1835279"/>
                </a:lnTo>
                <a:lnTo>
                  <a:pt x="0" y="18352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4" name="Google Shape;134;p8"/>
          <p:cNvSpPr/>
          <p:nvPr/>
        </p:nvSpPr>
        <p:spPr>
          <a:xfrm>
            <a:off x="6459715" y="7625567"/>
            <a:ext cx="1030217" cy="1293652"/>
          </a:xfrm>
          <a:custGeom>
            <a:avLst/>
            <a:gdLst/>
            <a:ahLst/>
            <a:cxnLst/>
            <a:rect l="l" t="t" r="r" b="b"/>
            <a:pathLst>
              <a:path w="1030217" h="1293652" extrusionOk="0">
                <a:moveTo>
                  <a:pt x="0" y="0"/>
                </a:moveTo>
                <a:lnTo>
                  <a:pt x="1030217" y="0"/>
                </a:lnTo>
                <a:lnTo>
                  <a:pt x="1030217" y="1293652"/>
                </a:lnTo>
                <a:lnTo>
                  <a:pt x="0" y="12936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cxnSp>
        <p:nvCxnSpPr>
          <p:cNvPr id="135" name="Google Shape;135;p8"/>
          <p:cNvCxnSpPr/>
          <p:nvPr/>
        </p:nvCxnSpPr>
        <p:spPr>
          <a:xfrm>
            <a:off x="2179356" y="3402249"/>
            <a:ext cx="3676500" cy="0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" name="Google Shape;136;p8"/>
          <p:cNvCxnSpPr/>
          <p:nvPr/>
        </p:nvCxnSpPr>
        <p:spPr>
          <a:xfrm>
            <a:off x="2179356" y="7707976"/>
            <a:ext cx="3958800" cy="0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" name="Google Shape;137;p8"/>
          <p:cNvCxnSpPr/>
          <p:nvPr/>
        </p:nvCxnSpPr>
        <p:spPr>
          <a:xfrm>
            <a:off x="12443842" y="3402249"/>
            <a:ext cx="3730200" cy="0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8"/>
          <p:cNvCxnSpPr/>
          <p:nvPr/>
        </p:nvCxnSpPr>
        <p:spPr>
          <a:xfrm>
            <a:off x="12443842" y="7707976"/>
            <a:ext cx="3958800" cy="0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8"/>
          <p:cNvSpPr txBox="1">
            <a:spLocks noGrp="1"/>
          </p:cNvSpPr>
          <p:nvPr>
            <p:ph type="subTitle" idx="1"/>
          </p:nvPr>
        </p:nvSpPr>
        <p:spPr>
          <a:xfrm>
            <a:off x="140575" y="2697968"/>
            <a:ext cx="49140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640"/>
              </a:spcBef>
              <a:spcAft>
                <a:spcPts val="0"/>
              </a:spcAft>
              <a:buSzPts val="2550"/>
              <a:buNone/>
              <a:defRPr sz="2550" b="1"/>
            </a:lvl1pPr>
            <a:lvl2pPr lvl="1" algn="r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algn="r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2"/>
          </p:nvPr>
        </p:nvSpPr>
        <p:spPr>
          <a:xfrm>
            <a:off x="952275" y="3604735"/>
            <a:ext cx="4209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r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algn="r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algn="r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subTitle" idx="3"/>
          </p:nvPr>
        </p:nvSpPr>
        <p:spPr>
          <a:xfrm>
            <a:off x="140575" y="7057217"/>
            <a:ext cx="49140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640"/>
              </a:spcBef>
              <a:spcAft>
                <a:spcPts val="0"/>
              </a:spcAft>
              <a:buSzPts val="2550"/>
              <a:buNone/>
              <a:defRPr sz="2550" b="1"/>
            </a:lvl1pPr>
            <a:lvl2pPr lvl="1" algn="r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algn="r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4"/>
          </p:nvPr>
        </p:nvSpPr>
        <p:spPr>
          <a:xfrm>
            <a:off x="952275" y="7963983"/>
            <a:ext cx="4209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r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algn="r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algn="r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subTitle" idx="5"/>
          </p:nvPr>
        </p:nvSpPr>
        <p:spPr>
          <a:xfrm>
            <a:off x="13233425" y="2697968"/>
            <a:ext cx="49140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640"/>
              </a:spcBef>
              <a:spcAft>
                <a:spcPts val="0"/>
              </a:spcAft>
              <a:buSzPts val="2550"/>
              <a:buNone/>
              <a:defRPr sz="2550" b="1"/>
            </a:lvl1pPr>
            <a:lvl2pPr lvl="1" algn="l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algn="l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8"/>
          <p:cNvSpPr txBox="1">
            <a:spLocks noGrp="1"/>
          </p:cNvSpPr>
          <p:nvPr>
            <p:ph type="body" idx="6"/>
          </p:nvPr>
        </p:nvSpPr>
        <p:spPr>
          <a:xfrm>
            <a:off x="13270400" y="3604735"/>
            <a:ext cx="4209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algn="l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subTitle" idx="7"/>
          </p:nvPr>
        </p:nvSpPr>
        <p:spPr>
          <a:xfrm>
            <a:off x="13233425" y="7057218"/>
            <a:ext cx="49140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640"/>
              </a:spcBef>
              <a:spcAft>
                <a:spcPts val="0"/>
              </a:spcAft>
              <a:buSzPts val="2550"/>
              <a:buNone/>
              <a:defRPr sz="2550" b="1"/>
            </a:lvl1pPr>
            <a:lvl2pPr lvl="1" algn="l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algn="l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body" idx="8"/>
          </p:nvPr>
        </p:nvSpPr>
        <p:spPr>
          <a:xfrm>
            <a:off x="13270400" y="7963985"/>
            <a:ext cx="4209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algn="l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24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0600" y="274650"/>
            <a:ext cx="17266800" cy="16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CCFFA4"/>
              </a:buClr>
              <a:buSzPts val="10500"/>
              <a:buFont typeface="Rajdhani"/>
              <a:buNone/>
              <a:defRPr sz="10500" i="0" u="none" strike="noStrike" cap="none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29200" y="25049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ctr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•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55600" algn="ctr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–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ctr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•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55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–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55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»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55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•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55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•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55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•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55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•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png"/><Relationship Id="rId18" Type="http://schemas.openxmlformats.org/officeDocument/2006/relationships/image" Target="../media/image11.png"/><Relationship Id="rId26" Type="http://schemas.openxmlformats.org/officeDocument/2006/relationships/image" Target="../media/image50.png"/><Relationship Id="rId39" Type="http://schemas.openxmlformats.org/officeDocument/2006/relationships/image" Target="../media/image63.png"/><Relationship Id="rId21" Type="http://schemas.openxmlformats.org/officeDocument/2006/relationships/image" Target="../media/image14.png"/><Relationship Id="rId34" Type="http://schemas.openxmlformats.org/officeDocument/2006/relationships/image" Target="../media/image58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17" Type="http://schemas.openxmlformats.org/officeDocument/2006/relationships/image" Target="../media/image10.png"/><Relationship Id="rId25" Type="http://schemas.openxmlformats.org/officeDocument/2006/relationships/image" Target="../media/image49.png"/><Relationship Id="rId33" Type="http://schemas.openxmlformats.org/officeDocument/2006/relationships/image" Target="../media/image57.png"/><Relationship Id="rId38" Type="http://schemas.openxmlformats.org/officeDocument/2006/relationships/image" Target="../media/image62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30.png"/><Relationship Id="rId20" Type="http://schemas.openxmlformats.org/officeDocument/2006/relationships/image" Target="../media/image12.png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24" Type="http://schemas.openxmlformats.org/officeDocument/2006/relationships/image" Target="../media/image48.png"/><Relationship Id="rId32" Type="http://schemas.openxmlformats.org/officeDocument/2006/relationships/image" Target="../media/image56.png"/><Relationship Id="rId37" Type="http://schemas.openxmlformats.org/officeDocument/2006/relationships/image" Target="../media/image61.png"/><Relationship Id="rId40" Type="http://schemas.openxmlformats.org/officeDocument/2006/relationships/image" Target="../media/image64.png"/><Relationship Id="rId5" Type="http://schemas.openxmlformats.org/officeDocument/2006/relationships/image" Target="../media/image37.png"/><Relationship Id="rId15" Type="http://schemas.openxmlformats.org/officeDocument/2006/relationships/image" Target="../media/image44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36" Type="http://schemas.openxmlformats.org/officeDocument/2006/relationships/image" Target="../media/image60.png"/><Relationship Id="rId10" Type="http://schemas.openxmlformats.org/officeDocument/2006/relationships/image" Target="../media/image35.png"/><Relationship Id="rId19" Type="http://schemas.openxmlformats.org/officeDocument/2006/relationships/image" Target="../media/image45.png"/><Relationship Id="rId31" Type="http://schemas.openxmlformats.org/officeDocument/2006/relationships/image" Target="../media/image55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Relationship Id="rId14" Type="http://schemas.openxmlformats.org/officeDocument/2006/relationships/image" Target="../media/image43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4.png"/><Relationship Id="rId35" Type="http://schemas.openxmlformats.org/officeDocument/2006/relationships/image" Target="../media/image59.png"/><Relationship Id="rId8" Type="http://schemas.openxmlformats.org/officeDocument/2006/relationships/image" Target="../media/image34.png"/><Relationship Id="rId3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24D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/>
          <p:nvPr/>
        </p:nvSpPr>
        <p:spPr>
          <a:xfrm>
            <a:off x="9411612" y="8303699"/>
            <a:ext cx="8437612" cy="1011751"/>
          </a:xfrm>
          <a:custGeom>
            <a:avLst/>
            <a:gdLst/>
            <a:ahLst/>
            <a:cxnLst/>
            <a:rect l="l" t="t" r="r" b="b"/>
            <a:pathLst>
              <a:path w="2222252" h="266469" extrusionOk="0">
                <a:moveTo>
                  <a:pt x="1111126" y="0"/>
                </a:moveTo>
                <a:cubicBezTo>
                  <a:pt x="497468" y="0"/>
                  <a:pt x="0" y="59651"/>
                  <a:pt x="0" y="133235"/>
                </a:cubicBezTo>
                <a:cubicBezTo>
                  <a:pt x="0" y="206818"/>
                  <a:pt x="497468" y="266469"/>
                  <a:pt x="1111126" y="266469"/>
                </a:cubicBezTo>
                <a:cubicBezTo>
                  <a:pt x="1724784" y="266469"/>
                  <a:pt x="2222252" y="206818"/>
                  <a:pt x="2222252" y="133235"/>
                </a:cubicBezTo>
                <a:cubicBezTo>
                  <a:pt x="2222252" y="59651"/>
                  <a:pt x="1724784" y="0"/>
                  <a:pt x="1111126" y="0"/>
                </a:cubicBezTo>
                <a:close/>
              </a:path>
            </a:pathLst>
          </a:custGeom>
          <a:solidFill>
            <a:srgbClr val="0730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9"/>
          <p:cNvPicPr preferRelativeResize="0"/>
          <p:nvPr/>
        </p:nvPicPr>
        <p:blipFill rotWithShape="1">
          <a:blip r:embed="rId3">
            <a:alphaModFix/>
          </a:blip>
          <a:srcRect r="3437"/>
          <a:stretch/>
        </p:blipFill>
        <p:spPr>
          <a:xfrm>
            <a:off x="8261800" y="1071825"/>
            <a:ext cx="10026200" cy="279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2600" y="3115611"/>
            <a:ext cx="7617423" cy="57892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9"/>
          <p:cNvSpPr txBox="1"/>
          <p:nvPr/>
        </p:nvSpPr>
        <p:spPr>
          <a:xfrm>
            <a:off x="877977" y="4041066"/>
            <a:ext cx="9718200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00" b="0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Re-architecting</a:t>
            </a:r>
            <a:endParaRPr lang="en-US"/>
          </a:p>
        </p:txBody>
      </p:sp>
      <p:sp>
        <p:nvSpPr>
          <p:cNvPr id="155" name="Google Shape;155;p9"/>
          <p:cNvSpPr txBox="1"/>
          <p:nvPr/>
        </p:nvSpPr>
        <p:spPr>
          <a:xfrm>
            <a:off x="877977" y="5936579"/>
            <a:ext cx="9718200" cy="299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2021-SE-15</a:t>
            </a:r>
            <a:endParaRPr lang="en-US" sz="7200">
              <a:solidFill>
                <a:srgbClr val="CCFFA4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>
              <a:lnSpc>
                <a:spcPct val="90000"/>
              </a:lnSpc>
            </a:pPr>
            <a:r>
              <a:rPr lang="en-GB" sz="720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2021-SE-24</a:t>
            </a:r>
            <a:endParaRPr lang="en-US" sz="7200">
              <a:solidFill>
                <a:srgbClr val="CCFFA4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>
              <a:lnSpc>
                <a:spcPct val="90000"/>
              </a:lnSpc>
            </a:pPr>
            <a:r>
              <a:rPr lang="en-GB" sz="720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2021-SE-39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93EEB-08FD-0E2C-175E-7C33AD859D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565" y="1172984"/>
            <a:ext cx="1349249" cy="1119327"/>
          </a:xfrm>
          <a:prstGeom prst="rect">
            <a:avLst/>
          </a:prstGeom>
        </p:spPr>
      </p:pic>
      <p:grpSp>
        <p:nvGrpSpPr>
          <p:cNvPr id="6" name="Google Shape;199;p12">
            <a:extLst>
              <a:ext uri="{FF2B5EF4-FFF2-40B4-BE49-F238E27FC236}">
                <a16:creationId xmlns:a16="http://schemas.microsoft.com/office/drawing/2014/main" id="{9A841475-8C09-8474-3F68-EEB3A81147CE}"/>
              </a:ext>
            </a:extLst>
          </p:cNvPr>
          <p:cNvGrpSpPr/>
          <p:nvPr/>
        </p:nvGrpSpPr>
        <p:grpSpPr>
          <a:xfrm>
            <a:off x="12003058" y="424354"/>
            <a:ext cx="1598253" cy="1294941"/>
            <a:chOff x="76200" y="-147684"/>
            <a:chExt cx="1066800" cy="884284"/>
          </a:xfrm>
        </p:grpSpPr>
        <p:sp>
          <p:nvSpPr>
            <p:cNvPr id="7" name="Google Shape;200;p12">
              <a:extLst>
                <a:ext uri="{FF2B5EF4-FFF2-40B4-BE49-F238E27FC236}">
                  <a16:creationId xmlns:a16="http://schemas.microsoft.com/office/drawing/2014/main" id="{8E582734-F8B4-0A2D-527A-A275249BAE0B}"/>
                </a:ext>
              </a:extLst>
            </p:cNvPr>
            <p:cNvSpPr/>
            <p:nvPr/>
          </p:nvSpPr>
          <p:spPr>
            <a:xfrm>
              <a:off x="330200" y="-147684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1;p12">
              <a:extLst>
                <a:ext uri="{FF2B5EF4-FFF2-40B4-BE49-F238E27FC236}">
                  <a16:creationId xmlns:a16="http://schemas.microsoft.com/office/drawing/2014/main" id="{57DFBDA2-D777-713C-32BE-D74802AB638A}"/>
                </a:ext>
              </a:extLst>
            </p:cNvPr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>
          <a:extLst>
            <a:ext uri="{FF2B5EF4-FFF2-40B4-BE49-F238E27FC236}">
              <a16:creationId xmlns:a16="http://schemas.microsoft.com/office/drawing/2014/main" id="{E0A8DFAE-7065-96DB-F1FC-E09718139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45;p18">
            <a:extLst>
              <a:ext uri="{FF2B5EF4-FFF2-40B4-BE49-F238E27FC236}">
                <a16:creationId xmlns:a16="http://schemas.microsoft.com/office/drawing/2014/main" id="{69BB0251-E54C-F4E1-A173-385206152C1B}"/>
              </a:ext>
            </a:extLst>
          </p:cNvPr>
          <p:cNvSpPr txBox="1"/>
          <p:nvPr/>
        </p:nvSpPr>
        <p:spPr>
          <a:xfrm>
            <a:off x="570852" y="3553671"/>
            <a:ext cx="9372129" cy="47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79000"/>
              </a:lnSpc>
            </a:pPr>
            <a:r>
              <a:rPr lang="en-GB" sz="3200" b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2- A</a:t>
            </a:r>
            <a:r>
              <a:rPr lang="en-GB" sz="3200">
                <a:solidFill>
                  <a:schemeClr val="bg1"/>
                </a:solidFill>
                <a:ea typeface="Lato"/>
                <a:sym typeface="Lato"/>
              </a:rPr>
              <a:t>pplication </a:t>
            </a:r>
            <a:r>
              <a:rPr lang="en-GB" sz="3200" err="1">
                <a:solidFill>
                  <a:schemeClr val="bg1"/>
                </a:solidFill>
                <a:ea typeface="Lato"/>
                <a:sym typeface="Lato"/>
              </a:rPr>
              <a:t>Modeling</a:t>
            </a:r>
            <a:r>
              <a:rPr lang="en-GB" sz="3200" b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endParaRPr lang="en-GB" sz="280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79000"/>
              </a:lnSpc>
            </a:pPr>
            <a:r>
              <a:rPr lang="en-GB" sz="280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  </a:t>
            </a:r>
            <a:r>
              <a:rPr lang="en-GB" sz="2800">
                <a:solidFill>
                  <a:schemeClr val="bg1"/>
                </a:solidFill>
                <a:ea typeface="Lato"/>
                <a:sym typeface="Lato"/>
              </a:rPr>
              <a:t>Based on the requirements analysis of the procedural input program, an object oriented application model (called forward generated object-oriented application model, </a:t>
            </a:r>
            <a:r>
              <a:rPr lang="en-GB" sz="2800" err="1">
                <a:solidFill>
                  <a:schemeClr val="bg1"/>
                </a:solidFill>
                <a:ea typeface="Lato"/>
                <a:sym typeface="Lato"/>
              </a:rPr>
              <a:t>FooAM</a:t>
            </a:r>
            <a:r>
              <a:rPr lang="en-GB" sz="2800">
                <a:solidFill>
                  <a:schemeClr val="bg1"/>
                </a:solidFill>
                <a:ea typeface="Lato"/>
                <a:sym typeface="Lato"/>
              </a:rPr>
              <a:t>) is generated, working as input for the following object-mapping process</a:t>
            </a:r>
            <a:endParaRPr lang="en-GB" sz="2800">
              <a:solidFill>
                <a:schemeClr val="bg1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4" name="Google Shape;165;p10">
            <a:extLst>
              <a:ext uri="{FF2B5EF4-FFF2-40B4-BE49-F238E27FC236}">
                <a16:creationId xmlns:a16="http://schemas.microsoft.com/office/drawing/2014/main" id="{2859CB94-71AF-1038-47B0-33D70CB491E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0346" y="4831465"/>
            <a:ext cx="7557214" cy="543828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68;p14">
            <a:extLst>
              <a:ext uri="{FF2B5EF4-FFF2-40B4-BE49-F238E27FC236}">
                <a16:creationId xmlns:a16="http://schemas.microsoft.com/office/drawing/2014/main" id="{938319E1-BF98-1A2D-5BA4-0B68DC47B82B}"/>
              </a:ext>
            </a:extLst>
          </p:cNvPr>
          <p:cNvSpPr txBox="1"/>
          <p:nvPr/>
        </p:nvSpPr>
        <p:spPr>
          <a:xfrm>
            <a:off x="959193" y="553562"/>
            <a:ext cx="16785476" cy="198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3001"/>
              </a:lnSpc>
            </a:pPr>
            <a:r>
              <a:rPr lang="en-US" sz="10500">
                <a:solidFill>
                  <a:srgbClr val="CCFFA4"/>
                </a:solidFill>
                <a:latin typeface="Rajdhani"/>
                <a:cs typeface="Rajdhani"/>
                <a:sym typeface="Rajdhani"/>
              </a:rPr>
              <a:t>Transformation Process -cont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468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>
          <a:extLst>
            <a:ext uri="{FF2B5EF4-FFF2-40B4-BE49-F238E27FC236}">
              <a16:creationId xmlns:a16="http://schemas.microsoft.com/office/drawing/2014/main" id="{E0A8DFAE-7065-96DB-F1FC-E09718139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45;p18">
            <a:extLst>
              <a:ext uri="{FF2B5EF4-FFF2-40B4-BE49-F238E27FC236}">
                <a16:creationId xmlns:a16="http://schemas.microsoft.com/office/drawing/2014/main" id="{69BB0251-E54C-F4E1-A173-385206152C1B}"/>
              </a:ext>
            </a:extLst>
          </p:cNvPr>
          <p:cNvSpPr txBox="1"/>
          <p:nvPr/>
        </p:nvSpPr>
        <p:spPr>
          <a:xfrm>
            <a:off x="570852" y="3553671"/>
            <a:ext cx="7207357" cy="6280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79000"/>
              </a:lnSpc>
            </a:pPr>
            <a:r>
              <a:rPr lang="en-GB" sz="3200" b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3- </a:t>
            </a:r>
            <a:r>
              <a:rPr lang="en-GB" sz="3200">
                <a:solidFill>
                  <a:schemeClr val="bg1"/>
                </a:solidFill>
                <a:ea typeface="Lato"/>
                <a:sym typeface="Lato"/>
              </a:rPr>
              <a:t>Object Mapping</a:t>
            </a:r>
            <a:r>
              <a:rPr lang="en-GB" sz="3200" b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endParaRPr lang="en-GB" sz="280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79000"/>
              </a:lnSpc>
            </a:pPr>
            <a:r>
              <a:rPr lang="en-GB" sz="280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  </a:t>
            </a:r>
            <a:r>
              <a:rPr lang="en-GB" sz="2800">
                <a:solidFill>
                  <a:schemeClr val="bg1"/>
                </a:solidFill>
                <a:ea typeface="Lato"/>
                <a:sym typeface="Lato"/>
              </a:rPr>
              <a:t>In this step the elements of the RooAM are mapped to the elements of the FooAM resulting in a target application model (target ooAM). The target ooAM represents the desired object-oriented architecture and is used for performing the needed source-code adaptations. </a:t>
            </a:r>
            <a:endParaRPr lang="en-GB" sz="2800">
              <a:solidFill>
                <a:schemeClr val="bg1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3" name="Google Shape;268;p14">
            <a:extLst>
              <a:ext uri="{FF2B5EF4-FFF2-40B4-BE49-F238E27FC236}">
                <a16:creationId xmlns:a16="http://schemas.microsoft.com/office/drawing/2014/main" id="{938319E1-BF98-1A2D-5BA4-0B68DC47B82B}"/>
              </a:ext>
            </a:extLst>
          </p:cNvPr>
          <p:cNvSpPr txBox="1"/>
          <p:nvPr/>
        </p:nvSpPr>
        <p:spPr>
          <a:xfrm>
            <a:off x="959193" y="553562"/>
            <a:ext cx="16785476" cy="198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3001"/>
              </a:lnSpc>
            </a:pPr>
            <a:r>
              <a:rPr lang="en-US" sz="10500">
                <a:solidFill>
                  <a:srgbClr val="CCFFA4"/>
                </a:solidFill>
                <a:latin typeface="Rajdhani"/>
                <a:cs typeface="Rajdhani"/>
                <a:sym typeface="Rajdhani"/>
              </a:rPr>
              <a:t>Transformation Process -cont</a:t>
            </a:r>
            <a:endParaRPr lang="en-US"/>
          </a:p>
        </p:txBody>
      </p:sp>
      <p:pic>
        <p:nvPicPr>
          <p:cNvPr id="2" name="Picture 1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2E3410D8-2FCE-D7A8-5897-2375A0652D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198" r="3065" b="-465"/>
          <a:stretch/>
        </p:blipFill>
        <p:spPr>
          <a:xfrm>
            <a:off x="7921770" y="4506191"/>
            <a:ext cx="9392304" cy="437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013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>
          <a:extLst>
            <a:ext uri="{FF2B5EF4-FFF2-40B4-BE49-F238E27FC236}">
              <a16:creationId xmlns:a16="http://schemas.microsoft.com/office/drawing/2014/main" id="{E0A8DFAE-7065-96DB-F1FC-E09718139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45;p18">
            <a:extLst>
              <a:ext uri="{FF2B5EF4-FFF2-40B4-BE49-F238E27FC236}">
                <a16:creationId xmlns:a16="http://schemas.microsoft.com/office/drawing/2014/main" id="{69BB0251-E54C-F4E1-A173-385206152C1B}"/>
              </a:ext>
            </a:extLst>
          </p:cNvPr>
          <p:cNvSpPr txBox="1"/>
          <p:nvPr/>
        </p:nvSpPr>
        <p:spPr>
          <a:xfrm>
            <a:off x="570852" y="3553671"/>
            <a:ext cx="9372129" cy="3966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79000"/>
              </a:lnSpc>
            </a:pPr>
            <a:r>
              <a:rPr lang="en-GB" sz="3200" b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4- </a:t>
            </a:r>
            <a:r>
              <a:rPr lang="en-GB" sz="3200">
                <a:solidFill>
                  <a:schemeClr val="bg1"/>
                </a:solidFill>
                <a:ea typeface="Lato"/>
                <a:sym typeface="Lato"/>
              </a:rPr>
              <a:t>Source-Code Adaptation</a:t>
            </a:r>
            <a:r>
              <a:rPr lang="en-GB" sz="3200" b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endParaRPr lang="en-GB" sz="280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79000"/>
              </a:lnSpc>
            </a:pPr>
            <a:r>
              <a:rPr lang="en-GB" sz="280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  </a:t>
            </a:r>
            <a:r>
              <a:rPr lang="en-GB" sz="2800">
                <a:solidFill>
                  <a:schemeClr val="bg1"/>
                </a:solidFill>
                <a:ea typeface="Lato"/>
              </a:rPr>
              <a:t>The source-code adaptation step completes the program transformation process on the source-code level and is based upon the results of the previous steps, especially the target ooAM.</a:t>
            </a:r>
            <a:endParaRPr lang="en-GB" sz="2800">
              <a:solidFill>
                <a:schemeClr val="bg1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4" name="Google Shape;165;p10">
            <a:extLst>
              <a:ext uri="{FF2B5EF4-FFF2-40B4-BE49-F238E27FC236}">
                <a16:creationId xmlns:a16="http://schemas.microsoft.com/office/drawing/2014/main" id="{2859CB94-71AF-1038-47B0-33D70CB491E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0346" y="4831465"/>
            <a:ext cx="7557214" cy="543828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68;p14">
            <a:extLst>
              <a:ext uri="{FF2B5EF4-FFF2-40B4-BE49-F238E27FC236}">
                <a16:creationId xmlns:a16="http://schemas.microsoft.com/office/drawing/2014/main" id="{938319E1-BF98-1A2D-5BA4-0B68DC47B82B}"/>
              </a:ext>
            </a:extLst>
          </p:cNvPr>
          <p:cNvSpPr txBox="1"/>
          <p:nvPr/>
        </p:nvSpPr>
        <p:spPr>
          <a:xfrm>
            <a:off x="959193" y="553562"/>
            <a:ext cx="16785476" cy="198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3001"/>
              </a:lnSpc>
            </a:pPr>
            <a:r>
              <a:rPr lang="en-US" sz="10500">
                <a:solidFill>
                  <a:srgbClr val="CCFFA4"/>
                </a:solidFill>
                <a:latin typeface="Rajdhani"/>
                <a:cs typeface="Rajdhani"/>
                <a:sym typeface="Rajdhani"/>
              </a:rPr>
              <a:t>Transformation Process -cont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305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>
          <a:extLst>
            <a:ext uri="{FF2B5EF4-FFF2-40B4-BE49-F238E27FC236}">
              <a16:creationId xmlns:a16="http://schemas.microsoft.com/office/drawing/2014/main" id="{E0A8DFAE-7065-96DB-F1FC-E09718139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p14">
            <a:extLst>
              <a:ext uri="{FF2B5EF4-FFF2-40B4-BE49-F238E27FC236}">
                <a16:creationId xmlns:a16="http://schemas.microsoft.com/office/drawing/2014/main" id="{938319E1-BF98-1A2D-5BA4-0B68DC47B82B}"/>
              </a:ext>
            </a:extLst>
          </p:cNvPr>
          <p:cNvSpPr txBox="1"/>
          <p:nvPr/>
        </p:nvSpPr>
        <p:spPr>
          <a:xfrm>
            <a:off x="959193" y="553562"/>
            <a:ext cx="16785476" cy="198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3001"/>
              </a:lnSpc>
            </a:pPr>
            <a:r>
              <a:rPr lang="en-US" sz="10500">
                <a:solidFill>
                  <a:srgbClr val="CCFFA4"/>
                </a:solidFill>
                <a:latin typeface="Rajdhani"/>
                <a:cs typeface="Rajdhani"/>
                <a:sym typeface="Rajdhani"/>
              </a:rPr>
              <a:t>Conclusion</a:t>
            </a:r>
            <a:endParaRPr lang="en-US"/>
          </a:p>
        </p:txBody>
      </p:sp>
      <p:sp>
        <p:nvSpPr>
          <p:cNvPr id="9" name="Google Shape;445;p18">
            <a:extLst>
              <a:ext uri="{FF2B5EF4-FFF2-40B4-BE49-F238E27FC236}">
                <a16:creationId xmlns:a16="http://schemas.microsoft.com/office/drawing/2014/main" id="{69BB0251-E54C-F4E1-A173-385206152C1B}"/>
              </a:ext>
            </a:extLst>
          </p:cNvPr>
          <p:cNvSpPr txBox="1"/>
          <p:nvPr/>
        </p:nvSpPr>
        <p:spPr>
          <a:xfrm>
            <a:off x="570852" y="3553671"/>
            <a:ext cx="9604042" cy="4121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indent="-457200">
              <a:buChar char="•"/>
            </a:pPr>
            <a:r>
              <a:rPr lang="en-GB" sz="3200">
                <a:solidFill>
                  <a:schemeClr val="bg1"/>
                </a:solidFill>
                <a:ea typeface="Lato"/>
              </a:rPr>
              <a:t>The research proposed the refinement process as a core element in the rearchitecting process.</a:t>
            </a:r>
            <a:endParaRPr lang="en-US">
              <a:solidFill>
                <a:schemeClr val="bg1"/>
              </a:solidFill>
            </a:endParaRPr>
          </a:p>
          <a:p>
            <a:endParaRPr lang="en-GB" sz="3200">
              <a:solidFill>
                <a:schemeClr val="bg1"/>
              </a:solidFill>
              <a:ea typeface="Lato"/>
            </a:endParaRPr>
          </a:p>
          <a:p>
            <a:pPr marL="457200" indent="-457200">
              <a:lnSpc>
                <a:spcPct val="179000"/>
              </a:lnSpc>
              <a:buChar char="•"/>
            </a:pPr>
            <a:r>
              <a:rPr lang="en-GB" sz="3200">
                <a:solidFill>
                  <a:schemeClr val="bg1"/>
                </a:solidFill>
                <a:ea typeface="Lato"/>
              </a:rPr>
              <a:t>Also the proposed framework is considered as a strong tool for providing a </a:t>
            </a:r>
            <a:r>
              <a:rPr lang="en-GB" sz="3200" err="1">
                <a:solidFill>
                  <a:schemeClr val="bg1"/>
                </a:solidFill>
                <a:ea typeface="Lato"/>
              </a:rPr>
              <a:t>well structured</a:t>
            </a:r>
            <a:r>
              <a:rPr lang="en-GB" sz="3200">
                <a:solidFill>
                  <a:schemeClr val="bg1"/>
                </a:solidFill>
                <a:ea typeface="Lato"/>
              </a:rPr>
              <a:t>   documentation for non-documented software.</a:t>
            </a:r>
            <a:endParaRPr lang="en-GB">
              <a:solidFill>
                <a:schemeClr val="bg1"/>
              </a:solidFill>
            </a:endParaRPr>
          </a:p>
        </p:txBody>
      </p:sp>
      <p:pic>
        <p:nvPicPr>
          <p:cNvPr id="4" name="Google Shape;165;p10">
            <a:extLst>
              <a:ext uri="{FF2B5EF4-FFF2-40B4-BE49-F238E27FC236}">
                <a16:creationId xmlns:a16="http://schemas.microsoft.com/office/drawing/2014/main" id="{2859CB94-71AF-1038-47B0-33D70CB491E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0346" y="4831465"/>
            <a:ext cx="7557214" cy="54382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2509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>
          <a:extLst>
            <a:ext uri="{FF2B5EF4-FFF2-40B4-BE49-F238E27FC236}">
              <a16:creationId xmlns:a16="http://schemas.microsoft.com/office/drawing/2014/main" id="{E0A8DFAE-7065-96DB-F1FC-E09718139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05DB601-EED5-ED27-DF7C-60037C8F2474}"/>
              </a:ext>
            </a:extLst>
          </p:cNvPr>
          <p:cNvSpPr/>
          <p:nvPr/>
        </p:nvSpPr>
        <p:spPr>
          <a:xfrm>
            <a:off x="0" y="0"/>
            <a:ext cx="18288000" cy="2865357"/>
          </a:xfrm>
          <a:prstGeom prst="rect">
            <a:avLst/>
          </a:prstGeom>
          <a:solidFill>
            <a:srgbClr val="B5E8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" name="Google Shape;336;p16">
            <a:extLst>
              <a:ext uri="{FF2B5EF4-FFF2-40B4-BE49-F238E27FC236}">
                <a16:creationId xmlns:a16="http://schemas.microsoft.com/office/drawing/2014/main" id="{68C562F2-C5B3-F377-A143-DA4C65D90029}"/>
              </a:ext>
            </a:extLst>
          </p:cNvPr>
          <p:cNvSpPr txBox="1"/>
          <p:nvPr/>
        </p:nvSpPr>
        <p:spPr>
          <a:xfrm>
            <a:off x="3085578" y="529198"/>
            <a:ext cx="14669447" cy="90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3000"/>
              </a:lnSpc>
            </a:pPr>
            <a:r>
              <a:rPr lang="en-GB" sz="48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Approaches to Software Re-architecting</a:t>
            </a:r>
            <a:endParaRPr lang="en-GB" sz="300">
              <a:solidFill>
                <a:schemeClr val="tx1"/>
              </a:solidFill>
            </a:endParaRPr>
          </a:p>
        </p:txBody>
      </p:sp>
      <p:pic>
        <p:nvPicPr>
          <p:cNvPr id="8" name="Google Shape;342;p17">
            <a:extLst>
              <a:ext uri="{FF2B5EF4-FFF2-40B4-BE49-F238E27FC236}">
                <a16:creationId xmlns:a16="http://schemas.microsoft.com/office/drawing/2014/main" id="{C3863BCA-5F33-2730-8B6B-3BCDCC51394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574" y="484284"/>
            <a:ext cx="2458900" cy="216806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445;p18">
            <a:extLst>
              <a:ext uri="{FF2B5EF4-FFF2-40B4-BE49-F238E27FC236}">
                <a16:creationId xmlns:a16="http://schemas.microsoft.com/office/drawing/2014/main" id="{69BB0251-E54C-F4E1-A173-385206152C1B}"/>
              </a:ext>
            </a:extLst>
          </p:cNvPr>
          <p:cNvSpPr txBox="1"/>
          <p:nvPr/>
        </p:nvSpPr>
        <p:spPr>
          <a:xfrm>
            <a:off x="570852" y="3553671"/>
            <a:ext cx="9388694" cy="260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79000"/>
              </a:lnSpc>
            </a:pPr>
            <a:r>
              <a:rPr lang="en-GB" sz="3200" b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Purpose of Research: </a:t>
            </a:r>
            <a:endParaRPr lang="en-GB" sz="2800">
              <a:solidFill>
                <a:schemeClr val="bg1"/>
              </a:solidFill>
              <a:latin typeface="Lato"/>
              <a:ea typeface="Lato"/>
              <a:cs typeface="Lato"/>
            </a:endParaRPr>
          </a:p>
          <a:p>
            <a:r>
              <a:rPr lang="en-GB" sz="280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  </a:t>
            </a:r>
            <a:r>
              <a:rPr lang="en-GB" sz="2800">
                <a:solidFill>
                  <a:schemeClr val="bg1"/>
                </a:solidFill>
                <a:latin typeface="Lato"/>
                <a:ea typeface="Lato"/>
              </a:rPr>
              <a:t>Architectures are lost or eroded over a system's lifetime due to their intangibility. This results in the need of techniques to recover or extract an architecture from a legacy system</a:t>
            </a:r>
          </a:p>
        </p:txBody>
      </p:sp>
      <p:sp>
        <p:nvSpPr>
          <p:cNvPr id="10" name="Google Shape;336;p16">
            <a:extLst>
              <a:ext uri="{FF2B5EF4-FFF2-40B4-BE49-F238E27FC236}">
                <a16:creationId xmlns:a16="http://schemas.microsoft.com/office/drawing/2014/main" id="{5F1A0F53-E3D6-922F-447F-1ACC8692D3D8}"/>
              </a:ext>
            </a:extLst>
          </p:cNvPr>
          <p:cNvSpPr txBox="1"/>
          <p:nvPr/>
        </p:nvSpPr>
        <p:spPr>
          <a:xfrm>
            <a:off x="4358640" y="1709053"/>
            <a:ext cx="13396386" cy="113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Author:</a:t>
            </a:r>
            <a:r>
              <a:rPr lang="en-GB" sz="32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 </a:t>
            </a:r>
            <a:r>
              <a:rPr lang="en-GB" sz="28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Galal Hassan, Mohamed Abbas, </a:t>
            </a:r>
            <a:r>
              <a:rPr lang="en-GB" sz="2800" err="1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Nissreen</a:t>
            </a:r>
            <a:r>
              <a:rPr lang="en-GB" sz="28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 Abdel-Ghaffar </a:t>
            </a:r>
            <a:r>
              <a:rPr lang="en-GB" sz="3200" b="1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Journal:</a:t>
            </a:r>
            <a:r>
              <a:rPr lang="en-GB" sz="32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 </a:t>
            </a:r>
            <a:r>
              <a:rPr lang="en-GB" sz="28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37th International Conference on Computers and Industrial Engineering  </a:t>
            </a:r>
            <a:endParaRPr sz="2800">
              <a:solidFill>
                <a:schemeClr val="tx1"/>
              </a:solidFill>
            </a:endParaRPr>
          </a:p>
        </p:txBody>
      </p:sp>
      <p:pic>
        <p:nvPicPr>
          <p:cNvPr id="4" name="Google Shape;165;p10">
            <a:extLst>
              <a:ext uri="{FF2B5EF4-FFF2-40B4-BE49-F238E27FC236}">
                <a16:creationId xmlns:a16="http://schemas.microsoft.com/office/drawing/2014/main" id="{2859CB94-71AF-1038-47B0-33D70CB491E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30346" y="4831465"/>
            <a:ext cx="7557214" cy="54382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6669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>
          <a:extLst>
            <a:ext uri="{FF2B5EF4-FFF2-40B4-BE49-F238E27FC236}">
              <a16:creationId xmlns:a16="http://schemas.microsoft.com/office/drawing/2014/main" id="{E0A8DFAE-7065-96DB-F1FC-E09718139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p14">
            <a:extLst>
              <a:ext uri="{FF2B5EF4-FFF2-40B4-BE49-F238E27FC236}">
                <a16:creationId xmlns:a16="http://schemas.microsoft.com/office/drawing/2014/main" id="{938319E1-BF98-1A2D-5BA4-0B68DC47B82B}"/>
              </a:ext>
            </a:extLst>
          </p:cNvPr>
          <p:cNvSpPr txBox="1"/>
          <p:nvPr/>
        </p:nvSpPr>
        <p:spPr>
          <a:xfrm>
            <a:off x="959193" y="553562"/>
            <a:ext cx="11633694" cy="198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3001"/>
              </a:lnSpc>
            </a:pPr>
            <a:r>
              <a:rPr lang="en-US" sz="10500">
                <a:solidFill>
                  <a:srgbClr val="CCFFA4"/>
                </a:solidFill>
                <a:latin typeface="Rajdhani"/>
                <a:cs typeface="Rajdhani"/>
                <a:sym typeface="Rajdhani"/>
              </a:rPr>
              <a:t>Proposed Framework</a:t>
            </a:r>
            <a:endParaRPr lang="en-US"/>
          </a:p>
        </p:txBody>
      </p:sp>
      <p:pic>
        <p:nvPicPr>
          <p:cNvPr id="2" name="Picture 1" descr="A diagram of a process&#10;&#10;Description automatically generated">
            <a:extLst>
              <a:ext uri="{FF2B5EF4-FFF2-40B4-BE49-F238E27FC236}">
                <a16:creationId xmlns:a16="http://schemas.microsoft.com/office/drawing/2014/main" id="{1F6D06F3-04AA-51C7-0289-717E42084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0114" y="490330"/>
            <a:ext cx="4120597" cy="9322903"/>
          </a:xfrm>
          <a:prstGeom prst="rect">
            <a:avLst/>
          </a:prstGeom>
        </p:spPr>
      </p:pic>
      <p:sp>
        <p:nvSpPr>
          <p:cNvPr id="8" name="Google Shape;445;p18">
            <a:extLst>
              <a:ext uri="{FF2B5EF4-FFF2-40B4-BE49-F238E27FC236}">
                <a16:creationId xmlns:a16="http://schemas.microsoft.com/office/drawing/2014/main" id="{C1A05282-43ED-F60D-AD9F-C69C0DD4BE07}"/>
              </a:ext>
            </a:extLst>
          </p:cNvPr>
          <p:cNvSpPr txBox="1"/>
          <p:nvPr/>
        </p:nvSpPr>
        <p:spPr>
          <a:xfrm>
            <a:off x="849457" y="2692073"/>
            <a:ext cx="10117563" cy="698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indent="-285750">
              <a:buFont typeface="Wingdings"/>
              <a:buChar char="ü"/>
            </a:pPr>
            <a:endParaRPr lang="en-GB">
              <a:ea typeface="Lato"/>
            </a:endParaRPr>
          </a:p>
          <a:p>
            <a:pPr marL="514350" indent="-514350">
              <a:buFont typeface="Wingdings"/>
              <a:buChar char="ü"/>
            </a:pPr>
            <a:endParaRPr lang="en-GB" sz="3200">
              <a:solidFill>
                <a:schemeClr val="bg1"/>
              </a:solidFill>
              <a:ea typeface="Lato"/>
            </a:endParaRPr>
          </a:p>
          <a:p>
            <a:pPr marL="514350" indent="-514350">
              <a:buFont typeface="Wingdings"/>
              <a:buChar char="ü"/>
            </a:pPr>
            <a:r>
              <a:rPr lang="en-GB" sz="3200">
                <a:solidFill>
                  <a:schemeClr val="bg1"/>
                </a:solidFill>
                <a:ea typeface="Lato"/>
              </a:rPr>
              <a:t>Extracting Source Code: Gather source code and database structures.</a:t>
            </a:r>
          </a:p>
          <a:p>
            <a:pPr marL="342900" indent="-342900">
              <a:buFont typeface="Wingdings"/>
              <a:buChar char="ü"/>
            </a:pPr>
            <a:endParaRPr lang="en-GB"/>
          </a:p>
          <a:p>
            <a:pPr marL="514350" indent="-514350">
              <a:buFont typeface="Wingdings"/>
              <a:buChar char="ü"/>
            </a:pPr>
            <a:r>
              <a:rPr lang="en-GB" sz="3200">
                <a:solidFill>
                  <a:schemeClr val="bg1"/>
                </a:solidFill>
                <a:ea typeface="Lato"/>
              </a:rPr>
              <a:t>Collecting Stakeholders' Perspectives: Engage stakeholders for system understanding.</a:t>
            </a:r>
            <a:endParaRPr lang="en-GB"/>
          </a:p>
          <a:p>
            <a:pPr marL="342900" indent="-342900">
              <a:buFont typeface="Wingdings"/>
              <a:buChar char="ü"/>
            </a:pPr>
            <a:endParaRPr lang="en-GB"/>
          </a:p>
          <a:p>
            <a:pPr marL="514350" indent="-514350">
              <a:buFont typeface="Wingdings"/>
              <a:buChar char="ü"/>
            </a:pPr>
            <a:r>
              <a:rPr lang="en-GB" sz="3200">
                <a:solidFill>
                  <a:schemeClr val="bg1"/>
                </a:solidFill>
                <a:ea typeface="Lato"/>
              </a:rPr>
              <a:t>Refining Collected Data: Filter and organize gathered information.</a:t>
            </a:r>
            <a:endParaRPr lang="en-GB">
              <a:solidFill>
                <a:schemeClr val="bg1"/>
              </a:solidFill>
            </a:endParaRPr>
          </a:p>
          <a:p>
            <a:pPr marL="342900" indent="-342900">
              <a:buFont typeface="Wingdings"/>
              <a:buChar char="ü"/>
            </a:pPr>
            <a:endParaRPr lang="en-GB"/>
          </a:p>
          <a:p>
            <a:pPr marL="514350" indent="-514350">
              <a:buFont typeface="Wingdings"/>
              <a:buChar char="ü"/>
            </a:pPr>
            <a:r>
              <a:rPr lang="en-GB" sz="3200">
                <a:solidFill>
                  <a:schemeClr val="bg1"/>
                </a:solidFill>
                <a:ea typeface="Lato"/>
              </a:rPr>
              <a:t>Reverse Engineering: Create higher-level abstractions from the refined data.</a:t>
            </a:r>
            <a:endParaRPr lang="en-GB">
              <a:solidFill>
                <a:schemeClr val="bg1"/>
              </a:solidFill>
            </a:endParaRPr>
          </a:p>
          <a:p>
            <a:pPr marL="342900" indent="-342900">
              <a:buFont typeface="Wingdings"/>
              <a:buChar char="ü"/>
            </a:pPr>
            <a:endParaRPr lang="en-GB"/>
          </a:p>
          <a:p>
            <a:pPr marL="514350" indent="-514350">
              <a:buFont typeface="Wingdings"/>
              <a:buChar char="ü"/>
            </a:pPr>
            <a:r>
              <a:rPr lang="en-GB" sz="3200">
                <a:solidFill>
                  <a:schemeClr val="bg1"/>
                </a:solidFill>
                <a:ea typeface="Lato"/>
              </a:rPr>
              <a:t>Visualization Tool: Use tools for clear architectural representation.</a:t>
            </a:r>
            <a:endParaRPr lang="en-GB">
              <a:solidFill>
                <a:schemeClr val="bg1"/>
              </a:solidFill>
            </a:endParaRPr>
          </a:p>
          <a:p>
            <a:pPr marL="514350" indent="-514350">
              <a:buFont typeface="Wingdings"/>
              <a:buChar char="ü"/>
            </a:pPr>
            <a:endParaRPr lang="en-GB" sz="3200">
              <a:solidFill>
                <a:schemeClr val="bg1"/>
              </a:solidFill>
              <a:ea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429921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>
          <a:extLst>
            <a:ext uri="{FF2B5EF4-FFF2-40B4-BE49-F238E27FC236}">
              <a16:creationId xmlns:a16="http://schemas.microsoft.com/office/drawing/2014/main" id="{E0A8DFAE-7065-96DB-F1FC-E09718139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p14">
            <a:extLst>
              <a:ext uri="{FF2B5EF4-FFF2-40B4-BE49-F238E27FC236}">
                <a16:creationId xmlns:a16="http://schemas.microsoft.com/office/drawing/2014/main" id="{938319E1-BF98-1A2D-5BA4-0B68DC47B82B}"/>
              </a:ext>
            </a:extLst>
          </p:cNvPr>
          <p:cNvSpPr txBox="1"/>
          <p:nvPr/>
        </p:nvSpPr>
        <p:spPr>
          <a:xfrm>
            <a:off x="959193" y="553562"/>
            <a:ext cx="11633694" cy="198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3001"/>
              </a:lnSpc>
            </a:pPr>
            <a:r>
              <a:rPr lang="en-US" sz="10500">
                <a:solidFill>
                  <a:srgbClr val="CCFFA4"/>
                </a:solidFill>
                <a:latin typeface="Rajdhani"/>
                <a:cs typeface="Rajdhani"/>
                <a:sym typeface="Rajdhani"/>
              </a:rPr>
              <a:t>Proposed Framework</a:t>
            </a:r>
            <a:endParaRPr lang="en-US"/>
          </a:p>
        </p:txBody>
      </p:sp>
      <p:pic>
        <p:nvPicPr>
          <p:cNvPr id="2" name="Picture 1" descr="A diagram of a process&#10;&#10;Description automatically generated">
            <a:extLst>
              <a:ext uri="{FF2B5EF4-FFF2-40B4-BE49-F238E27FC236}">
                <a16:creationId xmlns:a16="http://schemas.microsoft.com/office/drawing/2014/main" id="{1F6D06F3-04AA-51C7-0289-717E42084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0114" y="490330"/>
            <a:ext cx="4120597" cy="9322903"/>
          </a:xfrm>
          <a:prstGeom prst="rect">
            <a:avLst/>
          </a:prstGeom>
        </p:spPr>
      </p:pic>
      <p:sp>
        <p:nvSpPr>
          <p:cNvPr id="9" name="Google Shape;445;p18">
            <a:extLst>
              <a:ext uri="{FF2B5EF4-FFF2-40B4-BE49-F238E27FC236}">
                <a16:creationId xmlns:a16="http://schemas.microsoft.com/office/drawing/2014/main" id="{69BB0251-E54C-F4E1-A173-385206152C1B}"/>
              </a:ext>
            </a:extLst>
          </p:cNvPr>
          <p:cNvSpPr txBox="1"/>
          <p:nvPr/>
        </p:nvSpPr>
        <p:spPr>
          <a:xfrm>
            <a:off x="1070913" y="2767859"/>
            <a:ext cx="9604042" cy="600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indent="-285750">
              <a:buFont typeface="Wingdings"/>
              <a:buChar char="ü"/>
            </a:pPr>
            <a:endParaRPr lang="en-GB">
              <a:ea typeface="Lato"/>
            </a:endParaRPr>
          </a:p>
          <a:p>
            <a:pPr marL="514350" indent="-514350">
              <a:buFont typeface="Wingdings"/>
              <a:buChar char="ü"/>
            </a:pPr>
            <a:r>
              <a:rPr lang="en-GB" sz="3200">
                <a:solidFill>
                  <a:schemeClr val="bg1"/>
                </a:solidFill>
                <a:ea typeface="Lato"/>
              </a:rPr>
              <a:t>Modifications and Enhancements: Apply necessary improvements to the system.</a:t>
            </a:r>
            <a:endParaRPr lang="en-GB">
              <a:solidFill>
                <a:schemeClr val="bg1"/>
              </a:solidFill>
            </a:endParaRPr>
          </a:p>
          <a:p>
            <a:pPr marL="342900" indent="-342900">
              <a:buFont typeface="Wingdings"/>
              <a:buChar char="ü"/>
            </a:pPr>
            <a:endParaRPr lang="en-GB">
              <a:solidFill>
                <a:schemeClr val="bg1"/>
              </a:solidFill>
            </a:endParaRPr>
          </a:p>
          <a:p>
            <a:pPr marL="514350" indent="-514350">
              <a:buFont typeface="Wingdings"/>
              <a:buChar char="ü"/>
            </a:pPr>
            <a:r>
              <a:rPr lang="en-GB" sz="3200">
                <a:solidFill>
                  <a:schemeClr val="bg1"/>
                </a:solidFill>
                <a:ea typeface="Lato"/>
              </a:rPr>
              <a:t>Forward Engineering: Generate updated code from the new architecture.</a:t>
            </a:r>
            <a:endParaRPr lang="en-US">
              <a:solidFill>
                <a:schemeClr val="bg1"/>
              </a:solidFill>
            </a:endParaRPr>
          </a:p>
          <a:p>
            <a:pPr marL="342900" indent="-342900">
              <a:buFont typeface="Wingdings"/>
              <a:buChar char="ü"/>
            </a:pPr>
            <a:endParaRPr lang="en-GB">
              <a:solidFill>
                <a:schemeClr val="bg1"/>
              </a:solidFill>
            </a:endParaRPr>
          </a:p>
          <a:p>
            <a:pPr marL="514350" indent="-514350">
              <a:buFont typeface="Wingdings"/>
              <a:buChar char="ü"/>
            </a:pPr>
            <a:r>
              <a:rPr lang="en-GB" sz="3200">
                <a:solidFill>
                  <a:schemeClr val="bg1"/>
                </a:solidFill>
                <a:ea typeface="Lato"/>
              </a:rPr>
              <a:t>Testing the System: Ensure the updated system functions as expected.</a:t>
            </a:r>
            <a:endParaRPr lang="en-GB">
              <a:solidFill>
                <a:schemeClr val="bg1"/>
              </a:solidFill>
            </a:endParaRPr>
          </a:p>
          <a:p>
            <a:pPr marL="342900" indent="-342900">
              <a:buFont typeface="Wingdings"/>
              <a:buChar char="ü"/>
            </a:pPr>
            <a:endParaRPr lang="en-GB">
              <a:solidFill>
                <a:schemeClr val="bg1"/>
              </a:solidFill>
            </a:endParaRPr>
          </a:p>
          <a:p>
            <a:pPr marL="514350" indent="-514350">
              <a:buFont typeface="Wingdings"/>
              <a:buChar char="ü"/>
            </a:pPr>
            <a:r>
              <a:rPr lang="en-GB" sz="3200">
                <a:solidFill>
                  <a:schemeClr val="bg1"/>
                </a:solidFill>
                <a:ea typeface="Lato"/>
              </a:rPr>
              <a:t>Validation and Verification: Confirm accuracy and completeness of changes.</a:t>
            </a:r>
            <a:endParaRPr lang="en-GB">
              <a:solidFill>
                <a:schemeClr val="bg1"/>
              </a:solidFill>
            </a:endParaRPr>
          </a:p>
          <a:p>
            <a:pPr marL="342900" indent="-342900">
              <a:buFont typeface="Wingdings"/>
              <a:buChar char="ü"/>
            </a:pPr>
            <a:endParaRPr lang="en-GB">
              <a:solidFill>
                <a:schemeClr val="bg1"/>
              </a:solidFill>
            </a:endParaRPr>
          </a:p>
          <a:p>
            <a:pPr marL="514350" indent="-514350">
              <a:buFont typeface="Wingdings"/>
              <a:buChar char="ü"/>
            </a:pPr>
            <a:r>
              <a:rPr lang="en-GB" sz="3200">
                <a:solidFill>
                  <a:schemeClr val="bg1"/>
                </a:solidFill>
                <a:ea typeface="Lato"/>
              </a:rPr>
              <a:t>Feedback and Reconfiguration: Incorporate feedback for continuous improvement.</a:t>
            </a:r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220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>
          <a:extLst>
            <a:ext uri="{FF2B5EF4-FFF2-40B4-BE49-F238E27FC236}">
              <a16:creationId xmlns:a16="http://schemas.microsoft.com/office/drawing/2014/main" id="{E0A8DFAE-7065-96DB-F1FC-E09718139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p14">
            <a:extLst>
              <a:ext uri="{FF2B5EF4-FFF2-40B4-BE49-F238E27FC236}">
                <a16:creationId xmlns:a16="http://schemas.microsoft.com/office/drawing/2014/main" id="{938319E1-BF98-1A2D-5BA4-0B68DC47B82B}"/>
              </a:ext>
            </a:extLst>
          </p:cNvPr>
          <p:cNvSpPr txBox="1"/>
          <p:nvPr/>
        </p:nvSpPr>
        <p:spPr>
          <a:xfrm>
            <a:off x="959193" y="553562"/>
            <a:ext cx="16785476" cy="198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3001"/>
              </a:lnSpc>
            </a:pPr>
            <a:r>
              <a:rPr lang="en-US" sz="10500">
                <a:solidFill>
                  <a:srgbClr val="CCFFA4"/>
                </a:solidFill>
                <a:latin typeface="Rajdhani"/>
                <a:cs typeface="Rajdhani"/>
                <a:sym typeface="Rajdhani"/>
              </a:rPr>
              <a:t>Conclusion</a:t>
            </a:r>
            <a:endParaRPr lang="en-US"/>
          </a:p>
        </p:txBody>
      </p:sp>
      <p:sp>
        <p:nvSpPr>
          <p:cNvPr id="9" name="Google Shape;445;p18">
            <a:extLst>
              <a:ext uri="{FF2B5EF4-FFF2-40B4-BE49-F238E27FC236}">
                <a16:creationId xmlns:a16="http://schemas.microsoft.com/office/drawing/2014/main" id="{69BB0251-E54C-F4E1-A173-385206152C1B}"/>
              </a:ext>
            </a:extLst>
          </p:cNvPr>
          <p:cNvSpPr txBox="1"/>
          <p:nvPr/>
        </p:nvSpPr>
        <p:spPr>
          <a:xfrm>
            <a:off x="570852" y="3553671"/>
            <a:ext cx="9604042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indent="-457200">
              <a:buChar char="•"/>
            </a:pPr>
            <a:r>
              <a:rPr lang="en-GB" sz="3200">
                <a:solidFill>
                  <a:schemeClr val="bg1"/>
                </a:solidFill>
                <a:ea typeface="Lato"/>
              </a:rPr>
              <a:t>The research proposed the refinement process as a core element in the rearchitecting process</a:t>
            </a:r>
          </a:p>
          <a:p>
            <a:pPr marL="457200" indent="-457200">
              <a:buChar char="•"/>
            </a:pPr>
            <a:r>
              <a:rPr lang="en-GB" sz="3200">
                <a:solidFill>
                  <a:schemeClr val="bg1"/>
                </a:solidFill>
              </a:rPr>
              <a:t>Also the proposed framework is considered as a strong tool for providing a </a:t>
            </a:r>
            <a:r>
              <a:rPr lang="en-GB" sz="3200" err="1">
                <a:solidFill>
                  <a:schemeClr val="bg1"/>
                </a:solidFill>
              </a:rPr>
              <a:t>well structured</a:t>
            </a:r>
            <a:r>
              <a:rPr lang="en-GB" sz="3200">
                <a:solidFill>
                  <a:schemeClr val="bg1"/>
                </a:solidFill>
              </a:rPr>
              <a:t> documentation for non-documented software.</a:t>
            </a:r>
          </a:p>
        </p:txBody>
      </p:sp>
      <p:pic>
        <p:nvPicPr>
          <p:cNvPr id="4" name="Google Shape;165;p10">
            <a:extLst>
              <a:ext uri="{FF2B5EF4-FFF2-40B4-BE49-F238E27FC236}">
                <a16:creationId xmlns:a16="http://schemas.microsoft.com/office/drawing/2014/main" id="{2859CB94-71AF-1038-47B0-33D70CB491E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0346" y="4831465"/>
            <a:ext cx="7557214" cy="54382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7384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>
          <a:extLst>
            <a:ext uri="{FF2B5EF4-FFF2-40B4-BE49-F238E27FC236}">
              <a16:creationId xmlns:a16="http://schemas.microsoft.com/office/drawing/2014/main" id="{E9A40BA7-5849-A7E9-3ACA-DDAA9A470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EE7C50-1679-7862-C544-31E717949C9E}"/>
              </a:ext>
            </a:extLst>
          </p:cNvPr>
          <p:cNvSpPr/>
          <p:nvPr/>
        </p:nvSpPr>
        <p:spPr>
          <a:xfrm>
            <a:off x="0" y="0"/>
            <a:ext cx="18288000" cy="2865357"/>
          </a:xfrm>
          <a:prstGeom prst="rect">
            <a:avLst/>
          </a:prstGeom>
          <a:solidFill>
            <a:srgbClr val="B5E8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3" name="Google Shape;331;p16">
            <a:extLst>
              <a:ext uri="{FF2B5EF4-FFF2-40B4-BE49-F238E27FC236}">
                <a16:creationId xmlns:a16="http://schemas.microsoft.com/office/drawing/2014/main" id="{934CDCB8-2496-6A20-9213-7C958D9449C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8080" y="4785360"/>
            <a:ext cx="6827894" cy="55016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36;p16">
            <a:extLst>
              <a:ext uri="{FF2B5EF4-FFF2-40B4-BE49-F238E27FC236}">
                <a16:creationId xmlns:a16="http://schemas.microsoft.com/office/drawing/2014/main" id="{9512D5C9-0FEF-F1DA-222A-BB4CEBABDAA9}"/>
              </a:ext>
            </a:extLst>
          </p:cNvPr>
          <p:cNvSpPr txBox="1"/>
          <p:nvPr/>
        </p:nvSpPr>
        <p:spPr>
          <a:xfrm>
            <a:off x="3085578" y="529198"/>
            <a:ext cx="14669447" cy="1817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Software Reengineering at the Architectural Level: Transformation of Legacy Systems</a:t>
            </a:r>
            <a:endParaRPr lang="en-GB" sz="300">
              <a:solidFill>
                <a:schemeClr val="tx1"/>
              </a:solidFill>
            </a:endParaRPr>
          </a:p>
        </p:txBody>
      </p:sp>
      <p:pic>
        <p:nvPicPr>
          <p:cNvPr id="8" name="Google Shape;342;p17">
            <a:extLst>
              <a:ext uri="{FF2B5EF4-FFF2-40B4-BE49-F238E27FC236}">
                <a16:creationId xmlns:a16="http://schemas.microsoft.com/office/drawing/2014/main" id="{B45E0157-6D74-5CDD-5448-2DBACB09EB9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574" y="484284"/>
            <a:ext cx="2458900" cy="216806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445;p18">
            <a:extLst>
              <a:ext uri="{FF2B5EF4-FFF2-40B4-BE49-F238E27FC236}">
                <a16:creationId xmlns:a16="http://schemas.microsoft.com/office/drawing/2014/main" id="{2E38BEA2-3A6D-C24A-1F8D-C2D9A17D6788}"/>
              </a:ext>
            </a:extLst>
          </p:cNvPr>
          <p:cNvSpPr txBox="1"/>
          <p:nvPr/>
        </p:nvSpPr>
        <p:spPr>
          <a:xfrm>
            <a:off x="848879" y="3136630"/>
            <a:ext cx="14238721" cy="594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i="0" u="none" strike="noStrike" cap="none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Objective</a:t>
            </a:r>
            <a:r>
              <a:rPr lang="en-GB" sz="3200" b="0" i="0" u="none" strike="noStrike" cap="none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: Transformation of legacy systems. </a:t>
            </a:r>
            <a:endParaRPr lang="en-GB" sz="3200" b="0" i="0" u="none" strike="noStrike" cap="none">
              <a:solidFill>
                <a:schemeClr val="bg1"/>
              </a:solidFill>
              <a:latin typeface="Lato"/>
              <a:ea typeface="Lato"/>
              <a:cs typeface="Lato"/>
            </a:endParaRPr>
          </a:p>
          <a:p>
            <a:pPr marL="0" marR="0" lvl="0" indent="0" rtl="0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0" i="0" u="none" strike="noStrike" cap="none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Challenges:</a:t>
            </a:r>
            <a:endParaRPr lang="en-GB" sz="3200" b="0" i="0" u="none" strike="noStrike" cap="none">
              <a:solidFill>
                <a:schemeClr val="bg1"/>
              </a:solidFill>
              <a:latin typeface="Lato"/>
              <a:ea typeface="Lato"/>
              <a:cs typeface="Lato"/>
            </a:endParaRPr>
          </a:p>
          <a:p>
            <a:pPr marL="800100" marR="0" lvl="1" indent="-342900" rtl="0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2800" b="0" i="0" u="none" strike="noStrike" cap="none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Target code generation not covered. </a:t>
            </a:r>
            <a:endParaRPr lang="en-GB" sz="2800" b="0" i="0" u="none" strike="noStrike" cap="none">
              <a:solidFill>
                <a:schemeClr val="bg1"/>
              </a:solidFill>
              <a:latin typeface="Lato"/>
              <a:ea typeface="Lato"/>
              <a:cs typeface="Lato"/>
            </a:endParaRPr>
          </a:p>
          <a:p>
            <a:pPr marR="0" lvl="0" rtl="0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3200" b="0" i="0" u="none" strike="noStrike" cap="none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Solution:</a:t>
            </a:r>
            <a:endParaRPr lang="en-GB" sz="3200" b="0" i="0" u="none" strike="noStrike" cap="none">
              <a:solidFill>
                <a:schemeClr val="bg1"/>
              </a:solidFill>
              <a:latin typeface="Lato"/>
              <a:ea typeface="Lato"/>
              <a:cs typeface="Lato"/>
            </a:endParaRPr>
          </a:p>
          <a:p>
            <a:pPr marL="1028700" marR="0" lvl="1" indent="-571500" rtl="0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2800" b="0" i="0" u="none" strike="noStrike" cap="none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Categorize source code using pre-defined rules.</a:t>
            </a:r>
            <a:endParaRPr lang="en-GB" sz="2800" b="0" i="0" u="none" strike="noStrike" cap="none">
              <a:solidFill>
                <a:schemeClr val="bg1"/>
              </a:solidFill>
              <a:latin typeface="Lato"/>
              <a:ea typeface="Lato"/>
              <a:cs typeface="Lato"/>
            </a:endParaRPr>
          </a:p>
          <a:p>
            <a:pPr marL="1028700" marR="0" lvl="1" indent="-571500" rtl="0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2800" b="0" i="0" u="none" strike="noStrike" cap="none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Represent code as a type graph model.</a:t>
            </a:r>
            <a:endParaRPr lang="en-GB" sz="2800" b="0" i="0" u="none" strike="noStrike" cap="none">
              <a:solidFill>
                <a:schemeClr val="bg1"/>
              </a:solidFill>
              <a:latin typeface="Lato"/>
              <a:ea typeface="Lato"/>
              <a:cs typeface="Lato"/>
            </a:endParaRPr>
          </a:p>
          <a:p>
            <a:pPr marL="1028700" marR="0" lvl="1" indent="-571500" rtl="0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2800" b="0" i="0" u="none" strike="noStrike" cap="none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Use graph transformations for target architecture.</a:t>
            </a:r>
            <a:endParaRPr lang="en-GB" sz="2800">
              <a:solidFill>
                <a:schemeClr val="bg1"/>
              </a:solidFill>
            </a:endParaRPr>
          </a:p>
        </p:txBody>
      </p:sp>
      <p:sp>
        <p:nvSpPr>
          <p:cNvPr id="10" name="Google Shape;336;p16">
            <a:extLst>
              <a:ext uri="{FF2B5EF4-FFF2-40B4-BE49-F238E27FC236}">
                <a16:creationId xmlns:a16="http://schemas.microsoft.com/office/drawing/2014/main" id="{A7355AC0-F3AA-06C9-B96E-00E0DE3F2BE4}"/>
              </a:ext>
            </a:extLst>
          </p:cNvPr>
          <p:cNvSpPr txBox="1"/>
          <p:nvPr/>
        </p:nvSpPr>
        <p:spPr>
          <a:xfrm>
            <a:off x="5044440" y="2259678"/>
            <a:ext cx="12710587" cy="60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Author:</a:t>
            </a:r>
            <a:r>
              <a:rPr lang="en-GB" sz="32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 </a:t>
            </a:r>
            <a:r>
              <a:rPr lang="en-GB" sz="28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R. Correia1, C. Matos, M. El-</a:t>
            </a:r>
            <a:r>
              <a:rPr lang="en-GB" sz="2800" err="1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Ramly</a:t>
            </a:r>
            <a:r>
              <a:rPr lang="en-GB" sz="28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, R. </a:t>
            </a:r>
            <a:r>
              <a:rPr lang="en-GB" sz="2800" err="1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Heckel</a:t>
            </a:r>
            <a:r>
              <a:rPr lang="en-GB" sz="28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, L. Andrade </a:t>
            </a:r>
            <a:r>
              <a:rPr lang="en-GB" sz="3200" b="1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Journal:</a:t>
            </a:r>
            <a:r>
              <a:rPr lang="en-GB" sz="32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 </a:t>
            </a:r>
            <a:r>
              <a:rPr lang="en-GB" sz="28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ResearchGate</a:t>
            </a:r>
            <a:r>
              <a:rPr lang="en-GB" sz="32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  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4" name="Google Shape;200;p12">
            <a:extLst>
              <a:ext uri="{FF2B5EF4-FFF2-40B4-BE49-F238E27FC236}">
                <a16:creationId xmlns:a16="http://schemas.microsoft.com/office/drawing/2014/main" id="{6E2739E0-1BB3-2981-6EE6-A85F9ADFF75C}"/>
              </a:ext>
            </a:extLst>
          </p:cNvPr>
          <p:cNvSpPr/>
          <p:nvPr/>
        </p:nvSpPr>
        <p:spPr>
          <a:xfrm>
            <a:off x="9812101" y="4787139"/>
            <a:ext cx="1217717" cy="1190260"/>
          </a:xfrm>
          <a:custGeom>
            <a:avLst/>
            <a:gdLst/>
            <a:ahLst/>
            <a:cxnLst/>
            <a:rect l="l" t="t" r="r" b="b"/>
            <a:pathLst>
              <a:path w="812800" h="812800" extrusionOk="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CCFF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811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D29F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16"/>
          <p:cNvGrpSpPr/>
          <p:nvPr/>
        </p:nvGrpSpPr>
        <p:grpSpPr>
          <a:xfrm>
            <a:off x="0" y="1238812"/>
            <a:ext cx="18288000" cy="4879047"/>
            <a:chOff x="0" y="25400"/>
            <a:chExt cx="24384000" cy="6505396"/>
          </a:xfrm>
        </p:grpSpPr>
        <p:cxnSp>
          <p:nvCxnSpPr>
            <p:cNvPr id="326" name="Google Shape;326;p16"/>
            <p:cNvCxnSpPr/>
            <p:nvPr/>
          </p:nvCxnSpPr>
          <p:spPr>
            <a:xfrm>
              <a:off x="0" y="25400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7" name="Google Shape;327;p16"/>
            <p:cNvCxnSpPr/>
            <p:nvPr/>
          </p:nvCxnSpPr>
          <p:spPr>
            <a:xfrm>
              <a:off x="0" y="1651749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8" name="Google Shape;328;p16"/>
            <p:cNvCxnSpPr/>
            <p:nvPr/>
          </p:nvCxnSpPr>
          <p:spPr>
            <a:xfrm>
              <a:off x="0" y="3278098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9" name="Google Shape;329;p16"/>
            <p:cNvCxnSpPr/>
            <p:nvPr/>
          </p:nvCxnSpPr>
          <p:spPr>
            <a:xfrm>
              <a:off x="0" y="4904447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0" name="Google Shape;330;p16"/>
            <p:cNvCxnSpPr/>
            <p:nvPr/>
          </p:nvCxnSpPr>
          <p:spPr>
            <a:xfrm>
              <a:off x="0" y="6530796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31" name="Google Shape;33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475" y="242546"/>
            <a:ext cx="11296899" cy="92152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2" name="Google Shape;332;p16"/>
          <p:cNvGrpSpPr/>
          <p:nvPr/>
        </p:nvGrpSpPr>
        <p:grpSpPr>
          <a:xfrm>
            <a:off x="0" y="6993084"/>
            <a:ext cx="18288000" cy="3293916"/>
            <a:chOff x="0" y="-85725"/>
            <a:chExt cx="4816593" cy="867533"/>
          </a:xfrm>
        </p:grpSpPr>
        <p:sp>
          <p:nvSpPr>
            <p:cNvPr id="333" name="Google Shape;333;p16"/>
            <p:cNvSpPr/>
            <p:nvPr/>
          </p:nvSpPr>
          <p:spPr>
            <a:xfrm>
              <a:off x="0" y="0"/>
              <a:ext cx="4816592" cy="781808"/>
            </a:xfrm>
            <a:custGeom>
              <a:avLst/>
              <a:gdLst/>
              <a:ahLst/>
              <a:cxnLst/>
              <a:rect l="l" t="t" r="r" b="b"/>
              <a:pathLst>
                <a:path w="4816592" h="781808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781808"/>
                  </a:lnTo>
                  <a:lnTo>
                    <a:pt x="0" y="781808"/>
                  </a:lnTo>
                  <a:close/>
                </a:path>
              </a:pathLst>
            </a:custGeom>
            <a:solidFill>
              <a:srgbClr val="08524D"/>
            </a:solidFill>
            <a:ln>
              <a:noFill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334" name="Google Shape;334;p16"/>
            <p:cNvSpPr txBox="1"/>
            <p:nvPr/>
          </p:nvSpPr>
          <p:spPr>
            <a:xfrm>
              <a:off x="0" y="-85725"/>
              <a:ext cx="4816593" cy="867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5" name="Google Shape;335;p16"/>
          <p:cNvSpPr txBox="1"/>
          <p:nvPr/>
        </p:nvSpPr>
        <p:spPr>
          <a:xfrm>
            <a:off x="331466" y="7282364"/>
            <a:ext cx="3231000" cy="27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969" b="0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02</a:t>
            </a:r>
            <a:endParaRPr/>
          </a:p>
        </p:txBody>
      </p:sp>
      <p:sp>
        <p:nvSpPr>
          <p:cNvPr id="336" name="Google Shape;336;p16"/>
          <p:cNvSpPr txBox="1"/>
          <p:nvPr/>
        </p:nvSpPr>
        <p:spPr>
          <a:xfrm>
            <a:off x="3893923" y="7730463"/>
            <a:ext cx="10841700" cy="196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>
                <a:solidFill>
                  <a:srgbClr val="CCFFA4"/>
                </a:solidFill>
                <a:latin typeface="Rajdhani"/>
                <a:cs typeface="Rajdhani"/>
                <a:sym typeface="Rajdhani"/>
              </a:rPr>
              <a:t>RESEARCH INSIGHTS</a:t>
            </a:r>
            <a:endParaRPr sz="1050"/>
          </a:p>
        </p:txBody>
      </p:sp>
      <p:sp>
        <p:nvSpPr>
          <p:cNvPr id="2" name="Google Shape;255;p13">
            <a:extLst>
              <a:ext uri="{FF2B5EF4-FFF2-40B4-BE49-F238E27FC236}">
                <a16:creationId xmlns:a16="http://schemas.microsoft.com/office/drawing/2014/main" id="{AD587346-F01B-21A5-1FC1-63839324F733}"/>
              </a:ext>
            </a:extLst>
          </p:cNvPr>
          <p:cNvSpPr txBox="1"/>
          <p:nvPr/>
        </p:nvSpPr>
        <p:spPr>
          <a:xfrm>
            <a:off x="12454361" y="9210146"/>
            <a:ext cx="2343137" cy="80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3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2021-SE-15</a:t>
            </a:r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24D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0"/>
          <p:cNvPicPr preferRelativeResize="0"/>
          <p:nvPr/>
        </p:nvPicPr>
        <p:blipFill rotWithShape="1">
          <a:blip r:embed="rId3">
            <a:alphaModFix/>
          </a:blip>
          <a:srcRect r="9107"/>
          <a:stretch/>
        </p:blipFill>
        <p:spPr>
          <a:xfrm>
            <a:off x="9872225" y="3373928"/>
            <a:ext cx="8428748" cy="25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0"/>
          <p:cNvPicPr preferRelativeResize="0"/>
          <p:nvPr/>
        </p:nvPicPr>
        <p:blipFill rotWithShape="1">
          <a:blip r:embed="rId3">
            <a:alphaModFix/>
          </a:blip>
          <a:srcRect r="9107"/>
          <a:stretch/>
        </p:blipFill>
        <p:spPr>
          <a:xfrm>
            <a:off x="9872225" y="6262384"/>
            <a:ext cx="8428748" cy="25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0"/>
          <p:cNvPicPr preferRelativeResize="0"/>
          <p:nvPr/>
        </p:nvPicPr>
        <p:blipFill rotWithShape="1">
          <a:blip r:embed="rId3">
            <a:alphaModFix/>
          </a:blip>
          <a:srcRect r="9107"/>
          <a:stretch/>
        </p:blipFill>
        <p:spPr>
          <a:xfrm>
            <a:off x="9872225" y="629450"/>
            <a:ext cx="8428748" cy="25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461" y="4162663"/>
            <a:ext cx="8428751" cy="590262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0"/>
          <p:cNvSpPr txBox="1"/>
          <p:nvPr/>
        </p:nvSpPr>
        <p:spPr>
          <a:xfrm>
            <a:off x="1257099" y="800136"/>
            <a:ext cx="7176900" cy="3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65" b="0" i="0" u="none" strike="noStrike" cap="none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TABLE OF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65" b="0" i="0" u="none" strike="noStrike" cap="none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CONTENTS</a:t>
            </a:r>
            <a:endParaRPr/>
          </a:p>
        </p:txBody>
      </p:sp>
      <p:sp>
        <p:nvSpPr>
          <p:cNvPr id="167" name="Google Shape;167;p10"/>
          <p:cNvSpPr txBox="1"/>
          <p:nvPr/>
        </p:nvSpPr>
        <p:spPr>
          <a:xfrm>
            <a:off x="10761342" y="1263612"/>
            <a:ext cx="17010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86" b="0" i="0" u="none" strike="noStrike" cap="none">
                <a:solidFill>
                  <a:srgbClr val="08524D"/>
                </a:solidFill>
                <a:latin typeface="Rajdhani"/>
                <a:ea typeface="Rajdhani"/>
                <a:cs typeface="Rajdhani"/>
                <a:sym typeface="Rajdhani"/>
              </a:rPr>
              <a:t>01</a:t>
            </a:r>
            <a:endParaRPr/>
          </a:p>
        </p:txBody>
      </p:sp>
      <p:sp>
        <p:nvSpPr>
          <p:cNvPr id="168" name="Google Shape;168;p10"/>
          <p:cNvSpPr txBox="1"/>
          <p:nvPr/>
        </p:nvSpPr>
        <p:spPr>
          <a:xfrm>
            <a:off x="10761342" y="3947132"/>
            <a:ext cx="17010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86" b="0" i="0" u="none" strike="noStrike" cap="none">
                <a:solidFill>
                  <a:srgbClr val="08524D"/>
                </a:solidFill>
                <a:latin typeface="Rajdhani"/>
                <a:ea typeface="Rajdhani"/>
                <a:cs typeface="Rajdhani"/>
                <a:sym typeface="Rajdhani"/>
              </a:rPr>
              <a:t>02</a:t>
            </a:r>
            <a:endParaRPr/>
          </a:p>
        </p:txBody>
      </p:sp>
      <p:sp>
        <p:nvSpPr>
          <p:cNvPr id="169" name="Google Shape;169;p10"/>
          <p:cNvSpPr txBox="1"/>
          <p:nvPr/>
        </p:nvSpPr>
        <p:spPr>
          <a:xfrm>
            <a:off x="10761342" y="6836829"/>
            <a:ext cx="17010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86" b="0" i="0" u="none" strike="noStrike" cap="none">
                <a:solidFill>
                  <a:srgbClr val="08524D"/>
                </a:solidFill>
                <a:latin typeface="Rajdhani"/>
                <a:ea typeface="Rajdhani"/>
                <a:cs typeface="Rajdhani"/>
                <a:sym typeface="Rajdhani"/>
              </a:rPr>
              <a:t>03</a:t>
            </a:r>
            <a:endParaRPr/>
          </a:p>
        </p:txBody>
      </p:sp>
      <p:sp>
        <p:nvSpPr>
          <p:cNvPr id="170" name="Google Shape;170;p10"/>
          <p:cNvSpPr txBox="1"/>
          <p:nvPr/>
        </p:nvSpPr>
        <p:spPr>
          <a:xfrm>
            <a:off x="12678654" y="1750876"/>
            <a:ext cx="4843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99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  <a:endParaRPr/>
          </a:p>
        </p:txBody>
      </p:sp>
      <p:sp>
        <p:nvSpPr>
          <p:cNvPr id="171" name="Google Shape;171;p10"/>
          <p:cNvSpPr txBox="1"/>
          <p:nvPr/>
        </p:nvSpPr>
        <p:spPr>
          <a:xfrm>
            <a:off x="12678654" y="4515283"/>
            <a:ext cx="4843824" cy="796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99">
                <a:latin typeface="Lato"/>
                <a:ea typeface="Lato"/>
                <a:cs typeface="Lato"/>
                <a:sym typeface="Lato"/>
              </a:rPr>
              <a:t>Research Insights</a:t>
            </a:r>
            <a:endParaRPr/>
          </a:p>
        </p:txBody>
      </p:sp>
      <p:sp>
        <p:nvSpPr>
          <p:cNvPr id="172" name="Google Shape;172;p10"/>
          <p:cNvSpPr txBox="1"/>
          <p:nvPr/>
        </p:nvSpPr>
        <p:spPr>
          <a:xfrm>
            <a:off x="12678654" y="7395455"/>
            <a:ext cx="4843824" cy="796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99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24EE46-3AB8-6ABF-B506-B48332C59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3276" y="2828636"/>
            <a:ext cx="1189836" cy="987079"/>
          </a:xfrm>
          <a:prstGeom prst="rect">
            <a:avLst/>
          </a:prstGeom>
        </p:spPr>
      </p:pic>
      <p:grpSp>
        <p:nvGrpSpPr>
          <p:cNvPr id="3" name="Google Shape;199;p12">
            <a:extLst>
              <a:ext uri="{FF2B5EF4-FFF2-40B4-BE49-F238E27FC236}">
                <a16:creationId xmlns:a16="http://schemas.microsoft.com/office/drawing/2014/main" id="{89052B34-C29B-17DE-939D-A7E5DE488279}"/>
              </a:ext>
            </a:extLst>
          </p:cNvPr>
          <p:cNvGrpSpPr/>
          <p:nvPr/>
        </p:nvGrpSpPr>
        <p:grpSpPr>
          <a:xfrm>
            <a:off x="16044116" y="9010079"/>
            <a:ext cx="1598253" cy="1294941"/>
            <a:chOff x="76200" y="-147684"/>
            <a:chExt cx="1066800" cy="884284"/>
          </a:xfrm>
        </p:grpSpPr>
        <p:sp>
          <p:nvSpPr>
            <p:cNvPr id="4" name="Google Shape;200;p12">
              <a:extLst>
                <a:ext uri="{FF2B5EF4-FFF2-40B4-BE49-F238E27FC236}">
                  <a16:creationId xmlns:a16="http://schemas.microsoft.com/office/drawing/2014/main" id="{AB403ABF-CC2C-7CE3-147A-7495EB60D068}"/>
                </a:ext>
              </a:extLst>
            </p:cNvPr>
            <p:cNvSpPr/>
            <p:nvPr/>
          </p:nvSpPr>
          <p:spPr>
            <a:xfrm>
              <a:off x="330200" y="-147684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01;p12">
              <a:extLst>
                <a:ext uri="{FF2B5EF4-FFF2-40B4-BE49-F238E27FC236}">
                  <a16:creationId xmlns:a16="http://schemas.microsoft.com/office/drawing/2014/main" id="{AB85967D-2F12-EDD0-9187-932A68023984}"/>
                </a:ext>
              </a:extLst>
            </p:cNvPr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24D"/>
        </a:solidFill>
        <a:effectLst/>
      </p:bgPr>
    </p:bg>
    <p:spTree>
      <p:nvGrpSpPr>
        <p:cNvPr id="1" name="Shape 441">
          <a:extLst>
            <a:ext uri="{FF2B5EF4-FFF2-40B4-BE49-F238E27FC236}">
              <a16:creationId xmlns:a16="http://schemas.microsoft.com/office/drawing/2014/main" id="{07BA17AB-084B-1FE6-8986-EB00D9B7A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2199A1C-D66B-8DD6-6345-AD00DE2BB873}"/>
              </a:ext>
            </a:extLst>
          </p:cNvPr>
          <p:cNvSpPr/>
          <p:nvPr/>
        </p:nvSpPr>
        <p:spPr>
          <a:xfrm>
            <a:off x="0" y="0"/>
            <a:ext cx="18288000" cy="2865357"/>
          </a:xfrm>
          <a:prstGeom prst="rect">
            <a:avLst/>
          </a:prstGeom>
          <a:solidFill>
            <a:srgbClr val="B5E8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3" name="Google Shape;331;p16">
            <a:extLst>
              <a:ext uri="{FF2B5EF4-FFF2-40B4-BE49-F238E27FC236}">
                <a16:creationId xmlns:a16="http://schemas.microsoft.com/office/drawing/2014/main" id="{EEC23C5A-BAA0-8939-5E76-1F89E355B9C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8080" y="4785360"/>
            <a:ext cx="6827894" cy="55016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36;p16">
            <a:extLst>
              <a:ext uri="{FF2B5EF4-FFF2-40B4-BE49-F238E27FC236}">
                <a16:creationId xmlns:a16="http://schemas.microsoft.com/office/drawing/2014/main" id="{E763AF55-A5EF-5765-FA24-A7E59ADDD056}"/>
              </a:ext>
            </a:extLst>
          </p:cNvPr>
          <p:cNvSpPr txBox="1"/>
          <p:nvPr/>
        </p:nvSpPr>
        <p:spPr>
          <a:xfrm>
            <a:off x="3085578" y="529198"/>
            <a:ext cx="14669447" cy="1817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A Methodology and Heuristics for Re-Architecting a </a:t>
            </a:r>
          </a:p>
          <a:p>
            <a:pPr marL="0" marR="0" lvl="0" indent="0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Legacy System</a:t>
            </a:r>
            <a:endParaRPr lang="en-GB" sz="300">
              <a:solidFill>
                <a:schemeClr val="tx1"/>
              </a:solidFill>
            </a:endParaRPr>
          </a:p>
        </p:txBody>
      </p:sp>
      <p:pic>
        <p:nvPicPr>
          <p:cNvPr id="8" name="Google Shape;342;p17">
            <a:extLst>
              <a:ext uri="{FF2B5EF4-FFF2-40B4-BE49-F238E27FC236}">
                <a16:creationId xmlns:a16="http://schemas.microsoft.com/office/drawing/2014/main" id="{B45D8AB3-C7AD-18D1-D283-7F6FE4D0FBF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574" y="484284"/>
            <a:ext cx="2458900" cy="216806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445;p18">
            <a:extLst>
              <a:ext uri="{FF2B5EF4-FFF2-40B4-BE49-F238E27FC236}">
                <a16:creationId xmlns:a16="http://schemas.microsoft.com/office/drawing/2014/main" id="{152C824B-9DDC-B536-1557-B8928FCDD6AB}"/>
              </a:ext>
            </a:extLst>
          </p:cNvPr>
          <p:cNvSpPr txBox="1"/>
          <p:nvPr/>
        </p:nvSpPr>
        <p:spPr>
          <a:xfrm>
            <a:off x="848879" y="3136630"/>
            <a:ext cx="14238721" cy="594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79000"/>
              </a:lnSpc>
            </a:pPr>
            <a:r>
              <a:rPr lang="en-GB" sz="3200" b="1">
                <a:solidFill>
                  <a:schemeClr val="bg1"/>
                </a:solidFill>
                <a:latin typeface="Lato"/>
                <a:ea typeface="Lato"/>
                <a:cs typeface="Lato"/>
              </a:rPr>
              <a:t>Objective</a:t>
            </a:r>
            <a:r>
              <a:rPr lang="en-GB" sz="3200">
                <a:solidFill>
                  <a:schemeClr val="bg1"/>
                </a:solidFill>
                <a:latin typeface="Lato"/>
                <a:ea typeface="Lato"/>
                <a:cs typeface="Lato"/>
              </a:rPr>
              <a:t>: Re-architecture of a legacy system.</a:t>
            </a:r>
            <a:endParaRPr lang="en-US">
              <a:solidFill>
                <a:schemeClr val="bg1"/>
              </a:solidFill>
              <a:ea typeface="Lato"/>
            </a:endParaRPr>
          </a:p>
          <a:p>
            <a:pPr>
              <a:lnSpc>
                <a:spcPct val="179000"/>
              </a:lnSpc>
            </a:pPr>
            <a:r>
              <a:rPr lang="en-GB" sz="3200">
                <a:solidFill>
                  <a:schemeClr val="bg1"/>
                </a:solidFill>
                <a:latin typeface="Lato"/>
                <a:ea typeface="Lato"/>
                <a:cs typeface="Lato"/>
              </a:rPr>
              <a:t>Challenges:</a:t>
            </a:r>
            <a:endParaRPr lang="en-US">
              <a:solidFill>
                <a:schemeClr val="bg1"/>
              </a:solidFill>
            </a:endParaRPr>
          </a:p>
          <a:p>
            <a:pPr marL="800100" marR="0" lvl="1" indent="-342900" rtl="0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2800" b="0" i="0" u="none" strike="noStrike" cap="none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Lack of system documentation </a:t>
            </a:r>
            <a:endParaRPr lang="en-GB" sz="2800" b="0" i="0" u="none" strike="noStrike" cap="none">
              <a:solidFill>
                <a:schemeClr val="bg1"/>
              </a:solidFill>
              <a:latin typeface="Lato"/>
              <a:ea typeface="Lato"/>
              <a:cs typeface="Lato"/>
            </a:endParaRPr>
          </a:p>
          <a:p>
            <a:pPr marL="800100" marR="0" lvl="1" indent="-342900" rtl="0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2800" b="0" i="0" u="none" strike="noStrike" cap="none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Absence of subject matter expertise.</a:t>
            </a:r>
            <a:endParaRPr lang="en-GB" sz="2800" b="0" i="0" u="none" strike="noStrike" cap="none">
              <a:solidFill>
                <a:schemeClr val="bg1"/>
              </a:solidFill>
              <a:latin typeface="Lato"/>
              <a:ea typeface="Lato"/>
              <a:cs typeface="Lato"/>
            </a:endParaRPr>
          </a:p>
          <a:p>
            <a:pPr marL="0" marR="0" lvl="0" indent="0" rtl="0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0" i="0" u="none" strike="noStrike" cap="none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Solution:</a:t>
            </a:r>
            <a:endParaRPr lang="en-GB" sz="3200" b="0" i="0" u="none" strike="noStrike" cap="none">
              <a:solidFill>
                <a:schemeClr val="bg1"/>
              </a:solidFill>
              <a:latin typeface="Lato"/>
              <a:ea typeface="Lato"/>
              <a:cs typeface="Lato"/>
            </a:endParaRPr>
          </a:p>
          <a:p>
            <a:pPr marL="1028700" marR="0" lvl="1" indent="-571500" rtl="0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2800" b="0" i="0" u="none" strike="noStrike" cap="none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Model-Based Systems Engineering (MBSE) using </a:t>
            </a:r>
            <a:r>
              <a:rPr lang="en-GB" sz="2800" b="0" i="0" u="none" strike="noStrike" cap="none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SysML</a:t>
            </a:r>
            <a:r>
              <a:rPr lang="en-GB" sz="2800" b="0" i="0" u="none" strike="noStrike" cap="none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lang="en-GB" sz="2800" b="0" i="0" u="none" strike="noStrike" cap="none">
              <a:solidFill>
                <a:schemeClr val="bg1"/>
              </a:solidFill>
              <a:latin typeface="Lato"/>
              <a:ea typeface="Lato"/>
              <a:cs typeface="Lato"/>
            </a:endParaRPr>
          </a:p>
          <a:p>
            <a:pPr marL="1028700" marR="0" lvl="1" indent="-571500" rtl="0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2800" b="0" i="0" u="none" strike="noStrike" cap="none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New process for re-definition of system architecture.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0" name="Google Shape;336;p16">
            <a:extLst>
              <a:ext uri="{FF2B5EF4-FFF2-40B4-BE49-F238E27FC236}">
                <a16:creationId xmlns:a16="http://schemas.microsoft.com/office/drawing/2014/main" id="{DE18E415-CACB-2E76-90C9-92D16BD4EFAD}"/>
              </a:ext>
            </a:extLst>
          </p:cNvPr>
          <p:cNvSpPr txBox="1"/>
          <p:nvPr/>
        </p:nvSpPr>
        <p:spPr>
          <a:xfrm>
            <a:off x="7528559" y="2259678"/>
            <a:ext cx="10226467" cy="60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Author:</a:t>
            </a:r>
            <a:r>
              <a:rPr lang="en-GB" sz="32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 </a:t>
            </a:r>
            <a:r>
              <a:rPr lang="en-GB" sz="28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Richard Wise, Lindsey Sheppard, John Huggins </a:t>
            </a:r>
            <a:r>
              <a:rPr lang="en-GB" sz="3200" b="1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Journal:</a:t>
            </a:r>
            <a:r>
              <a:rPr lang="en-GB" sz="32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 </a:t>
            </a:r>
            <a:r>
              <a:rPr lang="en-GB" sz="28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IEEE</a:t>
            </a:r>
            <a:r>
              <a:rPr lang="en-GB" sz="32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  </a:t>
            </a:r>
            <a:endParaRPr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129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24D"/>
        </a:solidFill>
        <a:effectLst/>
      </p:bgPr>
    </p:bg>
    <p:spTree>
      <p:nvGrpSpPr>
        <p:cNvPr id="1" name="Shape 441">
          <a:extLst>
            <a:ext uri="{FF2B5EF4-FFF2-40B4-BE49-F238E27FC236}">
              <a16:creationId xmlns:a16="http://schemas.microsoft.com/office/drawing/2014/main" id="{FEF22D56-71AE-57E3-DC1D-F6A45F11C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1;p9">
            <a:extLst>
              <a:ext uri="{FF2B5EF4-FFF2-40B4-BE49-F238E27FC236}">
                <a16:creationId xmlns:a16="http://schemas.microsoft.com/office/drawing/2014/main" id="{0FF7AE7E-4890-4A5F-7B43-DBA075F7352C}"/>
              </a:ext>
            </a:extLst>
          </p:cNvPr>
          <p:cNvSpPr/>
          <p:nvPr/>
        </p:nvSpPr>
        <p:spPr>
          <a:xfrm>
            <a:off x="9594492" y="8949080"/>
            <a:ext cx="8437612" cy="1011751"/>
          </a:xfrm>
          <a:custGeom>
            <a:avLst/>
            <a:gdLst/>
            <a:ahLst/>
            <a:cxnLst/>
            <a:rect l="l" t="t" r="r" b="b"/>
            <a:pathLst>
              <a:path w="2222252" h="266469" extrusionOk="0">
                <a:moveTo>
                  <a:pt x="1111126" y="0"/>
                </a:moveTo>
                <a:cubicBezTo>
                  <a:pt x="497468" y="0"/>
                  <a:pt x="0" y="59651"/>
                  <a:pt x="0" y="133235"/>
                </a:cubicBezTo>
                <a:cubicBezTo>
                  <a:pt x="0" y="206818"/>
                  <a:pt x="497468" y="266469"/>
                  <a:pt x="1111126" y="266469"/>
                </a:cubicBezTo>
                <a:cubicBezTo>
                  <a:pt x="1724784" y="266469"/>
                  <a:pt x="2222252" y="206818"/>
                  <a:pt x="2222252" y="133235"/>
                </a:cubicBezTo>
                <a:cubicBezTo>
                  <a:pt x="2222252" y="59651"/>
                  <a:pt x="1724784" y="0"/>
                  <a:pt x="1111126" y="0"/>
                </a:cubicBezTo>
                <a:close/>
              </a:path>
            </a:pathLst>
          </a:custGeom>
          <a:solidFill>
            <a:srgbClr val="0730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2" name="Google Shape;442;p18">
            <a:extLst>
              <a:ext uri="{FF2B5EF4-FFF2-40B4-BE49-F238E27FC236}">
                <a16:creationId xmlns:a16="http://schemas.microsoft.com/office/drawing/2014/main" id="{833DEEBA-C5EC-61D1-640B-34E9D1FDD73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697" y="7986664"/>
            <a:ext cx="3846300" cy="1904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18">
            <a:extLst>
              <a:ext uri="{FF2B5EF4-FFF2-40B4-BE49-F238E27FC236}">
                <a16:creationId xmlns:a16="http://schemas.microsoft.com/office/drawing/2014/main" id="{0542CA7A-848A-8F99-A2E4-54B3ABCAE49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19620"/>
          <a:stretch/>
        </p:blipFill>
        <p:spPr>
          <a:xfrm>
            <a:off x="14278975" y="1046675"/>
            <a:ext cx="4009024" cy="18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18">
            <a:extLst>
              <a:ext uri="{FF2B5EF4-FFF2-40B4-BE49-F238E27FC236}">
                <a16:creationId xmlns:a16="http://schemas.microsoft.com/office/drawing/2014/main" id="{5D553800-B0B6-7A87-1551-3BB1831E3196}"/>
              </a:ext>
            </a:extLst>
          </p:cNvPr>
          <p:cNvSpPr txBox="1"/>
          <p:nvPr/>
        </p:nvSpPr>
        <p:spPr>
          <a:xfrm>
            <a:off x="711718" y="2664295"/>
            <a:ext cx="15320761" cy="418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32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</a:endParaRPr>
          </a:p>
          <a:p>
            <a:pPr marL="1028700" lvl="1" indent="-571500">
              <a:lnSpc>
                <a:spcPct val="179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Transition from the traditional</a:t>
            </a:r>
            <a:endParaRPr lang="en-GB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1">
              <a:lnSpc>
                <a:spcPct val="179000"/>
              </a:lnSpc>
              <a:buClr>
                <a:schemeClr val="bg1"/>
              </a:buClr>
            </a:pPr>
            <a:r>
              <a:rPr lang="en-GB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 waterfall-Model to MBSE using </a:t>
            </a:r>
            <a:r>
              <a:rPr lang="en-GB" sz="320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SysML</a:t>
            </a:r>
            <a:endParaRPr lang="en-GB" sz="28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</a:endParaRPr>
          </a:p>
          <a:p>
            <a:pPr marL="1028700" marR="0" lvl="1" indent="-571500" rtl="0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2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Refine the models over time. </a:t>
            </a:r>
            <a:endParaRPr lang="en-GB" sz="28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</a:endParaRPr>
          </a:p>
          <a:p>
            <a:pPr marL="1028700" marR="0" lvl="1" indent="-571500" rtl="0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2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Redefine system architecture as needed.</a:t>
            </a:r>
            <a:endParaRPr lang="en-GB" sz="2800"/>
          </a:p>
        </p:txBody>
      </p:sp>
      <p:sp>
        <p:nvSpPr>
          <p:cNvPr id="2" name="Google Shape;154;p9">
            <a:extLst>
              <a:ext uri="{FF2B5EF4-FFF2-40B4-BE49-F238E27FC236}">
                <a16:creationId xmlns:a16="http://schemas.microsoft.com/office/drawing/2014/main" id="{7BFF4F72-D047-8252-BB4D-2EE663455E3E}"/>
              </a:ext>
            </a:extLst>
          </p:cNvPr>
          <p:cNvSpPr txBox="1"/>
          <p:nvPr/>
        </p:nvSpPr>
        <p:spPr>
          <a:xfrm>
            <a:off x="1030377" y="627306"/>
            <a:ext cx="9718200" cy="121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0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Results &amp; Conclusion</a:t>
            </a:r>
            <a:endParaRPr lang="en-US" sz="8800"/>
          </a:p>
        </p:txBody>
      </p:sp>
      <p:pic>
        <p:nvPicPr>
          <p:cNvPr id="3" name="Google Shape;153;p9">
            <a:extLst>
              <a:ext uri="{FF2B5EF4-FFF2-40B4-BE49-F238E27FC236}">
                <a16:creationId xmlns:a16="http://schemas.microsoft.com/office/drawing/2014/main" id="{614768B3-BB9F-1FB4-5319-F219F7E990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27880" y="3815393"/>
            <a:ext cx="7617423" cy="57892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34227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>
          <a:extLst>
            <a:ext uri="{FF2B5EF4-FFF2-40B4-BE49-F238E27FC236}">
              <a16:creationId xmlns:a16="http://schemas.microsoft.com/office/drawing/2014/main" id="{BA38BDEA-ADAF-E3D7-F31F-4C11F1A3D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E92A7CD-78BE-FE15-DFD5-E324D04266BB}"/>
              </a:ext>
            </a:extLst>
          </p:cNvPr>
          <p:cNvSpPr/>
          <p:nvPr/>
        </p:nvSpPr>
        <p:spPr>
          <a:xfrm>
            <a:off x="0" y="0"/>
            <a:ext cx="18288000" cy="3136630"/>
          </a:xfrm>
          <a:prstGeom prst="rect">
            <a:avLst/>
          </a:prstGeom>
          <a:solidFill>
            <a:srgbClr val="B5E8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" name="Google Shape;336;p16">
            <a:extLst>
              <a:ext uri="{FF2B5EF4-FFF2-40B4-BE49-F238E27FC236}">
                <a16:creationId xmlns:a16="http://schemas.microsoft.com/office/drawing/2014/main" id="{331985CB-5895-8401-8A64-D7913C6CFFFB}"/>
              </a:ext>
            </a:extLst>
          </p:cNvPr>
          <p:cNvSpPr txBox="1"/>
          <p:nvPr/>
        </p:nvSpPr>
        <p:spPr>
          <a:xfrm>
            <a:off x="3085578" y="529198"/>
            <a:ext cx="14669447" cy="90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Migrating a Legacy System to a Microservice Architecture</a:t>
            </a:r>
            <a:endParaRPr lang="en-GB" sz="300">
              <a:solidFill>
                <a:schemeClr val="tx1"/>
              </a:solidFill>
            </a:endParaRPr>
          </a:p>
        </p:txBody>
      </p:sp>
      <p:pic>
        <p:nvPicPr>
          <p:cNvPr id="8" name="Google Shape;342;p17">
            <a:extLst>
              <a:ext uri="{FF2B5EF4-FFF2-40B4-BE49-F238E27FC236}">
                <a16:creationId xmlns:a16="http://schemas.microsoft.com/office/drawing/2014/main" id="{724AEE6A-4AD4-1A66-0A58-FD66262D9CA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574" y="484284"/>
            <a:ext cx="2458900" cy="216806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445;p18">
            <a:extLst>
              <a:ext uri="{FF2B5EF4-FFF2-40B4-BE49-F238E27FC236}">
                <a16:creationId xmlns:a16="http://schemas.microsoft.com/office/drawing/2014/main" id="{3DCC85D1-EA5C-5B94-05C2-C5240AC9B7C1}"/>
              </a:ext>
            </a:extLst>
          </p:cNvPr>
          <p:cNvSpPr txBox="1"/>
          <p:nvPr/>
        </p:nvSpPr>
        <p:spPr>
          <a:xfrm>
            <a:off x="848879" y="3136630"/>
            <a:ext cx="15000721" cy="330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0" i="0" u="none" strike="noStrike" cap="none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Objective: Migrating legacy systems to microservice architecture. </a:t>
            </a:r>
            <a:endParaRPr lang="en-GB" sz="3200" b="0" i="0" u="none" strike="noStrike" cap="none">
              <a:solidFill>
                <a:schemeClr val="bg1"/>
              </a:solidFill>
              <a:latin typeface="Lato"/>
              <a:ea typeface="Lato"/>
              <a:cs typeface="Lato"/>
            </a:endParaRPr>
          </a:p>
          <a:p>
            <a:pPr marL="0" marR="0" lvl="0" indent="0" rtl="0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0" i="0" u="none" strike="noStrike" cap="none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Challenges:</a:t>
            </a:r>
            <a:endParaRPr lang="en-GB" sz="3200" b="0" i="0" u="none" strike="noStrike" cap="none">
              <a:solidFill>
                <a:schemeClr val="bg1"/>
              </a:solidFill>
              <a:latin typeface="Lato"/>
              <a:ea typeface="Lato"/>
              <a:cs typeface="Lato"/>
            </a:endParaRPr>
          </a:p>
          <a:p>
            <a:pPr marL="800100" marR="0" lvl="1" indent="-342900" rtl="0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2800" b="0" i="0" u="none" strike="noStrike" cap="none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Systematic mapping.</a:t>
            </a:r>
            <a:endParaRPr lang="en-GB" sz="2800" b="0" i="0" u="none" strike="noStrike" cap="none">
              <a:solidFill>
                <a:schemeClr val="bg1"/>
              </a:solidFill>
              <a:latin typeface="Lato"/>
              <a:ea typeface="Lato"/>
              <a:cs typeface="Lato"/>
            </a:endParaRPr>
          </a:p>
          <a:p>
            <a:pPr marL="800100" marR="0" lvl="1" indent="-342900" rtl="0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2800" b="0" i="0" u="none" strike="noStrike" cap="none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microservice migration</a:t>
            </a:r>
            <a:endParaRPr lang="en-GB" sz="2800" b="0" i="0" u="none" strike="noStrike" cap="none">
              <a:solidFill>
                <a:schemeClr val="bg1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10" name="Google Shape;336;p16">
            <a:extLst>
              <a:ext uri="{FF2B5EF4-FFF2-40B4-BE49-F238E27FC236}">
                <a16:creationId xmlns:a16="http://schemas.microsoft.com/office/drawing/2014/main" id="{0BD39938-82F0-61A3-FA6D-388DB0CAE717}"/>
              </a:ext>
            </a:extLst>
          </p:cNvPr>
          <p:cNvSpPr txBox="1"/>
          <p:nvPr/>
        </p:nvSpPr>
        <p:spPr>
          <a:xfrm>
            <a:off x="5181601" y="1771305"/>
            <a:ext cx="12725825" cy="1211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Author:</a:t>
            </a:r>
            <a:r>
              <a:rPr lang="en-GB" sz="32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 </a:t>
            </a:r>
            <a:r>
              <a:rPr lang="fi-FI" sz="28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 Kristian Tuusjärvi , Jussi Kasurinen, Sami Hyrynsalmi </a:t>
            </a:r>
            <a:r>
              <a:rPr lang="en-GB" sz="3200" b="1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Journal:</a:t>
            </a:r>
            <a:r>
              <a:rPr lang="en-GB" sz="32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 e-</a:t>
            </a:r>
            <a:r>
              <a:rPr lang="en-GB" sz="28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Informatica Software Engineering Journal</a:t>
            </a:r>
            <a:r>
              <a:rPr lang="en-GB" sz="32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  </a:t>
            </a:r>
            <a:endParaRPr sz="3200">
              <a:solidFill>
                <a:schemeClr val="tx1"/>
              </a:solidFill>
            </a:endParaRPr>
          </a:p>
        </p:txBody>
      </p:sp>
      <p:pic>
        <p:nvPicPr>
          <p:cNvPr id="2" name="Google Shape;212;p12">
            <a:extLst>
              <a:ext uri="{FF2B5EF4-FFF2-40B4-BE49-F238E27FC236}">
                <a16:creationId xmlns:a16="http://schemas.microsoft.com/office/drawing/2014/main" id="{EEDD5F3B-CB43-9B4D-1D30-3C95B1FC168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43520" y="4191000"/>
            <a:ext cx="7759105" cy="609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1250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>
          <a:extLst>
            <a:ext uri="{FF2B5EF4-FFF2-40B4-BE49-F238E27FC236}">
              <a16:creationId xmlns:a16="http://schemas.microsoft.com/office/drawing/2014/main" id="{D0D354A1-B8C5-8810-8BF2-27385CF3D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18">
            <a:extLst>
              <a:ext uri="{FF2B5EF4-FFF2-40B4-BE49-F238E27FC236}">
                <a16:creationId xmlns:a16="http://schemas.microsoft.com/office/drawing/2014/main" id="{1CA8995E-7047-F7FC-1852-94639979F79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0365" y="-181019"/>
            <a:ext cx="3846300" cy="1904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18">
            <a:extLst>
              <a:ext uri="{FF2B5EF4-FFF2-40B4-BE49-F238E27FC236}">
                <a16:creationId xmlns:a16="http://schemas.microsoft.com/office/drawing/2014/main" id="{4CB4EC01-D6C2-6B0B-8AE3-811A6DF40FA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19620"/>
          <a:stretch/>
        </p:blipFill>
        <p:spPr>
          <a:xfrm>
            <a:off x="14278975" y="1046675"/>
            <a:ext cx="4009024" cy="18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18">
            <a:extLst>
              <a:ext uri="{FF2B5EF4-FFF2-40B4-BE49-F238E27FC236}">
                <a16:creationId xmlns:a16="http://schemas.microsoft.com/office/drawing/2014/main" id="{A98708EC-69ED-7352-7460-BB7EDC348AF4}"/>
              </a:ext>
            </a:extLst>
          </p:cNvPr>
          <p:cNvSpPr txBox="1"/>
          <p:nvPr/>
        </p:nvSpPr>
        <p:spPr>
          <a:xfrm>
            <a:off x="711718" y="2594790"/>
            <a:ext cx="11119464" cy="3966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Key Findings :</a:t>
            </a:r>
            <a:endParaRPr lang="en-GB" sz="32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</a:endParaRPr>
          </a:p>
          <a:p>
            <a:pPr marL="1028700" lvl="1" indent="-571500">
              <a:lnSpc>
                <a:spcPct val="179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2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Focus is mainly on the </a:t>
            </a:r>
            <a:r>
              <a:rPr lang="en-GB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transformation phase.</a:t>
            </a:r>
            <a:endParaRPr lang="en-GB" sz="28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</a:endParaRPr>
          </a:p>
          <a:p>
            <a:pPr marL="1028700" lvl="1" indent="-571500">
              <a:lnSpc>
                <a:spcPct val="179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2800">
                <a:solidFill>
                  <a:srgbClr val="FFFFFF"/>
                </a:solidFill>
                <a:latin typeface="Lato"/>
                <a:ea typeface="Lato"/>
                <a:cs typeface="Lato"/>
              </a:rPr>
              <a:t>Convert into components (microservices).</a:t>
            </a:r>
            <a:endParaRPr lang="en-GB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1028700" lvl="1" indent="-571500">
              <a:lnSpc>
                <a:spcPct val="179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2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More cohesive research </a:t>
            </a:r>
            <a:r>
              <a:rPr lang="en-GB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about project is</a:t>
            </a:r>
            <a:r>
              <a:rPr lang="en-GB" sz="2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needed for</a:t>
            </a:r>
            <a:r>
              <a:rPr lang="en-GB" sz="2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successful migration practices. </a:t>
            </a:r>
            <a:endParaRPr sz="2800"/>
          </a:p>
        </p:txBody>
      </p:sp>
      <p:sp>
        <p:nvSpPr>
          <p:cNvPr id="2" name="Google Shape;154;p9">
            <a:extLst>
              <a:ext uri="{FF2B5EF4-FFF2-40B4-BE49-F238E27FC236}">
                <a16:creationId xmlns:a16="http://schemas.microsoft.com/office/drawing/2014/main" id="{C2F12C63-57DE-8184-DA63-9B65378094A5}"/>
              </a:ext>
            </a:extLst>
          </p:cNvPr>
          <p:cNvSpPr txBox="1"/>
          <p:nvPr/>
        </p:nvSpPr>
        <p:spPr>
          <a:xfrm>
            <a:off x="1030377" y="627306"/>
            <a:ext cx="9718200" cy="121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0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Results &amp; Conclusion</a:t>
            </a:r>
            <a:endParaRPr lang="en-US" sz="8800"/>
          </a:p>
        </p:txBody>
      </p:sp>
      <p:sp>
        <p:nvSpPr>
          <p:cNvPr id="6" name="Google Shape;696;p25">
            <a:extLst>
              <a:ext uri="{FF2B5EF4-FFF2-40B4-BE49-F238E27FC236}">
                <a16:creationId xmlns:a16="http://schemas.microsoft.com/office/drawing/2014/main" id="{F6319FD4-63C1-B789-BA4E-404F5EAF2137}"/>
              </a:ext>
            </a:extLst>
          </p:cNvPr>
          <p:cNvSpPr/>
          <p:nvPr/>
        </p:nvSpPr>
        <p:spPr>
          <a:xfrm>
            <a:off x="11611105" y="2765613"/>
            <a:ext cx="6876053" cy="7521387"/>
          </a:xfrm>
          <a:custGeom>
            <a:avLst/>
            <a:gdLst/>
            <a:ahLst/>
            <a:cxnLst/>
            <a:rect l="l" t="t" r="r" b="b"/>
            <a:pathLst>
              <a:path w="830413" h="1189394" extrusionOk="0">
                <a:moveTo>
                  <a:pt x="0" y="0"/>
                </a:moveTo>
                <a:lnTo>
                  <a:pt x="830413" y="0"/>
                </a:lnTo>
                <a:lnTo>
                  <a:pt x="830413" y="1189393"/>
                </a:lnTo>
                <a:lnTo>
                  <a:pt x="0" y="11893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071706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>
          <a:extLst>
            <a:ext uri="{FF2B5EF4-FFF2-40B4-BE49-F238E27FC236}">
              <a16:creationId xmlns:a16="http://schemas.microsoft.com/office/drawing/2014/main" id="{6A0FE69C-EEBB-E17C-F4BC-31FCD1E80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607B710-6DB8-2942-D310-74D7CF8F5077}"/>
              </a:ext>
            </a:extLst>
          </p:cNvPr>
          <p:cNvSpPr/>
          <p:nvPr/>
        </p:nvSpPr>
        <p:spPr>
          <a:xfrm>
            <a:off x="0" y="0"/>
            <a:ext cx="18288000" cy="3395374"/>
          </a:xfrm>
          <a:prstGeom prst="rect">
            <a:avLst/>
          </a:prstGeom>
          <a:solidFill>
            <a:srgbClr val="B5E8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" name="Google Shape;336;p16">
            <a:extLst>
              <a:ext uri="{FF2B5EF4-FFF2-40B4-BE49-F238E27FC236}">
                <a16:creationId xmlns:a16="http://schemas.microsoft.com/office/drawing/2014/main" id="{D9B1E26D-F266-3B38-47A3-B2480A7CFDD1}"/>
              </a:ext>
            </a:extLst>
          </p:cNvPr>
          <p:cNvSpPr txBox="1"/>
          <p:nvPr/>
        </p:nvSpPr>
        <p:spPr>
          <a:xfrm>
            <a:off x="2839474" y="525944"/>
            <a:ext cx="15050396" cy="1817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An Approach to Software Architecture Analysis for Evolution and Reusability</a:t>
            </a:r>
            <a:endParaRPr lang="en-GB" sz="300">
              <a:solidFill>
                <a:schemeClr val="tx1"/>
              </a:solidFill>
            </a:endParaRPr>
          </a:p>
        </p:txBody>
      </p:sp>
      <p:pic>
        <p:nvPicPr>
          <p:cNvPr id="8" name="Google Shape;342;p17">
            <a:extLst>
              <a:ext uri="{FF2B5EF4-FFF2-40B4-BE49-F238E27FC236}">
                <a16:creationId xmlns:a16="http://schemas.microsoft.com/office/drawing/2014/main" id="{FAF85843-5EF2-D93E-0C69-75D043E84C7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574" y="484284"/>
            <a:ext cx="2458900" cy="216806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445;p18">
            <a:extLst>
              <a:ext uri="{FF2B5EF4-FFF2-40B4-BE49-F238E27FC236}">
                <a16:creationId xmlns:a16="http://schemas.microsoft.com/office/drawing/2014/main" id="{DC77C0C8-77CF-AB0D-BDBC-2CA01521565B}"/>
              </a:ext>
            </a:extLst>
          </p:cNvPr>
          <p:cNvSpPr txBox="1"/>
          <p:nvPr/>
        </p:nvSpPr>
        <p:spPr>
          <a:xfrm>
            <a:off x="693206" y="3620578"/>
            <a:ext cx="16585681" cy="418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79000"/>
              </a:lnSpc>
            </a:pPr>
            <a:r>
              <a:rPr lang="en-GB" sz="3200" b="0" i="0" u="none" strike="noStrike" cap="none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Objective: Promote software evolution and reuse through architecture analysis</a:t>
            </a:r>
            <a:r>
              <a:rPr lang="en-GB" sz="320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and redefining</a:t>
            </a:r>
            <a:r>
              <a:rPr lang="en-GB" sz="3200" b="0" i="0" u="none" strike="noStrike" cap="none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lang="en-GB" sz="3200" b="0" i="0" u="none" strike="noStrike" cap="none">
              <a:solidFill>
                <a:schemeClr val="bg1"/>
              </a:solidFill>
              <a:latin typeface="Lato"/>
              <a:ea typeface="Lato"/>
              <a:cs typeface="Lato"/>
            </a:endParaRPr>
          </a:p>
          <a:p>
            <a:pPr marL="0" marR="0" lvl="0" indent="0" rtl="0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0" i="0" u="none" strike="noStrike" cap="none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Challenges:</a:t>
            </a:r>
            <a:endParaRPr lang="en-GB" sz="3200" b="0" i="0" u="none" strike="noStrike" cap="none">
              <a:solidFill>
                <a:schemeClr val="bg1"/>
              </a:solidFill>
              <a:latin typeface="Lato"/>
              <a:ea typeface="Lato"/>
              <a:cs typeface="Lato"/>
            </a:endParaRPr>
          </a:p>
          <a:p>
            <a:pPr marL="571500" marR="0" lvl="0" indent="-571500" rtl="0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2800" b="0" i="0" u="none" strike="noStrike" cap="none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Framework for </a:t>
            </a:r>
            <a:r>
              <a:rPr lang="en-GB" sz="2800" b="0" i="0" u="none" strike="noStrike" cap="none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modeling</a:t>
            </a:r>
            <a:r>
              <a:rPr lang="en-GB" sz="2800" b="0" i="0" u="none" strike="noStrike" cap="none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-GB" sz="2800" b="0" i="0" u="none" strike="noStrike" cap="none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analyzing</a:t>
            </a:r>
            <a:r>
              <a:rPr lang="en-GB" sz="2800" b="0" i="0" u="none" strike="noStrike" cap="none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software architecture.</a:t>
            </a:r>
            <a:endParaRPr lang="en-GB" sz="2800" b="0" i="0" u="none" strike="noStrike" cap="none">
              <a:solidFill>
                <a:schemeClr val="bg1"/>
              </a:solidFill>
              <a:latin typeface="Lato"/>
              <a:ea typeface="Lato"/>
              <a:cs typeface="Lato"/>
            </a:endParaRPr>
          </a:p>
          <a:p>
            <a:pPr marL="571500" marR="0" lvl="0" indent="-571500" rtl="0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2800" b="0" i="0" u="none" strike="noStrike" cap="none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Application to large-scale telecommunications systems.</a:t>
            </a:r>
            <a:endParaRPr lang="en-GB" sz="2800" b="0" i="0" u="none" strike="noStrike" cap="none">
              <a:solidFill>
                <a:schemeClr val="bg1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10" name="Google Shape;336;p16">
            <a:extLst>
              <a:ext uri="{FF2B5EF4-FFF2-40B4-BE49-F238E27FC236}">
                <a16:creationId xmlns:a16="http://schemas.microsoft.com/office/drawing/2014/main" id="{F8E82433-C59B-531B-E479-DB85A70CB528}"/>
              </a:ext>
            </a:extLst>
          </p:cNvPr>
          <p:cNvSpPr txBox="1"/>
          <p:nvPr/>
        </p:nvSpPr>
        <p:spPr>
          <a:xfrm>
            <a:off x="3688353" y="2172021"/>
            <a:ext cx="14066674" cy="113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Author:</a:t>
            </a:r>
            <a:r>
              <a:rPr lang="en-GB" sz="32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 </a:t>
            </a:r>
            <a:r>
              <a:rPr lang="en-GB" sz="28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Chung-</a:t>
            </a:r>
            <a:r>
              <a:rPr lang="en-GB" sz="2800" err="1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Horng</a:t>
            </a:r>
            <a:r>
              <a:rPr lang="en-GB" sz="28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 Lung, Sonia Bot, </a:t>
            </a:r>
            <a:r>
              <a:rPr lang="en-GB" sz="2800" err="1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Kalai</a:t>
            </a:r>
            <a:r>
              <a:rPr lang="en-GB" sz="28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 </a:t>
            </a:r>
            <a:r>
              <a:rPr lang="en-GB" sz="2800" err="1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Kalaichelvan</a:t>
            </a:r>
            <a:r>
              <a:rPr lang="en-GB" sz="28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 </a:t>
            </a:r>
            <a:r>
              <a:rPr lang="en-GB" sz="3200" b="1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Journal:</a:t>
            </a:r>
            <a:r>
              <a:rPr lang="en-GB" sz="32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 </a:t>
            </a:r>
            <a:r>
              <a:rPr lang="en-GB" sz="28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Proc. of CASCON (Centre for Advanced Studies Conf.)  </a:t>
            </a:r>
            <a:endParaRPr sz="2800">
              <a:solidFill>
                <a:schemeClr val="tx1"/>
              </a:solidFill>
            </a:endParaRPr>
          </a:p>
        </p:txBody>
      </p:sp>
      <p:sp>
        <p:nvSpPr>
          <p:cNvPr id="2" name="Google Shape;693;p25">
            <a:extLst>
              <a:ext uri="{FF2B5EF4-FFF2-40B4-BE49-F238E27FC236}">
                <a16:creationId xmlns:a16="http://schemas.microsoft.com/office/drawing/2014/main" id="{8FA32D83-FE83-9545-D36F-EAD478E84EF6}"/>
              </a:ext>
            </a:extLst>
          </p:cNvPr>
          <p:cNvSpPr/>
          <p:nvPr/>
        </p:nvSpPr>
        <p:spPr>
          <a:xfrm>
            <a:off x="10918842" y="5545095"/>
            <a:ext cx="7604461" cy="4741906"/>
          </a:xfrm>
          <a:custGeom>
            <a:avLst/>
            <a:gdLst/>
            <a:ahLst/>
            <a:cxnLst/>
            <a:rect l="l" t="t" r="r" b="b"/>
            <a:pathLst>
              <a:path w="1540413" h="1115383" extrusionOk="0">
                <a:moveTo>
                  <a:pt x="0" y="0"/>
                </a:moveTo>
                <a:lnTo>
                  <a:pt x="1540413" y="0"/>
                </a:lnTo>
                <a:lnTo>
                  <a:pt x="1540413" y="1115383"/>
                </a:lnTo>
                <a:lnTo>
                  <a:pt x="0" y="11153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49817"/>
            </a:stretch>
          </a:blipFill>
          <a:ln>
            <a:noFill/>
          </a:ln>
        </p:spPr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073567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>
          <a:extLst>
            <a:ext uri="{FF2B5EF4-FFF2-40B4-BE49-F238E27FC236}">
              <a16:creationId xmlns:a16="http://schemas.microsoft.com/office/drawing/2014/main" id="{C1B14EF6-4E92-1764-2E7F-30BA54549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8">
            <a:extLst>
              <a:ext uri="{FF2B5EF4-FFF2-40B4-BE49-F238E27FC236}">
                <a16:creationId xmlns:a16="http://schemas.microsoft.com/office/drawing/2014/main" id="{C66CDD88-E973-28EC-A7A2-381CBAC1012A}"/>
              </a:ext>
            </a:extLst>
          </p:cNvPr>
          <p:cNvSpPr txBox="1"/>
          <p:nvPr/>
        </p:nvSpPr>
        <p:spPr>
          <a:xfrm>
            <a:off x="1116384" y="2493910"/>
            <a:ext cx="6908282" cy="440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79000"/>
              </a:lnSpc>
            </a:pPr>
            <a:r>
              <a:rPr lang="en-GB" sz="32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Approach : </a:t>
            </a:r>
            <a:endParaRPr lang="en-GB"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>
              <a:lnSpc>
                <a:spcPct val="179000"/>
              </a:lnSpc>
              <a:buFont typeface="Calibri"/>
              <a:buChar char="-"/>
            </a:pPr>
            <a:r>
              <a:rPr lang="en-GB" sz="3200" b="1">
                <a:solidFill>
                  <a:srgbClr val="FFFFFF"/>
                </a:solidFill>
                <a:ea typeface="Lato"/>
              </a:rPr>
              <a:t>Promoting software evolution and reuse</a:t>
            </a:r>
            <a:r>
              <a:rPr lang="en-GB" sz="3200">
                <a:solidFill>
                  <a:srgbClr val="FFFFFF"/>
                </a:solidFill>
                <a:ea typeface="Lato"/>
              </a:rPr>
              <a:t> through architecture analysis </a:t>
            </a:r>
          </a:p>
          <a:p>
            <a:pPr marL="457200" indent="-457200">
              <a:lnSpc>
                <a:spcPct val="179000"/>
              </a:lnSpc>
              <a:buFont typeface="Calibri"/>
              <a:buChar char="-"/>
            </a:pPr>
            <a:endParaRPr lang="en-GB" sz="3200">
              <a:solidFill>
                <a:srgbClr val="FFFFFF"/>
              </a:solidFill>
              <a:ea typeface="Lato"/>
            </a:endParaRPr>
          </a:p>
        </p:txBody>
      </p:sp>
      <p:sp>
        <p:nvSpPr>
          <p:cNvPr id="2" name="Google Shape;154;p9">
            <a:extLst>
              <a:ext uri="{FF2B5EF4-FFF2-40B4-BE49-F238E27FC236}">
                <a16:creationId xmlns:a16="http://schemas.microsoft.com/office/drawing/2014/main" id="{3180B7C3-165E-E151-86F7-81426DA02BD0}"/>
              </a:ext>
            </a:extLst>
          </p:cNvPr>
          <p:cNvSpPr txBox="1"/>
          <p:nvPr/>
        </p:nvSpPr>
        <p:spPr>
          <a:xfrm>
            <a:off x="1030377" y="627306"/>
            <a:ext cx="9718200" cy="121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0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Results &amp; Conclusion</a:t>
            </a:r>
            <a:endParaRPr lang="en-US" sz="8800"/>
          </a:p>
        </p:txBody>
      </p:sp>
      <p:sp>
        <p:nvSpPr>
          <p:cNvPr id="4" name="Google Shape;696;p25">
            <a:extLst>
              <a:ext uri="{FF2B5EF4-FFF2-40B4-BE49-F238E27FC236}">
                <a16:creationId xmlns:a16="http://schemas.microsoft.com/office/drawing/2014/main" id="{570E5D6C-4F27-9B80-015E-B0DBE9D1CCB1}"/>
              </a:ext>
            </a:extLst>
          </p:cNvPr>
          <p:cNvSpPr/>
          <p:nvPr/>
        </p:nvSpPr>
        <p:spPr>
          <a:xfrm>
            <a:off x="11199341" y="2765613"/>
            <a:ext cx="6876053" cy="7521387"/>
          </a:xfrm>
          <a:custGeom>
            <a:avLst/>
            <a:gdLst/>
            <a:ahLst/>
            <a:cxnLst/>
            <a:rect l="l" t="t" r="r" b="b"/>
            <a:pathLst>
              <a:path w="830413" h="1189394" extrusionOk="0">
                <a:moveTo>
                  <a:pt x="0" y="0"/>
                </a:moveTo>
                <a:lnTo>
                  <a:pt x="830413" y="0"/>
                </a:lnTo>
                <a:lnTo>
                  <a:pt x="830413" y="1189393"/>
                </a:lnTo>
                <a:lnTo>
                  <a:pt x="0" y="11893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44377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D29F"/>
        </a:solidFill>
        <a:effectLst/>
      </p:bgPr>
    </p:bg>
    <p:spTree>
      <p:nvGrpSpPr>
        <p:cNvPr id="1" name="Shape 506">
          <a:extLst>
            <a:ext uri="{FF2B5EF4-FFF2-40B4-BE49-F238E27FC236}">
              <a16:creationId xmlns:a16="http://schemas.microsoft.com/office/drawing/2014/main" id="{792ADC3E-0BB7-43B9-412F-AF7B2216E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20">
            <a:extLst>
              <a:ext uri="{FF2B5EF4-FFF2-40B4-BE49-F238E27FC236}">
                <a16:creationId xmlns:a16="http://schemas.microsoft.com/office/drawing/2014/main" id="{03F5DB8F-D62E-6DC1-C9A1-463B001090F5}"/>
              </a:ext>
            </a:extLst>
          </p:cNvPr>
          <p:cNvGrpSpPr/>
          <p:nvPr/>
        </p:nvGrpSpPr>
        <p:grpSpPr>
          <a:xfrm>
            <a:off x="0" y="1520374"/>
            <a:ext cx="18288000" cy="4879047"/>
            <a:chOff x="0" y="25400"/>
            <a:chExt cx="24384000" cy="6505396"/>
          </a:xfrm>
        </p:grpSpPr>
        <p:cxnSp>
          <p:nvCxnSpPr>
            <p:cNvPr id="508" name="Google Shape;508;p20">
              <a:extLst>
                <a:ext uri="{FF2B5EF4-FFF2-40B4-BE49-F238E27FC236}">
                  <a16:creationId xmlns:a16="http://schemas.microsoft.com/office/drawing/2014/main" id="{14AE7739-F404-1241-DD1F-CCA132E4C06C}"/>
                </a:ext>
              </a:extLst>
            </p:cNvPr>
            <p:cNvCxnSpPr/>
            <p:nvPr/>
          </p:nvCxnSpPr>
          <p:spPr>
            <a:xfrm>
              <a:off x="0" y="25400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9" name="Google Shape;509;p20">
              <a:extLst>
                <a:ext uri="{FF2B5EF4-FFF2-40B4-BE49-F238E27FC236}">
                  <a16:creationId xmlns:a16="http://schemas.microsoft.com/office/drawing/2014/main" id="{89EA9D96-5FAA-DB90-53F2-D602DEFE8707}"/>
                </a:ext>
              </a:extLst>
            </p:cNvPr>
            <p:cNvCxnSpPr/>
            <p:nvPr/>
          </p:nvCxnSpPr>
          <p:spPr>
            <a:xfrm>
              <a:off x="0" y="1651749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0" name="Google Shape;510;p20">
              <a:extLst>
                <a:ext uri="{FF2B5EF4-FFF2-40B4-BE49-F238E27FC236}">
                  <a16:creationId xmlns:a16="http://schemas.microsoft.com/office/drawing/2014/main" id="{15F68987-C186-C03E-33C5-9BD3B8321855}"/>
                </a:ext>
              </a:extLst>
            </p:cNvPr>
            <p:cNvCxnSpPr/>
            <p:nvPr/>
          </p:nvCxnSpPr>
          <p:spPr>
            <a:xfrm>
              <a:off x="0" y="3278098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1" name="Google Shape;511;p20">
              <a:extLst>
                <a:ext uri="{FF2B5EF4-FFF2-40B4-BE49-F238E27FC236}">
                  <a16:creationId xmlns:a16="http://schemas.microsoft.com/office/drawing/2014/main" id="{A394932A-8972-7263-560F-2AC00133931F}"/>
                </a:ext>
              </a:extLst>
            </p:cNvPr>
            <p:cNvCxnSpPr/>
            <p:nvPr/>
          </p:nvCxnSpPr>
          <p:spPr>
            <a:xfrm>
              <a:off x="0" y="4904447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2" name="Google Shape;512;p20">
              <a:extLst>
                <a:ext uri="{FF2B5EF4-FFF2-40B4-BE49-F238E27FC236}">
                  <a16:creationId xmlns:a16="http://schemas.microsoft.com/office/drawing/2014/main" id="{D531258D-3E83-EE3A-81A1-97DD02D3CBC7}"/>
                </a:ext>
              </a:extLst>
            </p:cNvPr>
            <p:cNvCxnSpPr/>
            <p:nvPr/>
          </p:nvCxnSpPr>
          <p:spPr>
            <a:xfrm>
              <a:off x="0" y="6530796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14" name="Google Shape;514;p20">
            <a:extLst>
              <a:ext uri="{FF2B5EF4-FFF2-40B4-BE49-F238E27FC236}">
                <a16:creationId xmlns:a16="http://schemas.microsoft.com/office/drawing/2014/main" id="{1F819221-67A1-F185-E513-EEA145C77F6C}"/>
              </a:ext>
            </a:extLst>
          </p:cNvPr>
          <p:cNvGrpSpPr/>
          <p:nvPr/>
        </p:nvGrpSpPr>
        <p:grpSpPr>
          <a:xfrm>
            <a:off x="0" y="6993084"/>
            <a:ext cx="18288000" cy="3293916"/>
            <a:chOff x="0" y="-85725"/>
            <a:chExt cx="4816593" cy="867533"/>
          </a:xfrm>
        </p:grpSpPr>
        <p:sp>
          <p:nvSpPr>
            <p:cNvPr id="515" name="Google Shape;515;p20">
              <a:extLst>
                <a:ext uri="{FF2B5EF4-FFF2-40B4-BE49-F238E27FC236}">
                  <a16:creationId xmlns:a16="http://schemas.microsoft.com/office/drawing/2014/main" id="{8AB5C992-9623-69B3-6C43-E01CA6F089C6}"/>
                </a:ext>
              </a:extLst>
            </p:cNvPr>
            <p:cNvSpPr/>
            <p:nvPr/>
          </p:nvSpPr>
          <p:spPr>
            <a:xfrm>
              <a:off x="0" y="0"/>
              <a:ext cx="4816592" cy="781808"/>
            </a:xfrm>
            <a:custGeom>
              <a:avLst/>
              <a:gdLst/>
              <a:ahLst/>
              <a:cxnLst/>
              <a:rect l="l" t="t" r="r" b="b"/>
              <a:pathLst>
                <a:path w="4816592" h="781808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781808"/>
                  </a:lnTo>
                  <a:lnTo>
                    <a:pt x="0" y="781808"/>
                  </a:lnTo>
                  <a:close/>
                </a:path>
              </a:pathLst>
            </a:custGeom>
            <a:solidFill>
              <a:srgbClr val="08524D"/>
            </a:solidFill>
            <a:ln>
              <a:noFill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516" name="Google Shape;516;p20">
              <a:extLst>
                <a:ext uri="{FF2B5EF4-FFF2-40B4-BE49-F238E27FC236}">
                  <a16:creationId xmlns:a16="http://schemas.microsoft.com/office/drawing/2014/main" id="{82284982-5B8C-3955-24B2-EDA742C14522}"/>
                </a:ext>
              </a:extLst>
            </p:cNvPr>
            <p:cNvSpPr txBox="1"/>
            <p:nvPr/>
          </p:nvSpPr>
          <p:spPr>
            <a:xfrm>
              <a:off x="0" y="-85725"/>
              <a:ext cx="4816593" cy="867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Google Shape;651;p24">
            <a:extLst>
              <a:ext uri="{FF2B5EF4-FFF2-40B4-BE49-F238E27FC236}">
                <a16:creationId xmlns:a16="http://schemas.microsoft.com/office/drawing/2014/main" id="{FC68E745-B964-9735-F61A-9D799E54C08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897" y="323560"/>
            <a:ext cx="8287162" cy="83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35;p16">
            <a:extLst>
              <a:ext uri="{FF2B5EF4-FFF2-40B4-BE49-F238E27FC236}">
                <a16:creationId xmlns:a16="http://schemas.microsoft.com/office/drawing/2014/main" id="{EBD28A95-4C86-0D6F-74AF-C65DEF80BB85}"/>
              </a:ext>
            </a:extLst>
          </p:cNvPr>
          <p:cNvSpPr txBox="1"/>
          <p:nvPr/>
        </p:nvSpPr>
        <p:spPr>
          <a:xfrm>
            <a:off x="331466" y="7282364"/>
            <a:ext cx="3231000" cy="27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969" b="0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02</a:t>
            </a:r>
            <a:endParaRPr/>
          </a:p>
        </p:txBody>
      </p:sp>
      <p:sp>
        <p:nvSpPr>
          <p:cNvPr id="4" name="Google Shape;336;p16">
            <a:extLst>
              <a:ext uri="{FF2B5EF4-FFF2-40B4-BE49-F238E27FC236}">
                <a16:creationId xmlns:a16="http://schemas.microsoft.com/office/drawing/2014/main" id="{79421038-8926-2A8C-33AB-EFCFEDFE5B1E}"/>
              </a:ext>
            </a:extLst>
          </p:cNvPr>
          <p:cNvSpPr txBox="1"/>
          <p:nvPr/>
        </p:nvSpPr>
        <p:spPr>
          <a:xfrm>
            <a:off x="5245211" y="7655766"/>
            <a:ext cx="10841700" cy="196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>
                <a:solidFill>
                  <a:srgbClr val="CCFFA4"/>
                </a:solidFill>
                <a:latin typeface="Rajdhani"/>
                <a:cs typeface="Rajdhani"/>
                <a:sym typeface="Rajdhani"/>
              </a:rPr>
              <a:t>RESEARCH INSIGHTS</a:t>
            </a:r>
            <a:endParaRPr sz="1050"/>
          </a:p>
        </p:txBody>
      </p:sp>
      <p:sp>
        <p:nvSpPr>
          <p:cNvPr id="5" name="Google Shape;255;p13">
            <a:extLst>
              <a:ext uri="{FF2B5EF4-FFF2-40B4-BE49-F238E27FC236}">
                <a16:creationId xmlns:a16="http://schemas.microsoft.com/office/drawing/2014/main" id="{05E1B951-5839-4C57-D258-E803DE2D517B}"/>
              </a:ext>
            </a:extLst>
          </p:cNvPr>
          <p:cNvSpPr txBox="1"/>
          <p:nvPr/>
        </p:nvSpPr>
        <p:spPr>
          <a:xfrm>
            <a:off x="13743774" y="9147149"/>
            <a:ext cx="2343137" cy="80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3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2021-SE-39</a:t>
            </a:r>
            <a:endParaRPr lang="en-US" sz="1800"/>
          </a:p>
        </p:txBody>
      </p:sp>
      <p:grpSp>
        <p:nvGrpSpPr>
          <p:cNvPr id="6" name="Google Shape;199;p12">
            <a:extLst>
              <a:ext uri="{FF2B5EF4-FFF2-40B4-BE49-F238E27FC236}">
                <a16:creationId xmlns:a16="http://schemas.microsoft.com/office/drawing/2014/main" id="{CDFFADA1-2045-B05E-4175-6C18022AC70F}"/>
              </a:ext>
            </a:extLst>
          </p:cNvPr>
          <p:cNvGrpSpPr/>
          <p:nvPr/>
        </p:nvGrpSpPr>
        <p:grpSpPr>
          <a:xfrm>
            <a:off x="11914363" y="779621"/>
            <a:ext cx="1598253" cy="1294941"/>
            <a:chOff x="76200" y="-147684"/>
            <a:chExt cx="1066800" cy="884284"/>
          </a:xfrm>
        </p:grpSpPr>
        <p:sp>
          <p:nvSpPr>
            <p:cNvPr id="7" name="Google Shape;200;p12">
              <a:extLst>
                <a:ext uri="{FF2B5EF4-FFF2-40B4-BE49-F238E27FC236}">
                  <a16:creationId xmlns:a16="http://schemas.microsoft.com/office/drawing/2014/main" id="{70C26A25-C7FA-CF3E-C5E2-334ECD034DF1}"/>
                </a:ext>
              </a:extLst>
            </p:cNvPr>
            <p:cNvSpPr/>
            <p:nvPr/>
          </p:nvSpPr>
          <p:spPr>
            <a:xfrm>
              <a:off x="330200" y="-147684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1;p12">
              <a:extLst>
                <a:ext uri="{FF2B5EF4-FFF2-40B4-BE49-F238E27FC236}">
                  <a16:creationId xmlns:a16="http://schemas.microsoft.com/office/drawing/2014/main" id="{E17BADE6-ED8B-451D-A889-0A67A297EEE1}"/>
                </a:ext>
              </a:extLst>
            </p:cNvPr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" name="Google Shape;152;p9">
            <a:extLst>
              <a:ext uri="{FF2B5EF4-FFF2-40B4-BE49-F238E27FC236}">
                <a16:creationId xmlns:a16="http://schemas.microsoft.com/office/drawing/2014/main" id="{46D04D14-D990-8FE4-49A1-108927D9F5C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-1" r="64132"/>
          <a:stretch/>
        </p:blipFill>
        <p:spPr>
          <a:xfrm>
            <a:off x="11832899" y="3271376"/>
            <a:ext cx="4577541" cy="32939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66294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24D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7DE0D7-D3FD-B2F9-F1F8-7E577CF711B0}"/>
              </a:ext>
            </a:extLst>
          </p:cNvPr>
          <p:cNvSpPr/>
          <p:nvPr/>
        </p:nvSpPr>
        <p:spPr>
          <a:xfrm>
            <a:off x="0" y="0"/>
            <a:ext cx="18288000" cy="2865357"/>
          </a:xfrm>
          <a:prstGeom prst="rect">
            <a:avLst/>
          </a:prstGeom>
          <a:solidFill>
            <a:srgbClr val="B5E8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66" name="Google Shape;566;p21"/>
          <p:cNvSpPr txBox="1"/>
          <p:nvPr/>
        </p:nvSpPr>
        <p:spPr>
          <a:xfrm>
            <a:off x="2656594" y="556533"/>
            <a:ext cx="16421100" cy="91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600" b="0" i="0" u="none" strike="noStrike" cap="none">
                <a:solidFill>
                  <a:schemeClr val="tx1"/>
                </a:solidFill>
                <a:latin typeface="Rajdhani"/>
                <a:ea typeface="Rajdhani"/>
                <a:cs typeface="Rajdhani"/>
                <a:sym typeface="Rajdhani"/>
              </a:rPr>
              <a:t>A Perspective on Architectural Re-engineering</a:t>
            </a:r>
            <a:endParaRPr lang="en-US" sz="900">
              <a:solidFill>
                <a:schemeClr val="tx1"/>
              </a:solidFill>
            </a:endParaRPr>
          </a:p>
        </p:txBody>
      </p:sp>
      <p:pic>
        <p:nvPicPr>
          <p:cNvPr id="2" name="Google Shape;342;p17">
            <a:extLst>
              <a:ext uri="{FF2B5EF4-FFF2-40B4-BE49-F238E27FC236}">
                <a16:creationId xmlns:a16="http://schemas.microsoft.com/office/drawing/2014/main" id="{3414151D-E746-3B3F-04E6-AD3EFDAB861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94" y="386598"/>
            <a:ext cx="2458900" cy="216806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36;p16">
            <a:extLst>
              <a:ext uri="{FF2B5EF4-FFF2-40B4-BE49-F238E27FC236}">
                <a16:creationId xmlns:a16="http://schemas.microsoft.com/office/drawing/2014/main" id="{05929121-0FEB-BE69-499A-778A00E53B56}"/>
              </a:ext>
            </a:extLst>
          </p:cNvPr>
          <p:cNvSpPr txBox="1"/>
          <p:nvPr/>
        </p:nvSpPr>
        <p:spPr>
          <a:xfrm>
            <a:off x="5074920" y="1635208"/>
            <a:ext cx="13015386" cy="60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Author:</a:t>
            </a:r>
            <a:r>
              <a:rPr lang="en-GB" sz="32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 </a:t>
            </a:r>
            <a:r>
              <a:rPr lang="pt-BR" sz="28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Alejandro Sancheza, Nuno Oliveirab, Luis S. , Pedro Henriques </a:t>
            </a:r>
            <a:r>
              <a:rPr lang="en-GB" sz="3200" b="1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Journal:</a:t>
            </a:r>
            <a:r>
              <a:rPr lang="en-GB" sz="32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 </a:t>
            </a:r>
            <a:r>
              <a:rPr lang="en-GB" sz="28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ELSEVIER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5" name="Google Shape;445;p18">
            <a:extLst>
              <a:ext uri="{FF2B5EF4-FFF2-40B4-BE49-F238E27FC236}">
                <a16:creationId xmlns:a16="http://schemas.microsoft.com/office/drawing/2014/main" id="{3FD03196-4BA4-6C5C-151E-AEB1F11267DD}"/>
              </a:ext>
            </a:extLst>
          </p:cNvPr>
          <p:cNvSpPr txBox="1"/>
          <p:nvPr/>
        </p:nvSpPr>
        <p:spPr>
          <a:xfrm>
            <a:off x="7056797" y="2865167"/>
            <a:ext cx="11231202" cy="6500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79000"/>
              </a:lnSpc>
            </a:pPr>
            <a:r>
              <a:rPr lang="en-GB" sz="3200" b="0" i="0" u="none" strike="noStrike" cap="none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Objective: </a:t>
            </a:r>
            <a:r>
              <a:rPr lang="en-US" sz="3200">
                <a:solidFill>
                  <a:schemeClr val="bg1"/>
                </a:solidFill>
                <a:latin typeface="Lato"/>
                <a:ea typeface="Lato"/>
                <a:sym typeface="Lato"/>
              </a:rPr>
              <a:t>Propose </a:t>
            </a:r>
            <a:r>
              <a:rPr lang="en-US" sz="3200" b="0" i="0" u="none" strike="noStrike" cap="none">
                <a:solidFill>
                  <a:schemeClr val="bg1"/>
                </a:solidFill>
                <a:latin typeface="Lato"/>
                <a:ea typeface="Lato"/>
                <a:sym typeface="Lato"/>
              </a:rPr>
              <a:t>a </a:t>
            </a:r>
            <a:r>
              <a:rPr lang="en-US" sz="3200">
                <a:solidFill>
                  <a:schemeClr val="bg1"/>
                </a:solidFill>
                <a:latin typeface="Lato"/>
                <a:ea typeface="Lato"/>
                <a:sym typeface="Lato"/>
              </a:rPr>
              <a:t>flexible approach for modifying </a:t>
            </a:r>
            <a:r>
              <a:rPr lang="en-US" sz="3200" b="0" i="0" u="none" strike="noStrike" cap="none">
                <a:solidFill>
                  <a:schemeClr val="bg1"/>
                </a:solidFill>
                <a:latin typeface="Lato"/>
                <a:ea typeface="Lato"/>
                <a:sym typeface="Lato"/>
              </a:rPr>
              <a:t>and </a:t>
            </a:r>
            <a:r>
              <a:rPr lang="en-US" sz="3200">
                <a:solidFill>
                  <a:schemeClr val="bg1"/>
                </a:solidFill>
                <a:latin typeface="Lato"/>
                <a:ea typeface="Lato"/>
                <a:sym typeface="Lato"/>
              </a:rPr>
              <a:t>re-engineering legacy systems</a:t>
            </a:r>
            <a:r>
              <a:rPr lang="en-US" sz="3200" b="0" i="0" u="none" strike="noStrike" cap="none">
                <a:solidFill>
                  <a:schemeClr val="bg1"/>
                </a:solidFill>
                <a:latin typeface="Lato"/>
                <a:ea typeface="Lato"/>
                <a:sym typeface="Lato"/>
              </a:rPr>
              <a:t>.</a:t>
            </a:r>
            <a:endParaRPr lang="en-US" sz="3200">
              <a:solidFill>
                <a:schemeClr val="bg1"/>
              </a:solidFill>
              <a:latin typeface="Lato"/>
              <a:ea typeface="Lato"/>
            </a:endParaRPr>
          </a:p>
          <a:p>
            <a:pPr>
              <a:lnSpc>
                <a:spcPct val="179000"/>
              </a:lnSpc>
            </a:pPr>
            <a:r>
              <a:rPr lang="en-GB" sz="320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Key Insights</a:t>
            </a:r>
            <a:r>
              <a:rPr lang="en-GB" sz="3200" b="0" i="0" u="none" strike="noStrike" cap="none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lang="en-GB" sz="3200" b="0" i="0" u="none" strike="noStrike" cap="none">
              <a:solidFill>
                <a:schemeClr val="bg1"/>
              </a:solidFill>
              <a:latin typeface="Lato"/>
              <a:ea typeface="Lato"/>
              <a:cs typeface="Lato"/>
            </a:endParaRPr>
          </a:p>
          <a:p>
            <a:pPr marL="800100" lvl="1" indent="-342900">
              <a:lnSpc>
                <a:spcPct val="179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280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Combines analysis stage to identify patterns in legacy code. </a:t>
            </a:r>
            <a:endParaRPr lang="en-GB" sz="2800">
              <a:solidFill>
                <a:schemeClr val="bg1"/>
              </a:solidFill>
              <a:latin typeface="Lato"/>
              <a:ea typeface="Lato"/>
              <a:cs typeface="Lato"/>
            </a:endParaRPr>
          </a:p>
          <a:p>
            <a:pPr marL="800100" lvl="1" indent="-342900">
              <a:lnSpc>
                <a:spcPct val="179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2800">
                <a:solidFill>
                  <a:schemeClr val="bg1"/>
                </a:solidFill>
                <a:latin typeface="Lato"/>
                <a:ea typeface="Lato"/>
                <a:cs typeface="Lato"/>
              </a:rPr>
              <a:t>Introduces iterative re-engineering at a higher abstraction level.</a:t>
            </a:r>
          </a:p>
          <a:p>
            <a:pPr marL="800100" lvl="1" indent="-342900">
              <a:lnSpc>
                <a:spcPct val="179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2800">
                <a:solidFill>
                  <a:schemeClr val="bg1"/>
                </a:solidFill>
                <a:latin typeface="Lato"/>
                <a:ea typeface="Lato"/>
                <a:cs typeface="Lato"/>
              </a:rPr>
              <a:t>Provides tools: </a:t>
            </a:r>
            <a:r>
              <a:rPr lang="en-GB" sz="2800" err="1">
                <a:solidFill>
                  <a:schemeClr val="bg1"/>
                </a:solidFill>
                <a:latin typeface="Lato"/>
                <a:ea typeface="Lato"/>
                <a:cs typeface="Lato"/>
              </a:rPr>
              <a:t>CoordPat</a:t>
            </a:r>
            <a:r>
              <a:rPr lang="en-GB" sz="2800">
                <a:solidFill>
                  <a:schemeClr val="bg1"/>
                </a:solidFill>
                <a:latin typeface="Lato"/>
                <a:ea typeface="Lato"/>
                <a:cs typeface="Lato"/>
              </a:rPr>
              <a:t> (for analysis) and Archery (for re-engineering).</a:t>
            </a:r>
          </a:p>
          <a:p>
            <a:pPr marL="342900" indent="-342900">
              <a:lnSpc>
                <a:spcPct val="179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GB" sz="2800">
              <a:solidFill>
                <a:schemeClr val="bg1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7" name="Google Shape;651;p24">
            <a:extLst>
              <a:ext uri="{FF2B5EF4-FFF2-40B4-BE49-F238E27FC236}">
                <a16:creationId xmlns:a16="http://schemas.microsoft.com/office/drawing/2014/main" id="{3B4FF666-0F22-4D0B-88B4-F92A748AA90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425" y="4718278"/>
            <a:ext cx="6258337" cy="6703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>
          <a:extLst>
            <a:ext uri="{FF2B5EF4-FFF2-40B4-BE49-F238E27FC236}">
              <a16:creationId xmlns:a16="http://schemas.microsoft.com/office/drawing/2014/main" id="{7CAAD97D-140E-E54B-E8D4-E7EE9A1D2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18">
            <a:extLst>
              <a:ext uri="{FF2B5EF4-FFF2-40B4-BE49-F238E27FC236}">
                <a16:creationId xmlns:a16="http://schemas.microsoft.com/office/drawing/2014/main" id="{430BBE9B-A2EA-741D-F4BE-7A767174D17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0365" y="-181019"/>
            <a:ext cx="3846300" cy="1904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18">
            <a:extLst>
              <a:ext uri="{FF2B5EF4-FFF2-40B4-BE49-F238E27FC236}">
                <a16:creationId xmlns:a16="http://schemas.microsoft.com/office/drawing/2014/main" id="{5AE4B21D-B05B-28BE-E243-E9900F7F000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19620"/>
          <a:stretch/>
        </p:blipFill>
        <p:spPr>
          <a:xfrm>
            <a:off x="14278975" y="1046675"/>
            <a:ext cx="4009024" cy="18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18">
            <a:extLst>
              <a:ext uri="{FF2B5EF4-FFF2-40B4-BE49-F238E27FC236}">
                <a16:creationId xmlns:a16="http://schemas.microsoft.com/office/drawing/2014/main" id="{CD6B4D44-E1A3-FF35-413D-890DEFEA5E71}"/>
              </a:ext>
            </a:extLst>
          </p:cNvPr>
          <p:cNvSpPr txBox="1"/>
          <p:nvPr/>
        </p:nvSpPr>
        <p:spPr>
          <a:xfrm>
            <a:off x="729461" y="2570187"/>
            <a:ext cx="10671007" cy="593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GB" sz="3200" b="1" i="0" u="none" strike="noStrike" cap="none">
                <a:solidFill>
                  <a:schemeClr val="bg1"/>
                </a:solidFill>
                <a:latin typeface="Lato"/>
                <a:ea typeface="Lato"/>
                <a:sym typeface="Lato"/>
              </a:rPr>
              <a:t>Approach</a:t>
            </a:r>
            <a:r>
              <a:rPr lang="en-GB" sz="3200" b="0" i="0" u="none" strike="noStrike" cap="none">
                <a:solidFill>
                  <a:schemeClr val="bg1"/>
                </a:solidFill>
                <a:latin typeface="Lato"/>
                <a:ea typeface="Lato"/>
                <a:sym typeface="Lato"/>
              </a:rPr>
              <a:t>:</a:t>
            </a:r>
            <a:r>
              <a:rPr lang="en-GB" sz="3200">
                <a:solidFill>
                  <a:schemeClr val="bg1"/>
                </a:solidFill>
                <a:latin typeface="Lato"/>
                <a:ea typeface="Lato"/>
                <a:sym typeface="Lato"/>
              </a:rPr>
              <a:t> Use bi-directional model transformations to connect code-level</a:t>
            </a:r>
            <a:r>
              <a:rPr lang="en-GB" sz="3200" b="0" i="0" u="none" strike="noStrike" cap="none">
                <a:solidFill>
                  <a:schemeClr val="bg1"/>
                </a:solidFill>
                <a:latin typeface="Lato"/>
                <a:ea typeface="Lato"/>
                <a:sym typeface="Lato"/>
              </a:rPr>
              <a:t> and </a:t>
            </a:r>
            <a:r>
              <a:rPr lang="en-GB" sz="3200">
                <a:solidFill>
                  <a:schemeClr val="bg1"/>
                </a:solidFill>
                <a:latin typeface="Lato"/>
                <a:ea typeface="Lato"/>
                <a:sym typeface="Lato"/>
              </a:rPr>
              <a:t>design-level models.</a:t>
            </a:r>
            <a:r>
              <a:rPr lang="en-GB" sz="320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 </a:t>
            </a:r>
            <a:endParaRPr lang="en-GB" sz="3200">
              <a:solidFill>
                <a:schemeClr val="bg1"/>
              </a:solidFill>
              <a:latin typeface="Lato"/>
            </a:endParaRPr>
          </a:p>
          <a:p>
            <a:endParaRPr lang="en-GB" sz="3200">
              <a:solidFill>
                <a:schemeClr val="bg1"/>
              </a:solidFill>
              <a:latin typeface="Lato"/>
              <a:ea typeface="Lato"/>
              <a:cs typeface="Lato"/>
            </a:endParaRPr>
          </a:p>
          <a:p>
            <a:r>
              <a:rPr lang="en-GB" sz="3200" b="1">
                <a:solidFill>
                  <a:schemeClr val="bg1"/>
                </a:solidFill>
                <a:latin typeface="Lato"/>
                <a:ea typeface="Lato"/>
              </a:rPr>
              <a:t>Case Study</a:t>
            </a:r>
            <a:r>
              <a:rPr lang="en-GB" sz="3200">
                <a:solidFill>
                  <a:schemeClr val="bg1"/>
                </a:solidFill>
                <a:latin typeface="Lato"/>
                <a:ea typeface="Lato"/>
              </a:rPr>
              <a:t>: Demonstrated using a partial case study.</a:t>
            </a:r>
            <a:endParaRPr lang="en-GB" sz="3200">
              <a:solidFill>
                <a:schemeClr val="bg1"/>
              </a:solidFill>
              <a:latin typeface="Lato"/>
            </a:endParaRPr>
          </a:p>
          <a:p>
            <a:pPr marL="0" marR="0" lvl="0" indent="0" rtl="0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Key Insights :</a:t>
            </a:r>
            <a:endParaRPr lang="en-GB" sz="32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</a:endParaRPr>
          </a:p>
          <a:p>
            <a:pPr marL="1028700" lvl="1" indent="-571500">
              <a:lnSpc>
                <a:spcPct val="179000"/>
              </a:lnSpc>
              <a:buClr>
                <a:srgbClr val="FFFFFF"/>
              </a:buClr>
              <a:buFont typeface="Courier New" panose="02070309020205020404" pitchFamily="49" charset="0"/>
              <a:buChar char="o"/>
            </a:pPr>
            <a:r>
              <a:rPr lang="en-GB" sz="2800">
                <a:solidFill>
                  <a:schemeClr val="bg1"/>
                </a:solidFill>
                <a:latin typeface="Lato"/>
                <a:ea typeface="Lato"/>
                <a:sym typeface="Lato"/>
              </a:rPr>
              <a:t>Successfully integrates analysis and re-engineering with tool support.</a:t>
            </a:r>
            <a:endParaRPr lang="en-GB" sz="2800">
              <a:solidFill>
                <a:schemeClr val="bg1"/>
              </a:solidFill>
              <a:latin typeface="Lato"/>
            </a:endParaRPr>
          </a:p>
          <a:p>
            <a:pPr marL="1028700" lvl="1" indent="-571500">
              <a:lnSpc>
                <a:spcPct val="179000"/>
              </a:lnSpc>
              <a:buClr>
                <a:srgbClr val="FFFFFF"/>
              </a:buClr>
              <a:buFont typeface="Courier New" panose="02070309020205020404" pitchFamily="49" charset="0"/>
              <a:buChar char="o"/>
            </a:pPr>
            <a:r>
              <a:rPr lang="en-GB" sz="2800">
                <a:solidFill>
                  <a:schemeClr val="bg1"/>
                </a:solidFill>
                <a:latin typeface="Lato"/>
                <a:ea typeface="Lato"/>
              </a:rPr>
              <a:t>Enables highter-level abstraction for better system modifications.</a:t>
            </a:r>
            <a:endParaRPr lang="en-GB" sz="2800">
              <a:solidFill>
                <a:schemeClr val="bg1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2" name="Google Shape;154;p9">
            <a:extLst>
              <a:ext uri="{FF2B5EF4-FFF2-40B4-BE49-F238E27FC236}">
                <a16:creationId xmlns:a16="http://schemas.microsoft.com/office/drawing/2014/main" id="{30C9AB1D-248E-6664-743C-5955408C90AD}"/>
              </a:ext>
            </a:extLst>
          </p:cNvPr>
          <p:cNvSpPr txBox="1"/>
          <p:nvPr/>
        </p:nvSpPr>
        <p:spPr>
          <a:xfrm>
            <a:off x="1030377" y="627306"/>
            <a:ext cx="9718200" cy="121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0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Results &amp; Conclusion</a:t>
            </a:r>
            <a:endParaRPr lang="en-US" sz="8800"/>
          </a:p>
        </p:txBody>
      </p:sp>
      <p:sp>
        <p:nvSpPr>
          <p:cNvPr id="4" name="Google Shape;684;p25">
            <a:extLst>
              <a:ext uri="{FF2B5EF4-FFF2-40B4-BE49-F238E27FC236}">
                <a16:creationId xmlns:a16="http://schemas.microsoft.com/office/drawing/2014/main" id="{EA3EDB02-75C1-8ED8-7429-7A632430FFB0}"/>
              </a:ext>
            </a:extLst>
          </p:cNvPr>
          <p:cNvSpPr/>
          <p:nvPr/>
        </p:nvSpPr>
        <p:spPr>
          <a:xfrm>
            <a:off x="10292823" y="3780197"/>
            <a:ext cx="7405369" cy="5908832"/>
          </a:xfrm>
          <a:custGeom>
            <a:avLst/>
            <a:gdLst/>
            <a:ahLst/>
            <a:cxnLst/>
            <a:rect l="l" t="t" r="r" b="b"/>
            <a:pathLst>
              <a:path w="1589288" h="1025813" extrusionOk="0">
                <a:moveTo>
                  <a:pt x="0" y="0"/>
                </a:moveTo>
                <a:lnTo>
                  <a:pt x="1589288" y="0"/>
                </a:lnTo>
                <a:lnTo>
                  <a:pt x="1589288" y="1025813"/>
                </a:lnTo>
                <a:lnTo>
                  <a:pt x="0" y="10258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774431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>
          <a:extLst>
            <a:ext uri="{FF2B5EF4-FFF2-40B4-BE49-F238E27FC236}">
              <a16:creationId xmlns:a16="http://schemas.microsoft.com/office/drawing/2014/main" id="{89DEEA9D-6505-507D-4D36-5F19A7A97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1C42A7-12B3-C84C-F8AB-28501F38AF9E}"/>
              </a:ext>
            </a:extLst>
          </p:cNvPr>
          <p:cNvSpPr/>
          <p:nvPr/>
        </p:nvSpPr>
        <p:spPr>
          <a:xfrm>
            <a:off x="0" y="0"/>
            <a:ext cx="18288000" cy="2865357"/>
          </a:xfrm>
          <a:prstGeom prst="rect">
            <a:avLst/>
          </a:prstGeom>
          <a:solidFill>
            <a:srgbClr val="B5E8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3" name="Google Shape;331;p16">
            <a:extLst>
              <a:ext uri="{FF2B5EF4-FFF2-40B4-BE49-F238E27FC236}">
                <a16:creationId xmlns:a16="http://schemas.microsoft.com/office/drawing/2014/main" id="{F16F6E69-C08D-E3A6-BF36-631D8546D56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8080" y="4785360"/>
            <a:ext cx="6827894" cy="55016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36;p16">
            <a:extLst>
              <a:ext uri="{FF2B5EF4-FFF2-40B4-BE49-F238E27FC236}">
                <a16:creationId xmlns:a16="http://schemas.microsoft.com/office/drawing/2014/main" id="{8FA1CA6F-D9D9-EECB-E64B-EEAD0CBA4284}"/>
              </a:ext>
            </a:extLst>
          </p:cNvPr>
          <p:cNvSpPr txBox="1"/>
          <p:nvPr/>
        </p:nvSpPr>
        <p:spPr>
          <a:xfrm>
            <a:off x="3085578" y="529198"/>
            <a:ext cx="14669447" cy="1817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Software Architecture Reconstruction: A Process-Oriented Taxonomy</a:t>
            </a:r>
            <a:endParaRPr lang="en-GB" sz="300">
              <a:solidFill>
                <a:schemeClr val="tx1"/>
              </a:solidFill>
            </a:endParaRPr>
          </a:p>
        </p:txBody>
      </p:sp>
      <p:pic>
        <p:nvPicPr>
          <p:cNvPr id="8" name="Google Shape;342;p17">
            <a:extLst>
              <a:ext uri="{FF2B5EF4-FFF2-40B4-BE49-F238E27FC236}">
                <a16:creationId xmlns:a16="http://schemas.microsoft.com/office/drawing/2014/main" id="{DC74A329-3EA6-DD35-1E56-75EE0B56165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574" y="484284"/>
            <a:ext cx="2458900" cy="216806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445;p18">
            <a:extLst>
              <a:ext uri="{FF2B5EF4-FFF2-40B4-BE49-F238E27FC236}">
                <a16:creationId xmlns:a16="http://schemas.microsoft.com/office/drawing/2014/main" id="{B188865D-5C48-133A-E49C-7F0067A21ADD}"/>
              </a:ext>
            </a:extLst>
          </p:cNvPr>
          <p:cNvSpPr txBox="1"/>
          <p:nvPr/>
        </p:nvSpPr>
        <p:spPr>
          <a:xfrm>
            <a:off x="848879" y="3136630"/>
            <a:ext cx="14748437" cy="639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0" i="0" u="none" strike="noStrike" cap="none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Objective: a framework to understand and compare different reconstruction techniques.</a:t>
            </a:r>
          </a:p>
          <a:p>
            <a:pPr marL="0" marR="0" lvl="0" indent="0" rtl="0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0" i="0" u="none" strike="noStrike" cap="none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Challenges:</a:t>
            </a:r>
          </a:p>
          <a:p>
            <a:pPr marL="800100" marR="0" lvl="1" indent="-342900" rtl="0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2800" b="0" i="0" u="none" strike="noStrike" cap="none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Software architecture is not explicitly represented in the code</a:t>
            </a:r>
            <a:endParaRPr lang="en-GB" sz="2800" b="0" i="0" u="none" strike="noStrike" cap="none">
              <a:solidFill>
                <a:schemeClr val="bg1"/>
              </a:solidFill>
              <a:latin typeface="Lato"/>
              <a:ea typeface="Lato"/>
              <a:cs typeface="Lato"/>
            </a:endParaRPr>
          </a:p>
          <a:p>
            <a:pPr marL="457200" lvl="1">
              <a:lnSpc>
                <a:spcPct val="179000"/>
              </a:lnSpc>
              <a:buClr>
                <a:schemeClr val="bg1"/>
              </a:buClr>
            </a:pPr>
            <a:r>
              <a:rPr lang="en-GB" sz="280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 </a:t>
            </a:r>
            <a:r>
              <a:rPr lang="en-GB" sz="2800" b="0" i="0" u="none" strike="noStrike" cap="none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making it hard to maintain.  </a:t>
            </a:r>
            <a:endParaRPr lang="en-GB" sz="2800">
              <a:solidFill>
                <a:schemeClr val="bg1"/>
              </a:solidFill>
              <a:latin typeface="Lato"/>
              <a:ea typeface="Lato"/>
              <a:cs typeface="Lato"/>
            </a:endParaRPr>
          </a:p>
          <a:p>
            <a:pPr marL="800100" marR="0" lvl="1" indent="-342900" rtl="0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2800" b="0" i="0" u="none" strike="noStrike" cap="none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Architecture drift occurs as systems evolve, requiring </a:t>
            </a:r>
            <a:endParaRPr lang="en-GB" sz="2800" b="0" i="0" u="none" strike="noStrike" cap="none">
              <a:solidFill>
                <a:schemeClr val="bg1"/>
              </a:solidFill>
              <a:latin typeface="Lato"/>
              <a:ea typeface="Lato"/>
              <a:cs typeface="Lato"/>
            </a:endParaRPr>
          </a:p>
          <a:p>
            <a:pPr marL="457200" lvl="1">
              <a:lnSpc>
                <a:spcPct val="179000"/>
              </a:lnSpc>
              <a:buClr>
                <a:schemeClr val="bg1"/>
              </a:buClr>
            </a:pPr>
            <a:r>
              <a:rPr lang="en-GB" sz="280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 </a:t>
            </a:r>
            <a:r>
              <a:rPr lang="en-GB" sz="2800" b="0" i="0" u="none" strike="noStrike" cap="none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reconstruction to validate and restore the design. 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0" name="Google Shape;336;p16">
            <a:extLst>
              <a:ext uri="{FF2B5EF4-FFF2-40B4-BE49-F238E27FC236}">
                <a16:creationId xmlns:a16="http://schemas.microsoft.com/office/drawing/2014/main" id="{38A5099A-A3D4-8B1B-29E4-377EE80FAD2C}"/>
              </a:ext>
            </a:extLst>
          </p:cNvPr>
          <p:cNvSpPr txBox="1"/>
          <p:nvPr/>
        </p:nvSpPr>
        <p:spPr>
          <a:xfrm>
            <a:off x="7528559" y="2259678"/>
            <a:ext cx="10226467" cy="60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Author:</a:t>
            </a:r>
            <a:r>
              <a:rPr lang="en-GB" sz="32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 </a:t>
            </a:r>
            <a:r>
              <a:rPr lang="en-GB" sz="28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Richard Wise, Lindsey Sheppard, John Huggins </a:t>
            </a:r>
            <a:r>
              <a:rPr lang="en-GB" sz="3200" b="1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Journal:</a:t>
            </a:r>
            <a:r>
              <a:rPr lang="en-GB" sz="32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 </a:t>
            </a:r>
            <a:r>
              <a:rPr lang="en-GB" sz="28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IEEE</a:t>
            </a:r>
            <a:r>
              <a:rPr lang="en-GB" sz="32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  </a:t>
            </a:r>
            <a:endParaRPr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353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D29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11"/>
          <p:cNvGrpSpPr/>
          <p:nvPr/>
        </p:nvGrpSpPr>
        <p:grpSpPr>
          <a:xfrm>
            <a:off x="0" y="1238812"/>
            <a:ext cx="18288000" cy="4879047"/>
            <a:chOff x="0" y="25400"/>
            <a:chExt cx="24384000" cy="6505396"/>
          </a:xfrm>
        </p:grpSpPr>
        <p:cxnSp>
          <p:nvCxnSpPr>
            <p:cNvPr id="178" name="Google Shape;178;p11"/>
            <p:cNvCxnSpPr/>
            <p:nvPr/>
          </p:nvCxnSpPr>
          <p:spPr>
            <a:xfrm>
              <a:off x="0" y="25400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9" name="Google Shape;179;p11"/>
            <p:cNvCxnSpPr/>
            <p:nvPr/>
          </p:nvCxnSpPr>
          <p:spPr>
            <a:xfrm>
              <a:off x="0" y="1651749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0" name="Google Shape;180;p11"/>
            <p:cNvCxnSpPr/>
            <p:nvPr/>
          </p:nvCxnSpPr>
          <p:spPr>
            <a:xfrm>
              <a:off x="0" y="3278098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1" name="Google Shape;181;p11"/>
            <p:cNvCxnSpPr/>
            <p:nvPr/>
          </p:nvCxnSpPr>
          <p:spPr>
            <a:xfrm>
              <a:off x="0" y="4904447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2" name="Google Shape;182;p11"/>
            <p:cNvCxnSpPr/>
            <p:nvPr/>
          </p:nvCxnSpPr>
          <p:spPr>
            <a:xfrm>
              <a:off x="0" y="6530796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83" name="Google Shape;1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451" y="330970"/>
            <a:ext cx="12011669" cy="8367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11"/>
          <p:cNvGrpSpPr/>
          <p:nvPr/>
        </p:nvGrpSpPr>
        <p:grpSpPr>
          <a:xfrm>
            <a:off x="0" y="6993084"/>
            <a:ext cx="18288000" cy="3293916"/>
            <a:chOff x="0" y="-85725"/>
            <a:chExt cx="4816593" cy="867533"/>
          </a:xfrm>
        </p:grpSpPr>
        <p:sp>
          <p:nvSpPr>
            <p:cNvPr id="185" name="Google Shape;185;p11"/>
            <p:cNvSpPr/>
            <p:nvPr/>
          </p:nvSpPr>
          <p:spPr>
            <a:xfrm>
              <a:off x="0" y="0"/>
              <a:ext cx="4816592" cy="781808"/>
            </a:xfrm>
            <a:custGeom>
              <a:avLst/>
              <a:gdLst/>
              <a:ahLst/>
              <a:cxnLst/>
              <a:rect l="l" t="t" r="r" b="b"/>
              <a:pathLst>
                <a:path w="4816592" h="781808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781808"/>
                  </a:lnTo>
                  <a:lnTo>
                    <a:pt x="0" y="781808"/>
                  </a:lnTo>
                  <a:close/>
                </a:path>
              </a:pathLst>
            </a:custGeom>
            <a:solidFill>
              <a:srgbClr val="08524D"/>
            </a:solidFill>
            <a:ln>
              <a:noFill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186" name="Google Shape;186;p11"/>
            <p:cNvSpPr txBox="1"/>
            <p:nvPr/>
          </p:nvSpPr>
          <p:spPr>
            <a:xfrm>
              <a:off x="0" y="-85725"/>
              <a:ext cx="4816593" cy="867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p11"/>
          <p:cNvSpPr txBox="1"/>
          <p:nvPr/>
        </p:nvSpPr>
        <p:spPr>
          <a:xfrm>
            <a:off x="331466" y="7376960"/>
            <a:ext cx="3231000" cy="27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969" b="0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01</a:t>
            </a:r>
            <a:endParaRPr/>
          </a:p>
        </p:txBody>
      </p:sp>
      <p:sp>
        <p:nvSpPr>
          <p:cNvPr id="188" name="Google Shape;188;p11"/>
          <p:cNvSpPr txBox="1"/>
          <p:nvPr/>
        </p:nvSpPr>
        <p:spPr>
          <a:xfrm>
            <a:off x="3562425" y="7375077"/>
            <a:ext cx="14394000" cy="27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969" b="0" i="0" u="none" strike="noStrike" cap="none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INTRODUCTION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1A7685-47ED-E05E-0E5E-63F2B0BC7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2148" y="529065"/>
            <a:ext cx="1349249" cy="1119327"/>
          </a:xfrm>
          <a:prstGeom prst="rect">
            <a:avLst/>
          </a:prstGeom>
        </p:spPr>
      </p:pic>
      <p:grpSp>
        <p:nvGrpSpPr>
          <p:cNvPr id="3" name="Google Shape;199;p12">
            <a:extLst>
              <a:ext uri="{FF2B5EF4-FFF2-40B4-BE49-F238E27FC236}">
                <a16:creationId xmlns:a16="http://schemas.microsoft.com/office/drawing/2014/main" id="{DD62DE8A-8BD2-FA8F-CD1D-86EB1BFF0101}"/>
              </a:ext>
            </a:extLst>
          </p:cNvPr>
          <p:cNvGrpSpPr/>
          <p:nvPr/>
        </p:nvGrpSpPr>
        <p:grpSpPr>
          <a:xfrm>
            <a:off x="16101947" y="6725723"/>
            <a:ext cx="1598253" cy="1294941"/>
            <a:chOff x="76200" y="-147684"/>
            <a:chExt cx="1066800" cy="884284"/>
          </a:xfrm>
        </p:grpSpPr>
        <p:sp>
          <p:nvSpPr>
            <p:cNvPr id="4" name="Google Shape;200;p12">
              <a:extLst>
                <a:ext uri="{FF2B5EF4-FFF2-40B4-BE49-F238E27FC236}">
                  <a16:creationId xmlns:a16="http://schemas.microsoft.com/office/drawing/2014/main" id="{0EBA800A-A162-3231-0D4C-6B6059113459}"/>
                </a:ext>
              </a:extLst>
            </p:cNvPr>
            <p:cNvSpPr/>
            <p:nvPr/>
          </p:nvSpPr>
          <p:spPr>
            <a:xfrm>
              <a:off x="330200" y="-147684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01;p12">
              <a:extLst>
                <a:ext uri="{FF2B5EF4-FFF2-40B4-BE49-F238E27FC236}">
                  <a16:creationId xmlns:a16="http://schemas.microsoft.com/office/drawing/2014/main" id="{CEB86CF5-EB75-49B6-A723-781439E75BD8}"/>
                </a:ext>
              </a:extLst>
            </p:cNvPr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>
          <a:extLst>
            <a:ext uri="{FF2B5EF4-FFF2-40B4-BE49-F238E27FC236}">
              <a16:creationId xmlns:a16="http://schemas.microsoft.com/office/drawing/2014/main" id="{7CAAD97D-140E-E54B-E8D4-E7EE9A1D2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18">
            <a:extLst>
              <a:ext uri="{FF2B5EF4-FFF2-40B4-BE49-F238E27FC236}">
                <a16:creationId xmlns:a16="http://schemas.microsoft.com/office/drawing/2014/main" id="{430BBE9B-A2EA-741D-F4BE-7A767174D17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0365" y="-181019"/>
            <a:ext cx="3846300" cy="1904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18">
            <a:extLst>
              <a:ext uri="{FF2B5EF4-FFF2-40B4-BE49-F238E27FC236}">
                <a16:creationId xmlns:a16="http://schemas.microsoft.com/office/drawing/2014/main" id="{5AE4B21D-B05B-28BE-E243-E9900F7F000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19620"/>
          <a:stretch/>
        </p:blipFill>
        <p:spPr>
          <a:xfrm>
            <a:off x="14278975" y="1046675"/>
            <a:ext cx="4009024" cy="18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18">
            <a:extLst>
              <a:ext uri="{FF2B5EF4-FFF2-40B4-BE49-F238E27FC236}">
                <a16:creationId xmlns:a16="http://schemas.microsoft.com/office/drawing/2014/main" id="{CD6B4D44-E1A3-FF35-413D-890DEFEA5E71}"/>
              </a:ext>
            </a:extLst>
          </p:cNvPr>
          <p:cNvSpPr txBox="1"/>
          <p:nvPr/>
        </p:nvSpPr>
        <p:spPr>
          <a:xfrm>
            <a:off x="962726" y="2717922"/>
            <a:ext cx="15320761" cy="5729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Approach</a:t>
            </a:r>
            <a:r>
              <a:rPr lang="en-GB" sz="32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:  Conducted a survey and analysed a wide range of architecture reconstruction techniques. </a:t>
            </a:r>
            <a:endParaRPr lang="en-GB" sz="32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</a:endParaRPr>
          </a:p>
          <a:p>
            <a:pPr marL="0" marR="0" lvl="0" indent="0" rtl="0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Key Insights</a:t>
            </a:r>
            <a:r>
              <a:rPr lang="en-GB" sz="32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:</a:t>
            </a:r>
            <a:endParaRPr lang="en-GB" sz="32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</a:endParaRPr>
          </a:p>
          <a:p>
            <a:pPr marL="1028700" marR="0" lvl="1" indent="-571500" rtl="0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2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Delivered a detailed state-of-the-art taxonomy. </a:t>
            </a:r>
            <a:endParaRPr lang="en-GB" sz="28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</a:endParaRPr>
          </a:p>
          <a:p>
            <a:pPr marL="1028700" marR="0" lvl="1" indent="-571500" rtl="0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2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Provided a comparative understanding of </a:t>
            </a:r>
            <a:endParaRPr lang="en-GB" sz="28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</a:endParaRPr>
          </a:p>
          <a:p>
            <a:pPr marL="457200" lvl="1">
              <a:lnSpc>
                <a:spcPct val="179000"/>
              </a:lnSpc>
              <a:buClr>
                <a:schemeClr val="bg1"/>
              </a:buClr>
            </a:pPr>
            <a:r>
              <a:rPr lang="en-GB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  </a:t>
            </a:r>
            <a:r>
              <a:rPr lang="en-GB" sz="2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reconstruction methods, aiding practitioners </a:t>
            </a:r>
            <a:endParaRPr lang="en-GB" sz="28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</a:endParaRPr>
          </a:p>
          <a:p>
            <a:pPr marL="457200" lvl="1">
              <a:lnSpc>
                <a:spcPct val="179000"/>
              </a:lnSpc>
              <a:buClr>
                <a:schemeClr val="bg1"/>
              </a:buClr>
            </a:pPr>
            <a:r>
              <a:rPr lang="en-GB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  </a:t>
            </a:r>
            <a:r>
              <a:rPr lang="en-GB" sz="2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 choosing appropriate techniques.</a:t>
            </a:r>
            <a:endParaRPr sz="2800"/>
          </a:p>
        </p:txBody>
      </p:sp>
      <p:sp>
        <p:nvSpPr>
          <p:cNvPr id="2" name="Google Shape;154;p9">
            <a:extLst>
              <a:ext uri="{FF2B5EF4-FFF2-40B4-BE49-F238E27FC236}">
                <a16:creationId xmlns:a16="http://schemas.microsoft.com/office/drawing/2014/main" id="{30C9AB1D-248E-6664-743C-5955408C90AD}"/>
              </a:ext>
            </a:extLst>
          </p:cNvPr>
          <p:cNvSpPr txBox="1"/>
          <p:nvPr/>
        </p:nvSpPr>
        <p:spPr>
          <a:xfrm>
            <a:off x="1030377" y="627306"/>
            <a:ext cx="9718200" cy="121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0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Results &amp; Conclusion</a:t>
            </a:r>
            <a:endParaRPr lang="en-US" sz="8800"/>
          </a:p>
        </p:txBody>
      </p:sp>
      <p:sp>
        <p:nvSpPr>
          <p:cNvPr id="4" name="Google Shape;688;p25">
            <a:extLst>
              <a:ext uri="{FF2B5EF4-FFF2-40B4-BE49-F238E27FC236}">
                <a16:creationId xmlns:a16="http://schemas.microsoft.com/office/drawing/2014/main" id="{1153CB46-0F9A-3F1D-DF51-98F3069F27E2}"/>
              </a:ext>
            </a:extLst>
          </p:cNvPr>
          <p:cNvSpPr/>
          <p:nvPr/>
        </p:nvSpPr>
        <p:spPr>
          <a:xfrm>
            <a:off x="8900121" y="3916023"/>
            <a:ext cx="8522607" cy="5849852"/>
          </a:xfrm>
          <a:custGeom>
            <a:avLst/>
            <a:gdLst/>
            <a:ahLst/>
            <a:cxnLst/>
            <a:rect l="l" t="t" r="r" b="b"/>
            <a:pathLst>
              <a:path w="1278460" h="1092502" extrusionOk="0">
                <a:moveTo>
                  <a:pt x="0" y="0"/>
                </a:moveTo>
                <a:lnTo>
                  <a:pt x="1278460" y="0"/>
                </a:lnTo>
                <a:lnTo>
                  <a:pt x="1278460" y="1092502"/>
                </a:lnTo>
                <a:lnTo>
                  <a:pt x="0" y="10925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41132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>
          <a:extLst>
            <a:ext uri="{FF2B5EF4-FFF2-40B4-BE49-F238E27FC236}">
              <a16:creationId xmlns:a16="http://schemas.microsoft.com/office/drawing/2014/main" id="{22C437E3-32B3-BBD0-28DC-38E11E73F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01AA9E-98C0-DD8A-35B5-F50AC7BD7775}"/>
              </a:ext>
            </a:extLst>
          </p:cNvPr>
          <p:cNvSpPr/>
          <p:nvPr/>
        </p:nvSpPr>
        <p:spPr>
          <a:xfrm>
            <a:off x="0" y="0"/>
            <a:ext cx="18288000" cy="2865357"/>
          </a:xfrm>
          <a:prstGeom prst="rect">
            <a:avLst/>
          </a:prstGeom>
          <a:solidFill>
            <a:srgbClr val="B5E8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" name="Google Shape;336;p16">
            <a:extLst>
              <a:ext uri="{FF2B5EF4-FFF2-40B4-BE49-F238E27FC236}">
                <a16:creationId xmlns:a16="http://schemas.microsoft.com/office/drawing/2014/main" id="{81EB3EAC-11EA-9FA5-B800-0B3F24B7AF66}"/>
              </a:ext>
            </a:extLst>
          </p:cNvPr>
          <p:cNvSpPr txBox="1"/>
          <p:nvPr/>
        </p:nvSpPr>
        <p:spPr>
          <a:xfrm>
            <a:off x="3085578" y="529198"/>
            <a:ext cx="14669447" cy="1817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Towards a Reference Process for Software Architecture Reconstruction</a:t>
            </a:r>
            <a:endParaRPr lang="en-GB" sz="300">
              <a:solidFill>
                <a:schemeClr val="tx1"/>
              </a:solidFill>
            </a:endParaRPr>
          </a:p>
        </p:txBody>
      </p:sp>
      <p:pic>
        <p:nvPicPr>
          <p:cNvPr id="8" name="Google Shape;342;p17">
            <a:extLst>
              <a:ext uri="{FF2B5EF4-FFF2-40B4-BE49-F238E27FC236}">
                <a16:creationId xmlns:a16="http://schemas.microsoft.com/office/drawing/2014/main" id="{30004213-D47C-0A3D-9946-805E87F2DFE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574" y="484284"/>
            <a:ext cx="2458900" cy="216806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445;p18">
            <a:extLst>
              <a:ext uri="{FF2B5EF4-FFF2-40B4-BE49-F238E27FC236}">
                <a16:creationId xmlns:a16="http://schemas.microsoft.com/office/drawing/2014/main" id="{EC3EFA69-4A8D-3DF1-C67D-937E2630EBD0}"/>
              </a:ext>
            </a:extLst>
          </p:cNvPr>
          <p:cNvSpPr txBox="1"/>
          <p:nvPr/>
        </p:nvSpPr>
        <p:spPr>
          <a:xfrm>
            <a:off x="377778" y="2858603"/>
            <a:ext cx="13188397" cy="7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0" i="0" u="none" strike="noStrike" cap="none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Objective: Define a systematic reference process, SIRA, for software architecture reconstruction.  </a:t>
            </a:r>
            <a:endParaRPr lang="en-GB" sz="3200" b="0" i="0" u="none" strike="noStrike" cap="none">
              <a:solidFill>
                <a:schemeClr val="bg1"/>
              </a:solidFill>
              <a:latin typeface="Lato"/>
              <a:ea typeface="Lato"/>
              <a:cs typeface="Lato"/>
            </a:endParaRPr>
          </a:p>
          <a:p>
            <a:pPr marL="0" marR="0" lvl="0" indent="0" rtl="0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0" i="0" u="none" strike="noStrike" cap="none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Challenges:</a:t>
            </a:r>
            <a:endParaRPr lang="en-GB" sz="3200" b="0" i="0" u="none" strike="noStrike" cap="none">
              <a:solidFill>
                <a:schemeClr val="bg1"/>
              </a:solidFill>
              <a:latin typeface="Lato"/>
              <a:ea typeface="Lato"/>
              <a:cs typeface="Lato"/>
            </a:endParaRPr>
          </a:p>
          <a:p>
            <a:pPr marL="800100" marR="0" lvl="1" indent="-342900" rtl="0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2800" b="0" i="0" u="none" strike="noStrike" cap="none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Software systems must adapt to new platforms and architectures to remain competitive.</a:t>
            </a:r>
            <a:endParaRPr lang="en-GB" sz="2800" b="0" i="0" u="none" strike="noStrike" cap="none">
              <a:solidFill>
                <a:schemeClr val="bg1"/>
              </a:solidFill>
              <a:latin typeface="Lato"/>
              <a:ea typeface="Lato"/>
              <a:cs typeface="Lato"/>
            </a:endParaRPr>
          </a:p>
          <a:p>
            <a:pPr marL="800100" marR="0" lvl="1" indent="-342900" rtl="0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2800" b="0" i="0" u="none" strike="noStrike" cap="none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Lack of standardized processes for architecture reconstruction, leading to inefficiencies. </a:t>
            </a:r>
            <a:endParaRPr lang="en-GB" sz="2800" b="0" i="0" u="none" strike="noStrike" cap="none">
              <a:solidFill>
                <a:schemeClr val="bg1"/>
              </a:solidFill>
              <a:latin typeface="Lato"/>
              <a:ea typeface="Lato"/>
              <a:cs typeface="Lato"/>
            </a:endParaRPr>
          </a:p>
          <a:p>
            <a:pPr marR="0" lvl="0" rtl="0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3200" b="0" i="0" u="none" strike="noStrike" cap="none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Solution:</a:t>
            </a:r>
            <a:endParaRPr lang="en-GB" sz="3200" b="0" i="0" u="none" strike="noStrike" cap="none">
              <a:solidFill>
                <a:schemeClr val="bg1"/>
              </a:solidFill>
              <a:latin typeface="Lato"/>
              <a:ea typeface="Lato"/>
              <a:cs typeface="Lato"/>
            </a:endParaRPr>
          </a:p>
          <a:p>
            <a:pPr marL="1028700" marR="0" lvl="1" indent="-571500" rtl="0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3200" b="0" i="0" u="none" strike="noStrike" cap="none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2800" b="0" i="0" u="none" strike="noStrike" cap="none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SIRA integrates findings common reconstruction activities and techniques. </a:t>
            </a:r>
            <a:endParaRPr sz="2800">
              <a:solidFill>
                <a:schemeClr val="bg1"/>
              </a:solidFill>
              <a:latin typeface="Lato"/>
            </a:endParaRPr>
          </a:p>
        </p:txBody>
      </p:sp>
      <p:sp>
        <p:nvSpPr>
          <p:cNvPr id="10" name="Google Shape;336;p16">
            <a:extLst>
              <a:ext uri="{FF2B5EF4-FFF2-40B4-BE49-F238E27FC236}">
                <a16:creationId xmlns:a16="http://schemas.microsoft.com/office/drawing/2014/main" id="{0CBDA5AA-8537-87AB-75D7-9F5D92C5B97E}"/>
              </a:ext>
            </a:extLst>
          </p:cNvPr>
          <p:cNvSpPr txBox="1"/>
          <p:nvPr/>
        </p:nvSpPr>
        <p:spPr>
          <a:xfrm>
            <a:off x="4892040" y="2259678"/>
            <a:ext cx="12862987" cy="60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Author:</a:t>
            </a:r>
            <a:r>
              <a:rPr lang="en-GB" sz="32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 </a:t>
            </a:r>
            <a:r>
              <a:rPr lang="en-GB" sz="28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Daniel Guamán1,2 , Jennifer Pérez1, Jessica Diaz1, Carlos E. Cuesta </a:t>
            </a:r>
            <a:r>
              <a:rPr lang="en-GB" sz="3200" b="1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Journal:</a:t>
            </a:r>
            <a:r>
              <a:rPr lang="en-GB" sz="32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 </a:t>
            </a:r>
            <a:r>
              <a:rPr lang="en-GB" sz="28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IET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Google Shape;690;p25">
            <a:extLst>
              <a:ext uri="{FF2B5EF4-FFF2-40B4-BE49-F238E27FC236}">
                <a16:creationId xmlns:a16="http://schemas.microsoft.com/office/drawing/2014/main" id="{172533A8-4D3B-1064-11B3-3DC3C292B238}"/>
              </a:ext>
            </a:extLst>
          </p:cNvPr>
          <p:cNvSpPr/>
          <p:nvPr/>
        </p:nvSpPr>
        <p:spPr>
          <a:xfrm>
            <a:off x="12569486" y="2864454"/>
            <a:ext cx="5509778" cy="7453267"/>
          </a:xfrm>
          <a:custGeom>
            <a:avLst/>
            <a:gdLst/>
            <a:ahLst/>
            <a:cxnLst/>
            <a:rect l="l" t="t" r="r" b="b"/>
            <a:pathLst>
              <a:path w="1030455" h="1336675" extrusionOk="0">
                <a:moveTo>
                  <a:pt x="0" y="0"/>
                </a:moveTo>
                <a:lnTo>
                  <a:pt x="1030455" y="0"/>
                </a:lnTo>
                <a:lnTo>
                  <a:pt x="1030455" y="1336674"/>
                </a:lnTo>
                <a:lnTo>
                  <a:pt x="0" y="13366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92545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>
          <a:extLst>
            <a:ext uri="{FF2B5EF4-FFF2-40B4-BE49-F238E27FC236}">
              <a16:creationId xmlns:a16="http://schemas.microsoft.com/office/drawing/2014/main" id="{2B4102B8-B842-9287-054C-6C62CD398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18">
            <a:extLst>
              <a:ext uri="{FF2B5EF4-FFF2-40B4-BE49-F238E27FC236}">
                <a16:creationId xmlns:a16="http://schemas.microsoft.com/office/drawing/2014/main" id="{C89C0E0F-DA9F-5281-BCD0-735046C087B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0365" y="-181019"/>
            <a:ext cx="3846300" cy="1904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18">
            <a:extLst>
              <a:ext uri="{FF2B5EF4-FFF2-40B4-BE49-F238E27FC236}">
                <a16:creationId xmlns:a16="http://schemas.microsoft.com/office/drawing/2014/main" id="{782204BA-AC2F-19FC-49AC-14377FEA875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19620"/>
          <a:stretch/>
        </p:blipFill>
        <p:spPr>
          <a:xfrm>
            <a:off x="14278975" y="1046675"/>
            <a:ext cx="4009024" cy="18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18">
            <a:extLst>
              <a:ext uri="{FF2B5EF4-FFF2-40B4-BE49-F238E27FC236}">
                <a16:creationId xmlns:a16="http://schemas.microsoft.com/office/drawing/2014/main" id="{2437F6C0-A912-C1EA-11D6-C876788E89FC}"/>
              </a:ext>
            </a:extLst>
          </p:cNvPr>
          <p:cNvSpPr txBox="1"/>
          <p:nvPr/>
        </p:nvSpPr>
        <p:spPr>
          <a:xfrm>
            <a:off x="711718" y="2625680"/>
            <a:ext cx="10007356" cy="49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Approach : Identified common elements: techniques, activities, patterns, and automation mechanisms. </a:t>
            </a:r>
            <a:endParaRPr lang="en-GB" sz="32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</a:endParaRPr>
          </a:p>
          <a:p>
            <a:pPr marL="0" marR="0" lvl="0" indent="0" rtl="0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Key Insight :</a:t>
            </a:r>
            <a:endParaRPr lang="en-GB" sz="32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</a:endParaRPr>
          </a:p>
          <a:p>
            <a:pPr marL="1028700" marR="0" lvl="1" indent="-571500" rtl="0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2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Enhanced understanding of reconstruction techniques and their systematic integration into architecture evolution. </a:t>
            </a:r>
            <a:endParaRPr sz="2800"/>
          </a:p>
        </p:txBody>
      </p:sp>
      <p:sp>
        <p:nvSpPr>
          <p:cNvPr id="2" name="Google Shape;154;p9">
            <a:extLst>
              <a:ext uri="{FF2B5EF4-FFF2-40B4-BE49-F238E27FC236}">
                <a16:creationId xmlns:a16="http://schemas.microsoft.com/office/drawing/2014/main" id="{7B65C7A9-3286-3D24-86AF-0ADFDFB5242C}"/>
              </a:ext>
            </a:extLst>
          </p:cNvPr>
          <p:cNvSpPr txBox="1"/>
          <p:nvPr/>
        </p:nvSpPr>
        <p:spPr>
          <a:xfrm>
            <a:off x="1030377" y="627306"/>
            <a:ext cx="9718200" cy="121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0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Results &amp; Conclusion</a:t>
            </a:r>
            <a:endParaRPr lang="en-US" sz="8800"/>
          </a:p>
        </p:txBody>
      </p:sp>
      <p:sp>
        <p:nvSpPr>
          <p:cNvPr id="4" name="Google Shape;696;p25">
            <a:extLst>
              <a:ext uri="{FF2B5EF4-FFF2-40B4-BE49-F238E27FC236}">
                <a16:creationId xmlns:a16="http://schemas.microsoft.com/office/drawing/2014/main" id="{6D48C0C4-A606-3434-7428-477C245D949C}"/>
              </a:ext>
            </a:extLst>
          </p:cNvPr>
          <p:cNvSpPr/>
          <p:nvPr/>
        </p:nvSpPr>
        <p:spPr>
          <a:xfrm>
            <a:off x="11475375" y="2638566"/>
            <a:ext cx="5610932" cy="7645799"/>
          </a:xfrm>
          <a:custGeom>
            <a:avLst/>
            <a:gdLst/>
            <a:ahLst/>
            <a:cxnLst/>
            <a:rect l="l" t="t" r="r" b="b"/>
            <a:pathLst>
              <a:path w="830413" h="1189394" extrusionOk="0">
                <a:moveTo>
                  <a:pt x="0" y="0"/>
                </a:moveTo>
                <a:lnTo>
                  <a:pt x="830413" y="0"/>
                </a:lnTo>
                <a:lnTo>
                  <a:pt x="830413" y="1189393"/>
                </a:lnTo>
                <a:lnTo>
                  <a:pt x="0" y="11893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88350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D29F"/>
        </a:solidFill>
        <a:effectLst/>
      </p:bgPr>
    </p:bg>
    <p:spTree>
      <p:nvGrpSpPr>
        <p:cNvPr id="1" name="Shape 506">
          <a:extLst>
            <a:ext uri="{FF2B5EF4-FFF2-40B4-BE49-F238E27FC236}">
              <a16:creationId xmlns:a16="http://schemas.microsoft.com/office/drawing/2014/main" id="{31F8EC1D-1CD3-3E1B-608A-2112B97DA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20">
            <a:extLst>
              <a:ext uri="{FF2B5EF4-FFF2-40B4-BE49-F238E27FC236}">
                <a16:creationId xmlns:a16="http://schemas.microsoft.com/office/drawing/2014/main" id="{3E7BE461-9DBD-2622-82BB-EE1057EBD986}"/>
              </a:ext>
            </a:extLst>
          </p:cNvPr>
          <p:cNvGrpSpPr/>
          <p:nvPr/>
        </p:nvGrpSpPr>
        <p:grpSpPr>
          <a:xfrm>
            <a:off x="0" y="1520374"/>
            <a:ext cx="18288000" cy="4879047"/>
            <a:chOff x="0" y="25400"/>
            <a:chExt cx="24384000" cy="6505396"/>
          </a:xfrm>
        </p:grpSpPr>
        <p:cxnSp>
          <p:nvCxnSpPr>
            <p:cNvPr id="508" name="Google Shape;508;p20">
              <a:extLst>
                <a:ext uri="{FF2B5EF4-FFF2-40B4-BE49-F238E27FC236}">
                  <a16:creationId xmlns:a16="http://schemas.microsoft.com/office/drawing/2014/main" id="{3C41C996-833C-B59B-84D4-543F8AA64D98}"/>
                </a:ext>
              </a:extLst>
            </p:cNvPr>
            <p:cNvCxnSpPr/>
            <p:nvPr/>
          </p:nvCxnSpPr>
          <p:spPr>
            <a:xfrm>
              <a:off x="0" y="25400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9" name="Google Shape;509;p20">
              <a:extLst>
                <a:ext uri="{FF2B5EF4-FFF2-40B4-BE49-F238E27FC236}">
                  <a16:creationId xmlns:a16="http://schemas.microsoft.com/office/drawing/2014/main" id="{0C16E992-2F4C-A41F-025C-5413C8BEB912}"/>
                </a:ext>
              </a:extLst>
            </p:cNvPr>
            <p:cNvCxnSpPr/>
            <p:nvPr/>
          </p:nvCxnSpPr>
          <p:spPr>
            <a:xfrm>
              <a:off x="0" y="1651749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0" name="Google Shape;510;p20">
              <a:extLst>
                <a:ext uri="{FF2B5EF4-FFF2-40B4-BE49-F238E27FC236}">
                  <a16:creationId xmlns:a16="http://schemas.microsoft.com/office/drawing/2014/main" id="{808023C7-B532-C7EA-B7E8-4E86444523CA}"/>
                </a:ext>
              </a:extLst>
            </p:cNvPr>
            <p:cNvCxnSpPr/>
            <p:nvPr/>
          </p:nvCxnSpPr>
          <p:spPr>
            <a:xfrm>
              <a:off x="0" y="3278098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1" name="Google Shape;511;p20">
              <a:extLst>
                <a:ext uri="{FF2B5EF4-FFF2-40B4-BE49-F238E27FC236}">
                  <a16:creationId xmlns:a16="http://schemas.microsoft.com/office/drawing/2014/main" id="{0DE10D14-FEBD-EEF9-CB91-6919E0A1541F}"/>
                </a:ext>
              </a:extLst>
            </p:cNvPr>
            <p:cNvCxnSpPr/>
            <p:nvPr/>
          </p:nvCxnSpPr>
          <p:spPr>
            <a:xfrm>
              <a:off x="0" y="4904447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2" name="Google Shape;512;p20">
              <a:extLst>
                <a:ext uri="{FF2B5EF4-FFF2-40B4-BE49-F238E27FC236}">
                  <a16:creationId xmlns:a16="http://schemas.microsoft.com/office/drawing/2014/main" id="{3030206D-0269-639D-B159-EAB2BA8E6991}"/>
                </a:ext>
              </a:extLst>
            </p:cNvPr>
            <p:cNvCxnSpPr/>
            <p:nvPr/>
          </p:nvCxnSpPr>
          <p:spPr>
            <a:xfrm>
              <a:off x="0" y="6530796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14" name="Google Shape;514;p20">
            <a:extLst>
              <a:ext uri="{FF2B5EF4-FFF2-40B4-BE49-F238E27FC236}">
                <a16:creationId xmlns:a16="http://schemas.microsoft.com/office/drawing/2014/main" id="{66E9A12B-5DE1-1E41-8CD8-B0B515DED2C9}"/>
              </a:ext>
            </a:extLst>
          </p:cNvPr>
          <p:cNvGrpSpPr/>
          <p:nvPr/>
        </p:nvGrpSpPr>
        <p:grpSpPr>
          <a:xfrm>
            <a:off x="0" y="6993084"/>
            <a:ext cx="18288000" cy="3293916"/>
            <a:chOff x="0" y="-85725"/>
            <a:chExt cx="4816593" cy="867533"/>
          </a:xfrm>
        </p:grpSpPr>
        <p:sp>
          <p:nvSpPr>
            <p:cNvPr id="515" name="Google Shape;515;p20">
              <a:extLst>
                <a:ext uri="{FF2B5EF4-FFF2-40B4-BE49-F238E27FC236}">
                  <a16:creationId xmlns:a16="http://schemas.microsoft.com/office/drawing/2014/main" id="{FB4F224B-2885-3BF8-75B3-2C3E19C21938}"/>
                </a:ext>
              </a:extLst>
            </p:cNvPr>
            <p:cNvSpPr/>
            <p:nvPr/>
          </p:nvSpPr>
          <p:spPr>
            <a:xfrm>
              <a:off x="0" y="0"/>
              <a:ext cx="4816592" cy="781808"/>
            </a:xfrm>
            <a:custGeom>
              <a:avLst/>
              <a:gdLst/>
              <a:ahLst/>
              <a:cxnLst/>
              <a:rect l="l" t="t" r="r" b="b"/>
              <a:pathLst>
                <a:path w="4816592" h="781808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781808"/>
                  </a:lnTo>
                  <a:lnTo>
                    <a:pt x="0" y="781808"/>
                  </a:lnTo>
                  <a:close/>
                </a:path>
              </a:pathLst>
            </a:custGeom>
            <a:solidFill>
              <a:srgbClr val="08524D"/>
            </a:solidFill>
            <a:ln>
              <a:noFill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516" name="Google Shape;516;p20">
              <a:extLst>
                <a:ext uri="{FF2B5EF4-FFF2-40B4-BE49-F238E27FC236}">
                  <a16:creationId xmlns:a16="http://schemas.microsoft.com/office/drawing/2014/main" id="{D2D0641E-3003-3BA6-039B-BB2007432B2B}"/>
                </a:ext>
              </a:extLst>
            </p:cNvPr>
            <p:cNvSpPr txBox="1"/>
            <p:nvPr/>
          </p:nvSpPr>
          <p:spPr>
            <a:xfrm>
              <a:off x="0" y="-85725"/>
              <a:ext cx="4816593" cy="867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Google Shape;335;p16">
            <a:extLst>
              <a:ext uri="{FF2B5EF4-FFF2-40B4-BE49-F238E27FC236}">
                <a16:creationId xmlns:a16="http://schemas.microsoft.com/office/drawing/2014/main" id="{79332D1F-1DC3-200E-BC02-4E37E350CBE1}"/>
              </a:ext>
            </a:extLst>
          </p:cNvPr>
          <p:cNvSpPr txBox="1"/>
          <p:nvPr/>
        </p:nvSpPr>
        <p:spPr>
          <a:xfrm>
            <a:off x="331466" y="7282364"/>
            <a:ext cx="3231000" cy="3401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969" b="0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03</a:t>
            </a:r>
            <a:endParaRPr/>
          </a:p>
        </p:txBody>
      </p:sp>
      <p:sp>
        <p:nvSpPr>
          <p:cNvPr id="4" name="Google Shape;336;p16">
            <a:extLst>
              <a:ext uri="{FF2B5EF4-FFF2-40B4-BE49-F238E27FC236}">
                <a16:creationId xmlns:a16="http://schemas.microsoft.com/office/drawing/2014/main" id="{9A6A85B6-0585-9CB8-D3FF-9EBC672D8C28}"/>
              </a:ext>
            </a:extLst>
          </p:cNvPr>
          <p:cNvSpPr txBox="1"/>
          <p:nvPr/>
        </p:nvSpPr>
        <p:spPr>
          <a:xfrm>
            <a:off x="5245211" y="7655766"/>
            <a:ext cx="10841700" cy="196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>
                <a:solidFill>
                  <a:srgbClr val="CCFFA4"/>
                </a:solidFill>
                <a:latin typeface="Rajdhani"/>
                <a:cs typeface="Rajdhani"/>
                <a:sym typeface="Rajdhani"/>
              </a:rPr>
              <a:t>CONCLUSION</a:t>
            </a:r>
            <a:endParaRPr sz="1050"/>
          </a:p>
        </p:txBody>
      </p:sp>
      <p:sp>
        <p:nvSpPr>
          <p:cNvPr id="5" name="Google Shape;255;p13">
            <a:extLst>
              <a:ext uri="{FF2B5EF4-FFF2-40B4-BE49-F238E27FC236}">
                <a16:creationId xmlns:a16="http://schemas.microsoft.com/office/drawing/2014/main" id="{3DA16AE2-4C1B-5F48-EC46-F83B61177BE6}"/>
              </a:ext>
            </a:extLst>
          </p:cNvPr>
          <p:cNvSpPr txBox="1"/>
          <p:nvPr/>
        </p:nvSpPr>
        <p:spPr>
          <a:xfrm>
            <a:off x="13743774" y="9147149"/>
            <a:ext cx="2343137" cy="80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3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2021-SE-39</a:t>
            </a:r>
            <a:endParaRPr lang="en-US" sz="1800"/>
          </a:p>
        </p:txBody>
      </p:sp>
      <p:grpSp>
        <p:nvGrpSpPr>
          <p:cNvPr id="6" name="Google Shape;199;p12">
            <a:extLst>
              <a:ext uri="{FF2B5EF4-FFF2-40B4-BE49-F238E27FC236}">
                <a16:creationId xmlns:a16="http://schemas.microsoft.com/office/drawing/2014/main" id="{CF7B53F3-9AEA-68C7-3615-CFB5F7753150}"/>
              </a:ext>
            </a:extLst>
          </p:cNvPr>
          <p:cNvGrpSpPr/>
          <p:nvPr/>
        </p:nvGrpSpPr>
        <p:grpSpPr>
          <a:xfrm>
            <a:off x="596307" y="779621"/>
            <a:ext cx="1598253" cy="1294941"/>
            <a:chOff x="76200" y="-147684"/>
            <a:chExt cx="1066800" cy="884284"/>
          </a:xfrm>
        </p:grpSpPr>
        <p:sp>
          <p:nvSpPr>
            <p:cNvPr id="7" name="Google Shape;200;p12">
              <a:extLst>
                <a:ext uri="{FF2B5EF4-FFF2-40B4-BE49-F238E27FC236}">
                  <a16:creationId xmlns:a16="http://schemas.microsoft.com/office/drawing/2014/main" id="{21905D43-1099-A743-03F9-F17E7FA331F7}"/>
                </a:ext>
              </a:extLst>
            </p:cNvPr>
            <p:cNvSpPr/>
            <p:nvPr/>
          </p:nvSpPr>
          <p:spPr>
            <a:xfrm>
              <a:off x="330200" y="-147684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1;p12">
              <a:extLst>
                <a:ext uri="{FF2B5EF4-FFF2-40B4-BE49-F238E27FC236}">
                  <a16:creationId xmlns:a16="http://schemas.microsoft.com/office/drawing/2014/main" id="{67CCF7D1-AE5D-2C89-0C17-5806268B3858}"/>
                </a:ext>
              </a:extLst>
            </p:cNvPr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" name="Google Shape;152;p9">
            <a:extLst>
              <a:ext uri="{FF2B5EF4-FFF2-40B4-BE49-F238E27FC236}">
                <a16:creationId xmlns:a16="http://schemas.microsoft.com/office/drawing/2014/main" id="{69A0C61D-070E-E297-E6EB-DFD24075BF1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-1" r="64132"/>
          <a:stretch/>
        </p:blipFill>
        <p:spPr>
          <a:xfrm>
            <a:off x="14110022" y="3141713"/>
            <a:ext cx="4577541" cy="329391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93;p25">
            <a:extLst>
              <a:ext uri="{FF2B5EF4-FFF2-40B4-BE49-F238E27FC236}">
                <a16:creationId xmlns:a16="http://schemas.microsoft.com/office/drawing/2014/main" id="{AE465A42-72BB-7BF9-EEE2-F10FDAB52571}"/>
              </a:ext>
            </a:extLst>
          </p:cNvPr>
          <p:cNvSpPr/>
          <p:nvPr/>
        </p:nvSpPr>
        <p:spPr>
          <a:xfrm>
            <a:off x="4389120" y="1315996"/>
            <a:ext cx="8828031" cy="6002575"/>
          </a:xfrm>
          <a:custGeom>
            <a:avLst/>
            <a:gdLst/>
            <a:ahLst/>
            <a:cxnLst/>
            <a:rect l="l" t="t" r="r" b="b"/>
            <a:pathLst>
              <a:path w="1540413" h="1115383" extrusionOk="0">
                <a:moveTo>
                  <a:pt x="0" y="0"/>
                </a:moveTo>
                <a:lnTo>
                  <a:pt x="1540413" y="0"/>
                </a:lnTo>
                <a:lnTo>
                  <a:pt x="1540413" y="1115383"/>
                </a:lnTo>
                <a:lnTo>
                  <a:pt x="0" y="11153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49817"/>
            </a:stretch>
          </a:blipFill>
          <a:ln>
            <a:noFill/>
          </a:ln>
        </p:spPr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188077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>
          <a:extLst>
            <a:ext uri="{FF2B5EF4-FFF2-40B4-BE49-F238E27FC236}">
              <a16:creationId xmlns:a16="http://schemas.microsoft.com/office/drawing/2014/main" id="{FF088D81-8C6B-9CDA-3ADC-5ACD34A2D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18">
            <a:extLst>
              <a:ext uri="{FF2B5EF4-FFF2-40B4-BE49-F238E27FC236}">
                <a16:creationId xmlns:a16="http://schemas.microsoft.com/office/drawing/2014/main" id="{6A4411A3-C94D-2394-108C-63CE841D63A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0365" y="-181019"/>
            <a:ext cx="3846300" cy="1904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18">
            <a:extLst>
              <a:ext uri="{FF2B5EF4-FFF2-40B4-BE49-F238E27FC236}">
                <a16:creationId xmlns:a16="http://schemas.microsoft.com/office/drawing/2014/main" id="{E4A71116-6745-FA47-E9FC-26213AE3A24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19620"/>
          <a:stretch/>
        </p:blipFill>
        <p:spPr>
          <a:xfrm>
            <a:off x="14278975" y="1046675"/>
            <a:ext cx="4009024" cy="18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18">
            <a:extLst>
              <a:ext uri="{FF2B5EF4-FFF2-40B4-BE49-F238E27FC236}">
                <a16:creationId xmlns:a16="http://schemas.microsoft.com/office/drawing/2014/main" id="{4072B6C2-E368-C440-6414-403B435901A7}"/>
              </a:ext>
            </a:extLst>
          </p:cNvPr>
          <p:cNvSpPr txBox="1"/>
          <p:nvPr/>
        </p:nvSpPr>
        <p:spPr>
          <a:xfrm>
            <a:off x="5893833" y="2872815"/>
            <a:ext cx="12247018" cy="693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rtl="0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2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Re-architecting plays a critical role in the evolution and maintenance of software systems. </a:t>
            </a:r>
          </a:p>
          <a:p>
            <a:pPr marL="457200" marR="0" lvl="0" indent="-457200" rtl="0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2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research papers reviewed provide valuable insights into methods, tools, and processes for systematically re-engineering legacy systems and reconstructing software architectures. </a:t>
            </a:r>
          </a:p>
          <a:p>
            <a:pPr marL="457200" marR="0" lvl="0" indent="-457200" rtl="0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2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By integrating practical techniques like iterative model transformations, taxonomies, and reference processes such as SIRA, the field of re-architecting continues to address the challenges posed by evolving technologies and system complexity</a:t>
            </a:r>
            <a:endParaRPr sz="280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Google Shape;154;p9">
            <a:extLst>
              <a:ext uri="{FF2B5EF4-FFF2-40B4-BE49-F238E27FC236}">
                <a16:creationId xmlns:a16="http://schemas.microsoft.com/office/drawing/2014/main" id="{004B49C8-B6EA-E5EF-E5E9-C519CD5AC895}"/>
              </a:ext>
            </a:extLst>
          </p:cNvPr>
          <p:cNvSpPr txBox="1"/>
          <p:nvPr/>
        </p:nvSpPr>
        <p:spPr>
          <a:xfrm>
            <a:off x="1030377" y="627306"/>
            <a:ext cx="9718200" cy="121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0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Results &amp; Conclusion</a:t>
            </a:r>
            <a:endParaRPr lang="en-US" sz="8800"/>
          </a:p>
        </p:txBody>
      </p:sp>
      <p:sp>
        <p:nvSpPr>
          <p:cNvPr id="6" name="Google Shape;690;p25">
            <a:extLst>
              <a:ext uri="{FF2B5EF4-FFF2-40B4-BE49-F238E27FC236}">
                <a16:creationId xmlns:a16="http://schemas.microsoft.com/office/drawing/2014/main" id="{796A2072-EB58-9243-2C68-7476D178AE2A}"/>
              </a:ext>
            </a:extLst>
          </p:cNvPr>
          <p:cNvSpPr/>
          <p:nvPr/>
        </p:nvSpPr>
        <p:spPr>
          <a:xfrm>
            <a:off x="143220" y="2354737"/>
            <a:ext cx="5633347" cy="7924369"/>
          </a:xfrm>
          <a:custGeom>
            <a:avLst/>
            <a:gdLst/>
            <a:ahLst/>
            <a:cxnLst/>
            <a:rect l="l" t="t" r="r" b="b"/>
            <a:pathLst>
              <a:path w="1030455" h="1336675" extrusionOk="0">
                <a:moveTo>
                  <a:pt x="0" y="0"/>
                </a:moveTo>
                <a:lnTo>
                  <a:pt x="1030455" y="0"/>
                </a:lnTo>
                <a:lnTo>
                  <a:pt x="1030455" y="1336674"/>
                </a:lnTo>
                <a:lnTo>
                  <a:pt x="0" y="13366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483979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24D"/>
        </a:solidFill>
        <a:effectLst/>
      </p:bgPr>
    </p:bg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1" name="Google Shape;6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758" y="623350"/>
            <a:ext cx="8788121" cy="9033325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24"/>
          <p:cNvSpPr txBox="1"/>
          <p:nvPr/>
        </p:nvSpPr>
        <p:spPr>
          <a:xfrm>
            <a:off x="11067410" y="1902288"/>
            <a:ext cx="6192000" cy="4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335" b="0" i="0" u="none" strike="noStrike" cap="none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THANK YOU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24D"/>
        </a:solidFill>
        <a:effectLst/>
      </p:bgPr>
    </p:bg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5"/>
          <p:cNvSpPr/>
          <p:nvPr/>
        </p:nvSpPr>
        <p:spPr>
          <a:xfrm>
            <a:off x="709308" y="8737871"/>
            <a:ext cx="1133936" cy="520429"/>
          </a:xfrm>
          <a:custGeom>
            <a:avLst/>
            <a:gdLst/>
            <a:ahLst/>
            <a:cxnLst/>
            <a:rect l="l" t="t" r="r" b="b"/>
            <a:pathLst>
              <a:path w="374335" h="171804" extrusionOk="0">
                <a:moveTo>
                  <a:pt x="0" y="0"/>
                </a:moveTo>
                <a:lnTo>
                  <a:pt x="374335" y="0"/>
                </a:lnTo>
                <a:lnTo>
                  <a:pt x="374335" y="171804"/>
                </a:lnTo>
                <a:lnTo>
                  <a:pt x="0" y="171804"/>
                </a:lnTo>
                <a:close/>
              </a:path>
            </a:pathLst>
          </a:custGeom>
          <a:solidFill>
            <a:srgbClr val="CCFFA4"/>
          </a:solidFill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662" name="Google Shape;662;p25"/>
          <p:cNvSpPr txBox="1"/>
          <p:nvPr/>
        </p:nvSpPr>
        <p:spPr>
          <a:xfrm>
            <a:off x="709308" y="8612099"/>
            <a:ext cx="11340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6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#CCFFA4</a:t>
            </a:r>
            <a:endParaRPr/>
          </a:p>
        </p:txBody>
      </p:sp>
      <p:sp>
        <p:nvSpPr>
          <p:cNvPr id="663" name="Google Shape;663;p25"/>
          <p:cNvSpPr/>
          <p:nvPr/>
        </p:nvSpPr>
        <p:spPr>
          <a:xfrm>
            <a:off x="1890533" y="8737871"/>
            <a:ext cx="1133936" cy="520429"/>
          </a:xfrm>
          <a:custGeom>
            <a:avLst/>
            <a:gdLst/>
            <a:ahLst/>
            <a:cxnLst/>
            <a:rect l="l" t="t" r="r" b="b"/>
            <a:pathLst>
              <a:path w="374335" h="171804" extrusionOk="0">
                <a:moveTo>
                  <a:pt x="0" y="0"/>
                </a:moveTo>
                <a:lnTo>
                  <a:pt x="374335" y="0"/>
                </a:lnTo>
                <a:lnTo>
                  <a:pt x="374335" y="171804"/>
                </a:lnTo>
                <a:lnTo>
                  <a:pt x="0" y="171804"/>
                </a:lnTo>
                <a:close/>
              </a:path>
            </a:pathLst>
          </a:custGeom>
          <a:solidFill>
            <a:srgbClr val="43D29F"/>
          </a:solidFill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664" name="Google Shape;664;p25"/>
          <p:cNvSpPr txBox="1"/>
          <p:nvPr/>
        </p:nvSpPr>
        <p:spPr>
          <a:xfrm>
            <a:off x="1890533" y="8612099"/>
            <a:ext cx="11340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6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#43D29F</a:t>
            </a:r>
            <a:endParaRPr/>
          </a:p>
        </p:txBody>
      </p:sp>
      <p:sp>
        <p:nvSpPr>
          <p:cNvPr id="665" name="Google Shape;665;p25"/>
          <p:cNvSpPr/>
          <p:nvPr/>
        </p:nvSpPr>
        <p:spPr>
          <a:xfrm>
            <a:off x="3071759" y="8737871"/>
            <a:ext cx="1133936" cy="520429"/>
          </a:xfrm>
          <a:custGeom>
            <a:avLst/>
            <a:gdLst/>
            <a:ahLst/>
            <a:cxnLst/>
            <a:rect l="l" t="t" r="r" b="b"/>
            <a:pathLst>
              <a:path w="374335" h="171804" extrusionOk="0">
                <a:moveTo>
                  <a:pt x="0" y="0"/>
                </a:moveTo>
                <a:lnTo>
                  <a:pt x="374335" y="0"/>
                </a:lnTo>
                <a:lnTo>
                  <a:pt x="374335" y="171804"/>
                </a:lnTo>
                <a:lnTo>
                  <a:pt x="0" y="1718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666" name="Google Shape;666;p25"/>
          <p:cNvSpPr txBox="1"/>
          <p:nvPr/>
        </p:nvSpPr>
        <p:spPr>
          <a:xfrm>
            <a:off x="3071759" y="8612099"/>
            <a:ext cx="11340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6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#000000</a:t>
            </a:r>
            <a:endParaRPr/>
          </a:p>
        </p:txBody>
      </p:sp>
      <p:sp>
        <p:nvSpPr>
          <p:cNvPr id="667" name="Google Shape;667;p25"/>
          <p:cNvSpPr/>
          <p:nvPr/>
        </p:nvSpPr>
        <p:spPr>
          <a:xfrm>
            <a:off x="4252985" y="8737871"/>
            <a:ext cx="1133936" cy="520429"/>
          </a:xfrm>
          <a:custGeom>
            <a:avLst/>
            <a:gdLst/>
            <a:ahLst/>
            <a:cxnLst/>
            <a:rect l="l" t="t" r="r" b="b"/>
            <a:pathLst>
              <a:path w="374335" h="171804" extrusionOk="0">
                <a:moveTo>
                  <a:pt x="0" y="0"/>
                </a:moveTo>
                <a:lnTo>
                  <a:pt x="374335" y="0"/>
                </a:lnTo>
                <a:lnTo>
                  <a:pt x="374335" y="171804"/>
                </a:lnTo>
                <a:lnTo>
                  <a:pt x="0" y="171804"/>
                </a:lnTo>
                <a:close/>
              </a:path>
            </a:pathLst>
          </a:custGeom>
          <a:solidFill>
            <a:srgbClr val="08524D"/>
          </a:solidFill>
          <a:ln w="9525" cap="sq" cmpd="sng">
            <a:solidFill>
              <a:srgbClr val="F5F6F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en-PK"/>
          </a:p>
        </p:txBody>
      </p:sp>
      <p:sp>
        <p:nvSpPr>
          <p:cNvPr id="668" name="Google Shape;668;p25"/>
          <p:cNvSpPr txBox="1"/>
          <p:nvPr/>
        </p:nvSpPr>
        <p:spPr>
          <a:xfrm>
            <a:off x="4252985" y="8612099"/>
            <a:ext cx="11340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6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#08524D</a:t>
            </a:r>
            <a:endParaRPr/>
          </a:p>
        </p:txBody>
      </p:sp>
      <p:sp>
        <p:nvSpPr>
          <p:cNvPr id="669" name="Google Shape;669;p25"/>
          <p:cNvSpPr/>
          <p:nvPr/>
        </p:nvSpPr>
        <p:spPr>
          <a:xfrm>
            <a:off x="5434211" y="8737871"/>
            <a:ext cx="1133936" cy="520429"/>
          </a:xfrm>
          <a:custGeom>
            <a:avLst/>
            <a:gdLst/>
            <a:ahLst/>
            <a:cxnLst/>
            <a:rect l="l" t="t" r="r" b="b"/>
            <a:pathLst>
              <a:path w="374335" h="171804" extrusionOk="0">
                <a:moveTo>
                  <a:pt x="0" y="0"/>
                </a:moveTo>
                <a:lnTo>
                  <a:pt x="374335" y="0"/>
                </a:lnTo>
                <a:lnTo>
                  <a:pt x="374335" y="171804"/>
                </a:lnTo>
                <a:lnTo>
                  <a:pt x="0" y="171804"/>
                </a:lnTo>
                <a:close/>
              </a:path>
            </a:pathLst>
          </a:custGeom>
          <a:solidFill>
            <a:srgbClr val="F5F6F7"/>
          </a:solidFill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670" name="Google Shape;670;p25"/>
          <p:cNvSpPr txBox="1"/>
          <p:nvPr/>
        </p:nvSpPr>
        <p:spPr>
          <a:xfrm>
            <a:off x="5434211" y="8612099"/>
            <a:ext cx="11340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6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#F5F6F7</a:t>
            </a:r>
            <a:endParaRPr/>
          </a:p>
        </p:txBody>
      </p:sp>
      <p:sp>
        <p:nvSpPr>
          <p:cNvPr id="671" name="Google Shape;671;p25"/>
          <p:cNvSpPr txBox="1"/>
          <p:nvPr/>
        </p:nvSpPr>
        <p:spPr>
          <a:xfrm>
            <a:off x="1467618" y="352030"/>
            <a:ext cx="15352765" cy="162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8" b="0" i="0" u="none" strike="noStrike" cap="none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Resource Page</a:t>
            </a:r>
            <a:endParaRPr/>
          </a:p>
        </p:txBody>
      </p:sp>
      <p:sp>
        <p:nvSpPr>
          <p:cNvPr id="672" name="Google Shape;672;p25"/>
          <p:cNvSpPr txBox="1"/>
          <p:nvPr/>
        </p:nvSpPr>
        <p:spPr>
          <a:xfrm>
            <a:off x="4135855" y="1893180"/>
            <a:ext cx="10016290" cy="38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Use these design resources in your Canva Presentation.</a:t>
            </a:r>
            <a:endParaRPr/>
          </a:p>
        </p:txBody>
      </p:sp>
      <p:sp>
        <p:nvSpPr>
          <p:cNvPr id="673" name="Google Shape;673;p25"/>
          <p:cNvSpPr txBox="1"/>
          <p:nvPr/>
        </p:nvSpPr>
        <p:spPr>
          <a:xfrm>
            <a:off x="1366274" y="6929130"/>
            <a:ext cx="4698786" cy="38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You can find these fonts online too.</a:t>
            </a:r>
            <a:endParaRPr/>
          </a:p>
        </p:txBody>
      </p:sp>
      <p:sp>
        <p:nvSpPr>
          <p:cNvPr id="674" name="Google Shape;674;p25"/>
          <p:cNvSpPr txBox="1"/>
          <p:nvPr/>
        </p:nvSpPr>
        <p:spPr>
          <a:xfrm>
            <a:off x="2140399" y="7723207"/>
            <a:ext cx="3150536" cy="716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3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99" b="0" i="0" u="none" strike="noStrike" cap="none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Colors</a:t>
            </a:r>
            <a:endParaRPr/>
          </a:p>
        </p:txBody>
      </p:sp>
      <p:sp>
        <p:nvSpPr>
          <p:cNvPr id="675" name="Google Shape;675;p25"/>
          <p:cNvSpPr txBox="1"/>
          <p:nvPr/>
        </p:nvSpPr>
        <p:spPr>
          <a:xfrm>
            <a:off x="1865348" y="3312227"/>
            <a:ext cx="3700639" cy="795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presentation template uses the following free fonts:</a:t>
            </a:r>
            <a:endParaRPr/>
          </a:p>
        </p:txBody>
      </p:sp>
      <p:sp>
        <p:nvSpPr>
          <p:cNvPr id="676" name="Google Shape;676;p25"/>
          <p:cNvSpPr txBox="1"/>
          <p:nvPr/>
        </p:nvSpPr>
        <p:spPr>
          <a:xfrm>
            <a:off x="2792102" y="4203450"/>
            <a:ext cx="1847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CCFFA4"/>
                </a:highlight>
                <a:latin typeface="Lato"/>
                <a:ea typeface="Lato"/>
                <a:cs typeface="Lato"/>
                <a:sym typeface="Lato"/>
              </a:rPr>
              <a:t>Titles</a:t>
            </a:r>
            <a:endParaRPr>
              <a:highlight>
                <a:srgbClr val="CCFFA4"/>
              </a:highlight>
            </a:endParaRPr>
          </a:p>
        </p:txBody>
      </p:sp>
      <p:sp>
        <p:nvSpPr>
          <p:cNvPr id="677" name="Google Shape;677;p25"/>
          <p:cNvSpPr txBox="1"/>
          <p:nvPr/>
        </p:nvSpPr>
        <p:spPr>
          <a:xfrm>
            <a:off x="2792102" y="5142116"/>
            <a:ext cx="1847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CCFFA4"/>
                </a:highlight>
                <a:latin typeface="Lato"/>
                <a:ea typeface="Lato"/>
                <a:cs typeface="Lato"/>
                <a:sym typeface="Lato"/>
              </a:rPr>
              <a:t>Headers</a:t>
            </a:r>
            <a:endParaRPr>
              <a:highlight>
                <a:srgbClr val="CCFFA4"/>
              </a:highlight>
            </a:endParaRPr>
          </a:p>
        </p:txBody>
      </p:sp>
      <p:sp>
        <p:nvSpPr>
          <p:cNvPr id="678" name="Google Shape;678;p25"/>
          <p:cNvSpPr txBox="1"/>
          <p:nvPr/>
        </p:nvSpPr>
        <p:spPr>
          <a:xfrm>
            <a:off x="3098961" y="6064198"/>
            <a:ext cx="1233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CCFFA4"/>
                </a:highlight>
                <a:latin typeface="Lato"/>
                <a:ea typeface="Lato"/>
                <a:cs typeface="Lato"/>
                <a:sym typeface="Lato"/>
              </a:rPr>
              <a:t>Body Copy</a:t>
            </a:r>
            <a:endParaRPr>
              <a:highlight>
                <a:srgbClr val="CCFFA4"/>
              </a:highlight>
            </a:endParaRPr>
          </a:p>
        </p:txBody>
      </p:sp>
      <p:sp>
        <p:nvSpPr>
          <p:cNvPr id="679" name="Google Shape;679;p25"/>
          <p:cNvSpPr txBox="1"/>
          <p:nvPr/>
        </p:nvSpPr>
        <p:spPr>
          <a:xfrm>
            <a:off x="2360911" y="4589540"/>
            <a:ext cx="2709513" cy="38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Rajdhani</a:t>
            </a:r>
            <a:endParaRPr/>
          </a:p>
        </p:txBody>
      </p:sp>
      <p:sp>
        <p:nvSpPr>
          <p:cNvPr id="680" name="Google Shape;680;p25"/>
          <p:cNvSpPr txBox="1"/>
          <p:nvPr/>
        </p:nvSpPr>
        <p:spPr>
          <a:xfrm>
            <a:off x="2075587" y="5582869"/>
            <a:ext cx="3280161" cy="38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Lato</a:t>
            </a:r>
            <a:endParaRPr/>
          </a:p>
        </p:txBody>
      </p:sp>
      <p:sp>
        <p:nvSpPr>
          <p:cNvPr id="681" name="Google Shape;681;p25"/>
          <p:cNvSpPr txBox="1"/>
          <p:nvPr/>
        </p:nvSpPr>
        <p:spPr>
          <a:xfrm>
            <a:off x="1865348" y="6516952"/>
            <a:ext cx="3700639" cy="38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Lato</a:t>
            </a:r>
            <a:endParaRPr/>
          </a:p>
        </p:txBody>
      </p:sp>
      <p:sp>
        <p:nvSpPr>
          <p:cNvPr id="682" name="Google Shape;682;p25"/>
          <p:cNvSpPr txBox="1"/>
          <p:nvPr/>
        </p:nvSpPr>
        <p:spPr>
          <a:xfrm>
            <a:off x="2140399" y="2623250"/>
            <a:ext cx="3150536" cy="716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3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99" b="0" i="0" u="none" strike="noStrike" cap="none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Fonts</a:t>
            </a:r>
            <a:endParaRPr/>
          </a:p>
        </p:txBody>
      </p:sp>
      <p:sp>
        <p:nvSpPr>
          <p:cNvPr id="683" name="Google Shape;683;p25"/>
          <p:cNvSpPr/>
          <p:nvPr/>
        </p:nvSpPr>
        <p:spPr>
          <a:xfrm>
            <a:off x="10766674" y="3179105"/>
            <a:ext cx="1235601" cy="939057"/>
          </a:xfrm>
          <a:custGeom>
            <a:avLst/>
            <a:gdLst/>
            <a:ahLst/>
            <a:cxnLst/>
            <a:rect l="l" t="t" r="r" b="b"/>
            <a:pathLst>
              <a:path w="1235601" h="939057" extrusionOk="0">
                <a:moveTo>
                  <a:pt x="0" y="0"/>
                </a:moveTo>
                <a:lnTo>
                  <a:pt x="1235602" y="0"/>
                </a:lnTo>
                <a:lnTo>
                  <a:pt x="1235602" y="939057"/>
                </a:lnTo>
                <a:lnTo>
                  <a:pt x="0" y="9390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684" name="Google Shape;684;p25"/>
          <p:cNvSpPr/>
          <p:nvPr/>
        </p:nvSpPr>
        <p:spPr>
          <a:xfrm>
            <a:off x="10471659" y="4814339"/>
            <a:ext cx="1589288" cy="1025813"/>
          </a:xfrm>
          <a:custGeom>
            <a:avLst/>
            <a:gdLst/>
            <a:ahLst/>
            <a:cxnLst/>
            <a:rect l="l" t="t" r="r" b="b"/>
            <a:pathLst>
              <a:path w="1589288" h="1025813" extrusionOk="0">
                <a:moveTo>
                  <a:pt x="0" y="0"/>
                </a:moveTo>
                <a:lnTo>
                  <a:pt x="1589288" y="0"/>
                </a:lnTo>
                <a:lnTo>
                  <a:pt x="1589288" y="1025813"/>
                </a:lnTo>
                <a:lnTo>
                  <a:pt x="0" y="10258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685" name="Google Shape;685;p25"/>
          <p:cNvSpPr/>
          <p:nvPr/>
        </p:nvSpPr>
        <p:spPr>
          <a:xfrm>
            <a:off x="12277862" y="4780994"/>
            <a:ext cx="1560717" cy="1092502"/>
          </a:xfrm>
          <a:custGeom>
            <a:avLst/>
            <a:gdLst/>
            <a:ahLst/>
            <a:cxnLst/>
            <a:rect l="l" t="t" r="r" b="b"/>
            <a:pathLst>
              <a:path w="1560717" h="1092502" extrusionOk="0">
                <a:moveTo>
                  <a:pt x="0" y="0"/>
                </a:moveTo>
                <a:lnTo>
                  <a:pt x="1560717" y="0"/>
                </a:lnTo>
                <a:lnTo>
                  <a:pt x="1560717" y="1092502"/>
                </a:lnTo>
                <a:lnTo>
                  <a:pt x="0" y="10925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686" name="Google Shape;686;p25"/>
          <p:cNvSpPr/>
          <p:nvPr/>
        </p:nvSpPr>
        <p:spPr>
          <a:xfrm>
            <a:off x="12343153" y="3073312"/>
            <a:ext cx="1651857" cy="1150644"/>
          </a:xfrm>
          <a:custGeom>
            <a:avLst/>
            <a:gdLst/>
            <a:ahLst/>
            <a:cxnLst/>
            <a:rect l="l" t="t" r="r" b="b"/>
            <a:pathLst>
              <a:path w="1651857" h="1150644" extrusionOk="0">
                <a:moveTo>
                  <a:pt x="0" y="0"/>
                </a:moveTo>
                <a:lnTo>
                  <a:pt x="1651857" y="0"/>
                </a:lnTo>
                <a:lnTo>
                  <a:pt x="1651857" y="1150644"/>
                </a:lnTo>
                <a:lnTo>
                  <a:pt x="0" y="11506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22936"/>
            </a:stretch>
          </a:blipFill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687" name="Google Shape;687;p25"/>
          <p:cNvSpPr/>
          <p:nvPr/>
        </p:nvSpPr>
        <p:spPr>
          <a:xfrm>
            <a:off x="14055494" y="4679344"/>
            <a:ext cx="1601555" cy="1295803"/>
          </a:xfrm>
          <a:custGeom>
            <a:avLst/>
            <a:gdLst/>
            <a:ahLst/>
            <a:cxnLst/>
            <a:rect l="l" t="t" r="r" b="b"/>
            <a:pathLst>
              <a:path w="1601555" h="1295803" extrusionOk="0">
                <a:moveTo>
                  <a:pt x="0" y="0"/>
                </a:moveTo>
                <a:lnTo>
                  <a:pt x="1601555" y="0"/>
                </a:lnTo>
                <a:lnTo>
                  <a:pt x="1601555" y="1295803"/>
                </a:lnTo>
                <a:lnTo>
                  <a:pt x="0" y="12958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688" name="Google Shape;688;p25"/>
          <p:cNvSpPr/>
          <p:nvPr/>
        </p:nvSpPr>
        <p:spPr>
          <a:xfrm>
            <a:off x="15873964" y="4780994"/>
            <a:ext cx="1278460" cy="1092502"/>
          </a:xfrm>
          <a:custGeom>
            <a:avLst/>
            <a:gdLst/>
            <a:ahLst/>
            <a:cxnLst/>
            <a:rect l="l" t="t" r="r" b="b"/>
            <a:pathLst>
              <a:path w="1278460" h="1092502" extrusionOk="0">
                <a:moveTo>
                  <a:pt x="0" y="0"/>
                </a:moveTo>
                <a:lnTo>
                  <a:pt x="1278460" y="0"/>
                </a:lnTo>
                <a:lnTo>
                  <a:pt x="1278460" y="1092502"/>
                </a:lnTo>
                <a:lnTo>
                  <a:pt x="0" y="10925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689" name="Google Shape;689;p25"/>
          <p:cNvSpPr/>
          <p:nvPr/>
        </p:nvSpPr>
        <p:spPr>
          <a:xfrm>
            <a:off x="7163544" y="4786050"/>
            <a:ext cx="1325869" cy="1082391"/>
          </a:xfrm>
          <a:custGeom>
            <a:avLst/>
            <a:gdLst/>
            <a:ahLst/>
            <a:cxnLst/>
            <a:rect l="l" t="t" r="r" b="b"/>
            <a:pathLst>
              <a:path w="1325869" h="1082391" extrusionOk="0">
                <a:moveTo>
                  <a:pt x="0" y="0"/>
                </a:moveTo>
                <a:lnTo>
                  <a:pt x="1325869" y="0"/>
                </a:lnTo>
                <a:lnTo>
                  <a:pt x="1325869" y="1082391"/>
                </a:lnTo>
                <a:lnTo>
                  <a:pt x="0" y="10823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690" name="Google Shape;690;p25"/>
          <p:cNvSpPr/>
          <p:nvPr/>
        </p:nvSpPr>
        <p:spPr>
          <a:xfrm>
            <a:off x="9395342" y="2980297"/>
            <a:ext cx="1030455" cy="1336675"/>
          </a:xfrm>
          <a:custGeom>
            <a:avLst/>
            <a:gdLst/>
            <a:ahLst/>
            <a:cxnLst/>
            <a:rect l="l" t="t" r="r" b="b"/>
            <a:pathLst>
              <a:path w="1030455" h="1336675" extrusionOk="0">
                <a:moveTo>
                  <a:pt x="0" y="0"/>
                </a:moveTo>
                <a:lnTo>
                  <a:pt x="1030455" y="0"/>
                </a:lnTo>
                <a:lnTo>
                  <a:pt x="1030455" y="1336674"/>
                </a:lnTo>
                <a:lnTo>
                  <a:pt x="0" y="13366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691" name="Google Shape;691;p25"/>
          <p:cNvSpPr/>
          <p:nvPr/>
        </p:nvSpPr>
        <p:spPr>
          <a:xfrm>
            <a:off x="15796027" y="3056729"/>
            <a:ext cx="1450102" cy="1183810"/>
          </a:xfrm>
          <a:custGeom>
            <a:avLst/>
            <a:gdLst/>
            <a:ahLst/>
            <a:cxnLst/>
            <a:rect l="l" t="t" r="r" b="b"/>
            <a:pathLst>
              <a:path w="1450102" h="1183810" extrusionOk="0">
                <a:moveTo>
                  <a:pt x="0" y="0"/>
                </a:moveTo>
                <a:lnTo>
                  <a:pt x="1450102" y="0"/>
                </a:lnTo>
                <a:lnTo>
                  <a:pt x="1450102" y="1183810"/>
                </a:lnTo>
                <a:lnTo>
                  <a:pt x="0" y="11838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692" name="Google Shape;692;p25"/>
          <p:cNvSpPr/>
          <p:nvPr/>
        </p:nvSpPr>
        <p:spPr>
          <a:xfrm>
            <a:off x="8831164" y="4595498"/>
            <a:ext cx="1423580" cy="1463494"/>
          </a:xfrm>
          <a:custGeom>
            <a:avLst/>
            <a:gdLst/>
            <a:ahLst/>
            <a:cxnLst/>
            <a:rect l="l" t="t" r="r" b="b"/>
            <a:pathLst>
              <a:path w="1423580" h="1463494" extrusionOk="0">
                <a:moveTo>
                  <a:pt x="0" y="0"/>
                </a:moveTo>
                <a:lnTo>
                  <a:pt x="1423580" y="0"/>
                </a:lnTo>
                <a:lnTo>
                  <a:pt x="1423580" y="1463494"/>
                </a:lnTo>
                <a:lnTo>
                  <a:pt x="0" y="14634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693" name="Google Shape;693;p25"/>
          <p:cNvSpPr/>
          <p:nvPr/>
        </p:nvSpPr>
        <p:spPr>
          <a:xfrm>
            <a:off x="7153296" y="6313091"/>
            <a:ext cx="1540413" cy="1115383"/>
          </a:xfrm>
          <a:custGeom>
            <a:avLst/>
            <a:gdLst/>
            <a:ahLst/>
            <a:cxnLst/>
            <a:rect l="l" t="t" r="r" b="b"/>
            <a:pathLst>
              <a:path w="1540413" h="1115383" extrusionOk="0">
                <a:moveTo>
                  <a:pt x="0" y="0"/>
                </a:moveTo>
                <a:lnTo>
                  <a:pt x="1540413" y="0"/>
                </a:lnTo>
                <a:lnTo>
                  <a:pt x="1540413" y="1115383"/>
                </a:lnTo>
                <a:lnTo>
                  <a:pt x="0" y="11153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 b="-49817"/>
            </a:stretch>
          </a:blipFill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694" name="Google Shape;694;p25"/>
          <p:cNvSpPr/>
          <p:nvPr/>
        </p:nvSpPr>
        <p:spPr>
          <a:xfrm>
            <a:off x="7082495" y="2923214"/>
            <a:ext cx="1847133" cy="1450839"/>
          </a:xfrm>
          <a:custGeom>
            <a:avLst/>
            <a:gdLst/>
            <a:ahLst/>
            <a:cxnLst/>
            <a:rect l="l" t="t" r="r" b="b"/>
            <a:pathLst>
              <a:path w="1847133" h="1450839" extrusionOk="0">
                <a:moveTo>
                  <a:pt x="0" y="0"/>
                </a:moveTo>
                <a:lnTo>
                  <a:pt x="1847134" y="0"/>
                </a:lnTo>
                <a:lnTo>
                  <a:pt x="1847134" y="1450840"/>
                </a:lnTo>
                <a:lnTo>
                  <a:pt x="0" y="14508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695" name="Google Shape;695;p25"/>
          <p:cNvSpPr/>
          <p:nvPr/>
        </p:nvSpPr>
        <p:spPr>
          <a:xfrm>
            <a:off x="14335887" y="3073312"/>
            <a:ext cx="1119263" cy="1150644"/>
          </a:xfrm>
          <a:custGeom>
            <a:avLst/>
            <a:gdLst/>
            <a:ahLst/>
            <a:cxnLst/>
            <a:rect l="l" t="t" r="r" b="b"/>
            <a:pathLst>
              <a:path w="1119263" h="1150644" extrusionOk="0">
                <a:moveTo>
                  <a:pt x="0" y="0"/>
                </a:moveTo>
                <a:lnTo>
                  <a:pt x="1119263" y="0"/>
                </a:lnTo>
                <a:lnTo>
                  <a:pt x="1119263" y="1150644"/>
                </a:lnTo>
                <a:lnTo>
                  <a:pt x="0" y="11506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696" name="Google Shape;696;p25"/>
          <p:cNvSpPr/>
          <p:nvPr/>
        </p:nvSpPr>
        <p:spPr>
          <a:xfrm>
            <a:off x="9297496" y="6276086"/>
            <a:ext cx="830413" cy="1189394"/>
          </a:xfrm>
          <a:custGeom>
            <a:avLst/>
            <a:gdLst/>
            <a:ahLst/>
            <a:cxnLst/>
            <a:rect l="l" t="t" r="r" b="b"/>
            <a:pathLst>
              <a:path w="830413" h="1189394" extrusionOk="0">
                <a:moveTo>
                  <a:pt x="0" y="0"/>
                </a:moveTo>
                <a:lnTo>
                  <a:pt x="830413" y="0"/>
                </a:lnTo>
                <a:lnTo>
                  <a:pt x="830413" y="1189393"/>
                </a:lnTo>
                <a:lnTo>
                  <a:pt x="0" y="11893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697" name="Google Shape;697;p25"/>
          <p:cNvSpPr/>
          <p:nvPr/>
        </p:nvSpPr>
        <p:spPr>
          <a:xfrm>
            <a:off x="11207475" y="8522600"/>
            <a:ext cx="771386" cy="836809"/>
          </a:xfrm>
          <a:custGeom>
            <a:avLst/>
            <a:gdLst/>
            <a:ahLst/>
            <a:cxnLst/>
            <a:rect l="l" t="t" r="r" b="b"/>
            <a:pathLst>
              <a:path w="771386" h="836809" extrusionOk="0">
                <a:moveTo>
                  <a:pt x="0" y="0"/>
                </a:moveTo>
                <a:lnTo>
                  <a:pt x="771386" y="0"/>
                </a:lnTo>
                <a:lnTo>
                  <a:pt x="771386" y="836809"/>
                </a:lnTo>
                <a:lnTo>
                  <a:pt x="0" y="836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698" name="Google Shape;698;p25"/>
          <p:cNvSpPr/>
          <p:nvPr/>
        </p:nvSpPr>
        <p:spPr>
          <a:xfrm>
            <a:off x="8749622" y="8562122"/>
            <a:ext cx="738476" cy="757764"/>
          </a:xfrm>
          <a:custGeom>
            <a:avLst/>
            <a:gdLst/>
            <a:ahLst/>
            <a:cxnLst/>
            <a:rect l="l" t="t" r="r" b="b"/>
            <a:pathLst>
              <a:path w="738476" h="757764" extrusionOk="0">
                <a:moveTo>
                  <a:pt x="0" y="0"/>
                </a:moveTo>
                <a:lnTo>
                  <a:pt x="738475" y="0"/>
                </a:lnTo>
                <a:lnTo>
                  <a:pt x="738475" y="757765"/>
                </a:lnTo>
                <a:lnTo>
                  <a:pt x="0" y="7577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699" name="Google Shape;699;p25"/>
          <p:cNvSpPr/>
          <p:nvPr/>
        </p:nvSpPr>
        <p:spPr>
          <a:xfrm>
            <a:off x="7336328" y="8549901"/>
            <a:ext cx="810197" cy="782208"/>
          </a:xfrm>
          <a:custGeom>
            <a:avLst/>
            <a:gdLst/>
            <a:ahLst/>
            <a:cxnLst/>
            <a:rect l="l" t="t" r="r" b="b"/>
            <a:pathLst>
              <a:path w="810197" h="782208" extrusionOk="0">
                <a:moveTo>
                  <a:pt x="0" y="0"/>
                </a:moveTo>
                <a:lnTo>
                  <a:pt x="810197" y="0"/>
                </a:lnTo>
                <a:lnTo>
                  <a:pt x="810197" y="782208"/>
                </a:lnTo>
                <a:lnTo>
                  <a:pt x="0" y="7822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9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700" name="Google Shape;700;p25"/>
          <p:cNvSpPr/>
          <p:nvPr/>
        </p:nvSpPr>
        <p:spPr>
          <a:xfrm>
            <a:off x="9966358" y="8554659"/>
            <a:ext cx="762856" cy="772690"/>
          </a:xfrm>
          <a:custGeom>
            <a:avLst/>
            <a:gdLst/>
            <a:ahLst/>
            <a:cxnLst/>
            <a:rect l="l" t="t" r="r" b="b"/>
            <a:pathLst>
              <a:path w="762856" h="772690" extrusionOk="0">
                <a:moveTo>
                  <a:pt x="0" y="0"/>
                </a:moveTo>
                <a:lnTo>
                  <a:pt x="762856" y="0"/>
                </a:lnTo>
                <a:lnTo>
                  <a:pt x="762856" y="772691"/>
                </a:lnTo>
                <a:lnTo>
                  <a:pt x="0" y="7726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0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701" name="Google Shape;701;p25"/>
          <p:cNvSpPr/>
          <p:nvPr/>
        </p:nvSpPr>
        <p:spPr>
          <a:xfrm>
            <a:off x="12457122" y="8567809"/>
            <a:ext cx="594399" cy="746392"/>
          </a:xfrm>
          <a:custGeom>
            <a:avLst/>
            <a:gdLst/>
            <a:ahLst/>
            <a:cxnLst/>
            <a:rect l="l" t="t" r="r" b="b"/>
            <a:pathLst>
              <a:path w="594399" h="746392" extrusionOk="0">
                <a:moveTo>
                  <a:pt x="0" y="0"/>
                </a:moveTo>
                <a:lnTo>
                  <a:pt x="594399" y="0"/>
                </a:lnTo>
                <a:lnTo>
                  <a:pt x="594399" y="746391"/>
                </a:lnTo>
                <a:lnTo>
                  <a:pt x="0" y="7463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1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702" name="Google Shape;702;p25"/>
          <p:cNvSpPr/>
          <p:nvPr/>
        </p:nvSpPr>
        <p:spPr>
          <a:xfrm>
            <a:off x="13529782" y="8592621"/>
            <a:ext cx="716302" cy="696767"/>
          </a:xfrm>
          <a:custGeom>
            <a:avLst/>
            <a:gdLst/>
            <a:ahLst/>
            <a:cxnLst/>
            <a:rect l="l" t="t" r="r" b="b"/>
            <a:pathLst>
              <a:path w="716302" h="696767" extrusionOk="0">
                <a:moveTo>
                  <a:pt x="0" y="0"/>
                </a:moveTo>
                <a:lnTo>
                  <a:pt x="716303" y="0"/>
                </a:lnTo>
                <a:lnTo>
                  <a:pt x="716303" y="696767"/>
                </a:lnTo>
                <a:lnTo>
                  <a:pt x="0" y="6967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2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703" name="Google Shape;703;p25"/>
          <p:cNvSpPr/>
          <p:nvPr/>
        </p:nvSpPr>
        <p:spPr>
          <a:xfrm>
            <a:off x="15806148" y="8599601"/>
            <a:ext cx="607077" cy="682807"/>
          </a:xfrm>
          <a:custGeom>
            <a:avLst/>
            <a:gdLst/>
            <a:ahLst/>
            <a:cxnLst/>
            <a:rect l="l" t="t" r="r" b="b"/>
            <a:pathLst>
              <a:path w="607077" h="682807" extrusionOk="0">
                <a:moveTo>
                  <a:pt x="0" y="0"/>
                </a:moveTo>
                <a:lnTo>
                  <a:pt x="607077" y="0"/>
                </a:lnTo>
                <a:lnTo>
                  <a:pt x="607077" y="682807"/>
                </a:lnTo>
                <a:lnTo>
                  <a:pt x="0" y="6828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704" name="Google Shape;704;p25"/>
          <p:cNvSpPr/>
          <p:nvPr/>
        </p:nvSpPr>
        <p:spPr>
          <a:xfrm>
            <a:off x="14724346" y="8505378"/>
            <a:ext cx="603541" cy="871254"/>
          </a:xfrm>
          <a:custGeom>
            <a:avLst/>
            <a:gdLst/>
            <a:ahLst/>
            <a:cxnLst/>
            <a:rect l="l" t="t" r="r" b="b"/>
            <a:pathLst>
              <a:path w="603541" h="871254" extrusionOk="0">
                <a:moveTo>
                  <a:pt x="0" y="0"/>
                </a:moveTo>
                <a:lnTo>
                  <a:pt x="603541" y="0"/>
                </a:lnTo>
                <a:lnTo>
                  <a:pt x="603541" y="871254"/>
                </a:lnTo>
                <a:lnTo>
                  <a:pt x="0" y="8712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705" name="Google Shape;705;p25"/>
          <p:cNvSpPr/>
          <p:nvPr/>
        </p:nvSpPr>
        <p:spPr>
          <a:xfrm>
            <a:off x="16891486" y="8586361"/>
            <a:ext cx="709286" cy="709286"/>
          </a:xfrm>
          <a:custGeom>
            <a:avLst/>
            <a:gdLst/>
            <a:ahLst/>
            <a:cxnLst/>
            <a:rect l="l" t="t" r="r" b="b"/>
            <a:pathLst>
              <a:path w="709286" h="709286" extrusionOk="0">
                <a:moveTo>
                  <a:pt x="0" y="0"/>
                </a:moveTo>
                <a:lnTo>
                  <a:pt x="709286" y="0"/>
                </a:lnTo>
                <a:lnTo>
                  <a:pt x="709286" y="709287"/>
                </a:lnTo>
                <a:lnTo>
                  <a:pt x="0" y="7092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706" name="Google Shape;706;p25"/>
          <p:cNvSpPr/>
          <p:nvPr/>
        </p:nvSpPr>
        <p:spPr>
          <a:xfrm>
            <a:off x="15849209" y="7654950"/>
            <a:ext cx="672697" cy="623774"/>
          </a:xfrm>
          <a:custGeom>
            <a:avLst/>
            <a:gdLst/>
            <a:ahLst/>
            <a:cxnLst/>
            <a:rect l="l" t="t" r="r" b="b"/>
            <a:pathLst>
              <a:path w="672697" h="623774" extrusionOk="0">
                <a:moveTo>
                  <a:pt x="0" y="0"/>
                </a:moveTo>
                <a:lnTo>
                  <a:pt x="672697" y="0"/>
                </a:lnTo>
                <a:lnTo>
                  <a:pt x="672697" y="623774"/>
                </a:lnTo>
                <a:lnTo>
                  <a:pt x="0" y="6237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707" name="Google Shape;707;p25"/>
          <p:cNvSpPr/>
          <p:nvPr/>
        </p:nvSpPr>
        <p:spPr>
          <a:xfrm>
            <a:off x="14734139" y="7571172"/>
            <a:ext cx="650330" cy="791331"/>
          </a:xfrm>
          <a:custGeom>
            <a:avLst/>
            <a:gdLst/>
            <a:ahLst/>
            <a:cxnLst/>
            <a:rect l="l" t="t" r="r" b="b"/>
            <a:pathLst>
              <a:path w="650330" h="791331" extrusionOk="0">
                <a:moveTo>
                  <a:pt x="0" y="0"/>
                </a:moveTo>
                <a:lnTo>
                  <a:pt x="650330" y="0"/>
                </a:lnTo>
                <a:lnTo>
                  <a:pt x="650330" y="791331"/>
                </a:lnTo>
                <a:lnTo>
                  <a:pt x="0" y="7913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708" name="Google Shape;708;p25"/>
          <p:cNvSpPr/>
          <p:nvPr/>
        </p:nvSpPr>
        <p:spPr>
          <a:xfrm>
            <a:off x="10731697" y="6602893"/>
            <a:ext cx="424727" cy="535779"/>
          </a:xfrm>
          <a:custGeom>
            <a:avLst/>
            <a:gdLst/>
            <a:ahLst/>
            <a:cxnLst/>
            <a:rect l="l" t="t" r="r" b="b"/>
            <a:pathLst>
              <a:path w="424727" h="535779" extrusionOk="0">
                <a:moveTo>
                  <a:pt x="0" y="0"/>
                </a:moveTo>
                <a:lnTo>
                  <a:pt x="424727" y="0"/>
                </a:lnTo>
                <a:lnTo>
                  <a:pt x="424727" y="535779"/>
                </a:lnTo>
                <a:lnTo>
                  <a:pt x="0" y="5357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709" name="Google Shape;709;p25"/>
          <p:cNvSpPr/>
          <p:nvPr/>
        </p:nvSpPr>
        <p:spPr>
          <a:xfrm>
            <a:off x="15304615" y="6578225"/>
            <a:ext cx="601520" cy="585114"/>
          </a:xfrm>
          <a:custGeom>
            <a:avLst/>
            <a:gdLst/>
            <a:ahLst/>
            <a:cxnLst/>
            <a:rect l="l" t="t" r="r" b="b"/>
            <a:pathLst>
              <a:path w="601520" h="585114" extrusionOk="0">
                <a:moveTo>
                  <a:pt x="0" y="0"/>
                </a:moveTo>
                <a:lnTo>
                  <a:pt x="601520" y="0"/>
                </a:lnTo>
                <a:lnTo>
                  <a:pt x="601520" y="585115"/>
                </a:lnTo>
                <a:lnTo>
                  <a:pt x="0" y="5851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9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710" name="Google Shape;710;p25"/>
          <p:cNvSpPr/>
          <p:nvPr/>
        </p:nvSpPr>
        <p:spPr>
          <a:xfrm>
            <a:off x="7370476" y="7738085"/>
            <a:ext cx="553026" cy="457503"/>
          </a:xfrm>
          <a:custGeom>
            <a:avLst/>
            <a:gdLst/>
            <a:ahLst/>
            <a:cxnLst/>
            <a:rect l="l" t="t" r="r" b="b"/>
            <a:pathLst>
              <a:path w="553026" h="457503" extrusionOk="0">
                <a:moveTo>
                  <a:pt x="0" y="0"/>
                </a:moveTo>
                <a:lnTo>
                  <a:pt x="553026" y="0"/>
                </a:lnTo>
                <a:lnTo>
                  <a:pt x="553026" y="457504"/>
                </a:lnTo>
                <a:lnTo>
                  <a:pt x="0" y="4575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0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711" name="Google Shape;711;p25"/>
          <p:cNvSpPr/>
          <p:nvPr/>
        </p:nvSpPr>
        <p:spPr>
          <a:xfrm>
            <a:off x="8388242" y="7629162"/>
            <a:ext cx="555014" cy="675349"/>
          </a:xfrm>
          <a:custGeom>
            <a:avLst/>
            <a:gdLst/>
            <a:ahLst/>
            <a:cxnLst/>
            <a:rect l="l" t="t" r="r" b="b"/>
            <a:pathLst>
              <a:path w="555014" h="675349" extrusionOk="0">
                <a:moveTo>
                  <a:pt x="0" y="0"/>
                </a:moveTo>
                <a:lnTo>
                  <a:pt x="555015" y="0"/>
                </a:lnTo>
                <a:lnTo>
                  <a:pt x="555015" y="675350"/>
                </a:lnTo>
                <a:lnTo>
                  <a:pt x="0" y="6753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712" name="Google Shape;712;p25"/>
          <p:cNvSpPr/>
          <p:nvPr/>
        </p:nvSpPr>
        <p:spPr>
          <a:xfrm>
            <a:off x="11760211" y="6511018"/>
            <a:ext cx="565157" cy="719529"/>
          </a:xfrm>
          <a:custGeom>
            <a:avLst/>
            <a:gdLst/>
            <a:ahLst/>
            <a:cxnLst/>
            <a:rect l="l" t="t" r="r" b="b"/>
            <a:pathLst>
              <a:path w="565157" h="719529" extrusionOk="0">
                <a:moveTo>
                  <a:pt x="0" y="0"/>
                </a:moveTo>
                <a:lnTo>
                  <a:pt x="565157" y="0"/>
                </a:lnTo>
                <a:lnTo>
                  <a:pt x="565157" y="719529"/>
                </a:lnTo>
                <a:lnTo>
                  <a:pt x="0" y="7195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1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713" name="Google Shape;713;p25"/>
          <p:cNvSpPr/>
          <p:nvPr/>
        </p:nvSpPr>
        <p:spPr>
          <a:xfrm>
            <a:off x="11479598" y="7684344"/>
            <a:ext cx="603383" cy="564986"/>
          </a:xfrm>
          <a:custGeom>
            <a:avLst/>
            <a:gdLst/>
            <a:ahLst/>
            <a:cxnLst/>
            <a:rect l="l" t="t" r="r" b="b"/>
            <a:pathLst>
              <a:path w="603383" h="564986" extrusionOk="0">
                <a:moveTo>
                  <a:pt x="0" y="0"/>
                </a:moveTo>
                <a:lnTo>
                  <a:pt x="603384" y="0"/>
                </a:lnTo>
                <a:lnTo>
                  <a:pt x="603384" y="564986"/>
                </a:lnTo>
                <a:lnTo>
                  <a:pt x="0" y="5649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2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714" name="Google Shape;714;p25"/>
          <p:cNvSpPr/>
          <p:nvPr/>
        </p:nvSpPr>
        <p:spPr>
          <a:xfrm>
            <a:off x="14114741" y="6597986"/>
            <a:ext cx="586087" cy="545594"/>
          </a:xfrm>
          <a:custGeom>
            <a:avLst/>
            <a:gdLst/>
            <a:ahLst/>
            <a:cxnLst/>
            <a:rect l="l" t="t" r="r" b="b"/>
            <a:pathLst>
              <a:path w="586087" h="545594" extrusionOk="0">
                <a:moveTo>
                  <a:pt x="0" y="0"/>
                </a:moveTo>
                <a:lnTo>
                  <a:pt x="586087" y="0"/>
                </a:lnTo>
                <a:lnTo>
                  <a:pt x="586087" y="545593"/>
                </a:lnTo>
                <a:lnTo>
                  <a:pt x="0" y="5455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715" name="Google Shape;715;p25"/>
          <p:cNvSpPr/>
          <p:nvPr/>
        </p:nvSpPr>
        <p:spPr>
          <a:xfrm>
            <a:off x="12929155" y="6591519"/>
            <a:ext cx="581798" cy="558526"/>
          </a:xfrm>
          <a:custGeom>
            <a:avLst/>
            <a:gdLst/>
            <a:ahLst/>
            <a:cxnLst/>
            <a:rect l="l" t="t" r="r" b="b"/>
            <a:pathLst>
              <a:path w="581798" h="558526" extrusionOk="0">
                <a:moveTo>
                  <a:pt x="0" y="0"/>
                </a:moveTo>
                <a:lnTo>
                  <a:pt x="581798" y="0"/>
                </a:lnTo>
                <a:lnTo>
                  <a:pt x="581798" y="558527"/>
                </a:lnTo>
                <a:lnTo>
                  <a:pt x="0" y="5585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716" name="Google Shape;716;p25"/>
          <p:cNvSpPr/>
          <p:nvPr/>
        </p:nvSpPr>
        <p:spPr>
          <a:xfrm>
            <a:off x="10440232" y="7731763"/>
            <a:ext cx="574626" cy="470149"/>
          </a:xfrm>
          <a:custGeom>
            <a:avLst/>
            <a:gdLst/>
            <a:ahLst/>
            <a:cxnLst/>
            <a:rect l="l" t="t" r="r" b="b"/>
            <a:pathLst>
              <a:path w="574626" h="470149" extrusionOk="0">
                <a:moveTo>
                  <a:pt x="0" y="0"/>
                </a:moveTo>
                <a:lnTo>
                  <a:pt x="574626" y="0"/>
                </a:lnTo>
                <a:lnTo>
                  <a:pt x="574626" y="470148"/>
                </a:lnTo>
                <a:lnTo>
                  <a:pt x="0" y="4701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717" name="Google Shape;717;p25"/>
          <p:cNvSpPr/>
          <p:nvPr/>
        </p:nvSpPr>
        <p:spPr>
          <a:xfrm>
            <a:off x="9407997" y="7690828"/>
            <a:ext cx="567495" cy="552018"/>
          </a:xfrm>
          <a:custGeom>
            <a:avLst/>
            <a:gdLst/>
            <a:ahLst/>
            <a:cxnLst/>
            <a:rect l="l" t="t" r="r" b="b"/>
            <a:pathLst>
              <a:path w="567495" h="552018" extrusionOk="0">
                <a:moveTo>
                  <a:pt x="0" y="0"/>
                </a:moveTo>
                <a:lnTo>
                  <a:pt x="567495" y="0"/>
                </a:lnTo>
                <a:lnTo>
                  <a:pt x="567495" y="552018"/>
                </a:lnTo>
                <a:lnTo>
                  <a:pt x="0" y="5520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718" name="Google Shape;718;p25"/>
          <p:cNvSpPr/>
          <p:nvPr/>
        </p:nvSpPr>
        <p:spPr>
          <a:xfrm>
            <a:off x="12547722" y="7766870"/>
            <a:ext cx="628468" cy="399934"/>
          </a:xfrm>
          <a:custGeom>
            <a:avLst/>
            <a:gdLst/>
            <a:ahLst/>
            <a:cxnLst/>
            <a:rect l="l" t="t" r="r" b="b"/>
            <a:pathLst>
              <a:path w="628468" h="399934" extrusionOk="0">
                <a:moveTo>
                  <a:pt x="0" y="0"/>
                </a:moveTo>
                <a:lnTo>
                  <a:pt x="628468" y="0"/>
                </a:lnTo>
                <a:lnTo>
                  <a:pt x="628468" y="399934"/>
                </a:lnTo>
                <a:lnTo>
                  <a:pt x="0" y="3999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719" name="Google Shape;719;p25"/>
          <p:cNvSpPr/>
          <p:nvPr/>
        </p:nvSpPr>
        <p:spPr>
          <a:xfrm>
            <a:off x="16509922" y="6541141"/>
            <a:ext cx="642502" cy="659284"/>
          </a:xfrm>
          <a:custGeom>
            <a:avLst/>
            <a:gdLst/>
            <a:ahLst/>
            <a:cxnLst/>
            <a:rect l="l" t="t" r="r" b="b"/>
            <a:pathLst>
              <a:path w="642502" h="659284" extrusionOk="0">
                <a:moveTo>
                  <a:pt x="0" y="0"/>
                </a:moveTo>
                <a:lnTo>
                  <a:pt x="642502" y="0"/>
                </a:lnTo>
                <a:lnTo>
                  <a:pt x="642502" y="659283"/>
                </a:lnTo>
                <a:lnTo>
                  <a:pt x="0" y="6592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720" name="Google Shape;720;p25"/>
          <p:cNvSpPr/>
          <p:nvPr/>
        </p:nvSpPr>
        <p:spPr>
          <a:xfrm>
            <a:off x="13640930" y="7666886"/>
            <a:ext cx="628468" cy="599901"/>
          </a:xfrm>
          <a:custGeom>
            <a:avLst/>
            <a:gdLst/>
            <a:ahLst/>
            <a:cxnLst/>
            <a:rect l="l" t="t" r="r" b="b"/>
            <a:pathLst>
              <a:path w="628468" h="599901" extrusionOk="0">
                <a:moveTo>
                  <a:pt x="0" y="0"/>
                </a:moveTo>
                <a:lnTo>
                  <a:pt x="628468" y="0"/>
                </a:lnTo>
                <a:lnTo>
                  <a:pt x="628468" y="599902"/>
                </a:lnTo>
                <a:lnTo>
                  <a:pt x="0" y="599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9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721" name="Google Shape;721;p25"/>
          <p:cNvSpPr/>
          <p:nvPr/>
        </p:nvSpPr>
        <p:spPr>
          <a:xfrm>
            <a:off x="16986646" y="7761421"/>
            <a:ext cx="602555" cy="410833"/>
          </a:xfrm>
          <a:custGeom>
            <a:avLst/>
            <a:gdLst/>
            <a:ahLst/>
            <a:cxnLst/>
            <a:rect l="l" t="t" r="r" b="b"/>
            <a:pathLst>
              <a:path w="602555" h="410833" extrusionOk="0">
                <a:moveTo>
                  <a:pt x="0" y="0"/>
                </a:moveTo>
                <a:lnTo>
                  <a:pt x="602555" y="0"/>
                </a:lnTo>
                <a:lnTo>
                  <a:pt x="602555" y="410833"/>
                </a:lnTo>
                <a:lnTo>
                  <a:pt x="0" y="4108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0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PK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24D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2"/>
          <p:cNvGrpSpPr/>
          <p:nvPr/>
        </p:nvGrpSpPr>
        <p:grpSpPr>
          <a:xfrm>
            <a:off x="652192" y="3059276"/>
            <a:ext cx="5588166" cy="5653652"/>
            <a:chOff x="0" y="-9525"/>
            <a:chExt cx="812800" cy="822325"/>
          </a:xfrm>
        </p:grpSpPr>
        <p:sp>
          <p:nvSpPr>
            <p:cNvPr id="194" name="Google Shape;194;p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2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" name="Google Shape;196;p12"/>
          <p:cNvGrpSpPr/>
          <p:nvPr/>
        </p:nvGrpSpPr>
        <p:grpSpPr>
          <a:xfrm>
            <a:off x="745653" y="2857348"/>
            <a:ext cx="5588166" cy="5653652"/>
            <a:chOff x="0" y="-9525"/>
            <a:chExt cx="812800" cy="822325"/>
          </a:xfrm>
        </p:grpSpPr>
        <p:sp>
          <p:nvSpPr>
            <p:cNvPr id="197" name="Google Shape;197;p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12"/>
          <p:cNvGrpSpPr/>
          <p:nvPr/>
        </p:nvGrpSpPr>
        <p:grpSpPr>
          <a:xfrm>
            <a:off x="11943240" y="3059276"/>
            <a:ext cx="5588166" cy="5653652"/>
            <a:chOff x="0" y="-9525"/>
            <a:chExt cx="812800" cy="822325"/>
          </a:xfrm>
        </p:grpSpPr>
        <p:sp>
          <p:nvSpPr>
            <p:cNvPr id="200" name="Google Shape;200;p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" name="Google Shape;202;p12"/>
          <p:cNvGrpSpPr/>
          <p:nvPr/>
        </p:nvGrpSpPr>
        <p:grpSpPr>
          <a:xfrm>
            <a:off x="12047642" y="2857348"/>
            <a:ext cx="5588166" cy="5653652"/>
            <a:chOff x="0" y="-9525"/>
            <a:chExt cx="812800" cy="822325"/>
          </a:xfrm>
        </p:grpSpPr>
        <p:sp>
          <p:nvSpPr>
            <p:cNvPr id="203" name="Google Shape;203;p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12"/>
          <p:cNvSpPr txBox="1"/>
          <p:nvPr/>
        </p:nvSpPr>
        <p:spPr>
          <a:xfrm>
            <a:off x="1511772" y="5799402"/>
            <a:ext cx="3962400" cy="180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Re-architecting is refactoring at a higher level</a:t>
            </a:r>
            <a:endParaRPr lang="en-US" sz="1800"/>
          </a:p>
        </p:txBody>
      </p:sp>
      <p:sp>
        <p:nvSpPr>
          <p:cNvPr id="206" name="Google Shape;206;p12"/>
          <p:cNvSpPr txBox="1"/>
          <p:nvPr/>
        </p:nvSpPr>
        <p:spPr>
          <a:xfrm>
            <a:off x="12459075" y="5767689"/>
            <a:ext cx="476376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Quality through modularity.</a:t>
            </a:r>
          </a:p>
          <a:p>
            <a:pPr marR="0" lvl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Maintainability through good design</a:t>
            </a:r>
          </a:p>
          <a:p>
            <a:pPr marR="0" lvl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Autonomy through independence.</a:t>
            </a:r>
          </a:p>
        </p:txBody>
      </p:sp>
      <p:sp>
        <p:nvSpPr>
          <p:cNvPr id="207" name="Google Shape;207;p12"/>
          <p:cNvSpPr txBox="1"/>
          <p:nvPr/>
        </p:nvSpPr>
        <p:spPr>
          <a:xfrm>
            <a:off x="2154222" y="5106425"/>
            <a:ext cx="2677500" cy="65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3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>
                <a:latin typeface="Lato"/>
                <a:ea typeface="Lato"/>
                <a:cs typeface="Lato"/>
                <a:sym typeface="Lato"/>
              </a:rPr>
              <a:t>Overview</a:t>
            </a:r>
            <a:endParaRPr/>
          </a:p>
        </p:txBody>
      </p:sp>
      <p:sp>
        <p:nvSpPr>
          <p:cNvPr id="208" name="Google Shape;208;p12"/>
          <p:cNvSpPr txBox="1"/>
          <p:nvPr/>
        </p:nvSpPr>
        <p:spPr>
          <a:xfrm>
            <a:off x="13490451" y="5106425"/>
            <a:ext cx="2598000" cy="65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3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Goals</a:t>
            </a:r>
            <a:endParaRPr/>
          </a:p>
        </p:txBody>
      </p:sp>
      <p:sp>
        <p:nvSpPr>
          <p:cNvPr id="209" name="Google Shape;209;p12"/>
          <p:cNvSpPr txBox="1"/>
          <p:nvPr/>
        </p:nvSpPr>
        <p:spPr>
          <a:xfrm>
            <a:off x="1028700" y="634969"/>
            <a:ext cx="11933913" cy="1988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8" b="0" i="0" u="none" strike="noStrike" cap="none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Re-architecting</a:t>
            </a:r>
            <a:endParaRPr lang="en-US"/>
          </a:p>
        </p:txBody>
      </p:sp>
      <p:pic>
        <p:nvPicPr>
          <p:cNvPr id="210" name="Google Shape;21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6434" y="3770996"/>
            <a:ext cx="1253275" cy="117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19188" y="3429000"/>
            <a:ext cx="1140575" cy="13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3506" y="2857354"/>
            <a:ext cx="7911506" cy="64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3E6B6C-E519-CF9E-BCCB-B24E301C74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82148" y="529065"/>
            <a:ext cx="1349249" cy="1119327"/>
          </a:xfrm>
          <a:prstGeom prst="rect">
            <a:avLst/>
          </a:prstGeom>
        </p:spPr>
      </p:pic>
      <p:grpSp>
        <p:nvGrpSpPr>
          <p:cNvPr id="7" name="Google Shape;199;p12">
            <a:extLst>
              <a:ext uri="{FF2B5EF4-FFF2-40B4-BE49-F238E27FC236}">
                <a16:creationId xmlns:a16="http://schemas.microsoft.com/office/drawing/2014/main" id="{E7B50CC9-C7A1-1124-83D7-48D51F4F5187}"/>
              </a:ext>
            </a:extLst>
          </p:cNvPr>
          <p:cNvGrpSpPr/>
          <p:nvPr/>
        </p:nvGrpSpPr>
        <p:grpSpPr>
          <a:xfrm>
            <a:off x="167473" y="8712928"/>
            <a:ext cx="1598253" cy="1294941"/>
            <a:chOff x="76200" y="-147684"/>
            <a:chExt cx="1066800" cy="884284"/>
          </a:xfrm>
        </p:grpSpPr>
        <p:sp>
          <p:nvSpPr>
            <p:cNvPr id="8" name="Google Shape;200;p12">
              <a:extLst>
                <a:ext uri="{FF2B5EF4-FFF2-40B4-BE49-F238E27FC236}">
                  <a16:creationId xmlns:a16="http://schemas.microsoft.com/office/drawing/2014/main" id="{B09ADF37-B268-F4A9-C0E4-74C2374ACDCB}"/>
                </a:ext>
              </a:extLst>
            </p:cNvPr>
            <p:cNvSpPr/>
            <p:nvPr/>
          </p:nvSpPr>
          <p:spPr>
            <a:xfrm>
              <a:off x="330200" y="-147684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1;p12">
              <a:extLst>
                <a:ext uri="{FF2B5EF4-FFF2-40B4-BE49-F238E27FC236}">
                  <a16:creationId xmlns:a16="http://schemas.microsoft.com/office/drawing/2014/main" id="{FDF42717-E954-07B9-83F5-F2553E8B08FD}"/>
                </a:ext>
              </a:extLst>
            </p:cNvPr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D29F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20"/>
          <p:cNvGrpSpPr/>
          <p:nvPr/>
        </p:nvGrpSpPr>
        <p:grpSpPr>
          <a:xfrm>
            <a:off x="0" y="1520374"/>
            <a:ext cx="18288000" cy="4879047"/>
            <a:chOff x="0" y="25400"/>
            <a:chExt cx="24384000" cy="6505396"/>
          </a:xfrm>
        </p:grpSpPr>
        <p:cxnSp>
          <p:nvCxnSpPr>
            <p:cNvPr id="508" name="Google Shape;508;p20"/>
            <p:cNvCxnSpPr/>
            <p:nvPr/>
          </p:nvCxnSpPr>
          <p:spPr>
            <a:xfrm>
              <a:off x="0" y="25400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9" name="Google Shape;509;p20"/>
            <p:cNvCxnSpPr/>
            <p:nvPr/>
          </p:nvCxnSpPr>
          <p:spPr>
            <a:xfrm>
              <a:off x="0" y="1651749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0" name="Google Shape;510;p20"/>
            <p:cNvCxnSpPr/>
            <p:nvPr/>
          </p:nvCxnSpPr>
          <p:spPr>
            <a:xfrm>
              <a:off x="0" y="3278098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1" name="Google Shape;511;p20"/>
            <p:cNvCxnSpPr/>
            <p:nvPr/>
          </p:nvCxnSpPr>
          <p:spPr>
            <a:xfrm>
              <a:off x="0" y="4904447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2" name="Google Shape;512;p20"/>
            <p:cNvCxnSpPr/>
            <p:nvPr/>
          </p:nvCxnSpPr>
          <p:spPr>
            <a:xfrm>
              <a:off x="0" y="6530796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4" name="Google Shape;151;p9">
            <a:extLst>
              <a:ext uri="{FF2B5EF4-FFF2-40B4-BE49-F238E27FC236}">
                <a16:creationId xmlns:a16="http://schemas.microsoft.com/office/drawing/2014/main" id="{2FDB7874-70B1-EC82-24D9-04529C1AD7CD}"/>
              </a:ext>
            </a:extLst>
          </p:cNvPr>
          <p:cNvSpPr/>
          <p:nvPr/>
        </p:nvSpPr>
        <p:spPr>
          <a:xfrm>
            <a:off x="4351932" y="5805758"/>
            <a:ext cx="10034628" cy="1253185"/>
          </a:xfrm>
          <a:custGeom>
            <a:avLst/>
            <a:gdLst/>
            <a:ahLst/>
            <a:cxnLst/>
            <a:rect l="l" t="t" r="r" b="b"/>
            <a:pathLst>
              <a:path w="2222252" h="266469" extrusionOk="0">
                <a:moveTo>
                  <a:pt x="1111126" y="0"/>
                </a:moveTo>
                <a:cubicBezTo>
                  <a:pt x="497468" y="0"/>
                  <a:pt x="0" y="59651"/>
                  <a:pt x="0" y="133235"/>
                </a:cubicBezTo>
                <a:cubicBezTo>
                  <a:pt x="0" y="206818"/>
                  <a:pt x="497468" y="266469"/>
                  <a:pt x="1111126" y="266469"/>
                </a:cubicBezTo>
                <a:cubicBezTo>
                  <a:pt x="1724784" y="266469"/>
                  <a:pt x="2222252" y="206818"/>
                  <a:pt x="2222252" y="133235"/>
                </a:cubicBezTo>
                <a:cubicBezTo>
                  <a:pt x="2222252" y="59651"/>
                  <a:pt x="1724784" y="0"/>
                  <a:pt x="1111126" y="0"/>
                </a:cubicBezTo>
                <a:close/>
              </a:path>
            </a:pathLst>
          </a:custGeom>
          <a:solidFill>
            <a:srgbClr val="0730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4" name="Google Shape;514;p20"/>
          <p:cNvGrpSpPr/>
          <p:nvPr/>
        </p:nvGrpSpPr>
        <p:grpSpPr>
          <a:xfrm>
            <a:off x="0" y="6993084"/>
            <a:ext cx="18288000" cy="3293916"/>
            <a:chOff x="0" y="-85725"/>
            <a:chExt cx="4816593" cy="867533"/>
          </a:xfrm>
        </p:grpSpPr>
        <p:sp>
          <p:nvSpPr>
            <p:cNvPr id="515" name="Google Shape;515;p20"/>
            <p:cNvSpPr/>
            <p:nvPr/>
          </p:nvSpPr>
          <p:spPr>
            <a:xfrm>
              <a:off x="0" y="0"/>
              <a:ext cx="4816592" cy="781808"/>
            </a:xfrm>
            <a:custGeom>
              <a:avLst/>
              <a:gdLst/>
              <a:ahLst/>
              <a:cxnLst/>
              <a:rect l="l" t="t" r="r" b="b"/>
              <a:pathLst>
                <a:path w="4816592" h="781808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781808"/>
                  </a:lnTo>
                  <a:lnTo>
                    <a:pt x="0" y="781808"/>
                  </a:lnTo>
                  <a:close/>
                </a:path>
              </a:pathLst>
            </a:custGeom>
            <a:solidFill>
              <a:srgbClr val="08524D"/>
            </a:solidFill>
            <a:ln>
              <a:noFill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516" name="Google Shape;516;p20"/>
            <p:cNvSpPr txBox="1"/>
            <p:nvPr/>
          </p:nvSpPr>
          <p:spPr>
            <a:xfrm>
              <a:off x="0" y="-85725"/>
              <a:ext cx="4816593" cy="867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" name="Google Shape;165;p10">
            <a:extLst>
              <a:ext uri="{FF2B5EF4-FFF2-40B4-BE49-F238E27FC236}">
                <a16:creationId xmlns:a16="http://schemas.microsoft.com/office/drawing/2014/main" id="{2782F4F9-4606-D271-1C82-90004BB1C07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622" y="530928"/>
            <a:ext cx="8428751" cy="590262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335;p16">
            <a:extLst>
              <a:ext uri="{FF2B5EF4-FFF2-40B4-BE49-F238E27FC236}">
                <a16:creationId xmlns:a16="http://schemas.microsoft.com/office/drawing/2014/main" id="{A9F3F054-264C-1498-0BF9-31A1E1E07B04}"/>
              </a:ext>
            </a:extLst>
          </p:cNvPr>
          <p:cNvSpPr txBox="1"/>
          <p:nvPr/>
        </p:nvSpPr>
        <p:spPr>
          <a:xfrm>
            <a:off x="331466" y="7282364"/>
            <a:ext cx="3231000" cy="27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969" b="0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02</a:t>
            </a:r>
            <a:endParaRPr/>
          </a:p>
        </p:txBody>
      </p:sp>
      <p:sp>
        <p:nvSpPr>
          <p:cNvPr id="17" name="Google Shape;336;p16">
            <a:extLst>
              <a:ext uri="{FF2B5EF4-FFF2-40B4-BE49-F238E27FC236}">
                <a16:creationId xmlns:a16="http://schemas.microsoft.com/office/drawing/2014/main" id="{8FF5A70B-810C-D2FC-D1EE-1D8A96BB51E1}"/>
              </a:ext>
            </a:extLst>
          </p:cNvPr>
          <p:cNvSpPr txBox="1"/>
          <p:nvPr/>
        </p:nvSpPr>
        <p:spPr>
          <a:xfrm>
            <a:off x="3893923" y="7730463"/>
            <a:ext cx="10841700" cy="196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>
                <a:solidFill>
                  <a:srgbClr val="CCFFA4"/>
                </a:solidFill>
                <a:latin typeface="Rajdhani"/>
                <a:cs typeface="Rajdhani"/>
                <a:sym typeface="Rajdhani"/>
              </a:rPr>
              <a:t>RESEARCH INSIGHTS</a:t>
            </a:r>
            <a:endParaRPr sz="1050"/>
          </a:p>
        </p:txBody>
      </p:sp>
      <p:sp>
        <p:nvSpPr>
          <p:cNvPr id="18" name="Google Shape;255;p13">
            <a:extLst>
              <a:ext uri="{FF2B5EF4-FFF2-40B4-BE49-F238E27FC236}">
                <a16:creationId xmlns:a16="http://schemas.microsoft.com/office/drawing/2014/main" id="{5628299A-FC6A-C654-3F75-69852264D56E}"/>
              </a:ext>
            </a:extLst>
          </p:cNvPr>
          <p:cNvSpPr txBox="1"/>
          <p:nvPr/>
        </p:nvSpPr>
        <p:spPr>
          <a:xfrm>
            <a:off x="12454361" y="9210146"/>
            <a:ext cx="2343137" cy="80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3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2021-SE-24</a:t>
            </a:r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>
          <a:extLst>
            <a:ext uri="{FF2B5EF4-FFF2-40B4-BE49-F238E27FC236}">
              <a16:creationId xmlns:a16="http://schemas.microsoft.com/office/drawing/2014/main" id="{E0A8DFAE-7065-96DB-F1FC-E09718139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05DB601-EED5-ED27-DF7C-60037C8F2474}"/>
              </a:ext>
            </a:extLst>
          </p:cNvPr>
          <p:cNvSpPr/>
          <p:nvPr/>
        </p:nvSpPr>
        <p:spPr>
          <a:xfrm>
            <a:off x="0" y="0"/>
            <a:ext cx="18288000" cy="2865357"/>
          </a:xfrm>
          <a:prstGeom prst="rect">
            <a:avLst/>
          </a:prstGeom>
          <a:solidFill>
            <a:srgbClr val="B5E8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" name="Google Shape;336;p16">
            <a:extLst>
              <a:ext uri="{FF2B5EF4-FFF2-40B4-BE49-F238E27FC236}">
                <a16:creationId xmlns:a16="http://schemas.microsoft.com/office/drawing/2014/main" id="{68C562F2-C5B3-F377-A143-DA4C65D90029}"/>
              </a:ext>
            </a:extLst>
          </p:cNvPr>
          <p:cNvSpPr txBox="1"/>
          <p:nvPr/>
        </p:nvSpPr>
        <p:spPr>
          <a:xfrm>
            <a:off x="3085578" y="529198"/>
            <a:ext cx="14669447" cy="90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3000"/>
              </a:lnSpc>
            </a:pPr>
            <a:r>
              <a:rPr lang="en-GB" sz="4800">
                <a:solidFill>
                  <a:schemeClr val="tx1"/>
                </a:solidFill>
              </a:rPr>
              <a:t>Object-Oriented Re-</a:t>
            </a:r>
            <a:r>
              <a:rPr lang="en-GB" sz="4800" err="1">
                <a:solidFill>
                  <a:schemeClr val="tx1"/>
                </a:solidFill>
              </a:rPr>
              <a:t>Architecturing</a:t>
            </a:r>
            <a:endParaRPr lang="en-US" err="1"/>
          </a:p>
        </p:txBody>
      </p:sp>
      <p:pic>
        <p:nvPicPr>
          <p:cNvPr id="8" name="Google Shape;342;p17">
            <a:extLst>
              <a:ext uri="{FF2B5EF4-FFF2-40B4-BE49-F238E27FC236}">
                <a16:creationId xmlns:a16="http://schemas.microsoft.com/office/drawing/2014/main" id="{C3863BCA-5F33-2730-8B6B-3BCDCC51394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574" y="484284"/>
            <a:ext cx="2458900" cy="216806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445;p18">
            <a:extLst>
              <a:ext uri="{FF2B5EF4-FFF2-40B4-BE49-F238E27FC236}">
                <a16:creationId xmlns:a16="http://schemas.microsoft.com/office/drawing/2014/main" id="{69BB0251-E54C-F4E1-A173-385206152C1B}"/>
              </a:ext>
            </a:extLst>
          </p:cNvPr>
          <p:cNvSpPr txBox="1"/>
          <p:nvPr/>
        </p:nvSpPr>
        <p:spPr>
          <a:xfrm>
            <a:off x="570852" y="3553671"/>
            <a:ext cx="9388694" cy="260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79000"/>
              </a:lnSpc>
            </a:pPr>
            <a:r>
              <a:rPr lang="en-GB" sz="3200" b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Purpose of Research: </a:t>
            </a:r>
            <a:endParaRPr lang="en-GB" sz="2800">
              <a:solidFill>
                <a:schemeClr val="bg1"/>
              </a:solidFill>
              <a:latin typeface="Lato"/>
              <a:ea typeface="Lato"/>
              <a:cs typeface="Lato"/>
            </a:endParaRPr>
          </a:p>
          <a:p>
            <a:r>
              <a:rPr lang="en-GB" sz="280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  </a:t>
            </a:r>
            <a:r>
              <a:rPr lang="en-GB" sz="2800">
                <a:solidFill>
                  <a:schemeClr val="bg1"/>
                </a:solidFill>
                <a:latin typeface="Lato"/>
                <a:ea typeface="Lato"/>
              </a:rPr>
              <a:t>Modernizing the architecture of old software helps to gain control over maintenance cost, to improve system performance re-architecting of old procedural software to an object-oriented architecture</a:t>
            </a:r>
            <a:r>
              <a:rPr lang="en-GB">
                <a:solidFill>
                  <a:schemeClr val="bg1"/>
                </a:solidFill>
                <a:latin typeface="Lato"/>
                <a:ea typeface="Lato"/>
              </a:rPr>
              <a:t>.</a:t>
            </a:r>
            <a:endParaRPr lang="en-GB" sz="2800">
              <a:solidFill>
                <a:schemeClr val="bg1"/>
              </a:solidFill>
              <a:latin typeface="Lato"/>
              <a:ea typeface="Lato"/>
            </a:endParaRPr>
          </a:p>
        </p:txBody>
      </p:sp>
      <p:sp>
        <p:nvSpPr>
          <p:cNvPr id="10" name="Google Shape;336;p16">
            <a:extLst>
              <a:ext uri="{FF2B5EF4-FFF2-40B4-BE49-F238E27FC236}">
                <a16:creationId xmlns:a16="http://schemas.microsoft.com/office/drawing/2014/main" id="{5F1A0F53-E3D6-922F-447F-1ACC8692D3D8}"/>
              </a:ext>
            </a:extLst>
          </p:cNvPr>
          <p:cNvSpPr txBox="1"/>
          <p:nvPr/>
        </p:nvSpPr>
        <p:spPr>
          <a:xfrm>
            <a:off x="4358640" y="1709053"/>
            <a:ext cx="13396386" cy="1211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3000"/>
              </a:lnSpc>
            </a:pPr>
            <a:r>
              <a:rPr lang="en-GB" sz="3200" b="1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Author:</a:t>
            </a:r>
            <a:r>
              <a:rPr lang="en-GB" sz="32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 Harald Gall1 , </a:t>
            </a:r>
            <a:r>
              <a:rPr lang="en-GB" sz="3200" err="1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Ren´e</a:t>
            </a:r>
            <a:r>
              <a:rPr lang="en-GB" sz="32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 Kl¨osch1 , Roland </a:t>
            </a:r>
            <a:r>
              <a:rPr lang="en-GB" sz="3200" err="1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Mittermeir</a:t>
            </a:r>
            <a:r>
              <a:rPr lang="en-GB" sz="28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 </a:t>
            </a:r>
            <a:r>
              <a:rPr lang="en-GB" sz="3200" b="1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Journal:</a:t>
            </a:r>
            <a:r>
              <a:rPr lang="en-GB" sz="320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 : 5th European Software Engineering Conference</a:t>
            </a:r>
            <a:endParaRPr sz="2800">
              <a:solidFill>
                <a:schemeClr val="tx1"/>
              </a:solidFill>
            </a:endParaRPr>
          </a:p>
        </p:txBody>
      </p:sp>
      <p:pic>
        <p:nvPicPr>
          <p:cNvPr id="4" name="Google Shape;165;p10">
            <a:extLst>
              <a:ext uri="{FF2B5EF4-FFF2-40B4-BE49-F238E27FC236}">
                <a16:creationId xmlns:a16="http://schemas.microsoft.com/office/drawing/2014/main" id="{2859CB94-71AF-1038-47B0-33D70CB491E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30346" y="4831465"/>
            <a:ext cx="7557214" cy="54382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5486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24D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14"/>
          <p:cNvPicPr preferRelativeResize="0"/>
          <p:nvPr/>
        </p:nvPicPr>
        <p:blipFill rotWithShape="1">
          <a:blip r:embed="rId3">
            <a:alphaModFix/>
          </a:blip>
          <a:srcRect r="15419"/>
          <a:stretch/>
        </p:blipFill>
        <p:spPr>
          <a:xfrm>
            <a:off x="10293250" y="2799101"/>
            <a:ext cx="7994751" cy="6740848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4"/>
          <p:cNvSpPr txBox="1"/>
          <p:nvPr/>
        </p:nvSpPr>
        <p:spPr>
          <a:xfrm>
            <a:off x="1028700" y="634969"/>
            <a:ext cx="13969390" cy="198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3001"/>
              </a:lnSpc>
            </a:pPr>
            <a:r>
              <a:rPr lang="en-US" sz="10500">
                <a:solidFill>
                  <a:srgbClr val="CCFFA4"/>
                </a:solidFill>
                <a:latin typeface="Rajdhani"/>
                <a:cs typeface="Rajdhani"/>
                <a:sym typeface="Rajdhani"/>
              </a:rPr>
              <a:t>Transformation Process</a:t>
            </a:r>
            <a:endParaRPr/>
          </a:p>
        </p:txBody>
      </p:sp>
      <p:sp>
        <p:nvSpPr>
          <p:cNvPr id="269" name="Google Shape;269;p14"/>
          <p:cNvSpPr txBox="1"/>
          <p:nvPr/>
        </p:nvSpPr>
        <p:spPr>
          <a:xfrm>
            <a:off x="1942301" y="2508020"/>
            <a:ext cx="1265877" cy="162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8" b="0" i="0" u="none" strike="noStrike" cap="none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01</a:t>
            </a:r>
            <a:endParaRPr/>
          </a:p>
        </p:txBody>
      </p:sp>
      <p:sp>
        <p:nvSpPr>
          <p:cNvPr id="270" name="Google Shape;270;p14"/>
          <p:cNvSpPr txBox="1"/>
          <p:nvPr/>
        </p:nvSpPr>
        <p:spPr>
          <a:xfrm>
            <a:off x="1882384" y="5973416"/>
            <a:ext cx="1385711" cy="162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8" b="0" i="0" u="none" strike="noStrike" cap="none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03</a:t>
            </a:r>
            <a:endParaRPr/>
          </a:p>
        </p:txBody>
      </p:sp>
      <p:sp>
        <p:nvSpPr>
          <p:cNvPr id="271" name="Google Shape;271;p14"/>
          <p:cNvSpPr txBox="1"/>
          <p:nvPr/>
        </p:nvSpPr>
        <p:spPr>
          <a:xfrm>
            <a:off x="6730118" y="2508020"/>
            <a:ext cx="1599638" cy="162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8" b="0" i="0" u="none" strike="noStrike" cap="none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02</a:t>
            </a:r>
            <a:endParaRPr/>
          </a:p>
        </p:txBody>
      </p:sp>
      <p:sp>
        <p:nvSpPr>
          <p:cNvPr id="272" name="Google Shape;272;p14"/>
          <p:cNvSpPr txBox="1"/>
          <p:nvPr/>
        </p:nvSpPr>
        <p:spPr>
          <a:xfrm>
            <a:off x="6730118" y="5973416"/>
            <a:ext cx="1599638" cy="162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8" b="0" i="0" u="none" strike="noStrike" cap="none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04</a:t>
            </a:r>
            <a:endParaRPr/>
          </a:p>
        </p:txBody>
      </p:sp>
      <p:sp>
        <p:nvSpPr>
          <p:cNvPr id="277" name="Google Shape;277;p14"/>
          <p:cNvSpPr txBox="1"/>
          <p:nvPr/>
        </p:nvSpPr>
        <p:spPr>
          <a:xfrm>
            <a:off x="1634874" y="4359175"/>
            <a:ext cx="1880700" cy="127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63024"/>
              </a:lnSpc>
            </a:pPr>
            <a:r>
              <a:rPr lang="en-US" sz="255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Design Recovery</a:t>
            </a:r>
            <a:endParaRPr/>
          </a:p>
        </p:txBody>
      </p:sp>
      <p:sp>
        <p:nvSpPr>
          <p:cNvPr id="278" name="Google Shape;278;p14"/>
          <p:cNvSpPr txBox="1"/>
          <p:nvPr/>
        </p:nvSpPr>
        <p:spPr>
          <a:xfrm>
            <a:off x="1822738" y="7603405"/>
            <a:ext cx="1505100" cy="127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63024"/>
              </a:lnSpc>
            </a:pPr>
            <a:r>
              <a:rPr lang="en-US" sz="255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Object Mapping</a:t>
            </a:r>
            <a:endParaRPr lang="en-US"/>
          </a:p>
        </p:txBody>
      </p:sp>
      <p:sp>
        <p:nvSpPr>
          <p:cNvPr id="279" name="Google Shape;279;p14"/>
          <p:cNvSpPr txBox="1"/>
          <p:nvPr/>
        </p:nvSpPr>
        <p:spPr>
          <a:xfrm>
            <a:off x="6732481" y="4359175"/>
            <a:ext cx="1609200" cy="127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63024"/>
              </a:lnSpc>
            </a:pPr>
            <a:r>
              <a:rPr lang="en-US" sz="255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App Modeling</a:t>
            </a:r>
            <a:endParaRPr lang="en-US"/>
          </a:p>
        </p:txBody>
      </p:sp>
      <p:sp>
        <p:nvSpPr>
          <p:cNvPr id="280" name="Google Shape;280;p14"/>
          <p:cNvSpPr txBox="1"/>
          <p:nvPr/>
        </p:nvSpPr>
        <p:spPr>
          <a:xfrm>
            <a:off x="5983400" y="7603405"/>
            <a:ext cx="3093000" cy="127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63024"/>
              </a:lnSpc>
            </a:pPr>
            <a:r>
              <a:rPr lang="en-US" sz="255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Source Code Adoptation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22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24D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"/>
          <p:cNvSpPr txBox="1"/>
          <p:nvPr/>
        </p:nvSpPr>
        <p:spPr>
          <a:xfrm>
            <a:off x="959193" y="437606"/>
            <a:ext cx="16785476" cy="198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3001"/>
              </a:lnSpc>
            </a:pPr>
            <a:r>
              <a:rPr lang="en-US" sz="10500">
                <a:solidFill>
                  <a:srgbClr val="CCFFA4"/>
                </a:solidFill>
                <a:latin typeface="Rajdhani"/>
                <a:cs typeface="Rajdhani"/>
                <a:sym typeface="Rajdhani"/>
              </a:rPr>
              <a:t>Transformation Process -cont</a:t>
            </a:r>
            <a:endParaRPr lang="en-US"/>
          </a:p>
        </p:txBody>
      </p:sp>
      <p:pic>
        <p:nvPicPr>
          <p:cNvPr id="2" name="Picture 1" descr="A diagram of a system&#10;&#10;Description automatically generated">
            <a:extLst>
              <a:ext uri="{FF2B5EF4-FFF2-40B4-BE49-F238E27FC236}">
                <a16:creationId xmlns:a16="http://schemas.microsoft.com/office/drawing/2014/main" id="{7B2DED1E-FBD0-878D-7BA4-A395346F97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329" r="122" b="236"/>
          <a:stretch/>
        </p:blipFill>
        <p:spPr>
          <a:xfrm>
            <a:off x="3311410" y="2351809"/>
            <a:ext cx="12524087" cy="72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151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>
          <a:extLst>
            <a:ext uri="{FF2B5EF4-FFF2-40B4-BE49-F238E27FC236}">
              <a16:creationId xmlns:a16="http://schemas.microsoft.com/office/drawing/2014/main" id="{E0A8DFAE-7065-96DB-F1FC-E09718139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45;p18">
            <a:extLst>
              <a:ext uri="{FF2B5EF4-FFF2-40B4-BE49-F238E27FC236}">
                <a16:creationId xmlns:a16="http://schemas.microsoft.com/office/drawing/2014/main" id="{69BB0251-E54C-F4E1-A173-385206152C1B}"/>
              </a:ext>
            </a:extLst>
          </p:cNvPr>
          <p:cNvSpPr txBox="1"/>
          <p:nvPr/>
        </p:nvSpPr>
        <p:spPr>
          <a:xfrm>
            <a:off x="570852" y="3553671"/>
            <a:ext cx="7699043" cy="6280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79000"/>
              </a:lnSpc>
            </a:pPr>
            <a:r>
              <a:rPr lang="en-GB" sz="3200" b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1- Design Recovery: </a:t>
            </a:r>
            <a:endParaRPr lang="en-GB" sz="280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79000"/>
              </a:lnSpc>
            </a:pPr>
            <a:r>
              <a:rPr lang="en-GB" sz="280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  </a:t>
            </a:r>
            <a:r>
              <a:rPr lang="en-GB" sz="2800">
                <a:solidFill>
                  <a:schemeClr val="bg1"/>
                </a:solidFill>
                <a:latin typeface="Lato"/>
                <a:ea typeface="Lato"/>
                <a:cs typeface="Lato"/>
              </a:rPr>
              <a:t>I</a:t>
            </a:r>
            <a:r>
              <a:rPr lang="en-GB" sz="2800">
                <a:solidFill>
                  <a:schemeClr val="bg1"/>
                </a:solidFill>
                <a:ea typeface="Lato"/>
              </a:rPr>
              <a:t>n this step different low-level design documents (i.e. structure charts, dataflow diagrams), an entity-relationship diagram, and an object-oriented application model (called reverse generated object-oriented application model,  RooAM ) are generated from the source code of the procedural program.</a:t>
            </a:r>
            <a:endParaRPr lang="en-GB" sz="2800">
              <a:solidFill>
                <a:schemeClr val="bg1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3" name="Google Shape;268;p14">
            <a:extLst>
              <a:ext uri="{FF2B5EF4-FFF2-40B4-BE49-F238E27FC236}">
                <a16:creationId xmlns:a16="http://schemas.microsoft.com/office/drawing/2014/main" id="{938319E1-BF98-1A2D-5BA4-0B68DC47B82B}"/>
              </a:ext>
            </a:extLst>
          </p:cNvPr>
          <p:cNvSpPr txBox="1"/>
          <p:nvPr/>
        </p:nvSpPr>
        <p:spPr>
          <a:xfrm>
            <a:off x="959193" y="553562"/>
            <a:ext cx="16785476" cy="198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3001"/>
              </a:lnSpc>
            </a:pPr>
            <a:r>
              <a:rPr lang="en-US" sz="10500">
                <a:solidFill>
                  <a:srgbClr val="CCFFA4"/>
                </a:solidFill>
                <a:latin typeface="Rajdhani"/>
                <a:cs typeface="Rajdhani"/>
                <a:sym typeface="Rajdhani"/>
              </a:rPr>
              <a:t>Transformation Process -cont</a:t>
            </a:r>
            <a:endParaRPr lang="en-US"/>
          </a:p>
        </p:txBody>
      </p:sp>
      <p:pic>
        <p:nvPicPr>
          <p:cNvPr id="5" name="Picture 4" descr="A diagram of a system&#10;&#10;Description automatically generated">
            <a:extLst>
              <a:ext uri="{FF2B5EF4-FFF2-40B4-BE49-F238E27FC236}">
                <a16:creationId xmlns:a16="http://schemas.microsoft.com/office/drawing/2014/main" id="{BC84117F-E6C7-B9EA-27F2-022158501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285" y="3557380"/>
            <a:ext cx="10019472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566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36</Slides>
  <Notes>36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2024-12-16T05:46:38Z</dcterms:modified>
</cp:coreProperties>
</file>