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68" r:id="rId4"/>
    <p:sldId id="265" r:id="rId5"/>
    <p:sldId id="261" r:id="rId6"/>
    <p:sldId id="296" r:id="rId7"/>
    <p:sldId id="299" r:id="rId8"/>
    <p:sldId id="313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7" r:id="rId17"/>
    <p:sldId id="309" r:id="rId18"/>
    <p:sldId id="310" r:id="rId19"/>
    <p:sldId id="311" r:id="rId20"/>
    <p:sldId id="312" r:id="rId21"/>
    <p:sldId id="280" r:id="rId22"/>
    <p:sldId id="31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 Muhammad" initials="WM" lastIdx="1" clrIdx="0">
    <p:extLst>
      <p:ext uri="{19B8F6BF-5375-455C-9EA6-DF929625EA0E}">
        <p15:presenceInfo xmlns:p15="http://schemas.microsoft.com/office/powerpoint/2012/main" userId="Wali Mu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F5F7D-95A7-4263-9410-BB0D62B4E5BE}" v="71" dt="2024-09-29T20:32:53.632"/>
    <p1510:client id="{EFC040B6-5DA9-4C03-85C5-78E91BB34D1F}" v="536" dt="2024-09-30T18:13:2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55EF5F7D-95A7-4263-9410-BB0D62B4E5BE}"/>
    <pc:docChg chg="undo redo custSel addSld delSld modSld sldOrd modMainMaster">
      <pc:chgData name="Wali Muhammad" userId="a50c5a49626fbc72" providerId="LiveId" clId="{55EF5F7D-95A7-4263-9410-BB0D62B4E5BE}" dt="2024-09-29T20:35:14.038" v="2074" actId="1076"/>
      <pc:docMkLst>
        <pc:docMk/>
      </pc:docMkLst>
      <pc:sldChg chg="addSp delSp modSp mod">
        <pc:chgData name="Wali Muhammad" userId="a50c5a49626fbc72" providerId="LiveId" clId="{55EF5F7D-95A7-4263-9410-BB0D62B4E5BE}" dt="2024-09-29T19:33:38.660" v="500" actId="207"/>
        <pc:sldMkLst>
          <pc:docMk/>
          <pc:sldMk cId="2362372410" sldId="256"/>
        </pc:sldMkLst>
        <pc:spChg chg="add mod">
          <ac:chgData name="Wali Muhammad" userId="a50c5a49626fbc72" providerId="LiveId" clId="{55EF5F7D-95A7-4263-9410-BB0D62B4E5BE}" dt="2024-09-29T19:33:38.660" v="500" actId="207"/>
          <ac:spMkLst>
            <pc:docMk/>
            <pc:sldMk cId="2362372410" sldId="256"/>
            <ac:spMk id="2" creationId="{D800B301-FB54-4B34-302F-AE50ADD8F886}"/>
          </ac:spMkLst>
        </pc:spChg>
        <pc:spChg chg="mod">
          <ac:chgData name="Wali Muhammad" userId="a50c5a49626fbc72" providerId="LiveId" clId="{55EF5F7D-95A7-4263-9410-BB0D62B4E5BE}" dt="2024-09-29T19:21:02.600" v="83" actId="14100"/>
          <ac:spMkLst>
            <pc:docMk/>
            <pc:sldMk cId="2362372410" sldId="256"/>
            <ac:spMk id="10" creationId="{B54D8155-0B28-4CD8-AC7B-E4969046ACCF}"/>
          </ac:spMkLst>
        </pc:spChg>
        <pc:spChg chg="mod">
          <ac:chgData name="Wali Muhammad" userId="a50c5a49626fbc72" providerId="LiveId" clId="{55EF5F7D-95A7-4263-9410-BB0D62B4E5BE}" dt="2024-09-29T19:20:58.132" v="82" actId="1076"/>
          <ac:spMkLst>
            <pc:docMk/>
            <pc:sldMk cId="2362372410" sldId="256"/>
            <ac:spMk id="16" creationId="{3360B7AC-B6BC-458F-9D06-C94CB0B2B47E}"/>
          </ac:spMkLst>
        </pc:spChg>
        <pc:spChg chg="mod">
          <ac:chgData name="Wali Muhammad" userId="a50c5a49626fbc72" providerId="LiveId" clId="{55EF5F7D-95A7-4263-9410-BB0D62B4E5BE}" dt="2024-09-29T19:20:58.132" v="82" actId="1076"/>
          <ac:spMkLst>
            <pc:docMk/>
            <pc:sldMk cId="2362372410" sldId="256"/>
            <ac:spMk id="17" creationId="{17FD7994-9363-4007-B259-B8C62CDB0F44}"/>
          </ac:spMkLst>
        </pc:spChg>
        <pc:spChg chg="del">
          <ac:chgData name="Wali Muhammad" userId="a50c5a49626fbc72" providerId="LiveId" clId="{55EF5F7D-95A7-4263-9410-BB0D62B4E5BE}" dt="2024-09-29T19:32:59.894" v="494" actId="478"/>
          <ac:spMkLst>
            <pc:docMk/>
            <pc:sldMk cId="2362372410" sldId="256"/>
            <ac:spMk id="19" creationId="{EFF4B5E6-ADED-4C5B-86F2-A7092DBA15BE}"/>
          </ac:spMkLst>
        </pc:spChg>
      </pc:sldChg>
      <pc:sldChg chg="addSp delSp modSp mod modAnim">
        <pc:chgData name="Wali Muhammad" userId="a50c5a49626fbc72" providerId="LiveId" clId="{55EF5F7D-95A7-4263-9410-BB0D62B4E5BE}" dt="2024-09-29T20:04:25.861" v="1484" actId="20577"/>
        <pc:sldMkLst>
          <pc:docMk/>
          <pc:sldMk cId="2729330586" sldId="257"/>
        </pc:sldMkLst>
        <pc:spChg chg="add del mod">
          <ac:chgData name="Wali Muhammad" userId="a50c5a49626fbc72" providerId="LiveId" clId="{55EF5F7D-95A7-4263-9410-BB0D62B4E5BE}" dt="2024-09-29T19:30:40.582" v="392" actId="478"/>
          <ac:spMkLst>
            <pc:docMk/>
            <pc:sldMk cId="2729330586" sldId="257"/>
            <ac:spMk id="2" creationId="{6F8A7C48-0FE5-7546-7801-170F37D56267}"/>
          </ac:spMkLst>
        </pc:spChg>
        <pc:spChg chg="add mod">
          <ac:chgData name="Wali Muhammad" userId="a50c5a49626fbc72" providerId="LiveId" clId="{55EF5F7D-95A7-4263-9410-BB0D62B4E5BE}" dt="2024-09-29T19:30:44.894" v="394" actId="1076"/>
          <ac:spMkLst>
            <pc:docMk/>
            <pc:sldMk cId="2729330586" sldId="257"/>
            <ac:spMk id="3" creationId="{D789804E-E416-21F8-B312-F5CED0350ACB}"/>
          </ac:spMkLst>
        </pc:spChg>
        <pc:spChg chg="mod">
          <ac:chgData name="Wali Muhammad" userId="a50c5a49626fbc72" providerId="LiveId" clId="{55EF5F7D-95A7-4263-9410-BB0D62B4E5BE}" dt="2024-09-29T19:26:23.168" v="249" actId="1076"/>
          <ac:spMkLst>
            <pc:docMk/>
            <pc:sldMk cId="2729330586" sldId="257"/>
            <ac:spMk id="4" creationId="{FD97CFAF-F1FD-4BC6-9853-3792D6926CF6}"/>
          </ac:spMkLst>
        </pc:spChg>
        <pc:spChg chg="add mod">
          <ac:chgData name="Wali Muhammad" userId="a50c5a49626fbc72" providerId="LiveId" clId="{55EF5F7D-95A7-4263-9410-BB0D62B4E5BE}" dt="2024-09-29T19:31:06.332" v="397" actId="1076"/>
          <ac:spMkLst>
            <pc:docMk/>
            <pc:sldMk cId="2729330586" sldId="257"/>
            <ac:spMk id="5" creationId="{5E34FD9D-B56B-D4A2-B405-94E976807263}"/>
          </ac:spMkLst>
        </pc:spChg>
        <pc:spChg chg="add mod">
          <ac:chgData name="Wali Muhammad" userId="a50c5a49626fbc72" providerId="LiveId" clId="{55EF5F7D-95A7-4263-9410-BB0D62B4E5BE}" dt="2024-09-29T19:31:24.848" v="484" actId="1037"/>
          <ac:spMkLst>
            <pc:docMk/>
            <pc:sldMk cId="2729330586" sldId="257"/>
            <ac:spMk id="6" creationId="{BCF29AD0-DE26-D5F3-1080-2EBE38776573}"/>
          </ac:spMkLst>
        </pc:spChg>
        <pc:spChg chg="add mod">
          <ac:chgData name="Wali Muhammad" userId="a50c5a49626fbc72" providerId="LiveId" clId="{55EF5F7D-95A7-4263-9410-BB0D62B4E5BE}" dt="2024-09-29T19:32:07.754" v="493" actId="1076"/>
          <ac:spMkLst>
            <pc:docMk/>
            <pc:sldMk cId="2729330586" sldId="257"/>
            <ac:spMk id="7" creationId="{C6389E06-A4F3-D93B-F037-3E2401343970}"/>
          </ac:spMkLst>
        </pc:spChg>
        <pc:spChg chg="del">
          <ac:chgData name="Wali Muhammad" userId="a50c5a49626fbc72" providerId="LiveId" clId="{55EF5F7D-95A7-4263-9410-BB0D62B4E5BE}" dt="2024-09-29T19:26:11.575" v="245" actId="478"/>
          <ac:spMkLst>
            <pc:docMk/>
            <pc:sldMk cId="2729330586" sldId="257"/>
            <ac:spMk id="10" creationId="{4EB14E4C-22A0-4580-82D3-49EB3C80012B}"/>
          </ac:spMkLst>
        </pc:spChg>
        <pc:spChg chg="mod">
          <ac:chgData name="Wali Muhammad" userId="a50c5a49626fbc72" providerId="LiveId" clId="{55EF5F7D-95A7-4263-9410-BB0D62B4E5BE}" dt="2024-09-29T19:31:52.723" v="488" actId="1076"/>
          <ac:spMkLst>
            <pc:docMk/>
            <pc:sldMk cId="2729330586" sldId="257"/>
            <ac:spMk id="11" creationId="{7FDBC216-E2B1-4194-8B0F-1E45FBE09D53}"/>
          </ac:spMkLst>
        </pc:spChg>
        <pc:spChg chg="del">
          <ac:chgData name="Wali Muhammad" userId="a50c5a49626fbc72" providerId="LiveId" clId="{55EF5F7D-95A7-4263-9410-BB0D62B4E5BE}" dt="2024-09-29T19:31:01.191" v="396" actId="478"/>
          <ac:spMkLst>
            <pc:docMk/>
            <pc:sldMk cId="2729330586" sldId="257"/>
            <ac:spMk id="15" creationId="{63598E0B-727D-45F1-B20B-3774B32DB1F6}"/>
          </ac:spMkLst>
        </pc:spChg>
        <pc:spChg chg="del">
          <ac:chgData name="Wali Muhammad" userId="a50c5a49626fbc72" providerId="LiveId" clId="{55EF5F7D-95A7-4263-9410-BB0D62B4E5BE}" dt="2024-09-29T19:31:39.301" v="487" actId="478"/>
          <ac:spMkLst>
            <pc:docMk/>
            <pc:sldMk cId="2729330586" sldId="257"/>
            <ac:spMk id="16" creationId="{9C3D09EC-CADA-4000-AB8A-A458A0F5F587}"/>
          </ac:spMkLst>
        </pc:spChg>
        <pc:spChg chg="del">
          <ac:chgData name="Wali Muhammad" userId="a50c5a49626fbc72" providerId="LiveId" clId="{55EF5F7D-95A7-4263-9410-BB0D62B4E5BE}" dt="2024-09-29T19:31:16.598" v="398" actId="478"/>
          <ac:spMkLst>
            <pc:docMk/>
            <pc:sldMk cId="2729330586" sldId="257"/>
            <ac:spMk id="17" creationId="{0936C779-EE4B-4E30-A5EF-E51076FCC8DD}"/>
          </ac:spMkLst>
        </pc:spChg>
        <pc:spChg chg="mod">
          <ac:chgData name="Wali Muhammad" userId="a50c5a49626fbc72" providerId="LiveId" clId="{55EF5F7D-95A7-4263-9410-BB0D62B4E5BE}" dt="2024-09-29T20:04:25.861" v="1484" actId="20577"/>
          <ac:spMkLst>
            <pc:docMk/>
            <pc:sldMk cId="2729330586" sldId="257"/>
            <ac:spMk id="20" creationId="{51FBE160-0218-4538-8512-007676367554}"/>
          </ac:spMkLst>
        </pc:spChg>
      </pc:sldChg>
      <pc:sldChg chg="del">
        <pc:chgData name="Wali Muhammad" userId="a50c5a49626fbc72" providerId="LiveId" clId="{55EF5F7D-95A7-4263-9410-BB0D62B4E5BE}" dt="2024-09-29T12:54:51.447" v="20" actId="47"/>
        <pc:sldMkLst>
          <pc:docMk/>
          <pc:sldMk cId="1261802185" sldId="260"/>
        </pc:sldMkLst>
      </pc:sldChg>
      <pc:sldChg chg="addSp delSp modSp mod">
        <pc:chgData name="Wali Muhammad" userId="a50c5a49626fbc72" providerId="LiveId" clId="{55EF5F7D-95A7-4263-9410-BB0D62B4E5BE}" dt="2024-09-29T19:59:01.392" v="1244" actId="1076"/>
        <pc:sldMkLst>
          <pc:docMk/>
          <pc:sldMk cId="2394296528" sldId="261"/>
        </pc:sldMkLst>
        <pc:spChg chg="add del mod">
          <ac:chgData name="Wali Muhammad" userId="a50c5a49626fbc72" providerId="LiveId" clId="{55EF5F7D-95A7-4263-9410-BB0D62B4E5BE}" dt="2024-09-29T19:50:41.176" v="1185" actId="478"/>
          <ac:spMkLst>
            <pc:docMk/>
            <pc:sldMk cId="2394296528" sldId="261"/>
            <ac:spMk id="2" creationId="{A67A08E3-A2C7-884D-FDC6-76F9E15C762B}"/>
          </ac:spMkLst>
        </pc:spChg>
        <pc:spChg chg="add mod">
          <ac:chgData name="Wali Muhammad" userId="a50c5a49626fbc72" providerId="LiveId" clId="{55EF5F7D-95A7-4263-9410-BB0D62B4E5BE}" dt="2024-09-29T19:57:59.470" v="1237" actId="1076"/>
          <ac:spMkLst>
            <pc:docMk/>
            <pc:sldMk cId="2394296528" sldId="261"/>
            <ac:spMk id="3" creationId="{E6019A66-027F-4D44-6AA9-D9795B1B4310}"/>
          </ac:spMkLst>
        </pc:spChg>
        <pc:spChg chg="add mod">
          <ac:chgData name="Wali Muhammad" userId="a50c5a49626fbc72" providerId="LiveId" clId="{55EF5F7D-95A7-4263-9410-BB0D62B4E5BE}" dt="2024-09-29T19:58:36.517" v="1239" actId="1076"/>
          <ac:spMkLst>
            <pc:docMk/>
            <pc:sldMk cId="2394296528" sldId="261"/>
            <ac:spMk id="4" creationId="{C518CE2E-85C1-F65D-A353-F2A23A71EE7B}"/>
          </ac:spMkLst>
        </pc:spChg>
        <pc:spChg chg="add mod">
          <ac:chgData name="Wali Muhammad" userId="a50c5a49626fbc72" providerId="LiveId" clId="{55EF5F7D-95A7-4263-9410-BB0D62B4E5BE}" dt="2024-09-29T19:51:39.926" v="1195" actId="1076"/>
          <ac:spMkLst>
            <pc:docMk/>
            <pc:sldMk cId="2394296528" sldId="261"/>
            <ac:spMk id="5" creationId="{DE8E38B9-2DA5-31FE-A883-FF6E813922C9}"/>
          </ac:spMkLst>
        </pc:spChg>
        <pc:spChg chg="add mod">
          <ac:chgData name="Wali Muhammad" userId="a50c5a49626fbc72" providerId="LiveId" clId="{55EF5F7D-95A7-4263-9410-BB0D62B4E5BE}" dt="2024-09-29T19:58:40.205" v="1240" actId="1076"/>
          <ac:spMkLst>
            <pc:docMk/>
            <pc:sldMk cId="2394296528" sldId="261"/>
            <ac:spMk id="6" creationId="{0003F0C8-C800-914D-6F8E-BD055E82EFD8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7" creationId="{46F70C18-5651-483C-8DB8-8CB9729439E1}"/>
          </ac:spMkLst>
        </pc:spChg>
        <pc:spChg chg="add mod">
          <ac:chgData name="Wali Muhammad" userId="a50c5a49626fbc72" providerId="LiveId" clId="{55EF5F7D-95A7-4263-9410-BB0D62B4E5BE}" dt="2024-09-29T19:58:58.892" v="1243" actId="1076"/>
          <ac:spMkLst>
            <pc:docMk/>
            <pc:sldMk cId="2394296528" sldId="261"/>
            <ac:spMk id="8" creationId="{A1647EC7-FA2F-E914-29D8-A8D7706202A7}"/>
          </ac:spMkLst>
        </pc:spChg>
        <pc:spChg chg="add mod">
          <ac:chgData name="Wali Muhammad" userId="a50c5a49626fbc72" providerId="LiveId" clId="{55EF5F7D-95A7-4263-9410-BB0D62B4E5BE}" dt="2024-09-29T19:59:01.392" v="1244" actId="1076"/>
          <ac:spMkLst>
            <pc:docMk/>
            <pc:sldMk cId="2394296528" sldId="261"/>
            <ac:spMk id="9" creationId="{59D70BB4-6E9B-DFB6-6727-FF9EBE732684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12" creationId="{B6CF7235-F4F9-49BE-BB2D-309DDE18A215}"/>
          </ac:spMkLst>
        </pc:spChg>
        <pc:spChg chg="mod">
          <ac:chgData name="Wali Muhammad" userId="a50c5a49626fbc72" providerId="LiveId" clId="{55EF5F7D-95A7-4263-9410-BB0D62B4E5BE}" dt="2024-09-29T19:56:33.330" v="1218" actId="1076"/>
          <ac:spMkLst>
            <pc:docMk/>
            <pc:sldMk cId="2394296528" sldId="261"/>
            <ac:spMk id="13" creationId="{28430EED-C038-4B66-AF0A-A68D61B69B23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14" creationId="{65AD8CA8-B3E8-4A44-9E51-ADC75A9B696C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16" creationId="{916347A3-8944-4737-9572-2308DD386D6C}"/>
          </ac:spMkLst>
        </pc:spChg>
        <pc:spChg chg="mod">
          <ac:chgData name="Wali Muhammad" userId="a50c5a49626fbc72" providerId="LiveId" clId="{55EF5F7D-95A7-4263-9410-BB0D62B4E5BE}" dt="2024-09-29T19:58:18.689" v="1238" actId="1036"/>
          <ac:spMkLst>
            <pc:docMk/>
            <pc:sldMk cId="2394296528" sldId="261"/>
            <ac:spMk id="17" creationId="{D487453C-6EDC-41E7-9C03-F8A8104D1CBF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18" creationId="{D43C7E49-DFD0-4F29-B307-18BC59ECFF4B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19" creationId="{57911CFD-97FB-4619-ADE8-8F1E277ACA69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20" creationId="{B7887090-A400-4043-880B-C406142851C0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21" creationId="{59E48CAD-3248-431E-A9BD-C6307BC43242}"/>
          </ac:spMkLst>
        </pc:spChg>
        <pc:spChg chg="del">
          <ac:chgData name="Wali Muhammad" userId="a50c5a49626fbc72" providerId="LiveId" clId="{55EF5F7D-95A7-4263-9410-BB0D62B4E5BE}" dt="2024-09-29T19:46:33.426" v="1141" actId="478"/>
          <ac:spMkLst>
            <pc:docMk/>
            <pc:sldMk cId="2394296528" sldId="261"/>
            <ac:spMk id="22" creationId="{B39B45E5-4B9B-4318-BC33-CF58BB4DB610}"/>
          </ac:spMkLst>
        </pc:spChg>
        <pc:spChg chg="mod">
          <ac:chgData name="Wali Muhammad" userId="a50c5a49626fbc72" providerId="LiveId" clId="{55EF5F7D-95A7-4263-9410-BB0D62B4E5BE}" dt="2024-09-29T19:56:25.595" v="1217" actId="1076"/>
          <ac:spMkLst>
            <pc:docMk/>
            <pc:sldMk cId="2394296528" sldId="261"/>
            <ac:spMk id="23" creationId="{61142AE5-25FD-4DEB-8966-EFFD90F873EE}"/>
          </ac:spMkLst>
        </pc:spChg>
        <pc:spChg chg="del">
          <ac:chgData name="Wali Muhammad" userId="a50c5a49626fbc72" providerId="LiveId" clId="{55EF5F7D-95A7-4263-9410-BB0D62B4E5BE}" dt="2024-09-29T19:54:25.219" v="1198" actId="478"/>
          <ac:spMkLst>
            <pc:docMk/>
            <pc:sldMk cId="2394296528" sldId="261"/>
            <ac:spMk id="24" creationId="{C980F9BC-50EF-4D7C-967B-9BFF8EDBB950}"/>
          </ac:spMkLst>
        </pc:spChg>
        <pc:picChg chg="add mod ord">
          <ac:chgData name="Wali Muhammad" userId="a50c5a49626fbc72" providerId="LiveId" clId="{55EF5F7D-95A7-4263-9410-BB0D62B4E5BE}" dt="2024-09-29T19:56:18.642" v="1216" actId="1076"/>
          <ac:picMkLst>
            <pc:docMk/>
            <pc:sldMk cId="2394296528" sldId="261"/>
            <ac:picMk id="10" creationId="{22087C7D-E364-6F8F-FFB0-7D92ACAEE5F1}"/>
          </ac:picMkLst>
        </pc:picChg>
      </pc:sldChg>
      <pc:sldChg chg="delSp del mod delAnim">
        <pc:chgData name="Wali Muhammad" userId="a50c5a49626fbc72" providerId="LiveId" clId="{55EF5F7D-95A7-4263-9410-BB0D62B4E5BE}" dt="2024-09-29T19:45:54.926" v="1125" actId="47"/>
        <pc:sldMkLst>
          <pc:docMk/>
          <pc:sldMk cId="1139279392" sldId="262"/>
        </pc:sldMkLst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2" creationId="{341D5750-AF0A-45BD-9F45-8477884D145D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3" creationId="{4CB92051-89BB-4A03-B7B4-4F12140E800F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4" creationId="{F4071E1D-F21E-4696-91B2-2634088A7568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5" creationId="{FD9D3D93-8ED0-45CD-A19E-27E09ACB4822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6" creationId="{4FF9AE64-DB51-4749-B6C7-7DB477F70F4D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7" creationId="{46F70C18-5651-483C-8DB8-8CB9729439E1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8" creationId="{EBA12435-5F0F-4265-8D0F-1EC6D5614D21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10" creationId="{53534B9F-68C1-417C-AD45-9504B2995A0A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11" creationId="{90CFE2E9-9177-4F91-BA4A-4386613D46E0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12" creationId="{B6CF7235-F4F9-49BE-BB2D-309DDE18A215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13" creationId="{43E38A07-0AC3-43A1-898B-1B6F92FD36B5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15" creationId="{3E686820-44BB-4882-8114-3E0A9BDE29F9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16" creationId="{1B3600D8-FBCF-4D7C-A7CD-6A53889BFB16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20" creationId="{FB6CC5ED-7394-4BCF-9DA9-364350030F15}"/>
          </ac:spMkLst>
        </pc:spChg>
        <pc:spChg chg="del">
          <ac:chgData name="Wali Muhammad" userId="a50c5a49626fbc72" providerId="LiveId" clId="{55EF5F7D-95A7-4263-9410-BB0D62B4E5BE}" dt="2024-09-29T19:45:52.551" v="1124" actId="478"/>
          <ac:spMkLst>
            <pc:docMk/>
            <pc:sldMk cId="1139279392" sldId="262"/>
            <ac:spMk id="21" creationId="{695F384D-A890-425D-8F12-4FDDA8CBD02E}"/>
          </ac:spMkLst>
        </pc:spChg>
        <pc:picChg chg="del">
          <ac:chgData name="Wali Muhammad" userId="a50c5a49626fbc72" providerId="LiveId" clId="{55EF5F7D-95A7-4263-9410-BB0D62B4E5BE}" dt="2024-09-29T19:45:42.973" v="1123" actId="478"/>
          <ac:picMkLst>
            <pc:docMk/>
            <pc:sldMk cId="1139279392" sldId="262"/>
            <ac:picMk id="17" creationId="{BB1F6330-30EF-4301-BF9B-C936B2A3897C}"/>
          </ac:picMkLst>
        </pc:picChg>
        <pc:picChg chg="del">
          <ac:chgData name="Wali Muhammad" userId="a50c5a49626fbc72" providerId="LiveId" clId="{55EF5F7D-95A7-4263-9410-BB0D62B4E5BE}" dt="2024-09-29T19:45:39.941" v="1122" actId="478"/>
          <ac:picMkLst>
            <pc:docMk/>
            <pc:sldMk cId="1139279392" sldId="262"/>
            <ac:picMk id="19" creationId="{A2A055FA-6EA4-4D0B-8E5C-6E10F8794980}"/>
          </ac:picMkLst>
        </pc:picChg>
        <pc:picChg chg="del">
          <ac:chgData name="Wali Muhammad" userId="a50c5a49626fbc72" providerId="LiveId" clId="{55EF5F7D-95A7-4263-9410-BB0D62B4E5BE}" dt="2024-09-29T19:45:52.551" v="1124" actId="478"/>
          <ac:picMkLst>
            <pc:docMk/>
            <pc:sldMk cId="1139279392" sldId="262"/>
            <ac:picMk id="22" creationId="{AB89867C-1AD6-4E80-84D1-AC405F4F0EC0}"/>
          </ac:picMkLst>
        </pc:picChg>
        <pc:picChg chg="del">
          <ac:chgData name="Wali Muhammad" userId="a50c5a49626fbc72" providerId="LiveId" clId="{55EF5F7D-95A7-4263-9410-BB0D62B4E5BE}" dt="2024-09-29T19:45:52.551" v="1124" actId="478"/>
          <ac:picMkLst>
            <pc:docMk/>
            <pc:sldMk cId="1139279392" sldId="262"/>
            <ac:picMk id="23" creationId="{5A408B08-A4C4-4784-B910-42EA37389C28}"/>
          </ac:picMkLst>
        </pc:picChg>
      </pc:sldChg>
      <pc:sldChg chg="del">
        <pc:chgData name="Wali Muhammad" userId="a50c5a49626fbc72" providerId="LiveId" clId="{55EF5F7D-95A7-4263-9410-BB0D62B4E5BE}" dt="2024-09-29T12:54:52.775" v="21" actId="47"/>
        <pc:sldMkLst>
          <pc:docMk/>
          <pc:sldMk cId="3617620086" sldId="263"/>
        </pc:sldMkLst>
      </pc:sldChg>
      <pc:sldChg chg="addSp delSp modSp mod delAnim">
        <pc:chgData name="Wali Muhammad" userId="a50c5a49626fbc72" providerId="LiveId" clId="{55EF5F7D-95A7-4263-9410-BB0D62B4E5BE}" dt="2024-09-29T19:50:18.426" v="1184" actId="1076"/>
        <pc:sldMkLst>
          <pc:docMk/>
          <pc:sldMk cId="3017542112" sldId="265"/>
        </pc:sldMkLst>
        <pc:spChg chg="mod">
          <ac:chgData name="Wali Muhammad" userId="a50c5a49626fbc72" providerId="LiveId" clId="{55EF5F7D-95A7-4263-9410-BB0D62B4E5BE}" dt="2024-09-29T19:35:08.363" v="539" actId="20577"/>
          <ac:spMkLst>
            <pc:docMk/>
            <pc:sldMk cId="3017542112" sldId="265"/>
            <ac:spMk id="3" creationId="{4CB92051-89BB-4A03-B7B4-4F12140E800F}"/>
          </ac:spMkLst>
        </pc:spChg>
        <pc:spChg chg="add del mod">
          <ac:chgData name="Wali Muhammad" userId="a50c5a49626fbc72" providerId="LiveId" clId="{55EF5F7D-95A7-4263-9410-BB0D62B4E5BE}" dt="2024-09-29T19:48:08.066" v="1163" actId="478"/>
          <ac:spMkLst>
            <pc:docMk/>
            <pc:sldMk cId="3017542112" sldId="265"/>
            <ac:spMk id="4" creationId="{4A522D60-FE58-4F6D-C728-74C869BAC249}"/>
          </ac:spMkLst>
        </pc:spChg>
        <pc:spChg chg="add mod ord">
          <ac:chgData name="Wali Muhammad" userId="a50c5a49626fbc72" providerId="LiveId" clId="{55EF5F7D-95A7-4263-9410-BB0D62B4E5BE}" dt="2024-09-29T19:50:18.426" v="1184" actId="1076"/>
          <ac:spMkLst>
            <pc:docMk/>
            <pc:sldMk cId="3017542112" sldId="265"/>
            <ac:spMk id="5" creationId="{1FD1F9C7-7C39-AC7B-300E-7D3A9A241FA4}"/>
          </ac:spMkLst>
        </pc:spChg>
        <pc:spChg chg="del">
          <ac:chgData name="Wali Muhammad" userId="a50c5a49626fbc72" providerId="LiveId" clId="{55EF5F7D-95A7-4263-9410-BB0D62B4E5BE}" dt="2024-09-29T19:35:34.723" v="555" actId="478"/>
          <ac:spMkLst>
            <pc:docMk/>
            <pc:sldMk cId="3017542112" sldId="265"/>
            <ac:spMk id="6" creationId="{4FF9AE64-DB51-4749-B6C7-7DB477F70F4D}"/>
          </ac:spMkLst>
        </pc:spChg>
        <pc:spChg chg="add mod">
          <ac:chgData name="Wali Muhammad" userId="a50c5a49626fbc72" providerId="LiveId" clId="{55EF5F7D-95A7-4263-9410-BB0D62B4E5BE}" dt="2024-09-29T19:37:27.379" v="568"/>
          <ac:spMkLst>
            <pc:docMk/>
            <pc:sldMk cId="3017542112" sldId="265"/>
            <ac:spMk id="7" creationId="{0D05EDF0-FD89-EAEC-7099-217CE503D526}"/>
          </ac:spMkLst>
        </pc:spChg>
        <pc:spChg chg="del">
          <ac:chgData name="Wali Muhammad" userId="a50c5a49626fbc72" providerId="LiveId" clId="{55EF5F7D-95A7-4263-9410-BB0D62B4E5BE}" dt="2024-09-29T19:35:34.113" v="554" actId="478"/>
          <ac:spMkLst>
            <pc:docMk/>
            <pc:sldMk cId="3017542112" sldId="265"/>
            <ac:spMk id="8" creationId="{EBA12435-5F0F-4265-8D0F-1EC6D5614D21}"/>
          </ac:spMkLst>
        </pc:spChg>
        <pc:spChg chg="add mod">
          <ac:chgData name="Wali Muhammad" userId="a50c5a49626fbc72" providerId="LiveId" clId="{55EF5F7D-95A7-4263-9410-BB0D62B4E5BE}" dt="2024-09-29T19:37:27.379" v="568"/>
          <ac:spMkLst>
            <pc:docMk/>
            <pc:sldMk cId="3017542112" sldId="265"/>
            <ac:spMk id="9" creationId="{B896BFF9-7CE4-55B3-6041-DAB1B8EB865D}"/>
          </ac:spMkLst>
        </pc:spChg>
        <pc:spChg chg="del">
          <ac:chgData name="Wali Muhammad" userId="a50c5a49626fbc72" providerId="LiveId" clId="{55EF5F7D-95A7-4263-9410-BB0D62B4E5BE}" dt="2024-09-29T19:35:35.457" v="556" actId="478"/>
          <ac:spMkLst>
            <pc:docMk/>
            <pc:sldMk cId="3017542112" sldId="265"/>
            <ac:spMk id="10" creationId="{53534B9F-68C1-417C-AD45-9504B2995A0A}"/>
          </ac:spMkLst>
        </pc:spChg>
        <pc:spChg chg="del">
          <ac:chgData name="Wali Muhammad" userId="a50c5a49626fbc72" providerId="LiveId" clId="{55EF5F7D-95A7-4263-9410-BB0D62B4E5BE}" dt="2024-09-29T19:35:33.144" v="553" actId="478"/>
          <ac:spMkLst>
            <pc:docMk/>
            <pc:sldMk cId="3017542112" sldId="265"/>
            <ac:spMk id="11" creationId="{90CFE2E9-9177-4F91-BA4A-4386613D46E0}"/>
          </ac:spMkLst>
        </pc:spChg>
        <pc:spChg chg="add del mod">
          <ac:chgData name="Wali Muhammad" userId="a50c5a49626fbc72" providerId="LiveId" clId="{55EF5F7D-95A7-4263-9410-BB0D62B4E5BE}" dt="2024-09-29T19:45:28.332" v="1119" actId="478"/>
          <ac:spMkLst>
            <pc:docMk/>
            <pc:sldMk cId="3017542112" sldId="265"/>
            <ac:spMk id="12" creationId="{5BB19AA8-8168-BFFB-6D06-B89B4CAAFDA2}"/>
          </ac:spMkLst>
        </pc:spChg>
        <pc:spChg chg="del">
          <ac:chgData name="Wali Muhammad" userId="a50c5a49626fbc72" providerId="LiveId" clId="{55EF5F7D-95A7-4263-9410-BB0D62B4E5BE}" dt="2024-09-29T19:35:36.769" v="557" actId="478"/>
          <ac:spMkLst>
            <pc:docMk/>
            <pc:sldMk cId="3017542112" sldId="265"/>
            <ac:spMk id="13" creationId="{43E38A07-0AC3-43A1-898B-1B6F92FD36B5}"/>
          </ac:spMkLst>
        </pc:spChg>
        <pc:spChg chg="add mod">
          <ac:chgData name="Wali Muhammad" userId="a50c5a49626fbc72" providerId="LiveId" clId="{55EF5F7D-95A7-4263-9410-BB0D62B4E5BE}" dt="2024-09-29T19:38:03.535" v="585" actId="1076"/>
          <ac:spMkLst>
            <pc:docMk/>
            <pc:sldMk cId="3017542112" sldId="265"/>
            <ac:spMk id="14" creationId="{02F4A30A-4782-813F-1B48-822F193F565F}"/>
          </ac:spMkLst>
        </pc:spChg>
        <pc:spChg chg="del">
          <ac:chgData name="Wali Muhammad" userId="a50c5a49626fbc72" providerId="LiveId" clId="{55EF5F7D-95A7-4263-9410-BB0D62B4E5BE}" dt="2024-09-29T19:35:38.020" v="558" actId="478"/>
          <ac:spMkLst>
            <pc:docMk/>
            <pc:sldMk cId="3017542112" sldId="265"/>
            <ac:spMk id="16" creationId="{1B3600D8-FBCF-4D7C-A7CD-6A53889BFB16}"/>
          </ac:spMkLst>
        </pc:spChg>
        <pc:spChg chg="add mod">
          <ac:chgData name="Wali Muhammad" userId="a50c5a49626fbc72" providerId="LiveId" clId="{55EF5F7D-95A7-4263-9410-BB0D62B4E5BE}" dt="2024-09-29T19:39:11.926" v="599" actId="1076"/>
          <ac:spMkLst>
            <pc:docMk/>
            <pc:sldMk cId="3017542112" sldId="265"/>
            <ac:spMk id="17" creationId="{1AAC5A8E-6B1E-C88C-6EA5-1EB0F324AD26}"/>
          </ac:spMkLst>
        </pc:spChg>
        <pc:spChg chg="del">
          <ac:chgData name="Wali Muhammad" userId="a50c5a49626fbc72" providerId="LiveId" clId="{55EF5F7D-95A7-4263-9410-BB0D62B4E5BE}" dt="2024-09-29T19:35:30.707" v="551" actId="478"/>
          <ac:spMkLst>
            <pc:docMk/>
            <pc:sldMk cId="3017542112" sldId="265"/>
            <ac:spMk id="20" creationId="{FB6CC5ED-7394-4BCF-9DA9-364350030F15}"/>
          </ac:spMkLst>
        </pc:spChg>
        <pc:spChg chg="del">
          <ac:chgData name="Wali Muhammad" userId="a50c5a49626fbc72" providerId="LiveId" clId="{55EF5F7D-95A7-4263-9410-BB0D62B4E5BE}" dt="2024-09-29T19:35:32.113" v="552" actId="478"/>
          <ac:spMkLst>
            <pc:docMk/>
            <pc:sldMk cId="3017542112" sldId="265"/>
            <ac:spMk id="21" creationId="{695F384D-A890-425D-8F12-4FDDA8CBD02E}"/>
          </ac:spMkLst>
        </pc:spChg>
        <pc:spChg chg="add mod">
          <ac:chgData name="Wali Muhammad" userId="a50c5a49626fbc72" providerId="LiveId" clId="{55EF5F7D-95A7-4263-9410-BB0D62B4E5BE}" dt="2024-09-29T19:44:43.238" v="1103" actId="1076"/>
          <ac:spMkLst>
            <pc:docMk/>
            <pc:sldMk cId="3017542112" sldId="265"/>
            <ac:spMk id="22" creationId="{3727DB28-FFC9-EDF7-D988-88EA2052DB38}"/>
          </ac:spMkLst>
        </pc:spChg>
        <pc:spChg chg="add mod">
          <ac:chgData name="Wali Muhammad" userId="a50c5a49626fbc72" providerId="LiveId" clId="{55EF5F7D-95A7-4263-9410-BB0D62B4E5BE}" dt="2024-09-29T19:45:31.801" v="1121" actId="1076"/>
          <ac:spMkLst>
            <pc:docMk/>
            <pc:sldMk cId="3017542112" sldId="265"/>
            <ac:spMk id="23" creationId="{2BEA9E9F-3766-DD01-6A13-88F1ED429237}"/>
          </ac:spMkLst>
        </pc:spChg>
        <pc:spChg chg="del mod">
          <ac:chgData name="Wali Muhammad" userId="a50c5a49626fbc72" providerId="LiveId" clId="{55EF5F7D-95A7-4263-9410-BB0D62B4E5BE}" dt="2024-09-29T19:35:29.004" v="549" actId="478"/>
          <ac:spMkLst>
            <pc:docMk/>
            <pc:sldMk cId="3017542112" sldId="265"/>
            <ac:spMk id="24" creationId="{1D3C98A8-C77D-446C-8309-2204CCC627D0}"/>
          </ac:spMkLst>
        </pc:spChg>
        <pc:spChg chg="mod">
          <ac:chgData name="Wali Muhammad" userId="a50c5a49626fbc72" providerId="LiveId" clId="{55EF5F7D-95A7-4263-9410-BB0D62B4E5BE}" dt="2024-09-29T19:44:57.004" v="1115" actId="1038"/>
          <ac:spMkLst>
            <pc:docMk/>
            <pc:sldMk cId="3017542112" sldId="265"/>
            <ac:spMk id="25" creationId="{1C143DC9-E767-4A5C-9465-DE78E44819AF}"/>
          </ac:spMkLst>
        </pc:spChg>
        <pc:spChg chg="del">
          <ac:chgData name="Wali Muhammad" userId="a50c5a49626fbc72" providerId="LiveId" clId="{55EF5F7D-95A7-4263-9410-BB0D62B4E5BE}" dt="2024-09-29T19:35:30.004" v="550" actId="478"/>
          <ac:spMkLst>
            <pc:docMk/>
            <pc:sldMk cId="3017542112" sldId="265"/>
            <ac:spMk id="26" creationId="{F28DE0EA-9D04-4103-9606-9BC047625A2A}"/>
          </ac:spMkLst>
        </pc:spChg>
        <pc:spChg chg="add del mod">
          <ac:chgData name="Wali Muhammad" userId="a50c5a49626fbc72" providerId="LiveId" clId="{55EF5F7D-95A7-4263-9410-BB0D62B4E5BE}" dt="2024-09-29T19:50:13.989" v="1182" actId="478"/>
          <ac:spMkLst>
            <pc:docMk/>
            <pc:sldMk cId="3017542112" sldId="265"/>
            <ac:spMk id="27" creationId="{0604EDB5-AEA2-9368-CF91-43E7CB4AF314}"/>
          </ac:spMkLst>
        </pc:spChg>
        <pc:picChg chg="del">
          <ac:chgData name="Wali Muhammad" userId="a50c5a49626fbc72" providerId="LiveId" clId="{55EF5F7D-95A7-4263-9410-BB0D62B4E5BE}" dt="2024-09-29T19:39:18.129" v="600" actId="478"/>
          <ac:picMkLst>
            <pc:docMk/>
            <pc:sldMk cId="3017542112" sldId="265"/>
            <ac:picMk id="18" creationId="{7DC4AC5F-44D0-422B-B8F3-7DA8FA035009}"/>
          </ac:picMkLst>
        </pc:picChg>
      </pc:sldChg>
      <pc:sldChg chg="del">
        <pc:chgData name="Wali Muhammad" userId="a50c5a49626fbc72" providerId="LiveId" clId="{55EF5F7D-95A7-4263-9410-BB0D62B4E5BE}" dt="2024-09-29T12:54:58.712" v="23" actId="47"/>
        <pc:sldMkLst>
          <pc:docMk/>
          <pc:sldMk cId="1783565069" sldId="266"/>
        </pc:sldMkLst>
      </pc:sldChg>
      <pc:sldChg chg="add del">
        <pc:chgData name="Wali Muhammad" userId="a50c5a49626fbc72" providerId="LiveId" clId="{55EF5F7D-95A7-4263-9410-BB0D62B4E5BE}" dt="2024-09-29T12:58:27.260" v="56" actId="47"/>
        <pc:sldMkLst>
          <pc:docMk/>
          <pc:sldMk cId="4198055949" sldId="267"/>
        </pc:sldMkLst>
      </pc:sldChg>
      <pc:sldChg chg="addSp delSp modSp mod delAnim">
        <pc:chgData name="Wali Muhammad" userId="a50c5a49626fbc72" providerId="LiveId" clId="{55EF5F7D-95A7-4263-9410-BB0D62B4E5BE}" dt="2024-09-29T19:49:50.066" v="1181" actId="1076"/>
        <pc:sldMkLst>
          <pc:docMk/>
          <pc:sldMk cId="260982388" sldId="268"/>
        </pc:sldMkLst>
        <pc:spChg chg="add del mod ord">
          <ac:chgData name="Wali Muhammad" userId="a50c5a49626fbc72" providerId="LiveId" clId="{55EF5F7D-95A7-4263-9410-BB0D62B4E5BE}" dt="2024-09-29T19:49:15.582" v="1173" actId="478"/>
          <ac:spMkLst>
            <pc:docMk/>
            <pc:sldMk cId="260982388" sldId="268"/>
            <ac:spMk id="2" creationId="{5F24D042-3B41-53E6-432B-292969435061}"/>
          </ac:spMkLst>
        </pc:spChg>
        <pc:spChg chg="add mod">
          <ac:chgData name="Wali Muhammad" userId="a50c5a49626fbc72" providerId="LiveId" clId="{55EF5F7D-95A7-4263-9410-BB0D62B4E5BE}" dt="2024-09-29T19:49:48.160" v="1180" actId="1076"/>
          <ac:spMkLst>
            <pc:docMk/>
            <pc:sldMk cId="260982388" sldId="268"/>
            <ac:spMk id="3" creationId="{422D497F-017C-5937-D7DF-ABCD64E993BD}"/>
          </ac:spMkLst>
        </pc:spChg>
        <pc:spChg chg="add mod">
          <ac:chgData name="Wali Muhammad" userId="a50c5a49626fbc72" providerId="LiveId" clId="{55EF5F7D-95A7-4263-9410-BB0D62B4E5BE}" dt="2024-09-29T19:37:04.348" v="567" actId="14100"/>
          <ac:spMkLst>
            <pc:docMk/>
            <pc:sldMk cId="260982388" sldId="268"/>
            <ac:spMk id="4" creationId="{04C9CBE7-8E31-A3A0-8D2D-8FF3E5B3F8EA}"/>
          </ac:spMkLst>
        </pc:spChg>
        <pc:spChg chg="add mod">
          <ac:chgData name="Wali Muhammad" userId="a50c5a49626fbc72" providerId="LiveId" clId="{55EF5F7D-95A7-4263-9410-BB0D62B4E5BE}" dt="2024-09-29T19:49:44.770" v="1179" actId="1076"/>
          <ac:spMkLst>
            <pc:docMk/>
            <pc:sldMk cId="260982388" sldId="268"/>
            <ac:spMk id="5" creationId="{AFCF4F0C-A3DA-64FC-0780-BDD6E7BBC408}"/>
          </ac:spMkLst>
        </pc:spChg>
        <pc:spChg chg="del">
          <ac:chgData name="Wali Muhammad" userId="a50c5a49626fbc72" providerId="LiveId" clId="{55EF5F7D-95A7-4263-9410-BB0D62B4E5BE}" dt="2024-09-29T19:29:25.004" v="380" actId="478"/>
          <ac:spMkLst>
            <pc:docMk/>
            <pc:sldMk cId="260982388" sldId="268"/>
            <ac:spMk id="14" creationId="{1FEEAB67-5305-4927-BB55-A3682209EBDC}"/>
          </ac:spMkLst>
        </pc:spChg>
        <pc:spChg chg="del mod">
          <ac:chgData name="Wali Muhammad" userId="a50c5a49626fbc72" providerId="LiveId" clId="{55EF5F7D-95A7-4263-9410-BB0D62B4E5BE}" dt="2024-09-29T19:29:22.707" v="378" actId="478"/>
          <ac:spMkLst>
            <pc:docMk/>
            <pc:sldMk cId="260982388" sldId="268"/>
            <ac:spMk id="15" creationId="{D9FD61A8-CD97-4F0C-82E9-405952C7570C}"/>
          </ac:spMkLst>
        </pc:spChg>
        <pc:spChg chg="del">
          <ac:chgData name="Wali Muhammad" userId="a50c5a49626fbc72" providerId="LiveId" clId="{55EF5F7D-95A7-4263-9410-BB0D62B4E5BE}" dt="2024-09-29T19:30:13.410" v="386" actId="478"/>
          <ac:spMkLst>
            <pc:docMk/>
            <pc:sldMk cId="260982388" sldId="268"/>
            <ac:spMk id="16" creationId="{1B801C25-EC04-491B-91AB-D232113FE389}"/>
          </ac:spMkLst>
        </pc:spChg>
        <pc:spChg chg="del">
          <ac:chgData name="Wali Muhammad" userId="a50c5a49626fbc72" providerId="LiveId" clId="{55EF5F7D-95A7-4263-9410-BB0D62B4E5BE}" dt="2024-09-29T19:30:14.644" v="387" actId="478"/>
          <ac:spMkLst>
            <pc:docMk/>
            <pc:sldMk cId="260982388" sldId="268"/>
            <ac:spMk id="18" creationId="{F520B6A1-9500-4C91-AD12-DF53ABB494C1}"/>
          </ac:spMkLst>
        </pc:spChg>
        <pc:spChg chg="mod">
          <ac:chgData name="Wali Muhammad" userId="a50c5a49626fbc72" providerId="LiveId" clId="{55EF5F7D-95A7-4263-9410-BB0D62B4E5BE}" dt="2024-09-29T19:28:48.770" v="377" actId="20577"/>
          <ac:spMkLst>
            <pc:docMk/>
            <pc:sldMk cId="260982388" sldId="268"/>
            <ac:spMk id="27" creationId="{B12445BD-1470-411C-9142-C1FF7BEF4F76}"/>
          </ac:spMkLst>
        </pc:spChg>
        <pc:spChg chg="del">
          <ac:chgData name="Wali Muhammad" userId="a50c5a49626fbc72" providerId="LiveId" clId="{55EF5F7D-95A7-4263-9410-BB0D62B4E5BE}" dt="2024-09-29T19:29:23.941" v="379" actId="478"/>
          <ac:spMkLst>
            <pc:docMk/>
            <pc:sldMk cId="260982388" sldId="268"/>
            <ac:spMk id="28" creationId="{5BEA2988-BFB7-4473-9FFC-7346808A8B2F}"/>
          </ac:spMkLst>
        </pc:spChg>
        <pc:spChg chg="mod">
          <ac:chgData name="Wali Muhammad" userId="a50c5a49626fbc72" providerId="LiveId" clId="{55EF5F7D-95A7-4263-9410-BB0D62B4E5BE}" dt="2024-09-29T19:49:32.113" v="1177" actId="1076"/>
          <ac:spMkLst>
            <pc:docMk/>
            <pc:sldMk cId="260982388" sldId="268"/>
            <ac:spMk id="29" creationId="{9DADDDB5-3EB7-4B70-ABC5-658C75FB5B67}"/>
          </ac:spMkLst>
        </pc:spChg>
        <pc:spChg chg="mod">
          <ac:chgData name="Wali Muhammad" userId="a50c5a49626fbc72" providerId="LiveId" clId="{55EF5F7D-95A7-4263-9410-BB0D62B4E5BE}" dt="2024-09-29T19:49:50.066" v="1181" actId="1076"/>
          <ac:spMkLst>
            <pc:docMk/>
            <pc:sldMk cId="260982388" sldId="268"/>
            <ac:spMk id="30" creationId="{DACDA458-DBD7-441E-8E9C-D90B26CA79CA}"/>
          </ac:spMkLst>
        </pc:spChg>
        <pc:spChg chg="mod">
          <ac:chgData name="Wali Muhammad" userId="a50c5a49626fbc72" providerId="LiveId" clId="{55EF5F7D-95A7-4263-9410-BB0D62B4E5BE}" dt="2024-09-29T19:49:20.410" v="1174" actId="1076"/>
          <ac:spMkLst>
            <pc:docMk/>
            <pc:sldMk cId="260982388" sldId="268"/>
            <ac:spMk id="32" creationId="{3291930F-741C-4985-B5C4-6B009FEFCC0D}"/>
          </ac:spMkLst>
        </pc:spChg>
      </pc:sldChg>
      <pc:sldChg chg="del">
        <pc:chgData name="Wali Muhammad" userId="a50c5a49626fbc72" providerId="LiveId" clId="{55EF5F7D-95A7-4263-9410-BB0D62B4E5BE}" dt="2024-09-29T12:55:16.494" v="29" actId="47"/>
        <pc:sldMkLst>
          <pc:docMk/>
          <pc:sldMk cId="4034485854" sldId="271"/>
        </pc:sldMkLst>
      </pc:sldChg>
      <pc:sldChg chg="del">
        <pc:chgData name="Wali Muhammad" userId="a50c5a49626fbc72" providerId="LiveId" clId="{55EF5F7D-95A7-4263-9410-BB0D62B4E5BE}" dt="2024-09-29T12:55:02.666" v="25" actId="47"/>
        <pc:sldMkLst>
          <pc:docMk/>
          <pc:sldMk cId="3437941236" sldId="273"/>
        </pc:sldMkLst>
      </pc:sldChg>
      <pc:sldChg chg="del">
        <pc:chgData name="Wali Muhammad" userId="a50c5a49626fbc72" providerId="LiveId" clId="{55EF5F7D-95A7-4263-9410-BB0D62B4E5BE}" dt="2024-09-29T12:55:03.994" v="26" actId="47"/>
        <pc:sldMkLst>
          <pc:docMk/>
          <pc:sldMk cId="4126107220" sldId="274"/>
        </pc:sldMkLst>
      </pc:sldChg>
      <pc:sldChg chg="del">
        <pc:chgData name="Wali Muhammad" userId="a50c5a49626fbc72" providerId="LiveId" clId="{55EF5F7D-95A7-4263-9410-BB0D62B4E5BE}" dt="2024-09-29T12:55:17.588" v="30" actId="47"/>
        <pc:sldMkLst>
          <pc:docMk/>
          <pc:sldMk cId="562968333" sldId="275"/>
        </pc:sldMkLst>
      </pc:sldChg>
      <pc:sldChg chg="del">
        <pc:chgData name="Wali Muhammad" userId="a50c5a49626fbc72" providerId="LiveId" clId="{55EF5F7D-95A7-4263-9410-BB0D62B4E5BE}" dt="2024-09-29T12:55:27.713" v="32" actId="47"/>
        <pc:sldMkLst>
          <pc:docMk/>
          <pc:sldMk cId="2613752536" sldId="277"/>
        </pc:sldMkLst>
      </pc:sldChg>
      <pc:sldChg chg="del">
        <pc:chgData name="Wali Muhammad" userId="a50c5a49626fbc72" providerId="LiveId" clId="{55EF5F7D-95A7-4263-9410-BB0D62B4E5BE}" dt="2024-09-29T12:55:28.900" v="33" actId="47"/>
        <pc:sldMkLst>
          <pc:docMk/>
          <pc:sldMk cId="3132520981" sldId="278"/>
        </pc:sldMkLst>
      </pc:sldChg>
      <pc:sldChg chg="modSp mod">
        <pc:chgData name="Wali Muhammad" userId="a50c5a49626fbc72" providerId="LiveId" clId="{55EF5F7D-95A7-4263-9410-BB0D62B4E5BE}" dt="2024-09-29T12:56:08.259" v="50" actId="1076"/>
        <pc:sldMkLst>
          <pc:docMk/>
          <pc:sldMk cId="443443925" sldId="280"/>
        </pc:sldMkLst>
        <pc:spChg chg="mod ord">
          <ac:chgData name="Wali Muhammad" userId="a50c5a49626fbc72" providerId="LiveId" clId="{55EF5F7D-95A7-4263-9410-BB0D62B4E5BE}" dt="2024-09-29T12:56:08.259" v="50" actId="1076"/>
          <ac:spMkLst>
            <pc:docMk/>
            <pc:sldMk cId="443443925" sldId="280"/>
            <ac:spMk id="13" creationId="{68279B4A-BEB0-40DB-A3A0-8B6C64A1818A}"/>
          </ac:spMkLst>
        </pc:spChg>
      </pc:sldChg>
      <pc:sldChg chg="del">
        <pc:chgData name="Wali Muhammad" userId="a50c5a49626fbc72" providerId="LiveId" clId="{55EF5F7D-95A7-4263-9410-BB0D62B4E5BE}" dt="2024-09-29T12:55:35.181" v="37" actId="47"/>
        <pc:sldMkLst>
          <pc:docMk/>
          <pc:sldMk cId="3460866618" sldId="281"/>
        </pc:sldMkLst>
      </pc:sldChg>
      <pc:sldChg chg="del">
        <pc:chgData name="Wali Muhammad" userId="a50c5a49626fbc72" providerId="LiveId" clId="{55EF5F7D-95A7-4263-9410-BB0D62B4E5BE}" dt="2024-09-29T12:55:30.947" v="35" actId="47"/>
        <pc:sldMkLst>
          <pc:docMk/>
          <pc:sldMk cId="3179556096" sldId="282"/>
        </pc:sldMkLst>
      </pc:sldChg>
      <pc:sldChg chg="del">
        <pc:chgData name="Wali Muhammad" userId="a50c5a49626fbc72" providerId="LiveId" clId="{55EF5F7D-95A7-4263-9410-BB0D62B4E5BE}" dt="2024-09-29T12:55:36.947" v="38" actId="47"/>
        <pc:sldMkLst>
          <pc:docMk/>
          <pc:sldMk cId="3172837806" sldId="283"/>
        </pc:sldMkLst>
      </pc:sldChg>
      <pc:sldChg chg="del">
        <pc:chgData name="Wali Muhammad" userId="a50c5a49626fbc72" providerId="LiveId" clId="{55EF5F7D-95A7-4263-9410-BB0D62B4E5BE}" dt="2024-09-29T12:55:37.869" v="39" actId="47"/>
        <pc:sldMkLst>
          <pc:docMk/>
          <pc:sldMk cId="3577662689" sldId="284"/>
        </pc:sldMkLst>
      </pc:sldChg>
      <pc:sldChg chg="del">
        <pc:chgData name="Wali Muhammad" userId="a50c5a49626fbc72" providerId="LiveId" clId="{55EF5F7D-95A7-4263-9410-BB0D62B4E5BE}" dt="2024-09-29T12:55:39.181" v="40" actId="47"/>
        <pc:sldMkLst>
          <pc:docMk/>
          <pc:sldMk cId="2562189787" sldId="285"/>
        </pc:sldMkLst>
      </pc:sldChg>
      <pc:sldChg chg="del">
        <pc:chgData name="Wali Muhammad" userId="a50c5a49626fbc72" providerId="LiveId" clId="{55EF5F7D-95A7-4263-9410-BB0D62B4E5BE}" dt="2024-09-29T12:55:42.166" v="42" actId="47"/>
        <pc:sldMkLst>
          <pc:docMk/>
          <pc:sldMk cId="21627151" sldId="286"/>
        </pc:sldMkLst>
      </pc:sldChg>
      <pc:sldChg chg="del">
        <pc:chgData name="Wali Muhammad" userId="a50c5a49626fbc72" providerId="LiveId" clId="{55EF5F7D-95A7-4263-9410-BB0D62B4E5BE}" dt="2024-09-29T12:55:40.666" v="41" actId="47"/>
        <pc:sldMkLst>
          <pc:docMk/>
          <pc:sldMk cId="3140528545" sldId="287"/>
        </pc:sldMkLst>
      </pc:sldChg>
      <pc:sldChg chg="del">
        <pc:chgData name="Wali Muhammad" userId="a50c5a49626fbc72" providerId="LiveId" clId="{55EF5F7D-95A7-4263-9410-BB0D62B4E5BE}" dt="2024-09-29T12:55:46.197" v="46" actId="47"/>
        <pc:sldMkLst>
          <pc:docMk/>
          <pc:sldMk cId="1173856838" sldId="288"/>
        </pc:sldMkLst>
      </pc:sldChg>
      <pc:sldChg chg="del">
        <pc:chgData name="Wali Muhammad" userId="a50c5a49626fbc72" providerId="LiveId" clId="{55EF5F7D-95A7-4263-9410-BB0D62B4E5BE}" dt="2024-09-29T12:55:43.103" v="43" actId="47"/>
        <pc:sldMkLst>
          <pc:docMk/>
          <pc:sldMk cId="1635269952" sldId="289"/>
        </pc:sldMkLst>
      </pc:sldChg>
      <pc:sldChg chg="del">
        <pc:chgData name="Wali Muhammad" userId="a50c5a49626fbc72" providerId="LiveId" clId="{55EF5F7D-95A7-4263-9410-BB0D62B4E5BE}" dt="2024-09-29T12:55:44.119" v="44" actId="47"/>
        <pc:sldMkLst>
          <pc:docMk/>
          <pc:sldMk cId="474034037" sldId="290"/>
        </pc:sldMkLst>
      </pc:sldChg>
      <pc:sldChg chg="del">
        <pc:chgData name="Wali Muhammad" userId="a50c5a49626fbc72" providerId="LiveId" clId="{55EF5F7D-95A7-4263-9410-BB0D62B4E5BE}" dt="2024-09-29T12:55:45.119" v="45" actId="47"/>
        <pc:sldMkLst>
          <pc:docMk/>
          <pc:sldMk cId="2861213066" sldId="291"/>
        </pc:sldMkLst>
      </pc:sldChg>
      <pc:sldChg chg="modSp del">
        <pc:chgData name="Wali Muhammad" userId="a50c5a49626fbc72" providerId="LiveId" clId="{55EF5F7D-95A7-4263-9410-BB0D62B4E5BE}" dt="2024-09-29T20:10:23.894" v="1748" actId="47"/>
        <pc:sldMkLst>
          <pc:docMk/>
          <pc:sldMk cId="4230622197" sldId="293"/>
        </pc:sldMkLst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16" creationId="{B6086B1F-4F6D-4493-AE84-2520E93642DE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17" creationId="{6A44816B-378D-41B5-84D7-39CECE2E452E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18" creationId="{2EFC63F8-23B1-4F22-9868-15EB446170F3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20" creationId="{AA64E66E-DA3C-42CD-80D9-89BD3A8A401A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21" creationId="{F5A6A695-5271-4895-88EF-663A3F593E59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22" creationId="{93CA8393-83FA-4B7B-BF41-CB601BA16432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24" creationId="{3CD04606-2C05-4AC9-9F6C-C0E9EDF1BC26}"/>
          </ac:spMkLst>
        </pc:spChg>
        <pc:spChg chg="mod">
          <ac:chgData name="Wali Muhammad" userId="a50c5a49626fbc72" providerId="LiveId" clId="{55EF5F7D-95A7-4263-9410-BB0D62B4E5BE}" dt="2024-09-29T12:58:06.400" v="55"/>
          <ac:spMkLst>
            <pc:docMk/>
            <pc:sldMk cId="4230622197" sldId="293"/>
            <ac:spMk id="25" creationId="{DA3309B0-9F41-47B2-8F25-109874864183}"/>
          </ac:spMkLst>
        </pc:spChg>
      </pc:sldChg>
      <pc:sldChg chg="del">
        <pc:chgData name="Wali Muhammad" userId="a50c5a49626fbc72" providerId="LiveId" clId="{55EF5F7D-95A7-4263-9410-BB0D62B4E5BE}" dt="2024-09-29T12:54:59.712" v="24" actId="47"/>
        <pc:sldMkLst>
          <pc:docMk/>
          <pc:sldMk cId="272540585" sldId="294"/>
        </pc:sldMkLst>
      </pc:sldChg>
      <pc:sldChg chg="del">
        <pc:chgData name="Wali Muhammad" userId="a50c5a49626fbc72" providerId="LiveId" clId="{55EF5F7D-95A7-4263-9410-BB0D62B4E5BE}" dt="2024-09-29T12:55:31.962" v="36" actId="47"/>
        <pc:sldMkLst>
          <pc:docMk/>
          <pc:sldMk cId="1751511899" sldId="295"/>
        </pc:sldMkLst>
      </pc:sldChg>
      <pc:sldChg chg="addSp delSp modSp mod delAnim">
        <pc:chgData name="Wali Muhammad" userId="a50c5a49626fbc72" providerId="LiveId" clId="{55EF5F7D-95A7-4263-9410-BB0D62B4E5BE}" dt="2024-09-29T20:02:36.267" v="1402" actId="20577"/>
        <pc:sldMkLst>
          <pc:docMk/>
          <pc:sldMk cId="1375130577" sldId="296"/>
        </pc:sldMkLst>
        <pc:spChg chg="add mod">
          <ac:chgData name="Wali Muhammad" userId="a50c5a49626fbc72" providerId="LiveId" clId="{55EF5F7D-95A7-4263-9410-BB0D62B4E5BE}" dt="2024-09-29T20:00:45.783" v="1259"/>
          <ac:spMkLst>
            <pc:docMk/>
            <pc:sldMk cId="1375130577" sldId="296"/>
            <ac:spMk id="2" creationId="{3816A4F4-20FC-4BA8-84B5-95B927B2A6E0}"/>
          </ac:spMkLst>
        </pc:spChg>
        <pc:spChg chg="add mod">
          <ac:chgData name="Wali Muhammad" userId="a50c5a49626fbc72" providerId="LiveId" clId="{55EF5F7D-95A7-4263-9410-BB0D62B4E5BE}" dt="2024-09-29T20:00:45.783" v="1259"/>
          <ac:spMkLst>
            <pc:docMk/>
            <pc:sldMk cId="1375130577" sldId="296"/>
            <ac:spMk id="3" creationId="{30FE9A81-845B-A036-C369-96986808BA84}"/>
          </ac:spMkLst>
        </pc:spChg>
        <pc:spChg chg="add mod">
          <ac:chgData name="Wali Muhammad" userId="a50c5a49626fbc72" providerId="LiveId" clId="{55EF5F7D-95A7-4263-9410-BB0D62B4E5BE}" dt="2024-09-29T20:00:45.783" v="1259"/>
          <ac:spMkLst>
            <pc:docMk/>
            <pc:sldMk cId="1375130577" sldId="296"/>
            <ac:spMk id="4" creationId="{BA0739B5-C07D-06D1-3A0D-F411CF92CB35}"/>
          </ac:spMkLst>
        </pc:spChg>
        <pc:spChg chg="add mod">
          <ac:chgData name="Wali Muhammad" userId="a50c5a49626fbc72" providerId="LiveId" clId="{55EF5F7D-95A7-4263-9410-BB0D62B4E5BE}" dt="2024-09-29T20:00:45.783" v="1259"/>
          <ac:spMkLst>
            <pc:docMk/>
            <pc:sldMk cId="1375130577" sldId="296"/>
            <ac:spMk id="5" creationId="{458EEA14-3ED6-6FA2-C33A-C8CE3EF95DD5}"/>
          </ac:spMkLst>
        </pc:spChg>
        <pc:spChg chg="add mod">
          <ac:chgData name="Wali Muhammad" userId="a50c5a49626fbc72" providerId="LiveId" clId="{55EF5F7D-95A7-4263-9410-BB0D62B4E5BE}" dt="2024-09-29T20:00:45.783" v="1259"/>
          <ac:spMkLst>
            <pc:docMk/>
            <pc:sldMk cId="1375130577" sldId="296"/>
            <ac:spMk id="6" creationId="{5ECA6FCC-5FB0-F9DA-FB90-CB6E92064CB9}"/>
          </ac:spMkLst>
        </pc:spChg>
        <pc:spChg chg="add mod">
          <ac:chgData name="Wali Muhammad" userId="a50c5a49626fbc72" providerId="LiveId" clId="{55EF5F7D-95A7-4263-9410-BB0D62B4E5BE}" dt="2024-09-29T20:00:45.783" v="1259"/>
          <ac:spMkLst>
            <pc:docMk/>
            <pc:sldMk cId="1375130577" sldId="296"/>
            <ac:spMk id="7" creationId="{41746B4F-63EE-1643-0213-25F24FF697D2}"/>
          </ac:spMkLst>
        </pc:spChg>
        <pc:spChg chg="del">
          <ac:chgData name="Wali Muhammad" userId="a50c5a49626fbc72" providerId="LiveId" clId="{55EF5F7D-95A7-4263-9410-BB0D62B4E5BE}" dt="2024-09-29T20:00:18.001" v="1256" actId="478"/>
          <ac:spMkLst>
            <pc:docMk/>
            <pc:sldMk cId="1375130577" sldId="296"/>
            <ac:spMk id="14" creationId="{1FEEAB67-5305-4927-BB55-A3682209EBDC}"/>
          </ac:spMkLst>
        </pc:spChg>
        <pc:spChg chg="del">
          <ac:chgData name="Wali Muhammad" userId="a50c5a49626fbc72" providerId="LiveId" clId="{55EF5F7D-95A7-4263-9410-BB0D62B4E5BE}" dt="2024-09-29T19:51:32.864" v="1194" actId="478"/>
          <ac:spMkLst>
            <pc:docMk/>
            <pc:sldMk cId="1375130577" sldId="296"/>
            <ac:spMk id="15" creationId="{D9FD61A8-CD97-4F0C-82E9-405952C7570C}"/>
          </ac:spMkLst>
        </pc:spChg>
        <pc:spChg chg="del">
          <ac:chgData name="Wali Muhammad" userId="a50c5a49626fbc72" providerId="LiveId" clId="{55EF5F7D-95A7-4263-9410-BB0D62B4E5BE}" dt="2024-09-29T20:00:19.548" v="1257" actId="478"/>
          <ac:spMkLst>
            <pc:docMk/>
            <pc:sldMk cId="1375130577" sldId="296"/>
            <ac:spMk id="16" creationId="{1B801C25-EC04-491B-91AB-D232113FE389}"/>
          </ac:spMkLst>
        </pc:spChg>
        <pc:spChg chg="del">
          <ac:chgData name="Wali Muhammad" userId="a50c5a49626fbc72" providerId="LiveId" clId="{55EF5F7D-95A7-4263-9410-BB0D62B4E5BE}" dt="2024-09-29T20:00:26.595" v="1258" actId="478"/>
          <ac:spMkLst>
            <pc:docMk/>
            <pc:sldMk cId="1375130577" sldId="296"/>
            <ac:spMk id="18" creationId="{F520B6A1-9500-4C91-AD12-DF53ABB494C1}"/>
          </ac:spMkLst>
        </pc:spChg>
        <pc:spChg chg="mod">
          <ac:chgData name="Wali Muhammad" userId="a50c5a49626fbc72" providerId="LiveId" clId="{55EF5F7D-95A7-4263-9410-BB0D62B4E5BE}" dt="2024-09-29T20:00:03.970" v="1254" actId="1076"/>
          <ac:spMkLst>
            <pc:docMk/>
            <pc:sldMk cId="1375130577" sldId="296"/>
            <ac:spMk id="26" creationId="{D6061409-A4B3-4637-B374-8D72120F48D9}"/>
          </ac:spMkLst>
        </pc:spChg>
        <pc:spChg chg="mod">
          <ac:chgData name="Wali Muhammad" userId="a50c5a49626fbc72" providerId="LiveId" clId="{55EF5F7D-95A7-4263-9410-BB0D62B4E5BE}" dt="2024-09-29T20:02:36.267" v="1402" actId="20577"/>
          <ac:spMkLst>
            <pc:docMk/>
            <pc:sldMk cId="1375130577" sldId="296"/>
            <ac:spMk id="27" creationId="{B12445BD-1470-411C-9142-C1FF7BEF4F76}"/>
          </ac:spMkLst>
        </pc:spChg>
        <pc:spChg chg="del">
          <ac:chgData name="Wali Muhammad" userId="a50c5a49626fbc72" providerId="LiveId" clId="{55EF5F7D-95A7-4263-9410-BB0D62B4E5BE}" dt="2024-09-29T20:00:26.595" v="1258" actId="478"/>
          <ac:spMkLst>
            <pc:docMk/>
            <pc:sldMk cId="1375130577" sldId="296"/>
            <ac:spMk id="28" creationId="{5BEA2988-BFB7-4473-9FFC-7346808A8B2F}"/>
          </ac:spMkLst>
        </pc:spChg>
        <pc:spChg chg="del">
          <ac:chgData name="Wali Muhammad" userId="a50c5a49626fbc72" providerId="LiveId" clId="{55EF5F7D-95A7-4263-9410-BB0D62B4E5BE}" dt="2024-09-29T20:00:26.595" v="1258" actId="478"/>
          <ac:spMkLst>
            <pc:docMk/>
            <pc:sldMk cId="1375130577" sldId="296"/>
            <ac:spMk id="29" creationId="{9DADDDB5-3EB7-4B70-ABC5-658C75FB5B67}"/>
          </ac:spMkLst>
        </pc:spChg>
        <pc:spChg chg="del">
          <ac:chgData name="Wali Muhammad" userId="a50c5a49626fbc72" providerId="LiveId" clId="{55EF5F7D-95A7-4263-9410-BB0D62B4E5BE}" dt="2024-09-29T20:00:26.595" v="1258" actId="478"/>
          <ac:spMkLst>
            <pc:docMk/>
            <pc:sldMk cId="1375130577" sldId="296"/>
            <ac:spMk id="30" creationId="{DACDA458-DBD7-441E-8E9C-D90B26CA79CA}"/>
          </ac:spMkLst>
        </pc:spChg>
        <pc:spChg chg="del">
          <ac:chgData name="Wali Muhammad" userId="a50c5a49626fbc72" providerId="LiveId" clId="{55EF5F7D-95A7-4263-9410-BB0D62B4E5BE}" dt="2024-09-29T20:00:26.595" v="1258" actId="478"/>
          <ac:spMkLst>
            <pc:docMk/>
            <pc:sldMk cId="1375130577" sldId="296"/>
            <ac:spMk id="31" creationId="{64F9BD82-54C0-49C6-B965-A10754EC2427}"/>
          </ac:spMkLst>
        </pc:spChg>
        <pc:spChg chg="mod">
          <ac:chgData name="Wali Muhammad" userId="a50c5a49626fbc72" providerId="LiveId" clId="{55EF5F7D-95A7-4263-9410-BB0D62B4E5BE}" dt="2024-09-29T20:00:15.423" v="1255" actId="1076"/>
          <ac:spMkLst>
            <pc:docMk/>
            <pc:sldMk cId="1375130577" sldId="296"/>
            <ac:spMk id="32" creationId="{3291930F-741C-4985-B5C4-6B009FEFCC0D}"/>
          </ac:spMkLst>
        </pc:spChg>
      </pc:sldChg>
      <pc:sldChg chg="del">
        <pc:chgData name="Wali Muhammad" userId="a50c5a49626fbc72" providerId="LiveId" clId="{55EF5F7D-95A7-4263-9410-BB0D62B4E5BE}" dt="2024-09-29T12:54:57.134" v="22" actId="47"/>
        <pc:sldMkLst>
          <pc:docMk/>
          <pc:sldMk cId="1014013678" sldId="297"/>
        </pc:sldMkLst>
      </pc:sldChg>
      <pc:sldChg chg="del">
        <pc:chgData name="Wali Muhammad" userId="a50c5a49626fbc72" providerId="LiveId" clId="{55EF5F7D-95A7-4263-9410-BB0D62B4E5BE}" dt="2024-09-29T12:55:29.931" v="34" actId="47"/>
        <pc:sldMkLst>
          <pc:docMk/>
          <pc:sldMk cId="2979658532" sldId="298"/>
        </pc:sldMkLst>
      </pc:sldChg>
      <pc:sldChg chg="addSp delSp modSp mod">
        <pc:chgData name="Wali Muhammad" userId="a50c5a49626fbc72" providerId="LiveId" clId="{55EF5F7D-95A7-4263-9410-BB0D62B4E5BE}" dt="2024-09-29T20:09:51.972" v="1747" actId="1076"/>
        <pc:sldMkLst>
          <pc:docMk/>
          <pc:sldMk cId="1553282461" sldId="299"/>
        </pc:sldMkLst>
        <pc:spChg chg="add mod">
          <ac:chgData name="Wali Muhammad" userId="a50c5a49626fbc72" providerId="LiveId" clId="{55EF5F7D-95A7-4263-9410-BB0D62B4E5BE}" dt="2024-09-29T20:09:35.175" v="1745" actId="1076"/>
          <ac:spMkLst>
            <pc:docMk/>
            <pc:sldMk cId="1553282461" sldId="299"/>
            <ac:spMk id="2" creationId="{C26182E1-C4DA-2DC4-DC35-065B37397082}"/>
          </ac:spMkLst>
        </pc:spChg>
        <pc:spChg chg="mod">
          <ac:chgData name="Wali Muhammad" userId="a50c5a49626fbc72" providerId="LiveId" clId="{55EF5F7D-95A7-4263-9410-BB0D62B4E5BE}" dt="2024-09-29T20:04:54.251" v="1506" actId="1076"/>
          <ac:spMkLst>
            <pc:docMk/>
            <pc:sldMk cId="1553282461" sldId="299"/>
            <ac:spMk id="3" creationId="{4CB92051-89BB-4A03-B7B4-4F12140E800F}"/>
          </ac:spMkLst>
        </pc:spChg>
        <pc:spChg chg="mod">
          <ac:chgData name="Wali Muhammad" userId="a50c5a49626fbc72" providerId="LiveId" clId="{55EF5F7D-95A7-4263-9410-BB0D62B4E5BE}" dt="2024-09-29T20:04:57.892" v="1507" actId="1076"/>
          <ac:spMkLst>
            <pc:docMk/>
            <pc:sldMk cId="1553282461" sldId="299"/>
            <ac:spMk id="4" creationId="{F4071E1D-F21E-4696-91B2-2634088A7568}"/>
          </ac:spMkLst>
        </pc:spChg>
        <pc:spChg chg="add mod">
          <ac:chgData name="Wali Muhammad" userId="a50c5a49626fbc72" providerId="LiveId" clId="{55EF5F7D-95A7-4263-9410-BB0D62B4E5BE}" dt="2024-09-29T20:09:40.269" v="1746" actId="14100"/>
          <ac:spMkLst>
            <pc:docMk/>
            <pc:sldMk cId="1553282461" sldId="299"/>
            <ac:spMk id="5" creationId="{CC3AFB71-7CEF-B975-77B9-C3002BE78BCD}"/>
          </ac:spMkLst>
        </pc:spChg>
        <pc:spChg chg="add mod">
          <ac:chgData name="Wali Muhammad" userId="a50c5a49626fbc72" providerId="LiveId" clId="{55EF5F7D-95A7-4263-9410-BB0D62B4E5BE}" dt="2024-09-29T20:08:11.893" v="1726" actId="1076"/>
          <ac:spMkLst>
            <pc:docMk/>
            <pc:sldMk cId="1553282461" sldId="299"/>
            <ac:spMk id="6" creationId="{AB62417B-05D9-05D5-6C24-370F681AF22D}"/>
          </ac:spMkLst>
        </pc:spChg>
        <pc:spChg chg="add mod">
          <ac:chgData name="Wali Muhammad" userId="a50c5a49626fbc72" providerId="LiveId" clId="{55EF5F7D-95A7-4263-9410-BB0D62B4E5BE}" dt="2024-09-29T20:09:22.581" v="1744" actId="1076"/>
          <ac:spMkLst>
            <pc:docMk/>
            <pc:sldMk cId="1553282461" sldId="299"/>
            <ac:spMk id="7" creationId="{D5E3AEB1-D0A6-3840-288A-2F663FCFF873}"/>
          </ac:spMkLst>
        </pc:spChg>
        <pc:spChg chg="add mod">
          <ac:chgData name="Wali Muhammad" userId="a50c5a49626fbc72" providerId="LiveId" clId="{55EF5F7D-95A7-4263-9410-BB0D62B4E5BE}" dt="2024-09-29T20:08:36.534" v="1732" actId="1076"/>
          <ac:spMkLst>
            <pc:docMk/>
            <pc:sldMk cId="1553282461" sldId="299"/>
            <ac:spMk id="8" creationId="{DCAB2A4D-7180-FD9F-4DCC-1154A5A5954C}"/>
          </ac:spMkLst>
        </pc:spChg>
        <pc:spChg chg="add mod">
          <ac:chgData name="Wali Muhammad" userId="a50c5a49626fbc72" providerId="LiveId" clId="{55EF5F7D-95A7-4263-9410-BB0D62B4E5BE}" dt="2024-09-29T20:07:56.925" v="1722" actId="1076"/>
          <ac:spMkLst>
            <pc:docMk/>
            <pc:sldMk cId="1553282461" sldId="299"/>
            <ac:spMk id="9" creationId="{1364CEE2-F439-BBB0-7DC0-FA3ED504C302}"/>
          </ac:spMkLst>
        </pc:spChg>
        <pc:spChg chg="del">
          <ac:chgData name="Wali Muhammad" userId="a50c5a49626fbc72" providerId="LiveId" clId="{55EF5F7D-95A7-4263-9410-BB0D62B4E5BE}" dt="2024-09-29T20:04:46.736" v="1503" actId="478"/>
          <ac:spMkLst>
            <pc:docMk/>
            <pc:sldMk cId="1553282461" sldId="299"/>
            <ac:spMk id="18" creationId="{CA0F14BA-BF2C-492B-9429-65CFE33BE391}"/>
          </ac:spMkLst>
        </pc:spChg>
        <pc:spChg chg="del">
          <ac:chgData name="Wali Muhammad" userId="a50c5a49626fbc72" providerId="LiveId" clId="{55EF5F7D-95A7-4263-9410-BB0D62B4E5BE}" dt="2024-09-29T20:04:46.736" v="1503" actId="478"/>
          <ac:spMkLst>
            <pc:docMk/>
            <pc:sldMk cId="1553282461" sldId="299"/>
            <ac:spMk id="19" creationId="{F3A1B67E-625B-4BE8-AB84-99D7E8C62117}"/>
          </ac:spMkLst>
        </pc:spChg>
        <pc:spChg chg="del">
          <ac:chgData name="Wali Muhammad" userId="a50c5a49626fbc72" providerId="LiveId" clId="{55EF5F7D-95A7-4263-9410-BB0D62B4E5BE}" dt="2024-09-29T20:04:46.736" v="1503" actId="478"/>
          <ac:spMkLst>
            <pc:docMk/>
            <pc:sldMk cId="1553282461" sldId="299"/>
            <ac:spMk id="20" creationId="{8F904514-8476-4641-8B3D-0C9638DF38DC}"/>
          </ac:spMkLst>
        </pc:spChg>
        <pc:spChg chg="mod">
          <ac:chgData name="Wali Muhammad" userId="a50c5a49626fbc72" providerId="LiveId" clId="{55EF5F7D-95A7-4263-9410-BB0D62B4E5BE}" dt="2024-09-29T20:09:51.972" v="1747" actId="1076"/>
          <ac:spMkLst>
            <pc:docMk/>
            <pc:sldMk cId="1553282461" sldId="299"/>
            <ac:spMk id="21" creationId="{111B6B55-1D77-4697-A7BE-28AD463FAB43}"/>
          </ac:spMkLst>
        </pc:spChg>
        <pc:spChg chg="del">
          <ac:chgData name="Wali Muhammad" userId="a50c5a49626fbc72" providerId="LiveId" clId="{55EF5F7D-95A7-4263-9410-BB0D62B4E5BE}" dt="2024-09-29T20:04:46.736" v="1503" actId="478"/>
          <ac:spMkLst>
            <pc:docMk/>
            <pc:sldMk cId="1553282461" sldId="299"/>
            <ac:spMk id="22" creationId="{883D1A8A-406C-4084-A476-E79A841B866C}"/>
          </ac:spMkLst>
        </pc:spChg>
        <pc:spChg chg="del">
          <ac:chgData name="Wali Muhammad" userId="a50c5a49626fbc72" providerId="LiveId" clId="{55EF5F7D-95A7-4263-9410-BB0D62B4E5BE}" dt="2024-09-29T20:04:46.736" v="1503" actId="478"/>
          <ac:spMkLst>
            <pc:docMk/>
            <pc:sldMk cId="1553282461" sldId="299"/>
            <ac:spMk id="23" creationId="{23295E0E-F457-4459-BE5D-926DCAA59EC4}"/>
          </ac:spMkLst>
        </pc:spChg>
        <pc:spChg chg="mod">
          <ac:chgData name="Wali Muhammad" userId="a50c5a49626fbc72" providerId="LiveId" clId="{55EF5F7D-95A7-4263-9410-BB0D62B4E5BE}" dt="2024-09-29T20:06:53.237" v="1710" actId="20577"/>
          <ac:spMkLst>
            <pc:docMk/>
            <pc:sldMk cId="1553282461" sldId="299"/>
            <ac:spMk id="24" creationId="{CFE4C9D3-4D0A-4025-95D6-651D93C62A31}"/>
          </ac:spMkLst>
        </pc:spChg>
      </pc:sldChg>
      <pc:sldChg chg="del">
        <pc:chgData name="Wali Muhammad" userId="a50c5a49626fbc72" providerId="LiveId" clId="{55EF5F7D-95A7-4263-9410-BB0D62B4E5BE}" dt="2024-09-29T12:55:18.603" v="31" actId="47"/>
        <pc:sldMkLst>
          <pc:docMk/>
          <pc:sldMk cId="110410947" sldId="300"/>
        </pc:sldMkLst>
      </pc:sldChg>
      <pc:sldChg chg="addSp delSp modSp add del mod">
        <pc:chgData name="Wali Muhammad" userId="a50c5a49626fbc72" providerId="LiveId" clId="{55EF5F7D-95A7-4263-9410-BB0D62B4E5BE}" dt="2024-09-29T20:13:05.629" v="1788" actId="47"/>
        <pc:sldMkLst>
          <pc:docMk/>
          <pc:sldMk cId="3326777424" sldId="300"/>
        </pc:sldMkLst>
        <pc:spChg chg="del">
          <ac:chgData name="Wali Muhammad" userId="a50c5a49626fbc72" providerId="LiveId" clId="{55EF5F7D-95A7-4263-9410-BB0D62B4E5BE}" dt="2024-09-29T20:11:00.753" v="1766" actId="478"/>
          <ac:spMkLst>
            <pc:docMk/>
            <pc:sldMk cId="3326777424" sldId="300"/>
            <ac:spMk id="2" creationId="{C26182E1-C4DA-2DC4-DC35-065B37397082}"/>
          </ac:spMkLst>
        </pc:spChg>
        <pc:spChg chg="mod">
          <ac:chgData name="Wali Muhammad" userId="a50c5a49626fbc72" providerId="LiveId" clId="{55EF5F7D-95A7-4263-9410-BB0D62B4E5BE}" dt="2024-09-29T20:10:55.129" v="1764" actId="14100"/>
          <ac:spMkLst>
            <pc:docMk/>
            <pc:sldMk cId="3326777424" sldId="300"/>
            <ac:spMk id="3" creationId="{4CB92051-89BB-4A03-B7B4-4F12140E800F}"/>
          </ac:spMkLst>
        </pc:spChg>
        <pc:spChg chg="del">
          <ac:chgData name="Wali Muhammad" userId="a50c5a49626fbc72" providerId="LiveId" clId="{55EF5F7D-95A7-4263-9410-BB0D62B4E5BE}" dt="2024-09-29T20:11:04.863" v="1767" actId="478"/>
          <ac:spMkLst>
            <pc:docMk/>
            <pc:sldMk cId="3326777424" sldId="300"/>
            <ac:spMk id="5" creationId="{CC3AFB71-7CEF-B975-77B9-C3002BE78BCD}"/>
          </ac:spMkLst>
        </pc:spChg>
        <pc:spChg chg="del">
          <ac:chgData name="Wali Muhammad" userId="a50c5a49626fbc72" providerId="LiveId" clId="{55EF5F7D-95A7-4263-9410-BB0D62B4E5BE}" dt="2024-09-29T20:11:04.863" v="1767" actId="478"/>
          <ac:spMkLst>
            <pc:docMk/>
            <pc:sldMk cId="3326777424" sldId="300"/>
            <ac:spMk id="6" creationId="{AB62417B-05D9-05D5-6C24-370F681AF22D}"/>
          </ac:spMkLst>
        </pc:spChg>
        <pc:spChg chg="del">
          <ac:chgData name="Wali Muhammad" userId="a50c5a49626fbc72" providerId="LiveId" clId="{55EF5F7D-95A7-4263-9410-BB0D62B4E5BE}" dt="2024-09-29T20:10:58.050" v="1765" actId="478"/>
          <ac:spMkLst>
            <pc:docMk/>
            <pc:sldMk cId="3326777424" sldId="300"/>
            <ac:spMk id="7" creationId="{D5E3AEB1-D0A6-3840-288A-2F663FCFF873}"/>
          </ac:spMkLst>
        </pc:spChg>
        <pc:spChg chg="del">
          <ac:chgData name="Wali Muhammad" userId="a50c5a49626fbc72" providerId="LiveId" clId="{55EF5F7D-95A7-4263-9410-BB0D62B4E5BE}" dt="2024-09-29T20:11:04.863" v="1767" actId="478"/>
          <ac:spMkLst>
            <pc:docMk/>
            <pc:sldMk cId="3326777424" sldId="300"/>
            <ac:spMk id="8" creationId="{DCAB2A4D-7180-FD9F-4DCC-1154A5A5954C}"/>
          </ac:spMkLst>
        </pc:spChg>
        <pc:spChg chg="del">
          <ac:chgData name="Wali Muhammad" userId="a50c5a49626fbc72" providerId="LiveId" clId="{55EF5F7D-95A7-4263-9410-BB0D62B4E5BE}" dt="2024-09-29T20:11:00.753" v="1766" actId="478"/>
          <ac:spMkLst>
            <pc:docMk/>
            <pc:sldMk cId="3326777424" sldId="300"/>
            <ac:spMk id="9" creationId="{1364CEE2-F439-BBB0-7DC0-FA3ED504C302}"/>
          </ac:spMkLst>
        </pc:spChg>
        <pc:spChg chg="del">
          <ac:chgData name="Wali Muhammad" userId="a50c5a49626fbc72" providerId="LiveId" clId="{55EF5F7D-95A7-4263-9410-BB0D62B4E5BE}" dt="2024-09-29T20:11:04.863" v="1767" actId="478"/>
          <ac:spMkLst>
            <pc:docMk/>
            <pc:sldMk cId="3326777424" sldId="300"/>
            <ac:spMk id="21" creationId="{111B6B55-1D77-4697-A7BE-28AD463FAB43}"/>
          </ac:spMkLst>
        </pc:spChg>
        <pc:spChg chg="del">
          <ac:chgData name="Wali Muhammad" userId="a50c5a49626fbc72" providerId="LiveId" clId="{55EF5F7D-95A7-4263-9410-BB0D62B4E5BE}" dt="2024-09-29T20:11:09.925" v="1768" actId="478"/>
          <ac:spMkLst>
            <pc:docMk/>
            <pc:sldMk cId="3326777424" sldId="300"/>
            <ac:spMk id="24" creationId="{CFE4C9D3-4D0A-4025-95D6-651D93C62A31}"/>
          </ac:spMkLst>
        </pc:spChg>
        <pc:picChg chg="add mod">
          <ac:chgData name="Wali Muhammad" userId="a50c5a49626fbc72" providerId="LiveId" clId="{55EF5F7D-95A7-4263-9410-BB0D62B4E5BE}" dt="2024-09-29T20:12:32.957" v="1778" actId="1076"/>
          <ac:picMkLst>
            <pc:docMk/>
            <pc:sldMk cId="3326777424" sldId="300"/>
            <ac:picMk id="11" creationId="{D3FDEC27-061C-BBF5-7055-53C5B3834310}"/>
          </ac:picMkLst>
        </pc:picChg>
      </pc:sldChg>
      <pc:sldChg chg="addSp delSp modSp add mod modAnim">
        <pc:chgData name="Wali Muhammad" userId="a50c5a49626fbc72" providerId="LiveId" clId="{55EF5F7D-95A7-4263-9410-BB0D62B4E5BE}" dt="2024-09-29T20:19:10.817" v="1858" actId="1038"/>
        <pc:sldMkLst>
          <pc:docMk/>
          <pc:sldMk cId="3859572530" sldId="301"/>
        </pc:sldMkLst>
        <pc:spChg chg="mod">
          <ac:chgData name="Wali Muhammad" userId="a50c5a49626fbc72" providerId="LiveId" clId="{55EF5F7D-95A7-4263-9410-BB0D62B4E5BE}" dt="2024-09-29T20:14:12.145" v="1799" actId="1076"/>
          <ac:spMkLst>
            <pc:docMk/>
            <pc:sldMk cId="3859572530" sldId="301"/>
            <ac:spMk id="3" creationId="{4CB92051-89BB-4A03-B7B4-4F12140E800F}"/>
          </ac:spMkLst>
        </pc:spChg>
        <pc:spChg chg="mod">
          <ac:chgData name="Wali Muhammad" userId="a50c5a49626fbc72" providerId="LiveId" clId="{55EF5F7D-95A7-4263-9410-BB0D62B4E5BE}" dt="2024-09-29T20:19:10.817" v="1858" actId="1038"/>
          <ac:spMkLst>
            <pc:docMk/>
            <pc:sldMk cId="3859572530" sldId="301"/>
            <ac:spMk id="4" creationId="{F4071E1D-F21E-4696-91B2-2634088A7568}"/>
          </ac:spMkLst>
        </pc:spChg>
        <pc:spChg chg="add mod">
          <ac:chgData name="Wali Muhammad" userId="a50c5a49626fbc72" providerId="LiveId" clId="{55EF5F7D-95A7-4263-9410-BB0D62B4E5BE}" dt="2024-09-29T20:14:32.973" v="1801"/>
          <ac:spMkLst>
            <pc:docMk/>
            <pc:sldMk cId="3859572530" sldId="301"/>
            <ac:spMk id="6" creationId="{3872B864-6A3A-ECF9-1C3B-A0C383A49AC4}"/>
          </ac:spMkLst>
        </pc:spChg>
        <pc:spChg chg="add mod">
          <ac:chgData name="Wali Muhammad" userId="a50c5a49626fbc72" providerId="LiveId" clId="{55EF5F7D-95A7-4263-9410-BB0D62B4E5BE}" dt="2024-09-29T20:14:32.973" v="1801"/>
          <ac:spMkLst>
            <pc:docMk/>
            <pc:sldMk cId="3859572530" sldId="301"/>
            <ac:spMk id="7" creationId="{56E1479C-8C8B-163A-4BE8-30D982192FFF}"/>
          </ac:spMkLst>
        </pc:spChg>
        <pc:spChg chg="add mod">
          <ac:chgData name="Wali Muhammad" userId="a50c5a49626fbc72" providerId="LiveId" clId="{55EF5F7D-95A7-4263-9410-BB0D62B4E5BE}" dt="2024-09-29T20:14:32.973" v="1801"/>
          <ac:spMkLst>
            <pc:docMk/>
            <pc:sldMk cId="3859572530" sldId="301"/>
            <ac:spMk id="8" creationId="{1A4F6CF8-E126-BE39-F10D-6CC592F2ED8B}"/>
          </ac:spMkLst>
        </pc:spChg>
        <pc:spChg chg="add mod">
          <ac:chgData name="Wali Muhammad" userId="a50c5a49626fbc72" providerId="LiveId" clId="{55EF5F7D-95A7-4263-9410-BB0D62B4E5BE}" dt="2024-09-29T20:14:32.973" v="1801"/>
          <ac:spMkLst>
            <pc:docMk/>
            <pc:sldMk cId="3859572530" sldId="301"/>
            <ac:spMk id="9" creationId="{3450191F-CC57-C7E0-5463-ED6015F4B3AD}"/>
          </ac:spMkLst>
        </pc:spChg>
        <pc:spChg chg="add mod">
          <ac:chgData name="Wali Muhammad" userId="a50c5a49626fbc72" providerId="LiveId" clId="{55EF5F7D-95A7-4263-9410-BB0D62B4E5BE}" dt="2024-09-29T20:14:32.973" v="1801"/>
          <ac:spMkLst>
            <pc:docMk/>
            <pc:sldMk cId="3859572530" sldId="301"/>
            <ac:spMk id="10" creationId="{504BFD8E-81C7-CA43-2B6B-9D15B72D8015}"/>
          </ac:spMkLst>
        </pc:spChg>
        <pc:spChg chg="add mod">
          <ac:chgData name="Wali Muhammad" userId="a50c5a49626fbc72" providerId="LiveId" clId="{55EF5F7D-95A7-4263-9410-BB0D62B4E5BE}" dt="2024-09-29T20:14:32.973" v="1801"/>
          <ac:spMkLst>
            <pc:docMk/>
            <pc:sldMk cId="3859572530" sldId="301"/>
            <ac:spMk id="12" creationId="{3D3F58CE-1804-C3ED-27F0-A4689616D83A}"/>
          </ac:spMkLst>
        </pc:spChg>
        <pc:spChg chg="add mod">
          <ac:chgData name="Wali Muhammad" userId="a50c5a49626fbc72" providerId="LiveId" clId="{55EF5F7D-95A7-4263-9410-BB0D62B4E5BE}" dt="2024-09-29T20:15:53.754" v="1822" actId="1076"/>
          <ac:spMkLst>
            <pc:docMk/>
            <pc:sldMk cId="3859572530" sldId="301"/>
            <ac:spMk id="13" creationId="{504DC623-2017-EC55-242F-D33D348E71B1}"/>
          </ac:spMkLst>
        </pc:spChg>
        <pc:spChg chg="add mod">
          <ac:chgData name="Wali Muhammad" userId="a50c5a49626fbc72" providerId="LiveId" clId="{55EF5F7D-95A7-4263-9410-BB0D62B4E5BE}" dt="2024-09-29T20:14:56.848" v="1805" actId="1076"/>
          <ac:spMkLst>
            <pc:docMk/>
            <pc:sldMk cId="3859572530" sldId="301"/>
            <ac:spMk id="14" creationId="{A1E28BC0-0C3A-C7EA-694F-3641447D4B97}"/>
          </ac:spMkLst>
        </pc:spChg>
        <pc:spChg chg="add mod">
          <ac:chgData name="Wali Muhammad" userId="a50c5a49626fbc72" providerId="LiveId" clId="{55EF5F7D-95A7-4263-9410-BB0D62B4E5BE}" dt="2024-09-29T20:15:48.239" v="1821" actId="1076"/>
          <ac:spMkLst>
            <pc:docMk/>
            <pc:sldMk cId="3859572530" sldId="301"/>
            <ac:spMk id="15" creationId="{625EBB8F-1F37-88A9-1554-6783DFD85B22}"/>
          </ac:spMkLst>
        </pc:spChg>
        <pc:spChg chg="add mod">
          <ac:chgData name="Wali Muhammad" userId="a50c5a49626fbc72" providerId="LiveId" clId="{55EF5F7D-95A7-4263-9410-BB0D62B4E5BE}" dt="2024-09-29T20:14:56.848" v="1805" actId="1076"/>
          <ac:spMkLst>
            <pc:docMk/>
            <pc:sldMk cId="3859572530" sldId="301"/>
            <ac:spMk id="16" creationId="{77C420F6-A54B-9921-4CE0-1E89DAE1F770}"/>
          </ac:spMkLst>
        </pc:spChg>
        <pc:spChg chg="add mod">
          <ac:chgData name="Wali Muhammad" userId="a50c5a49626fbc72" providerId="LiveId" clId="{55EF5F7D-95A7-4263-9410-BB0D62B4E5BE}" dt="2024-09-29T20:14:56.848" v="1805" actId="1076"/>
          <ac:spMkLst>
            <pc:docMk/>
            <pc:sldMk cId="3859572530" sldId="301"/>
            <ac:spMk id="18" creationId="{2E33D83C-7AA9-6BAE-D830-0F09ACFDB4E9}"/>
          </ac:spMkLst>
        </pc:spChg>
        <pc:spChg chg="add del mod">
          <ac:chgData name="Wali Muhammad" userId="a50c5a49626fbc72" providerId="LiveId" clId="{55EF5F7D-95A7-4263-9410-BB0D62B4E5BE}" dt="2024-09-29T20:15:07.816" v="1809" actId="478"/>
          <ac:spMkLst>
            <pc:docMk/>
            <pc:sldMk cId="3859572530" sldId="301"/>
            <ac:spMk id="19" creationId="{6CBB8CD7-86AD-B58C-0EBE-504D554E1AAD}"/>
          </ac:spMkLst>
        </pc:spChg>
        <pc:spChg chg="add mod">
          <ac:chgData name="Wali Muhammad" userId="a50c5a49626fbc72" providerId="LiveId" clId="{55EF5F7D-95A7-4263-9410-BB0D62B4E5BE}" dt="2024-09-29T20:15:36.832" v="1819" actId="1076"/>
          <ac:spMkLst>
            <pc:docMk/>
            <pc:sldMk cId="3859572530" sldId="301"/>
            <ac:spMk id="20" creationId="{4CBBBEE2-F19E-9859-3726-AE851233E466}"/>
          </ac:spMkLst>
        </pc:spChg>
        <pc:picChg chg="add mod">
          <ac:chgData name="Wali Muhammad" userId="a50c5a49626fbc72" providerId="LiveId" clId="{55EF5F7D-95A7-4263-9410-BB0D62B4E5BE}" dt="2024-09-29T20:17:43.411" v="1836" actId="1076"/>
          <ac:picMkLst>
            <pc:docMk/>
            <pc:sldMk cId="3859572530" sldId="301"/>
            <ac:picMk id="5" creationId="{10FDC70A-C047-C28B-B6E6-D69AD1AC2ADE}"/>
          </ac:picMkLst>
        </pc:picChg>
      </pc:sldChg>
      <pc:sldChg chg="addSp delSp modSp add mod">
        <pc:chgData name="Wali Muhammad" userId="a50c5a49626fbc72" providerId="LiveId" clId="{55EF5F7D-95A7-4263-9410-BB0D62B4E5BE}" dt="2024-09-29T20:18:49.005" v="1850" actId="1076"/>
        <pc:sldMkLst>
          <pc:docMk/>
          <pc:sldMk cId="3868727499" sldId="302"/>
        </pc:sldMkLst>
        <pc:spChg chg="add mod">
          <ac:chgData name="Wali Muhammad" userId="a50c5a49626fbc72" providerId="LiveId" clId="{55EF5F7D-95A7-4263-9410-BB0D62B4E5BE}" dt="2024-09-29T20:18:42.020" v="1848" actId="1076"/>
          <ac:spMkLst>
            <pc:docMk/>
            <pc:sldMk cId="3868727499" sldId="302"/>
            <ac:spMk id="2" creationId="{F2F19854-6577-0BF0-6FC1-7682FD03883C}"/>
          </ac:spMkLst>
        </pc:spChg>
        <pc:spChg chg="del">
          <ac:chgData name="Wali Muhammad" userId="a50c5a49626fbc72" providerId="LiveId" clId="{55EF5F7D-95A7-4263-9410-BB0D62B4E5BE}" dt="2024-09-29T20:13:13.598" v="1791" actId="478"/>
          <ac:spMkLst>
            <pc:docMk/>
            <pc:sldMk cId="3868727499" sldId="302"/>
            <ac:spMk id="3" creationId="{4CB92051-89BB-4A03-B7B4-4F12140E800F}"/>
          </ac:spMkLst>
        </pc:spChg>
        <pc:spChg chg="del">
          <ac:chgData name="Wali Muhammad" userId="a50c5a49626fbc72" providerId="LiveId" clId="{55EF5F7D-95A7-4263-9410-BB0D62B4E5BE}" dt="2024-09-29T20:13:14.816" v="1792" actId="478"/>
          <ac:spMkLst>
            <pc:docMk/>
            <pc:sldMk cId="3868727499" sldId="302"/>
            <ac:spMk id="4" creationId="{F4071E1D-F21E-4696-91B2-2634088A7568}"/>
          </ac:spMkLst>
        </pc:spChg>
        <pc:spChg chg="add mod">
          <ac:chgData name="Wali Muhammad" userId="a50c5a49626fbc72" providerId="LiveId" clId="{55EF5F7D-95A7-4263-9410-BB0D62B4E5BE}" dt="2024-09-29T20:18:15.098" v="1839" actId="1076"/>
          <ac:spMkLst>
            <pc:docMk/>
            <pc:sldMk cId="3868727499" sldId="302"/>
            <ac:spMk id="6" creationId="{710CDF75-59AD-C299-0065-FEE300DFAA08}"/>
          </ac:spMkLst>
        </pc:spChg>
        <pc:spChg chg="add mod">
          <ac:chgData name="Wali Muhammad" userId="a50c5a49626fbc72" providerId="LiveId" clId="{55EF5F7D-95A7-4263-9410-BB0D62B4E5BE}" dt="2024-09-29T20:18:17.739" v="1840" actId="1076"/>
          <ac:spMkLst>
            <pc:docMk/>
            <pc:sldMk cId="3868727499" sldId="302"/>
            <ac:spMk id="7" creationId="{E1483FD5-5F03-DD0E-9757-0FE256EAB057}"/>
          </ac:spMkLst>
        </pc:spChg>
        <pc:spChg chg="add del mod">
          <ac:chgData name="Wali Muhammad" userId="a50c5a49626fbc72" providerId="LiveId" clId="{55EF5F7D-95A7-4263-9410-BB0D62B4E5BE}" dt="2024-09-29T20:18:23.098" v="1842" actId="478"/>
          <ac:spMkLst>
            <pc:docMk/>
            <pc:sldMk cId="3868727499" sldId="302"/>
            <ac:spMk id="8" creationId="{C9E704EA-9676-BB08-1C21-6808DA79C67D}"/>
          </ac:spMkLst>
        </pc:spChg>
        <pc:spChg chg="add mod">
          <ac:chgData name="Wali Muhammad" userId="a50c5a49626fbc72" providerId="LiveId" clId="{55EF5F7D-95A7-4263-9410-BB0D62B4E5BE}" dt="2024-09-29T20:18:49.005" v="1850" actId="1076"/>
          <ac:spMkLst>
            <pc:docMk/>
            <pc:sldMk cId="3868727499" sldId="302"/>
            <ac:spMk id="9" creationId="{0D6B7CAB-1BBC-FCB5-2BB5-B12A29A49231}"/>
          </ac:spMkLst>
        </pc:spChg>
        <pc:spChg chg="add mod">
          <ac:chgData name="Wali Muhammad" userId="a50c5a49626fbc72" providerId="LiveId" clId="{55EF5F7D-95A7-4263-9410-BB0D62B4E5BE}" dt="2024-09-29T20:18:11.067" v="1838" actId="1076"/>
          <ac:spMkLst>
            <pc:docMk/>
            <pc:sldMk cId="3868727499" sldId="302"/>
            <ac:spMk id="10" creationId="{F6363FD7-6EA3-321A-0695-8702B2D33881}"/>
          </ac:spMkLst>
        </pc:spChg>
        <pc:spChg chg="add mod">
          <ac:chgData name="Wali Muhammad" userId="a50c5a49626fbc72" providerId="LiveId" clId="{55EF5F7D-95A7-4263-9410-BB0D62B4E5BE}" dt="2024-09-29T20:18:39.067" v="1846" actId="1076"/>
          <ac:spMkLst>
            <pc:docMk/>
            <pc:sldMk cId="3868727499" sldId="302"/>
            <ac:spMk id="12" creationId="{F1F67C78-C3AF-5E3D-57C6-D76CD77D190A}"/>
          </ac:spMkLst>
        </pc:spChg>
        <pc:spChg chg="del">
          <ac:chgData name="Wali Muhammad" userId="a50c5a49626fbc72" providerId="LiveId" clId="{55EF5F7D-95A7-4263-9410-BB0D62B4E5BE}" dt="2024-09-29T20:13:35.207" v="1798" actId="478"/>
          <ac:spMkLst>
            <pc:docMk/>
            <pc:sldMk cId="3868727499" sldId="302"/>
            <ac:spMk id="17" creationId="{9CF34ECC-B0EF-45D6-BA42-FF4D220DFF7E}"/>
          </ac:spMkLst>
        </pc:spChg>
        <pc:picChg chg="mod ord">
          <ac:chgData name="Wali Muhammad" userId="a50c5a49626fbc72" providerId="LiveId" clId="{55EF5F7D-95A7-4263-9410-BB0D62B4E5BE}" dt="2024-09-29T20:13:33.988" v="1797" actId="167"/>
          <ac:picMkLst>
            <pc:docMk/>
            <pc:sldMk cId="3868727499" sldId="302"/>
            <ac:picMk id="5" creationId="{10FDC70A-C047-C28B-B6E6-D69AD1AC2ADE}"/>
          </ac:picMkLst>
        </pc:picChg>
        <pc:picChg chg="del">
          <ac:chgData name="Wali Muhammad" userId="a50c5a49626fbc72" providerId="LiveId" clId="{55EF5F7D-95A7-4263-9410-BB0D62B4E5BE}" dt="2024-09-29T20:13:11.004" v="1790" actId="478"/>
          <ac:picMkLst>
            <pc:docMk/>
            <pc:sldMk cId="3868727499" sldId="302"/>
            <ac:picMk id="11" creationId="{D3FDEC27-061C-BBF5-7055-53C5B3834310}"/>
          </ac:picMkLst>
        </pc:picChg>
      </pc:sldChg>
      <pc:sldChg chg="addSp delSp modSp add mod">
        <pc:chgData name="Wali Muhammad" userId="a50c5a49626fbc72" providerId="LiveId" clId="{55EF5F7D-95A7-4263-9410-BB0D62B4E5BE}" dt="2024-09-29T20:20:12.286" v="1873" actId="1076"/>
        <pc:sldMkLst>
          <pc:docMk/>
          <pc:sldMk cId="3091814089" sldId="303"/>
        </pc:sldMkLst>
        <pc:spChg chg="mod">
          <ac:chgData name="Wali Muhammad" userId="a50c5a49626fbc72" providerId="LiveId" clId="{55EF5F7D-95A7-4263-9410-BB0D62B4E5BE}" dt="2024-09-29T20:20:10.145" v="1872" actId="1076"/>
          <ac:spMkLst>
            <pc:docMk/>
            <pc:sldMk cId="3091814089" sldId="303"/>
            <ac:spMk id="6" creationId="{710CDF75-59AD-C299-0065-FEE300DFAA08}"/>
          </ac:spMkLst>
        </pc:spChg>
        <pc:spChg chg="mod">
          <ac:chgData name="Wali Muhammad" userId="a50c5a49626fbc72" providerId="LiveId" clId="{55EF5F7D-95A7-4263-9410-BB0D62B4E5BE}" dt="2024-09-29T20:20:02.880" v="1870" actId="1076"/>
          <ac:spMkLst>
            <pc:docMk/>
            <pc:sldMk cId="3091814089" sldId="303"/>
            <ac:spMk id="7" creationId="{E1483FD5-5F03-DD0E-9757-0FE256EAB057}"/>
          </ac:spMkLst>
        </pc:spChg>
        <pc:spChg chg="mod">
          <ac:chgData name="Wali Muhammad" userId="a50c5a49626fbc72" providerId="LiveId" clId="{55EF5F7D-95A7-4263-9410-BB0D62B4E5BE}" dt="2024-09-29T20:20:08.348" v="1871" actId="1076"/>
          <ac:spMkLst>
            <pc:docMk/>
            <pc:sldMk cId="3091814089" sldId="303"/>
            <ac:spMk id="9" creationId="{0D6B7CAB-1BBC-FCB5-2BB5-B12A29A49231}"/>
          </ac:spMkLst>
        </pc:spChg>
        <pc:spChg chg="mod">
          <ac:chgData name="Wali Muhammad" userId="a50c5a49626fbc72" providerId="LiveId" clId="{55EF5F7D-95A7-4263-9410-BB0D62B4E5BE}" dt="2024-09-29T20:20:01.614" v="1869" actId="1076"/>
          <ac:spMkLst>
            <pc:docMk/>
            <pc:sldMk cId="3091814089" sldId="303"/>
            <ac:spMk id="10" creationId="{F6363FD7-6EA3-321A-0695-8702B2D33881}"/>
          </ac:spMkLst>
        </pc:spChg>
        <pc:spChg chg="mod">
          <ac:chgData name="Wali Muhammad" userId="a50c5a49626fbc72" providerId="LiveId" clId="{55EF5F7D-95A7-4263-9410-BB0D62B4E5BE}" dt="2024-09-29T20:20:12.286" v="1873" actId="1076"/>
          <ac:spMkLst>
            <pc:docMk/>
            <pc:sldMk cId="3091814089" sldId="303"/>
            <ac:spMk id="12" creationId="{F1F67C78-C3AF-5E3D-57C6-D76CD77D190A}"/>
          </ac:spMkLst>
        </pc:spChg>
        <pc:picChg chg="add mod">
          <ac:chgData name="Wali Muhammad" userId="a50c5a49626fbc72" providerId="LiveId" clId="{55EF5F7D-95A7-4263-9410-BB0D62B4E5BE}" dt="2024-09-29T20:19:50.145" v="1868" actId="962"/>
          <ac:picMkLst>
            <pc:docMk/>
            <pc:sldMk cId="3091814089" sldId="303"/>
            <ac:picMk id="4" creationId="{269706A4-2492-CBB6-357A-47AFB8ABC52B}"/>
          </ac:picMkLst>
        </pc:picChg>
        <pc:picChg chg="del">
          <ac:chgData name="Wali Muhammad" userId="a50c5a49626fbc72" providerId="LiveId" clId="{55EF5F7D-95A7-4263-9410-BB0D62B4E5BE}" dt="2024-09-29T20:19:21.270" v="1860" actId="478"/>
          <ac:picMkLst>
            <pc:docMk/>
            <pc:sldMk cId="3091814089" sldId="303"/>
            <ac:picMk id="5" creationId="{10FDC70A-C047-C28B-B6E6-D69AD1AC2ADE}"/>
          </ac:picMkLst>
        </pc:picChg>
      </pc:sldChg>
      <pc:sldChg chg="addSp delSp modSp add mod">
        <pc:chgData name="Wali Muhammad" userId="a50c5a49626fbc72" providerId="LiveId" clId="{55EF5F7D-95A7-4263-9410-BB0D62B4E5BE}" dt="2024-09-29T20:24:10.490" v="1910" actId="1076"/>
        <pc:sldMkLst>
          <pc:docMk/>
          <pc:sldMk cId="3275767636" sldId="304"/>
        </pc:sldMkLst>
        <pc:spChg chg="mod">
          <ac:chgData name="Wali Muhammad" userId="a50c5a49626fbc72" providerId="LiveId" clId="{55EF5F7D-95A7-4263-9410-BB0D62B4E5BE}" dt="2024-09-29T20:23:21.224" v="1904" actId="1076"/>
          <ac:spMkLst>
            <pc:docMk/>
            <pc:sldMk cId="3275767636" sldId="304"/>
            <ac:spMk id="6" creationId="{710CDF75-59AD-C299-0065-FEE300DFAA08}"/>
          </ac:spMkLst>
        </pc:spChg>
        <pc:spChg chg="mod">
          <ac:chgData name="Wali Muhammad" userId="a50c5a49626fbc72" providerId="LiveId" clId="{55EF5F7D-95A7-4263-9410-BB0D62B4E5BE}" dt="2024-09-29T20:23:23.943" v="1905" actId="1076"/>
          <ac:spMkLst>
            <pc:docMk/>
            <pc:sldMk cId="3275767636" sldId="304"/>
            <ac:spMk id="7" creationId="{E1483FD5-5F03-DD0E-9757-0FE256EAB057}"/>
          </ac:spMkLst>
        </pc:spChg>
        <pc:spChg chg="mod">
          <ac:chgData name="Wali Muhammad" userId="a50c5a49626fbc72" providerId="LiveId" clId="{55EF5F7D-95A7-4263-9410-BB0D62B4E5BE}" dt="2024-09-29T20:23:19.334" v="1903" actId="1076"/>
          <ac:spMkLst>
            <pc:docMk/>
            <pc:sldMk cId="3275767636" sldId="304"/>
            <ac:spMk id="9" creationId="{0D6B7CAB-1BBC-FCB5-2BB5-B12A29A49231}"/>
          </ac:spMkLst>
        </pc:spChg>
        <pc:spChg chg="mod">
          <ac:chgData name="Wali Muhammad" userId="a50c5a49626fbc72" providerId="LiveId" clId="{55EF5F7D-95A7-4263-9410-BB0D62B4E5BE}" dt="2024-09-29T20:24:10.490" v="1910" actId="1076"/>
          <ac:spMkLst>
            <pc:docMk/>
            <pc:sldMk cId="3275767636" sldId="304"/>
            <ac:spMk id="10" creationId="{F6363FD7-6EA3-321A-0695-8702B2D33881}"/>
          </ac:spMkLst>
        </pc:spChg>
        <pc:picChg chg="del">
          <ac:chgData name="Wali Muhammad" userId="a50c5a49626fbc72" providerId="LiveId" clId="{55EF5F7D-95A7-4263-9410-BB0D62B4E5BE}" dt="2024-09-29T20:20:42.130" v="1876" actId="478"/>
          <ac:picMkLst>
            <pc:docMk/>
            <pc:sldMk cId="3275767636" sldId="304"/>
            <ac:picMk id="4" creationId="{269706A4-2492-CBB6-357A-47AFB8ABC52B}"/>
          </ac:picMkLst>
        </pc:picChg>
        <pc:picChg chg="add mod">
          <ac:chgData name="Wali Muhammad" userId="a50c5a49626fbc72" providerId="LiveId" clId="{55EF5F7D-95A7-4263-9410-BB0D62B4E5BE}" dt="2024-09-29T20:21:15.348" v="1884" actId="14100"/>
          <ac:picMkLst>
            <pc:docMk/>
            <pc:sldMk cId="3275767636" sldId="304"/>
            <ac:picMk id="5" creationId="{293CDB96-7403-516B-9626-D5E6DF6F32DB}"/>
          </ac:picMkLst>
        </pc:picChg>
      </pc:sldChg>
      <pc:sldChg chg="addSp delSp modSp add mod">
        <pc:chgData name="Wali Muhammad" userId="a50c5a49626fbc72" providerId="LiveId" clId="{55EF5F7D-95A7-4263-9410-BB0D62B4E5BE}" dt="2024-09-29T20:25:31.365" v="1944" actId="21"/>
        <pc:sldMkLst>
          <pc:docMk/>
          <pc:sldMk cId="2531949060" sldId="305"/>
        </pc:sldMkLst>
        <pc:spChg chg="mod">
          <ac:chgData name="Wali Muhammad" userId="a50c5a49626fbc72" providerId="LiveId" clId="{55EF5F7D-95A7-4263-9410-BB0D62B4E5BE}" dt="2024-09-29T20:24:31.990" v="1926" actId="1036"/>
          <ac:spMkLst>
            <pc:docMk/>
            <pc:sldMk cId="2531949060" sldId="305"/>
            <ac:spMk id="2" creationId="{F2F19854-6577-0BF0-6FC1-7682FD03883C}"/>
          </ac:spMkLst>
        </pc:spChg>
        <pc:spChg chg="mod">
          <ac:chgData name="Wali Muhammad" userId="a50c5a49626fbc72" providerId="LiveId" clId="{55EF5F7D-95A7-4263-9410-BB0D62B4E5BE}" dt="2024-09-29T20:24:26.630" v="1916" actId="1076"/>
          <ac:spMkLst>
            <pc:docMk/>
            <pc:sldMk cId="2531949060" sldId="305"/>
            <ac:spMk id="6" creationId="{710CDF75-59AD-C299-0065-FEE300DFAA08}"/>
          </ac:spMkLst>
        </pc:spChg>
        <pc:spChg chg="mod">
          <ac:chgData name="Wali Muhammad" userId="a50c5a49626fbc72" providerId="LiveId" clId="{55EF5F7D-95A7-4263-9410-BB0D62B4E5BE}" dt="2024-09-29T20:22:52.021" v="1897" actId="1076"/>
          <ac:spMkLst>
            <pc:docMk/>
            <pc:sldMk cId="2531949060" sldId="305"/>
            <ac:spMk id="7" creationId="{E1483FD5-5F03-DD0E-9757-0FE256EAB057}"/>
          </ac:spMkLst>
        </pc:spChg>
        <pc:spChg chg="mod">
          <ac:chgData name="Wali Muhammad" userId="a50c5a49626fbc72" providerId="LiveId" clId="{55EF5F7D-95A7-4263-9410-BB0D62B4E5BE}" dt="2024-09-29T20:24:25.146" v="1915" actId="1076"/>
          <ac:spMkLst>
            <pc:docMk/>
            <pc:sldMk cId="2531949060" sldId="305"/>
            <ac:spMk id="9" creationId="{0D6B7CAB-1BBC-FCB5-2BB5-B12A29A49231}"/>
          </ac:spMkLst>
        </pc:spChg>
        <pc:spChg chg="mod">
          <ac:chgData name="Wali Muhammad" userId="a50c5a49626fbc72" providerId="LiveId" clId="{55EF5F7D-95A7-4263-9410-BB0D62B4E5BE}" dt="2024-09-29T20:22:58.146" v="1900" actId="1076"/>
          <ac:spMkLst>
            <pc:docMk/>
            <pc:sldMk cId="2531949060" sldId="305"/>
            <ac:spMk id="10" creationId="{F6363FD7-6EA3-321A-0695-8702B2D33881}"/>
          </ac:spMkLst>
        </pc:spChg>
        <pc:spChg chg="mod">
          <ac:chgData name="Wali Muhammad" userId="a50c5a49626fbc72" providerId="LiveId" clId="{55EF5F7D-95A7-4263-9410-BB0D62B4E5BE}" dt="2024-09-29T20:22:50.412" v="1896" actId="1076"/>
          <ac:spMkLst>
            <pc:docMk/>
            <pc:sldMk cId="2531949060" sldId="305"/>
            <ac:spMk id="12" creationId="{F1F67C78-C3AF-5E3D-57C6-D76CD77D190A}"/>
          </ac:spMkLst>
        </pc:spChg>
        <pc:picChg chg="del">
          <ac:chgData name="Wali Muhammad" userId="a50c5a49626fbc72" providerId="LiveId" clId="{55EF5F7D-95A7-4263-9410-BB0D62B4E5BE}" dt="2024-09-29T20:21:35.255" v="1885" actId="478"/>
          <ac:picMkLst>
            <pc:docMk/>
            <pc:sldMk cId="2531949060" sldId="305"/>
            <ac:picMk id="4" creationId="{269706A4-2492-CBB6-357A-47AFB8ABC52B}"/>
          </ac:picMkLst>
        </pc:picChg>
        <pc:picChg chg="add del mod">
          <ac:chgData name="Wali Muhammad" userId="a50c5a49626fbc72" providerId="LiveId" clId="{55EF5F7D-95A7-4263-9410-BB0D62B4E5BE}" dt="2024-09-29T20:21:49.615" v="1889" actId="478"/>
          <ac:picMkLst>
            <pc:docMk/>
            <pc:sldMk cId="2531949060" sldId="305"/>
            <ac:picMk id="5" creationId="{A3413E7E-4D0B-D0A7-494B-C89C3FC6376C}"/>
          </ac:picMkLst>
        </pc:picChg>
        <pc:picChg chg="add mod">
          <ac:chgData name="Wali Muhammad" userId="a50c5a49626fbc72" providerId="LiveId" clId="{55EF5F7D-95A7-4263-9410-BB0D62B4E5BE}" dt="2024-09-29T20:25:10.584" v="1937" actId="1076"/>
          <ac:picMkLst>
            <pc:docMk/>
            <pc:sldMk cId="2531949060" sldId="305"/>
            <ac:picMk id="11" creationId="{A5857243-C3CE-E637-5B88-A5029A9EB406}"/>
          </ac:picMkLst>
        </pc:picChg>
        <pc:picChg chg="add del mod">
          <ac:chgData name="Wali Muhammad" userId="a50c5a49626fbc72" providerId="LiveId" clId="{55EF5F7D-95A7-4263-9410-BB0D62B4E5BE}" dt="2024-09-29T20:25:31.365" v="1944" actId="21"/>
          <ac:picMkLst>
            <pc:docMk/>
            <pc:sldMk cId="2531949060" sldId="305"/>
            <ac:picMk id="13" creationId="{EAFC8625-E486-51B9-74C8-8BE954334BF9}"/>
          </ac:picMkLst>
        </pc:picChg>
      </pc:sldChg>
      <pc:sldChg chg="addSp delSp modSp add mod">
        <pc:chgData name="Wali Muhammad" userId="a50c5a49626fbc72" providerId="LiveId" clId="{55EF5F7D-95A7-4263-9410-BB0D62B4E5BE}" dt="2024-09-29T20:28:15.006" v="1985" actId="962"/>
        <pc:sldMkLst>
          <pc:docMk/>
          <pc:sldMk cId="2324971303" sldId="306"/>
        </pc:sldMkLst>
        <pc:spChg chg="mod">
          <ac:chgData name="Wali Muhammad" userId="a50c5a49626fbc72" providerId="LiveId" clId="{55EF5F7D-95A7-4263-9410-BB0D62B4E5BE}" dt="2024-09-29T20:26:14.724" v="1958" actId="1035"/>
          <ac:spMkLst>
            <pc:docMk/>
            <pc:sldMk cId="2324971303" sldId="306"/>
            <ac:spMk id="2" creationId="{F2F19854-6577-0BF0-6FC1-7682FD03883C}"/>
          </ac:spMkLst>
        </pc:spChg>
        <pc:spChg chg="mod">
          <ac:chgData name="Wali Muhammad" userId="a50c5a49626fbc72" providerId="LiveId" clId="{55EF5F7D-95A7-4263-9410-BB0D62B4E5BE}" dt="2024-09-29T20:26:42.459" v="1967" actId="1076"/>
          <ac:spMkLst>
            <pc:docMk/>
            <pc:sldMk cId="2324971303" sldId="306"/>
            <ac:spMk id="6" creationId="{710CDF75-59AD-C299-0065-FEE300DFAA08}"/>
          </ac:spMkLst>
        </pc:spChg>
        <pc:spChg chg="mod">
          <ac:chgData name="Wali Muhammad" userId="a50c5a49626fbc72" providerId="LiveId" clId="{55EF5F7D-95A7-4263-9410-BB0D62B4E5BE}" dt="2024-09-29T20:26:37.240" v="1966" actId="1037"/>
          <ac:spMkLst>
            <pc:docMk/>
            <pc:sldMk cId="2324971303" sldId="306"/>
            <ac:spMk id="7" creationId="{E1483FD5-5F03-DD0E-9757-0FE256EAB057}"/>
          </ac:spMkLst>
        </pc:spChg>
        <pc:spChg chg="mod">
          <ac:chgData name="Wali Muhammad" userId="a50c5a49626fbc72" providerId="LiveId" clId="{55EF5F7D-95A7-4263-9410-BB0D62B4E5BE}" dt="2024-09-29T20:26:01.427" v="1954" actId="1076"/>
          <ac:spMkLst>
            <pc:docMk/>
            <pc:sldMk cId="2324971303" sldId="306"/>
            <ac:spMk id="9" creationId="{0D6B7CAB-1BBC-FCB5-2BB5-B12A29A49231}"/>
          </ac:spMkLst>
        </pc:spChg>
        <pc:spChg chg="mod">
          <ac:chgData name="Wali Muhammad" userId="a50c5a49626fbc72" providerId="LiveId" clId="{55EF5F7D-95A7-4263-9410-BB0D62B4E5BE}" dt="2024-09-29T20:25:54.521" v="1952" actId="1076"/>
          <ac:spMkLst>
            <pc:docMk/>
            <pc:sldMk cId="2324971303" sldId="306"/>
            <ac:spMk id="10" creationId="{F6363FD7-6EA3-321A-0695-8702B2D33881}"/>
          </ac:spMkLst>
        </pc:spChg>
        <pc:spChg chg="mod">
          <ac:chgData name="Wali Muhammad" userId="a50c5a49626fbc72" providerId="LiveId" clId="{55EF5F7D-95A7-4263-9410-BB0D62B4E5BE}" dt="2024-09-29T20:26:12.318" v="1955" actId="1076"/>
          <ac:spMkLst>
            <pc:docMk/>
            <pc:sldMk cId="2324971303" sldId="306"/>
            <ac:spMk id="12" creationId="{F1F67C78-C3AF-5E3D-57C6-D76CD77D190A}"/>
          </ac:spMkLst>
        </pc:spChg>
        <pc:picChg chg="add del mod ord">
          <ac:chgData name="Wali Muhammad" userId="a50c5a49626fbc72" providerId="LiveId" clId="{55EF5F7D-95A7-4263-9410-BB0D62B4E5BE}" dt="2024-09-29T20:25:16.255" v="1938" actId="21"/>
          <ac:picMkLst>
            <pc:docMk/>
            <pc:sldMk cId="2324971303" sldId="306"/>
            <ac:picMk id="4" creationId="{EAFC8625-E486-51B9-74C8-8BE954334BF9}"/>
          </ac:picMkLst>
        </pc:picChg>
        <pc:picChg chg="add mod">
          <ac:chgData name="Wali Muhammad" userId="a50c5a49626fbc72" providerId="LiveId" clId="{55EF5F7D-95A7-4263-9410-BB0D62B4E5BE}" dt="2024-09-29T20:28:15.006" v="1985" actId="962"/>
          <ac:picMkLst>
            <pc:docMk/>
            <pc:sldMk cId="2324971303" sldId="306"/>
            <ac:picMk id="8" creationId="{FF2347C8-821E-B134-3E19-AC48D5C57D18}"/>
          </ac:picMkLst>
        </pc:picChg>
        <pc:picChg chg="del">
          <ac:chgData name="Wali Muhammad" userId="a50c5a49626fbc72" providerId="LiveId" clId="{55EF5F7D-95A7-4263-9410-BB0D62B4E5BE}" dt="2024-09-29T20:24:40.537" v="1928" actId="478"/>
          <ac:picMkLst>
            <pc:docMk/>
            <pc:sldMk cId="2324971303" sldId="306"/>
            <ac:picMk id="11" creationId="{A5857243-C3CE-E637-5B88-A5029A9EB406}"/>
          </ac:picMkLst>
        </pc:picChg>
        <pc:picChg chg="add mod">
          <ac:chgData name="Wali Muhammad" userId="a50c5a49626fbc72" providerId="LiveId" clId="{55EF5F7D-95A7-4263-9410-BB0D62B4E5BE}" dt="2024-09-29T20:25:37.740" v="1946" actId="1076"/>
          <ac:picMkLst>
            <pc:docMk/>
            <pc:sldMk cId="2324971303" sldId="306"/>
            <ac:picMk id="13" creationId="{EAFC8625-E486-51B9-74C8-8BE954334BF9}"/>
          </ac:picMkLst>
        </pc:picChg>
      </pc:sldChg>
      <pc:sldChg chg="addSp delSp modSp add mod ord">
        <pc:chgData name="Wali Muhammad" userId="a50c5a49626fbc72" providerId="LiveId" clId="{55EF5F7D-95A7-4263-9410-BB0D62B4E5BE}" dt="2024-09-29T20:29:18.865" v="2000" actId="14100"/>
        <pc:sldMkLst>
          <pc:docMk/>
          <pc:sldMk cId="1496474552" sldId="307"/>
        </pc:sldMkLst>
        <pc:picChg chg="add del mod">
          <ac:chgData name="Wali Muhammad" userId="a50c5a49626fbc72" providerId="LiveId" clId="{55EF5F7D-95A7-4263-9410-BB0D62B4E5BE}" dt="2024-09-29T20:28:40.803" v="1993" actId="478"/>
          <ac:picMkLst>
            <pc:docMk/>
            <pc:sldMk cId="1496474552" sldId="307"/>
            <ac:picMk id="4" creationId="{05592932-BD74-A1F1-6AD0-2B3E658D9E68}"/>
          </ac:picMkLst>
        </pc:picChg>
        <pc:picChg chg="del">
          <ac:chgData name="Wali Muhammad" userId="a50c5a49626fbc72" providerId="LiveId" clId="{55EF5F7D-95A7-4263-9410-BB0D62B4E5BE}" dt="2024-09-29T20:27:39.068" v="1974" actId="478"/>
          <ac:picMkLst>
            <pc:docMk/>
            <pc:sldMk cId="1496474552" sldId="307"/>
            <ac:picMk id="5" creationId="{293CDB96-7403-516B-9626-D5E6DF6F32DB}"/>
          </ac:picMkLst>
        </pc:picChg>
        <pc:picChg chg="add mod">
          <ac:chgData name="Wali Muhammad" userId="a50c5a49626fbc72" providerId="LiveId" clId="{55EF5F7D-95A7-4263-9410-BB0D62B4E5BE}" dt="2024-09-29T20:29:18.865" v="2000" actId="14100"/>
          <ac:picMkLst>
            <pc:docMk/>
            <pc:sldMk cId="1496474552" sldId="307"/>
            <ac:picMk id="11" creationId="{B335F101-3E1F-7982-BF29-D4E716A429A8}"/>
          </ac:picMkLst>
        </pc:picChg>
      </pc:sldChg>
      <pc:sldChg chg="delSp add del mod">
        <pc:chgData name="Wali Muhammad" userId="a50c5a49626fbc72" providerId="LiveId" clId="{55EF5F7D-95A7-4263-9410-BB0D62B4E5BE}" dt="2024-09-29T20:27:20.740" v="1970" actId="47"/>
        <pc:sldMkLst>
          <pc:docMk/>
          <pc:sldMk cId="3280666413" sldId="307"/>
        </pc:sldMkLst>
        <pc:picChg chg="del">
          <ac:chgData name="Wali Muhammad" userId="a50c5a49626fbc72" providerId="LiveId" clId="{55EF5F7D-95A7-4263-9410-BB0D62B4E5BE}" dt="2024-09-29T20:26:59.162" v="1969" actId="478"/>
          <ac:picMkLst>
            <pc:docMk/>
            <pc:sldMk cId="3280666413" sldId="307"/>
            <ac:picMk id="13" creationId="{EAFC8625-E486-51B9-74C8-8BE954334BF9}"/>
          </ac:picMkLst>
        </pc:picChg>
      </pc:sldChg>
      <pc:sldChg chg="addSp modSp add mod">
        <pc:chgData name="Wali Muhammad" userId="a50c5a49626fbc72" providerId="LiveId" clId="{55EF5F7D-95A7-4263-9410-BB0D62B4E5BE}" dt="2024-09-29T20:28:31.475" v="1992" actId="14100"/>
        <pc:sldMkLst>
          <pc:docMk/>
          <pc:sldMk cId="4230204782" sldId="308"/>
        </pc:sldMkLst>
        <pc:picChg chg="add mod">
          <ac:chgData name="Wali Muhammad" userId="a50c5a49626fbc72" providerId="LiveId" clId="{55EF5F7D-95A7-4263-9410-BB0D62B4E5BE}" dt="2024-09-29T20:28:31.475" v="1992" actId="14100"/>
          <ac:picMkLst>
            <pc:docMk/>
            <pc:sldMk cId="4230204782" sldId="308"/>
            <ac:picMk id="4" creationId="{FF1799D3-CF8D-7B80-0D2A-B309DA027A5E}"/>
          </ac:picMkLst>
        </pc:picChg>
      </pc:sldChg>
      <pc:sldChg chg="addSp modSp add mod">
        <pc:chgData name="Wali Muhammad" userId="a50c5a49626fbc72" providerId="LiveId" clId="{55EF5F7D-95A7-4263-9410-BB0D62B4E5BE}" dt="2024-09-29T20:30:01.162" v="2015" actId="14100"/>
        <pc:sldMkLst>
          <pc:docMk/>
          <pc:sldMk cId="1523186542" sldId="309"/>
        </pc:sldMkLst>
        <pc:picChg chg="add mod">
          <ac:chgData name="Wali Muhammad" userId="a50c5a49626fbc72" providerId="LiveId" clId="{55EF5F7D-95A7-4263-9410-BB0D62B4E5BE}" dt="2024-09-29T20:30:01.162" v="2015" actId="14100"/>
          <ac:picMkLst>
            <pc:docMk/>
            <pc:sldMk cId="1523186542" sldId="309"/>
            <ac:picMk id="4" creationId="{DE0D41D6-E858-C185-381A-45E91859F2BA}"/>
          </ac:picMkLst>
        </pc:picChg>
      </pc:sldChg>
      <pc:sldChg chg="addSp delSp modSp add del mod">
        <pc:chgData name="Wali Muhammad" userId="a50c5a49626fbc72" providerId="LiveId" clId="{55EF5F7D-95A7-4263-9410-BB0D62B4E5BE}" dt="2024-09-29T20:30:45.850" v="2024" actId="2696"/>
        <pc:sldMkLst>
          <pc:docMk/>
          <pc:sldMk cId="3813684299" sldId="310"/>
        </pc:sldMkLst>
        <pc:picChg chg="del">
          <ac:chgData name="Wali Muhammad" userId="a50c5a49626fbc72" providerId="LiveId" clId="{55EF5F7D-95A7-4263-9410-BB0D62B4E5BE}" dt="2024-09-29T20:30:10.694" v="2017" actId="478"/>
          <ac:picMkLst>
            <pc:docMk/>
            <pc:sldMk cId="3813684299" sldId="310"/>
            <ac:picMk id="4" creationId="{DE0D41D6-E858-C185-381A-45E91859F2BA}"/>
          </ac:picMkLst>
        </pc:picChg>
        <pc:picChg chg="add mod">
          <ac:chgData name="Wali Muhammad" userId="a50c5a49626fbc72" providerId="LiveId" clId="{55EF5F7D-95A7-4263-9410-BB0D62B4E5BE}" dt="2024-09-29T20:30:33.241" v="2022" actId="14100"/>
          <ac:picMkLst>
            <pc:docMk/>
            <pc:sldMk cId="3813684299" sldId="310"/>
            <ac:picMk id="5" creationId="{32ADA9BE-7DD2-CC67-1BB0-909562EABBFE}"/>
          </ac:picMkLst>
        </pc:picChg>
      </pc:sldChg>
      <pc:sldChg chg="addSp delSp modSp add mod">
        <pc:chgData name="Wali Muhammad" userId="a50c5a49626fbc72" providerId="LiveId" clId="{55EF5F7D-95A7-4263-9410-BB0D62B4E5BE}" dt="2024-09-29T20:31:15.428" v="2033" actId="962"/>
        <pc:sldMkLst>
          <pc:docMk/>
          <pc:sldMk cId="807588955" sldId="311"/>
        </pc:sldMkLst>
        <pc:picChg chg="add mod">
          <ac:chgData name="Wali Muhammad" userId="a50c5a49626fbc72" providerId="LiveId" clId="{55EF5F7D-95A7-4263-9410-BB0D62B4E5BE}" dt="2024-09-29T20:31:15.428" v="2033" actId="962"/>
          <ac:picMkLst>
            <pc:docMk/>
            <pc:sldMk cId="807588955" sldId="311"/>
            <ac:picMk id="4" creationId="{608841CE-38D6-6619-8418-DD81AEF4DDAD}"/>
          </ac:picMkLst>
        </pc:picChg>
        <pc:picChg chg="del">
          <ac:chgData name="Wali Muhammad" userId="a50c5a49626fbc72" providerId="LiveId" clId="{55EF5F7D-95A7-4263-9410-BB0D62B4E5BE}" dt="2024-09-29T20:31:08.178" v="2026" actId="478"/>
          <ac:picMkLst>
            <pc:docMk/>
            <pc:sldMk cId="807588955" sldId="311"/>
            <ac:picMk id="5" creationId="{32ADA9BE-7DD2-CC67-1BB0-909562EABBFE}"/>
          </ac:picMkLst>
        </pc:picChg>
      </pc:sldChg>
      <pc:sldChg chg="addSp delSp modSp add mod">
        <pc:chgData name="Wali Muhammad" userId="a50c5a49626fbc72" providerId="LiveId" clId="{55EF5F7D-95A7-4263-9410-BB0D62B4E5BE}" dt="2024-09-29T20:31:33.272" v="2040" actId="14100"/>
        <pc:sldMkLst>
          <pc:docMk/>
          <pc:sldMk cId="2270448481" sldId="312"/>
        </pc:sldMkLst>
        <pc:picChg chg="del">
          <ac:chgData name="Wali Muhammad" userId="a50c5a49626fbc72" providerId="LiveId" clId="{55EF5F7D-95A7-4263-9410-BB0D62B4E5BE}" dt="2024-09-29T20:31:26.647" v="2035" actId="478"/>
          <ac:picMkLst>
            <pc:docMk/>
            <pc:sldMk cId="2270448481" sldId="312"/>
            <ac:picMk id="4" creationId="{608841CE-38D6-6619-8418-DD81AEF4DDAD}"/>
          </ac:picMkLst>
        </pc:picChg>
        <pc:picChg chg="add mod">
          <ac:chgData name="Wali Muhammad" userId="a50c5a49626fbc72" providerId="LiveId" clId="{55EF5F7D-95A7-4263-9410-BB0D62B4E5BE}" dt="2024-09-29T20:31:33.272" v="2040" actId="14100"/>
          <ac:picMkLst>
            <pc:docMk/>
            <pc:sldMk cId="2270448481" sldId="312"/>
            <ac:picMk id="5" creationId="{F2B93D1E-192F-A027-2C23-C4C1519FBA33}"/>
          </ac:picMkLst>
        </pc:picChg>
      </pc:sldChg>
      <pc:sldChg chg="addSp delSp modSp add mod ord">
        <pc:chgData name="Wali Muhammad" userId="a50c5a49626fbc72" providerId="LiveId" clId="{55EF5F7D-95A7-4263-9410-BB0D62B4E5BE}" dt="2024-09-29T20:35:14.038" v="2074" actId="1076"/>
        <pc:sldMkLst>
          <pc:docMk/>
          <pc:sldMk cId="3444729818" sldId="313"/>
        </pc:sldMkLst>
        <pc:spChg chg="mod">
          <ac:chgData name="Wali Muhammad" userId="a50c5a49626fbc72" providerId="LiveId" clId="{55EF5F7D-95A7-4263-9410-BB0D62B4E5BE}" dt="2024-09-29T20:33:16.007" v="2048" actId="1076"/>
          <ac:spMkLst>
            <pc:docMk/>
            <pc:sldMk cId="3444729818" sldId="313"/>
            <ac:spMk id="2" creationId="{F2F19854-6577-0BF0-6FC1-7682FD03883C}"/>
          </ac:spMkLst>
        </pc:spChg>
        <pc:spChg chg="mod">
          <ac:chgData name="Wali Muhammad" userId="a50c5a49626fbc72" providerId="LiveId" clId="{55EF5F7D-95A7-4263-9410-BB0D62B4E5BE}" dt="2024-09-29T20:35:10.116" v="2073" actId="1076"/>
          <ac:spMkLst>
            <pc:docMk/>
            <pc:sldMk cId="3444729818" sldId="313"/>
            <ac:spMk id="6" creationId="{710CDF75-59AD-C299-0065-FEE300DFAA08}"/>
          </ac:spMkLst>
        </pc:spChg>
        <pc:spChg chg="mod">
          <ac:chgData name="Wali Muhammad" userId="a50c5a49626fbc72" providerId="LiveId" clId="{55EF5F7D-95A7-4263-9410-BB0D62B4E5BE}" dt="2024-09-29T20:33:44.819" v="2057" actId="1076"/>
          <ac:spMkLst>
            <pc:docMk/>
            <pc:sldMk cId="3444729818" sldId="313"/>
            <ac:spMk id="7" creationId="{E1483FD5-5F03-DD0E-9757-0FE256EAB057}"/>
          </ac:spMkLst>
        </pc:spChg>
        <pc:spChg chg="mod">
          <ac:chgData name="Wali Muhammad" userId="a50c5a49626fbc72" providerId="LiveId" clId="{55EF5F7D-95A7-4263-9410-BB0D62B4E5BE}" dt="2024-09-29T20:34:56.241" v="2069" actId="1076"/>
          <ac:spMkLst>
            <pc:docMk/>
            <pc:sldMk cId="3444729818" sldId="313"/>
            <ac:spMk id="9" creationId="{0D6B7CAB-1BBC-FCB5-2BB5-B12A29A49231}"/>
          </ac:spMkLst>
        </pc:spChg>
        <pc:spChg chg="mod">
          <ac:chgData name="Wali Muhammad" userId="a50c5a49626fbc72" providerId="LiveId" clId="{55EF5F7D-95A7-4263-9410-BB0D62B4E5BE}" dt="2024-09-29T20:35:01.397" v="2070" actId="1076"/>
          <ac:spMkLst>
            <pc:docMk/>
            <pc:sldMk cId="3444729818" sldId="313"/>
            <ac:spMk id="10" creationId="{F6363FD7-6EA3-321A-0695-8702B2D33881}"/>
          </ac:spMkLst>
        </pc:spChg>
        <pc:spChg chg="mod">
          <ac:chgData name="Wali Muhammad" userId="a50c5a49626fbc72" providerId="LiveId" clId="{55EF5F7D-95A7-4263-9410-BB0D62B4E5BE}" dt="2024-09-29T20:35:14.038" v="2074" actId="1076"/>
          <ac:spMkLst>
            <pc:docMk/>
            <pc:sldMk cId="3444729818" sldId="313"/>
            <ac:spMk id="12" creationId="{F1F67C78-C3AF-5E3D-57C6-D76CD77D190A}"/>
          </ac:spMkLst>
        </pc:spChg>
        <pc:picChg chg="add mod ord">
          <ac:chgData name="Wali Muhammad" userId="a50c5a49626fbc72" providerId="LiveId" clId="{55EF5F7D-95A7-4263-9410-BB0D62B4E5BE}" dt="2024-09-29T20:33:51.538" v="2060" actId="167"/>
          <ac:picMkLst>
            <pc:docMk/>
            <pc:sldMk cId="3444729818" sldId="313"/>
            <ac:picMk id="3" creationId="{61A25EB4-DC5A-F089-1AE0-9C7181A1809D}"/>
          </ac:picMkLst>
        </pc:picChg>
        <pc:picChg chg="del">
          <ac:chgData name="Wali Muhammad" userId="a50c5a49626fbc72" providerId="LiveId" clId="{55EF5F7D-95A7-4263-9410-BB0D62B4E5BE}" dt="2024-09-29T20:31:52.944" v="2042" actId="478"/>
          <ac:picMkLst>
            <pc:docMk/>
            <pc:sldMk cId="3444729818" sldId="313"/>
            <ac:picMk id="5" creationId="{F2B93D1E-192F-A027-2C23-C4C1519FBA33}"/>
          </ac:picMkLst>
        </pc:picChg>
      </pc:sldChg>
      <pc:sldMasterChg chg="modTransition modSldLayout">
        <pc:chgData name="Wali Muhammad" userId="a50c5a49626fbc72" providerId="LiveId" clId="{55EF5F7D-95A7-4263-9410-BB0D62B4E5BE}" dt="2024-09-29T12:57:14.666" v="52"/>
        <pc:sldMasterMkLst>
          <pc:docMk/>
          <pc:sldMasterMk cId="3318245947" sldId="2147483774"/>
        </pc:sldMasterMkLst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1111283135" sldId="2147483775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2312656095" sldId="2147483776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3812365339" sldId="2147483777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108168312" sldId="2147483778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1079568126" sldId="2147483779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4116249021" sldId="2147483780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2382632360" sldId="2147483781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2729967524" sldId="2147483782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1915959553" sldId="2147483783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3820631833" sldId="2147483784"/>
          </pc:sldLayoutMkLst>
        </pc:sldLayoutChg>
        <pc:sldLayoutChg chg="modTransition">
          <pc:chgData name="Wali Muhammad" userId="a50c5a49626fbc72" providerId="LiveId" clId="{55EF5F7D-95A7-4263-9410-BB0D62B4E5BE}" dt="2024-09-29T12:57:14.666" v="52"/>
          <pc:sldLayoutMkLst>
            <pc:docMk/>
            <pc:sldMasterMk cId="3318245947" sldId="2147483774"/>
            <pc:sldLayoutMk cId="3379903619" sldId="2147483785"/>
          </pc:sldLayoutMkLst>
        </pc:sldLayoutChg>
      </pc:sldMasterChg>
      <pc:sldMasterChg chg="modTransition modSldLayout">
        <pc:chgData name="Wali Muhammad" userId="a50c5a49626fbc72" providerId="LiveId" clId="{55EF5F7D-95A7-4263-9410-BB0D62B4E5BE}" dt="2024-09-29T12:57:17.306" v="53"/>
        <pc:sldMasterMkLst>
          <pc:docMk/>
          <pc:sldMasterMk cId="3909728485" sldId="2147483787"/>
        </pc:sldMasterMkLst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2764342722" sldId="2147483788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2146005646" sldId="2147483789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4050156367" sldId="2147483790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3744752556" sldId="2147483791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4117200149" sldId="2147483792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2914251760" sldId="2147483793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398703649" sldId="2147483794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3960608397" sldId="2147483795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2059525065" sldId="2147483796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749536214" sldId="2147483802"/>
          </pc:sldLayoutMkLst>
        </pc:sldLayoutChg>
        <pc:sldLayoutChg chg="modTransition">
          <pc:chgData name="Wali Muhammad" userId="a50c5a49626fbc72" providerId="LiveId" clId="{55EF5F7D-95A7-4263-9410-BB0D62B4E5BE}" dt="2024-09-29T12:57:17.306" v="53"/>
          <pc:sldLayoutMkLst>
            <pc:docMk/>
            <pc:sldMasterMk cId="3909728485" sldId="2147483787"/>
            <pc:sldLayoutMk cId="918695273" sldId="2147483803"/>
          </pc:sldLayoutMkLst>
        </pc:sldLayoutChg>
      </pc:sldMasterChg>
      <pc:sldMasterChg chg="modTransition modSldLayout">
        <pc:chgData name="Wali Muhammad" userId="a50c5a49626fbc72" providerId="LiveId" clId="{55EF5F7D-95A7-4263-9410-BB0D62B4E5BE}" dt="2024-09-29T12:57:27.228" v="54"/>
        <pc:sldMasterMkLst>
          <pc:docMk/>
          <pc:sldMasterMk cId="1035373029" sldId="2147483805"/>
        </pc:sldMasterMkLst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2195236953" sldId="2147483806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608018695" sldId="2147483807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602390915" sldId="2147483808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398785822" sldId="2147483809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2542076126" sldId="2147483810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1280371829" sldId="2147483811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3613523082" sldId="2147483812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827579443" sldId="2147483813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3521335459" sldId="2147483814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4223799446" sldId="2147483815"/>
          </pc:sldLayoutMkLst>
        </pc:sldLayoutChg>
        <pc:sldLayoutChg chg="modTransition">
          <pc:chgData name="Wali Muhammad" userId="a50c5a49626fbc72" providerId="LiveId" clId="{55EF5F7D-95A7-4263-9410-BB0D62B4E5BE}" dt="2024-09-29T12:57:27.228" v="54"/>
          <pc:sldLayoutMkLst>
            <pc:docMk/>
            <pc:sldMasterMk cId="1035373029" sldId="2147483805"/>
            <pc:sldLayoutMk cId="4227273247" sldId="2147483816"/>
          </pc:sldLayoutMkLst>
        </pc:sldLayoutChg>
      </pc:sldMasterChg>
      <pc:sldMasterChg chg="modTransition delSldLayout modSldLayout">
        <pc:chgData name="Wali Muhammad" userId="a50c5a49626fbc72" providerId="LiveId" clId="{55EF5F7D-95A7-4263-9410-BB0D62B4E5BE}" dt="2024-09-29T20:10:23.894" v="1748" actId="47"/>
        <pc:sldMasterMkLst>
          <pc:docMk/>
          <pc:sldMasterMk cId="528968229" sldId="2147483818"/>
        </pc:sldMasterMkLst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2094071903" sldId="2147483819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383321724" sldId="2147483820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1492579931" sldId="2147483821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33391852" sldId="2147483822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147242753" sldId="2147483823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3964017755" sldId="2147483824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4147921329" sldId="2147483825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3235985925" sldId="2147483826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3950861601" sldId="2147483827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3602992934" sldId="2147483828"/>
          </pc:sldLayoutMkLst>
        </pc:sldLayoutChg>
        <pc:sldLayoutChg chg="modTransition">
          <pc:chgData name="Wali Muhammad" userId="a50c5a49626fbc72" providerId="LiveId" clId="{55EF5F7D-95A7-4263-9410-BB0D62B4E5BE}" dt="2024-09-29T12:58:06.400" v="55"/>
          <pc:sldLayoutMkLst>
            <pc:docMk/>
            <pc:sldMasterMk cId="528968229" sldId="2147483818"/>
            <pc:sldLayoutMk cId="1866608298" sldId="2147483829"/>
          </pc:sldLayoutMkLst>
        </pc:sldLayoutChg>
        <pc:sldLayoutChg chg="del">
          <pc:chgData name="Wali Muhammad" userId="a50c5a49626fbc72" providerId="LiveId" clId="{55EF5F7D-95A7-4263-9410-BB0D62B4E5BE}" dt="2024-09-29T20:10:23.894" v="1748" actId="47"/>
          <pc:sldLayoutMkLst>
            <pc:docMk/>
            <pc:sldMasterMk cId="528968229" sldId="2147483818"/>
            <pc:sldLayoutMk cId="3610974813" sldId="2147483830"/>
          </pc:sldLayoutMkLst>
        </pc:sldLayoutChg>
      </pc:sldMasterChg>
    </pc:docChg>
  </pc:docChgLst>
  <pc:docChgLst>
    <pc:chgData name="Wali Muhammad" userId="a50c5a49626fbc72" providerId="Windows Live" clId="Web-{EFC040B6-5DA9-4C03-85C5-78E91BB34D1F}"/>
    <pc:docChg chg="addSld modSld">
      <pc:chgData name="Wali Muhammad" userId="a50c5a49626fbc72" providerId="Windows Live" clId="Web-{EFC040B6-5DA9-4C03-85C5-78E91BB34D1F}" dt="2024-09-30T18:13:20.148" v="291" actId="1076"/>
      <pc:docMkLst>
        <pc:docMk/>
      </pc:docMkLst>
      <pc:sldChg chg="modSp">
        <pc:chgData name="Wali Muhammad" userId="a50c5a49626fbc72" providerId="Windows Live" clId="Web-{EFC040B6-5DA9-4C03-85C5-78E91BB34D1F}" dt="2024-09-30T17:28:18.806" v="37" actId="20577"/>
        <pc:sldMkLst>
          <pc:docMk/>
          <pc:sldMk cId="2362372410" sldId="256"/>
        </pc:sldMkLst>
        <pc:spChg chg="mod">
          <ac:chgData name="Wali Muhammad" userId="a50c5a49626fbc72" providerId="Windows Live" clId="Web-{EFC040B6-5DA9-4C03-85C5-78E91BB34D1F}" dt="2024-09-30T17:27:35.071" v="10" actId="20577"/>
          <ac:spMkLst>
            <pc:docMk/>
            <pc:sldMk cId="2362372410" sldId="256"/>
            <ac:spMk id="10" creationId="{B54D8155-0B28-4CD8-AC7B-E4969046ACCF}"/>
          </ac:spMkLst>
        </pc:spChg>
        <pc:spChg chg="mod">
          <ac:chgData name="Wali Muhammad" userId="a50c5a49626fbc72" providerId="Windows Live" clId="Web-{EFC040B6-5DA9-4C03-85C5-78E91BB34D1F}" dt="2024-09-30T17:28:18.806" v="37" actId="20577"/>
          <ac:spMkLst>
            <pc:docMk/>
            <pc:sldMk cId="2362372410" sldId="256"/>
            <ac:spMk id="15" creationId="{F398D885-5ABF-4CDF-AA35-E689E8996CBB}"/>
          </ac:spMkLst>
        </pc:spChg>
        <pc:grpChg chg="mod">
          <ac:chgData name="Wali Muhammad" userId="a50c5a49626fbc72" providerId="Windows Live" clId="Web-{EFC040B6-5DA9-4C03-85C5-78E91BB34D1F}" dt="2024-09-30T17:27:48.947" v="11" actId="1076"/>
          <ac:grpSpMkLst>
            <pc:docMk/>
            <pc:sldMk cId="2362372410" sldId="256"/>
            <ac:grpSpMk id="13" creationId="{320F439B-CA06-4B81-8B06-606AF773BBE5}"/>
          </ac:grpSpMkLst>
        </pc:grpChg>
      </pc:sldChg>
      <pc:sldChg chg="modSp delAnim">
        <pc:chgData name="Wali Muhammad" userId="a50c5a49626fbc72" providerId="Windows Live" clId="Web-{EFC040B6-5DA9-4C03-85C5-78E91BB34D1F}" dt="2024-09-30T18:05:56.082" v="222" actId="20577"/>
        <pc:sldMkLst>
          <pc:docMk/>
          <pc:sldMk cId="2729330586" sldId="257"/>
        </pc:sldMkLst>
        <pc:spChg chg="mod">
          <ac:chgData name="Wali Muhammad" userId="a50c5a49626fbc72" providerId="Windows Live" clId="Web-{EFC040B6-5DA9-4C03-85C5-78E91BB34D1F}" dt="2024-09-30T18:05:56.082" v="222" actId="20577"/>
          <ac:spMkLst>
            <pc:docMk/>
            <pc:sldMk cId="2729330586" sldId="257"/>
            <ac:spMk id="20" creationId="{51FBE160-0218-4538-8512-007676367554}"/>
          </ac:spMkLst>
        </pc:spChg>
      </pc:sldChg>
      <pc:sldChg chg="modSp">
        <pc:chgData name="Wali Muhammad" userId="a50c5a49626fbc72" providerId="Windows Live" clId="Web-{EFC040B6-5DA9-4C03-85C5-78E91BB34D1F}" dt="2024-09-30T17:30:38.152" v="77" actId="20577"/>
        <pc:sldMkLst>
          <pc:docMk/>
          <pc:sldMk cId="3017542112" sldId="265"/>
        </pc:sldMkLst>
        <pc:spChg chg="mod">
          <ac:chgData name="Wali Muhammad" userId="a50c5a49626fbc72" providerId="Windows Live" clId="Web-{EFC040B6-5DA9-4C03-85C5-78E91BB34D1F}" dt="2024-09-30T17:30:38.152" v="77" actId="20577"/>
          <ac:spMkLst>
            <pc:docMk/>
            <pc:sldMk cId="3017542112" sldId="265"/>
            <ac:spMk id="22" creationId="{3727DB28-FFC9-EDF7-D988-88EA2052DB38}"/>
          </ac:spMkLst>
        </pc:spChg>
      </pc:sldChg>
      <pc:sldChg chg="addSp modSp">
        <pc:chgData name="Wali Muhammad" userId="a50c5a49626fbc72" providerId="Windows Live" clId="Web-{EFC040B6-5DA9-4C03-85C5-78E91BB34D1F}" dt="2024-09-30T18:08:18.119" v="278" actId="20577"/>
        <pc:sldMkLst>
          <pc:docMk/>
          <pc:sldMk cId="443443925" sldId="280"/>
        </pc:sldMkLst>
        <pc:spChg chg="add mod">
          <ac:chgData name="Wali Muhammad" userId="a50c5a49626fbc72" providerId="Windows Live" clId="Web-{EFC040B6-5DA9-4C03-85C5-78E91BB34D1F}" dt="2024-09-30T18:08:18.119" v="278" actId="20577"/>
          <ac:spMkLst>
            <pc:docMk/>
            <pc:sldMk cId="443443925" sldId="280"/>
            <ac:spMk id="3" creationId="{C8C5D90A-99FB-16FA-4C56-8AA279A28F9B}"/>
          </ac:spMkLst>
        </pc:spChg>
        <pc:spChg chg="mod">
          <ac:chgData name="Wali Muhammad" userId="a50c5a49626fbc72" providerId="Windows Live" clId="Web-{EFC040B6-5DA9-4C03-85C5-78E91BB34D1F}" dt="2024-09-30T18:02:56.872" v="121" actId="1076"/>
          <ac:spMkLst>
            <pc:docMk/>
            <pc:sldMk cId="443443925" sldId="280"/>
            <ac:spMk id="12" creationId="{28EB445F-9D23-42E1-B79E-7B8D196FD090}"/>
          </ac:spMkLst>
        </pc:spChg>
        <pc:spChg chg="mod">
          <ac:chgData name="Wali Muhammad" userId="a50c5a49626fbc72" providerId="Windows Live" clId="Web-{EFC040B6-5DA9-4C03-85C5-78E91BB34D1F}" dt="2024-09-30T18:03:06.059" v="122" actId="1076"/>
          <ac:spMkLst>
            <pc:docMk/>
            <pc:sldMk cId="443443925" sldId="280"/>
            <ac:spMk id="13" creationId="{68279B4A-BEB0-40DB-A3A0-8B6C64A1818A}"/>
          </ac:spMkLst>
        </pc:spChg>
        <pc:spChg chg="mod">
          <ac:chgData name="Wali Muhammad" userId="a50c5a49626fbc72" providerId="Windows Live" clId="Web-{EFC040B6-5DA9-4C03-85C5-78E91BB34D1F}" dt="2024-09-30T18:02:28.855" v="117" actId="1076"/>
          <ac:spMkLst>
            <pc:docMk/>
            <pc:sldMk cId="443443925" sldId="280"/>
            <ac:spMk id="14" creationId="{9279CCDC-35EC-4CE6-AF57-1E4A31F269C7}"/>
          </ac:spMkLst>
        </pc:spChg>
        <pc:spChg chg="mod">
          <ac:chgData name="Wali Muhammad" userId="a50c5a49626fbc72" providerId="Windows Live" clId="Web-{EFC040B6-5DA9-4C03-85C5-78E91BB34D1F}" dt="2024-09-30T18:02:15.745" v="114" actId="1076"/>
          <ac:spMkLst>
            <pc:docMk/>
            <pc:sldMk cId="443443925" sldId="280"/>
            <ac:spMk id="15" creationId="{22F20CC9-15B9-4F83-83D5-07014832EF6B}"/>
          </ac:spMkLst>
        </pc:spChg>
        <pc:spChg chg="mod">
          <ac:chgData name="Wali Muhammad" userId="a50c5a49626fbc72" providerId="Windows Live" clId="Web-{EFC040B6-5DA9-4C03-85C5-78E91BB34D1F}" dt="2024-09-30T18:03:11.341" v="123" actId="1076"/>
          <ac:spMkLst>
            <pc:docMk/>
            <pc:sldMk cId="443443925" sldId="280"/>
            <ac:spMk id="16" creationId="{6B99A8C6-03DD-4C33-978F-C6A3D440D51D}"/>
          </ac:spMkLst>
        </pc:spChg>
        <pc:spChg chg="mod">
          <ac:chgData name="Wali Muhammad" userId="a50c5a49626fbc72" providerId="Windows Live" clId="Web-{EFC040B6-5DA9-4C03-85C5-78E91BB34D1F}" dt="2024-09-30T18:01:14.211" v="105" actId="1076"/>
          <ac:spMkLst>
            <pc:docMk/>
            <pc:sldMk cId="443443925" sldId="280"/>
            <ac:spMk id="25" creationId="{01F1F866-E970-4CD9-869F-87FB117FE0BD}"/>
          </ac:spMkLst>
        </pc:spChg>
        <pc:spChg chg="mod">
          <ac:chgData name="Wali Muhammad" userId="a50c5a49626fbc72" providerId="Windows Live" clId="Web-{EFC040B6-5DA9-4C03-85C5-78E91BB34D1F}" dt="2024-09-30T18:02:37.464" v="118" actId="1076"/>
          <ac:spMkLst>
            <pc:docMk/>
            <pc:sldMk cId="443443925" sldId="280"/>
            <ac:spMk id="28" creationId="{16AD89F2-4906-4696-8897-674ECC46F4D2}"/>
          </ac:spMkLst>
        </pc:spChg>
        <pc:spChg chg="mod">
          <ac:chgData name="Wali Muhammad" userId="a50c5a49626fbc72" providerId="Windows Live" clId="Web-{EFC040B6-5DA9-4C03-85C5-78E91BB34D1F}" dt="2024-09-30T18:02:43.246" v="119" actId="1076"/>
          <ac:spMkLst>
            <pc:docMk/>
            <pc:sldMk cId="443443925" sldId="280"/>
            <ac:spMk id="30" creationId="{D1539543-6B70-4C93-90EE-B35B0C1052B7}"/>
          </ac:spMkLst>
        </pc:spChg>
        <pc:spChg chg="mod">
          <ac:chgData name="Wali Muhammad" userId="a50c5a49626fbc72" providerId="Windows Live" clId="Web-{EFC040B6-5DA9-4C03-85C5-78E91BB34D1F}" dt="2024-09-30T18:02:12.010" v="113" actId="1076"/>
          <ac:spMkLst>
            <pc:docMk/>
            <pc:sldMk cId="443443925" sldId="280"/>
            <ac:spMk id="31" creationId="{CA34F4CB-EFD6-4E3C-A4B1-38AA5960FAFD}"/>
          </ac:spMkLst>
        </pc:spChg>
      </pc:sldChg>
      <pc:sldChg chg="modSp">
        <pc:chgData name="Wali Muhammad" userId="a50c5a49626fbc72" providerId="Windows Live" clId="Web-{EFC040B6-5DA9-4C03-85C5-78E91BB34D1F}" dt="2024-09-30T18:06:24.177" v="230" actId="1076"/>
        <pc:sldMkLst>
          <pc:docMk/>
          <pc:sldMk cId="1375130577" sldId="296"/>
        </pc:sldMkLst>
        <pc:spChg chg="mod">
          <ac:chgData name="Wali Muhammad" userId="a50c5a49626fbc72" providerId="Windows Live" clId="Web-{EFC040B6-5DA9-4C03-85C5-78E91BB34D1F}" dt="2024-09-30T18:06:11.411" v="229" actId="20577"/>
          <ac:spMkLst>
            <pc:docMk/>
            <pc:sldMk cId="1375130577" sldId="296"/>
            <ac:spMk id="26" creationId="{D6061409-A4B3-4637-B374-8D72120F48D9}"/>
          </ac:spMkLst>
        </pc:spChg>
        <pc:spChg chg="mod">
          <ac:chgData name="Wali Muhammad" userId="a50c5a49626fbc72" providerId="Windows Live" clId="Web-{EFC040B6-5DA9-4C03-85C5-78E91BB34D1F}" dt="2024-09-30T18:06:24.177" v="230" actId="1076"/>
          <ac:spMkLst>
            <pc:docMk/>
            <pc:sldMk cId="1375130577" sldId="296"/>
            <ac:spMk id="32" creationId="{3291930F-741C-4985-B5C4-6B009FEFCC0D}"/>
          </ac:spMkLst>
        </pc:spChg>
      </pc:sldChg>
      <pc:sldChg chg="modSp">
        <pc:chgData name="Wali Muhammad" userId="a50c5a49626fbc72" providerId="Windows Live" clId="Web-{EFC040B6-5DA9-4C03-85C5-78E91BB34D1F}" dt="2024-09-30T17:56:33.245" v="96" actId="14100"/>
        <pc:sldMkLst>
          <pc:docMk/>
          <pc:sldMk cId="1553282461" sldId="299"/>
        </pc:sldMkLst>
        <pc:spChg chg="mod">
          <ac:chgData name="Wali Muhammad" userId="a50c5a49626fbc72" providerId="Windows Live" clId="Web-{EFC040B6-5DA9-4C03-85C5-78E91BB34D1F}" dt="2024-09-30T17:56:11.072" v="94" actId="1076"/>
          <ac:spMkLst>
            <pc:docMk/>
            <pc:sldMk cId="1553282461" sldId="299"/>
            <ac:spMk id="2" creationId="{C26182E1-C4DA-2DC4-DC35-065B37397082}"/>
          </ac:spMkLst>
        </pc:spChg>
        <pc:spChg chg="mod">
          <ac:chgData name="Wali Muhammad" userId="a50c5a49626fbc72" providerId="Windows Live" clId="Web-{EFC040B6-5DA9-4C03-85C5-78E91BB34D1F}" dt="2024-09-30T17:56:33.245" v="96" actId="14100"/>
          <ac:spMkLst>
            <pc:docMk/>
            <pc:sldMk cId="1553282461" sldId="299"/>
            <ac:spMk id="7" creationId="{D5E3AEB1-D0A6-3840-288A-2F663FCFF873}"/>
          </ac:spMkLst>
        </pc:spChg>
        <pc:spChg chg="mod">
          <ac:chgData name="Wali Muhammad" userId="a50c5a49626fbc72" providerId="Windows Live" clId="Web-{EFC040B6-5DA9-4C03-85C5-78E91BB34D1F}" dt="2024-09-30T17:56:21.495" v="95" actId="1076"/>
          <ac:spMkLst>
            <pc:docMk/>
            <pc:sldMk cId="1553282461" sldId="299"/>
            <ac:spMk id="21" creationId="{111B6B55-1D77-4697-A7BE-28AD463FAB43}"/>
          </ac:spMkLst>
        </pc:spChg>
        <pc:spChg chg="mod">
          <ac:chgData name="Wali Muhammad" userId="a50c5a49626fbc72" providerId="Windows Live" clId="Web-{EFC040B6-5DA9-4C03-85C5-78E91BB34D1F}" dt="2024-09-30T17:55:55.228" v="93" actId="20577"/>
          <ac:spMkLst>
            <pc:docMk/>
            <pc:sldMk cId="1553282461" sldId="299"/>
            <ac:spMk id="24" creationId="{CFE4C9D3-4D0A-4025-95D6-651D93C62A31}"/>
          </ac:spMkLst>
        </pc:spChg>
      </pc:sldChg>
      <pc:sldChg chg="addSp delSp modSp">
        <pc:chgData name="Wali Muhammad" userId="a50c5a49626fbc72" providerId="Windows Live" clId="Web-{EFC040B6-5DA9-4C03-85C5-78E91BB34D1F}" dt="2024-09-30T18:13:20.148" v="291" actId="1076"/>
        <pc:sldMkLst>
          <pc:docMk/>
          <pc:sldMk cId="2270448481" sldId="312"/>
        </pc:sldMkLst>
        <pc:spChg chg="mod">
          <ac:chgData name="Wali Muhammad" userId="a50c5a49626fbc72" providerId="Windows Live" clId="Web-{EFC040B6-5DA9-4C03-85C5-78E91BB34D1F}" dt="2024-09-30T18:13:20.148" v="291" actId="1076"/>
          <ac:spMkLst>
            <pc:docMk/>
            <pc:sldMk cId="2270448481" sldId="312"/>
            <ac:spMk id="2" creationId="{F2F19854-6577-0BF0-6FC1-7682FD03883C}"/>
          </ac:spMkLst>
        </pc:spChg>
        <pc:spChg chg="add mod">
          <ac:chgData name="Wali Muhammad" userId="a50c5a49626fbc72" providerId="Windows Live" clId="Web-{EFC040B6-5DA9-4C03-85C5-78E91BB34D1F}" dt="2024-09-30T18:12:13.161" v="283" actId="1076"/>
          <ac:spMkLst>
            <pc:docMk/>
            <pc:sldMk cId="2270448481" sldId="312"/>
            <ac:spMk id="4" creationId="{9B9AD9C4-B30D-9896-FF19-3B16C7CB0A70}"/>
          </ac:spMkLst>
        </pc:spChg>
        <pc:spChg chg="mod">
          <ac:chgData name="Wali Muhammad" userId="a50c5a49626fbc72" providerId="Windows Live" clId="Web-{EFC040B6-5DA9-4C03-85C5-78E91BB34D1F}" dt="2024-09-30T18:12:24.942" v="286" actId="1076"/>
          <ac:spMkLst>
            <pc:docMk/>
            <pc:sldMk cId="2270448481" sldId="312"/>
            <ac:spMk id="6" creationId="{710CDF75-59AD-C299-0065-FEE300DFAA08}"/>
          </ac:spMkLst>
        </pc:spChg>
        <pc:spChg chg="mod">
          <ac:chgData name="Wali Muhammad" userId="a50c5a49626fbc72" providerId="Windows Live" clId="Web-{EFC040B6-5DA9-4C03-85C5-78E91BB34D1F}" dt="2024-09-30T18:12:28.958" v="287" actId="1076"/>
          <ac:spMkLst>
            <pc:docMk/>
            <pc:sldMk cId="2270448481" sldId="312"/>
            <ac:spMk id="7" creationId="{E1483FD5-5F03-DD0E-9757-0FE256EAB057}"/>
          </ac:spMkLst>
        </pc:spChg>
        <pc:spChg chg="mod">
          <ac:chgData name="Wali Muhammad" userId="a50c5a49626fbc72" providerId="Windows Live" clId="Web-{EFC040B6-5DA9-4C03-85C5-78E91BB34D1F}" dt="2024-09-30T18:12:33.458" v="289" actId="1076"/>
          <ac:spMkLst>
            <pc:docMk/>
            <pc:sldMk cId="2270448481" sldId="312"/>
            <ac:spMk id="9" creationId="{0D6B7CAB-1BBC-FCB5-2BB5-B12A29A49231}"/>
          </ac:spMkLst>
        </pc:spChg>
        <pc:spChg chg="del">
          <ac:chgData name="Wali Muhammad" userId="a50c5a49626fbc72" providerId="Windows Live" clId="Web-{EFC040B6-5DA9-4C03-85C5-78E91BB34D1F}" dt="2024-09-30T18:12:01.113" v="281"/>
          <ac:spMkLst>
            <pc:docMk/>
            <pc:sldMk cId="2270448481" sldId="312"/>
            <ac:spMk id="10" creationId="{F6363FD7-6EA3-321A-0695-8702B2D33881}"/>
          </ac:spMkLst>
        </pc:spChg>
        <pc:spChg chg="mod">
          <ac:chgData name="Wali Muhammad" userId="a50c5a49626fbc72" providerId="Windows Live" clId="Web-{EFC040B6-5DA9-4C03-85C5-78E91BB34D1F}" dt="2024-09-30T18:12:36.099" v="290" actId="1076"/>
          <ac:spMkLst>
            <pc:docMk/>
            <pc:sldMk cId="2270448481" sldId="312"/>
            <ac:spMk id="12" creationId="{F1F67C78-C3AF-5E3D-57C6-D76CD77D190A}"/>
          </ac:spMkLst>
        </pc:spChg>
      </pc:sldChg>
      <pc:sldChg chg="add replId">
        <pc:chgData name="Wali Muhammad" userId="a50c5a49626fbc72" providerId="Windows Live" clId="Web-{EFC040B6-5DA9-4C03-85C5-78E91BB34D1F}" dt="2024-09-30T18:00:31.522" v="97"/>
        <pc:sldMkLst>
          <pc:docMk/>
          <pc:sldMk cId="991317835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7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9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0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79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1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8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6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811C3F-2025-4FA5-B959-69891F2E022B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42483D-277E-463A-9CA6-D89832919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000">
              <a:srgbClr val="002060"/>
            </a:gs>
            <a:gs pos="86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6A8616-D723-43DB-9F1E-0DD07129A3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6">
                  <a:shade val="30000"/>
                  <a:satMod val="115000"/>
                </a:schemeClr>
              </a:gs>
              <a:gs pos="37000">
                <a:schemeClr val="accent6">
                  <a:shade val="67500"/>
                  <a:satMod val="115000"/>
                </a:schemeClr>
              </a:gs>
              <a:gs pos="18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0C7211-3C64-41AF-B466-30780C4DBCCF}"/>
              </a:ext>
            </a:extLst>
          </p:cNvPr>
          <p:cNvSpPr/>
          <p:nvPr/>
        </p:nvSpPr>
        <p:spPr>
          <a:xfrm>
            <a:off x="2503303" y="2734103"/>
            <a:ext cx="2466754" cy="246675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58">
            <a:extLst>
              <a:ext uri="{FF2B5EF4-FFF2-40B4-BE49-F238E27FC236}">
                <a16:creationId xmlns:a16="http://schemas.microsoft.com/office/drawing/2014/main" id="{8FF758D5-EA0F-4B01-BCF9-A288C6093004}"/>
              </a:ext>
            </a:extLst>
          </p:cNvPr>
          <p:cNvSpPr/>
          <p:nvPr/>
        </p:nvSpPr>
        <p:spPr>
          <a:xfrm>
            <a:off x="582537" y="416206"/>
            <a:ext cx="4635795" cy="463579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72F4F3-C6BE-4D94-A04A-10EAAB131491}"/>
              </a:ext>
            </a:extLst>
          </p:cNvPr>
          <p:cNvSpPr/>
          <p:nvPr/>
        </p:nvSpPr>
        <p:spPr>
          <a:xfrm>
            <a:off x="10748695" y="950135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AFC073-26CB-4EA5-9229-31C124DDD2FE}"/>
              </a:ext>
            </a:extLst>
          </p:cNvPr>
          <p:cNvSpPr/>
          <p:nvPr/>
        </p:nvSpPr>
        <p:spPr>
          <a:xfrm>
            <a:off x="3546623" y="408742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D8155-0B28-4CD8-AC7B-E4969046ACCF}"/>
              </a:ext>
            </a:extLst>
          </p:cNvPr>
          <p:cNvSpPr txBox="1"/>
          <p:nvPr/>
        </p:nvSpPr>
        <p:spPr>
          <a:xfrm>
            <a:off x="5800870" y="3082792"/>
            <a:ext cx="60676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SDA Lab Project</a:t>
            </a:r>
            <a:endParaRPr lang="en-US" sz="6000" b="1" dirty="0">
              <a:solidFill>
                <a:schemeClr val="bg1"/>
              </a:solidFill>
              <a:latin typeface="Lato Black" panose="020F0502020204030203" pitchFamily="34" charset="77"/>
              <a:ea typeface="Lato Black"/>
              <a:cs typeface="Lato Black"/>
            </a:endParaRPr>
          </a:p>
        </p:txBody>
      </p:sp>
      <p:sp>
        <p:nvSpPr>
          <p:cNvPr id="11" name="Freeform 70">
            <a:extLst>
              <a:ext uri="{FF2B5EF4-FFF2-40B4-BE49-F238E27FC236}">
                <a16:creationId xmlns:a16="http://schemas.microsoft.com/office/drawing/2014/main" id="{544B4638-3757-4CA7-B6F4-F1C8F98A9394}"/>
              </a:ext>
            </a:extLst>
          </p:cNvPr>
          <p:cNvSpPr/>
          <p:nvPr/>
        </p:nvSpPr>
        <p:spPr>
          <a:xfrm rot="5400000">
            <a:off x="-138304" y="4981787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2BB883A9-3D32-450F-A3C9-9238FD1B15D5}"/>
              </a:ext>
            </a:extLst>
          </p:cNvPr>
          <p:cNvSpPr/>
          <p:nvPr/>
        </p:nvSpPr>
        <p:spPr>
          <a:xfrm>
            <a:off x="864701" y="615093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0F439B-CA06-4B81-8B06-606AF773BBE5}"/>
              </a:ext>
            </a:extLst>
          </p:cNvPr>
          <p:cNvGrpSpPr/>
          <p:nvPr/>
        </p:nvGrpSpPr>
        <p:grpSpPr>
          <a:xfrm>
            <a:off x="7089994" y="4582281"/>
            <a:ext cx="4525926" cy="473273"/>
            <a:chOff x="6549656" y="4247624"/>
            <a:chExt cx="4525926" cy="473273"/>
          </a:xfrm>
        </p:grpSpPr>
        <p:sp>
          <p:nvSpPr>
            <p:cNvPr id="14" name="Rounded Rectangle 75">
              <a:extLst>
                <a:ext uri="{FF2B5EF4-FFF2-40B4-BE49-F238E27FC236}">
                  <a16:creationId xmlns:a16="http://schemas.microsoft.com/office/drawing/2014/main" id="{4AB66AFD-DF7B-46A7-97B8-5F0A92FD3B00}"/>
                </a:ext>
              </a:extLst>
            </p:cNvPr>
            <p:cNvSpPr/>
            <p:nvPr/>
          </p:nvSpPr>
          <p:spPr>
            <a:xfrm>
              <a:off x="6549656" y="4264229"/>
              <a:ext cx="4525926" cy="456668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98D885-5ABF-4CDF-AA35-E689E8996CBB}"/>
                </a:ext>
              </a:extLst>
            </p:cNvPr>
            <p:cNvSpPr txBox="1"/>
            <p:nvPr/>
          </p:nvSpPr>
          <p:spPr>
            <a:xfrm>
              <a:off x="7534233" y="4247624"/>
              <a:ext cx="339603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2021-SE-39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360B7AC-B6BC-458F-9D06-C94CB0B2B47E}"/>
              </a:ext>
            </a:extLst>
          </p:cNvPr>
          <p:cNvSpPr txBox="1"/>
          <p:nvPr/>
        </p:nvSpPr>
        <p:spPr>
          <a:xfrm>
            <a:off x="6973670" y="2503270"/>
            <a:ext cx="2376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S-Re 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D7994-9363-4007-B259-B8C62CDB0F44}"/>
              </a:ext>
            </a:extLst>
          </p:cNvPr>
          <p:cNvSpPr/>
          <p:nvPr/>
        </p:nvSpPr>
        <p:spPr>
          <a:xfrm>
            <a:off x="5935624" y="2720741"/>
            <a:ext cx="1092779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Freeform 66">
            <a:extLst>
              <a:ext uri="{FF2B5EF4-FFF2-40B4-BE49-F238E27FC236}">
                <a16:creationId xmlns:a16="http://schemas.microsoft.com/office/drawing/2014/main" id="{DFC0C13E-A123-4C41-A870-C22100F5EB51}"/>
              </a:ext>
            </a:extLst>
          </p:cNvPr>
          <p:cNvSpPr/>
          <p:nvPr/>
        </p:nvSpPr>
        <p:spPr>
          <a:xfrm rot="16200000">
            <a:off x="10324294" y="138304"/>
            <a:ext cx="2006010" cy="1729402"/>
          </a:xfrm>
          <a:custGeom>
            <a:avLst/>
            <a:gdLst>
              <a:gd name="connsiteX0" fmla="*/ 956931 w 1304261"/>
              <a:gd name="connsiteY0" fmla="*/ 0 h 1124417"/>
              <a:gd name="connsiteX1" fmla="*/ 1241493 w 1304261"/>
              <a:gd name="connsiteY1" fmla="*/ 43022 h 1124417"/>
              <a:gd name="connsiteX2" fmla="*/ 1304261 w 1304261"/>
              <a:gd name="connsiteY2" fmla="*/ 65995 h 1124417"/>
              <a:gd name="connsiteX3" fmla="*/ 1304261 w 1304261"/>
              <a:gd name="connsiteY3" fmla="*/ 488315 h 1124417"/>
              <a:gd name="connsiteX4" fmla="*/ 1284111 w 1304261"/>
              <a:gd name="connsiteY4" fmla="*/ 471689 h 1124417"/>
              <a:gd name="connsiteX5" fmla="*/ 956930 w 1304261"/>
              <a:gd name="connsiteY5" fmla="*/ 371749 h 1124417"/>
              <a:gd name="connsiteX6" fmla="*/ 371748 w 1304261"/>
              <a:gd name="connsiteY6" fmla="*/ 956931 h 1124417"/>
              <a:gd name="connsiteX7" fmla="*/ 383637 w 1304261"/>
              <a:gd name="connsiteY7" fmla="*/ 1074866 h 1124417"/>
              <a:gd name="connsiteX8" fmla="*/ 399018 w 1304261"/>
              <a:gd name="connsiteY8" fmla="*/ 1124417 h 1124417"/>
              <a:gd name="connsiteX9" fmla="*/ 15570 w 1304261"/>
              <a:gd name="connsiteY9" fmla="*/ 1124417 h 1124417"/>
              <a:gd name="connsiteX10" fmla="*/ 4941 w 1304261"/>
              <a:gd name="connsiteY10" fmla="*/ 1054772 h 1124417"/>
              <a:gd name="connsiteX11" fmla="*/ 0 w 1304261"/>
              <a:gd name="connsiteY11" fmla="*/ 956931 h 1124417"/>
              <a:gd name="connsiteX12" fmla="*/ 956931 w 1304261"/>
              <a:gd name="connsiteY12" fmla="*/ 0 h 11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04261" h="1124417">
                <a:moveTo>
                  <a:pt x="956931" y="0"/>
                </a:moveTo>
                <a:cubicBezTo>
                  <a:pt x="1056024" y="0"/>
                  <a:pt x="1151600" y="15062"/>
                  <a:pt x="1241493" y="43022"/>
                </a:cubicBezTo>
                <a:lnTo>
                  <a:pt x="1304261" y="65995"/>
                </a:lnTo>
                <a:lnTo>
                  <a:pt x="1304261" y="488315"/>
                </a:lnTo>
                <a:lnTo>
                  <a:pt x="1284111" y="471689"/>
                </a:lnTo>
                <a:cubicBezTo>
                  <a:pt x="1190715" y="408592"/>
                  <a:pt x="1078125" y="371749"/>
                  <a:pt x="956930" y="371749"/>
                </a:cubicBezTo>
                <a:cubicBezTo>
                  <a:pt x="633743" y="371749"/>
                  <a:pt x="371748" y="633744"/>
                  <a:pt x="371748" y="956931"/>
                </a:cubicBezTo>
                <a:cubicBezTo>
                  <a:pt x="371748" y="997330"/>
                  <a:pt x="375842" y="1036772"/>
                  <a:pt x="383637" y="1074866"/>
                </a:cubicBezTo>
                <a:lnTo>
                  <a:pt x="399018" y="1124417"/>
                </a:lnTo>
                <a:lnTo>
                  <a:pt x="15570" y="1124417"/>
                </a:lnTo>
                <a:lnTo>
                  <a:pt x="4941" y="1054772"/>
                </a:lnTo>
                <a:cubicBezTo>
                  <a:pt x="1674" y="1022603"/>
                  <a:pt x="0" y="989962"/>
                  <a:pt x="0" y="956931"/>
                </a:cubicBezTo>
                <a:cubicBezTo>
                  <a:pt x="0" y="428433"/>
                  <a:pt x="428433" y="0"/>
                  <a:pt x="95693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00B301-FB54-4B34-302F-AE50ADD8F886}"/>
              </a:ext>
            </a:extLst>
          </p:cNvPr>
          <p:cNvSpPr/>
          <p:nvPr/>
        </p:nvSpPr>
        <p:spPr>
          <a:xfrm>
            <a:off x="9848118" y="226149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237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on a screen">
            <a:extLst>
              <a:ext uri="{FF2B5EF4-FFF2-40B4-BE49-F238E27FC236}">
                <a16:creationId xmlns:a16="http://schemas.microsoft.com/office/drawing/2014/main" id="{10FDC70A-C047-C28B-B6E6-D69AD1AC2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72" y="0"/>
            <a:ext cx="12237571" cy="68530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383741" y="1266061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280182" y="623094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3122373" y="7073137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445650" y="1808956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10265492" y="702402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2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0693819" y="-1929418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280182" y="437166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727468" y="511712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-415499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269706A4-2492-CBB6-357A-47AFB8ABC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1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466172" y="5600939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340309" y="585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388980" y="56036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560360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93CDB96-7403-516B-9626-D5E6DF6F3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67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5755065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9657133" y="-1027290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1003005" y="5692801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1682494" y="721092"/>
            <a:ext cx="1019012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911416" y="90509"/>
            <a:ext cx="1474444" cy="1384389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6226892" y="634652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5857243-C3CE-E637-5B88-A5029A9E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86" y="944683"/>
            <a:ext cx="841174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49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-45571" y="5779082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0353479" y="226025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121920" y="462596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1172988" y="3185326"/>
            <a:ext cx="1019012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346399" y="226025"/>
            <a:ext cx="1474444" cy="1384389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9897080" y="618595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EAFC8625-E486-51B9-74C8-8BE954334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96" y="588443"/>
            <a:ext cx="8379977" cy="5174095"/>
          </a:xfrm>
          <a:prstGeom prst="rect">
            <a:avLst/>
          </a:prstGeom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FF2347C8-821E-B134-3E19-AC48D5C57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1" y="-7230122"/>
            <a:ext cx="10633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466172" y="5600939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340309" y="585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388980" y="56036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560360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F1799D3-CF8D-7B80-0D2A-B309DA02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466172" y="5600939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340309" y="585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388980" y="56036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560360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335F101-3E1F-7982-BF29-D4E716A42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7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466172" y="5600939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340309" y="585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388980" y="56036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560360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DE0D41D6-E858-C185-381A-45E91859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" y="-15240"/>
            <a:ext cx="12167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466172" y="5600939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340309" y="585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388980" y="56036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560360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ADA9BE-7DD2-CC67-1BB0-909562EAB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8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2466172" y="5600939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2340309" y="585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2388980" y="560360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-1277177" y="560360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4428572" y="743769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08841CE-38D6-6619-8418-DD81AEF4D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8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97CFAF-F1FD-4BC6-9853-3792D6926CF6}"/>
              </a:ext>
            </a:extLst>
          </p:cNvPr>
          <p:cNvSpPr/>
          <p:nvPr/>
        </p:nvSpPr>
        <p:spPr>
          <a:xfrm>
            <a:off x="0" y="0"/>
            <a:ext cx="654911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2B938-619B-480F-AB0F-E6874881AD72}"/>
              </a:ext>
            </a:extLst>
          </p:cNvPr>
          <p:cNvSpPr/>
          <p:nvPr/>
        </p:nvSpPr>
        <p:spPr>
          <a:xfrm>
            <a:off x="817635" y="1067172"/>
            <a:ext cx="4789547" cy="47895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AGENDA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6776E4-ABB6-49BF-8FA3-0FC0F586FAE3}"/>
              </a:ext>
            </a:extLst>
          </p:cNvPr>
          <p:cNvSpPr/>
          <p:nvPr/>
        </p:nvSpPr>
        <p:spPr>
          <a:xfrm>
            <a:off x="11430759" y="354061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FBE160-0218-4538-8512-007676367554}"/>
              </a:ext>
            </a:extLst>
          </p:cNvPr>
          <p:cNvSpPr txBox="1"/>
          <p:nvPr/>
        </p:nvSpPr>
        <p:spPr>
          <a:xfrm>
            <a:off x="7204565" y="1659285"/>
            <a:ext cx="4606307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/>
                <a:ea typeface="Lato Black"/>
                <a:cs typeface="Lato Black"/>
              </a:rPr>
              <a:t>Requirements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D4EE8C-E12E-4EBE-B549-5DAF730B4565}"/>
              </a:ext>
            </a:extLst>
          </p:cNvPr>
          <p:cNvSpPr/>
          <p:nvPr/>
        </p:nvSpPr>
        <p:spPr>
          <a:xfrm>
            <a:off x="3388856" y="3825662"/>
            <a:ext cx="1092779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Donut 6">
            <a:extLst>
              <a:ext uri="{FF2B5EF4-FFF2-40B4-BE49-F238E27FC236}">
                <a16:creationId xmlns:a16="http://schemas.microsoft.com/office/drawing/2014/main" id="{7FDBC216-E2B1-4194-8B0F-1E45FBE09D53}"/>
              </a:ext>
            </a:extLst>
          </p:cNvPr>
          <p:cNvSpPr/>
          <p:nvPr/>
        </p:nvSpPr>
        <p:spPr>
          <a:xfrm>
            <a:off x="10807959" y="5730558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onut 58">
            <a:extLst>
              <a:ext uri="{FF2B5EF4-FFF2-40B4-BE49-F238E27FC236}">
                <a16:creationId xmlns:a16="http://schemas.microsoft.com/office/drawing/2014/main" id="{D789804E-E416-21F8-B312-F5CED0350ACB}"/>
              </a:ext>
            </a:extLst>
          </p:cNvPr>
          <p:cNvSpPr/>
          <p:nvPr/>
        </p:nvSpPr>
        <p:spPr>
          <a:xfrm>
            <a:off x="1163612" y="1067172"/>
            <a:ext cx="1007706" cy="98856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34FD9D-B56B-D4A2-B405-94E976807263}"/>
              </a:ext>
            </a:extLst>
          </p:cNvPr>
          <p:cNvSpPr/>
          <p:nvPr/>
        </p:nvSpPr>
        <p:spPr>
          <a:xfrm>
            <a:off x="5893659" y="285547"/>
            <a:ext cx="1275907" cy="12759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74">
            <a:extLst>
              <a:ext uri="{FF2B5EF4-FFF2-40B4-BE49-F238E27FC236}">
                <a16:creationId xmlns:a16="http://schemas.microsoft.com/office/drawing/2014/main" id="{BCF29AD0-DE26-D5F3-1080-2EBE38776573}"/>
              </a:ext>
            </a:extLst>
          </p:cNvPr>
          <p:cNvSpPr/>
          <p:nvPr/>
        </p:nvSpPr>
        <p:spPr>
          <a:xfrm>
            <a:off x="4354348" y="6150934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389E06-A4F3-D93B-F037-3E2401343970}"/>
              </a:ext>
            </a:extLst>
          </p:cNvPr>
          <p:cNvSpPr/>
          <p:nvPr/>
        </p:nvSpPr>
        <p:spPr>
          <a:xfrm>
            <a:off x="932323" y="4930516"/>
            <a:ext cx="1470284" cy="1301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3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-45156" y="6946083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-2666584" y="2417472"/>
            <a:ext cx="2141072" cy="202195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10799958" y="712499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1011735" y="-2323951"/>
            <a:ext cx="1007706" cy="949638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2024039" y="7257072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B93D1E-192F-A027-2C23-C4C1519FB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9B9AD9C4-B30D-9896-FF19-3B16C7CB0A70}"/>
              </a:ext>
            </a:extLst>
          </p:cNvPr>
          <p:cNvSpPr/>
          <p:nvPr/>
        </p:nvSpPr>
        <p:spPr>
          <a:xfrm rot="16200000" flipH="1">
            <a:off x="-5324140" y="-3153916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4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79CCDC-35EC-4CE6-AF57-1E4A31F269C7}"/>
              </a:ext>
            </a:extLst>
          </p:cNvPr>
          <p:cNvSpPr/>
          <p:nvPr/>
        </p:nvSpPr>
        <p:spPr>
          <a:xfrm flipH="1">
            <a:off x="2917724" y="-1513"/>
            <a:ext cx="9274276" cy="5979854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nut 5">
            <a:extLst>
              <a:ext uri="{FF2B5EF4-FFF2-40B4-BE49-F238E27FC236}">
                <a16:creationId xmlns:a16="http://schemas.microsoft.com/office/drawing/2014/main" id="{22F20CC9-15B9-4F83-83D5-07014832EF6B}"/>
              </a:ext>
            </a:extLst>
          </p:cNvPr>
          <p:cNvSpPr/>
          <p:nvPr/>
        </p:nvSpPr>
        <p:spPr>
          <a:xfrm>
            <a:off x="10583765" y="3109370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01F1F866-E970-4CD9-869F-87FB117FE0BD}"/>
              </a:ext>
            </a:extLst>
          </p:cNvPr>
          <p:cNvSpPr/>
          <p:nvPr/>
        </p:nvSpPr>
        <p:spPr>
          <a:xfrm rot="10800000">
            <a:off x="10505057" y="-100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5F06E77-0990-44B3-92AD-0AC1BCCE2BB6}"/>
              </a:ext>
            </a:extLst>
          </p:cNvPr>
          <p:cNvSpPr/>
          <p:nvPr/>
        </p:nvSpPr>
        <p:spPr>
          <a:xfrm>
            <a:off x="2531807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BBA56B-2367-47A5-B411-BCBB7C39AFD6}"/>
              </a:ext>
            </a:extLst>
          </p:cNvPr>
          <p:cNvSpPr/>
          <p:nvPr/>
        </p:nvSpPr>
        <p:spPr>
          <a:xfrm>
            <a:off x="8806931" y="446483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28EB445F-9D23-42E1-B79E-7B8D196FD090}"/>
              </a:ext>
            </a:extLst>
          </p:cNvPr>
          <p:cNvSpPr/>
          <p:nvPr/>
        </p:nvSpPr>
        <p:spPr>
          <a:xfrm rot="16200000" flipH="1">
            <a:off x="-306229" y="306128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89F2-4906-4696-8897-674ECC46F4D2}"/>
              </a:ext>
            </a:extLst>
          </p:cNvPr>
          <p:cNvSpPr txBox="1"/>
          <p:nvPr/>
        </p:nvSpPr>
        <p:spPr>
          <a:xfrm>
            <a:off x="5104191" y="656835"/>
            <a:ext cx="65345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Conclusion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539543-6B70-4C93-90EE-B35B0C1052B7}"/>
              </a:ext>
            </a:extLst>
          </p:cNvPr>
          <p:cNvSpPr/>
          <p:nvPr/>
        </p:nvSpPr>
        <p:spPr>
          <a:xfrm>
            <a:off x="5239849" y="1468283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4F4CB-EFD6-4E3C-A4B1-38AA5960FAFD}"/>
              </a:ext>
            </a:extLst>
          </p:cNvPr>
          <p:cNvSpPr/>
          <p:nvPr/>
        </p:nvSpPr>
        <p:spPr>
          <a:xfrm>
            <a:off x="10126785" y="698813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99A8C6-03DD-4C33-978F-C6A3D440D51D}"/>
              </a:ext>
            </a:extLst>
          </p:cNvPr>
          <p:cNvSpPr/>
          <p:nvPr/>
        </p:nvSpPr>
        <p:spPr>
          <a:xfrm>
            <a:off x="3171725" y="4466046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279B4A-BEB0-40DB-A3A0-8B6C64A1818A}"/>
              </a:ext>
            </a:extLst>
          </p:cNvPr>
          <p:cNvSpPr/>
          <p:nvPr/>
        </p:nvSpPr>
        <p:spPr>
          <a:xfrm>
            <a:off x="729616" y="2027731"/>
            <a:ext cx="2565469" cy="25654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5D90A-99FB-16FA-4C56-8AA279A28F9B}"/>
              </a:ext>
            </a:extLst>
          </p:cNvPr>
          <p:cNvSpPr txBox="1"/>
          <p:nvPr/>
        </p:nvSpPr>
        <p:spPr>
          <a:xfrm>
            <a:off x="5242572" y="1874672"/>
            <a:ext cx="572089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 Black"/>
              <a:ea typeface="Lato Black"/>
              <a:cs typeface="Lato Black"/>
            </a:endParaRPr>
          </a:p>
        </p:txBody>
      </p:sp>
    </p:spTree>
    <p:extLst>
      <p:ext uri="{BB962C8B-B14F-4D97-AF65-F5344CB8AC3E}">
        <p14:creationId xmlns:p14="http://schemas.microsoft.com/office/powerpoint/2010/main" val="44344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79CCDC-35EC-4CE6-AF57-1E4A31F269C7}"/>
              </a:ext>
            </a:extLst>
          </p:cNvPr>
          <p:cNvSpPr/>
          <p:nvPr/>
        </p:nvSpPr>
        <p:spPr>
          <a:xfrm flipH="1">
            <a:off x="3764392" y="2414309"/>
            <a:ext cx="8427608" cy="119901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nut 5">
            <a:extLst>
              <a:ext uri="{FF2B5EF4-FFF2-40B4-BE49-F238E27FC236}">
                <a16:creationId xmlns:a16="http://schemas.microsoft.com/office/drawing/2014/main" id="{22F20CC9-15B9-4F83-83D5-07014832EF6B}"/>
              </a:ext>
            </a:extLst>
          </p:cNvPr>
          <p:cNvSpPr/>
          <p:nvPr/>
        </p:nvSpPr>
        <p:spPr>
          <a:xfrm>
            <a:off x="10312832" y="1562792"/>
            <a:ext cx="1199011" cy="1199011"/>
          </a:xfrm>
          <a:prstGeom prst="donut">
            <a:avLst>
              <a:gd name="adj" fmla="val 133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:a16="http://schemas.microsoft.com/office/drawing/2014/main" id="{01F1F866-E970-4CD9-869F-87FB117FE0BD}"/>
              </a:ext>
            </a:extLst>
          </p:cNvPr>
          <p:cNvSpPr/>
          <p:nvPr/>
        </p:nvSpPr>
        <p:spPr>
          <a:xfrm rot="10800000">
            <a:off x="8235990" y="-33967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C5F06E77-0990-44B3-92AD-0AC1BCCE2BB6}"/>
              </a:ext>
            </a:extLst>
          </p:cNvPr>
          <p:cNvSpPr/>
          <p:nvPr/>
        </p:nvSpPr>
        <p:spPr>
          <a:xfrm>
            <a:off x="2531807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BBA56B-2367-47A5-B411-BCBB7C39AFD6}"/>
              </a:ext>
            </a:extLst>
          </p:cNvPr>
          <p:cNvSpPr/>
          <p:nvPr/>
        </p:nvSpPr>
        <p:spPr>
          <a:xfrm>
            <a:off x="8806931" y="446483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28EB445F-9D23-42E1-B79E-7B8D196FD090}"/>
              </a:ext>
            </a:extLst>
          </p:cNvPr>
          <p:cNvSpPr/>
          <p:nvPr/>
        </p:nvSpPr>
        <p:spPr>
          <a:xfrm rot="16200000" flipH="1">
            <a:off x="-306229" y="272261"/>
            <a:ext cx="5720894" cy="5108436"/>
          </a:xfrm>
          <a:custGeom>
            <a:avLst/>
            <a:gdLst>
              <a:gd name="connsiteX0" fmla="*/ 4462680 w 4814462"/>
              <a:gd name="connsiteY0" fmla="*/ 0 h 4299043"/>
              <a:gd name="connsiteX1" fmla="*/ 2898295 w 4814462"/>
              <a:gd name="connsiteY1" fmla="*/ 0 h 4299043"/>
              <a:gd name="connsiteX2" fmla="*/ 2990914 w 4814462"/>
              <a:gd name="connsiteY2" fmla="*/ 69259 h 4299043"/>
              <a:gd name="connsiteX3" fmla="*/ 3612936 w 4814462"/>
              <a:gd name="connsiteY3" fmla="*/ 1388229 h 4299043"/>
              <a:gd name="connsiteX4" fmla="*/ 1903648 w 4814462"/>
              <a:gd name="connsiteY4" fmla="*/ 3097517 h 4299043"/>
              <a:gd name="connsiteX5" fmla="*/ 194360 w 4814462"/>
              <a:gd name="connsiteY5" fmla="*/ 1388229 h 4299043"/>
              <a:gd name="connsiteX6" fmla="*/ 816382 w 4814462"/>
              <a:gd name="connsiteY6" fmla="*/ 69259 h 4299043"/>
              <a:gd name="connsiteX7" fmla="*/ 909001 w 4814462"/>
              <a:gd name="connsiteY7" fmla="*/ 0 h 4299043"/>
              <a:gd name="connsiteX8" fmla="*/ 0 w 4814462"/>
              <a:gd name="connsiteY8" fmla="*/ 0 h 4299043"/>
              <a:gd name="connsiteX9" fmla="*/ 0 w 4814462"/>
              <a:gd name="connsiteY9" fmla="*/ 3587003 h 4299043"/>
              <a:gd name="connsiteX10" fmla="*/ 52100 w 4814462"/>
              <a:gd name="connsiteY10" fmla="*/ 3634355 h 4299043"/>
              <a:gd name="connsiteX11" fmla="*/ 1903648 w 4814462"/>
              <a:gd name="connsiteY11" fmla="*/ 4299043 h 4299043"/>
              <a:gd name="connsiteX12" fmla="*/ 4814462 w 4814462"/>
              <a:gd name="connsiteY12" fmla="*/ 1388229 h 4299043"/>
              <a:gd name="connsiteX13" fmla="*/ 4463143 w 4814462"/>
              <a:gd name="connsiteY13" fmla="*/ 762 h 429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14462" h="4299043">
                <a:moveTo>
                  <a:pt x="4462680" y="0"/>
                </a:moveTo>
                <a:lnTo>
                  <a:pt x="2898295" y="0"/>
                </a:lnTo>
                <a:lnTo>
                  <a:pt x="2990914" y="69259"/>
                </a:lnTo>
                <a:cubicBezTo>
                  <a:pt x="3370798" y="382768"/>
                  <a:pt x="3612936" y="857221"/>
                  <a:pt x="3612936" y="1388229"/>
                </a:cubicBezTo>
                <a:cubicBezTo>
                  <a:pt x="3612936" y="2332243"/>
                  <a:pt x="2847662" y="3097517"/>
                  <a:pt x="1903648" y="3097517"/>
                </a:cubicBezTo>
                <a:cubicBezTo>
                  <a:pt x="959634" y="3097517"/>
                  <a:pt x="194360" y="2332243"/>
                  <a:pt x="194360" y="1388229"/>
                </a:cubicBezTo>
                <a:cubicBezTo>
                  <a:pt x="194360" y="857221"/>
                  <a:pt x="436497" y="382768"/>
                  <a:pt x="816382" y="69259"/>
                </a:cubicBezTo>
                <a:lnTo>
                  <a:pt x="909001" y="0"/>
                </a:lnTo>
                <a:lnTo>
                  <a:pt x="0" y="0"/>
                </a:lnTo>
                <a:lnTo>
                  <a:pt x="0" y="3587003"/>
                </a:lnTo>
                <a:lnTo>
                  <a:pt x="52100" y="3634355"/>
                </a:lnTo>
                <a:cubicBezTo>
                  <a:pt x="555260" y="4049599"/>
                  <a:pt x="1200324" y="4299043"/>
                  <a:pt x="1903648" y="4299043"/>
                </a:cubicBezTo>
                <a:cubicBezTo>
                  <a:pt x="3511246" y="4299043"/>
                  <a:pt x="4814462" y="2995827"/>
                  <a:pt x="4814462" y="1388229"/>
                </a:cubicBezTo>
                <a:cubicBezTo>
                  <a:pt x="4814462" y="885855"/>
                  <a:pt x="4687195" y="413205"/>
                  <a:pt x="4463143" y="7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89F2-4906-4696-8897-674ECC46F4D2}"/>
              </a:ext>
            </a:extLst>
          </p:cNvPr>
          <p:cNvSpPr txBox="1"/>
          <p:nvPr/>
        </p:nvSpPr>
        <p:spPr>
          <a:xfrm>
            <a:off x="5380769" y="2694479"/>
            <a:ext cx="653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539543-6B70-4C93-90EE-B35B0C1052B7}"/>
              </a:ext>
            </a:extLst>
          </p:cNvPr>
          <p:cNvSpPr/>
          <p:nvPr/>
        </p:nvSpPr>
        <p:spPr>
          <a:xfrm>
            <a:off x="5606738" y="3759927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A34F4CB-EFD6-4E3C-A4B1-38AA5960FAFD}"/>
              </a:ext>
            </a:extLst>
          </p:cNvPr>
          <p:cNvSpPr/>
          <p:nvPr/>
        </p:nvSpPr>
        <p:spPr>
          <a:xfrm>
            <a:off x="7908518" y="260663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99A8C6-03DD-4C33-978F-C6A3D440D51D}"/>
              </a:ext>
            </a:extLst>
          </p:cNvPr>
          <p:cNvSpPr/>
          <p:nvPr/>
        </p:nvSpPr>
        <p:spPr>
          <a:xfrm>
            <a:off x="3764392" y="3805646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279B4A-BEB0-40DB-A3A0-8B6C64A1818A}"/>
              </a:ext>
            </a:extLst>
          </p:cNvPr>
          <p:cNvSpPr/>
          <p:nvPr/>
        </p:nvSpPr>
        <p:spPr>
          <a:xfrm>
            <a:off x="1271482" y="46532"/>
            <a:ext cx="2565469" cy="25654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7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6102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685504"/>
            <a:ext cx="653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7" y="2773044"/>
            <a:ext cx="653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Project title “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Car Wash Management System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Windows Console Application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C#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MS SQL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ADDDB5-3EB7-4B70-ABC5-658C75FB5B67}"/>
              </a:ext>
            </a:extLst>
          </p:cNvPr>
          <p:cNvSpPr/>
          <p:nvPr/>
        </p:nvSpPr>
        <p:spPr>
          <a:xfrm>
            <a:off x="7391329" y="1334278"/>
            <a:ext cx="4671874" cy="45562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CDA458-DBD7-441E-8E9C-D90B26CA79CA}"/>
              </a:ext>
            </a:extLst>
          </p:cNvPr>
          <p:cNvSpPr/>
          <p:nvPr/>
        </p:nvSpPr>
        <p:spPr>
          <a:xfrm>
            <a:off x="-256556" y="510457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 74">
            <a:extLst>
              <a:ext uri="{FF2B5EF4-FFF2-40B4-BE49-F238E27FC236}">
                <a16:creationId xmlns:a16="http://schemas.microsoft.com/office/drawing/2014/main" id="{64F9BD82-54C0-49C6-B965-A10754EC2427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2217923" y="147078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onut 58">
            <a:extLst>
              <a:ext uri="{FF2B5EF4-FFF2-40B4-BE49-F238E27FC236}">
                <a16:creationId xmlns:a16="http://schemas.microsoft.com/office/drawing/2014/main" id="{422D497F-017C-5937-D7DF-ABCD64E993BD}"/>
              </a:ext>
            </a:extLst>
          </p:cNvPr>
          <p:cNvSpPr/>
          <p:nvPr/>
        </p:nvSpPr>
        <p:spPr>
          <a:xfrm>
            <a:off x="5182015" y="191220"/>
            <a:ext cx="1007706" cy="98856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C9CBE7-8E31-A3A0-8D2D-8FF3E5B3F8EA}"/>
              </a:ext>
            </a:extLst>
          </p:cNvPr>
          <p:cNvSpPr/>
          <p:nvPr/>
        </p:nvSpPr>
        <p:spPr>
          <a:xfrm>
            <a:off x="11371735" y="685503"/>
            <a:ext cx="457028" cy="462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nut 6">
            <a:extLst>
              <a:ext uri="{FF2B5EF4-FFF2-40B4-BE49-F238E27FC236}">
                <a16:creationId xmlns:a16="http://schemas.microsoft.com/office/drawing/2014/main" id="{AFCF4F0C-A3DA-64FC-0780-BDD6E7BBC408}"/>
              </a:ext>
            </a:extLst>
          </p:cNvPr>
          <p:cNvSpPr/>
          <p:nvPr/>
        </p:nvSpPr>
        <p:spPr>
          <a:xfrm>
            <a:off x="7391329" y="476126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1D5750-AF0A-45BD-9F45-8477884D145D}"/>
              </a:ext>
            </a:extLst>
          </p:cNvPr>
          <p:cNvSpPr/>
          <p:nvPr/>
        </p:nvSpPr>
        <p:spPr>
          <a:xfrm>
            <a:off x="-41177" y="0"/>
            <a:ext cx="4494279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686820-44BB-4882-8114-3E0A9BDE29F9}"/>
              </a:ext>
            </a:extLst>
          </p:cNvPr>
          <p:cNvSpPr/>
          <p:nvPr/>
        </p:nvSpPr>
        <p:spPr>
          <a:xfrm>
            <a:off x="9857871" y="258815"/>
            <a:ext cx="380113" cy="3801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461311" y="2318432"/>
            <a:ext cx="3155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Objectives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3DC9-E767-4A5C-9465-DE78E44819AF}"/>
              </a:ext>
            </a:extLst>
          </p:cNvPr>
          <p:cNvSpPr/>
          <p:nvPr/>
        </p:nvSpPr>
        <p:spPr>
          <a:xfrm>
            <a:off x="606224" y="310326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05EDF0-FD89-EAEC-7099-217CE503D526}"/>
              </a:ext>
            </a:extLst>
          </p:cNvPr>
          <p:cNvSpPr/>
          <p:nvPr/>
        </p:nvSpPr>
        <p:spPr>
          <a:xfrm>
            <a:off x="-1003005" y="5262717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74">
            <a:extLst>
              <a:ext uri="{FF2B5EF4-FFF2-40B4-BE49-F238E27FC236}">
                <a16:creationId xmlns:a16="http://schemas.microsoft.com/office/drawing/2014/main" id="{B896BFF9-7CE4-55B3-6041-DAB1B8EB865D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F4A30A-4782-813F-1B48-822F193F565F}"/>
              </a:ext>
            </a:extLst>
          </p:cNvPr>
          <p:cNvSpPr/>
          <p:nvPr/>
        </p:nvSpPr>
        <p:spPr>
          <a:xfrm>
            <a:off x="3388703" y="5612066"/>
            <a:ext cx="457028" cy="462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nut 58">
            <a:extLst>
              <a:ext uri="{FF2B5EF4-FFF2-40B4-BE49-F238E27FC236}">
                <a16:creationId xmlns:a16="http://schemas.microsoft.com/office/drawing/2014/main" id="{1AAC5A8E-6B1E-C88C-6EA5-1EB0F324AD26}"/>
              </a:ext>
            </a:extLst>
          </p:cNvPr>
          <p:cNvSpPr/>
          <p:nvPr/>
        </p:nvSpPr>
        <p:spPr>
          <a:xfrm>
            <a:off x="137245" y="-144685"/>
            <a:ext cx="1007706" cy="98856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7DB28-FFC9-EDF7-D988-88EA2052DB38}"/>
              </a:ext>
            </a:extLst>
          </p:cNvPr>
          <p:cNvSpPr txBox="1"/>
          <p:nvPr/>
        </p:nvSpPr>
        <p:spPr>
          <a:xfrm>
            <a:off x="4624487" y="2175951"/>
            <a:ext cx="6610738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project main target is the administrator of Car Wash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Lato Black"/>
                <a:ea typeface="Lato Black"/>
                <a:cs typeface="Lato Black"/>
              </a:rPr>
              <a:t>The project main objective make easier to manage Employees, Customers and Washing Services Stats for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The project keeps track of all transactions histories and funds and stores them for long term usage.</a:t>
            </a:r>
          </a:p>
        </p:txBody>
      </p:sp>
      <p:sp>
        <p:nvSpPr>
          <p:cNvPr id="23" name="Donut 6">
            <a:extLst>
              <a:ext uri="{FF2B5EF4-FFF2-40B4-BE49-F238E27FC236}">
                <a16:creationId xmlns:a16="http://schemas.microsoft.com/office/drawing/2014/main" id="{2BEA9E9F-3766-DD01-6A13-88F1ED429237}"/>
              </a:ext>
            </a:extLst>
          </p:cNvPr>
          <p:cNvSpPr/>
          <p:nvPr/>
        </p:nvSpPr>
        <p:spPr>
          <a:xfrm>
            <a:off x="6236740" y="448871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D1F9C7-7C39-AC7B-300E-7D3A9A241FA4}"/>
              </a:ext>
            </a:extLst>
          </p:cNvPr>
          <p:cNvSpPr/>
          <p:nvPr/>
        </p:nvSpPr>
        <p:spPr>
          <a:xfrm>
            <a:off x="10320413" y="67586"/>
            <a:ext cx="1816771" cy="174628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087C7D-E364-6F8F-FFB0-7D92ACAEE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74" y="996929"/>
            <a:ext cx="7453757" cy="585700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87453C-6EDC-41E7-9C03-F8A8104D1CBF}"/>
              </a:ext>
            </a:extLst>
          </p:cNvPr>
          <p:cNvSpPr/>
          <p:nvPr/>
        </p:nvSpPr>
        <p:spPr>
          <a:xfrm flipH="1">
            <a:off x="-16260" y="-1764"/>
            <a:ext cx="4734934" cy="6865859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42AE5-25FD-4DEB-8966-EFFD90F873EE}"/>
              </a:ext>
            </a:extLst>
          </p:cNvPr>
          <p:cNvSpPr txBox="1"/>
          <p:nvPr/>
        </p:nvSpPr>
        <p:spPr>
          <a:xfrm>
            <a:off x="577700" y="1926427"/>
            <a:ext cx="492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430EED-C038-4B66-AF0A-A68D61B69B23}"/>
              </a:ext>
            </a:extLst>
          </p:cNvPr>
          <p:cNvSpPr/>
          <p:nvPr/>
        </p:nvSpPr>
        <p:spPr>
          <a:xfrm>
            <a:off x="671314" y="2711705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019A66-027F-4D44-6AA9-D9795B1B4310}"/>
              </a:ext>
            </a:extLst>
          </p:cNvPr>
          <p:cNvSpPr/>
          <p:nvPr/>
        </p:nvSpPr>
        <p:spPr>
          <a:xfrm>
            <a:off x="10673480" y="-184644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18CE2E-85C1-F65D-A353-F2A23A71EE7B}"/>
              </a:ext>
            </a:extLst>
          </p:cNvPr>
          <p:cNvSpPr/>
          <p:nvPr/>
        </p:nvSpPr>
        <p:spPr>
          <a:xfrm>
            <a:off x="0" y="485808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74">
            <a:extLst>
              <a:ext uri="{FF2B5EF4-FFF2-40B4-BE49-F238E27FC236}">
                <a16:creationId xmlns:a16="http://schemas.microsoft.com/office/drawing/2014/main" id="{DE8E38B9-2DA5-31FE-A883-FF6E813922C9}"/>
              </a:ext>
            </a:extLst>
          </p:cNvPr>
          <p:cNvSpPr/>
          <p:nvPr/>
        </p:nvSpPr>
        <p:spPr>
          <a:xfrm>
            <a:off x="10856380" y="6167300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03F0C8-C800-914D-6F8E-BD055E82EFD8}"/>
              </a:ext>
            </a:extLst>
          </p:cNvPr>
          <p:cNvSpPr/>
          <p:nvPr/>
        </p:nvSpPr>
        <p:spPr>
          <a:xfrm>
            <a:off x="442800" y="4223454"/>
            <a:ext cx="457028" cy="462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58">
            <a:extLst>
              <a:ext uri="{FF2B5EF4-FFF2-40B4-BE49-F238E27FC236}">
                <a16:creationId xmlns:a16="http://schemas.microsoft.com/office/drawing/2014/main" id="{A1647EC7-FA2F-E914-29D8-A8D7706202A7}"/>
              </a:ext>
            </a:extLst>
          </p:cNvPr>
          <p:cNvSpPr/>
          <p:nvPr/>
        </p:nvSpPr>
        <p:spPr>
          <a:xfrm>
            <a:off x="4234893" y="5350398"/>
            <a:ext cx="1007706" cy="98856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onut 6">
            <a:extLst>
              <a:ext uri="{FF2B5EF4-FFF2-40B4-BE49-F238E27FC236}">
                <a16:creationId xmlns:a16="http://schemas.microsoft.com/office/drawing/2014/main" id="{59D70BB4-6E9B-DFB6-6727-FF9EBE732684}"/>
              </a:ext>
            </a:extLst>
          </p:cNvPr>
          <p:cNvSpPr/>
          <p:nvPr/>
        </p:nvSpPr>
        <p:spPr>
          <a:xfrm>
            <a:off x="4307840" y="-391415"/>
            <a:ext cx="1788160" cy="1595116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96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C78567-9941-41B3-B9B4-E62E9DDAE79E}"/>
              </a:ext>
            </a:extLst>
          </p:cNvPr>
          <p:cNvSpPr/>
          <p:nvPr/>
        </p:nvSpPr>
        <p:spPr>
          <a:xfrm>
            <a:off x="1" y="-6102"/>
            <a:ext cx="12191999" cy="226473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061409-A4B3-4637-B374-8D72120F48D9}"/>
              </a:ext>
            </a:extLst>
          </p:cNvPr>
          <p:cNvSpPr txBox="1"/>
          <p:nvPr/>
        </p:nvSpPr>
        <p:spPr>
          <a:xfrm>
            <a:off x="428378" y="593378"/>
            <a:ext cx="653457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 Black"/>
                <a:ea typeface="Lato Black"/>
                <a:cs typeface="Lato Black"/>
              </a:rPr>
              <a:t>Requirements</a:t>
            </a:r>
            <a:endParaRPr lang="en-US" sz="4800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45BD-1470-411C-9142-C1FF7BEF4F76}"/>
              </a:ext>
            </a:extLst>
          </p:cNvPr>
          <p:cNvSpPr txBox="1"/>
          <p:nvPr/>
        </p:nvSpPr>
        <p:spPr>
          <a:xfrm>
            <a:off x="428378" y="2739536"/>
            <a:ext cx="6534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Employees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Customer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Vehicles Service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Funds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Receipt Printout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1930F-741C-4985-B5C4-6B009FEFCC0D}"/>
              </a:ext>
            </a:extLst>
          </p:cNvPr>
          <p:cNvSpPr/>
          <p:nvPr/>
        </p:nvSpPr>
        <p:spPr>
          <a:xfrm>
            <a:off x="2622801" y="1378656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16A4F4-20FC-4BA8-84B5-95B927B2A6E0}"/>
              </a:ext>
            </a:extLst>
          </p:cNvPr>
          <p:cNvSpPr/>
          <p:nvPr/>
        </p:nvSpPr>
        <p:spPr>
          <a:xfrm>
            <a:off x="7391329" y="1334278"/>
            <a:ext cx="4671874" cy="45562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0FE9A81-845B-A036-C369-96986808BA84}"/>
              </a:ext>
            </a:extLst>
          </p:cNvPr>
          <p:cNvSpPr/>
          <p:nvPr/>
        </p:nvSpPr>
        <p:spPr>
          <a:xfrm>
            <a:off x="-256556" y="5104574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74">
            <a:extLst>
              <a:ext uri="{FF2B5EF4-FFF2-40B4-BE49-F238E27FC236}">
                <a16:creationId xmlns:a16="http://schemas.microsoft.com/office/drawing/2014/main" id="{BA0739B5-C07D-06D1-3A0D-F411CF92CB35}"/>
              </a:ext>
            </a:extLst>
          </p:cNvPr>
          <p:cNvSpPr/>
          <p:nvPr/>
        </p:nvSpPr>
        <p:spPr>
          <a:xfrm>
            <a:off x="10949761" y="615944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onut 58">
            <a:extLst>
              <a:ext uri="{FF2B5EF4-FFF2-40B4-BE49-F238E27FC236}">
                <a16:creationId xmlns:a16="http://schemas.microsoft.com/office/drawing/2014/main" id="{458EEA14-3ED6-6FA2-C33A-C8CE3EF95DD5}"/>
              </a:ext>
            </a:extLst>
          </p:cNvPr>
          <p:cNvSpPr/>
          <p:nvPr/>
        </p:nvSpPr>
        <p:spPr>
          <a:xfrm>
            <a:off x="5182015" y="191220"/>
            <a:ext cx="1007706" cy="98856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A6FCC-5FB0-F9DA-FB90-CB6E92064CB9}"/>
              </a:ext>
            </a:extLst>
          </p:cNvPr>
          <p:cNvSpPr/>
          <p:nvPr/>
        </p:nvSpPr>
        <p:spPr>
          <a:xfrm>
            <a:off x="11371735" y="685503"/>
            <a:ext cx="457028" cy="462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41746B4F-63EE-1643-0213-25F24FF697D2}"/>
              </a:ext>
            </a:extLst>
          </p:cNvPr>
          <p:cNvSpPr/>
          <p:nvPr/>
        </p:nvSpPr>
        <p:spPr>
          <a:xfrm>
            <a:off x="7391329" y="4761260"/>
            <a:ext cx="1002913" cy="1002913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3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682320" y="734174"/>
            <a:ext cx="40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2689680" y="1519452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34ECC-B0EF-45D6-BA42-FF4D220DFF7E}"/>
              </a:ext>
            </a:extLst>
          </p:cNvPr>
          <p:cNvSpPr/>
          <p:nvPr/>
        </p:nvSpPr>
        <p:spPr>
          <a:xfrm flipH="1">
            <a:off x="-45571" y="5770252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1B6B55-1D77-4697-A7BE-28AD463FAB43}"/>
              </a:ext>
            </a:extLst>
          </p:cNvPr>
          <p:cNvSpPr/>
          <p:nvPr/>
        </p:nvSpPr>
        <p:spPr>
          <a:xfrm>
            <a:off x="10495326" y="3806567"/>
            <a:ext cx="380113" cy="3801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4C9D3-4D0A-4025-95D6-651D93C62A31}"/>
              </a:ext>
            </a:extLst>
          </p:cNvPr>
          <p:cNvSpPr txBox="1"/>
          <p:nvPr/>
        </p:nvSpPr>
        <p:spPr>
          <a:xfrm>
            <a:off x="687505" y="2044005"/>
            <a:ext cx="5720894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OOP Principles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Abstraction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Encapsulation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Polymorphism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Design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/>
                <a:ea typeface="Lato Black"/>
                <a:cs typeface="Lato Black"/>
              </a:rPr>
              <a:t>Singleton Design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Refactoring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6182E1-C4DA-2DC4-DC35-065B37397082}"/>
              </a:ext>
            </a:extLst>
          </p:cNvPr>
          <p:cNvSpPr/>
          <p:nvPr/>
        </p:nvSpPr>
        <p:spPr>
          <a:xfrm>
            <a:off x="6554332" y="192769"/>
            <a:ext cx="1201865" cy="113080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3AFB71-7CEF-B975-77B9-C3002BE78BCD}"/>
              </a:ext>
            </a:extLst>
          </p:cNvPr>
          <p:cNvSpPr/>
          <p:nvPr/>
        </p:nvSpPr>
        <p:spPr>
          <a:xfrm>
            <a:off x="6397208" y="5100320"/>
            <a:ext cx="1275908" cy="12957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74">
            <a:extLst>
              <a:ext uri="{FF2B5EF4-FFF2-40B4-BE49-F238E27FC236}">
                <a16:creationId xmlns:a16="http://schemas.microsoft.com/office/drawing/2014/main" id="{AB62417B-05D9-05D5-6C24-370F681AF22D}"/>
              </a:ext>
            </a:extLst>
          </p:cNvPr>
          <p:cNvSpPr/>
          <p:nvPr/>
        </p:nvSpPr>
        <p:spPr>
          <a:xfrm>
            <a:off x="-41002" y="6185881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Donut 58">
            <a:extLst>
              <a:ext uri="{FF2B5EF4-FFF2-40B4-BE49-F238E27FC236}">
                <a16:creationId xmlns:a16="http://schemas.microsoft.com/office/drawing/2014/main" id="{D5E3AEB1-D0A6-3840-288A-2F663FCFF873}"/>
              </a:ext>
            </a:extLst>
          </p:cNvPr>
          <p:cNvSpPr/>
          <p:nvPr/>
        </p:nvSpPr>
        <p:spPr>
          <a:xfrm>
            <a:off x="220975" y="210974"/>
            <a:ext cx="565875" cy="545650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AB2A4D-7180-FD9F-4DCC-1154A5A5954C}"/>
              </a:ext>
            </a:extLst>
          </p:cNvPr>
          <p:cNvSpPr/>
          <p:nvPr/>
        </p:nvSpPr>
        <p:spPr>
          <a:xfrm>
            <a:off x="10231064" y="6082311"/>
            <a:ext cx="457028" cy="462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6">
            <a:extLst>
              <a:ext uri="{FF2B5EF4-FFF2-40B4-BE49-F238E27FC236}">
                <a16:creationId xmlns:a16="http://schemas.microsoft.com/office/drawing/2014/main" id="{1364CEE2-F439-BBB0-7DC0-FA3ED504C302}"/>
              </a:ext>
            </a:extLst>
          </p:cNvPr>
          <p:cNvSpPr/>
          <p:nvPr/>
        </p:nvSpPr>
        <p:spPr>
          <a:xfrm>
            <a:off x="6552956" y="-111704"/>
            <a:ext cx="5854243" cy="5647675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8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rvice&#10;&#10;Description automatically generated">
            <a:extLst>
              <a:ext uri="{FF2B5EF4-FFF2-40B4-BE49-F238E27FC236}">
                <a16:creationId xmlns:a16="http://schemas.microsoft.com/office/drawing/2014/main" id="{61A25EB4-DC5A-F089-1AE0-9C7181A1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37" y="416560"/>
            <a:ext cx="8538525" cy="64414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F19854-6577-0BF0-6FC1-7682FD03883C}"/>
              </a:ext>
            </a:extLst>
          </p:cNvPr>
          <p:cNvSpPr/>
          <p:nvPr/>
        </p:nvSpPr>
        <p:spPr>
          <a:xfrm flipH="1">
            <a:off x="0" y="7233949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0CDF75-59AD-C299-0065-FEE300DFAA08}"/>
              </a:ext>
            </a:extLst>
          </p:cNvPr>
          <p:cNvSpPr/>
          <p:nvPr/>
        </p:nvSpPr>
        <p:spPr>
          <a:xfrm>
            <a:off x="10736234" y="1566199"/>
            <a:ext cx="887293" cy="7767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83FD5-5F03-DD0E-9757-0FE256EAB057}"/>
              </a:ext>
            </a:extLst>
          </p:cNvPr>
          <p:cNvSpPr/>
          <p:nvPr/>
        </p:nvSpPr>
        <p:spPr>
          <a:xfrm>
            <a:off x="-728226" y="5227939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nut 58">
            <a:extLst>
              <a:ext uri="{FF2B5EF4-FFF2-40B4-BE49-F238E27FC236}">
                <a16:creationId xmlns:a16="http://schemas.microsoft.com/office/drawing/2014/main" id="{0D6B7CAB-1BBC-FCB5-2BB5-B12A29A49231}"/>
              </a:ext>
            </a:extLst>
          </p:cNvPr>
          <p:cNvSpPr/>
          <p:nvPr/>
        </p:nvSpPr>
        <p:spPr>
          <a:xfrm>
            <a:off x="10072723" y="182880"/>
            <a:ext cx="1921777" cy="1767493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onut 6">
            <a:extLst>
              <a:ext uri="{FF2B5EF4-FFF2-40B4-BE49-F238E27FC236}">
                <a16:creationId xmlns:a16="http://schemas.microsoft.com/office/drawing/2014/main" id="{F6363FD7-6EA3-321A-0695-8702B2D33881}"/>
              </a:ext>
            </a:extLst>
          </p:cNvPr>
          <p:cNvSpPr/>
          <p:nvPr/>
        </p:nvSpPr>
        <p:spPr>
          <a:xfrm>
            <a:off x="1158387" y="831506"/>
            <a:ext cx="1551957" cy="146938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74">
            <a:extLst>
              <a:ext uri="{FF2B5EF4-FFF2-40B4-BE49-F238E27FC236}">
                <a16:creationId xmlns:a16="http://schemas.microsoft.com/office/drawing/2014/main" id="{F1F67C78-C3AF-5E3D-57C6-D76CD77D190A}"/>
              </a:ext>
            </a:extLst>
          </p:cNvPr>
          <p:cNvSpPr/>
          <p:nvPr/>
        </p:nvSpPr>
        <p:spPr>
          <a:xfrm>
            <a:off x="10710198" y="6150933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2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92051-89BB-4A03-B7B4-4F12140E800F}"/>
              </a:ext>
            </a:extLst>
          </p:cNvPr>
          <p:cNvSpPr txBox="1"/>
          <p:nvPr/>
        </p:nvSpPr>
        <p:spPr>
          <a:xfrm>
            <a:off x="3973359" y="326809"/>
            <a:ext cx="424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71E1D-F21E-4696-91B2-2634088A7568}"/>
              </a:ext>
            </a:extLst>
          </p:cNvPr>
          <p:cNvSpPr/>
          <p:nvPr/>
        </p:nvSpPr>
        <p:spPr>
          <a:xfrm>
            <a:off x="4110519" y="1157806"/>
            <a:ext cx="1716544" cy="4571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F34ECC-B0EF-45D6-BA42-FF4D220DFF7E}"/>
              </a:ext>
            </a:extLst>
          </p:cNvPr>
          <p:cNvSpPr/>
          <p:nvPr/>
        </p:nvSpPr>
        <p:spPr>
          <a:xfrm flipH="1">
            <a:off x="-45571" y="5770252"/>
            <a:ext cx="12237571" cy="1106051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blue background with black text">
            <a:extLst>
              <a:ext uri="{FF2B5EF4-FFF2-40B4-BE49-F238E27FC236}">
                <a16:creationId xmlns:a16="http://schemas.microsoft.com/office/drawing/2014/main" id="{D3FDEC27-061C-BBF5-7055-53C5B38343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3" y="2197008"/>
            <a:ext cx="5456393" cy="2118544"/>
          </a:xfrm>
          <a:prstGeom prst="rect">
            <a:avLst/>
          </a:prstGeom>
        </p:spPr>
      </p:pic>
      <p:pic>
        <p:nvPicPr>
          <p:cNvPr id="5" name="Picture 4" descr="A car on a screen">
            <a:extLst>
              <a:ext uri="{FF2B5EF4-FFF2-40B4-BE49-F238E27FC236}">
                <a16:creationId xmlns:a16="http://schemas.microsoft.com/office/drawing/2014/main" id="{10FDC70A-C047-C28B-B6E6-D69AD1AC2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14" y="-5171087"/>
            <a:ext cx="6667569" cy="426774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04DC623-2017-EC55-242F-D33D348E71B1}"/>
              </a:ext>
            </a:extLst>
          </p:cNvPr>
          <p:cNvSpPr/>
          <p:nvPr/>
        </p:nvSpPr>
        <p:spPr>
          <a:xfrm>
            <a:off x="10182172" y="381071"/>
            <a:ext cx="1695161" cy="1553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E28BC0-0C3A-C7EA-694F-3641447D4B97}"/>
              </a:ext>
            </a:extLst>
          </p:cNvPr>
          <p:cNvSpPr/>
          <p:nvPr/>
        </p:nvSpPr>
        <p:spPr>
          <a:xfrm>
            <a:off x="0" y="4858085"/>
            <a:ext cx="2006010" cy="20060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74">
            <a:extLst>
              <a:ext uri="{FF2B5EF4-FFF2-40B4-BE49-F238E27FC236}">
                <a16:creationId xmlns:a16="http://schemas.microsoft.com/office/drawing/2014/main" id="{625EBB8F-1F37-88A9-1554-6783DFD85B22}"/>
              </a:ext>
            </a:extLst>
          </p:cNvPr>
          <p:cNvSpPr/>
          <p:nvPr/>
        </p:nvSpPr>
        <p:spPr>
          <a:xfrm>
            <a:off x="10219772" y="6199616"/>
            <a:ext cx="1275908" cy="698559"/>
          </a:xfrm>
          <a:custGeom>
            <a:avLst/>
            <a:gdLst>
              <a:gd name="connsiteX0" fmla="*/ 637954 w 1275908"/>
              <a:gd name="connsiteY0" fmla="*/ 0 h 698559"/>
              <a:gd name="connsiteX1" fmla="*/ 1275908 w 1275908"/>
              <a:gd name="connsiteY1" fmla="*/ 637954 h 698559"/>
              <a:gd name="connsiteX2" fmla="*/ 1269799 w 1275908"/>
              <a:gd name="connsiteY2" fmla="*/ 698559 h 698559"/>
              <a:gd name="connsiteX3" fmla="*/ 6110 w 1275908"/>
              <a:gd name="connsiteY3" fmla="*/ 698559 h 698559"/>
              <a:gd name="connsiteX4" fmla="*/ 0 w 1275908"/>
              <a:gd name="connsiteY4" fmla="*/ 637954 h 698559"/>
              <a:gd name="connsiteX5" fmla="*/ 637954 w 1275908"/>
              <a:gd name="connsiteY5" fmla="*/ 0 h 69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5908" h="698559">
                <a:moveTo>
                  <a:pt x="637954" y="0"/>
                </a:moveTo>
                <a:cubicBezTo>
                  <a:pt x="990286" y="0"/>
                  <a:pt x="1275908" y="285622"/>
                  <a:pt x="1275908" y="637954"/>
                </a:cubicBezTo>
                <a:lnTo>
                  <a:pt x="1269799" y="698559"/>
                </a:lnTo>
                <a:lnTo>
                  <a:pt x="6110" y="698559"/>
                </a:lnTo>
                <a:lnTo>
                  <a:pt x="0" y="637954"/>
                </a:lnTo>
                <a:cubicBezTo>
                  <a:pt x="0" y="285622"/>
                  <a:pt x="285622" y="0"/>
                  <a:pt x="63795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C420F6-A54B-9921-4CE0-1E89DAE1F770}"/>
              </a:ext>
            </a:extLst>
          </p:cNvPr>
          <p:cNvSpPr/>
          <p:nvPr/>
        </p:nvSpPr>
        <p:spPr>
          <a:xfrm>
            <a:off x="442800" y="4223454"/>
            <a:ext cx="457028" cy="4621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nut 58">
            <a:extLst>
              <a:ext uri="{FF2B5EF4-FFF2-40B4-BE49-F238E27FC236}">
                <a16:creationId xmlns:a16="http://schemas.microsoft.com/office/drawing/2014/main" id="{2E33D83C-7AA9-6BAE-D830-0F09ACFDB4E9}"/>
              </a:ext>
            </a:extLst>
          </p:cNvPr>
          <p:cNvSpPr/>
          <p:nvPr/>
        </p:nvSpPr>
        <p:spPr>
          <a:xfrm>
            <a:off x="4234893" y="5350398"/>
            <a:ext cx="1007706" cy="988565"/>
          </a:xfrm>
          <a:prstGeom prst="donut">
            <a:avLst>
              <a:gd name="adj" fmla="val 1110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onut 6">
            <a:extLst>
              <a:ext uri="{FF2B5EF4-FFF2-40B4-BE49-F238E27FC236}">
                <a16:creationId xmlns:a16="http://schemas.microsoft.com/office/drawing/2014/main" id="{4CBBBEE2-F19E-9859-3726-AE851233E466}"/>
              </a:ext>
            </a:extLst>
          </p:cNvPr>
          <p:cNvSpPr/>
          <p:nvPr/>
        </p:nvSpPr>
        <p:spPr>
          <a:xfrm>
            <a:off x="2006010" y="663066"/>
            <a:ext cx="942878" cy="830997"/>
          </a:xfrm>
          <a:prstGeom prst="donut">
            <a:avLst>
              <a:gd name="adj" fmla="val 13362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572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1063</TotalTime>
  <Words>123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 Muhammad;walim</dc:creator>
  <cp:keywords>DestructiveNRG</cp:keywords>
  <cp:lastModifiedBy>Wali Muhammad</cp:lastModifiedBy>
  <cp:revision>97</cp:revision>
  <dcterms:created xsi:type="dcterms:W3CDTF">2023-10-21T22:02:26Z</dcterms:created>
  <dcterms:modified xsi:type="dcterms:W3CDTF">2024-09-30T18:13:20Z</dcterms:modified>
</cp:coreProperties>
</file>