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70" r:id="rId9"/>
    <p:sldId id="267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395A3-524D-4208-9ECF-3CB7F9ED6ED9}" v="94" dt="2025-05-05T17:34:30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i Muhammad" userId="a50c5a49626fbc72" providerId="LiveId" clId="{C11395A3-524D-4208-9ECF-3CB7F9ED6ED9}"/>
    <pc:docChg chg="undo custSel addSld delSld modSld sldOrd modMainMaster">
      <pc:chgData name="Wali Muhammad" userId="a50c5a49626fbc72" providerId="LiveId" clId="{C11395A3-524D-4208-9ECF-3CB7F9ED6ED9}" dt="2025-05-05T17:35:45.272" v="1884" actId="14100"/>
      <pc:docMkLst>
        <pc:docMk/>
      </pc:docMkLst>
      <pc:sldChg chg="modSp mod modTransition">
        <pc:chgData name="Wali Muhammad" userId="a50c5a49626fbc72" providerId="LiveId" clId="{C11395A3-524D-4208-9ECF-3CB7F9ED6ED9}" dt="2025-05-05T17:34:30.500" v="1853"/>
        <pc:sldMkLst>
          <pc:docMk/>
          <pc:sldMk cId="0" sldId="256"/>
        </pc:sldMkLst>
        <pc:spChg chg="mod">
          <ac:chgData name="Wali Muhammad" userId="a50c5a49626fbc72" providerId="LiveId" clId="{C11395A3-524D-4208-9ECF-3CB7F9ED6ED9}" dt="2025-05-05T16:11:49.678" v="35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Wali Muhammad" userId="a50c5a49626fbc72" providerId="LiveId" clId="{C11395A3-524D-4208-9ECF-3CB7F9ED6ED9}" dt="2025-05-05T16:11:55.188" v="36" actId="2711"/>
          <ac:spMkLst>
            <pc:docMk/>
            <pc:sldMk cId="0" sldId="256"/>
            <ac:spMk id="3" creationId="{00000000-0000-0000-0000-000000000000}"/>
          </ac:spMkLst>
        </pc:spChg>
        <pc:spChg chg="mod">
          <ac:chgData name="Wali Muhammad" userId="a50c5a49626fbc72" providerId="LiveId" clId="{C11395A3-524D-4208-9ECF-3CB7F9ED6ED9}" dt="2025-05-05T16:12:32.023" v="55" actId="20577"/>
          <ac:spMkLst>
            <pc:docMk/>
            <pc:sldMk cId="0" sldId="256"/>
            <ac:spMk id="4" creationId="{00000000-0000-0000-0000-000000000000}"/>
          </ac:spMkLst>
        </pc:spChg>
      </pc:sldChg>
      <pc:sldChg chg="modSp mod modTransition">
        <pc:chgData name="Wali Muhammad" userId="a50c5a49626fbc72" providerId="LiveId" clId="{C11395A3-524D-4208-9ECF-3CB7F9ED6ED9}" dt="2025-05-05T17:34:30.500" v="1853"/>
        <pc:sldMkLst>
          <pc:docMk/>
          <pc:sldMk cId="0" sldId="257"/>
        </pc:sldMkLst>
        <pc:spChg chg="mod">
          <ac:chgData name="Wali Muhammad" userId="a50c5a49626fbc72" providerId="LiveId" clId="{C11395A3-524D-4208-9ECF-3CB7F9ED6ED9}" dt="2025-05-05T16:03:15.552" v="33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Wali Muhammad" userId="a50c5a49626fbc72" providerId="LiveId" clId="{C11395A3-524D-4208-9ECF-3CB7F9ED6ED9}" dt="2025-05-05T16:21:09.711" v="77" actId="12"/>
          <ac:spMkLst>
            <pc:docMk/>
            <pc:sldMk cId="0" sldId="257"/>
            <ac:spMk id="3" creationId="{00000000-0000-0000-0000-000000000000}"/>
          </ac:spMkLst>
        </pc:spChg>
      </pc:sldChg>
      <pc:sldChg chg="modSp mod modTransition">
        <pc:chgData name="Wali Muhammad" userId="a50c5a49626fbc72" providerId="LiveId" clId="{C11395A3-524D-4208-9ECF-3CB7F9ED6ED9}" dt="2025-05-05T17:34:30.500" v="1853"/>
        <pc:sldMkLst>
          <pc:docMk/>
          <pc:sldMk cId="0" sldId="258"/>
        </pc:sldMkLst>
        <pc:spChg chg="mod">
          <ac:chgData name="Wali Muhammad" userId="a50c5a49626fbc72" providerId="LiveId" clId="{C11395A3-524D-4208-9ECF-3CB7F9ED6ED9}" dt="2025-05-05T16:12:40.568" v="56" actId="27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Wali Muhammad" userId="a50c5a49626fbc72" providerId="LiveId" clId="{C11395A3-524D-4208-9ECF-3CB7F9ED6ED9}" dt="2025-05-05T16:21:16.171" v="78" actId="12"/>
          <ac:spMkLst>
            <pc:docMk/>
            <pc:sldMk cId="0" sldId="258"/>
            <ac:spMk id="3" creationId="{00000000-0000-0000-0000-000000000000}"/>
          </ac:spMkLst>
        </pc:spChg>
      </pc:sldChg>
      <pc:sldChg chg="modSp mod modTransition">
        <pc:chgData name="Wali Muhammad" userId="a50c5a49626fbc72" providerId="LiveId" clId="{C11395A3-524D-4208-9ECF-3CB7F9ED6ED9}" dt="2025-05-05T17:34:30.500" v="1853"/>
        <pc:sldMkLst>
          <pc:docMk/>
          <pc:sldMk cId="0" sldId="259"/>
        </pc:sldMkLst>
        <pc:spChg chg="mod">
          <ac:chgData name="Wali Muhammad" userId="a50c5a49626fbc72" providerId="LiveId" clId="{C11395A3-524D-4208-9ECF-3CB7F9ED6ED9}" dt="2025-05-05T16:15:40.841" v="70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Wali Muhammad" userId="a50c5a49626fbc72" providerId="LiveId" clId="{C11395A3-524D-4208-9ECF-3CB7F9ED6ED9}" dt="2025-05-05T16:22:17.091" v="82" actId="113"/>
          <ac:spMkLst>
            <pc:docMk/>
            <pc:sldMk cId="0" sldId="259"/>
            <ac:spMk id="3" creationId="{00000000-0000-0000-0000-000000000000}"/>
          </ac:spMkLst>
        </pc:spChg>
      </pc:sldChg>
      <pc:sldChg chg="modSp mod modTransition">
        <pc:chgData name="Wali Muhammad" userId="a50c5a49626fbc72" providerId="LiveId" clId="{C11395A3-524D-4208-9ECF-3CB7F9ED6ED9}" dt="2025-05-05T17:34:30.500" v="1853"/>
        <pc:sldMkLst>
          <pc:docMk/>
          <pc:sldMk cId="0" sldId="260"/>
        </pc:sldMkLst>
        <pc:spChg chg="mod">
          <ac:chgData name="Wali Muhammad" userId="a50c5a49626fbc72" providerId="LiveId" clId="{C11395A3-524D-4208-9ECF-3CB7F9ED6ED9}" dt="2025-05-05T16:15:59.128" v="72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Wali Muhammad" userId="a50c5a49626fbc72" providerId="LiveId" clId="{C11395A3-524D-4208-9ECF-3CB7F9ED6ED9}" dt="2025-05-05T16:24:38.041" v="94" actId="12"/>
          <ac:spMkLst>
            <pc:docMk/>
            <pc:sldMk cId="0" sldId="260"/>
            <ac:spMk id="3" creationId="{00000000-0000-0000-0000-000000000000}"/>
          </ac:spMkLst>
        </pc:spChg>
      </pc:sldChg>
      <pc:sldChg chg="del">
        <pc:chgData name="Wali Muhammad" userId="a50c5a49626fbc72" providerId="LiveId" clId="{C11395A3-524D-4208-9ECF-3CB7F9ED6ED9}" dt="2025-05-05T16:24:09.711" v="92" actId="2696"/>
        <pc:sldMkLst>
          <pc:docMk/>
          <pc:sldMk cId="0" sldId="261"/>
        </pc:sldMkLst>
      </pc:sldChg>
      <pc:sldChg chg="modSp del mod">
        <pc:chgData name="Wali Muhammad" userId="a50c5a49626fbc72" providerId="LiveId" clId="{C11395A3-524D-4208-9ECF-3CB7F9ED6ED9}" dt="2025-05-05T16:24:13.321" v="93" actId="2696"/>
        <pc:sldMkLst>
          <pc:docMk/>
          <pc:sldMk cId="0" sldId="262"/>
        </pc:sldMkLst>
        <pc:spChg chg="mod">
          <ac:chgData name="Wali Muhammad" userId="a50c5a49626fbc72" providerId="LiveId" clId="{C11395A3-524D-4208-9ECF-3CB7F9ED6ED9}" dt="2025-05-05T16:23:41.826" v="89" actId="21"/>
          <ac:spMkLst>
            <pc:docMk/>
            <pc:sldMk cId="0" sldId="262"/>
            <ac:spMk id="3" creationId="{00000000-0000-0000-0000-000000000000}"/>
          </ac:spMkLst>
        </pc:spChg>
      </pc:sldChg>
      <pc:sldChg chg="del">
        <pc:chgData name="Wali Muhammad" userId="a50c5a49626fbc72" providerId="LiveId" clId="{C11395A3-524D-4208-9ECF-3CB7F9ED6ED9}" dt="2025-05-05T17:18:50.153" v="1466" actId="2696"/>
        <pc:sldMkLst>
          <pc:docMk/>
          <pc:sldMk cId="0" sldId="263"/>
        </pc:sldMkLst>
      </pc:sldChg>
      <pc:sldChg chg="add del">
        <pc:chgData name="Wali Muhammad" userId="a50c5a49626fbc72" providerId="LiveId" clId="{C11395A3-524D-4208-9ECF-3CB7F9ED6ED9}" dt="2025-05-05T16:39:14.610" v="579" actId="2696"/>
        <pc:sldMkLst>
          <pc:docMk/>
          <pc:sldMk cId="0" sldId="264"/>
        </pc:sldMkLst>
      </pc:sldChg>
      <pc:sldChg chg="del">
        <pc:chgData name="Wali Muhammad" userId="a50c5a49626fbc72" providerId="LiveId" clId="{C11395A3-524D-4208-9ECF-3CB7F9ED6ED9}" dt="2025-05-05T17:19:17.383" v="1467" actId="2696"/>
        <pc:sldMkLst>
          <pc:docMk/>
          <pc:sldMk cId="0" sldId="265"/>
        </pc:sldMkLst>
      </pc:sldChg>
      <pc:sldChg chg="modSp del">
        <pc:chgData name="Wali Muhammad" userId="a50c5a49626fbc72" providerId="LiveId" clId="{C11395A3-524D-4208-9ECF-3CB7F9ED6ED9}" dt="2025-05-05T16:38:31.122" v="576" actId="2696"/>
        <pc:sldMkLst>
          <pc:docMk/>
          <pc:sldMk cId="0" sldId="266"/>
        </pc:sldMkLst>
        <pc:graphicFrameChg chg="mod">
          <ac:chgData name="Wali Muhammad" userId="a50c5a49626fbc72" providerId="LiveId" clId="{C11395A3-524D-4208-9ECF-3CB7F9ED6ED9}" dt="2025-05-05T16:27:14.101" v="209" actId="21"/>
          <ac:graphicFrameMkLst>
            <pc:docMk/>
            <pc:sldMk cId="0" sldId="266"/>
            <ac:graphicFrameMk id="4" creationId="{00000000-0000-0000-0000-000000000000}"/>
          </ac:graphicFrameMkLst>
        </pc:graphicFrameChg>
        <pc:graphicFrameChg chg="mod">
          <ac:chgData name="Wali Muhammad" userId="a50c5a49626fbc72" providerId="LiveId" clId="{C11395A3-524D-4208-9ECF-3CB7F9ED6ED9}" dt="2025-05-05T16:30:17.451" v="399" actId="21"/>
          <ac:graphicFrameMkLst>
            <pc:docMk/>
            <pc:sldMk cId="0" sldId="266"/>
            <ac:graphicFrameMk id="11" creationId="{00000000-0000-0000-0000-000000000000}"/>
          </ac:graphicFrameMkLst>
        </pc:graphicFrameChg>
      </pc:sldChg>
      <pc:sldChg chg="addSp modSp add mod ord modTransition">
        <pc:chgData name="Wali Muhammad" userId="a50c5a49626fbc72" providerId="LiveId" clId="{C11395A3-524D-4208-9ECF-3CB7F9ED6ED9}" dt="2025-05-05T17:34:30.500" v="1853"/>
        <pc:sldMkLst>
          <pc:docMk/>
          <pc:sldMk cId="333061203" sldId="267"/>
        </pc:sldMkLst>
        <pc:spChg chg="mod">
          <ac:chgData name="Wali Muhammad" userId="a50c5a49626fbc72" providerId="LiveId" clId="{C11395A3-524D-4208-9ECF-3CB7F9ED6ED9}" dt="2025-05-05T16:25:12.601" v="114" actId="20577"/>
          <ac:spMkLst>
            <pc:docMk/>
            <pc:sldMk cId="333061203" sldId="267"/>
            <ac:spMk id="2" creationId="{E52F3A3C-DBE5-509B-F5DB-4EDA4EB25323}"/>
          </ac:spMkLst>
        </pc:spChg>
        <pc:spChg chg="mod">
          <ac:chgData name="Wali Muhammad" userId="a50c5a49626fbc72" providerId="LiveId" clId="{C11395A3-524D-4208-9ECF-3CB7F9ED6ED9}" dt="2025-05-05T16:38:14.296" v="575" actId="27636"/>
          <ac:spMkLst>
            <pc:docMk/>
            <pc:sldMk cId="333061203" sldId="267"/>
            <ac:spMk id="3" creationId="{89A6C404-0E2A-4901-6C06-95DBD436F24C}"/>
          </ac:spMkLst>
        </pc:spChg>
        <pc:spChg chg="add">
          <ac:chgData name="Wali Muhammad" userId="a50c5a49626fbc72" providerId="LiveId" clId="{C11395A3-524D-4208-9ECF-3CB7F9ED6ED9}" dt="2025-05-05T16:34:36.021" v="430"/>
          <ac:spMkLst>
            <pc:docMk/>
            <pc:sldMk cId="333061203" sldId="267"/>
            <ac:spMk id="4" creationId="{322903D0-686E-E9D3-AFB0-6FB49D685514}"/>
          </ac:spMkLst>
        </pc:spChg>
        <pc:spChg chg="add">
          <ac:chgData name="Wali Muhammad" userId="a50c5a49626fbc72" providerId="LiveId" clId="{C11395A3-524D-4208-9ECF-3CB7F9ED6ED9}" dt="2025-05-05T16:34:44.921" v="432"/>
          <ac:spMkLst>
            <pc:docMk/>
            <pc:sldMk cId="333061203" sldId="267"/>
            <ac:spMk id="5" creationId="{01047161-592C-9817-7210-FE9E3ACA278E}"/>
          </ac:spMkLst>
        </pc:spChg>
      </pc:sldChg>
      <pc:sldChg chg="addSp delSp modSp add mod ord modTransition">
        <pc:chgData name="Wali Muhammad" userId="a50c5a49626fbc72" providerId="LiveId" clId="{C11395A3-524D-4208-9ECF-3CB7F9ED6ED9}" dt="2025-05-05T17:34:30.500" v="1853"/>
        <pc:sldMkLst>
          <pc:docMk/>
          <pc:sldMk cId="871573089" sldId="268"/>
        </pc:sldMkLst>
        <pc:spChg chg="mod">
          <ac:chgData name="Wali Muhammad" userId="a50c5a49626fbc72" providerId="LiveId" clId="{C11395A3-524D-4208-9ECF-3CB7F9ED6ED9}" dt="2025-05-05T16:39:38.533" v="601" actId="14100"/>
          <ac:spMkLst>
            <pc:docMk/>
            <pc:sldMk cId="871573089" sldId="268"/>
            <ac:spMk id="2" creationId="{B47DC095-991F-8718-D5B6-D12CA0F1066F}"/>
          </ac:spMkLst>
        </pc:spChg>
        <pc:spChg chg="add del mod">
          <ac:chgData name="Wali Muhammad" userId="a50c5a49626fbc72" providerId="LiveId" clId="{C11395A3-524D-4208-9ECF-3CB7F9ED6ED9}" dt="2025-05-05T16:42:07.231" v="624" actId="113"/>
          <ac:spMkLst>
            <pc:docMk/>
            <pc:sldMk cId="871573089" sldId="268"/>
            <ac:spMk id="3" creationId="{5B3886CD-1993-A80E-2BB4-9A882C3F7026}"/>
          </ac:spMkLst>
        </pc:spChg>
        <pc:spChg chg="add">
          <ac:chgData name="Wali Muhammad" userId="a50c5a49626fbc72" providerId="LiveId" clId="{C11395A3-524D-4208-9ECF-3CB7F9ED6ED9}" dt="2025-05-05T16:40:37.961" v="602"/>
          <ac:spMkLst>
            <pc:docMk/>
            <pc:sldMk cId="871573089" sldId="268"/>
            <ac:spMk id="4" creationId="{C7118DB4-0633-FD18-E8B3-7C240B853DFE}"/>
          </ac:spMkLst>
        </pc:spChg>
        <pc:spChg chg="add mod">
          <ac:chgData name="Wali Muhammad" userId="a50c5a49626fbc72" providerId="LiveId" clId="{C11395A3-524D-4208-9ECF-3CB7F9ED6ED9}" dt="2025-05-05T16:40:53.242" v="607"/>
          <ac:spMkLst>
            <pc:docMk/>
            <pc:sldMk cId="871573089" sldId="268"/>
            <ac:spMk id="5" creationId="{01A6EAEF-0885-EC64-8013-0E561583BCB1}"/>
          </ac:spMkLst>
        </pc:spChg>
      </pc:sldChg>
      <pc:sldChg chg="addSp modSp add mod modTransition">
        <pc:chgData name="Wali Muhammad" userId="a50c5a49626fbc72" providerId="LiveId" clId="{C11395A3-524D-4208-9ECF-3CB7F9ED6ED9}" dt="2025-05-05T17:34:30.500" v="1853"/>
        <pc:sldMkLst>
          <pc:docMk/>
          <pc:sldMk cId="480642118" sldId="269"/>
        </pc:sldMkLst>
        <pc:spChg chg="mod">
          <ac:chgData name="Wali Muhammad" userId="a50c5a49626fbc72" providerId="LiveId" clId="{C11395A3-524D-4208-9ECF-3CB7F9ED6ED9}" dt="2025-05-05T16:44:34.621" v="652" actId="20577"/>
          <ac:spMkLst>
            <pc:docMk/>
            <pc:sldMk cId="480642118" sldId="269"/>
            <ac:spMk id="2" creationId="{6FEA753A-5C02-1E98-F04C-8CB89DC59EE2}"/>
          </ac:spMkLst>
        </pc:spChg>
        <pc:spChg chg="mod">
          <ac:chgData name="Wali Muhammad" userId="a50c5a49626fbc72" providerId="LiveId" clId="{C11395A3-524D-4208-9ECF-3CB7F9ED6ED9}" dt="2025-05-05T16:51:25.861" v="889" actId="20577"/>
          <ac:spMkLst>
            <pc:docMk/>
            <pc:sldMk cId="480642118" sldId="269"/>
            <ac:spMk id="3" creationId="{FE1FDEB6-8FC2-317B-BDEF-C23584971118}"/>
          </ac:spMkLst>
        </pc:spChg>
        <pc:spChg chg="add">
          <ac:chgData name="Wali Muhammad" userId="a50c5a49626fbc72" providerId="LiveId" clId="{C11395A3-524D-4208-9ECF-3CB7F9ED6ED9}" dt="2025-05-05T16:45:00.841" v="653"/>
          <ac:spMkLst>
            <pc:docMk/>
            <pc:sldMk cId="480642118" sldId="269"/>
            <ac:spMk id="4" creationId="{E50498DE-E836-0322-9203-064DF49372B5}"/>
          </ac:spMkLst>
        </pc:spChg>
        <pc:spChg chg="add">
          <ac:chgData name="Wali Muhammad" userId="a50c5a49626fbc72" providerId="LiveId" clId="{C11395A3-524D-4208-9ECF-3CB7F9ED6ED9}" dt="2025-05-05T16:45:00.841" v="653"/>
          <ac:spMkLst>
            <pc:docMk/>
            <pc:sldMk cId="480642118" sldId="269"/>
            <ac:spMk id="5" creationId="{F4B463F7-7221-4728-0AC1-326B214315D9}"/>
          </ac:spMkLst>
        </pc:spChg>
        <pc:spChg chg="add">
          <ac:chgData name="Wali Muhammad" userId="a50c5a49626fbc72" providerId="LiveId" clId="{C11395A3-524D-4208-9ECF-3CB7F9ED6ED9}" dt="2025-05-05T16:45:00.841" v="653"/>
          <ac:spMkLst>
            <pc:docMk/>
            <pc:sldMk cId="480642118" sldId="269"/>
            <ac:spMk id="6" creationId="{DE7153EB-0870-604F-297F-BE544ACB2E5B}"/>
          </ac:spMkLst>
        </pc:spChg>
        <pc:spChg chg="add">
          <ac:chgData name="Wali Muhammad" userId="a50c5a49626fbc72" providerId="LiveId" clId="{C11395A3-524D-4208-9ECF-3CB7F9ED6ED9}" dt="2025-05-05T16:45:00.841" v="653"/>
          <ac:spMkLst>
            <pc:docMk/>
            <pc:sldMk cId="480642118" sldId="269"/>
            <ac:spMk id="7" creationId="{A0A057D1-1332-9DA1-C4D3-C64C268FCA2E}"/>
          </ac:spMkLst>
        </pc:spChg>
        <pc:spChg chg="add">
          <ac:chgData name="Wali Muhammad" userId="a50c5a49626fbc72" providerId="LiveId" clId="{C11395A3-524D-4208-9ECF-3CB7F9ED6ED9}" dt="2025-05-05T16:45:00.841" v="653"/>
          <ac:spMkLst>
            <pc:docMk/>
            <pc:sldMk cId="480642118" sldId="269"/>
            <ac:spMk id="8" creationId="{DCE5E4F3-F086-6CD6-EC76-E61AFC56EDA2}"/>
          </ac:spMkLst>
        </pc:spChg>
        <pc:spChg chg="add">
          <ac:chgData name="Wali Muhammad" userId="a50c5a49626fbc72" providerId="LiveId" clId="{C11395A3-524D-4208-9ECF-3CB7F9ED6ED9}" dt="2025-05-05T16:45:06.513" v="655"/>
          <ac:spMkLst>
            <pc:docMk/>
            <pc:sldMk cId="480642118" sldId="269"/>
            <ac:spMk id="9" creationId="{7928C37E-7F48-849E-F5C6-3218B23CDD21}"/>
          </ac:spMkLst>
        </pc:spChg>
        <pc:spChg chg="add">
          <ac:chgData name="Wali Muhammad" userId="a50c5a49626fbc72" providerId="LiveId" clId="{C11395A3-524D-4208-9ECF-3CB7F9ED6ED9}" dt="2025-05-05T16:45:06.513" v="655"/>
          <ac:spMkLst>
            <pc:docMk/>
            <pc:sldMk cId="480642118" sldId="269"/>
            <ac:spMk id="10" creationId="{58A2B7E2-359E-6361-D1D5-F6F9E745A156}"/>
          </ac:spMkLst>
        </pc:spChg>
        <pc:spChg chg="add">
          <ac:chgData name="Wali Muhammad" userId="a50c5a49626fbc72" providerId="LiveId" clId="{C11395A3-524D-4208-9ECF-3CB7F9ED6ED9}" dt="2025-05-05T16:45:06.513" v="655"/>
          <ac:spMkLst>
            <pc:docMk/>
            <pc:sldMk cId="480642118" sldId="269"/>
            <ac:spMk id="11" creationId="{9F1CB08F-A35A-317E-D3CC-322C6587658D}"/>
          </ac:spMkLst>
        </pc:spChg>
        <pc:spChg chg="add">
          <ac:chgData name="Wali Muhammad" userId="a50c5a49626fbc72" providerId="LiveId" clId="{C11395A3-524D-4208-9ECF-3CB7F9ED6ED9}" dt="2025-05-05T16:45:06.513" v="655"/>
          <ac:spMkLst>
            <pc:docMk/>
            <pc:sldMk cId="480642118" sldId="269"/>
            <ac:spMk id="12" creationId="{F66DFE62-E5CC-DEAE-61D0-8205C5E9F7A7}"/>
          </ac:spMkLst>
        </pc:spChg>
        <pc:spChg chg="add">
          <ac:chgData name="Wali Muhammad" userId="a50c5a49626fbc72" providerId="LiveId" clId="{C11395A3-524D-4208-9ECF-3CB7F9ED6ED9}" dt="2025-05-05T16:45:06.513" v="655"/>
          <ac:spMkLst>
            <pc:docMk/>
            <pc:sldMk cId="480642118" sldId="269"/>
            <ac:spMk id="13" creationId="{27F5206B-F900-534F-B117-510DC4614B95}"/>
          </ac:spMkLst>
        </pc:spChg>
      </pc:sldChg>
      <pc:sldChg chg="addSp delSp modSp add mod modTransition">
        <pc:chgData name="Wali Muhammad" userId="a50c5a49626fbc72" providerId="LiveId" clId="{C11395A3-524D-4208-9ECF-3CB7F9ED6ED9}" dt="2025-05-05T17:34:30.500" v="1853"/>
        <pc:sldMkLst>
          <pc:docMk/>
          <pc:sldMk cId="4197158227" sldId="270"/>
        </pc:sldMkLst>
        <pc:spChg chg="add del">
          <ac:chgData name="Wali Muhammad" userId="a50c5a49626fbc72" providerId="LiveId" clId="{C11395A3-524D-4208-9ECF-3CB7F9ED6ED9}" dt="2025-05-05T16:55:50.817" v="897" actId="478"/>
          <ac:spMkLst>
            <pc:docMk/>
            <pc:sldMk cId="4197158227" sldId="270"/>
            <ac:spMk id="2" creationId="{777BD60C-3535-88CC-F021-FD6651E3FEEE}"/>
          </ac:spMkLst>
        </pc:spChg>
        <pc:spChg chg="del">
          <ac:chgData name="Wali Muhammad" userId="a50c5a49626fbc72" providerId="LiveId" clId="{C11395A3-524D-4208-9ECF-3CB7F9ED6ED9}" dt="2025-05-05T16:55:35.482" v="891" actId="478"/>
          <ac:spMkLst>
            <pc:docMk/>
            <pc:sldMk cId="4197158227" sldId="270"/>
            <ac:spMk id="3" creationId="{8435B871-4735-7C5A-EE2A-DEC3C37731EB}"/>
          </ac:spMkLst>
        </pc:spChg>
        <pc:spChg chg="add del mod">
          <ac:chgData name="Wali Muhammad" userId="a50c5a49626fbc72" providerId="LiveId" clId="{C11395A3-524D-4208-9ECF-3CB7F9ED6ED9}" dt="2025-05-05T16:56:06.047" v="899" actId="3680"/>
          <ac:spMkLst>
            <pc:docMk/>
            <pc:sldMk cId="4197158227" sldId="270"/>
            <ac:spMk id="5" creationId="{EEB6D510-5FD4-8E8A-3574-FBAB0CC95107}"/>
          </ac:spMkLst>
        </pc:spChg>
        <pc:spChg chg="add del mod">
          <ac:chgData name="Wali Muhammad" userId="a50c5a49626fbc72" providerId="LiveId" clId="{C11395A3-524D-4208-9ECF-3CB7F9ED6ED9}" dt="2025-05-05T16:55:46.083" v="894" actId="478"/>
          <ac:spMkLst>
            <pc:docMk/>
            <pc:sldMk cId="4197158227" sldId="270"/>
            <ac:spMk id="7" creationId="{FB7B8D5B-0F2A-D6AD-5635-F9C081E7CCA2}"/>
          </ac:spMkLst>
        </pc:spChg>
        <pc:spChg chg="add mod">
          <ac:chgData name="Wali Muhammad" userId="a50c5a49626fbc72" providerId="LiveId" clId="{C11395A3-524D-4208-9ECF-3CB7F9ED6ED9}" dt="2025-05-05T16:58:03.622" v="922" actId="122"/>
          <ac:spMkLst>
            <pc:docMk/>
            <pc:sldMk cId="4197158227" sldId="270"/>
            <ac:spMk id="9" creationId="{64E4D8C2-E7B6-C5FA-842C-89653C9E8CD2}"/>
          </ac:spMkLst>
        </pc:spChg>
        <pc:graphicFrameChg chg="add mod ord modGraphic">
          <ac:chgData name="Wali Muhammad" userId="a50c5a49626fbc72" providerId="LiveId" clId="{C11395A3-524D-4208-9ECF-3CB7F9ED6ED9}" dt="2025-05-05T17:07:34.253" v="1213" actId="113"/>
          <ac:graphicFrameMkLst>
            <pc:docMk/>
            <pc:sldMk cId="4197158227" sldId="270"/>
            <ac:graphicFrameMk id="10" creationId="{347031CF-3C2D-CF93-0471-A75302C8BC38}"/>
          </ac:graphicFrameMkLst>
        </pc:graphicFrameChg>
      </pc:sldChg>
      <pc:sldChg chg="addSp modSp add mod ord modTransition">
        <pc:chgData name="Wali Muhammad" userId="a50c5a49626fbc72" providerId="LiveId" clId="{C11395A3-524D-4208-9ECF-3CB7F9ED6ED9}" dt="2025-05-05T17:34:30.500" v="1853"/>
        <pc:sldMkLst>
          <pc:docMk/>
          <pc:sldMk cId="2755125762" sldId="271"/>
        </pc:sldMkLst>
        <pc:spChg chg="mod">
          <ac:chgData name="Wali Muhammad" userId="a50c5a49626fbc72" providerId="LiveId" clId="{C11395A3-524D-4208-9ECF-3CB7F9ED6ED9}" dt="2025-05-05T17:11:47.508" v="1219"/>
          <ac:spMkLst>
            <pc:docMk/>
            <pc:sldMk cId="2755125762" sldId="271"/>
            <ac:spMk id="2" creationId="{C5804FA7-C311-755D-8731-81F26D6D184E}"/>
          </ac:spMkLst>
        </pc:spChg>
        <pc:spChg chg="mod">
          <ac:chgData name="Wali Muhammad" userId="a50c5a49626fbc72" providerId="LiveId" clId="{C11395A3-524D-4208-9ECF-3CB7F9ED6ED9}" dt="2025-05-05T17:18:28.743" v="1465" actId="20577"/>
          <ac:spMkLst>
            <pc:docMk/>
            <pc:sldMk cId="2755125762" sldId="271"/>
            <ac:spMk id="3" creationId="{B1FBF8DE-1DC5-4B62-436F-654A097F5B7A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4" creationId="{ADB3769B-FB6F-F5CD-E529-D4D1C38ADAB1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5" creationId="{10F0EE4D-94EB-26FB-3FFA-ED2A27DE5469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6" creationId="{3015DCE5-4A19-CF3D-D870-6D681A84DB8F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7" creationId="{B02BD54D-C1F3-A114-7DC5-863B43C23AE2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8" creationId="{148003FB-D9B3-1602-7227-2E57D7CA8885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9" creationId="{1BCE55CC-EB00-1EDA-7E4F-DC796A2FD709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10" creationId="{40249089-FEAB-FDBE-B4D9-7B1F04615A80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11" creationId="{280B05FA-5118-E703-38C1-F58FD0553C5B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12" creationId="{9FD1BEDC-9888-2D5B-5D00-E3DDF3D8D9D4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13" creationId="{37841313-E25A-3F78-AC58-6C171B2A6F28}"/>
          </ac:spMkLst>
        </pc:spChg>
        <pc:spChg chg="add">
          <ac:chgData name="Wali Muhammad" userId="a50c5a49626fbc72" providerId="LiveId" clId="{C11395A3-524D-4208-9ECF-3CB7F9ED6ED9}" dt="2025-05-05T17:12:33.608" v="1228"/>
          <ac:spMkLst>
            <pc:docMk/>
            <pc:sldMk cId="2755125762" sldId="271"/>
            <ac:spMk id="14" creationId="{E422A5A8-319D-73A7-FC2D-A061CC3C3097}"/>
          </ac:spMkLst>
        </pc:spChg>
      </pc:sldChg>
      <pc:sldChg chg="modSp add mod ord modTransition">
        <pc:chgData name="Wali Muhammad" userId="a50c5a49626fbc72" providerId="LiveId" clId="{C11395A3-524D-4208-9ECF-3CB7F9ED6ED9}" dt="2025-05-05T17:34:30.500" v="1853"/>
        <pc:sldMkLst>
          <pc:docMk/>
          <pc:sldMk cId="2484300004" sldId="272"/>
        </pc:sldMkLst>
        <pc:spChg chg="mod">
          <ac:chgData name="Wali Muhammad" userId="a50c5a49626fbc72" providerId="LiveId" clId="{C11395A3-524D-4208-9ECF-3CB7F9ED6ED9}" dt="2025-05-05T17:22:13.007" v="1471"/>
          <ac:spMkLst>
            <pc:docMk/>
            <pc:sldMk cId="2484300004" sldId="272"/>
            <ac:spMk id="2" creationId="{582B4D36-67E5-06FD-802B-8B2871A50506}"/>
          </ac:spMkLst>
        </pc:spChg>
        <pc:spChg chg="mod">
          <ac:chgData name="Wali Muhammad" userId="a50c5a49626fbc72" providerId="LiveId" clId="{C11395A3-524D-4208-9ECF-3CB7F9ED6ED9}" dt="2025-05-05T17:32:28.347" v="1844" actId="20577"/>
          <ac:spMkLst>
            <pc:docMk/>
            <pc:sldMk cId="2484300004" sldId="272"/>
            <ac:spMk id="3" creationId="{20B407AE-443D-F35F-4917-D83F2DE8E5FE}"/>
          </ac:spMkLst>
        </pc:spChg>
      </pc:sldChg>
      <pc:sldChg chg="addSp delSp modSp add mod">
        <pc:chgData name="Wali Muhammad" userId="a50c5a49626fbc72" providerId="LiveId" clId="{C11395A3-524D-4208-9ECF-3CB7F9ED6ED9}" dt="2025-05-05T17:35:45.272" v="1884" actId="14100"/>
        <pc:sldMkLst>
          <pc:docMk/>
          <pc:sldMk cId="1285640042" sldId="273"/>
        </pc:sldMkLst>
        <pc:spChg chg="mod">
          <ac:chgData name="Wali Muhammad" userId="a50c5a49626fbc72" providerId="LiveId" clId="{C11395A3-524D-4208-9ECF-3CB7F9ED6ED9}" dt="2025-05-05T17:35:45.272" v="1884" actId="14100"/>
          <ac:spMkLst>
            <pc:docMk/>
            <pc:sldMk cId="1285640042" sldId="273"/>
            <ac:spMk id="2" creationId="{7B9A833B-028F-EEC9-2906-EA1E9005EA60}"/>
          </ac:spMkLst>
        </pc:spChg>
        <pc:spChg chg="del">
          <ac:chgData name="Wali Muhammad" userId="a50c5a49626fbc72" providerId="LiveId" clId="{C11395A3-524D-4208-9ECF-3CB7F9ED6ED9}" dt="2025-05-05T17:35:23.758" v="1855" actId="478"/>
          <ac:spMkLst>
            <pc:docMk/>
            <pc:sldMk cId="1285640042" sldId="273"/>
            <ac:spMk id="3" creationId="{816D591A-C5A0-79D7-B11E-CA608EB03DF7}"/>
          </ac:spMkLst>
        </pc:spChg>
        <pc:spChg chg="add del mod">
          <ac:chgData name="Wali Muhammad" userId="a50c5a49626fbc72" providerId="LiveId" clId="{C11395A3-524D-4208-9ECF-3CB7F9ED6ED9}" dt="2025-05-05T17:35:26.628" v="1856" actId="478"/>
          <ac:spMkLst>
            <pc:docMk/>
            <pc:sldMk cId="1285640042" sldId="273"/>
            <ac:spMk id="5" creationId="{78EC0153-5F3D-2109-0347-5EAE6126E2BF}"/>
          </ac:spMkLst>
        </pc:spChg>
      </pc:sldChg>
      <pc:sldMasterChg chg="modTransition modSldLayout">
        <pc:chgData name="Wali Muhammad" userId="a50c5a49626fbc72" providerId="LiveId" clId="{C11395A3-524D-4208-9ECF-3CB7F9ED6ED9}" dt="2025-05-05T17:34:30.500" v="1853"/>
        <pc:sldMasterMkLst>
          <pc:docMk/>
          <pc:sldMasterMk cId="0" sldId="2147483648"/>
        </pc:sldMasterMkLst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Wali Muhammad" userId="a50c5a49626fbc72" providerId="LiveId" clId="{C11395A3-524D-4208-9ECF-3CB7F9ED6ED9}" dt="2025-05-05T17:34:30.500" v="185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57120" y="545465"/>
            <a:ext cx="7145020" cy="2419985"/>
          </a:xfrm>
        </p:spPr>
        <p:txBody>
          <a:bodyPr>
            <a:normAutofit/>
          </a:bodyPr>
          <a:lstStyle/>
          <a:p>
            <a:r>
              <a:rPr lang="en-US" sz="7200" b="1" dirty="0">
                <a:latin typeface="Bahnschrift SemiBold Condensed" panose="020B0502040204020203" pitchFamily="34" charset="0"/>
              </a:rPr>
              <a:t>Pulcify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6992" y="5385367"/>
            <a:ext cx="7076670" cy="826366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Bahnschrift SemiBold Condensed" panose="020B0502040204020203" pitchFamily="34" charset="0"/>
              </a:rPr>
              <a:t>Group 07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3488690" y="3138805"/>
            <a:ext cx="5002530" cy="1732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2400" dirty="0">
                <a:latin typeface="Bahnschrift" panose="020B0502040204020203" pitchFamily="34" charset="0"/>
              </a:rPr>
              <a:t>M. Labeeb Tariq       2021-SE-15</a:t>
            </a:r>
          </a:p>
          <a:p>
            <a:pPr algn="ctr"/>
            <a:r>
              <a:rPr lang="en-US" sz="2400" dirty="0">
                <a:latin typeface="Bahnschrift" panose="020B0502040204020203" pitchFamily="34" charset="0"/>
                <a:sym typeface="+mn-ea"/>
              </a:rPr>
              <a:t>Numan Ahmad         2021-SE-24</a:t>
            </a:r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  <a:sym typeface="+mn-ea"/>
              </a:rPr>
              <a:t>Wali M. Ahmad         2021-SE-39</a:t>
            </a:r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  <a:sym typeface="+mn-ea"/>
              </a:rPr>
              <a:t>Sameer Ahmad         2021-SE-55</a:t>
            </a:r>
            <a:endParaRPr lang="en-US" sz="2400" dirty="0">
              <a:latin typeface="Bahnschrift" panose="020B0502040204020203" pitchFamily="34" charset="0"/>
            </a:endParaRPr>
          </a:p>
          <a:p>
            <a:pPr algn="ctr"/>
            <a:r>
              <a:rPr lang="en-US" sz="2400" dirty="0">
                <a:latin typeface="Bahnschrift" panose="020B0502040204020203" pitchFamily="34" charset="0"/>
                <a:sym typeface="+mn-ea"/>
              </a:rPr>
              <a:t>M. </a:t>
            </a:r>
            <a:r>
              <a:rPr lang="en-US" sz="2400" dirty="0" err="1">
                <a:latin typeface="Bahnschrift" panose="020B0502040204020203" pitchFamily="34" charset="0"/>
                <a:sym typeface="+mn-ea"/>
              </a:rPr>
              <a:t>Farjad</a:t>
            </a:r>
            <a:r>
              <a:rPr lang="en-US" sz="2400" dirty="0">
                <a:latin typeface="Bahnschrift" panose="020B0502040204020203" pitchFamily="34" charset="0"/>
                <a:sym typeface="+mn-ea"/>
              </a:rPr>
              <a:t> Waseem   2021-SE-56</a:t>
            </a:r>
            <a:endParaRPr lang="en-US" sz="2400" dirty="0">
              <a:latin typeface="Bahnschrift" panose="020B0502040204020203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4AA0B-6CD8-20ED-D7F2-851E1D3F9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4FA7-C311-755D-8731-81F26D6D1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92052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Challenges &amp; Adaptive Strategies</a:t>
            </a:r>
            <a:endParaRPr lang="en-US" b="1" dirty="0">
              <a:latin typeface="Bahnschrift SemiBold Condensed" panose="020B0502040204020203" pitchFamily="34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BF8DE-1DC5-4B62-436F-654A097F5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1" y="277305"/>
            <a:ext cx="6844892" cy="6266066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Limited Initial Budget</a:t>
            </a:r>
          </a:p>
          <a:p>
            <a:pPr marL="457200" lvl="1" indent="0">
              <a:buNone/>
            </a:pPr>
            <a:r>
              <a:rPr lang="en-GB" sz="1800" dirty="0">
                <a:latin typeface="Bahnschrift" panose="020B0502040204020203" pitchFamily="34" charset="0"/>
              </a:rPr>
              <a:t>Strategy: Use free-tier or trial cloud services during development and pilot. Upgrade only when a client is onboarded or sales begin.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Tech Resistance in Traditional Workplaces</a:t>
            </a:r>
          </a:p>
          <a:p>
            <a:pPr marL="457200" lvl="1" indent="0">
              <a:buNone/>
            </a:pPr>
            <a:r>
              <a:rPr lang="en-GB" sz="1800" dirty="0">
                <a:latin typeface="Bahnschrift" panose="020B0502040204020203" pitchFamily="34" charset="0"/>
              </a:rPr>
              <a:t>Strategy: Offer live demos and trial use to show real-time benefits over manual workflows.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Onboarding for Non-Tech Users</a:t>
            </a:r>
          </a:p>
          <a:p>
            <a:pPr marL="457200" lvl="1" indent="0">
              <a:buNone/>
            </a:pPr>
            <a:r>
              <a:rPr lang="en-GB" sz="1800" dirty="0">
                <a:latin typeface="Bahnschrift" panose="020B0502040204020203" pitchFamily="34" charset="0"/>
              </a:rPr>
              <a:t>Strategy: Include beginner-friendly UI, guided walkthroughs, and free onboarding sessions for clients.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Competing with Existing Manual Systems</a:t>
            </a:r>
          </a:p>
          <a:p>
            <a:pPr marL="457200" lvl="1" indent="0">
              <a:buNone/>
            </a:pPr>
            <a:r>
              <a:rPr lang="en-GB" sz="1800" dirty="0">
                <a:latin typeface="Bahnschrift" panose="020B0502040204020203" pitchFamily="34" charset="0"/>
              </a:rPr>
              <a:t>Strategy: Highlight measurable ROI—less time theft, real-time data, and reduced manual workload.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Marketing Focus</a:t>
            </a:r>
          </a:p>
          <a:p>
            <a:pPr marL="457200" lvl="1" indent="0">
              <a:buNone/>
            </a:pPr>
            <a:r>
              <a:rPr lang="en-GB" sz="1800" dirty="0">
                <a:latin typeface="Bahnschrift" panose="020B0502040204020203" pitchFamily="34" charset="0"/>
              </a:rPr>
              <a:t>Strategy: Skip mass marketing. Directly target HR heads and operations managers through LinkedIn outreach, referrals, and industry-specific networks.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Internet Dependency</a:t>
            </a:r>
          </a:p>
          <a:p>
            <a:pPr marL="457200" lvl="1" indent="0">
              <a:buNone/>
            </a:pPr>
            <a:r>
              <a:rPr lang="en-GB" sz="1800" dirty="0">
                <a:latin typeface="Bahnschrift" panose="020B0502040204020203" pitchFamily="34" charset="0"/>
              </a:rPr>
              <a:t>Strategy: Optimize core features for low-bandwidth use and provide offline fallback modes.</a:t>
            </a:r>
          </a:p>
        </p:txBody>
      </p:sp>
    </p:spTree>
    <p:extLst>
      <p:ext uri="{BB962C8B-B14F-4D97-AF65-F5344CB8AC3E}">
        <p14:creationId xmlns:p14="http://schemas.microsoft.com/office/powerpoint/2010/main" val="27551257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2E57B-7C5C-51A7-9059-D780078E8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4D36-67E5-06FD-802B-8B2871A50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KPIs to Measure Success</a:t>
            </a:r>
            <a:endParaRPr lang="en-US" b="1" dirty="0">
              <a:latin typeface="Bahnschrift SemiBold Condensed" panose="020B0502040204020203" pitchFamily="34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407AE-443D-F35F-4917-D83F2DE8E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945598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Adoption &amp; Usage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5-10 Number of client/organizations onboarded in first 6 months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50+ active users per client within first 3 months (based on typical SME teams)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Operational Efficiency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60%+ reduction in scheduling and attendance errors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4–6 hours saved per manager/week on manual coordination and shift planning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/>
              <a:t>Engagement &amp; Satisfaction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Simplified view of Real-time data and provided features on-the-go to increase engagement and satisfaction of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80%+ user satisfaction rate (collected via in-app feedback surveys)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b="1" dirty="0"/>
              <a:t>Business Growth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$10K+ Monthly Recurring Revenue (MRR) by end of year one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/>
              <a:t>75%+ client retention rate after 6 months (with proper onboarding and support)</a:t>
            </a:r>
          </a:p>
        </p:txBody>
      </p:sp>
    </p:spTree>
    <p:extLst>
      <p:ext uri="{BB962C8B-B14F-4D97-AF65-F5344CB8AC3E}">
        <p14:creationId xmlns:p14="http://schemas.microsoft.com/office/powerpoint/2010/main" val="24843000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4C120-DF8E-DD51-160C-2F1F72B5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833B-028F-EEC9-2906-EA1E9005E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4203815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Thanks for your patience!</a:t>
            </a:r>
            <a:endParaRPr lang="en-US" b="1" dirty="0">
              <a:latin typeface="Bahnschrift SemiBold Condensed" panose="020B0502040204020203" pitchFamily="34" charset="0"/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5640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Workforce management relied on </a:t>
            </a: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spreadsheets, manual timesheets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, and verbal shift swaps.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Time theft, schedule confusion, miscommunication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, and lack of real-time tracking caused delays and inefficiencies.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Managers </a:t>
            </a: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struggled to ensure fairness, accountability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, or flexibility in handling workforce dynamics.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Pulcify digitizes and automates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 workforce management with smart scheduling, AI-powered facial recognition, GPS-based attendance, and real-time dashboards.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Provides a </a:t>
            </a: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centralized, intelligent, and transparent platform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 for both managers and employees.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Pulcify isn’t just a tool — it’s a </a:t>
            </a:r>
            <a:r>
              <a:rPr lang="en-US" b="1" dirty="0">
                <a:latin typeface="Bahnschrift" panose="020B0502040204020203" pitchFamily="34" charset="0"/>
                <a:ea typeface="+mn-lt"/>
                <a:cs typeface="+mn-lt"/>
              </a:rPr>
              <a:t>cultural shift</a:t>
            </a: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 in how teams are led and managed.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Vision &amp; Innovation</a:t>
            </a:r>
            <a:endParaRPr lang="en-US" b="1" dirty="0">
              <a:latin typeface="Bahnschrift SemiBold Condensed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Bahnschrift" panose="020B0502040204020203" pitchFamily="34" charset="0"/>
              </a:rPr>
              <a:t>Helping teams manage work better with clear, simple, and smart tools that make everything run smoothly.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Bahnschrift" panose="020B0502040204020203" pitchFamily="34" charset="0"/>
              </a:rPr>
              <a:t>Pulcify</a:t>
            </a:r>
            <a:r>
              <a:rPr lang="en-GB" dirty="0">
                <a:latin typeface="Bahnschrift" panose="020B0502040204020203" pitchFamily="34" charset="0"/>
              </a:rPr>
              <a:t> uses AI, face recognition, and GPS check-ins to automate schedules and track attendance accurately.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>
                <a:latin typeface="Bahnschrift" panose="020B0502040204020203" pitchFamily="34" charset="0"/>
              </a:rPr>
              <a:t>Unlike older systems like </a:t>
            </a:r>
            <a:r>
              <a:rPr lang="en-GB" b="1" dirty="0">
                <a:latin typeface="Bahnschrift" panose="020B0502040204020203" pitchFamily="34" charset="0"/>
              </a:rPr>
              <a:t>Workday or SAP</a:t>
            </a:r>
            <a:r>
              <a:rPr lang="en-GB" dirty="0">
                <a:latin typeface="Bahnschrift" panose="020B0502040204020203" pitchFamily="34" charset="0"/>
              </a:rPr>
              <a:t>, Pulcify is faster, easier to use, and built for real-time mobile use with smarter features.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Leadership Actions</a:t>
            </a:r>
            <a:endParaRPr lang="en-US" b="1" dirty="0">
              <a:latin typeface="Bahnschrift SemiBold Condensed" panose="020B0502040204020203" pitchFamily="34" charset="0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Use transparent tools to build trust and reduce micromanagement.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Recognize efforts and ensure fairness in time and task monitoring.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Promote accountability through tech without enforcing control.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EFF50-2D9C-2359-DC92-5348AFD94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DC095-991F-8718-D5B6-D12CA0F10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92052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Strategy Formulation</a:t>
            </a:r>
            <a:endParaRPr lang="en-US" b="1" dirty="0">
              <a:latin typeface="Bahnschrift SemiBold Condensed" panose="020B0502040204020203" pitchFamily="34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886CD-1993-A80E-2BB4-9A882C3F7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Bahnschrift" panose="020B0502040204020203" pitchFamily="34" charset="0"/>
                <a:ea typeface="+mn-lt"/>
                <a:cs typeface="+mn-lt"/>
              </a:rPr>
              <a:t>Target Early Adopters: </a:t>
            </a:r>
            <a:r>
              <a:rPr lang="en-GB" dirty="0">
                <a:latin typeface="Bahnschrift" panose="020B0502040204020203" pitchFamily="34" charset="0"/>
                <a:ea typeface="+mn-lt"/>
                <a:cs typeface="+mn-lt"/>
              </a:rPr>
              <a:t>Focus on tech-forward companies and hybrid teams for initial rollout.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Bahnschrift" panose="020B0502040204020203" pitchFamily="34" charset="0"/>
                <a:ea typeface="+mn-lt"/>
                <a:cs typeface="+mn-lt"/>
              </a:rPr>
              <a:t>Modular Rollout: </a:t>
            </a:r>
            <a:r>
              <a:rPr lang="en-GB" dirty="0">
                <a:latin typeface="Bahnschrift" panose="020B0502040204020203" pitchFamily="34" charset="0"/>
                <a:ea typeface="+mn-lt"/>
                <a:cs typeface="+mn-lt"/>
              </a:rPr>
              <a:t>Launch in phases—start with scheduling, then add attendance and dashboard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latin typeface="Bahnschrift" panose="020B0502040204020203" pitchFamily="34" charset="0"/>
                <a:ea typeface="+mn-lt"/>
                <a:cs typeface="+mn-lt"/>
              </a:rPr>
              <a:t>Partnerships &amp; Integrations: </a:t>
            </a:r>
            <a:r>
              <a:rPr lang="en-GB" dirty="0">
                <a:latin typeface="Bahnschrift" panose="020B0502040204020203" pitchFamily="34" charset="0"/>
                <a:ea typeface="+mn-lt"/>
                <a:cs typeface="+mn-lt"/>
              </a:rPr>
              <a:t>Integrate with HR/payroll tools and partner with SaaS ecosystems.</a:t>
            </a:r>
          </a:p>
        </p:txBody>
      </p:sp>
    </p:spTree>
    <p:extLst>
      <p:ext uri="{BB962C8B-B14F-4D97-AF65-F5344CB8AC3E}">
        <p14:creationId xmlns:p14="http://schemas.microsoft.com/office/powerpoint/2010/main" val="8715730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B86E21-873C-E7BF-E301-E8EC7F87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753A-5C02-1E98-F04C-8CB89DC5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92052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Strategy Implementation</a:t>
            </a:r>
            <a:endParaRPr lang="en-US" b="1" dirty="0">
              <a:latin typeface="Bahnschrift SemiBold Condensed" panose="020B0502040204020203" pitchFamily="34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FDEB6-8FC2-317B-BDEF-C23584971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1" y="470636"/>
            <a:ext cx="6844892" cy="5916728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latin typeface="Bahnschrift" panose="020B0502040204020203" pitchFamily="34" charset="0"/>
              </a:rPr>
              <a:t>Marketing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>
                <a:latin typeface="Bahnschrift" panose="020B0502040204020203" pitchFamily="34" charset="0"/>
              </a:rPr>
              <a:t>Digital Campaigns: </a:t>
            </a:r>
            <a:r>
              <a:rPr lang="en-GB" sz="1800" dirty="0">
                <a:latin typeface="Bahnschrift" panose="020B0502040204020203" pitchFamily="34" charset="0"/>
              </a:rPr>
              <a:t>Use LinkedIn and targeted email to reach HR and operations leaders.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>
                <a:latin typeface="Bahnschrift" panose="020B0502040204020203" pitchFamily="34" charset="0"/>
              </a:rPr>
              <a:t>Demos:</a:t>
            </a:r>
            <a:r>
              <a:rPr lang="en-GB" sz="1800" dirty="0">
                <a:latin typeface="Bahnschrift" panose="020B0502040204020203" pitchFamily="34" charset="0"/>
              </a:rPr>
              <a:t> Offer live working demos to show real-world use cases.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latin typeface="Bahnschrift" panose="020B0502040204020203" pitchFamily="34" charset="0"/>
              </a:rPr>
              <a:t>Operations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>
                <a:latin typeface="Bahnschrift" panose="020B0502040204020203" pitchFamily="34" charset="0"/>
              </a:rPr>
              <a:t>Pilot Launch</a:t>
            </a:r>
            <a:r>
              <a:rPr lang="en-GB" sz="1800" dirty="0">
                <a:latin typeface="Bahnschrift" panose="020B0502040204020203" pitchFamily="34" charset="0"/>
              </a:rPr>
              <a:t>: Start with 1–2 small to mid-size organizations for feedback and fine-tuning.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>
                <a:latin typeface="Bahnschrift" panose="020B0502040204020203" pitchFamily="34" charset="0"/>
              </a:rPr>
              <a:t>24/7 Support</a:t>
            </a:r>
            <a:r>
              <a:rPr lang="en-GB" sz="1800" dirty="0">
                <a:latin typeface="Bahnschrift" panose="020B0502040204020203" pitchFamily="34" charset="0"/>
              </a:rPr>
              <a:t>: Set up a support team for training, onboarding, and real-time assistance.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b="1" dirty="0">
                <a:latin typeface="Bahnschrift" panose="020B0502040204020203" pitchFamily="34" charset="0"/>
              </a:rPr>
              <a:t>Scalable Infrastructure</a:t>
            </a:r>
            <a:r>
              <a:rPr lang="en-GB" sz="1800" dirty="0">
                <a:latin typeface="Bahnschrift" panose="020B0502040204020203" pitchFamily="34" charset="0"/>
              </a:rPr>
              <a:t>: Host on a cloud platform for easy scaling and reliable performance.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000" b="1" dirty="0">
                <a:latin typeface="Bahnschrift" panose="020B0502040204020203" pitchFamily="34" charset="0"/>
              </a:rPr>
              <a:t>Budget Allocation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40% Product Development: UI/UX, AI model, web and mobile application development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30% Hosting &amp; Cloud Services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20% Marketing &amp; Customer Acquisition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10% Legal, Compliance, and Miscellaneous Costs</a:t>
            </a:r>
          </a:p>
        </p:txBody>
      </p:sp>
    </p:spTree>
    <p:extLst>
      <p:ext uri="{BB962C8B-B14F-4D97-AF65-F5344CB8AC3E}">
        <p14:creationId xmlns:p14="http://schemas.microsoft.com/office/powerpoint/2010/main" val="480642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C220AB-05EA-2A81-58AF-421C5CF42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347031CF-3C2D-CF93-0471-A75302C8B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56274"/>
              </p:ext>
            </p:extLst>
          </p:nvPr>
        </p:nvGraphicFramePr>
        <p:xfrm>
          <a:off x="838200" y="1825625"/>
          <a:ext cx="10515597" cy="45334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86339">
                  <a:extLst>
                    <a:ext uri="{9D8B030D-6E8A-4147-A177-3AD203B41FA5}">
                      <a16:colId xmlns:a16="http://schemas.microsoft.com/office/drawing/2014/main" val="1768134312"/>
                    </a:ext>
                  </a:extLst>
                </a:gridCol>
                <a:gridCol w="4627983">
                  <a:extLst>
                    <a:ext uri="{9D8B030D-6E8A-4147-A177-3AD203B41FA5}">
                      <a16:colId xmlns:a16="http://schemas.microsoft.com/office/drawing/2014/main" val="3495708941"/>
                    </a:ext>
                  </a:extLst>
                </a:gridCol>
                <a:gridCol w="4001275">
                  <a:extLst>
                    <a:ext uri="{9D8B030D-6E8A-4147-A177-3AD203B41FA5}">
                      <a16:colId xmlns:a16="http://schemas.microsoft.com/office/drawing/2014/main" val="2940065186"/>
                    </a:ext>
                  </a:extLst>
                </a:gridCol>
              </a:tblGrid>
              <a:tr h="676171"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Policy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  <a:latin typeface="Bahnschrift" panose="020B0502040204020203" pitchFamily="34" charset="0"/>
                          <a:ea typeface="Inter" pitchFamily="34" charset="-122"/>
                          <a:cs typeface="Inter" pitchFamily="34" charset="-120"/>
                        </a:rPr>
                        <a:t>Policy Statement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Strategic 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261376"/>
                  </a:ext>
                </a:extLst>
              </a:tr>
              <a:tr h="676171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Bahnschrift" panose="020B0502040204020203" pitchFamily="34" charset="0"/>
                        </a:rPr>
                        <a:t>Procurement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Bahnschrift" panose="020B0502040204020203" pitchFamily="34" charset="0"/>
                        </a:rPr>
                        <a:t>Partner with trusted SaaS/cloud providers and biometric tech vendors.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Ensure system reliability, data security, and scalability.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942909"/>
                  </a:ext>
                </a:extLst>
              </a:tr>
              <a:tr h="676171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Bahnschrift" panose="020B0502040204020203" pitchFamily="34" charset="0"/>
                        </a:rPr>
                        <a:t>Pricing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Offer subscription-based pay-as-you-grow options.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Make the solution accessible for startups to large organizations.</a:t>
                      </a:r>
                      <a:endParaRPr lang="en-PK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1308525"/>
                  </a:ext>
                </a:extLst>
              </a:tr>
              <a:tr h="676171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Bahnschrift" panose="020B0502040204020203" pitchFamily="34" charset="0"/>
                        </a:rPr>
                        <a:t>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Bahnschrift" panose="020B0502040204020203" pitchFamily="34" charset="0"/>
                        </a:rPr>
                        <a:t>Regular updates, security audits, and user testing built into dev cycle.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Deliver a secure, high-performing, and user-friendly platform.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209698"/>
                  </a:ext>
                </a:extLst>
              </a:tr>
              <a:tr h="676171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Bahnschrift" panose="020B0502040204020203" pitchFamily="34" charset="0"/>
                        </a:rPr>
                        <a:t>Sustainability</a:t>
                      </a:r>
                      <a:endParaRPr lang="en-PK" b="1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Minimize paper use and enable remote management to reduce manual labour.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Promote eco-friendly operations and appeal to sustainability-focused clients.</a:t>
                      </a:r>
                      <a:endParaRPr lang="en-PK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822871"/>
                  </a:ext>
                </a:extLst>
              </a:tr>
              <a:tr h="676171">
                <a:tc>
                  <a:txBody>
                    <a:bodyPr/>
                    <a:lstStyle/>
                    <a:p>
                      <a:r>
                        <a:rPr lang="en-GB" b="1" dirty="0">
                          <a:latin typeface="Bahnschrift" panose="020B0502040204020203" pitchFamily="34" charset="0"/>
                        </a:rPr>
                        <a:t> Data Privacy</a:t>
                      </a:r>
                      <a:endParaRPr lang="en-PK" b="1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Follow GDPR and local laws for facial and location data and using these service from authentic and reliable service providers.</a:t>
                      </a:r>
                      <a:endParaRPr lang="en-PK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Bahnschrift" panose="020B0502040204020203" pitchFamily="34" charset="0"/>
                        </a:rPr>
                        <a:t>Build trust and ensure legal compliance.</a:t>
                      </a:r>
                      <a:endParaRPr lang="en-PK" dirty="0">
                        <a:latin typeface="Bahnschrift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512572"/>
                  </a:ext>
                </a:extLst>
              </a:tr>
            </a:tbl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64E4D8C2-E7B6-C5FA-842C-89653C9E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0000"/>
                </a:solidFill>
                <a:latin typeface="Bahnschrift SemiBold Condensed" panose="020B0502040204020203" pitchFamily="34" charset="0"/>
                <a:ea typeface="Petrona Bold" pitchFamily="34" charset="-122"/>
                <a:cs typeface="Petrona Bold" pitchFamily="34" charset="-120"/>
              </a:rPr>
              <a:t>Business Policy Integration</a:t>
            </a:r>
            <a:endParaRPr lang="en-PK" sz="36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1582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01BE18-3E93-2FAE-8794-BB5662BE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3A3C-DBE5-509B-F5DB-4EDA4EB2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ahnschrift SemiBold Condensed" panose="020B0502040204020203" pitchFamily="34" charset="0"/>
                <a:ea typeface="+mj-lt"/>
                <a:cs typeface="+mj-lt"/>
              </a:rPr>
              <a:t>SWOT Analysis</a:t>
            </a:r>
            <a:endParaRPr lang="en-US" b="1" dirty="0">
              <a:latin typeface="Bahnschrift SemiBold Condensed" panose="020B0502040204020203" pitchFamily="34" charset="0"/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6C404-0E2A-4901-6C06-95DBD436F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945598" cy="56397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Strength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Using state-of-the-art technologies (AI-powered facial recognition and </a:t>
            </a:r>
            <a:r>
              <a:rPr lang="en-GB" sz="1800" dirty="0">
                <a:latin typeface="Bahnschrift" panose="020B0502040204020203" pitchFamily="34" charset="0"/>
              </a:rPr>
              <a:t>GPS for secure, accurate tracking</a:t>
            </a:r>
            <a:r>
              <a:rPr lang="en-US" sz="1800" dirty="0">
                <a:latin typeface="Bahnschrift" panose="020B0502040204020203" pitchFamily="34" charset="0"/>
              </a:rPr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Real-time dashboards &amp; </a:t>
            </a:r>
            <a:r>
              <a:rPr lang="en-GB" sz="1800" dirty="0">
                <a:latin typeface="Bahnschrift" panose="020B0502040204020203" pitchFamily="34" charset="0"/>
              </a:rPr>
              <a:t>for quick and clear workforce oversight.</a:t>
            </a:r>
            <a:endParaRPr lang="en-US" sz="1800" dirty="0">
              <a:latin typeface="Bahnschrift" panose="020B0502040204020203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Weakness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  <a:ea typeface="+mn-lt"/>
                <a:cs typeface="+mn-lt"/>
              </a:rPr>
              <a:t>Needs stable internet to work effectively.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  <a:ea typeface="+mn-lt"/>
                <a:cs typeface="+mn-lt"/>
              </a:rPr>
              <a:t>Requires training for first-time or non-tech users.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Opportunity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Growing trend of remote &amp; hybrid work.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800" dirty="0">
                <a:latin typeface="Bahnschrift" panose="020B0502040204020203" pitchFamily="34" charset="0"/>
              </a:rPr>
              <a:t>Rising demand for automation in workforce management.</a:t>
            </a:r>
            <a:endParaRPr lang="en-US" sz="1800" dirty="0">
              <a:latin typeface="Bahnschrift" panose="020B0502040204020203" pitchFamily="34" charset="0"/>
              <a:ea typeface="+mn-lt"/>
              <a:cs typeface="+mn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  <a:ea typeface="+mn-lt"/>
                <a:cs typeface="+mn-lt"/>
              </a:rPr>
              <a:t>Threat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</a:rPr>
              <a:t>Resistance from traditional businesses to adopt new tech.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  <a:ea typeface="+mn-lt"/>
                <a:cs typeface="+mn-lt"/>
              </a:rPr>
              <a:t>Moving from pre-setup manual workflow to new workflow.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1800" dirty="0">
                <a:latin typeface="Bahnschrift" panose="020B0502040204020203" pitchFamily="34" charset="0"/>
                <a:ea typeface="+mn-lt"/>
                <a:cs typeface="+mn-lt"/>
              </a:rPr>
              <a:t>Privacy concerns over data for some people and industries.</a:t>
            </a:r>
            <a:endParaRPr lang="en-US" sz="1800" dirty="0">
              <a:latin typeface="Bahnschrift" panose="020B0502040204020203" pitchFamily="34" charset="0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3061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873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Bahnschrift</vt:lpstr>
      <vt:lpstr>Bahnschrift SemiBold Condensed</vt:lpstr>
      <vt:lpstr>Calibri</vt:lpstr>
      <vt:lpstr>Calibri Light</vt:lpstr>
      <vt:lpstr>Wingdings</vt:lpstr>
      <vt:lpstr>Office Theme</vt:lpstr>
      <vt:lpstr>Pulcify</vt:lpstr>
      <vt:lpstr>The Problem</vt:lpstr>
      <vt:lpstr>The Solution</vt:lpstr>
      <vt:lpstr>Vision &amp; Innovation</vt:lpstr>
      <vt:lpstr>Leadership Actions</vt:lpstr>
      <vt:lpstr>Strategy Formulation</vt:lpstr>
      <vt:lpstr>Strategy Implementation</vt:lpstr>
      <vt:lpstr>Business Policy Integration</vt:lpstr>
      <vt:lpstr>SWOT Analysis</vt:lpstr>
      <vt:lpstr>Challenges &amp; Adaptive Strategies</vt:lpstr>
      <vt:lpstr>KPIs to Measure Success</vt:lpstr>
      <vt:lpstr>Thanks for your patience!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Wali Muhammad</cp:lastModifiedBy>
  <cp:revision>85</cp:revision>
  <dcterms:created xsi:type="dcterms:W3CDTF">2025-04-23T17:24:00Z</dcterms:created>
  <dcterms:modified xsi:type="dcterms:W3CDTF">2025-05-05T17:35:45Z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04D766B2E36D41F4876B0431CB86EB6B_13</vt:lpwstr>
  </property>
  <property fmtid="{D5CDD505-2E9C-101B-9397-08002B2CF9AE}" pid="3" name="KSOProductBuildVer">
    <vt:lpwstr>1033-12.2.0.20795</vt:lpwstr>
  </property>
</Properties>
</file>