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9144000" cy="6858000"/>
  <p:embeddedFontLst>
    <p:embeddedFont>
      <p:font typeface="Corsiva"/>
      <p:regular r:id="rId52"/>
      <p:bold r:id="rId53"/>
      <p:italic r:id="rId54"/>
      <p:boldItalic r:id="rId55"/>
    </p:embeddedFont>
    <p:embeddedFont>
      <p:font typeface="Garamon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Corsiva-bold.fntdata"/><Relationship Id="rId52" Type="http://schemas.openxmlformats.org/officeDocument/2006/relationships/font" Target="fonts/Corsiva-regular.fntdata"/><Relationship Id="rId11" Type="http://schemas.openxmlformats.org/officeDocument/2006/relationships/slide" Target="slides/slide6.xml"/><Relationship Id="rId55" Type="http://schemas.openxmlformats.org/officeDocument/2006/relationships/font" Target="fonts/Corsiva-boldItalic.fntdata"/><Relationship Id="rId10" Type="http://schemas.openxmlformats.org/officeDocument/2006/relationships/slide" Target="slides/slide5.xml"/><Relationship Id="rId54" Type="http://schemas.openxmlformats.org/officeDocument/2006/relationships/font" Target="fonts/Corsiva-italic.fntdata"/><Relationship Id="rId13" Type="http://schemas.openxmlformats.org/officeDocument/2006/relationships/slide" Target="slides/slide8.xml"/><Relationship Id="rId57" Type="http://schemas.openxmlformats.org/officeDocument/2006/relationships/font" Target="fonts/Garamond-bold.fntdata"/><Relationship Id="rId12" Type="http://schemas.openxmlformats.org/officeDocument/2006/relationships/slide" Target="slides/slide7.xml"/><Relationship Id="rId56" Type="http://schemas.openxmlformats.org/officeDocument/2006/relationships/font" Target="fonts/Garamond-regular.fntdata"/><Relationship Id="rId15" Type="http://schemas.openxmlformats.org/officeDocument/2006/relationships/slide" Target="slides/slide10.xml"/><Relationship Id="rId59" Type="http://schemas.openxmlformats.org/officeDocument/2006/relationships/font" Target="fonts/Garamond-boldItalic.fntdata"/><Relationship Id="rId14" Type="http://schemas.openxmlformats.org/officeDocument/2006/relationships/slide" Target="slides/slide9.xml"/><Relationship Id="rId58" Type="http://schemas.openxmlformats.org/officeDocument/2006/relationships/font" Target="fonts/Garamon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1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8: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omic Sans MS"/>
                <a:ea typeface="Comic Sans MS"/>
                <a:cs typeface="Comic Sans MS"/>
                <a:sym typeface="Comic Sans MS"/>
              </a:rPr>
              <a:t>‹#›</a:t>
            </a:fld>
            <a:endParaRPr sz="1200">
              <a:solidFill>
                <a:schemeClr val="dk1"/>
              </a:solidFill>
              <a:latin typeface="Comic Sans MS"/>
              <a:ea typeface="Comic Sans MS"/>
              <a:cs typeface="Comic Sans MS"/>
              <a:sym typeface="Comic Sans MS"/>
            </a:endParaRPr>
          </a:p>
        </p:txBody>
      </p:sp>
      <p:sp>
        <p:nvSpPr>
          <p:cNvPr id="644" name="Google Shape;644;p1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18: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unit tests are done on a white box basis, they are essentially path test. The idea is to focus on a relatively small segment of code and aim to exercise a high percentage of the internal paths.  The simplest approach is to ensure that every statement is exercised at least once. A more stringent criterion is to require coverage of every path within a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disadvantage of white box testing is that the tester may be biased by previous experience. The tests are often designed by the programmers who produced the code since they may be the only ones who understand it. Unfortunately, those who created the programs’ faults are least likely to recognize them. Even though all the paths and variable of the program have gone through by the testing program, it could not guarantee all possible values of the variables have been tested.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its disadvantages are significant, white box testing generally has the highest error yield of all testing techniques.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1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20: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omic Sans MS"/>
                <a:ea typeface="Comic Sans MS"/>
                <a:cs typeface="Comic Sans MS"/>
                <a:sym typeface="Comic Sans MS"/>
              </a:rPr>
              <a:t>‹#›</a:t>
            </a:fld>
            <a:endParaRPr sz="1200">
              <a:solidFill>
                <a:schemeClr val="dk1"/>
              </a:solidFill>
              <a:latin typeface="Comic Sans MS"/>
              <a:ea typeface="Comic Sans MS"/>
              <a:cs typeface="Comic Sans MS"/>
              <a:sym typeface="Comic Sans MS"/>
            </a:endParaRPr>
          </a:p>
        </p:txBody>
      </p:sp>
      <p:sp>
        <p:nvSpPr>
          <p:cNvPr id="657" name="Google Shape;657;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2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phase involves testing of modules which have been integrated in sub-system. A module is a collection of dependent components such as object class, and abstract data type of some looser collection of procedures and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very large system it is often wise to do integration testing in several steps. Such systems generally have several relatively large components that can be built and integrated separately before combination into a full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Integration Testing is divided into </a:t>
            </a:r>
            <a:r>
              <a:rPr lang="en-US">
                <a:latin typeface="Comic Sans MS"/>
                <a:ea typeface="Comic Sans MS"/>
                <a:cs typeface="Comic Sans MS"/>
                <a:sym typeface="Comic Sans MS"/>
              </a:rPr>
              <a:t>Top-down Integration Test and Bottom-up Integration Test.</a:t>
            </a:r>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omic Sans MS"/>
                <a:ea typeface="Comic Sans MS"/>
                <a:cs typeface="Comic Sans MS"/>
                <a:sym typeface="Comic Sans MS"/>
              </a:rPr>
              <a:t>‹#›</a:t>
            </a:fld>
            <a:endParaRPr sz="1200">
              <a:solidFill>
                <a:schemeClr val="dk1"/>
              </a:solidFill>
              <a:latin typeface="Comic Sans MS"/>
              <a:ea typeface="Comic Sans MS"/>
              <a:cs typeface="Comic Sans MS"/>
              <a:sym typeface="Comic Sans MS"/>
            </a:endParaRPr>
          </a:p>
        </p:txBody>
      </p:sp>
      <p:sp>
        <p:nvSpPr>
          <p:cNvPr id="664" name="Google Shape;664;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p2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Comic Sans MS"/>
                <a:ea typeface="Comic Sans MS"/>
                <a:cs typeface="Comic Sans MS"/>
                <a:sym typeface="Comic Sans MS"/>
              </a:rPr>
              <a:t>Top-down Integration Test starts with the most abstract components and works downwards.</a:t>
            </a:r>
            <a:endParaRPr/>
          </a:p>
          <a:p>
            <a:pPr indent="0" lvl="0" marL="0" rtl="0" algn="l">
              <a:spcBef>
                <a:spcPts val="0"/>
              </a:spcBef>
              <a:spcAft>
                <a:spcPts val="0"/>
              </a:spcAft>
              <a:buNone/>
            </a:pPr>
            <a:r>
              <a:rPr lang="en-US">
                <a:latin typeface="Comic Sans MS"/>
                <a:ea typeface="Comic Sans MS"/>
                <a:cs typeface="Comic Sans MS"/>
                <a:sym typeface="Comic Sans MS"/>
              </a:rPr>
              <a:t>It tests the high levels of a system before testing its detailed components. The program is represented as a single abstract component with sub-components represented by stubs.</a:t>
            </a:r>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rPr lang="en-US">
                <a:latin typeface="Comic Sans MS"/>
                <a:ea typeface="Comic Sans MS"/>
                <a:cs typeface="Comic Sans MS"/>
                <a:sym typeface="Comic Sans MS"/>
              </a:rPr>
              <a:t>Top-down Integration Test is essentially a prototyping philosophy. The initial tests establish a basic system skeleton from the top and each new module adds capability. The problem is that functions of the lower-level modules that are not initially present must by simulated by program stubs. While producing such stubs may at first seem easy, it would be more difficult as more stub add on it. It may be difficult or impossible to test certain logical conditions such as error handling.</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22: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omic Sans MS"/>
                <a:ea typeface="Comic Sans MS"/>
                <a:cs typeface="Comic Sans MS"/>
                <a:sym typeface="Comic Sans MS"/>
              </a:rPr>
              <a:t>‹#›</a:t>
            </a:fld>
            <a:endParaRPr sz="1200">
              <a:solidFill>
                <a:schemeClr val="dk1"/>
              </a:solidFill>
              <a:latin typeface="Comic Sans MS"/>
              <a:ea typeface="Comic Sans MS"/>
              <a:cs typeface="Comic Sans MS"/>
              <a:sym typeface="Comic Sans MS"/>
            </a:endParaRPr>
          </a:p>
        </p:txBody>
      </p:sp>
      <p:sp>
        <p:nvSpPr>
          <p:cNvPr id="671" name="Google Shape;671;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2" name="Google Shape;672;p2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Test T1, T2, T3 are first run on a system composed of module A and module B. Module C is integrated and test T1 and T2 are repeated to ensure that there have not been unexpected interactions with A and B. Test T4 is also run on the system.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3: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omic Sans MS"/>
                <a:ea typeface="Comic Sans MS"/>
                <a:cs typeface="Comic Sans MS"/>
                <a:sym typeface="Comic Sans MS"/>
              </a:rPr>
              <a:t>‹#›</a:t>
            </a:fld>
            <a:endParaRPr sz="1200">
              <a:solidFill>
                <a:schemeClr val="dk1"/>
              </a:solidFill>
              <a:latin typeface="Comic Sans MS"/>
              <a:ea typeface="Comic Sans MS"/>
              <a:cs typeface="Comic Sans MS"/>
              <a:sym typeface="Comic Sans MS"/>
            </a:endParaRPr>
          </a:p>
        </p:txBody>
      </p:sp>
      <p:sp>
        <p:nvSpPr>
          <p:cNvPr id="703" name="Google Shape;703;p2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p2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2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2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omic Sans MS"/>
                <a:ea typeface="Comic Sans MS"/>
                <a:cs typeface="Comic Sans MS"/>
                <a:sym typeface="Comic Sans MS"/>
              </a:rPr>
              <a:t>‹#›</a:t>
            </a:fld>
            <a:endParaRPr sz="1200">
              <a:solidFill>
                <a:schemeClr val="dk1"/>
              </a:solidFill>
              <a:latin typeface="Comic Sans MS"/>
              <a:ea typeface="Comic Sans MS"/>
              <a:cs typeface="Comic Sans MS"/>
              <a:sym typeface="Comic Sans MS"/>
            </a:endParaRPr>
          </a:p>
        </p:txBody>
      </p:sp>
      <p:sp>
        <p:nvSpPr>
          <p:cNvPr id="716" name="Google Shape;716;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2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Bottom-up testing is the converse of top-down testing. It involves testing the modules at the lower levels in the hierarchy, and then working up the hierarchy of modules until the final module is tested.</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2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2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2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2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2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3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3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3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3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3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3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3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3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3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3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3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3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p4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4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1" name="Shape 5761"/>
        <p:cNvGrpSpPr/>
        <p:nvPr/>
      </p:nvGrpSpPr>
      <p:grpSpPr>
        <a:xfrm>
          <a:off x="0" y="0"/>
          <a:ext cx="0" cy="0"/>
          <a:chOff x="0" y="0"/>
          <a:chExt cx="0" cy="0"/>
        </a:xfrm>
      </p:grpSpPr>
      <p:sp>
        <p:nvSpPr>
          <p:cNvPr id="5762" name="Google Shape;5762;p4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3" name="Google Shape;5763;p4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7" name="Shape 5767"/>
        <p:cNvGrpSpPr/>
        <p:nvPr/>
      </p:nvGrpSpPr>
      <p:grpSpPr>
        <a:xfrm>
          <a:off x="0" y="0"/>
          <a:ext cx="0" cy="0"/>
          <a:chOff x="0" y="0"/>
          <a:chExt cx="0" cy="0"/>
        </a:xfrm>
      </p:grpSpPr>
      <p:sp>
        <p:nvSpPr>
          <p:cNvPr id="5768" name="Google Shape;5768;p4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9" name="Google Shape;5769;p4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3" name="Shape 5773"/>
        <p:cNvGrpSpPr/>
        <p:nvPr/>
      </p:nvGrpSpPr>
      <p:grpSpPr>
        <a:xfrm>
          <a:off x="0" y="0"/>
          <a:ext cx="0" cy="0"/>
          <a:chOff x="0" y="0"/>
          <a:chExt cx="0" cy="0"/>
        </a:xfrm>
      </p:grpSpPr>
      <p:sp>
        <p:nvSpPr>
          <p:cNvPr id="5774" name="Google Shape;5774;p4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5" name="Google Shape;5775;p4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9" name="Shape 5779"/>
        <p:cNvGrpSpPr/>
        <p:nvPr/>
      </p:nvGrpSpPr>
      <p:grpSpPr>
        <a:xfrm>
          <a:off x="0" y="0"/>
          <a:ext cx="0" cy="0"/>
          <a:chOff x="0" y="0"/>
          <a:chExt cx="0" cy="0"/>
        </a:xfrm>
      </p:grpSpPr>
      <p:sp>
        <p:nvSpPr>
          <p:cNvPr id="5780" name="Google Shape;5780;p4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1" name="Google Shape;5781;p4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7" name="Shape 5787"/>
        <p:cNvGrpSpPr/>
        <p:nvPr/>
      </p:nvGrpSpPr>
      <p:grpSpPr>
        <a:xfrm>
          <a:off x="0" y="0"/>
          <a:ext cx="0" cy="0"/>
          <a:chOff x="0" y="0"/>
          <a:chExt cx="0" cy="0"/>
        </a:xfrm>
      </p:grpSpPr>
      <p:sp>
        <p:nvSpPr>
          <p:cNvPr id="5788" name="Google Shape;5788;p4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9" name="Google Shape;5789;p4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4" name="Shape 5814"/>
        <p:cNvGrpSpPr/>
        <p:nvPr/>
      </p:nvGrpSpPr>
      <p:grpSpPr>
        <a:xfrm>
          <a:off x="0" y="0"/>
          <a:ext cx="0" cy="0"/>
          <a:chOff x="0" y="0"/>
          <a:chExt cx="0" cy="0"/>
        </a:xfrm>
      </p:grpSpPr>
      <p:sp>
        <p:nvSpPr>
          <p:cNvPr id="5815" name="Google Shape;5815;p4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6" name="Google Shape;5816;p4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5" name="Shape 15"/>
        <p:cNvGrpSpPr/>
        <p:nvPr/>
      </p:nvGrpSpPr>
      <p:grpSpPr>
        <a:xfrm>
          <a:off x="0" y="0"/>
          <a:ext cx="0" cy="0"/>
          <a:chOff x="0" y="0"/>
          <a:chExt cx="0" cy="0"/>
        </a:xfrm>
      </p:grpSpPr>
      <p:sp>
        <p:nvSpPr>
          <p:cNvPr id="16" name="Google Shape;16;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2873928" y="205740"/>
            <a:ext cx="3606800" cy="1104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6600">
                <a:solidFill>
                  <a:srgbClr val="33CCFF"/>
                </a:solidFill>
                <a:latin typeface="Corsiva"/>
                <a:ea typeface="Corsiva"/>
                <a:cs typeface="Corsiva"/>
                <a:sym typeface="Corsi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763269" y="1327150"/>
            <a:ext cx="6888480" cy="43586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000">
                <a:solidFill>
                  <a:schemeClr val="dk1"/>
                </a:solidFill>
                <a:latin typeface="Garamond"/>
                <a:ea typeface="Garamond"/>
                <a:cs typeface="Garamond"/>
                <a:sym typeface="Garamond"/>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4"/>
          <p:cNvSpPr txBox="1"/>
          <p:nvPr>
            <p:ph type="ctrTitle"/>
          </p:nvPr>
        </p:nvSpPr>
        <p:spPr>
          <a:xfrm>
            <a:off x="1491614" y="405129"/>
            <a:ext cx="6160770" cy="21094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6600">
                <a:solidFill>
                  <a:srgbClr val="33CCFF"/>
                </a:solidFill>
                <a:latin typeface="Corsiva"/>
                <a:ea typeface="Corsiva"/>
                <a:cs typeface="Corsiva"/>
                <a:sym typeface="Corsi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1" name="Shape 31"/>
        <p:cNvGrpSpPr/>
        <p:nvPr/>
      </p:nvGrpSpPr>
      <p:grpSpPr>
        <a:xfrm>
          <a:off x="0" y="0"/>
          <a:ext cx="0" cy="0"/>
          <a:chOff x="0" y="0"/>
          <a:chExt cx="0" cy="0"/>
        </a:xfrm>
      </p:grpSpPr>
      <p:sp>
        <p:nvSpPr>
          <p:cNvPr id="32" name="Google Shape;32;p5"/>
          <p:cNvSpPr txBox="1"/>
          <p:nvPr>
            <p:ph type="title"/>
          </p:nvPr>
        </p:nvSpPr>
        <p:spPr>
          <a:xfrm>
            <a:off x="2873928" y="205740"/>
            <a:ext cx="3606800" cy="1104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6600">
                <a:solidFill>
                  <a:srgbClr val="33CCFF"/>
                </a:solidFill>
                <a:latin typeface="Corsiva"/>
                <a:ea typeface="Corsiva"/>
                <a:cs typeface="Corsiva"/>
                <a:sym typeface="Corsi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6"/>
          <p:cNvSpPr txBox="1"/>
          <p:nvPr>
            <p:ph type="title"/>
          </p:nvPr>
        </p:nvSpPr>
        <p:spPr>
          <a:xfrm>
            <a:off x="2873928" y="205740"/>
            <a:ext cx="3606800" cy="1104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6600">
                <a:solidFill>
                  <a:srgbClr val="33CCFF"/>
                </a:solidFill>
                <a:latin typeface="Corsiva"/>
                <a:ea typeface="Corsiva"/>
                <a:cs typeface="Corsiva"/>
                <a:sym typeface="Corsi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873928" y="205740"/>
            <a:ext cx="3606800" cy="1104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1" sz="6600" u="none" cap="none" strike="noStrike">
                <a:solidFill>
                  <a:srgbClr val="33CCFF"/>
                </a:solidFill>
                <a:latin typeface="Corsiva"/>
                <a:ea typeface="Corsiva"/>
                <a:cs typeface="Corsiva"/>
                <a:sym typeface="Corsiv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63269" y="1327150"/>
            <a:ext cx="6888480" cy="43586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000" u="none" cap="none" strike="noStrike">
                <a:solidFill>
                  <a:schemeClr val="dk1"/>
                </a:solidFill>
                <a:latin typeface="Garamond"/>
                <a:ea typeface="Garamond"/>
                <a:cs typeface="Garamond"/>
                <a:sym typeface="Garamond"/>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7"/>
          <p:cNvSpPr/>
          <p:nvPr/>
        </p:nvSpPr>
        <p:spPr>
          <a:xfrm>
            <a:off x="224154" y="1443355"/>
            <a:ext cx="2439670" cy="110363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8" name="Google Shape;48;p7"/>
          <p:cNvSpPr/>
          <p:nvPr/>
        </p:nvSpPr>
        <p:spPr>
          <a:xfrm>
            <a:off x="2980689" y="1656079"/>
            <a:ext cx="83820" cy="868680"/>
          </a:xfrm>
          <a:custGeom>
            <a:rect b="b" l="l" r="r" t="t"/>
            <a:pathLst>
              <a:path extrusionOk="0" h="868680" w="83819">
                <a:moveTo>
                  <a:pt x="83820" y="0"/>
                </a:moveTo>
                <a:lnTo>
                  <a:pt x="0" y="0"/>
                </a:lnTo>
                <a:lnTo>
                  <a:pt x="0" y="868680"/>
                </a:lnTo>
                <a:lnTo>
                  <a:pt x="83820" y="868680"/>
                </a:lnTo>
                <a:lnTo>
                  <a:pt x="8382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9" name="Google Shape;49;p7"/>
          <p:cNvSpPr/>
          <p:nvPr/>
        </p:nvSpPr>
        <p:spPr>
          <a:xfrm>
            <a:off x="2857500" y="1478280"/>
            <a:ext cx="331470" cy="177800"/>
          </a:xfrm>
          <a:custGeom>
            <a:rect b="b" l="l" r="r" t="t"/>
            <a:pathLst>
              <a:path extrusionOk="0" h="177800" w="331469">
                <a:moveTo>
                  <a:pt x="331469" y="0"/>
                </a:moveTo>
                <a:lnTo>
                  <a:pt x="0" y="0"/>
                </a:lnTo>
                <a:lnTo>
                  <a:pt x="0" y="177800"/>
                </a:lnTo>
                <a:lnTo>
                  <a:pt x="331469" y="177800"/>
                </a:lnTo>
                <a:lnTo>
                  <a:pt x="33146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0" name="Google Shape;50;p7"/>
          <p:cNvSpPr/>
          <p:nvPr/>
        </p:nvSpPr>
        <p:spPr>
          <a:xfrm>
            <a:off x="2980689" y="2448560"/>
            <a:ext cx="39370" cy="76200"/>
          </a:xfrm>
          <a:custGeom>
            <a:rect b="b" l="l" r="r" t="t"/>
            <a:pathLst>
              <a:path extrusionOk="0" h="76200" w="39369">
                <a:moveTo>
                  <a:pt x="39370" y="76200"/>
                </a:moveTo>
                <a:lnTo>
                  <a:pt x="0" y="7620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1" name="Google Shape;51;p7"/>
          <p:cNvSpPr/>
          <p:nvPr/>
        </p:nvSpPr>
        <p:spPr>
          <a:xfrm>
            <a:off x="2980689" y="234442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2" name="Google Shape;52;p7"/>
          <p:cNvSpPr/>
          <p:nvPr/>
        </p:nvSpPr>
        <p:spPr>
          <a:xfrm>
            <a:off x="2980689" y="223901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3" name="Google Shape;53;p7"/>
          <p:cNvSpPr/>
          <p:nvPr/>
        </p:nvSpPr>
        <p:spPr>
          <a:xfrm>
            <a:off x="2980689" y="213487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4" name="Google Shape;54;p7"/>
          <p:cNvSpPr/>
          <p:nvPr/>
        </p:nvSpPr>
        <p:spPr>
          <a:xfrm>
            <a:off x="2980689" y="203072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5" name="Google Shape;55;p7"/>
          <p:cNvSpPr/>
          <p:nvPr/>
        </p:nvSpPr>
        <p:spPr>
          <a:xfrm>
            <a:off x="2980689" y="192658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6" name="Google Shape;56;p7"/>
          <p:cNvSpPr/>
          <p:nvPr/>
        </p:nvSpPr>
        <p:spPr>
          <a:xfrm>
            <a:off x="2980689" y="182245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7" name="Google Shape;57;p7"/>
          <p:cNvSpPr/>
          <p:nvPr/>
        </p:nvSpPr>
        <p:spPr>
          <a:xfrm>
            <a:off x="2980689" y="171703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8" name="Google Shape;58;p7"/>
          <p:cNvSpPr/>
          <p:nvPr/>
        </p:nvSpPr>
        <p:spPr>
          <a:xfrm>
            <a:off x="2937510" y="1656079"/>
            <a:ext cx="43180" cy="33020"/>
          </a:xfrm>
          <a:custGeom>
            <a:rect b="b" l="l" r="r" t="t"/>
            <a:pathLst>
              <a:path extrusionOk="0" h="33019" w="43180">
                <a:moveTo>
                  <a:pt x="43179" y="33020"/>
                </a:moveTo>
                <a:lnTo>
                  <a:pt x="43179" y="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59" name="Google Shape;59;p7"/>
          <p:cNvSpPr/>
          <p:nvPr/>
        </p:nvSpPr>
        <p:spPr>
          <a:xfrm>
            <a:off x="2857500" y="1631950"/>
            <a:ext cx="52069" cy="24130"/>
          </a:xfrm>
          <a:custGeom>
            <a:rect b="b" l="l" r="r" t="t"/>
            <a:pathLst>
              <a:path extrusionOk="0" h="24130" w="52069">
                <a:moveTo>
                  <a:pt x="52069" y="24129"/>
                </a:moveTo>
                <a:lnTo>
                  <a:pt x="0" y="2412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0" name="Google Shape;60;p7"/>
          <p:cNvSpPr/>
          <p:nvPr/>
        </p:nvSpPr>
        <p:spPr>
          <a:xfrm>
            <a:off x="2857500" y="152781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1" name="Google Shape;61;p7"/>
          <p:cNvSpPr/>
          <p:nvPr/>
        </p:nvSpPr>
        <p:spPr>
          <a:xfrm>
            <a:off x="2857500" y="1478280"/>
            <a:ext cx="54610" cy="21590"/>
          </a:xfrm>
          <a:custGeom>
            <a:rect b="b" l="l" r="r" t="t"/>
            <a:pathLst>
              <a:path extrusionOk="0" h="21590" w="54610">
                <a:moveTo>
                  <a:pt x="0" y="21590"/>
                </a:moveTo>
                <a:lnTo>
                  <a:pt x="0" y="0"/>
                </a:lnTo>
                <a:lnTo>
                  <a:pt x="5461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2" name="Google Shape;62;p7"/>
          <p:cNvSpPr/>
          <p:nvPr/>
        </p:nvSpPr>
        <p:spPr>
          <a:xfrm>
            <a:off x="2941320" y="1478280"/>
            <a:ext cx="74930" cy="0"/>
          </a:xfrm>
          <a:custGeom>
            <a:rect b="b" l="l" r="r" t="t"/>
            <a:pathLst>
              <a:path extrusionOk="0" h="120000" w="74930">
                <a:moveTo>
                  <a:pt x="0" y="0"/>
                </a:moveTo>
                <a:lnTo>
                  <a:pt x="7493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3" name="Google Shape;63;p7"/>
          <p:cNvSpPr/>
          <p:nvPr/>
        </p:nvSpPr>
        <p:spPr>
          <a:xfrm>
            <a:off x="3045460" y="1478280"/>
            <a:ext cx="76200" cy="0"/>
          </a:xfrm>
          <a:custGeom>
            <a:rect b="b" l="l" r="r" t="t"/>
            <a:pathLst>
              <a:path extrusionOk="0" h="120000" w="76200">
                <a:moveTo>
                  <a:pt x="0" y="0"/>
                </a:moveTo>
                <a:lnTo>
                  <a:pt x="7620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4" name="Google Shape;64;p7"/>
          <p:cNvSpPr/>
          <p:nvPr/>
        </p:nvSpPr>
        <p:spPr>
          <a:xfrm>
            <a:off x="3149600" y="1478280"/>
            <a:ext cx="39370" cy="38100"/>
          </a:xfrm>
          <a:custGeom>
            <a:rect b="b" l="l" r="r" t="t"/>
            <a:pathLst>
              <a:path extrusionOk="0" h="38100" w="39369">
                <a:moveTo>
                  <a:pt x="0" y="0"/>
                </a:moveTo>
                <a:lnTo>
                  <a:pt x="39369" y="0"/>
                </a:lnTo>
                <a:lnTo>
                  <a:pt x="39369" y="381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5" name="Google Shape;65;p7"/>
          <p:cNvSpPr/>
          <p:nvPr/>
        </p:nvSpPr>
        <p:spPr>
          <a:xfrm>
            <a:off x="3188970" y="154431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6" name="Google Shape;66;p7"/>
          <p:cNvSpPr/>
          <p:nvPr/>
        </p:nvSpPr>
        <p:spPr>
          <a:xfrm>
            <a:off x="3120389" y="1648460"/>
            <a:ext cx="68580" cy="7620"/>
          </a:xfrm>
          <a:custGeom>
            <a:rect b="b" l="l" r="r" t="t"/>
            <a:pathLst>
              <a:path extrusionOk="0" h="7619" w="68580">
                <a:moveTo>
                  <a:pt x="68580" y="0"/>
                </a:moveTo>
                <a:lnTo>
                  <a:pt x="68580" y="7619"/>
                </a:lnTo>
                <a:lnTo>
                  <a:pt x="0" y="761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7" name="Google Shape;67;p7"/>
          <p:cNvSpPr/>
          <p:nvPr/>
        </p:nvSpPr>
        <p:spPr>
          <a:xfrm>
            <a:off x="3064510" y="1656079"/>
            <a:ext cx="26670" cy="49530"/>
          </a:xfrm>
          <a:custGeom>
            <a:rect b="b" l="l" r="r" t="t"/>
            <a:pathLst>
              <a:path extrusionOk="0" h="49530" w="26669">
                <a:moveTo>
                  <a:pt x="26669" y="0"/>
                </a:moveTo>
                <a:lnTo>
                  <a:pt x="0" y="0"/>
                </a:lnTo>
                <a:lnTo>
                  <a:pt x="0" y="495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8" name="Google Shape;68;p7"/>
          <p:cNvSpPr/>
          <p:nvPr/>
        </p:nvSpPr>
        <p:spPr>
          <a:xfrm>
            <a:off x="3064510" y="173355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69" name="Google Shape;69;p7"/>
          <p:cNvSpPr/>
          <p:nvPr/>
        </p:nvSpPr>
        <p:spPr>
          <a:xfrm>
            <a:off x="3064510" y="1838960"/>
            <a:ext cx="0" cy="74930"/>
          </a:xfrm>
          <a:custGeom>
            <a:rect b="b" l="l" r="r" t="t"/>
            <a:pathLst>
              <a:path extrusionOk="0" h="74930" w="120000">
                <a:moveTo>
                  <a:pt x="0" y="0"/>
                </a:moveTo>
                <a:lnTo>
                  <a:pt x="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0" name="Google Shape;70;p7"/>
          <p:cNvSpPr/>
          <p:nvPr/>
        </p:nvSpPr>
        <p:spPr>
          <a:xfrm>
            <a:off x="3064510" y="194310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1" name="Google Shape;71;p7"/>
          <p:cNvSpPr/>
          <p:nvPr/>
        </p:nvSpPr>
        <p:spPr>
          <a:xfrm>
            <a:off x="3064510" y="204723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2" name="Google Shape;72;p7"/>
          <p:cNvSpPr/>
          <p:nvPr/>
        </p:nvSpPr>
        <p:spPr>
          <a:xfrm>
            <a:off x="3064510" y="215137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3" name="Google Shape;73;p7"/>
          <p:cNvSpPr/>
          <p:nvPr/>
        </p:nvSpPr>
        <p:spPr>
          <a:xfrm>
            <a:off x="3064510" y="225552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4" name="Google Shape;74;p7"/>
          <p:cNvSpPr/>
          <p:nvPr/>
        </p:nvSpPr>
        <p:spPr>
          <a:xfrm>
            <a:off x="3064510" y="2360929"/>
            <a:ext cx="0" cy="74930"/>
          </a:xfrm>
          <a:custGeom>
            <a:rect b="b" l="l" r="r" t="t"/>
            <a:pathLst>
              <a:path extrusionOk="0" h="74930" w="120000">
                <a:moveTo>
                  <a:pt x="0" y="0"/>
                </a:moveTo>
                <a:lnTo>
                  <a:pt x="0" y="749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5" name="Google Shape;75;p7"/>
          <p:cNvSpPr/>
          <p:nvPr/>
        </p:nvSpPr>
        <p:spPr>
          <a:xfrm>
            <a:off x="3048000" y="2465070"/>
            <a:ext cx="16510" cy="59690"/>
          </a:xfrm>
          <a:custGeom>
            <a:rect b="b" l="l" r="r" t="t"/>
            <a:pathLst>
              <a:path extrusionOk="0" h="59689" w="16510">
                <a:moveTo>
                  <a:pt x="16510" y="0"/>
                </a:moveTo>
                <a:lnTo>
                  <a:pt x="16510" y="59689"/>
                </a:lnTo>
                <a:lnTo>
                  <a:pt x="0" y="5968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6" name="Google Shape;76;p7"/>
          <p:cNvSpPr/>
          <p:nvPr/>
        </p:nvSpPr>
        <p:spPr>
          <a:xfrm>
            <a:off x="3219450" y="1750060"/>
            <a:ext cx="281940" cy="791210"/>
          </a:xfrm>
          <a:custGeom>
            <a:rect b="b" l="l" r="r" t="t"/>
            <a:pathLst>
              <a:path extrusionOk="0" h="791210" w="281939">
                <a:moveTo>
                  <a:pt x="138429" y="0"/>
                </a:moveTo>
                <a:lnTo>
                  <a:pt x="90170" y="20319"/>
                </a:lnTo>
                <a:lnTo>
                  <a:pt x="64770" y="50800"/>
                </a:lnTo>
                <a:lnTo>
                  <a:pt x="34289" y="119379"/>
                </a:lnTo>
                <a:lnTo>
                  <a:pt x="30480" y="134619"/>
                </a:lnTo>
                <a:lnTo>
                  <a:pt x="25400" y="149860"/>
                </a:lnTo>
                <a:lnTo>
                  <a:pt x="21589" y="165100"/>
                </a:lnTo>
                <a:lnTo>
                  <a:pt x="17780" y="181610"/>
                </a:lnTo>
                <a:lnTo>
                  <a:pt x="15239" y="198119"/>
                </a:lnTo>
                <a:lnTo>
                  <a:pt x="8889" y="233679"/>
                </a:lnTo>
                <a:lnTo>
                  <a:pt x="5080" y="271779"/>
                </a:lnTo>
                <a:lnTo>
                  <a:pt x="2539" y="312419"/>
                </a:lnTo>
                <a:lnTo>
                  <a:pt x="0" y="355600"/>
                </a:lnTo>
                <a:lnTo>
                  <a:pt x="0" y="439419"/>
                </a:lnTo>
                <a:lnTo>
                  <a:pt x="3810" y="511810"/>
                </a:lnTo>
                <a:lnTo>
                  <a:pt x="11430" y="576579"/>
                </a:lnTo>
                <a:lnTo>
                  <a:pt x="22860" y="635000"/>
                </a:lnTo>
                <a:lnTo>
                  <a:pt x="34289" y="678179"/>
                </a:lnTo>
                <a:lnTo>
                  <a:pt x="50800" y="718819"/>
                </a:lnTo>
                <a:lnTo>
                  <a:pt x="77470" y="758189"/>
                </a:lnTo>
                <a:lnTo>
                  <a:pt x="85089" y="767079"/>
                </a:lnTo>
                <a:lnTo>
                  <a:pt x="127000" y="789939"/>
                </a:lnTo>
                <a:lnTo>
                  <a:pt x="146050" y="791210"/>
                </a:lnTo>
                <a:lnTo>
                  <a:pt x="158750" y="789939"/>
                </a:lnTo>
                <a:lnTo>
                  <a:pt x="201929" y="768350"/>
                </a:lnTo>
                <a:lnTo>
                  <a:pt x="229870" y="734060"/>
                </a:lnTo>
                <a:lnTo>
                  <a:pt x="251460" y="683260"/>
                </a:lnTo>
                <a:lnTo>
                  <a:pt x="264160" y="641350"/>
                </a:lnTo>
                <a:lnTo>
                  <a:pt x="147320" y="641350"/>
                </a:lnTo>
                <a:lnTo>
                  <a:pt x="140970" y="640079"/>
                </a:lnTo>
                <a:lnTo>
                  <a:pt x="114300" y="618489"/>
                </a:lnTo>
                <a:lnTo>
                  <a:pt x="110489" y="614679"/>
                </a:lnTo>
                <a:lnTo>
                  <a:pt x="105410" y="604519"/>
                </a:lnTo>
                <a:lnTo>
                  <a:pt x="102870" y="598169"/>
                </a:lnTo>
                <a:lnTo>
                  <a:pt x="101600" y="591819"/>
                </a:lnTo>
                <a:lnTo>
                  <a:pt x="99060" y="586739"/>
                </a:lnTo>
                <a:lnTo>
                  <a:pt x="96520" y="579119"/>
                </a:lnTo>
                <a:lnTo>
                  <a:pt x="95250" y="571500"/>
                </a:lnTo>
                <a:lnTo>
                  <a:pt x="92710" y="565150"/>
                </a:lnTo>
                <a:lnTo>
                  <a:pt x="91439" y="557529"/>
                </a:lnTo>
                <a:lnTo>
                  <a:pt x="90170" y="548639"/>
                </a:lnTo>
                <a:lnTo>
                  <a:pt x="86360" y="533400"/>
                </a:lnTo>
                <a:lnTo>
                  <a:pt x="83820" y="495300"/>
                </a:lnTo>
                <a:lnTo>
                  <a:pt x="82550" y="474979"/>
                </a:lnTo>
                <a:lnTo>
                  <a:pt x="81279" y="453389"/>
                </a:lnTo>
                <a:lnTo>
                  <a:pt x="281939" y="453389"/>
                </a:lnTo>
                <a:lnTo>
                  <a:pt x="281939" y="397510"/>
                </a:lnTo>
                <a:lnTo>
                  <a:pt x="280670" y="345439"/>
                </a:lnTo>
                <a:lnTo>
                  <a:pt x="279867" y="330200"/>
                </a:lnTo>
                <a:lnTo>
                  <a:pt x="83820" y="330200"/>
                </a:lnTo>
                <a:lnTo>
                  <a:pt x="83820" y="292100"/>
                </a:lnTo>
                <a:lnTo>
                  <a:pt x="86360" y="256539"/>
                </a:lnTo>
                <a:lnTo>
                  <a:pt x="90170" y="233679"/>
                </a:lnTo>
                <a:lnTo>
                  <a:pt x="92710" y="227329"/>
                </a:lnTo>
                <a:lnTo>
                  <a:pt x="93979" y="220979"/>
                </a:lnTo>
                <a:lnTo>
                  <a:pt x="95250" y="213360"/>
                </a:lnTo>
                <a:lnTo>
                  <a:pt x="100329" y="200660"/>
                </a:lnTo>
                <a:lnTo>
                  <a:pt x="104139" y="190500"/>
                </a:lnTo>
                <a:lnTo>
                  <a:pt x="109220" y="180339"/>
                </a:lnTo>
                <a:lnTo>
                  <a:pt x="111760" y="176529"/>
                </a:lnTo>
                <a:lnTo>
                  <a:pt x="114300" y="171450"/>
                </a:lnTo>
                <a:lnTo>
                  <a:pt x="143510" y="152400"/>
                </a:lnTo>
                <a:lnTo>
                  <a:pt x="256637" y="152400"/>
                </a:lnTo>
                <a:lnTo>
                  <a:pt x="254000" y="140969"/>
                </a:lnTo>
                <a:lnTo>
                  <a:pt x="248920" y="125729"/>
                </a:lnTo>
                <a:lnTo>
                  <a:pt x="245110" y="111760"/>
                </a:lnTo>
                <a:lnTo>
                  <a:pt x="240029" y="97789"/>
                </a:lnTo>
                <a:lnTo>
                  <a:pt x="234950" y="85089"/>
                </a:lnTo>
                <a:lnTo>
                  <a:pt x="229870" y="73660"/>
                </a:lnTo>
                <a:lnTo>
                  <a:pt x="223520" y="62229"/>
                </a:lnTo>
                <a:lnTo>
                  <a:pt x="218439" y="52069"/>
                </a:lnTo>
                <a:lnTo>
                  <a:pt x="212089" y="44450"/>
                </a:lnTo>
                <a:lnTo>
                  <a:pt x="205739" y="35560"/>
                </a:lnTo>
                <a:lnTo>
                  <a:pt x="198120" y="27939"/>
                </a:lnTo>
                <a:lnTo>
                  <a:pt x="154939" y="1269"/>
                </a:lnTo>
                <a:lnTo>
                  <a:pt x="138429" y="0"/>
                </a:lnTo>
                <a:close/>
              </a:path>
              <a:path extrusionOk="0" h="791210" w="281939">
                <a:moveTo>
                  <a:pt x="198120" y="533400"/>
                </a:moveTo>
                <a:lnTo>
                  <a:pt x="196850" y="546100"/>
                </a:lnTo>
                <a:lnTo>
                  <a:pt x="191770" y="571500"/>
                </a:lnTo>
                <a:lnTo>
                  <a:pt x="190500" y="581660"/>
                </a:lnTo>
                <a:lnTo>
                  <a:pt x="185420" y="601979"/>
                </a:lnTo>
                <a:lnTo>
                  <a:pt x="180339" y="612139"/>
                </a:lnTo>
                <a:lnTo>
                  <a:pt x="179070" y="615950"/>
                </a:lnTo>
                <a:lnTo>
                  <a:pt x="175260" y="622300"/>
                </a:lnTo>
                <a:lnTo>
                  <a:pt x="172720" y="627379"/>
                </a:lnTo>
                <a:lnTo>
                  <a:pt x="165100" y="635000"/>
                </a:lnTo>
                <a:lnTo>
                  <a:pt x="160020" y="637539"/>
                </a:lnTo>
                <a:lnTo>
                  <a:pt x="156210" y="640079"/>
                </a:lnTo>
                <a:lnTo>
                  <a:pt x="152400" y="641350"/>
                </a:lnTo>
                <a:lnTo>
                  <a:pt x="264160" y="641350"/>
                </a:lnTo>
                <a:lnTo>
                  <a:pt x="269239" y="618489"/>
                </a:lnTo>
                <a:lnTo>
                  <a:pt x="274320" y="593089"/>
                </a:lnTo>
                <a:lnTo>
                  <a:pt x="278129" y="566419"/>
                </a:lnTo>
                <a:lnTo>
                  <a:pt x="198120" y="533400"/>
                </a:lnTo>
                <a:close/>
              </a:path>
              <a:path extrusionOk="0" h="791210" w="281939">
                <a:moveTo>
                  <a:pt x="256637" y="152400"/>
                </a:moveTo>
                <a:lnTo>
                  <a:pt x="143510" y="152400"/>
                </a:lnTo>
                <a:lnTo>
                  <a:pt x="148589" y="153669"/>
                </a:lnTo>
                <a:lnTo>
                  <a:pt x="152400" y="154939"/>
                </a:lnTo>
                <a:lnTo>
                  <a:pt x="157479" y="157479"/>
                </a:lnTo>
                <a:lnTo>
                  <a:pt x="165100" y="165100"/>
                </a:lnTo>
                <a:lnTo>
                  <a:pt x="168910" y="167639"/>
                </a:lnTo>
                <a:lnTo>
                  <a:pt x="170179" y="171450"/>
                </a:lnTo>
                <a:lnTo>
                  <a:pt x="175260" y="179069"/>
                </a:lnTo>
                <a:lnTo>
                  <a:pt x="180339" y="187960"/>
                </a:lnTo>
                <a:lnTo>
                  <a:pt x="184150" y="198119"/>
                </a:lnTo>
                <a:lnTo>
                  <a:pt x="189229" y="210819"/>
                </a:lnTo>
                <a:lnTo>
                  <a:pt x="190500" y="215900"/>
                </a:lnTo>
                <a:lnTo>
                  <a:pt x="191770" y="223519"/>
                </a:lnTo>
                <a:lnTo>
                  <a:pt x="194310" y="231139"/>
                </a:lnTo>
                <a:lnTo>
                  <a:pt x="198120" y="254000"/>
                </a:lnTo>
                <a:lnTo>
                  <a:pt x="200660" y="289560"/>
                </a:lnTo>
                <a:lnTo>
                  <a:pt x="203200" y="330200"/>
                </a:lnTo>
                <a:lnTo>
                  <a:pt x="279867" y="330200"/>
                </a:lnTo>
                <a:lnTo>
                  <a:pt x="273050" y="252729"/>
                </a:lnTo>
                <a:lnTo>
                  <a:pt x="267970" y="212089"/>
                </a:lnTo>
                <a:lnTo>
                  <a:pt x="257810" y="157479"/>
                </a:lnTo>
                <a:lnTo>
                  <a:pt x="256637" y="15240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7" name="Google Shape;77;p7"/>
          <p:cNvSpPr/>
          <p:nvPr/>
        </p:nvSpPr>
        <p:spPr>
          <a:xfrm>
            <a:off x="3413759" y="2283460"/>
            <a:ext cx="73660" cy="29209"/>
          </a:xfrm>
          <a:custGeom>
            <a:rect b="b" l="l" r="r" t="t"/>
            <a:pathLst>
              <a:path extrusionOk="0" h="29210" w="73660">
                <a:moveTo>
                  <a:pt x="0" y="26669"/>
                </a:moveTo>
                <a:lnTo>
                  <a:pt x="0" y="25400"/>
                </a:lnTo>
                <a:lnTo>
                  <a:pt x="2539" y="12700"/>
                </a:lnTo>
                <a:lnTo>
                  <a:pt x="3810" y="0"/>
                </a:lnTo>
                <a:lnTo>
                  <a:pt x="73660" y="2921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8" name="Google Shape;78;p7"/>
          <p:cNvSpPr/>
          <p:nvPr/>
        </p:nvSpPr>
        <p:spPr>
          <a:xfrm>
            <a:off x="3478529" y="2334260"/>
            <a:ext cx="16510" cy="74930"/>
          </a:xfrm>
          <a:custGeom>
            <a:rect b="b" l="l" r="r" t="t"/>
            <a:pathLst>
              <a:path extrusionOk="0" h="74930" w="16510">
                <a:moveTo>
                  <a:pt x="16510" y="0"/>
                </a:moveTo>
                <a:lnTo>
                  <a:pt x="15240" y="8889"/>
                </a:lnTo>
                <a:lnTo>
                  <a:pt x="10160" y="34289"/>
                </a:lnTo>
                <a:lnTo>
                  <a:pt x="5080" y="57150"/>
                </a:lnTo>
                <a:lnTo>
                  <a:pt x="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9" name="Google Shape;79;p7"/>
          <p:cNvSpPr/>
          <p:nvPr/>
        </p:nvSpPr>
        <p:spPr>
          <a:xfrm>
            <a:off x="3435350" y="2435860"/>
            <a:ext cx="35560" cy="67310"/>
          </a:xfrm>
          <a:custGeom>
            <a:rect b="b" l="l" r="r" t="t"/>
            <a:pathLst>
              <a:path extrusionOk="0" h="67310" w="35560">
                <a:moveTo>
                  <a:pt x="35560" y="0"/>
                </a:moveTo>
                <a:lnTo>
                  <a:pt x="29210" y="15239"/>
                </a:lnTo>
                <a:lnTo>
                  <a:pt x="21589" y="33019"/>
                </a:lnTo>
                <a:lnTo>
                  <a:pt x="13970" y="48260"/>
                </a:lnTo>
                <a:lnTo>
                  <a:pt x="5079" y="60960"/>
                </a:lnTo>
                <a:lnTo>
                  <a:pt x="0" y="6731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0" name="Google Shape;80;p7"/>
          <p:cNvSpPr/>
          <p:nvPr/>
        </p:nvSpPr>
        <p:spPr>
          <a:xfrm>
            <a:off x="3343909" y="2523489"/>
            <a:ext cx="72390" cy="17780"/>
          </a:xfrm>
          <a:custGeom>
            <a:rect b="b" l="l" r="r" t="t"/>
            <a:pathLst>
              <a:path extrusionOk="0" h="17780" w="72389">
                <a:moveTo>
                  <a:pt x="72389" y="0"/>
                </a:moveTo>
                <a:lnTo>
                  <a:pt x="34289" y="16510"/>
                </a:lnTo>
                <a:lnTo>
                  <a:pt x="21589" y="17780"/>
                </a:lnTo>
                <a:lnTo>
                  <a:pt x="2539" y="16510"/>
                </a:lnTo>
                <a:lnTo>
                  <a:pt x="0" y="1523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1" name="Google Shape;81;p7"/>
          <p:cNvSpPr/>
          <p:nvPr/>
        </p:nvSpPr>
        <p:spPr>
          <a:xfrm>
            <a:off x="3271520" y="2468879"/>
            <a:ext cx="46990" cy="58419"/>
          </a:xfrm>
          <a:custGeom>
            <a:rect b="b" l="l" r="r" t="t"/>
            <a:pathLst>
              <a:path extrusionOk="0" h="58419" w="46989">
                <a:moveTo>
                  <a:pt x="46989" y="58420"/>
                </a:moveTo>
                <a:lnTo>
                  <a:pt x="40639" y="54610"/>
                </a:lnTo>
                <a:lnTo>
                  <a:pt x="33019" y="48260"/>
                </a:lnTo>
                <a:lnTo>
                  <a:pt x="25400" y="39370"/>
                </a:lnTo>
                <a:lnTo>
                  <a:pt x="17779" y="31750"/>
                </a:lnTo>
                <a:lnTo>
                  <a:pt x="11429" y="21590"/>
                </a:lnTo>
                <a:lnTo>
                  <a:pt x="5079" y="1143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2" name="Google Shape;82;p7"/>
          <p:cNvSpPr/>
          <p:nvPr/>
        </p:nvSpPr>
        <p:spPr>
          <a:xfrm>
            <a:off x="3238500" y="2369820"/>
            <a:ext cx="20320" cy="73660"/>
          </a:xfrm>
          <a:custGeom>
            <a:rect b="b" l="l" r="r" t="t"/>
            <a:pathLst>
              <a:path extrusionOk="0" h="73660" w="20320">
                <a:moveTo>
                  <a:pt x="20320" y="73659"/>
                </a:moveTo>
                <a:lnTo>
                  <a:pt x="15239" y="58419"/>
                </a:lnTo>
                <a:lnTo>
                  <a:pt x="10160" y="41909"/>
                </a:lnTo>
                <a:lnTo>
                  <a:pt x="3810" y="1523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3" name="Google Shape;83;p7"/>
          <p:cNvSpPr/>
          <p:nvPr/>
        </p:nvSpPr>
        <p:spPr>
          <a:xfrm>
            <a:off x="3223260" y="2266950"/>
            <a:ext cx="10160" cy="74930"/>
          </a:xfrm>
          <a:custGeom>
            <a:rect b="b" l="l" r="r" t="t"/>
            <a:pathLst>
              <a:path extrusionOk="0" h="74930" w="10160">
                <a:moveTo>
                  <a:pt x="10159" y="74929"/>
                </a:moveTo>
                <a:lnTo>
                  <a:pt x="7619" y="59689"/>
                </a:lnTo>
                <a:lnTo>
                  <a:pt x="3809" y="2793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4" name="Google Shape;84;p7"/>
          <p:cNvSpPr/>
          <p:nvPr/>
        </p:nvSpPr>
        <p:spPr>
          <a:xfrm>
            <a:off x="3219450" y="2162810"/>
            <a:ext cx="2540" cy="76200"/>
          </a:xfrm>
          <a:custGeom>
            <a:rect b="b" l="l" r="r" t="t"/>
            <a:pathLst>
              <a:path extrusionOk="0" h="76200" w="2539">
                <a:moveTo>
                  <a:pt x="2539" y="76200"/>
                </a:moveTo>
                <a:lnTo>
                  <a:pt x="1269" y="63500"/>
                </a:lnTo>
                <a:lnTo>
                  <a:pt x="0" y="2666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5" name="Google Shape;85;p7"/>
          <p:cNvSpPr/>
          <p:nvPr/>
        </p:nvSpPr>
        <p:spPr>
          <a:xfrm>
            <a:off x="3219450" y="2058670"/>
            <a:ext cx="2540" cy="74930"/>
          </a:xfrm>
          <a:custGeom>
            <a:rect b="b" l="l" r="r" t="t"/>
            <a:pathLst>
              <a:path extrusionOk="0" h="74930" w="2539">
                <a:moveTo>
                  <a:pt x="0" y="74929"/>
                </a:moveTo>
                <a:lnTo>
                  <a:pt x="0" y="46989"/>
                </a:lnTo>
                <a:lnTo>
                  <a:pt x="2539" y="3809"/>
                </a:lnTo>
                <a:lnTo>
                  <a:pt x="253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6" name="Google Shape;86;p7"/>
          <p:cNvSpPr/>
          <p:nvPr/>
        </p:nvSpPr>
        <p:spPr>
          <a:xfrm>
            <a:off x="3223260" y="1954529"/>
            <a:ext cx="10160" cy="74930"/>
          </a:xfrm>
          <a:custGeom>
            <a:rect b="b" l="l" r="r" t="t"/>
            <a:pathLst>
              <a:path extrusionOk="0" h="74930" w="10160">
                <a:moveTo>
                  <a:pt x="0" y="74930"/>
                </a:moveTo>
                <a:lnTo>
                  <a:pt x="1269" y="67310"/>
                </a:lnTo>
                <a:lnTo>
                  <a:pt x="5079" y="29210"/>
                </a:lnTo>
                <a:lnTo>
                  <a:pt x="1015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7" name="Google Shape;87;p7"/>
          <p:cNvSpPr/>
          <p:nvPr/>
        </p:nvSpPr>
        <p:spPr>
          <a:xfrm>
            <a:off x="3238500" y="1854200"/>
            <a:ext cx="20320" cy="72390"/>
          </a:xfrm>
          <a:custGeom>
            <a:rect b="b" l="l" r="r" t="t"/>
            <a:pathLst>
              <a:path extrusionOk="0" h="72389" w="20320">
                <a:moveTo>
                  <a:pt x="0" y="72389"/>
                </a:moveTo>
                <a:lnTo>
                  <a:pt x="2539" y="60960"/>
                </a:lnTo>
                <a:lnTo>
                  <a:pt x="6350" y="45720"/>
                </a:lnTo>
                <a:lnTo>
                  <a:pt x="11430" y="30479"/>
                </a:lnTo>
                <a:lnTo>
                  <a:pt x="15239" y="15239"/>
                </a:lnTo>
                <a:lnTo>
                  <a:pt x="20320" y="2539"/>
                </a:lnTo>
                <a:lnTo>
                  <a:pt x="2032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8" name="Google Shape;88;p7"/>
          <p:cNvSpPr/>
          <p:nvPr/>
        </p:nvSpPr>
        <p:spPr>
          <a:xfrm>
            <a:off x="3270250" y="1766570"/>
            <a:ext cx="44450" cy="60960"/>
          </a:xfrm>
          <a:custGeom>
            <a:rect b="b" l="l" r="r" t="t"/>
            <a:pathLst>
              <a:path extrusionOk="0" h="60960" w="44450">
                <a:moveTo>
                  <a:pt x="0" y="60959"/>
                </a:moveTo>
                <a:lnTo>
                  <a:pt x="3810" y="53339"/>
                </a:lnTo>
                <a:lnTo>
                  <a:pt x="8889" y="43179"/>
                </a:lnTo>
                <a:lnTo>
                  <a:pt x="13970" y="34289"/>
                </a:lnTo>
                <a:lnTo>
                  <a:pt x="20320" y="25400"/>
                </a:lnTo>
                <a:lnTo>
                  <a:pt x="26670" y="17779"/>
                </a:lnTo>
                <a:lnTo>
                  <a:pt x="33020" y="10159"/>
                </a:lnTo>
                <a:lnTo>
                  <a:pt x="39370" y="3809"/>
                </a:lnTo>
                <a:lnTo>
                  <a:pt x="4445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89" name="Google Shape;89;p7"/>
          <p:cNvSpPr/>
          <p:nvPr/>
        </p:nvSpPr>
        <p:spPr>
          <a:xfrm>
            <a:off x="3338829" y="1750060"/>
            <a:ext cx="71120" cy="20320"/>
          </a:xfrm>
          <a:custGeom>
            <a:rect b="b" l="l" r="r" t="t"/>
            <a:pathLst>
              <a:path extrusionOk="0" h="20319" w="71120">
                <a:moveTo>
                  <a:pt x="0" y="2539"/>
                </a:moveTo>
                <a:lnTo>
                  <a:pt x="3810" y="1269"/>
                </a:lnTo>
                <a:lnTo>
                  <a:pt x="19050" y="0"/>
                </a:lnTo>
                <a:lnTo>
                  <a:pt x="35560" y="1269"/>
                </a:lnTo>
                <a:lnTo>
                  <a:pt x="50800" y="6350"/>
                </a:lnTo>
                <a:lnTo>
                  <a:pt x="58420" y="10160"/>
                </a:lnTo>
                <a:lnTo>
                  <a:pt x="66040" y="15239"/>
                </a:lnTo>
                <a:lnTo>
                  <a:pt x="71120" y="2031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0" name="Google Shape;90;p7"/>
          <p:cNvSpPr/>
          <p:nvPr/>
        </p:nvSpPr>
        <p:spPr>
          <a:xfrm>
            <a:off x="3429000" y="1790700"/>
            <a:ext cx="34290" cy="67310"/>
          </a:xfrm>
          <a:custGeom>
            <a:rect b="b" l="l" r="r" t="t"/>
            <a:pathLst>
              <a:path extrusionOk="0" h="67310" w="34289">
                <a:moveTo>
                  <a:pt x="0" y="0"/>
                </a:moveTo>
                <a:lnTo>
                  <a:pt x="2539" y="3810"/>
                </a:lnTo>
                <a:lnTo>
                  <a:pt x="8889" y="11429"/>
                </a:lnTo>
                <a:lnTo>
                  <a:pt x="13970" y="21589"/>
                </a:lnTo>
                <a:lnTo>
                  <a:pt x="20320" y="33020"/>
                </a:lnTo>
                <a:lnTo>
                  <a:pt x="25400" y="44450"/>
                </a:lnTo>
                <a:lnTo>
                  <a:pt x="30479" y="57150"/>
                </a:lnTo>
                <a:lnTo>
                  <a:pt x="34289" y="6731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1" name="Google Shape;91;p7"/>
          <p:cNvSpPr/>
          <p:nvPr/>
        </p:nvSpPr>
        <p:spPr>
          <a:xfrm>
            <a:off x="3470909" y="1885950"/>
            <a:ext cx="16510" cy="73660"/>
          </a:xfrm>
          <a:custGeom>
            <a:rect b="b" l="l" r="r" t="t"/>
            <a:pathLst>
              <a:path extrusionOk="0" h="73660" w="16510">
                <a:moveTo>
                  <a:pt x="0" y="0"/>
                </a:moveTo>
                <a:lnTo>
                  <a:pt x="2539" y="5079"/>
                </a:lnTo>
                <a:lnTo>
                  <a:pt x="6350" y="21589"/>
                </a:lnTo>
                <a:lnTo>
                  <a:pt x="10160" y="39370"/>
                </a:lnTo>
                <a:lnTo>
                  <a:pt x="13969" y="57150"/>
                </a:lnTo>
                <a:lnTo>
                  <a:pt x="16510" y="7366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2" name="Google Shape;92;p7"/>
          <p:cNvSpPr/>
          <p:nvPr/>
        </p:nvSpPr>
        <p:spPr>
          <a:xfrm>
            <a:off x="3491229" y="1987550"/>
            <a:ext cx="6350" cy="76200"/>
          </a:xfrm>
          <a:custGeom>
            <a:rect b="b" l="l" r="r" t="t"/>
            <a:pathLst>
              <a:path extrusionOk="0" h="76200" w="6350">
                <a:moveTo>
                  <a:pt x="0" y="0"/>
                </a:moveTo>
                <a:lnTo>
                  <a:pt x="1270" y="15239"/>
                </a:lnTo>
                <a:lnTo>
                  <a:pt x="6350" y="59689"/>
                </a:lnTo>
                <a:lnTo>
                  <a:pt x="635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3" name="Google Shape;93;p7"/>
          <p:cNvSpPr/>
          <p:nvPr/>
        </p:nvSpPr>
        <p:spPr>
          <a:xfrm>
            <a:off x="3500120" y="2091689"/>
            <a:ext cx="1270" cy="76200"/>
          </a:xfrm>
          <a:custGeom>
            <a:rect b="b" l="l" r="r" t="t"/>
            <a:pathLst>
              <a:path extrusionOk="0" h="76200" w="1270">
                <a:moveTo>
                  <a:pt x="0" y="0"/>
                </a:moveTo>
                <a:lnTo>
                  <a:pt x="0" y="3810"/>
                </a:lnTo>
                <a:lnTo>
                  <a:pt x="1269" y="55880"/>
                </a:lnTo>
                <a:lnTo>
                  <a:pt x="1269"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4" name="Google Shape;94;p7"/>
          <p:cNvSpPr/>
          <p:nvPr/>
        </p:nvSpPr>
        <p:spPr>
          <a:xfrm>
            <a:off x="3432809" y="2195829"/>
            <a:ext cx="68580" cy="7620"/>
          </a:xfrm>
          <a:custGeom>
            <a:rect b="b" l="l" r="r" t="t"/>
            <a:pathLst>
              <a:path extrusionOk="0" h="7619" w="68579">
                <a:moveTo>
                  <a:pt x="68579" y="0"/>
                </a:moveTo>
                <a:lnTo>
                  <a:pt x="68579" y="7620"/>
                </a:lnTo>
                <a:lnTo>
                  <a:pt x="0" y="762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5" name="Google Shape;95;p7"/>
          <p:cNvSpPr/>
          <p:nvPr/>
        </p:nvSpPr>
        <p:spPr>
          <a:xfrm>
            <a:off x="3328670" y="2203450"/>
            <a:ext cx="76200" cy="0"/>
          </a:xfrm>
          <a:custGeom>
            <a:rect b="b" l="l" r="r" t="t"/>
            <a:pathLst>
              <a:path extrusionOk="0" h="120000" w="76200">
                <a:moveTo>
                  <a:pt x="76200" y="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6" name="Google Shape;96;p7"/>
          <p:cNvSpPr/>
          <p:nvPr/>
        </p:nvSpPr>
        <p:spPr>
          <a:xfrm>
            <a:off x="3300729" y="2204720"/>
            <a:ext cx="5080" cy="74930"/>
          </a:xfrm>
          <a:custGeom>
            <a:rect b="b" l="l" r="r" t="t"/>
            <a:pathLst>
              <a:path extrusionOk="0" h="74930" w="5079">
                <a:moveTo>
                  <a:pt x="0" y="0"/>
                </a:moveTo>
                <a:lnTo>
                  <a:pt x="1270" y="20319"/>
                </a:lnTo>
                <a:lnTo>
                  <a:pt x="2540" y="40639"/>
                </a:lnTo>
                <a:lnTo>
                  <a:pt x="3810" y="59689"/>
                </a:lnTo>
                <a:lnTo>
                  <a:pt x="508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7" name="Google Shape;97;p7"/>
          <p:cNvSpPr/>
          <p:nvPr/>
        </p:nvSpPr>
        <p:spPr>
          <a:xfrm>
            <a:off x="3310890" y="2307589"/>
            <a:ext cx="29209" cy="69850"/>
          </a:xfrm>
          <a:custGeom>
            <a:rect b="b" l="l" r="r" t="t"/>
            <a:pathLst>
              <a:path extrusionOk="0" h="69850" w="29210">
                <a:moveTo>
                  <a:pt x="0" y="0"/>
                </a:moveTo>
                <a:lnTo>
                  <a:pt x="1270" y="7620"/>
                </a:lnTo>
                <a:lnTo>
                  <a:pt x="3810" y="13970"/>
                </a:lnTo>
                <a:lnTo>
                  <a:pt x="5080" y="21589"/>
                </a:lnTo>
                <a:lnTo>
                  <a:pt x="7620" y="29210"/>
                </a:lnTo>
                <a:lnTo>
                  <a:pt x="10160" y="34289"/>
                </a:lnTo>
                <a:lnTo>
                  <a:pt x="11430" y="40639"/>
                </a:lnTo>
                <a:lnTo>
                  <a:pt x="13970" y="46989"/>
                </a:lnTo>
                <a:lnTo>
                  <a:pt x="16510" y="52070"/>
                </a:lnTo>
                <a:lnTo>
                  <a:pt x="19050" y="57150"/>
                </a:lnTo>
                <a:lnTo>
                  <a:pt x="22860" y="60960"/>
                </a:lnTo>
                <a:lnTo>
                  <a:pt x="25400" y="64770"/>
                </a:lnTo>
                <a:lnTo>
                  <a:pt x="27939" y="68580"/>
                </a:lnTo>
                <a:lnTo>
                  <a:pt x="29210" y="6985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8" name="Google Shape;98;p7"/>
          <p:cNvSpPr/>
          <p:nvPr/>
        </p:nvSpPr>
        <p:spPr>
          <a:xfrm>
            <a:off x="3364229" y="2338070"/>
            <a:ext cx="44450" cy="53340"/>
          </a:xfrm>
          <a:custGeom>
            <a:rect b="b" l="l" r="r" t="t"/>
            <a:pathLst>
              <a:path extrusionOk="0" h="53339" w="44450">
                <a:moveTo>
                  <a:pt x="0" y="53339"/>
                </a:moveTo>
                <a:lnTo>
                  <a:pt x="2540" y="53339"/>
                </a:lnTo>
                <a:lnTo>
                  <a:pt x="7620" y="53339"/>
                </a:lnTo>
                <a:lnTo>
                  <a:pt x="11430" y="52069"/>
                </a:lnTo>
                <a:lnTo>
                  <a:pt x="15240" y="49529"/>
                </a:lnTo>
                <a:lnTo>
                  <a:pt x="20320" y="46989"/>
                </a:lnTo>
                <a:lnTo>
                  <a:pt x="24130" y="43179"/>
                </a:lnTo>
                <a:lnTo>
                  <a:pt x="27940" y="39369"/>
                </a:lnTo>
                <a:lnTo>
                  <a:pt x="30480" y="34289"/>
                </a:lnTo>
                <a:lnTo>
                  <a:pt x="34290" y="27939"/>
                </a:lnTo>
                <a:lnTo>
                  <a:pt x="35560" y="24129"/>
                </a:lnTo>
                <a:lnTo>
                  <a:pt x="36830" y="21589"/>
                </a:lnTo>
                <a:lnTo>
                  <a:pt x="40640" y="13969"/>
                </a:lnTo>
                <a:lnTo>
                  <a:pt x="43180" y="3809"/>
                </a:lnTo>
                <a:lnTo>
                  <a:pt x="4445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99" name="Google Shape;99;p7"/>
          <p:cNvSpPr/>
          <p:nvPr/>
        </p:nvSpPr>
        <p:spPr>
          <a:xfrm>
            <a:off x="3417570" y="2005329"/>
            <a:ext cx="5080" cy="74930"/>
          </a:xfrm>
          <a:custGeom>
            <a:rect b="b" l="l" r="r" t="t"/>
            <a:pathLst>
              <a:path extrusionOk="0" h="74930" w="5079">
                <a:moveTo>
                  <a:pt x="5079" y="74930"/>
                </a:moveTo>
                <a:lnTo>
                  <a:pt x="3809" y="54610"/>
                </a:lnTo>
                <a:lnTo>
                  <a:pt x="2539" y="34290"/>
                </a:lnTo>
                <a:lnTo>
                  <a:pt x="1269" y="1651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0" name="Google Shape;100;p7"/>
          <p:cNvSpPr/>
          <p:nvPr/>
        </p:nvSpPr>
        <p:spPr>
          <a:xfrm>
            <a:off x="3379470" y="1910079"/>
            <a:ext cx="33020" cy="67310"/>
          </a:xfrm>
          <a:custGeom>
            <a:rect b="b" l="l" r="r" t="t"/>
            <a:pathLst>
              <a:path extrusionOk="0" h="67310" w="33020">
                <a:moveTo>
                  <a:pt x="33019" y="67310"/>
                </a:moveTo>
                <a:lnTo>
                  <a:pt x="31750" y="63500"/>
                </a:lnTo>
                <a:lnTo>
                  <a:pt x="30479" y="55880"/>
                </a:lnTo>
                <a:lnTo>
                  <a:pt x="29209" y="50800"/>
                </a:lnTo>
                <a:lnTo>
                  <a:pt x="26669" y="44450"/>
                </a:lnTo>
                <a:lnTo>
                  <a:pt x="24129" y="38100"/>
                </a:lnTo>
                <a:lnTo>
                  <a:pt x="20319" y="27940"/>
                </a:lnTo>
                <a:lnTo>
                  <a:pt x="15239" y="19050"/>
                </a:lnTo>
                <a:lnTo>
                  <a:pt x="10159" y="11430"/>
                </a:lnTo>
                <a:lnTo>
                  <a:pt x="8889" y="7620"/>
                </a:lnTo>
                <a:lnTo>
                  <a:pt x="5079" y="5080"/>
                </a:lnTo>
                <a:lnTo>
                  <a:pt x="2539" y="254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1" name="Google Shape;101;p7"/>
          <p:cNvSpPr/>
          <p:nvPr/>
        </p:nvSpPr>
        <p:spPr>
          <a:xfrm>
            <a:off x="3314700" y="1905000"/>
            <a:ext cx="38100" cy="62230"/>
          </a:xfrm>
          <a:custGeom>
            <a:rect b="b" l="l" r="r" t="t"/>
            <a:pathLst>
              <a:path extrusionOk="0" h="62230" w="38100">
                <a:moveTo>
                  <a:pt x="38100" y="0"/>
                </a:moveTo>
                <a:lnTo>
                  <a:pt x="35560" y="1270"/>
                </a:lnTo>
                <a:lnTo>
                  <a:pt x="33020" y="2539"/>
                </a:lnTo>
                <a:lnTo>
                  <a:pt x="29210" y="5079"/>
                </a:lnTo>
                <a:lnTo>
                  <a:pt x="26670" y="7620"/>
                </a:lnTo>
                <a:lnTo>
                  <a:pt x="24129" y="10160"/>
                </a:lnTo>
                <a:lnTo>
                  <a:pt x="21589" y="12700"/>
                </a:lnTo>
                <a:lnTo>
                  <a:pt x="19050" y="16510"/>
                </a:lnTo>
                <a:lnTo>
                  <a:pt x="16510" y="21589"/>
                </a:lnTo>
                <a:lnTo>
                  <a:pt x="13970" y="25400"/>
                </a:lnTo>
                <a:lnTo>
                  <a:pt x="11429" y="30479"/>
                </a:lnTo>
                <a:lnTo>
                  <a:pt x="8889" y="35560"/>
                </a:lnTo>
                <a:lnTo>
                  <a:pt x="5079" y="45720"/>
                </a:lnTo>
                <a:lnTo>
                  <a:pt x="2539" y="52070"/>
                </a:lnTo>
                <a:lnTo>
                  <a:pt x="0" y="58420"/>
                </a:lnTo>
                <a:lnTo>
                  <a:pt x="0" y="622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2" name="Google Shape;102;p7"/>
          <p:cNvSpPr/>
          <p:nvPr/>
        </p:nvSpPr>
        <p:spPr>
          <a:xfrm>
            <a:off x="3303270" y="1995170"/>
            <a:ext cx="5080" cy="74930"/>
          </a:xfrm>
          <a:custGeom>
            <a:rect b="b" l="l" r="r" t="t"/>
            <a:pathLst>
              <a:path extrusionOk="0" h="74930" w="5079">
                <a:moveTo>
                  <a:pt x="5079" y="0"/>
                </a:moveTo>
                <a:lnTo>
                  <a:pt x="3809" y="3809"/>
                </a:lnTo>
                <a:lnTo>
                  <a:pt x="2539" y="11429"/>
                </a:lnTo>
                <a:lnTo>
                  <a:pt x="1269" y="29209"/>
                </a:lnTo>
                <a:lnTo>
                  <a:pt x="0" y="46989"/>
                </a:lnTo>
                <a:lnTo>
                  <a:pt x="0" y="64769"/>
                </a:lnTo>
                <a:lnTo>
                  <a:pt x="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3" name="Google Shape;103;p7"/>
          <p:cNvSpPr/>
          <p:nvPr/>
        </p:nvSpPr>
        <p:spPr>
          <a:xfrm>
            <a:off x="3321050" y="2080260"/>
            <a:ext cx="74930" cy="0"/>
          </a:xfrm>
          <a:custGeom>
            <a:rect b="b" l="l" r="r" t="t"/>
            <a:pathLst>
              <a:path extrusionOk="0" h="120000" w="74929">
                <a:moveTo>
                  <a:pt x="0" y="0"/>
                </a:moveTo>
                <a:lnTo>
                  <a:pt x="7492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4" name="Google Shape;104;p7"/>
          <p:cNvSpPr/>
          <p:nvPr/>
        </p:nvSpPr>
        <p:spPr>
          <a:xfrm>
            <a:off x="3538220" y="1750060"/>
            <a:ext cx="283210" cy="791210"/>
          </a:xfrm>
          <a:custGeom>
            <a:rect b="b" l="l" r="r" t="t"/>
            <a:pathLst>
              <a:path extrusionOk="0" h="791210" w="283210">
                <a:moveTo>
                  <a:pt x="80009" y="527050"/>
                </a:moveTo>
                <a:lnTo>
                  <a:pt x="0" y="558800"/>
                </a:lnTo>
                <a:lnTo>
                  <a:pt x="2539" y="584200"/>
                </a:lnTo>
                <a:lnTo>
                  <a:pt x="7619" y="609600"/>
                </a:lnTo>
                <a:lnTo>
                  <a:pt x="17779" y="655319"/>
                </a:lnTo>
                <a:lnTo>
                  <a:pt x="24129" y="675639"/>
                </a:lnTo>
                <a:lnTo>
                  <a:pt x="30479" y="694689"/>
                </a:lnTo>
                <a:lnTo>
                  <a:pt x="39369" y="712469"/>
                </a:lnTo>
                <a:lnTo>
                  <a:pt x="46989" y="728979"/>
                </a:lnTo>
                <a:lnTo>
                  <a:pt x="77469" y="767079"/>
                </a:lnTo>
                <a:lnTo>
                  <a:pt x="115569" y="787400"/>
                </a:lnTo>
                <a:lnTo>
                  <a:pt x="144779" y="791210"/>
                </a:lnTo>
                <a:lnTo>
                  <a:pt x="161289" y="789939"/>
                </a:lnTo>
                <a:lnTo>
                  <a:pt x="204469" y="772160"/>
                </a:lnTo>
                <a:lnTo>
                  <a:pt x="222250" y="755650"/>
                </a:lnTo>
                <a:lnTo>
                  <a:pt x="228600" y="749300"/>
                </a:lnTo>
                <a:lnTo>
                  <a:pt x="243839" y="726439"/>
                </a:lnTo>
                <a:lnTo>
                  <a:pt x="247650" y="716279"/>
                </a:lnTo>
                <a:lnTo>
                  <a:pt x="262889" y="678179"/>
                </a:lnTo>
                <a:lnTo>
                  <a:pt x="266700" y="666750"/>
                </a:lnTo>
                <a:lnTo>
                  <a:pt x="269239" y="656589"/>
                </a:lnTo>
                <a:lnTo>
                  <a:pt x="271497" y="646429"/>
                </a:lnTo>
                <a:lnTo>
                  <a:pt x="144779" y="646429"/>
                </a:lnTo>
                <a:lnTo>
                  <a:pt x="138429" y="645160"/>
                </a:lnTo>
                <a:lnTo>
                  <a:pt x="132079" y="645160"/>
                </a:lnTo>
                <a:lnTo>
                  <a:pt x="125729" y="642619"/>
                </a:lnTo>
                <a:lnTo>
                  <a:pt x="120650" y="638810"/>
                </a:lnTo>
                <a:lnTo>
                  <a:pt x="114300" y="635000"/>
                </a:lnTo>
                <a:lnTo>
                  <a:pt x="109219" y="629919"/>
                </a:lnTo>
                <a:lnTo>
                  <a:pt x="106679" y="626110"/>
                </a:lnTo>
                <a:lnTo>
                  <a:pt x="105409" y="622300"/>
                </a:lnTo>
                <a:lnTo>
                  <a:pt x="102869" y="618489"/>
                </a:lnTo>
                <a:lnTo>
                  <a:pt x="101600" y="615950"/>
                </a:lnTo>
                <a:lnTo>
                  <a:pt x="97789" y="607060"/>
                </a:lnTo>
                <a:lnTo>
                  <a:pt x="93979" y="599439"/>
                </a:lnTo>
                <a:lnTo>
                  <a:pt x="88900" y="579119"/>
                </a:lnTo>
                <a:lnTo>
                  <a:pt x="83819" y="553719"/>
                </a:lnTo>
                <a:lnTo>
                  <a:pt x="82550" y="541019"/>
                </a:lnTo>
                <a:lnTo>
                  <a:pt x="80009" y="527050"/>
                </a:lnTo>
                <a:close/>
              </a:path>
              <a:path extrusionOk="0" h="791210" w="283210">
                <a:moveTo>
                  <a:pt x="153669" y="0"/>
                </a:moveTo>
                <a:lnTo>
                  <a:pt x="123189" y="0"/>
                </a:lnTo>
                <a:lnTo>
                  <a:pt x="107950" y="3810"/>
                </a:lnTo>
                <a:lnTo>
                  <a:pt x="93979" y="8889"/>
                </a:lnTo>
                <a:lnTo>
                  <a:pt x="82550" y="16510"/>
                </a:lnTo>
                <a:lnTo>
                  <a:pt x="69850" y="25400"/>
                </a:lnTo>
                <a:lnTo>
                  <a:pt x="64769" y="31750"/>
                </a:lnTo>
                <a:lnTo>
                  <a:pt x="59689" y="36829"/>
                </a:lnTo>
                <a:lnTo>
                  <a:pt x="55879" y="44450"/>
                </a:lnTo>
                <a:lnTo>
                  <a:pt x="50800" y="50800"/>
                </a:lnTo>
                <a:lnTo>
                  <a:pt x="45719" y="58419"/>
                </a:lnTo>
                <a:lnTo>
                  <a:pt x="41909" y="66039"/>
                </a:lnTo>
                <a:lnTo>
                  <a:pt x="35559" y="83819"/>
                </a:lnTo>
                <a:lnTo>
                  <a:pt x="31750" y="92710"/>
                </a:lnTo>
                <a:lnTo>
                  <a:pt x="29209" y="101600"/>
                </a:lnTo>
                <a:lnTo>
                  <a:pt x="26669" y="111760"/>
                </a:lnTo>
                <a:lnTo>
                  <a:pt x="22859" y="121919"/>
                </a:lnTo>
                <a:lnTo>
                  <a:pt x="21589" y="130810"/>
                </a:lnTo>
                <a:lnTo>
                  <a:pt x="19050" y="142239"/>
                </a:lnTo>
                <a:lnTo>
                  <a:pt x="17779" y="152400"/>
                </a:lnTo>
                <a:lnTo>
                  <a:pt x="15239" y="162560"/>
                </a:lnTo>
                <a:lnTo>
                  <a:pt x="12700" y="185419"/>
                </a:lnTo>
                <a:lnTo>
                  <a:pt x="12573" y="196850"/>
                </a:lnTo>
                <a:lnTo>
                  <a:pt x="11429" y="208279"/>
                </a:lnTo>
                <a:lnTo>
                  <a:pt x="11429" y="245110"/>
                </a:lnTo>
                <a:lnTo>
                  <a:pt x="12700" y="257810"/>
                </a:lnTo>
                <a:lnTo>
                  <a:pt x="12700" y="270510"/>
                </a:lnTo>
                <a:lnTo>
                  <a:pt x="13969" y="283210"/>
                </a:lnTo>
                <a:lnTo>
                  <a:pt x="15239" y="294639"/>
                </a:lnTo>
                <a:lnTo>
                  <a:pt x="16509" y="307339"/>
                </a:lnTo>
                <a:lnTo>
                  <a:pt x="17779" y="318769"/>
                </a:lnTo>
                <a:lnTo>
                  <a:pt x="20319" y="328929"/>
                </a:lnTo>
                <a:lnTo>
                  <a:pt x="22859" y="340360"/>
                </a:lnTo>
                <a:lnTo>
                  <a:pt x="25400" y="350519"/>
                </a:lnTo>
                <a:lnTo>
                  <a:pt x="27939" y="359410"/>
                </a:lnTo>
                <a:lnTo>
                  <a:pt x="31750" y="368300"/>
                </a:lnTo>
                <a:lnTo>
                  <a:pt x="34289" y="378460"/>
                </a:lnTo>
                <a:lnTo>
                  <a:pt x="39369" y="386079"/>
                </a:lnTo>
                <a:lnTo>
                  <a:pt x="43179" y="394969"/>
                </a:lnTo>
                <a:lnTo>
                  <a:pt x="46989" y="402589"/>
                </a:lnTo>
                <a:lnTo>
                  <a:pt x="91439" y="449579"/>
                </a:lnTo>
                <a:lnTo>
                  <a:pt x="125729" y="473710"/>
                </a:lnTo>
                <a:lnTo>
                  <a:pt x="170179" y="500379"/>
                </a:lnTo>
                <a:lnTo>
                  <a:pt x="179069" y="506729"/>
                </a:lnTo>
                <a:lnTo>
                  <a:pt x="182879" y="509269"/>
                </a:lnTo>
                <a:lnTo>
                  <a:pt x="186689" y="513079"/>
                </a:lnTo>
                <a:lnTo>
                  <a:pt x="190500" y="515619"/>
                </a:lnTo>
                <a:lnTo>
                  <a:pt x="193039" y="519429"/>
                </a:lnTo>
                <a:lnTo>
                  <a:pt x="194309" y="520700"/>
                </a:lnTo>
                <a:lnTo>
                  <a:pt x="195579" y="523239"/>
                </a:lnTo>
                <a:lnTo>
                  <a:pt x="195579" y="524510"/>
                </a:lnTo>
                <a:lnTo>
                  <a:pt x="196850" y="525779"/>
                </a:lnTo>
                <a:lnTo>
                  <a:pt x="198119" y="528319"/>
                </a:lnTo>
                <a:lnTo>
                  <a:pt x="198119" y="530860"/>
                </a:lnTo>
                <a:lnTo>
                  <a:pt x="199389" y="532129"/>
                </a:lnTo>
                <a:lnTo>
                  <a:pt x="199389" y="535939"/>
                </a:lnTo>
                <a:lnTo>
                  <a:pt x="200659" y="538479"/>
                </a:lnTo>
                <a:lnTo>
                  <a:pt x="200659" y="543560"/>
                </a:lnTo>
                <a:lnTo>
                  <a:pt x="201929" y="548639"/>
                </a:lnTo>
                <a:lnTo>
                  <a:pt x="201929" y="580389"/>
                </a:lnTo>
                <a:lnTo>
                  <a:pt x="200659" y="584200"/>
                </a:lnTo>
                <a:lnTo>
                  <a:pt x="200659" y="591819"/>
                </a:lnTo>
                <a:lnTo>
                  <a:pt x="199389" y="594360"/>
                </a:lnTo>
                <a:lnTo>
                  <a:pt x="199389" y="598169"/>
                </a:lnTo>
                <a:lnTo>
                  <a:pt x="198119" y="600710"/>
                </a:lnTo>
                <a:lnTo>
                  <a:pt x="196850" y="604519"/>
                </a:lnTo>
                <a:lnTo>
                  <a:pt x="196850" y="607060"/>
                </a:lnTo>
                <a:lnTo>
                  <a:pt x="191769" y="617219"/>
                </a:lnTo>
                <a:lnTo>
                  <a:pt x="189229" y="621029"/>
                </a:lnTo>
                <a:lnTo>
                  <a:pt x="187959" y="624839"/>
                </a:lnTo>
                <a:lnTo>
                  <a:pt x="172719" y="640079"/>
                </a:lnTo>
                <a:lnTo>
                  <a:pt x="160019" y="645160"/>
                </a:lnTo>
                <a:lnTo>
                  <a:pt x="152400" y="645160"/>
                </a:lnTo>
                <a:lnTo>
                  <a:pt x="144779" y="646429"/>
                </a:lnTo>
                <a:lnTo>
                  <a:pt x="271497" y="646429"/>
                </a:lnTo>
                <a:lnTo>
                  <a:pt x="271779" y="645160"/>
                </a:lnTo>
                <a:lnTo>
                  <a:pt x="274319" y="635000"/>
                </a:lnTo>
                <a:lnTo>
                  <a:pt x="275589" y="622300"/>
                </a:lnTo>
                <a:lnTo>
                  <a:pt x="278129" y="612139"/>
                </a:lnTo>
                <a:lnTo>
                  <a:pt x="280669" y="586739"/>
                </a:lnTo>
                <a:lnTo>
                  <a:pt x="281939" y="575310"/>
                </a:lnTo>
                <a:lnTo>
                  <a:pt x="281939" y="562610"/>
                </a:lnTo>
                <a:lnTo>
                  <a:pt x="283209" y="549910"/>
                </a:lnTo>
                <a:lnTo>
                  <a:pt x="283139" y="535939"/>
                </a:lnTo>
                <a:lnTo>
                  <a:pt x="281865" y="513079"/>
                </a:lnTo>
                <a:lnTo>
                  <a:pt x="280669" y="492760"/>
                </a:lnTo>
                <a:lnTo>
                  <a:pt x="280669" y="481329"/>
                </a:lnTo>
                <a:lnTo>
                  <a:pt x="279400" y="471169"/>
                </a:lnTo>
                <a:lnTo>
                  <a:pt x="278129" y="462279"/>
                </a:lnTo>
                <a:lnTo>
                  <a:pt x="276859" y="452119"/>
                </a:lnTo>
                <a:lnTo>
                  <a:pt x="274319" y="443229"/>
                </a:lnTo>
                <a:lnTo>
                  <a:pt x="273050" y="434339"/>
                </a:lnTo>
                <a:lnTo>
                  <a:pt x="270509" y="425450"/>
                </a:lnTo>
                <a:lnTo>
                  <a:pt x="267969" y="417829"/>
                </a:lnTo>
                <a:lnTo>
                  <a:pt x="266700" y="408939"/>
                </a:lnTo>
                <a:lnTo>
                  <a:pt x="262889" y="402589"/>
                </a:lnTo>
                <a:lnTo>
                  <a:pt x="260350" y="394969"/>
                </a:lnTo>
                <a:lnTo>
                  <a:pt x="257809" y="388619"/>
                </a:lnTo>
                <a:lnTo>
                  <a:pt x="254000" y="381000"/>
                </a:lnTo>
                <a:lnTo>
                  <a:pt x="250189" y="375919"/>
                </a:lnTo>
                <a:lnTo>
                  <a:pt x="242569" y="363219"/>
                </a:lnTo>
                <a:lnTo>
                  <a:pt x="233679" y="350519"/>
                </a:lnTo>
                <a:lnTo>
                  <a:pt x="222250" y="340360"/>
                </a:lnTo>
                <a:lnTo>
                  <a:pt x="210819" y="328929"/>
                </a:lnTo>
                <a:lnTo>
                  <a:pt x="198119" y="318769"/>
                </a:lnTo>
                <a:lnTo>
                  <a:pt x="168909" y="299719"/>
                </a:lnTo>
                <a:lnTo>
                  <a:pt x="139700" y="281939"/>
                </a:lnTo>
                <a:lnTo>
                  <a:pt x="109219" y="260350"/>
                </a:lnTo>
                <a:lnTo>
                  <a:pt x="96519" y="247650"/>
                </a:lnTo>
                <a:lnTo>
                  <a:pt x="93979" y="242569"/>
                </a:lnTo>
                <a:lnTo>
                  <a:pt x="91439" y="238760"/>
                </a:lnTo>
                <a:lnTo>
                  <a:pt x="90169" y="234950"/>
                </a:lnTo>
                <a:lnTo>
                  <a:pt x="88900" y="232410"/>
                </a:lnTo>
                <a:lnTo>
                  <a:pt x="88900" y="228600"/>
                </a:lnTo>
                <a:lnTo>
                  <a:pt x="87629" y="226060"/>
                </a:lnTo>
                <a:lnTo>
                  <a:pt x="87629" y="224789"/>
                </a:lnTo>
                <a:lnTo>
                  <a:pt x="86359" y="222250"/>
                </a:lnTo>
                <a:lnTo>
                  <a:pt x="86359" y="213360"/>
                </a:lnTo>
                <a:lnTo>
                  <a:pt x="85089" y="210819"/>
                </a:lnTo>
                <a:lnTo>
                  <a:pt x="85089" y="200660"/>
                </a:lnTo>
                <a:lnTo>
                  <a:pt x="86359" y="196850"/>
                </a:lnTo>
                <a:lnTo>
                  <a:pt x="86359" y="187960"/>
                </a:lnTo>
                <a:lnTo>
                  <a:pt x="87629" y="185419"/>
                </a:lnTo>
                <a:lnTo>
                  <a:pt x="87629" y="182879"/>
                </a:lnTo>
                <a:lnTo>
                  <a:pt x="88900" y="181610"/>
                </a:lnTo>
                <a:lnTo>
                  <a:pt x="88900" y="179069"/>
                </a:lnTo>
                <a:lnTo>
                  <a:pt x="90169" y="176529"/>
                </a:lnTo>
                <a:lnTo>
                  <a:pt x="90169" y="173989"/>
                </a:lnTo>
                <a:lnTo>
                  <a:pt x="91439" y="171450"/>
                </a:lnTo>
                <a:lnTo>
                  <a:pt x="92709" y="170179"/>
                </a:lnTo>
                <a:lnTo>
                  <a:pt x="96519" y="162560"/>
                </a:lnTo>
                <a:lnTo>
                  <a:pt x="102869" y="156210"/>
                </a:lnTo>
                <a:lnTo>
                  <a:pt x="107950" y="152400"/>
                </a:lnTo>
                <a:lnTo>
                  <a:pt x="118109" y="147319"/>
                </a:lnTo>
                <a:lnTo>
                  <a:pt x="125729" y="144779"/>
                </a:lnTo>
                <a:lnTo>
                  <a:pt x="132079" y="143510"/>
                </a:lnTo>
                <a:lnTo>
                  <a:pt x="263524" y="143510"/>
                </a:lnTo>
                <a:lnTo>
                  <a:pt x="261619" y="133350"/>
                </a:lnTo>
                <a:lnTo>
                  <a:pt x="256539" y="113029"/>
                </a:lnTo>
                <a:lnTo>
                  <a:pt x="250189" y="95250"/>
                </a:lnTo>
                <a:lnTo>
                  <a:pt x="245109" y="78739"/>
                </a:lnTo>
                <a:lnTo>
                  <a:pt x="238759" y="63500"/>
                </a:lnTo>
                <a:lnTo>
                  <a:pt x="227329" y="44450"/>
                </a:lnTo>
                <a:lnTo>
                  <a:pt x="222250" y="39369"/>
                </a:lnTo>
                <a:lnTo>
                  <a:pt x="213359" y="27939"/>
                </a:lnTo>
                <a:lnTo>
                  <a:pt x="203200" y="19050"/>
                </a:lnTo>
                <a:lnTo>
                  <a:pt x="193039" y="12700"/>
                </a:lnTo>
                <a:lnTo>
                  <a:pt x="180339" y="6350"/>
                </a:lnTo>
                <a:lnTo>
                  <a:pt x="167639" y="2539"/>
                </a:lnTo>
                <a:lnTo>
                  <a:pt x="153669" y="0"/>
                </a:lnTo>
                <a:close/>
              </a:path>
              <a:path extrusionOk="0" h="791210" w="283210">
                <a:moveTo>
                  <a:pt x="263524" y="143510"/>
                </a:moveTo>
                <a:lnTo>
                  <a:pt x="146050" y="143510"/>
                </a:lnTo>
                <a:lnTo>
                  <a:pt x="152400" y="144779"/>
                </a:lnTo>
                <a:lnTo>
                  <a:pt x="156209" y="147319"/>
                </a:lnTo>
                <a:lnTo>
                  <a:pt x="166369" y="152400"/>
                </a:lnTo>
                <a:lnTo>
                  <a:pt x="175259" y="161289"/>
                </a:lnTo>
                <a:lnTo>
                  <a:pt x="176529" y="165100"/>
                </a:lnTo>
                <a:lnTo>
                  <a:pt x="177800" y="167639"/>
                </a:lnTo>
                <a:lnTo>
                  <a:pt x="185419" y="180339"/>
                </a:lnTo>
                <a:lnTo>
                  <a:pt x="190500" y="195579"/>
                </a:lnTo>
                <a:lnTo>
                  <a:pt x="191769" y="204469"/>
                </a:lnTo>
                <a:lnTo>
                  <a:pt x="194309" y="213360"/>
                </a:lnTo>
                <a:lnTo>
                  <a:pt x="195579" y="224789"/>
                </a:lnTo>
                <a:lnTo>
                  <a:pt x="196850" y="234950"/>
                </a:lnTo>
                <a:lnTo>
                  <a:pt x="271779" y="200660"/>
                </a:lnTo>
                <a:lnTo>
                  <a:pt x="269239" y="176529"/>
                </a:lnTo>
                <a:lnTo>
                  <a:pt x="265429" y="153669"/>
                </a:lnTo>
                <a:lnTo>
                  <a:pt x="263524" y="14351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5" name="Google Shape;105;p7"/>
          <p:cNvSpPr/>
          <p:nvPr/>
        </p:nvSpPr>
        <p:spPr>
          <a:xfrm>
            <a:off x="3538220" y="2280920"/>
            <a:ext cx="71120" cy="66040"/>
          </a:xfrm>
          <a:custGeom>
            <a:rect b="b" l="l" r="r" t="t"/>
            <a:pathLst>
              <a:path extrusionOk="0" h="66039" w="71120">
                <a:moveTo>
                  <a:pt x="5079" y="66039"/>
                </a:moveTo>
                <a:lnTo>
                  <a:pt x="2539" y="53339"/>
                </a:lnTo>
                <a:lnTo>
                  <a:pt x="0" y="27939"/>
                </a:lnTo>
                <a:lnTo>
                  <a:pt x="7111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6" name="Google Shape;106;p7"/>
          <p:cNvSpPr/>
          <p:nvPr/>
        </p:nvSpPr>
        <p:spPr>
          <a:xfrm>
            <a:off x="3620770" y="2294889"/>
            <a:ext cx="20320" cy="73660"/>
          </a:xfrm>
          <a:custGeom>
            <a:rect b="b" l="l" r="r" t="t"/>
            <a:pathLst>
              <a:path extrusionOk="0" h="73660" w="20320">
                <a:moveTo>
                  <a:pt x="0" y="0"/>
                </a:moveTo>
                <a:lnTo>
                  <a:pt x="1269" y="8889"/>
                </a:lnTo>
                <a:lnTo>
                  <a:pt x="3809" y="21589"/>
                </a:lnTo>
                <a:lnTo>
                  <a:pt x="6350" y="34289"/>
                </a:lnTo>
                <a:lnTo>
                  <a:pt x="8889" y="44450"/>
                </a:lnTo>
                <a:lnTo>
                  <a:pt x="11429" y="54610"/>
                </a:lnTo>
                <a:lnTo>
                  <a:pt x="15239" y="62230"/>
                </a:lnTo>
                <a:lnTo>
                  <a:pt x="19050" y="71120"/>
                </a:lnTo>
                <a:lnTo>
                  <a:pt x="20319" y="7366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7" name="Google Shape;107;p7"/>
          <p:cNvSpPr/>
          <p:nvPr/>
        </p:nvSpPr>
        <p:spPr>
          <a:xfrm>
            <a:off x="3658870" y="2374900"/>
            <a:ext cx="67310" cy="21590"/>
          </a:xfrm>
          <a:custGeom>
            <a:rect b="b" l="l" r="r" t="t"/>
            <a:pathLst>
              <a:path extrusionOk="0" h="21589" w="67310">
                <a:moveTo>
                  <a:pt x="0" y="13970"/>
                </a:moveTo>
                <a:lnTo>
                  <a:pt x="5079" y="17779"/>
                </a:lnTo>
                <a:lnTo>
                  <a:pt x="11429" y="20320"/>
                </a:lnTo>
                <a:lnTo>
                  <a:pt x="17779" y="20320"/>
                </a:lnTo>
                <a:lnTo>
                  <a:pt x="24129" y="21589"/>
                </a:lnTo>
                <a:lnTo>
                  <a:pt x="31750" y="20320"/>
                </a:lnTo>
                <a:lnTo>
                  <a:pt x="39369" y="20320"/>
                </a:lnTo>
                <a:lnTo>
                  <a:pt x="45719" y="17779"/>
                </a:lnTo>
                <a:lnTo>
                  <a:pt x="52069" y="15239"/>
                </a:lnTo>
                <a:lnTo>
                  <a:pt x="57150" y="10160"/>
                </a:lnTo>
                <a:lnTo>
                  <a:pt x="62229" y="5079"/>
                </a:lnTo>
                <a:lnTo>
                  <a:pt x="64769" y="2539"/>
                </a:lnTo>
                <a:lnTo>
                  <a:pt x="6730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8" name="Google Shape;108;p7"/>
          <p:cNvSpPr/>
          <p:nvPr/>
        </p:nvSpPr>
        <p:spPr>
          <a:xfrm>
            <a:off x="3733800" y="2273300"/>
            <a:ext cx="6350" cy="74930"/>
          </a:xfrm>
          <a:custGeom>
            <a:rect b="b" l="l" r="r" t="t"/>
            <a:pathLst>
              <a:path extrusionOk="0" h="74930" w="6350">
                <a:moveTo>
                  <a:pt x="3810" y="74929"/>
                </a:moveTo>
                <a:lnTo>
                  <a:pt x="3810" y="71120"/>
                </a:lnTo>
                <a:lnTo>
                  <a:pt x="5079" y="68579"/>
                </a:lnTo>
                <a:lnTo>
                  <a:pt x="5079" y="63500"/>
                </a:lnTo>
                <a:lnTo>
                  <a:pt x="5079" y="60960"/>
                </a:lnTo>
                <a:lnTo>
                  <a:pt x="6350" y="57150"/>
                </a:lnTo>
                <a:lnTo>
                  <a:pt x="6350" y="25400"/>
                </a:lnTo>
                <a:lnTo>
                  <a:pt x="5079" y="20320"/>
                </a:lnTo>
                <a:lnTo>
                  <a:pt x="5079" y="15239"/>
                </a:lnTo>
                <a:lnTo>
                  <a:pt x="3810" y="12700"/>
                </a:lnTo>
                <a:lnTo>
                  <a:pt x="3810" y="11429"/>
                </a:lnTo>
                <a:lnTo>
                  <a:pt x="3810" y="8889"/>
                </a:lnTo>
                <a:lnTo>
                  <a:pt x="2539" y="7620"/>
                </a:lnTo>
                <a:lnTo>
                  <a:pt x="2539" y="5079"/>
                </a:lnTo>
                <a:lnTo>
                  <a:pt x="1270" y="2539"/>
                </a:lnTo>
                <a:lnTo>
                  <a:pt x="0" y="127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09" name="Google Shape;109;p7"/>
          <p:cNvSpPr/>
          <p:nvPr/>
        </p:nvSpPr>
        <p:spPr>
          <a:xfrm>
            <a:off x="3649979" y="2213610"/>
            <a:ext cx="63500" cy="40640"/>
          </a:xfrm>
          <a:custGeom>
            <a:rect b="b" l="l" r="r" t="t"/>
            <a:pathLst>
              <a:path extrusionOk="0" h="40639" w="63500">
                <a:moveTo>
                  <a:pt x="63500" y="40639"/>
                </a:moveTo>
                <a:lnTo>
                  <a:pt x="58420" y="36829"/>
                </a:lnTo>
                <a:lnTo>
                  <a:pt x="13970" y="1016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0" name="Google Shape;110;p7"/>
          <p:cNvSpPr/>
          <p:nvPr/>
        </p:nvSpPr>
        <p:spPr>
          <a:xfrm>
            <a:off x="3578859" y="2138679"/>
            <a:ext cx="46990" cy="58419"/>
          </a:xfrm>
          <a:custGeom>
            <a:rect b="b" l="l" r="r" t="t"/>
            <a:pathLst>
              <a:path extrusionOk="0" h="58419" w="46989">
                <a:moveTo>
                  <a:pt x="46989" y="58420"/>
                </a:moveTo>
                <a:lnTo>
                  <a:pt x="36829" y="48260"/>
                </a:lnTo>
                <a:lnTo>
                  <a:pt x="24129" y="36830"/>
                </a:lnTo>
                <a:lnTo>
                  <a:pt x="13969" y="25400"/>
                </a:lnTo>
                <a:lnTo>
                  <a:pt x="10160" y="20320"/>
                </a:lnTo>
                <a:lnTo>
                  <a:pt x="6350" y="13970"/>
                </a:lnTo>
                <a:lnTo>
                  <a:pt x="2539" y="635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1" name="Google Shape;111;p7"/>
          <p:cNvSpPr/>
          <p:nvPr/>
        </p:nvSpPr>
        <p:spPr>
          <a:xfrm>
            <a:off x="3552190" y="2038350"/>
            <a:ext cx="15240" cy="74930"/>
          </a:xfrm>
          <a:custGeom>
            <a:rect b="b" l="l" r="r" t="t"/>
            <a:pathLst>
              <a:path extrusionOk="0" h="74930" w="15239">
                <a:moveTo>
                  <a:pt x="15239" y="74929"/>
                </a:moveTo>
                <a:lnTo>
                  <a:pt x="13970" y="71120"/>
                </a:lnTo>
                <a:lnTo>
                  <a:pt x="11430" y="62229"/>
                </a:lnTo>
                <a:lnTo>
                  <a:pt x="8889" y="52070"/>
                </a:lnTo>
                <a:lnTo>
                  <a:pt x="6350" y="40639"/>
                </a:lnTo>
                <a:lnTo>
                  <a:pt x="3810" y="30479"/>
                </a:lnTo>
                <a:lnTo>
                  <a:pt x="2539" y="19050"/>
                </a:lnTo>
                <a:lnTo>
                  <a:pt x="1270" y="635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2" name="Google Shape;112;p7"/>
          <p:cNvSpPr/>
          <p:nvPr/>
        </p:nvSpPr>
        <p:spPr>
          <a:xfrm>
            <a:off x="3549650" y="1934210"/>
            <a:ext cx="1270" cy="76200"/>
          </a:xfrm>
          <a:custGeom>
            <a:rect b="b" l="l" r="r" t="t"/>
            <a:pathLst>
              <a:path extrusionOk="0" h="76200" w="1270">
                <a:moveTo>
                  <a:pt x="1270" y="76200"/>
                </a:moveTo>
                <a:lnTo>
                  <a:pt x="1270" y="73660"/>
                </a:lnTo>
                <a:lnTo>
                  <a:pt x="0" y="60960"/>
                </a:lnTo>
                <a:lnTo>
                  <a:pt x="0" y="46989"/>
                </a:lnTo>
                <a:lnTo>
                  <a:pt x="0" y="35560"/>
                </a:lnTo>
                <a:lnTo>
                  <a:pt x="0" y="24129"/>
                </a:lnTo>
                <a:lnTo>
                  <a:pt x="1270" y="11429"/>
                </a:lnTo>
                <a:lnTo>
                  <a:pt x="1270" y="1269"/>
                </a:lnTo>
                <a:lnTo>
                  <a:pt x="127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3" name="Google Shape;113;p7"/>
          <p:cNvSpPr/>
          <p:nvPr/>
        </p:nvSpPr>
        <p:spPr>
          <a:xfrm>
            <a:off x="3554729" y="1832610"/>
            <a:ext cx="19050" cy="73660"/>
          </a:xfrm>
          <a:custGeom>
            <a:rect b="b" l="l" r="r" t="t"/>
            <a:pathLst>
              <a:path extrusionOk="0" h="73660" w="19050">
                <a:moveTo>
                  <a:pt x="0" y="73660"/>
                </a:moveTo>
                <a:lnTo>
                  <a:pt x="1270" y="69850"/>
                </a:lnTo>
                <a:lnTo>
                  <a:pt x="2540" y="59689"/>
                </a:lnTo>
                <a:lnTo>
                  <a:pt x="5080" y="48260"/>
                </a:lnTo>
                <a:lnTo>
                  <a:pt x="6350" y="39369"/>
                </a:lnTo>
                <a:lnTo>
                  <a:pt x="10160" y="29210"/>
                </a:lnTo>
                <a:lnTo>
                  <a:pt x="12700" y="19050"/>
                </a:lnTo>
                <a:lnTo>
                  <a:pt x="15240" y="10160"/>
                </a:lnTo>
                <a:lnTo>
                  <a:pt x="19050" y="1269"/>
                </a:lnTo>
                <a:lnTo>
                  <a:pt x="1905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4" name="Google Shape;114;p7"/>
          <p:cNvSpPr/>
          <p:nvPr/>
        </p:nvSpPr>
        <p:spPr>
          <a:xfrm>
            <a:off x="3585209" y="1756410"/>
            <a:ext cx="54610" cy="50800"/>
          </a:xfrm>
          <a:custGeom>
            <a:rect b="b" l="l" r="r" t="t"/>
            <a:pathLst>
              <a:path extrusionOk="0" h="50800" w="54610">
                <a:moveTo>
                  <a:pt x="0" y="50800"/>
                </a:moveTo>
                <a:lnTo>
                  <a:pt x="3810" y="44450"/>
                </a:lnTo>
                <a:lnTo>
                  <a:pt x="8889" y="38100"/>
                </a:lnTo>
                <a:lnTo>
                  <a:pt x="12700" y="30479"/>
                </a:lnTo>
                <a:lnTo>
                  <a:pt x="17779" y="25400"/>
                </a:lnTo>
                <a:lnTo>
                  <a:pt x="22860" y="19050"/>
                </a:lnTo>
                <a:lnTo>
                  <a:pt x="35560" y="10160"/>
                </a:lnTo>
                <a:lnTo>
                  <a:pt x="46989" y="2539"/>
                </a:lnTo>
                <a:lnTo>
                  <a:pt x="5461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5" name="Google Shape;115;p7"/>
          <p:cNvSpPr/>
          <p:nvPr/>
        </p:nvSpPr>
        <p:spPr>
          <a:xfrm>
            <a:off x="3667759" y="1750060"/>
            <a:ext cx="72390" cy="17780"/>
          </a:xfrm>
          <a:custGeom>
            <a:rect b="b" l="l" r="r" t="t"/>
            <a:pathLst>
              <a:path extrusionOk="0" h="17780" w="72389">
                <a:moveTo>
                  <a:pt x="0" y="0"/>
                </a:moveTo>
                <a:lnTo>
                  <a:pt x="8889" y="0"/>
                </a:lnTo>
                <a:lnTo>
                  <a:pt x="24129" y="0"/>
                </a:lnTo>
                <a:lnTo>
                  <a:pt x="38100" y="2539"/>
                </a:lnTo>
                <a:lnTo>
                  <a:pt x="50800" y="6350"/>
                </a:lnTo>
                <a:lnTo>
                  <a:pt x="63500" y="12700"/>
                </a:lnTo>
                <a:lnTo>
                  <a:pt x="72389" y="1777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6" name="Google Shape;116;p7"/>
          <p:cNvSpPr/>
          <p:nvPr/>
        </p:nvSpPr>
        <p:spPr>
          <a:xfrm>
            <a:off x="3760470" y="1788160"/>
            <a:ext cx="31750" cy="68580"/>
          </a:xfrm>
          <a:custGeom>
            <a:rect b="b" l="l" r="r" t="t"/>
            <a:pathLst>
              <a:path extrusionOk="0" h="68580" w="31750">
                <a:moveTo>
                  <a:pt x="0" y="0"/>
                </a:moveTo>
                <a:lnTo>
                  <a:pt x="0" y="1269"/>
                </a:lnTo>
                <a:lnTo>
                  <a:pt x="5079" y="6350"/>
                </a:lnTo>
                <a:lnTo>
                  <a:pt x="8889" y="12700"/>
                </a:lnTo>
                <a:lnTo>
                  <a:pt x="16509" y="25400"/>
                </a:lnTo>
                <a:lnTo>
                  <a:pt x="22859" y="40639"/>
                </a:lnTo>
                <a:lnTo>
                  <a:pt x="27939" y="57150"/>
                </a:lnTo>
                <a:lnTo>
                  <a:pt x="31750" y="6857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7" name="Google Shape;117;p7"/>
          <p:cNvSpPr/>
          <p:nvPr/>
        </p:nvSpPr>
        <p:spPr>
          <a:xfrm>
            <a:off x="3799840" y="1883410"/>
            <a:ext cx="10160" cy="69850"/>
          </a:xfrm>
          <a:custGeom>
            <a:rect b="b" l="l" r="r" t="t"/>
            <a:pathLst>
              <a:path extrusionOk="0" h="69850" w="10160">
                <a:moveTo>
                  <a:pt x="0" y="0"/>
                </a:moveTo>
                <a:lnTo>
                  <a:pt x="3810" y="20319"/>
                </a:lnTo>
                <a:lnTo>
                  <a:pt x="7620" y="43179"/>
                </a:lnTo>
                <a:lnTo>
                  <a:pt x="10160" y="67310"/>
                </a:lnTo>
                <a:lnTo>
                  <a:pt x="3810" y="6985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8" name="Google Shape;118;p7"/>
          <p:cNvSpPr/>
          <p:nvPr/>
        </p:nvSpPr>
        <p:spPr>
          <a:xfrm>
            <a:off x="3731259" y="1955800"/>
            <a:ext cx="45720" cy="29209"/>
          </a:xfrm>
          <a:custGeom>
            <a:rect b="b" l="l" r="r" t="t"/>
            <a:pathLst>
              <a:path extrusionOk="0" h="29210" w="45720">
                <a:moveTo>
                  <a:pt x="45719" y="10160"/>
                </a:moveTo>
                <a:lnTo>
                  <a:pt x="3810" y="29210"/>
                </a:lnTo>
                <a:lnTo>
                  <a:pt x="2539" y="19050"/>
                </a:lnTo>
                <a:lnTo>
                  <a:pt x="1269" y="762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19" name="Google Shape;119;p7"/>
          <p:cNvSpPr/>
          <p:nvPr/>
        </p:nvSpPr>
        <p:spPr>
          <a:xfrm>
            <a:off x="3662679" y="1893570"/>
            <a:ext cx="59690" cy="35560"/>
          </a:xfrm>
          <a:custGeom>
            <a:rect b="b" l="l" r="r" t="t"/>
            <a:pathLst>
              <a:path extrusionOk="0" h="35560" w="59689">
                <a:moveTo>
                  <a:pt x="59690" y="35559"/>
                </a:moveTo>
                <a:lnTo>
                  <a:pt x="57150" y="30479"/>
                </a:lnTo>
                <a:lnTo>
                  <a:pt x="53340" y="24129"/>
                </a:lnTo>
                <a:lnTo>
                  <a:pt x="52070" y="21589"/>
                </a:lnTo>
                <a:lnTo>
                  <a:pt x="50800" y="17779"/>
                </a:lnTo>
                <a:lnTo>
                  <a:pt x="46990" y="13969"/>
                </a:lnTo>
                <a:lnTo>
                  <a:pt x="41910" y="8889"/>
                </a:lnTo>
                <a:lnTo>
                  <a:pt x="36830" y="6350"/>
                </a:lnTo>
                <a:lnTo>
                  <a:pt x="31750" y="3809"/>
                </a:lnTo>
                <a:lnTo>
                  <a:pt x="27940" y="1269"/>
                </a:lnTo>
                <a:lnTo>
                  <a:pt x="21590" y="0"/>
                </a:lnTo>
                <a:lnTo>
                  <a:pt x="15240" y="0"/>
                </a:lnTo>
                <a:lnTo>
                  <a:pt x="7620" y="0"/>
                </a:lnTo>
                <a:lnTo>
                  <a:pt x="1270" y="1269"/>
                </a:lnTo>
                <a:lnTo>
                  <a:pt x="0" y="253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0" name="Google Shape;120;p7"/>
          <p:cNvSpPr/>
          <p:nvPr/>
        </p:nvSpPr>
        <p:spPr>
          <a:xfrm>
            <a:off x="3623309" y="1908810"/>
            <a:ext cx="15240" cy="72390"/>
          </a:xfrm>
          <a:custGeom>
            <a:rect b="b" l="l" r="r" t="t"/>
            <a:pathLst>
              <a:path extrusionOk="0" h="72389" w="15239">
                <a:moveTo>
                  <a:pt x="15239" y="0"/>
                </a:moveTo>
                <a:lnTo>
                  <a:pt x="13969" y="1269"/>
                </a:lnTo>
                <a:lnTo>
                  <a:pt x="11429" y="3810"/>
                </a:lnTo>
                <a:lnTo>
                  <a:pt x="10160" y="6350"/>
                </a:lnTo>
                <a:lnTo>
                  <a:pt x="8889" y="8889"/>
                </a:lnTo>
                <a:lnTo>
                  <a:pt x="7619" y="11429"/>
                </a:lnTo>
                <a:lnTo>
                  <a:pt x="6350" y="12700"/>
                </a:lnTo>
                <a:lnTo>
                  <a:pt x="5079" y="15239"/>
                </a:lnTo>
                <a:lnTo>
                  <a:pt x="5079" y="17779"/>
                </a:lnTo>
                <a:lnTo>
                  <a:pt x="3810" y="20319"/>
                </a:lnTo>
                <a:lnTo>
                  <a:pt x="3810" y="22860"/>
                </a:lnTo>
                <a:lnTo>
                  <a:pt x="2539" y="24129"/>
                </a:lnTo>
                <a:lnTo>
                  <a:pt x="2539" y="26669"/>
                </a:lnTo>
                <a:lnTo>
                  <a:pt x="1269" y="29210"/>
                </a:lnTo>
                <a:lnTo>
                  <a:pt x="1269" y="31750"/>
                </a:lnTo>
                <a:lnTo>
                  <a:pt x="1269" y="35560"/>
                </a:lnTo>
                <a:lnTo>
                  <a:pt x="1269" y="38100"/>
                </a:lnTo>
                <a:lnTo>
                  <a:pt x="0" y="41910"/>
                </a:lnTo>
                <a:lnTo>
                  <a:pt x="0" y="44450"/>
                </a:lnTo>
                <a:lnTo>
                  <a:pt x="0" y="46989"/>
                </a:lnTo>
                <a:lnTo>
                  <a:pt x="0" y="49529"/>
                </a:lnTo>
                <a:lnTo>
                  <a:pt x="0" y="52069"/>
                </a:lnTo>
                <a:lnTo>
                  <a:pt x="1269" y="54610"/>
                </a:lnTo>
                <a:lnTo>
                  <a:pt x="1269" y="57150"/>
                </a:lnTo>
                <a:lnTo>
                  <a:pt x="1269" y="59689"/>
                </a:lnTo>
                <a:lnTo>
                  <a:pt x="1269" y="63500"/>
                </a:lnTo>
                <a:lnTo>
                  <a:pt x="2539" y="66039"/>
                </a:lnTo>
                <a:lnTo>
                  <a:pt x="2539" y="67310"/>
                </a:lnTo>
                <a:lnTo>
                  <a:pt x="3810" y="69850"/>
                </a:lnTo>
                <a:lnTo>
                  <a:pt x="3810" y="7238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1" name="Google Shape;121;p7"/>
          <p:cNvSpPr/>
          <p:nvPr/>
        </p:nvSpPr>
        <p:spPr>
          <a:xfrm>
            <a:off x="3642359" y="2005329"/>
            <a:ext cx="62230" cy="43180"/>
          </a:xfrm>
          <a:custGeom>
            <a:rect b="b" l="l" r="r" t="t"/>
            <a:pathLst>
              <a:path extrusionOk="0" h="43180" w="62229">
                <a:moveTo>
                  <a:pt x="0" y="0"/>
                </a:moveTo>
                <a:lnTo>
                  <a:pt x="5079" y="5080"/>
                </a:lnTo>
                <a:lnTo>
                  <a:pt x="13969" y="11430"/>
                </a:lnTo>
                <a:lnTo>
                  <a:pt x="35560" y="26670"/>
                </a:lnTo>
                <a:lnTo>
                  <a:pt x="62229" y="4318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2" name="Google Shape;122;p7"/>
          <p:cNvSpPr/>
          <p:nvPr/>
        </p:nvSpPr>
        <p:spPr>
          <a:xfrm>
            <a:off x="3727450" y="2063750"/>
            <a:ext cx="54610" cy="52069"/>
          </a:xfrm>
          <a:custGeom>
            <a:rect b="b" l="l" r="r" t="t"/>
            <a:pathLst>
              <a:path extrusionOk="0" h="52069" w="54610">
                <a:moveTo>
                  <a:pt x="0" y="0"/>
                </a:moveTo>
                <a:lnTo>
                  <a:pt x="8889" y="5079"/>
                </a:lnTo>
                <a:lnTo>
                  <a:pt x="21589" y="15239"/>
                </a:lnTo>
                <a:lnTo>
                  <a:pt x="33020" y="26670"/>
                </a:lnTo>
                <a:lnTo>
                  <a:pt x="44450" y="36829"/>
                </a:lnTo>
                <a:lnTo>
                  <a:pt x="53339" y="49529"/>
                </a:lnTo>
                <a:lnTo>
                  <a:pt x="54610" y="5207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3" name="Google Shape;123;p7"/>
          <p:cNvSpPr/>
          <p:nvPr/>
        </p:nvSpPr>
        <p:spPr>
          <a:xfrm>
            <a:off x="3796029" y="2139950"/>
            <a:ext cx="20320" cy="73660"/>
          </a:xfrm>
          <a:custGeom>
            <a:rect b="b" l="l" r="r" t="t"/>
            <a:pathLst>
              <a:path extrusionOk="0" h="73660" w="20320">
                <a:moveTo>
                  <a:pt x="0" y="0"/>
                </a:moveTo>
                <a:lnTo>
                  <a:pt x="2540" y="5079"/>
                </a:lnTo>
                <a:lnTo>
                  <a:pt x="5080" y="12700"/>
                </a:lnTo>
                <a:lnTo>
                  <a:pt x="8890" y="19050"/>
                </a:lnTo>
                <a:lnTo>
                  <a:pt x="10160" y="27939"/>
                </a:lnTo>
                <a:lnTo>
                  <a:pt x="12700" y="35560"/>
                </a:lnTo>
                <a:lnTo>
                  <a:pt x="15240" y="44450"/>
                </a:lnTo>
                <a:lnTo>
                  <a:pt x="16510" y="53339"/>
                </a:lnTo>
                <a:lnTo>
                  <a:pt x="19050" y="62229"/>
                </a:lnTo>
                <a:lnTo>
                  <a:pt x="20320" y="72389"/>
                </a:lnTo>
                <a:lnTo>
                  <a:pt x="20320" y="7366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4" name="Google Shape;124;p7"/>
          <p:cNvSpPr/>
          <p:nvPr/>
        </p:nvSpPr>
        <p:spPr>
          <a:xfrm>
            <a:off x="3818890" y="2241550"/>
            <a:ext cx="2540" cy="76200"/>
          </a:xfrm>
          <a:custGeom>
            <a:rect b="b" l="l" r="r" t="t"/>
            <a:pathLst>
              <a:path extrusionOk="0" h="76200" w="2539">
                <a:moveTo>
                  <a:pt x="0" y="0"/>
                </a:moveTo>
                <a:lnTo>
                  <a:pt x="0" y="1270"/>
                </a:lnTo>
                <a:lnTo>
                  <a:pt x="1270" y="22860"/>
                </a:lnTo>
                <a:lnTo>
                  <a:pt x="2539" y="45720"/>
                </a:lnTo>
                <a:lnTo>
                  <a:pt x="2539" y="58420"/>
                </a:lnTo>
                <a:lnTo>
                  <a:pt x="1270" y="71120"/>
                </a:lnTo>
                <a:lnTo>
                  <a:pt x="127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5" name="Google Shape;125;p7"/>
          <p:cNvSpPr/>
          <p:nvPr/>
        </p:nvSpPr>
        <p:spPr>
          <a:xfrm>
            <a:off x="3803650" y="2345689"/>
            <a:ext cx="13970" cy="73660"/>
          </a:xfrm>
          <a:custGeom>
            <a:rect b="b" l="l" r="r" t="t"/>
            <a:pathLst>
              <a:path extrusionOk="0" h="73660" w="13970">
                <a:moveTo>
                  <a:pt x="13970" y="0"/>
                </a:moveTo>
                <a:lnTo>
                  <a:pt x="13970" y="3810"/>
                </a:lnTo>
                <a:lnTo>
                  <a:pt x="12700" y="16510"/>
                </a:lnTo>
                <a:lnTo>
                  <a:pt x="10160" y="26670"/>
                </a:lnTo>
                <a:lnTo>
                  <a:pt x="8889" y="39370"/>
                </a:lnTo>
                <a:lnTo>
                  <a:pt x="6350" y="49530"/>
                </a:lnTo>
                <a:lnTo>
                  <a:pt x="3810" y="60960"/>
                </a:lnTo>
                <a:lnTo>
                  <a:pt x="1270" y="71120"/>
                </a:lnTo>
                <a:lnTo>
                  <a:pt x="0" y="7366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6" name="Google Shape;126;p7"/>
          <p:cNvSpPr/>
          <p:nvPr/>
        </p:nvSpPr>
        <p:spPr>
          <a:xfrm>
            <a:off x="3755390" y="2447289"/>
            <a:ext cx="38100" cy="64769"/>
          </a:xfrm>
          <a:custGeom>
            <a:rect b="b" l="l" r="r" t="t"/>
            <a:pathLst>
              <a:path extrusionOk="0" h="64769" w="38100">
                <a:moveTo>
                  <a:pt x="38100" y="0"/>
                </a:moveTo>
                <a:lnTo>
                  <a:pt x="30480" y="19050"/>
                </a:lnTo>
                <a:lnTo>
                  <a:pt x="26670" y="29210"/>
                </a:lnTo>
                <a:lnTo>
                  <a:pt x="21589" y="36830"/>
                </a:lnTo>
                <a:lnTo>
                  <a:pt x="16510" y="44450"/>
                </a:lnTo>
                <a:lnTo>
                  <a:pt x="11430" y="52070"/>
                </a:lnTo>
                <a:lnTo>
                  <a:pt x="5080" y="58420"/>
                </a:lnTo>
                <a:lnTo>
                  <a:pt x="0" y="6477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7" name="Google Shape;127;p7"/>
          <p:cNvSpPr/>
          <p:nvPr/>
        </p:nvSpPr>
        <p:spPr>
          <a:xfrm>
            <a:off x="3660140" y="2528570"/>
            <a:ext cx="73660" cy="12700"/>
          </a:xfrm>
          <a:custGeom>
            <a:rect b="b" l="l" r="r" t="t"/>
            <a:pathLst>
              <a:path extrusionOk="0" h="12700" w="73660">
                <a:moveTo>
                  <a:pt x="73660" y="0"/>
                </a:moveTo>
                <a:lnTo>
                  <a:pt x="69850" y="2539"/>
                </a:lnTo>
                <a:lnTo>
                  <a:pt x="54610" y="8889"/>
                </a:lnTo>
                <a:lnTo>
                  <a:pt x="39370" y="11429"/>
                </a:lnTo>
                <a:lnTo>
                  <a:pt x="22860" y="12700"/>
                </a:lnTo>
                <a:lnTo>
                  <a:pt x="7620" y="11429"/>
                </a:lnTo>
                <a:lnTo>
                  <a:pt x="0" y="1015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8" name="Google Shape;128;p7"/>
          <p:cNvSpPr/>
          <p:nvPr/>
        </p:nvSpPr>
        <p:spPr>
          <a:xfrm>
            <a:off x="3582670" y="2472689"/>
            <a:ext cx="50800" cy="55880"/>
          </a:xfrm>
          <a:custGeom>
            <a:rect b="b" l="l" r="r" t="t"/>
            <a:pathLst>
              <a:path extrusionOk="0" h="55880" w="50800">
                <a:moveTo>
                  <a:pt x="50800" y="55880"/>
                </a:moveTo>
                <a:lnTo>
                  <a:pt x="12700" y="20320"/>
                </a:lnTo>
                <a:lnTo>
                  <a:pt x="2539" y="635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29" name="Google Shape;129;p7"/>
          <p:cNvSpPr/>
          <p:nvPr/>
        </p:nvSpPr>
        <p:spPr>
          <a:xfrm>
            <a:off x="3548379" y="2374900"/>
            <a:ext cx="21590" cy="72390"/>
          </a:xfrm>
          <a:custGeom>
            <a:rect b="b" l="l" r="r" t="t"/>
            <a:pathLst>
              <a:path extrusionOk="0" h="72389" w="21589">
                <a:moveTo>
                  <a:pt x="21590" y="72389"/>
                </a:moveTo>
                <a:lnTo>
                  <a:pt x="20320" y="69850"/>
                </a:lnTo>
                <a:lnTo>
                  <a:pt x="13970" y="50800"/>
                </a:lnTo>
                <a:lnTo>
                  <a:pt x="7620" y="30479"/>
                </a:lnTo>
                <a:lnTo>
                  <a:pt x="2540" y="762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0" name="Google Shape;130;p7"/>
          <p:cNvSpPr/>
          <p:nvPr/>
        </p:nvSpPr>
        <p:spPr>
          <a:xfrm>
            <a:off x="3858259" y="1499869"/>
            <a:ext cx="177800" cy="1041400"/>
          </a:xfrm>
          <a:custGeom>
            <a:rect b="b" l="l" r="r" t="t"/>
            <a:pathLst>
              <a:path extrusionOk="0" h="1041400" w="177800">
                <a:moveTo>
                  <a:pt x="116839" y="426719"/>
                </a:moveTo>
                <a:lnTo>
                  <a:pt x="36829" y="426719"/>
                </a:lnTo>
                <a:lnTo>
                  <a:pt x="36882" y="847089"/>
                </a:lnTo>
                <a:lnTo>
                  <a:pt x="37994" y="873759"/>
                </a:lnTo>
                <a:lnTo>
                  <a:pt x="38100" y="887729"/>
                </a:lnTo>
                <a:lnTo>
                  <a:pt x="39369" y="897889"/>
                </a:lnTo>
                <a:lnTo>
                  <a:pt x="39369" y="910589"/>
                </a:lnTo>
                <a:lnTo>
                  <a:pt x="40639" y="920750"/>
                </a:lnTo>
                <a:lnTo>
                  <a:pt x="41910" y="932179"/>
                </a:lnTo>
                <a:lnTo>
                  <a:pt x="43179" y="942339"/>
                </a:lnTo>
                <a:lnTo>
                  <a:pt x="44450" y="951229"/>
                </a:lnTo>
                <a:lnTo>
                  <a:pt x="46989" y="960119"/>
                </a:lnTo>
                <a:lnTo>
                  <a:pt x="48260" y="969009"/>
                </a:lnTo>
                <a:lnTo>
                  <a:pt x="50800" y="976629"/>
                </a:lnTo>
                <a:lnTo>
                  <a:pt x="52069" y="982979"/>
                </a:lnTo>
                <a:lnTo>
                  <a:pt x="54610" y="989329"/>
                </a:lnTo>
                <a:lnTo>
                  <a:pt x="60960" y="1002029"/>
                </a:lnTo>
                <a:lnTo>
                  <a:pt x="63500" y="1008379"/>
                </a:lnTo>
                <a:lnTo>
                  <a:pt x="74929" y="1023619"/>
                </a:lnTo>
                <a:lnTo>
                  <a:pt x="85089" y="1031239"/>
                </a:lnTo>
                <a:lnTo>
                  <a:pt x="88900" y="1035050"/>
                </a:lnTo>
                <a:lnTo>
                  <a:pt x="93979" y="1037589"/>
                </a:lnTo>
                <a:lnTo>
                  <a:pt x="109219" y="1041400"/>
                </a:lnTo>
                <a:lnTo>
                  <a:pt x="114300" y="1041400"/>
                </a:lnTo>
                <a:lnTo>
                  <a:pt x="123189" y="1040129"/>
                </a:lnTo>
                <a:lnTo>
                  <a:pt x="132079" y="1040129"/>
                </a:lnTo>
                <a:lnTo>
                  <a:pt x="139700" y="1037589"/>
                </a:lnTo>
                <a:lnTo>
                  <a:pt x="147319" y="1033779"/>
                </a:lnTo>
                <a:lnTo>
                  <a:pt x="156210" y="1029969"/>
                </a:lnTo>
                <a:lnTo>
                  <a:pt x="162560" y="1024889"/>
                </a:lnTo>
                <a:lnTo>
                  <a:pt x="170179" y="1018539"/>
                </a:lnTo>
                <a:lnTo>
                  <a:pt x="177800" y="1010919"/>
                </a:lnTo>
                <a:lnTo>
                  <a:pt x="172230" y="875029"/>
                </a:lnTo>
                <a:lnTo>
                  <a:pt x="134619" y="875029"/>
                </a:lnTo>
                <a:lnTo>
                  <a:pt x="133350" y="873759"/>
                </a:lnTo>
                <a:lnTo>
                  <a:pt x="130810" y="872489"/>
                </a:lnTo>
                <a:lnTo>
                  <a:pt x="129539" y="871219"/>
                </a:lnTo>
                <a:lnTo>
                  <a:pt x="128269" y="868679"/>
                </a:lnTo>
                <a:lnTo>
                  <a:pt x="127000" y="867409"/>
                </a:lnTo>
                <a:lnTo>
                  <a:pt x="120650" y="854709"/>
                </a:lnTo>
                <a:lnTo>
                  <a:pt x="119379" y="850900"/>
                </a:lnTo>
                <a:lnTo>
                  <a:pt x="119379" y="847089"/>
                </a:lnTo>
                <a:lnTo>
                  <a:pt x="118110" y="843279"/>
                </a:lnTo>
                <a:lnTo>
                  <a:pt x="118110" y="826769"/>
                </a:lnTo>
                <a:lnTo>
                  <a:pt x="116839" y="805179"/>
                </a:lnTo>
                <a:lnTo>
                  <a:pt x="116839" y="426719"/>
                </a:lnTo>
                <a:close/>
              </a:path>
              <a:path extrusionOk="0" h="1041400" w="177800">
                <a:moveTo>
                  <a:pt x="171450" y="855979"/>
                </a:moveTo>
                <a:lnTo>
                  <a:pt x="161289" y="864869"/>
                </a:lnTo>
                <a:lnTo>
                  <a:pt x="156210" y="867409"/>
                </a:lnTo>
                <a:lnTo>
                  <a:pt x="144779" y="875029"/>
                </a:lnTo>
                <a:lnTo>
                  <a:pt x="172230" y="875029"/>
                </a:lnTo>
                <a:lnTo>
                  <a:pt x="171450" y="855979"/>
                </a:lnTo>
                <a:close/>
              </a:path>
              <a:path extrusionOk="0" h="1041400" w="177800">
                <a:moveTo>
                  <a:pt x="171450" y="266700"/>
                </a:moveTo>
                <a:lnTo>
                  <a:pt x="0" y="266700"/>
                </a:lnTo>
                <a:lnTo>
                  <a:pt x="0" y="426719"/>
                </a:lnTo>
                <a:lnTo>
                  <a:pt x="171450" y="426719"/>
                </a:lnTo>
                <a:lnTo>
                  <a:pt x="171450" y="266700"/>
                </a:lnTo>
                <a:close/>
              </a:path>
              <a:path extrusionOk="0" h="1041400" w="177800">
                <a:moveTo>
                  <a:pt x="116839" y="0"/>
                </a:moveTo>
                <a:lnTo>
                  <a:pt x="36829" y="115569"/>
                </a:lnTo>
                <a:lnTo>
                  <a:pt x="36829" y="266700"/>
                </a:lnTo>
                <a:lnTo>
                  <a:pt x="116839" y="266700"/>
                </a:lnTo>
                <a:lnTo>
                  <a:pt x="11683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1" name="Google Shape;131;p7"/>
          <p:cNvSpPr/>
          <p:nvPr/>
        </p:nvSpPr>
        <p:spPr>
          <a:xfrm>
            <a:off x="3995420" y="1766570"/>
            <a:ext cx="34290" cy="76200"/>
          </a:xfrm>
          <a:custGeom>
            <a:rect b="b" l="l" r="r" t="t"/>
            <a:pathLst>
              <a:path extrusionOk="0" h="76200" w="34289">
                <a:moveTo>
                  <a:pt x="0" y="0"/>
                </a:moveTo>
                <a:lnTo>
                  <a:pt x="34289" y="0"/>
                </a:lnTo>
                <a:lnTo>
                  <a:pt x="34289"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2" name="Google Shape;132;p7"/>
          <p:cNvSpPr/>
          <p:nvPr/>
        </p:nvSpPr>
        <p:spPr>
          <a:xfrm>
            <a:off x="4009390" y="1870710"/>
            <a:ext cx="20320" cy="55880"/>
          </a:xfrm>
          <a:custGeom>
            <a:rect b="b" l="l" r="r" t="t"/>
            <a:pathLst>
              <a:path extrusionOk="0" h="55880" w="20320">
                <a:moveTo>
                  <a:pt x="20320" y="0"/>
                </a:moveTo>
                <a:lnTo>
                  <a:pt x="20320" y="55879"/>
                </a:lnTo>
                <a:lnTo>
                  <a:pt x="0" y="5587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3" name="Google Shape;133;p7"/>
          <p:cNvSpPr/>
          <p:nvPr/>
        </p:nvSpPr>
        <p:spPr>
          <a:xfrm>
            <a:off x="3975100" y="1926589"/>
            <a:ext cx="5080" cy="69850"/>
          </a:xfrm>
          <a:custGeom>
            <a:rect b="b" l="l" r="r" t="t"/>
            <a:pathLst>
              <a:path extrusionOk="0" h="69850" w="5079">
                <a:moveTo>
                  <a:pt x="5079" y="0"/>
                </a:moveTo>
                <a:lnTo>
                  <a:pt x="0" y="0"/>
                </a:lnTo>
                <a:lnTo>
                  <a:pt x="0" y="6985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4" name="Google Shape;134;p7"/>
          <p:cNvSpPr/>
          <p:nvPr/>
        </p:nvSpPr>
        <p:spPr>
          <a:xfrm>
            <a:off x="3975100" y="202565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5" name="Google Shape;135;p7"/>
          <p:cNvSpPr/>
          <p:nvPr/>
        </p:nvSpPr>
        <p:spPr>
          <a:xfrm>
            <a:off x="3975100" y="212978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6" name="Google Shape;136;p7"/>
          <p:cNvSpPr/>
          <p:nvPr/>
        </p:nvSpPr>
        <p:spPr>
          <a:xfrm>
            <a:off x="3975100" y="2233929"/>
            <a:ext cx="0" cy="76200"/>
          </a:xfrm>
          <a:custGeom>
            <a:rect b="b" l="l" r="r" t="t"/>
            <a:pathLst>
              <a:path extrusionOk="0" h="76200" w="120000">
                <a:moveTo>
                  <a:pt x="0" y="0"/>
                </a:moveTo>
                <a:lnTo>
                  <a:pt x="0" y="39370"/>
                </a:lnTo>
                <a:lnTo>
                  <a:pt x="0" y="71120"/>
                </a:ln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7" name="Google Shape;137;p7"/>
          <p:cNvSpPr/>
          <p:nvPr/>
        </p:nvSpPr>
        <p:spPr>
          <a:xfrm>
            <a:off x="3976370" y="2338070"/>
            <a:ext cx="46990" cy="36830"/>
          </a:xfrm>
          <a:custGeom>
            <a:rect b="b" l="l" r="r" t="t"/>
            <a:pathLst>
              <a:path extrusionOk="0" h="36830" w="46989">
                <a:moveTo>
                  <a:pt x="0" y="0"/>
                </a:moveTo>
                <a:lnTo>
                  <a:pt x="0" y="1269"/>
                </a:lnTo>
                <a:lnTo>
                  <a:pt x="0" y="5079"/>
                </a:lnTo>
                <a:lnTo>
                  <a:pt x="1269" y="8889"/>
                </a:lnTo>
                <a:lnTo>
                  <a:pt x="1269" y="12700"/>
                </a:lnTo>
                <a:lnTo>
                  <a:pt x="2539" y="16509"/>
                </a:lnTo>
                <a:lnTo>
                  <a:pt x="3809" y="19050"/>
                </a:lnTo>
                <a:lnTo>
                  <a:pt x="5079" y="21589"/>
                </a:lnTo>
                <a:lnTo>
                  <a:pt x="6350" y="24129"/>
                </a:lnTo>
                <a:lnTo>
                  <a:pt x="7619" y="26669"/>
                </a:lnTo>
                <a:lnTo>
                  <a:pt x="8889" y="29209"/>
                </a:lnTo>
                <a:lnTo>
                  <a:pt x="10159" y="30479"/>
                </a:lnTo>
                <a:lnTo>
                  <a:pt x="11429" y="33019"/>
                </a:lnTo>
                <a:lnTo>
                  <a:pt x="12700" y="34289"/>
                </a:lnTo>
                <a:lnTo>
                  <a:pt x="15239" y="35559"/>
                </a:lnTo>
                <a:lnTo>
                  <a:pt x="16509" y="36829"/>
                </a:lnTo>
                <a:lnTo>
                  <a:pt x="19050" y="36829"/>
                </a:lnTo>
                <a:lnTo>
                  <a:pt x="20319" y="36829"/>
                </a:lnTo>
                <a:lnTo>
                  <a:pt x="24129" y="36829"/>
                </a:lnTo>
                <a:lnTo>
                  <a:pt x="26669" y="36829"/>
                </a:lnTo>
                <a:lnTo>
                  <a:pt x="30479" y="34289"/>
                </a:lnTo>
                <a:lnTo>
                  <a:pt x="34289" y="31750"/>
                </a:lnTo>
                <a:lnTo>
                  <a:pt x="38100" y="29209"/>
                </a:lnTo>
                <a:lnTo>
                  <a:pt x="43179" y="26669"/>
                </a:lnTo>
                <a:lnTo>
                  <a:pt x="46989" y="2285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8" name="Google Shape;138;p7"/>
          <p:cNvSpPr/>
          <p:nvPr/>
        </p:nvSpPr>
        <p:spPr>
          <a:xfrm>
            <a:off x="4029709" y="2376170"/>
            <a:ext cx="3810" cy="76200"/>
          </a:xfrm>
          <a:custGeom>
            <a:rect b="b" l="l" r="r" t="t"/>
            <a:pathLst>
              <a:path extrusionOk="0" h="76200" w="3810">
                <a:moveTo>
                  <a:pt x="0" y="0"/>
                </a:moveTo>
                <a:lnTo>
                  <a:pt x="381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39" name="Google Shape;139;p7"/>
          <p:cNvSpPr/>
          <p:nvPr/>
        </p:nvSpPr>
        <p:spPr>
          <a:xfrm>
            <a:off x="3999229" y="2480310"/>
            <a:ext cx="36830" cy="55880"/>
          </a:xfrm>
          <a:custGeom>
            <a:rect b="b" l="l" r="r" t="t"/>
            <a:pathLst>
              <a:path extrusionOk="0" h="55880" w="36829">
                <a:moveTo>
                  <a:pt x="35560" y="0"/>
                </a:moveTo>
                <a:lnTo>
                  <a:pt x="29210" y="38100"/>
                </a:lnTo>
                <a:lnTo>
                  <a:pt x="6350" y="53339"/>
                </a:lnTo>
                <a:lnTo>
                  <a:pt x="0" y="5587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0" name="Google Shape;140;p7"/>
          <p:cNvSpPr/>
          <p:nvPr/>
        </p:nvSpPr>
        <p:spPr>
          <a:xfrm>
            <a:off x="3915409" y="2495550"/>
            <a:ext cx="55880" cy="45720"/>
          </a:xfrm>
          <a:custGeom>
            <a:rect b="b" l="l" r="r" t="t"/>
            <a:pathLst>
              <a:path extrusionOk="0" h="45719" w="55879">
                <a:moveTo>
                  <a:pt x="55879" y="45720"/>
                </a:moveTo>
                <a:lnTo>
                  <a:pt x="52069" y="45720"/>
                </a:lnTo>
                <a:lnTo>
                  <a:pt x="46989" y="44450"/>
                </a:lnTo>
                <a:lnTo>
                  <a:pt x="41910" y="43179"/>
                </a:lnTo>
                <a:lnTo>
                  <a:pt x="36829" y="41910"/>
                </a:lnTo>
                <a:lnTo>
                  <a:pt x="31750" y="39370"/>
                </a:lnTo>
                <a:lnTo>
                  <a:pt x="27939" y="35560"/>
                </a:lnTo>
                <a:lnTo>
                  <a:pt x="22860" y="31750"/>
                </a:lnTo>
                <a:lnTo>
                  <a:pt x="17779" y="27939"/>
                </a:lnTo>
                <a:lnTo>
                  <a:pt x="13969" y="22860"/>
                </a:lnTo>
                <a:lnTo>
                  <a:pt x="10160" y="17779"/>
                </a:lnTo>
                <a:lnTo>
                  <a:pt x="6350" y="12700"/>
                </a:lnTo>
                <a:lnTo>
                  <a:pt x="3810" y="6350"/>
                </a:lnTo>
                <a:lnTo>
                  <a:pt x="1269" y="127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1" name="Google Shape;141;p7"/>
          <p:cNvSpPr/>
          <p:nvPr/>
        </p:nvSpPr>
        <p:spPr>
          <a:xfrm>
            <a:off x="3896359" y="2392679"/>
            <a:ext cx="10160" cy="76200"/>
          </a:xfrm>
          <a:custGeom>
            <a:rect b="b" l="l" r="r" t="t"/>
            <a:pathLst>
              <a:path extrusionOk="0" h="76200" w="10160">
                <a:moveTo>
                  <a:pt x="10160" y="76200"/>
                </a:moveTo>
                <a:lnTo>
                  <a:pt x="8889" y="67310"/>
                </a:lnTo>
                <a:lnTo>
                  <a:pt x="6350" y="58420"/>
                </a:lnTo>
                <a:lnTo>
                  <a:pt x="5079" y="49530"/>
                </a:lnTo>
                <a:lnTo>
                  <a:pt x="3810" y="39370"/>
                </a:lnTo>
                <a:lnTo>
                  <a:pt x="2539" y="27940"/>
                </a:lnTo>
                <a:lnTo>
                  <a:pt x="1269" y="17780"/>
                </a:lnTo>
                <a:lnTo>
                  <a:pt x="1269" y="508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2" name="Google Shape;142;p7"/>
          <p:cNvSpPr/>
          <p:nvPr/>
        </p:nvSpPr>
        <p:spPr>
          <a:xfrm>
            <a:off x="3895090" y="2288539"/>
            <a:ext cx="0" cy="76200"/>
          </a:xfrm>
          <a:custGeom>
            <a:rect b="b" l="l" r="r" t="t"/>
            <a:pathLst>
              <a:path extrusionOk="0" h="76200" w="120000">
                <a:moveTo>
                  <a:pt x="0" y="76200"/>
                </a:moveTo>
                <a:lnTo>
                  <a:pt x="0" y="57150"/>
                </a:lnTo>
                <a:lnTo>
                  <a:pt x="0" y="1778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3" name="Google Shape;143;p7"/>
          <p:cNvSpPr/>
          <p:nvPr/>
        </p:nvSpPr>
        <p:spPr>
          <a:xfrm>
            <a:off x="3895090" y="2184400"/>
            <a:ext cx="0" cy="76200"/>
          </a:xfrm>
          <a:custGeom>
            <a:rect b="b" l="l" r="r" t="t"/>
            <a:pathLst>
              <a:path extrusionOk="0" h="76200" w="120000">
                <a:moveTo>
                  <a:pt x="0" y="76200"/>
                </a:moveTo>
                <a:lnTo>
                  <a:pt x="0" y="7238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4" name="Google Shape;144;p7"/>
          <p:cNvSpPr/>
          <p:nvPr/>
        </p:nvSpPr>
        <p:spPr>
          <a:xfrm>
            <a:off x="3895090" y="208026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5" name="Google Shape;145;p7"/>
          <p:cNvSpPr/>
          <p:nvPr/>
        </p:nvSpPr>
        <p:spPr>
          <a:xfrm>
            <a:off x="3895090" y="197612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6" name="Google Shape;146;p7"/>
          <p:cNvSpPr/>
          <p:nvPr/>
        </p:nvSpPr>
        <p:spPr>
          <a:xfrm>
            <a:off x="3858259" y="1907539"/>
            <a:ext cx="36830" cy="39370"/>
          </a:xfrm>
          <a:custGeom>
            <a:rect b="b" l="l" r="r" t="t"/>
            <a:pathLst>
              <a:path extrusionOk="0" h="39369" w="36829">
                <a:moveTo>
                  <a:pt x="36829" y="39370"/>
                </a:moveTo>
                <a:lnTo>
                  <a:pt x="36829" y="19050"/>
                </a:lnTo>
                <a:lnTo>
                  <a:pt x="0" y="1905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7" name="Google Shape;147;p7"/>
          <p:cNvSpPr/>
          <p:nvPr/>
        </p:nvSpPr>
        <p:spPr>
          <a:xfrm>
            <a:off x="3858259" y="180340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8" name="Google Shape;148;p7"/>
          <p:cNvSpPr/>
          <p:nvPr/>
        </p:nvSpPr>
        <p:spPr>
          <a:xfrm>
            <a:off x="3858259" y="1736089"/>
            <a:ext cx="36830" cy="39370"/>
          </a:xfrm>
          <a:custGeom>
            <a:rect b="b" l="l" r="r" t="t"/>
            <a:pathLst>
              <a:path extrusionOk="0" h="39369" w="36829">
                <a:moveTo>
                  <a:pt x="0" y="39370"/>
                </a:moveTo>
                <a:lnTo>
                  <a:pt x="0" y="30480"/>
                </a:lnTo>
                <a:lnTo>
                  <a:pt x="36829" y="30480"/>
                </a:lnTo>
                <a:lnTo>
                  <a:pt x="3682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49" name="Google Shape;149;p7"/>
          <p:cNvSpPr/>
          <p:nvPr/>
        </p:nvSpPr>
        <p:spPr>
          <a:xfrm>
            <a:off x="3895090" y="163195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0" name="Google Shape;150;p7"/>
          <p:cNvSpPr/>
          <p:nvPr/>
        </p:nvSpPr>
        <p:spPr>
          <a:xfrm>
            <a:off x="3901440" y="1543050"/>
            <a:ext cx="43180" cy="62230"/>
          </a:xfrm>
          <a:custGeom>
            <a:rect b="b" l="l" r="r" t="t"/>
            <a:pathLst>
              <a:path extrusionOk="0" h="62230" w="43179">
                <a:moveTo>
                  <a:pt x="0" y="62229"/>
                </a:moveTo>
                <a:lnTo>
                  <a:pt x="4318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1" name="Google Shape;151;p7"/>
          <p:cNvSpPr/>
          <p:nvPr/>
        </p:nvSpPr>
        <p:spPr>
          <a:xfrm>
            <a:off x="3961129" y="1499869"/>
            <a:ext cx="13970" cy="50800"/>
          </a:xfrm>
          <a:custGeom>
            <a:rect b="b" l="l" r="r" t="t"/>
            <a:pathLst>
              <a:path extrusionOk="0" h="50800" w="13970">
                <a:moveTo>
                  <a:pt x="0" y="20319"/>
                </a:moveTo>
                <a:lnTo>
                  <a:pt x="13970" y="0"/>
                </a:lnTo>
                <a:lnTo>
                  <a:pt x="13970" y="508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2" name="Google Shape;152;p7"/>
          <p:cNvSpPr/>
          <p:nvPr/>
        </p:nvSpPr>
        <p:spPr>
          <a:xfrm>
            <a:off x="3975100" y="1579880"/>
            <a:ext cx="0" cy="74930"/>
          </a:xfrm>
          <a:custGeom>
            <a:rect b="b" l="l" r="r" t="t"/>
            <a:pathLst>
              <a:path extrusionOk="0" h="74930" w="120000">
                <a:moveTo>
                  <a:pt x="0" y="0"/>
                </a:moveTo>
                <a:lnTo>
                  <a:pt x="0" y="749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3" name="Google Shape;153;p7"/>
          <p:cNvSpPr/>
          <p:nvPr/>
        </p:nvSpPr>
        <p:spPr>
          <a:xfrm>
            <a:off x="3975100" y="168402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4" name="Google Shape;154;p7"/>
          <p:cNvSpPr/>
          <p:nvPr/>
        </p:nvSpPr>
        <p:spPr>
          <a:xfrm>
            <a:off x="4084320" y="1478280"/>
            <a:ext cx="81280" cy="185420"/>
          </a:xfrm>
          <a:custGeom>
            <a:rect b="b" l="l" r="r" t="t"/>
            <a:pathLst>
              <a:path extrusionOk="0" h="185419" w="81279">
                <a:moveTo>
                  <a:pt x="81279" y="0"/>
                </a:moveTo>
                <a:lnTo>
                  <a:pt x="0" y="0"/>
                </a:lnTo>
                <a:lnTo>
                  <a:pt x="0" y="185420"/>
                </a:lnTo>
                <a:lnTo>
                  <a:pt x="81279" y="185420"/>
                </a:lnTo>
                <a:lnTo>
                  <a:pt x="8127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5" name="Google Shape;155;p7"/>
          <p:cNvSpPr/>
          <p:nvPr/>
        </p:nvSpPr>
        <p:spPr>
          <a:xfrm>
            <a:off x="4084320" y="1766570"/>
            <a:ext cx="81280" cy="758190"/>
          </a:xfrm>
          <a:custGeom>
            <a:rect b="b" l="l" r="r" t="t"/>
            <a:pathLst>
              <a:path extrusionOk="0" h="758189" w="81279">
                <a:moveTo>
                  <a:pt x="81279" y="0"/>
                </a:moveTo>
                <a:lnTo>
                  <a:pt x="0" y="0"/>
                </a:lnTo>
                <a:lnTo>
                  <a:pt x="0" y="758189"/>
                </a:lnTo>
                <a:lnTo>
                  <a:pt x="81279" y="758189"/>
                </a:lnTo>
                <a:lnTo>
                  <a:pt x="8127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6" name="Google Shape;156;p7"/>
          <p:cNvSpPr/>
          <p:nvPr/>
        </p:nvSpPr>
        <p:spPr>
          <a:xfrm>
            <a:off x="4084320" y="1588769"/>
            <a:ext cx="10160" cy="74930"/>
          </a:xfrm>
          <a:custGeom>
            <a:rect b="b" l="l" r="r" t="t"/>
            <a:pathLst>
              <a:path extrusionOk="0" h="74930" w="10160">
                <a:moveTo>
                  <a:pt x="10159" y="74929"/>
                </a:moveTo>
                <a:lnTo>
                  <a:pt x="0" y="7492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7" name="Google Shape;157;p7"/>
          <p:cNvSpPr/>
          <p:nvPr/>
        </p:nvSpPr>
        <p:spPr>
          <a:xfrm>
            <a:off x="4084320" y="148336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8" name="Google Shape;158;p7"/>
          <p:cNvSpPr/>
          <p:nvPr/>
        </p:nvSpPr>
        <p:spPr>
          <a:xfrm>
            <a:off x="4108450" y="1478280"/>
            <a:ext cx="57150" cy="19050"/>
          </a:xfrm>
          <a:custGeom>
            <a:rect b="b" l="l" r="r" t="t"/>
            <a:pathLst>
              <a:path extrusionOk="0" h="19050" w="57150">
                <a:moveTo>
                  <a:pt x="0" y="0"/>
                </a:moveTo>
                <a:lnTo>
                  <a:pt x="57150" y="0"/>
                </a:lnTo>
                <a:lnTo>
                  <a:pt x="57150" y="1905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59" name="Google Shape;159;p7"/>
          <p:cNvSpPr/>
          <p:nvPr/>
        </p:nvSpPr>
        <p:spPr>
          <a:xfrm>
            <a:off x="4165600" y="152653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0" name="Google Shape;160;p7"/>
          <p:cNvSpPr/>
          <p:nvPr/>
        </p:nvSpPr>
        <p:spPr>
          <a:xfrm>
            <a:off x="4122420" y="1630679"/>
            <a:ext cx="43180" cy="33020"/>
          </a:xfrm>
          <a:custGeom>
            <a:rect b="b" l="l" r="r" t="t"/>
            <a:pathLst>
              <a:path extrusionOk="0" h="33019" w="43179">
                <a:moveTo>
                  <a:pt x="43179" y="0"/>
                </a:moveTo>
                <a:lnTo>
                  <a:pt x="43179" y="33020"/>
                </a:lnTo>
                <a:lnTo>
                  <a:pt x="0" y="3302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1" name="Google Shape;161;p7"/>
          <p:cNvSpPr/>
          <p:nvPr/>
        </p:nvSpPr>
        <p:spPr>
          <a:xfrm>
            <a:off x="4084320" y="2448560"/>
            <a:ext cx="5080" cy="76200"/>
          </a:xfrm>
          <a:custGeom>
            <a:rect b="b" l="l" r="r" t="t"/>
            <a:pathLst>
              <a:path extrusionOk="0" h="76200" w="5079">
                <a:moveTo>
                  <a:pt x="5079" y="76200"/>
                </a:moveTo>
                <a:lnTo>
                  <a:pt x="0" y="7620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2" name="Google Shape;162;p7"/>
          <p:cNvSpPr/>
          <p:nvPr/>
        </p:nvSpPr>
        <p:spPr>
          <a:xfrm>
            <a:off x="4084320" y="234442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3" name="Google Shape;163;p7"/>
          <p:cNvSpPr/>
          <p:nvPr/>
        </p:nvSpPr>
        <p:spPr>
          <a:xfrm>
            <a:off x="4084320" y="223901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4" name="Google Shape;164;p7"/>
          <p:cNvSpPr/>
          <p:nvPr/>
        </p:nvSpPr>
        <p:spPr>
          <a:xfrm>
            <a:off x="4084320" y="213487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5" name="Google Shape;165;p7"/>
          <p:cNvSpPr/>
          <p:nvPr/>
        </p:nvSpPr>
        <p:spPr>
          <a:xfrm>
            <a:off x="4084320" y="203072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6" name="Google Shape;166;p7"/>
          <p:cNvSpPr/>
          <p:nvPr/>
        </p:nvSpPr>
        <p:spPr>
          <a:xfrm>
            <a:off x="4084320" y="192658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7" name="Google Shape;167;p7"/>
          <p:cNvSpPr/>
          <p:nvPr/>
        </p:nvSpPr>
        <p:spPr>
          <a:xfrm>
            <a:off x="4084320" y="182245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8" name="Google Shape;168;p7"/>
          <p:cNvSpPr/>
          <p:nvPr/>
        </p:nvSpPr>
        <p:spPr>
          <a:xfrm>
            <a:off x="4084320" y="1766570"/>
            <a:ext cx="49530" cy="26670"/>
          </a:xfrm>
          <a:custGeom>
            <a:rect b="b" l="l" r="r" t="t"/>
            <a:pathLst>
              <a:path extrusionOk="0" h="26669" w="49529">
                <a:moveTo>
                  <a:pt x="0" y="26669"/>
                </a:moveTo>
                <a:lnTo>
                  <a:pt x="0" y="0"/>
                </a:lnTo>
                <a:lnTo>
                  <a:pt x="4952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69" name="Google Shape;169;p7"/>
          <p:cNvSpPr/>
          <p:nvPr/>
        </p:nvSpPr>
        <p:spPr>
          <a:xfrm>
            <a:off x="4163059" y="1766570"/>
            <a:ext cx="2540" cy="73660"/>
          </a:xfrm>
          <a:custGeom>
            <a:rect b="b" l="l" r="r" t="t"/>
            <a:pathLst>
              <a:path extrusionOk="0" h="73660" w="2539">
                <a:moveTo>
                  <a:pt x="0" y="0"/>
                </a:moveTo>
                <a:lnTo>
                  <a:pt x="2539" y="0"/>
                </a:lnTo>
                <a:lnTo>
                  <a:pt x="2539" y="7365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0" name="Google Shape;170;p7"/>
          <p:cNvSpPr/>
          <p:nvPr/>
        </p:nvSpPr>
        <p:spPr>
          <a:xfrm>
            <a:off x="4165600" y="186817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1" name="Google Shape;171;p7"/>
          <p:cNvSpPr/>
          <p:nvPr/>
        </p:nvSpPr>
        <p:spPr>
          <a:xfrm>
            <a:off x="4165600" y="1973579"/>
            <a:ext cx="0" cy="74930"/>
          </a:xfrm>
          <a:custGeom>
            <a:rect b="b" l="l" r="r" t="t"/>
            <a:pathLst>
              <a:path extrusionOk="0" h="74930" w="120000">
                <a:moveTo>
                  <a:pt x="0" y="0"/>
                </a:moveTo>
                <a:lnTo>
                  <a:pt x="0" y="749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2" name="Google Shape;172;p7"/>
          <p:cNvSpPr/>
          <p:nvPr/>
        </p:nvSpPr>
        <p:spPr>
          <a:xfrm>
            <a:off x="4165600" y="207772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3" name="Google Shape;173;p7"/>
          <p:cNvSpPr/>
          <p:nvPr/>
        </p:nvSpPr>
        <p:spPr>
          <a:xfrm>
            <a:off x="4165600" y="218186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4" name="Google Shape;174;p7"/>
          <p:cNvSpPr/>
          <p:nvPr/>
        </p:nvSpPr>
        <p:spPr>
          <a:xfrm>
            <a:off x="4165600" y="228600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5" name="Google Shape;175;p7"/>
          <p:cNvSpPr/>
          <p:nvPr/>
        </p:nvSpPr>
        <p:spPr>
          <a:xfrm>
            <a:off x="4165600" y="239013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6" name="Google Shape;176;p7"/>
          <p:cNvSpPr/>
          <p:nvPr/>
        </p:nvSpPr>
        <p:spPr>
          <a:xfrm>
            <a:off x="4118609" y="2495550"/>
            <a:ext cx="46990" cy="29209"/>
          </a:xfrm>
          <a:custGeom>
            <a:rect b="b" l="l" r="r" t="t"/>
            <a:pathLst>
              <a:path extrusionOk="0" h="29210" w="46989">
                <a:moveTo>
                  <a:pt x="46989" y="0"/>
                </a:moveTo>
                <a:lnTo>
                  <a:pt x="46989" y="29210"/>
                </a:lnTo>
                <a:lnTo>
                  <a:pt x="0" y="2921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7" name="Google Shape;177;p7"/>
          <p:cNvSpPr/>
          <p:nvPr/>
        </p:nvSpPr>
        <p:spPr>
          <a:xfrm>
            <a:off x="4229734" y="1732914"/>
            <a:ext cx="655320" cy="110236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8" name="Google Shape;178;p7"/>
          <p:cNvSpPr/>
          <p:nvPr/>
        </p:nvSpPr>
        <p:spPr>
          <a:xfrm>
            <a:off x="5121909" y="2080260"/>
            <a:ext cx="85090" cy="444500"/>
          </a:xfrm>
          <a:custGeom>
            <a:rect b="b" l="l" r="r" t="t"/>
            <a:pathLst>
              <a:path extrusionOk="0" h="444500" w="85089">
                <a:moveTo>
                  <a:pt x="0" y="444500"/>
                </a:moveTo>
                <a:lnTo>
                  <a:pt x="85089" y="444500"/>
                </a:lnTo>
                <a:lnTo>
                  <a:pt x="85089" y="0"/>
                </a:lnTo>
                <a:lnTo>
                  <a:pt x="0" y="0"/>
                </a:lnTo>
                <a:lnTo>
                  <a:pt x="0" y="44450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79" name="Google Shape;179;p7"/>
          <p:cNvSpPr/>
          <p:nvPr/>
        </p:nvSpPr>
        <p:spPr>
          <a:xfrm>
            <a:off x="5121909" y="1902460"/>
            <a:ext cx="259079" cy="177800"/>
          </a:xfrm>
          <a:custGeom>
            <a:rect b="b" l="l" r="r" t="t"/>
            <a:pathLst>
              <a:path extrusionOk="0" h="177800" w="259079">
                <a:moveTo>
                  <a:pt x="0" y="177800"/>
                </a:moveTo>
                <a:lnTo>
                  <a:pt x="259079" y="177800"/>
                </a:lnTo>
                <a:lnTo>
                  <a:pt x="259079" y="0"/>
                </a:lnTo>
                <a:lnTo>
                  <a:pt x="0" y="0"/>
                </a:lnTo>
                <a:lnTo>
                  <a:pt x="0" y="17780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0" name="Google Shape;180;p7"/>
          <p:cNvSpPr/>
          <p:nvPr/>
        </p:nvSpPr>
        <p:spPr>
          <a:xfrm>
            <a:off x="5121909" y="1656079"/>
            <a:ext cx="85090" cy="246379"/>
          </a:xfrm>
          <a:custGeom>
            <a:rect b="b" l="l" r="r" t="t"/>
            <a:pathLst>
              <a:path extrusionOk="0" h="246380" w="85089">
                <a:moveTo>
                  <a:pt x="0" y="246379"/>
                </a:moveTo>
                <a:lnTo>
                  <a:pt x="85089" y="246379"/>
                </a:lnTo>
                <a:lnTo>
                  <a:pt x="85089" y="0"/>
                </a:lnTo>
                <a:lnTo>
                  <a:pt x="0" y="0"/>
                </a:lnTo>
                <a:lnTo>
                  <a:pt x="0" y="246379"/>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1" name="Google Shape;181;p7"/>
          <p:cNvSpPr/>
          <p:nvPr/>
        </p:nvSpPr>
        <p:spPr>
          <a:xfrm>
            <a:off x="5121909" y="1478280"/>
            <a:ext cx="287020" cy="177800"/>
          </a:xfrm>
          <a:custGeom>
            <a:rect b="b" l="l" r="r" t="t"/>
            <a:pathLst>
              <a:path extrusionOk="0" h="177800" w="287020">
                <a:moveTo>
                  <a:pt x="0" y="177800"/>
                </a:moveTo>
                <a:lnTo>
                  <a:pt x="287019" y="177800"/>
                </a:lnTo>
                <a:lnTo>
                  <a:pt x="287019" y="0"/>
                </a:lnTo>
                <a:lnTo>
                  <a:pt x="0" y="0"/>
                </a:lnTo>
                <a:lnTo>
                  <a:pt x="0" y="17780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2" name="Google Shape;182;p7"/>
          <p:cNvSpPr/>
          <p:nvPr/>
        </p:nvSpPr>
        <p:spPr>
          <a:xfrm>
            <a:off x="5121909" y="244856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3" name="Google Shape;183;p7"/>
          <p:cNvSpPr/>
          <p:nvPr/>
        </p:nvSpPr>
        <p:spPr>
          <a:xfrm>
            <a:off x="5121909" y="234442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4" name="Google Shape;184;p7"/>
          <p:cNvSpPr/>
          <p:nvPr/>
        </p:nvSpPr>
        <p:spPr>
          <a:xfrm>
            <a:off x="5121909" y="223901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5" name="Google Shape;185;p7"/>
          <p:cNvSpPr/>
          <p:nvPr/>
        </p:nvSpPr>
        <p:spPr>
          <a:xfrm>
            <a:off x="5121909" y="213487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6" name="Google Shape;186;p7"/>
          <p:cNvSpPr/>
          <p:nvPr/>
        </p:nvSpPr>
        <p:spPr>
          <a:xfrm>
            <a:off x="5121909" y="203072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7" name="Google Shape;187;p7"/>
          <p:cNvSpPr/>
          <p:nvPr/>
        </p:nvSpPr>
        <p:spPr>
          <a:xfrm>
            <a:off x="5121909" y="192658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8" name="Google Shape;188;p7"/>
          <p:cNvSpPr/>
          <p:nvPr/>
        </p:nvSpPr>
        <p:spPr>
          <a:xfrm>
            <a:off x="5121909" y="182245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89" name="Google Shape;189;p7"/>
          <p:cNvSpPr/>
          <p:nvPr/>
        </p:nvSpPr>
        <p:spPr>
          <a:xfrm>
            <a:off x="5121909" y="171703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0" name="Google Shape;190;p7"/>
          <p:cNvSpPr/>
          <p:nvPr/>
        </p:nvSpPr>
        <p:spPr>
          <a:xfrm>
            <a:off x="5121909" y="161290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1" name="Google Shape;191;p7"/>
          <p:cNvSpPr/>
          <p:nvPr/>
        </p:nvSpPr>
        <p:spPr>
          <a:xfrm>
            <a:off x="5121909" y="150876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2" name="Google Shape;192;p7"/>
          <p:cNvSpPr/>
          <p:nvPr/>
        </p:nvSpPr>
        <p:spPr>
          <a:xfrm>
            <a:off x="5121909" y="1478280"/>
            <a:ext cx="74930" cy="2540"/>
          </a:xfrm>
          <a:custGeom>
            <a:rect b="b" l="l" r="r" t="t"/>
            <a:pathLst>
              <a:path extrusionOk="0" h="2540" w="74929">
                <a:moveTo>
                  <a:pt x="0" y="2540"/>
                </a:moveTo>
                <a:lnTo>
                  <a:pt x="0" y="0"/>
                </a:lnTo>
                <a:lnTo>
                  <a:pt x="7492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3" name="Google Shape;193;p7"/>
          <p:cNvSpPr/>
          <p:nvPr/>
        </p:nvSpPr>
        <p:spPr>
          <a:xfrm>
            <a:off x="5224779" y="1478280"/>
            <a:ext cx="76200" cy="0"/>
          </a:xfrm>
          <a:custGeom>
            <a:rect b="b" l="l" r="r" t="t"/>
            <a:pathLst>
              <a:path extrusionOk="0" h="120000" w="76200">
                <a:moveTo>
                  <a:pt x="0" y="0"/>
                </a:moveTo>
                <a:lnTo>
                  <a:pt x="7620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4" name="Google Shape;194;p7"/>
          <p:cNvSpPr/>
          <p:nvPr/>
        </p:nvSpPr>
        <p:spPr>
          <a:xfrm>
            <a:off x="5330190" y="1478280"/>
            <a:ext cx="76200" cy="0"/>
          </a:xfrm>
          <a:custGeom>
            <a:rect b="b" l="l" r="r" t="t"/>
            <a:pathLst>
              <a:path extrusionOk="0" h="120000" w="76200">
                <a:moveTo>
                  <a:pt x="0" y="0"/>
                </a:moveTo>
                <a:lnTo>
                  <a:pt x="7620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5" name="Google Shape;195;p7"/>
          <p:cNvSpPr/>
          <p:nvPr/>
        </p:nvSpPr>
        <p:spPr>
          <a:xfrm>
            <a:off x="5408929" y="1504950"/>
            <a:ext cx="0" cy="74930"/>
          </a:xfrm>
          <a:custGeom>
            <a:rect b="b" l="l" r="r" t="t"/>
            <a:pathLst>
              <a:path extrusionOk="0" h="74930" w="120000">
                <a:moveTo>
                  <a:pt x="0" y="0"/>
                </a:moveTo>
                <a:lnTo>
                  <a:pt x="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6" name="Google Shape;196;p7"/>
          <p:cNvSpPr/>
          <p:nvPr/>
        </p:nvSpPr>
        <p:spPr>
          <a:xfrm>
            <a:off x="5379720" y="1609089"/>
            <a:ext cx="29209" cy="46990"/>
          </a:xfrm>
          <a:custGeom>
            <a:rect b="b" l="l" r="r" t="t"/>
            <a:pathLst>
              <a:path extrusionOk="0" h="46989" w="29210">
                <a:moveTo>
                  <a:pt x="29209" y="0"/>
                </a:moveTo>
                <a:lnTo>
                  <a:pt x="29209" y="46989"/>
                </a:lnTo>
                <a:lnTo>
                  <a:pt x="0" y="4698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7" name="Google Shape;197;p7"/>
          <p:cNvSpPr/>
          <p:nvPr/>
        </p:nvSpPr>
        <p:spPr>
          <a:xfrm>
            <a:off x="5275579" y="1656079"/>
            <a:ext cx="76200" cy="0"/>
          </a:xfrm>
          <a:custGeom>
            <a:rect b="b" l="l" r="r" t="t"/>
            <a:pathLst>
              <a:path extrusionOk="0" h="120000" w="76200">
                <a:moveTo>
                  <a:pt x="76200" y="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8" name="Google Shape;198;p7"/>
          <p:cNvSpPr/>
          <p:nvPr/>
        </p:nvSpPr>
        <p:spPr>
          <a:xfrm>
            <a:off x="5207000" y="1656079"/>
            <a:ext cx="39370" cy="35560"/>
          </a:xfrm>
          <a:custGeom>
            <a:rect b="b" l="l" r="r" t="t"/>
            <a:pathLst>
              <a:path extrusionOk="0" h="35560" w="39370">
                <a:moveTo>
                  <a:pt x="39370" y="0"/>
                </a:moveTo>
                <a:lnTo>
                  <a:pt x="0" y="0"/>
                </a:lnTo>
                <a:lnTo>
                  <a:pt x="0" y="3556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199" name="Google Shape;199;p7"/>
          <p:cNvSpPr/>
          <p:nvPr/>
        </p:nvSpPr>
        <p:spPr>
          <a:xfrm>
            <a:off x="5207000" y="1720850"/>
            <a:ext cx="0" cy="74930"/>
          </a:xfrm>
          <a:custGeom>
            <a:rect b="b" l="l" r="r" t="t"/>
            <a:pathLst>
              <a:path extrusionOk="0" h="74930" w="120000">
                <a:moveTo>
                  <a:pt x="0" y="0"/>
                </a:moveTo>
                <a:lnTo>
                  <a:pt x="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0" name="Google Shape;200;p7"/>
          <p:cNvSpPr/>
          <p:nvPr/>
        </p:nvSpPr>
        <p:spPr>
          <a:xfrm>
            <a:off x="5207000" y="182498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1" name="Google Shape;201;p7"/>
          <p:cNvSpPr/>
          <p:nvPr/>
        </p:nvSpPr>
        <p:spPr>
          <a:xfrm>
            <a:off x="5233670" y="1902460"/>
            <a:ext cx="76200" cy="0"/>
          </a:xfrm>
          <a:custGeom>
            <a:rect b="b" l="l" r="r" t="t"/>
            <a:pathLst>
              <a:path extrusionOk="0" h="120000" w="76200">
                <a:moveTo>
                  <a:pt x="0" y="0"/>
                </a:moveTo>
                <a:lnTo>
                  <a:pt x="7620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2" name="Google Shape;202;p7"/>
          <p:cNvSpPr/>
          <p:nvPr/>
        </p:nvSpPr>
        <p:spPr>
          <a:xfrm>
            <a:off x="5337809" y="1902460"/>
            <a:ext cx="43180" cy="33020"/>
          </a:xfrm>
          <a:custGeom>
            <a:rect b="b" l="l" r="r" t="t"/>
            <a:pathLst>
              <a:path extrusionOk="0" h="33019" w="43179">
                <a:moveTo>
                  <a:pt x="0" y="0"/>
                </a:moveTo>
                <a:lnTo>
                  <a:pt x="43179" y="0"/>
                </a:lnTo>
                <a:lnTo>
                  <a:pt x="43179" y="3301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3" name="Google Shape;203;p7"/>
          <p:cNvSpPr/>
          <p:nvPr/>
        </p:nvSpPr>
        <p:spPr>
          <a:xfrm>
            <a:off x="5380990" y="1964689"/>
            <a:ext cx="0" cy="74930"/>
          </a:xfrm>
          <a:custGeom>
            <a:rect b="b" l="l" r="r" t="t"/>
            <a:pathLst>
              <a:path extrusionOk="0" h="74930" w="120000">
                <a:moveTo>
                  <a:pt x="0" y="0"/>
                </a:moveTo>
                <a:lnTo>
                  <a:pt x="0" y="749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4" name="Google Shape;204;p7"/>
          <p:cNvSpPr/>
          <p:nvPr/>
        </p:nvSpPr>
        <p:spPr>
          <a:xfrm>
            <a:off x="5316220" y="2068829"/>
            <a:ext cx="64769" cy="11430"/>
          </a:xfrm>
          <a:custGeom>
            <a:rect b="b" l="l" r="r" t="t"/>
            <a:pathLst>
              <a:path extrusionOk="0" h="11430" w="64770">
                <a:moveTo>
                  <a:pt x="64769" y="0"/>
                </a:moveTo>
                <a:lnTo>
                  <a:pt x="64769" y="11430"/>
                </a:lnTo>
                <a:lnTo>
                  <a:pt x="0" y="114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5" name="Google Shape;205;p7"/>
          <p:cNvSpPr/>
          <p:nvPr/>
        </p:nvSpPr>
        <p:spPr>
          <a:xfrm>
            <a:off x="5212079" y="2080260"/>
            <a:ext cx="76200" cy="0"/>
          </a:xfrm>
          <a:custGeom>
            <a:rect b="b" l="l" r="r" t="t"/>
            <a:pathLst>
              <a:path extrusionOk="0" h="120000" w="76200">
                <a:moveTo>
                  <a:pt x="76200" y="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6" name="Google Shape;206;p7"/>
          <p:cNvSpPr/>
          <p:nvPr/>
        </p:nvSpPr>
        <p:spPr>
          <a:xfrm>
            <a:off x="5207000" y="210312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7" name="Google Shape;207;p7"/>
          <p:cNvSpPr/>
          <p:nvPr/>
        </p:nvSpPr>
        <p:spPr>
          <a:xfrm>
            <a:off x="5207000" y="220726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8" name="Google Shape;208;p7"/>
          <p:cNvSpPr/>
          <p:nvPr/>
        </p:nvSpPr>
        <p:spPr>
          <a:xfrm>
            <a:off x="5207000" y="231267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09" name="Google Shape;209;p7"/>
          <p:cNvSpPr/>
          <p:nvPr/>
        </p:nvSpPr>
        <p:spPr>
          <a:xfrm>
            <a:off x="5207000" y="241681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0" name="Google Shape;210;p7"/>
          <p:cNvSpPr/>
          <p:nvPr/>
        </p:nvSpPr>
        <p:spPr>
          <a:xfrm>
            <a:off x="5134609" y="2520950"/>
            <a:ext cx="72390" cy="3810"/>
          </a:xfrm>
          <a:custGeom>
            <a:rect b="b" l="l" r="r" t="t"/>
            <a:pathLst>
              <a:path extrusionOk="0" h="3810" w="72389">
                <a:moveTo>
                  <a:pt x="72389" y="0"/>
                </a:moveTo>
                <a:lnTo>
                  <a:pt x="72389" y="3810"/>
                </a:lnTo>
                <a:lnTo>
                  <a:pt x="0" y="381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1" name="Google Shape;211;p7"/>
          <p:cNvSpPr/>
          <p:nvPr/>
        </p:nvSpPr>
        <p:spPr>
          <a:xfrm>
            <a:off x="5476240" y="1766570"/>
            <a:ext cx="274320" cy="774700"/>
          </a:xfrm>
          <a:custGeom>
            <a:rect b="b" l="l" r="r" t="t"/>
            <a:pathLst>
              <a:path extrusionOk="0" h="774700" w="274320">
                <a:moveTo>
                  <a:pt x="80010" y="0"/>
                </a:moveTo>
                <a:lnTo>
                  <a:pt x="0" y="0"/>
                </a:lnTo>
                <a:lnTo>
                  <a:pt x="0" y="529589"/>
                </a:lnTo>
                <a:lnTo>
                  <a:pt x="2539" y="575309"/>
                </a:lnTo>
                <a:lnTo>
                  <a:pt x="3810" y="594359"/>
                </a:lnTo>
                <a:lnTo>
                  <a:pt x="6350" y="613409"/>
                </a:lnTo>
                <a:lnTo>
                  <a:pt x="7620" y="631189"/>
                </a:lnTo>
                <a:lnTo>
                  <a:pt x="10160" y="646429"/>
                </a:lnTo>
                <a:lnTo>
                  <a:pt x="13970" y="661669"/>
                </a:lnTo>
                <a:lnTo>
                  <a:pt x="16510" y="675639"/>
                </a:lnTo>
                <a:lnTo>
                  <a:pt x="20320" y="688339"/>
                </a:lnTo>
                <a:lnTo>
                  <a:pt x="25400" y="701039"/>
                </a:lnTo>
                <a:lnTo>
                  <a:pt x="29210" y="712469"/>
                </a:lnTo>
                <a:lnTo>
                  <a:pt x="58420" y="755650"/>
                </a:lnTo>
                <a:lnTo>
                  <a:pt x="78739" y="769619"/>
                </a:lnTo>
                <a:lnTo>
                  <a:pt x="85089" y="773429"/>
                </a:lnTo>
                <a:lnTo>
                  <a:pt x="92710" y="773429"/>
                </a:lnTo>
                <a:lnTo>
                  <a:pt x="100330" y="774700"/>
                </a:lnTo>
                <a:lnTo>
                  <a:pt x="107950" y="773429"/>
                </a:lnTo>
                <a:lnTo>
                  <a:pt x="114300" y="772159"/>
                </a:lnTo>
                <a:lnTo>
                  <a:pt x="121920" y="769619"/>
                </a:lnTo>
                <a:lnTo>
                  <a:pt x="129539" y="765809"/>
                </a:lnTo>
                <a:lnTo>
                  <a:pt x="135889" y="760729"/>
                </a:lnTo>
                <a:lnTo>
                  <a:pt x="143510" y="755650"/>
                </a:lnTo>
                <a:lnTo>
                  <a:pt x="149860" y="748029"/>
                </a:lnTo>
                <a:lnTo>
                  <a:pt x="157480" y="739139"/>
                </a:lnTo>
                <a:lnTo>
                  <a:pt x="163830" y="730250"/>
                </a:lnTo>
                <a:lnTo>
                  <a:pt x="170180" y="720089"/>
                </a:lnTo>
                <a:lnTo>
                  <a:pt x="175260" y="709929"/>
                </a:lnTo>
                <a:lnTo>
                  <a:pt x="181610" y="698500"/>
                </a:lnTo>
                <a:lnTo>
                  <a:pt x="191770" y="673100"/>
                </a:lnTo>
                <a:lnTo>
                  <a:pt x="196850" y="659129"/>
                </a:lnTo>
                <a:lnTo>
                  <a:pt x="200660" y="643889"/>
                </a:lnTo>
                <a:lnTo>
                  <a:pt x="274320" y="643889"/>
                </a:lnTo>
                <a:lnTo>
                  <a:pt x="274320" y="622300"/>
                </a:lnTo>
                <a:lnTo>
                  <a:pt x="125730" y="622300"/>
                </a:lnTo>
                <a:lnTo>
                  <a:pt x="120650" y="621029"/>
                </a:lnTo>
                <a:lnTo>
                  <a:pt x="92710" y="582929"/>
                </a:lnTo>
                <a:lnTo>
                  <a:pt x="88900" y="567689"/>
                </a:lnTo>
                <a:lnTo>
                  <a:pt x="86360" y="560069"/>
                </a:lnTo>
                <a:lnTo>
                  <a:pt x="86360" y="552450"/>
                </a:lnTo>
                <a:lnTo>
                  <a:pt x="83820" y="543559"/>
                </a:lnTo>
                <a:lnTo>
                  <a:pt x="83820" y="532129"/>
                </a:lnTo>
                <a:lnTo>
                  <a:pt x="82550" y="518159"/>
                </a:lnTo>
                <a:lnTo>
                  <a:pt x="81280" y="499109"/>
                </a:lnTo>
                <a:lnTo>
                  <a:pt x="81280" y="476250"/>
                </a:lnTo>
                <a:lnTo>
                  <a:pt x="80010" y="420369"/>
                </a:lnTo>
                <a:lnTo>
                  <a:pt x="80010" y="0"/>
                </a:lnTo>
                <a:close/>
              </a:path>
              <a:path extrusionOk="0" h="774700" w="274320">
                <a:moveTo>
                  <a:pt x="274320" y="643889"/>
                </a:moveTo>
                <a:lnTo>
                  <a:pt x="200660" y="643889"/>
                </a:lnTo>
                <a:lnTo>
                  <a:pt x="200660" y="758189"/>
                </a:lnTo>
                <a:lnTo>
                  <a:pt x="274320" y="758189"/>
                </a:lnTo>
                <a:lnTo>
                  <a:pt x="274320" y="643889"/>
                </a:lnTo>
                <a:close/>
              </a:path>
              <a:path extrusionOk="0" h="774700" w="274320">
                <a:moveTo>
                  <a:pt x="274320" y="0"/>
                </a:moveTo>
                <a:lnTo>
                  <a:pt x="194310" y="0"/>
                </a:lnTo>
                <a:lnTo>
                  <a:pt x="194310" y="393700"/>
                </a:lnTo>
                <a:lnTo>
                  <a:pt x="193039" y="452119"/>
                </a:lnTo>
                <a:lnTo>
                  <a:pt x="191770" y="476250"/>
                </a:lnTo>
                <a:lnTo>
                  <a:pt x="191770" y="495300"/>
                </a:lnTo>
                <a:lnTo>
                  <a:pt x="190500" y="511809"/>
                </a:lnTo>
                <a:lnTo>
                  <a:pt x="189230" y="518159"/>
                </a:lnTo>
                <a:lnTo>
                  <a:pt x="189230" y="524509"/>
                </a:lnTo>
                <a:lnTo>
                  <a:pt x="186689" y="534669"/>
                </a:lnTo>
                <a:lnTo>
                  <a:pt x="185420" y="544829"/>
                </a:lnTo>
                <a:lnTo>
                  <a:pt x="182880" y="552450"/>
                </a:lnTo>
                <a:lnTo>
                  <a:pt x="180339" y="562609"/>
                </a:lnTo>
                <a:lnTo>
                  <a:pt x="158750" y="605789"/>
                </a:lnTo>
                <a:lnTo>
                  <a:pt x="139700" y="621029"/>
                </a:lnTo>
                <a:lnTo>
                  <a:pt x="134620" y="621029"/>
                </a:lnTo>
                <a:lnTo>
                  <a:pt x="129539" y="622300"/>
                </a:lnTo>
                <a:lnTo>
                  <a:pt x="274320" y="622300"/>
                </a:lnTo>
                <a:lnTo>
                  <a:pt x="27432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2" name="Google Shape;212;p7"/>
          <p:cNvSpPr/>
          <p:nvPr/>
        </p:nvSpPr>
        <p:spPr>
          <a:xfrm>
            <a:off x="5676900" y="2448560"/>
            <a:ext cx="41910" cy="76200"/>
          </a:xfrm>
          <a:custGeom>
            <a:rect b="b" l="l" r="r" t="t"/>
            <a:pathLst>
              <a:path extrusionOk="0" h="76200" w="41910">
                <a:moveTo>
                  <a:pt x="41910" y="76200"/>
                </a:moveTo>
                <a:lnTo>
                  <a:pt x="0" y="7620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3" name="Google Shape;213;p7"/>
          <p:cNvSpPr/>
          <p:nvPr/>
        </p:nvSpPr>
        <p:spPr>
          <a:xfrm>
            <a:off x="5652770" y="2410460"/>
            <a:ext cx="24130" cy="63500"/>
          </a:xfrm>
          <a:custGeom>
            <a:rect b="b" l="l" r="r" t="t"/>
            <a:pathLst>
              <a:path extrusionOk="0" h="63500" w="24129">
                <a:moveTo>
                  <a:pt x="24129" y="8889"/>
                </a:moveTo>
                <a:lnTo>
                  <a:pt x="24129" y="0"/>
                </a:lnTo>
                <a:lnTo>
                  <a:pt x="20319" y="15239"/>
                </a:lnTo>
                <a:lnTo>
                  <a:pt x="15239" y="29210"/>
                </a:lnTo>
                <a:lnTo>
                  <a:pt x="10159" y="41910"/>
                </a:lnTo>
                <a:lnTo>
                  <a:pt x="5079" y="54610"/>
                </a:lnTo>
                <a:lnTo>
                  <a:pt x="0" y="635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4" name="Google Shape;214;p7"/>
          <p:cNvSpPr/>
          <p:nvPr/>
        </p:nvSpPr>
        <p:spPr>
          <a:xfrm>
            <a:off x="5579109" y="2498089"/>
            <a:ext cx="59690" cy="43180"/>
          </a:xfrm>
          <a:custGeom>
            <a:rect b="b" l="l" r="r" t="t"/>
            <a:pathLst>
              <a:path extrusionOk="0" h="43180" w="59689">
                <a:moveTo>
                  <a:pt x="59689" y="0"/>
                </a:moveTo>
                <a:lnTo>
                  <a:pt x="54610" y="7620"/>
                </a:lnTo>
                <a:lnTo>
                  <a:pt x="46989" y="16510"/>
                </a:lnTo>
                <a:lnTo>
                  <a:pt x="40639" y="24130"/>
                </a:lnTo>
                <a:lnTo>
                  <a:pt x="33019" y="29210"/>
                </a:lnTo>
                <a:lnTo>
                  <a:pt x="26669" y="34289"/>
                </a:lnTo>
                <a:lnTo>
                  <a:pt x="19050" y="38100"/>
                </a:lnTo>
                <a:lnTo>
                  <a:pt x="11429" y="40639"/>
                </a:lnTo>
                <a:lnTo>
                  <a:pt x="5079" y="41910"/>
                </a:lnTo>
                <a:lnTo>
                  <a:pt x="0" y="4318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5" name="Google Shape;215;p7"/>
          <p:cNvSpPr/>
          <p:nvPr/>
        </p:nvSpPr>
        <p:spPr>
          <a:xfrm>
            <a:off x="5505450" y="2477770"/>
            <a:ext cx="46990" cy="57150"/>
          </a:xfrm>
          <a:custGeom>
            <a:rect b="b" l="l" r="r" t="t"/>
            <a:pathLst>
              <a:path extrusionOk="0" h="57150" w="46989">
                <a:moveTo>
                  <a:pt x="46989" y="57150"/>
                </a:moveTo>
                <a:lnTo>
                  <a:pt x="41910" y="54609"/>
                </a:lnTo>
                <a:lnTo>
                  <a:pt x="35560" y="50800"/>
                </a:lnTo>
                <a:lnTo>
                  <a:pt x="29210" y="44450"/>
                </a:lnTo>
                <a:lnTo>
                  <a:pt x="22860" y="36829"/>
                </a:lnTo>
                <a:lnTo>
                  <a:pt x="16510" y="29209"/>
                </a:lnTo>
                <a:lnTo>
                  <a:pt x="10160" y="21589"/>
                </a:lnTo>
                <a:lnTo>
                  <a:pt x="5079" y="11429"/>
                </a:lnTo>
                <a:lnTo>
                  <a:pt x="0" y="126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6" name="Google Shape;216;p7"/>
          <p:cNvSpPr/>
          <p:nvPr/>
        </p:nvSpPr>
        <p:spPr>
          <a:xfrm>
            <a:off x="5481320" y="2376170"/>
            <a:ext cx="13970" cy="74930"/>
          </a:xfrm>
          <a:custGeom>
            <a:rect b="b" l="l" r="r" t="t"/>
            <a:pathLst>
              <a:path extrusionOk="0" h="74930" w="13970">
                <a:moveTo>
                  <a:pt x="13969" y="74929"/>
                </a:moveTo>
                <a:lnTo>
                  <a:pt x="11429" y="66039"/>
                </a:lnTo>
                <a:lnTo>
                  <a:pt x="8889" y="52069"/>
                </a:lnTo>
                <a:lnTo>
                  <a:pt x="5079" y="36829"/>
                </a:lnTo>
                <a:lnTo>
                  <a:pt x="2539" y="21589"/>
                </a:lnTo>
                <a:lnTo>
                  <a:pt x="1269" y="380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7" name="Google Shape;217;p7"/>
          <p:cNvSpPr/>
          <p:nvPr/>
        </p:nvSpPr>
        <p:spPr>
          <a:xfrm>
            <a:off x="5476240" y="2272029"/>
            <a:ext cx="2540" cy="76200"/>
          </a:xfrm>
          <a:custGeom>
            <a:rect b="b" l="l" r="r" t="t"/>
            <a:pathLst>
              <a:path extrusionOk="0" h="76200" w="2539">
                <a:moveTo>
                  <a:pt x="2539" y="76200"/>
                </a:moveTo>
                <a:lnTo>
                  <a:pt x="2539" y="69850"/>
                </a:lnTo>
                <a:lnTo>
                  <a:pt x="1270" y="46990"/>
                </a:lnTo>
                <a:lnTo>
                  <a:pt x="0" y="24130"/>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8" name="Google Shape;218;p7"/>
          <p:cNvSpPr/>
          <p:nvPr/>
        </p:nvSpPr>
        <p:spPr>
          <a:xfrm>
            <a:off x="5476240" y="216788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19" name="Google Shape;219;p7"/>
          <p:cNvSpPr/>
          <p:nvPr/>
        </p:nvSpPr>
        <p:spPr>
          <a:xfrm>
            <a:off x="5476240" y="2063750"/>
            <a:ext cx="0" cy="74930"/>
          </a:xfrm>
          <a:custGeom>
            <a:rect b="b" l="l" r="r" t="t"/>
            <a:pathLst>
              <a:path extrusionOk="0" h="74930" w="120000">
                <a:moveTo>
                  <a:pt x="0" y="74929"/>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0" name="Google Shape;220;p7"/>
          <p:cNvSpPr/>
          <p:nvPr/>
        </p:nvSpPr>
        <p:spPr>
          <a:xfrm>
            <a:off x="5476240" y="195833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1" name="Google Shape;221;p7"/>
          <p:cNvSpPr/>
          <p:nvPr/>
        </p:nvSpPr>
        <p:spPr>
          <a:xfrm>
            <a:off x="5476240" y="185420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2" name="Google Shape;222;p7"/>
          <p:cNvSpPr/>
          <p:nvPr/>
        </p:nvSpPr>
        <p:spPr>
          <a:xfrm>
            <a:off x="5476240" y="1766570"/>
            <a:ext cx="16510" cy="59690"/>
          </a:xfrm>
          <a:custGeom>
            <a:rect b="b" l="l" r="r" t="t"/>
            <a:pathLst>
              <a:path extrusionOk="0" h="59689" w="16510">
                <a:moveTo>
                  <a:pt x="0" y="59689"/>
                </a:moveTo>
                <a:lnTo>
                  <a:pt x="0" y="0"/>
                </a:lnTo>
                <a:lnTo>
                  <a:pt x="1651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3" name="Google Shape;223;p7"/>
          <p:cNvSpPr/>
          <p:nvPr/>
        </p:nvSpPr>
        <p:spPr>
          <a:xfrm>
            <a:off x="5520690" y="1766570"/>
            <a:ext cx="35560" cy="41910"/>
          </a:xfrm>
          <a:custGeom>
            <a:rect b="b" l="l" r="r" t="t"/>
            <a:pathLst>
              <a:path extrusionOk="0" h="41910" w="35560">
                <a:moveTo>
                  <a:pt x="0" y="0"/>
                </a:moveTo>
                <a:lnTo>
                  <a:pt x="35560" y="0"/>
                </a:lnTo>
                <a:lnTo>
                  <a:pt x="35560" y="4190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4" name="Google Shape;224;p7"/>
          <p:cNvSpPr/>
          <p:nvPr/>
        </p:nvSpPr>
        <p:spPr>
          <a:xfrm>
            <a:off x="5556250" y="183642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5" name="Google Shape;225;p7"/>
          <p:cNvSpPr/>
          <p:nvPr/>
        </p:nvSpPr>
        <p:spPr>
          <a:xfrm>
            <a:off x="5556250" y="194056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6" name="Google Shape;226;p7"/>
          <p:cNvSpPr/>
          <p:nvPr/>
        </p:nvSpPr>
        <p:spPr>
          <a:xfrm>
            <a:off x="5556250" y="2045970"/>
            <a:ext cx="0" cy="74930"/>
          </a:xfrm>
          <a:custGeom>
            <a:rect b="b" l="l" r="r" t="t"/>
            <a:pathLst>
              <a:path extrusionOk="0" h="74930" w="120000">
                <a:moveTo>
                  <a:pt x="0" y="0"/>
                </a:moveTo>
                <a:lnTo>
                  <a:pt x="0" y="68579"/>
                </a:lnTo>
                <a:lnTo>
                  <a:pt x="0" y="7492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7" name="Google Shape;227;p7"/>
          <p:cNvSpPr/>
          <p:nvPr/>
        </p:nvSpPr>
        <p:spPr>
          <a:xfrm>
            <a:off x="5556250" y="2150110"/>
            <a:ext cx="0" cy="76200"/>
          </a:xfrm>
          <a:custGeom>
            <a:rect b="b" l="l" r="r" t="t"/>
            <a:pathLst>
              <a:path extrusionOk="0" h="76200" w="120000">
                <a:moveTo>
                  <a:pt x="0" y="0"/>
                </a:moveTo>
                <a:lnTo>
                  <a:pt x="0" y="36829"/>
                </a:ln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8" name="Google Shape;228;p7"/>
          <p:cNvSpPr/>
          <p:nvPr/>
        </p:nvSpPr>
        <p:spPr>
          <a:xfrm>
            <a:off x="5557520" y="2254250"/>
            <a:ext cx="6350" cy="76200"/>
          </a:xfrm>
          <a:custGeom>
            <a:rect b="b" l="l" r="r" t="t"/>
            <a:pathLst>
              <a:path extrusionOk="0" h="76200" w="6350">
                <a:moveTo>
                  <a:pt x="0" y="0"/>
                </a:moveTo>
                <a:lnTo>
                  <a:pt x="0" y="11429"/>
                </a:lnTo>
                <a:lnTo>
                  <a:pt x="1269" y="30479"/>
                </a:lnTo>
                <a:lnTo>
                  <a:pt x="2539" y="44450"/>
                </a:lnTo>
                <a:lnTo>
                  <a:pt x="2539" y="50800"/>
                </a:lnTo>
                <a:lnTo>
                  <a:pt x="2539" y="55879"/>
                </a:lnTo>
                <a:lnTo>
                  <a:pt x="5079" y="64770"/>
                </a:lnTo>
                <a:lnTo>
                  <a:pt x="5079" y="72389"/>
                </a:lnTo>
                <a:lnTo>
                  <a:pt x="635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29" name="Google Shape;229;p7"/>
          <p:cNvSpPr/>
          <p:nvPr/>
        </p:nvSpPr>
        <p:spPr>
          <a:xfrm>
            <a:off x="5571490" y="2357120"/>
            <a:ext cx="57150" cy="31750"/>
          </a:xfrm>
          <a:custGeom>
            <a:rect b="b" l="l" r="r" t="t"/>
            <a:pathLst>
              <a:path extrusionOk="0" h="31750" w="57150">
                <a:moveTo>
                  <a:pt x="0" y="0"/>
                </a:moveTo>
                <a:lnTo>
                  <a:pt x="2539" y="5079"/>
                </a:lnTo>
                <a:lnTo>
                  <a:pt x="5080" y="10159"/>
                </a:lnTo>
                <a:lnTo>
                  <a:pt x="7620" y="15239"/>
                </a:lnTo>
                <a:lnTo>
                  <a:pt x="11430" y="20319"/>
                </a:lnTo>
                <a:lnTo>
                  <a:pt x="13970" y="22859"/>
                </a:lnTo>
                <a:lnTo>
                  <a:pt x="17780" y="26669"/>
                </a:lnTo>
                <a:lnTo>
                  <a:pt x="21589" y="29209"/>
                </a:lnTo>
                <a:lnTo>
                  <a:pt x="25400" y="30479"/>
                </a:lnTo>
                <a:lnTo>
                  <a:pt x="30480" y="31750"/>
                </a:lnTo>
                <a:lnTo>
                  <a:pt x="34289" y="31750"/>
                </a:lnTo>
                <a:lnTo>
                  <a:pt x="39370" y="30479"/>
                </a:lnTo>
                <a:lnTo>
                  <a:pt x="44450" y="30479"/>
                </a:lnTo>
                <a:lnTo>
                  <a:pt x="49530" y="27939"/>
                </a:lnTo>
                <a:lnTo>
                  <a:pt x="53339" y="25400"/>
                </a:lnTo>
                <a:lnTo>
                  <a:pt x="57150" y="2158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0" name="Google Shape;230;p7"/>
          <p:cNvSpPr/>
          <p:nvPr/>
        </p:nvSpPr>
        <p:spPr>
          <a:xfrm>
            <a:off x="5645150" y="2282189"/>
            <a:ext cx="20320" cy="73660"/>
          </a:xfrm>
          <a:custGeom>
            <a:rect b="b" l="l" r="r" t="t"/>
            <a:pathLst>
              <a:path extrusionOk="0" h="73660" w="20320">
                <a:moveTo>
                  <a:pt x="0" y="73660"/>
                </a:moveTo>
                <a:lnTo>
                  <a:pt x="1270" y="69850"/>
                </a:lnTo>
                <a:lnTo>
                  <a:pt x="5079" y="62230"/>
                </a:lnTo>
                <a:lnTo>
                  <a:pt x="8889" y="54610"/>
                </a:lnTo>
                <a:lnTo>
                  <a:pt x="11429" y="46989"/>
                </a:lnTo>
                <a:lnTo>
                  <a:pt x="13970" y="36830"/>
                </a:lnTo>
                <a:lnTo>
                  <a:pt x="16510" y="29210"/>
                </a:lnTo>
                <a:lnTo>
                  <a:pt x="17779" y="19050"/>
                </a:lnTo>
                <a:lnTo>
                  <a:pt x="20320" y="8889"/>
                </a:lnTo>
                <a:lnTo>
                  <a:pt x="20320" y="2539"/>
                </a:lnTo>
                <a:lnTo>
                  <a:pt x="2032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1" name="Google Shape;231;p7"/>
          <p:cNvSpPr/>
          <p:nvPr/>
        </p:nvSpPr>
        <p:spPr>
          <a:xfrm>
            <a:off x="5668009" y="2179320"/>
            <a:ext cx="2540" cy="74930"/>
          </a:xfrm>
          <a:custGeom>
            <a:rect b="b" l="l" r="r" t="t"/>
            <a:pathLst>
              <a:path extrusionOk="0" h="74930" w="2539">
                <a:moveTo>
                  <a:pt x="0" y="74929"/>
                </a:moveTo>
                <a:lnTo>
                  <a:pt x="0" y="63500"/>
                </a:lnTo>
                <a:lnTo>
                  <a:pt x="1269" y="39369"/>
                </a:lnTo>
                <a:lnTo>
                  <a:pt x="2539"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2" name="Google Shape;232;p7"/>
          <p:cNvSpPr/>
          <p:nvPr/>
        </p:nvSpPr>
        <p:spPr>
          <a:xfrm>
            <a:off x="5670550" y="2073910"/>
            <a:ext cx="0" cy="76200"/>
          </a:xfrm>
          <a:custGeom>
            <a:rect b="b" l="l" r="r" t="t"/>
            <a:pathLst>
              <a:path extrusionOk="0" h="76200" w="120000">
                <a:moveTo>
                  <a:pt x="0" y="76200"/>
                </a:moveTo>
                <a:lnTo>
                  <a:pt x="0" y="11429"/>
                </a:ln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3" name="Google Shape;233;p7"/>
          <p:cNvSpPr/>
          <p:nvPr/>
        </p:nvSpPr>
        <p:spPr>
          <a:xfrm>
            <a:off x="5670550" y="1969770"/>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4" name="Google Shape;234;p7"/>
          <p:cNvSpPr/>
          <p:nvPr/>
        </p:nvSpPr>
        <p:spPr>
          <a:xfrm>
            <a:off x="5670550" y="1865629"/>
            <a:ext cx="0" cy="76200"/>
          </a:xfrm>
          <a:custGeom>
            <a:rect b="b" l="l" r="r" t="t"/>
            <a:pathLst>
              <a:path extrusionOk="0" h="76200" w="120000">
                <a:moveTo>
                  <a:pt x="0" y="76200"/>
                </a:moveTo>
                <a:lnTo>
                  <a:pt x="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5" name="Google Shape;235;p7"/>
          <p:cNvSpPr/>
          <p:nvPr/>
        </p:nvSpPr>
        <p:spPr>
          <a:xfrm>
            <a:off x="5670550" y="1766570"/>
            <a:ext cx="6350" cy="71120"/>
          </a:xfrm>
          <a:custGeom>
            <a:rect b="b" l="l" r="r" t="t"/>
            <a:pathLst>
              <a:path extrusionOk="0" h="71119" w="6350">
                <a:moveTo>
                  <a:pt x="0" y="71119"/>
                </a:moveTo>
                <a:lnTo>
                  <a:pt x="0" y="0"/>
                </a:lnTo>
                <a:lnTo>
                  <a:pt x="6350"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6" name="Google Shape;236;p7"/>
          <p:cNvSpPr/>
          <p:nvPr/>
        </p:nvSpPr>
        <p:spPr>
          <a:xfrm>
            <a:off x="5704840" y="1766570"/>
            <a:ext cx="45720" cy="30480"/>
          </a:xfrm>
          <a:custGeom>
            <a:rect b="b" l="l" r="r" t="t"/>
            <a:pathLst>
              <a:path extrusionOk="0" h="30480" w="45720">
                <a:moveTo>
                  <a:pt x="0" y="0"/>
                </a:moveTo>
                <a:lnTo>
                  <a:pt x="45720" y="0"/>
                </a:lnTo>
                <a:lnTo>
                  <a:pt x="45720" y="3047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7" name="Google Shape;237;p7"/>
          <p:cNvSpPr/>
          <p:nvPr/>
        </p:nvSpPr>
        <p:spPr>
          <a:xfrm>
            <a:off x="5750559" y="182626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8" name="Google Shape;238;p7"/>
          <p:cNvSpPr/>
          <p:nvPr/>
        </p:nvSpPr>
        <p:spPr>
          <a:xfrm>
            <a:off x="5750559" y="1930400"/>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39" name="Google Shape;239;p7"/>
          <p:cNvSpPr/>
          <p:nvPr/>
        </p:nvSpPr>
        <p:spPr>
          <a:xfrm>
            <a:off x="5750559" y="203453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0" name="Google Shape;240;p7"/>
          <p:cNvSpPr/>
          <p:nvPr/>
        </p:nvSpPr>
        <p:spPr>
          <a:xfrm>
            <a:off x="5750559" y="213867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1" name="Google Shape;241;p7"/>
          <p:cNvSpPr/>
          <p:nvPr/>
        </p:nvSpPr>
        <p:spPr>
          <a:xfrm>
            <a:off x="5750559" y="2244089"/>
            <a:ext cx="0" cy="74930"/>
          </a:xfrm>
          <a:custGeom>
            <a:rect b="b" l="l" r="r" t="t"/>
            <a:pathLst>
              <a:path extrusionOk="0" h="74930" w="120000">
                <a:moveTo>
                  <a:pt x="0" y="0"/>
                </a:moveTo>
                <a:lnTo>
                  <a:pt x="0" y="7493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2" name="Google Shape;242;p7"/>
          <p:cNvSpPr/>
          <p:nvPr/>
        </p:nvSpPr>
        <p:spPr>
          <a:xfrm>
            <a:off x="5750559" y="2348229"/>
            <a:ext cx="0" cy="76200"/>
          </a:xfrm>
          <a:custGeom>
            <a:rect b="b" l="l" r="r" t="t"/>
            <a:pathLst>
              <a:path extrusionOk="0" h="76200" w="120000">
                <a:moveTo>
                  <a:pt x="0" y="0"/>
                </a:moveTo>
                <a:lnTo>
                  <a:pt x="0" y="7620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3" name="Google Shape;243;p7"/>
          <p:cNvSpPr/>
          <p:nvPr/>
        </p:nvSpPr>
        <p:spPr>
          <a:xfrm>
            <a:off x="5746750" y="2452370"/>
            <a:ext cx="3810" cy="72390"/>
          </a:xfrm>
          <a:custGeom>
            <a:rect b="b" l="l" r="r" t="t"/>
            <a:pathLst>
              <a:path extrusionOk="0" h="72389" w="3810">
                <a:moveTo>
                  <a:pt x="3810" y="0"/>
                </a:moveTo>
                <a:lnTo>
                  <a:pt x="3810" y="72389"/>
                </a:lnTo>
                <a:lnTo>
                  <a:pt x="0" y="72389"/>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4" name="Google Shape;244;p7"/>
          <p:cNvSpPr/>
          <p:nvPr/>
        </p:nvSpPr>
        <p:spPr>
          <a:xfrm>
            <a:off x="5815965" y="1462405"/>
            <a:ext cx="2715260" cy="108331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5" name="Google Shape;245;p7"/>
          <p:cNvSpPr/>
          <p:nvPr/>
        </p:nvSpPr>
        <p:spPr>
          <a:xfrm>
            <a:off x="8570594" y="1462405"/>
            <a:ext cx="438150" cy="108331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6" name="Google Shape;246;p7"/>
          <p:cNvSpPr/>
          <p:nvPr/>
        </p:nvSpPr>
        <p:spPr>
          <a:xfrm>
            <a:off x="2967989" y="1643379"/>
            <a:ext cx="83820" cy="868680"/>
          </a:xfrm>
          <a:custGeom>
            <a:rect b="b" l="l" r="r" t="t"/>
            <a:pathLst>
              <a:path extrusionOk="0" h="868680" w="83819">
                <a:moveTo>
                  <a:pt x="83820" y="0"/>
                </a:moveTo>
                <a:lnTo>
                  <a:pt x="0" y="0"/>
                </a:lnTo>
                <a:lnTo>
                  <a:pt x="0" y="868680"/>
                </a:lnTo>
                <a:lnTo>
                  <a:pt x="83820" y="868680"/>
                </a:lnTo>
                <a:lnTo>
                  <a:pt x="83820"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7" name="Google Shape;247;p7"/>
          <p:cNvSpPr/>
          <p:nvPr/>
        </p:nvSpPr>
        <p:spPr>
          <a:xfrm>
            <a:off x="2844800" y="1466850"/>
            <a:ext cx="331470" cy="176530"/>
          </a:xfrm>
          <a:custGeom>
            <a:rect b="b" l="l" r="r" t="t"/>
            <a:pathLst>
              <a:path extrusionOk="0" h="176530" w="331469">
                <a:moveTo>
                  <a:pt x="331469" y="0"/>
                </a:moveTo>
                <a:lnTo>
                  <a:pt x="0" y="0"/>
                </a:lnTo>
                <a:lnTo>
                  <a:pt x="0" y="176529"/>
                </a:lnTo>
                <a:lnTo>
                  <a:pt x="331469" y="176529"/>
                </a:lnTo>
                <a:lnTo>
                  <a:pt x="331469"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8" name="Google Shape;248;p7"/>
          <p:cNvSpPr/>
          <p:nvPr/>
        </p:nvSpPr>
        <p:spPr>
          <a:xfrm>
            <a:off x="2967989" y="2435860"/>
            <a:ext cx="39370" cy="76200"/>
          </a:xfrm>
          <a:custGeom>
            <a:rect b="b" l="l" r="r" t="t"/>
            <a:pathLst>
              <a:path extrusionOk="0" h="76200" w="39369">
                <a:moveTo>
                  <a:pt x="39370" y="76200"/>
                </a:moveTo>
                <a:lnTo>
                  <a:pt x="0" y="7620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49" name="Google Shape;249;p7"/>
          <p:cNvSpPr/>
          <p:nvPr/>
        </p:nvSpPr>
        <p:spPr>
          <a:xfrm>
            <a:off x="2967989" y="233172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0" name="Google Shape;250;p7"/>
          <p:cNvSpPr/>
          <p:nvPr/>
        </p:nvSpPr>
        <p:spPr>
          <a:xfrm>
            <a:off x="2967989" y="2227579"/>
            <a:ext cx="0" cy="74930"/>
          </a:xfrm>
          <a:custGeom>
            <a:rect b="b" l="l" r="r" t="t"/>
            <a:pathLst>
              <a:path extrusionOk="0" h="74930" w="120000">
                <a:moveTo>
                  <a:pt x="0" y="7493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1" name="Google Shape;251;p7"/>
          <p:cNvSpPr/>
          <p:nvPr/>
        </p:nvSpPr>
        <p:spPr>
          <a:xfrm>
            <a:off x="2967989" y="212217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2" name="Google Shape;252;p7"/>
          <p:cNvSpPr/>
          <p:nvPr/>
        </p:nvSpPr>
        <p:spPr>
          <a:xfrm>
            <a:off x="2974339" y="1913889"/>
            <a:ext cx="0" cy="193040"/>
          </a:xfrm>
          <a:custGeom>
            <a:rect b="b" l="l" r="r" t="t"/>
            <a:pathLst>
              <a:path extrusionOk="0" h="193039" w="120000">
                <a:moveTo>
                  <a:pt x="0" y="0"/>
                </a:moveTo>
                <a:lnTo>
                  <a:pt x="0" y="193039"/>
                </a:lnTo>
              </a:path>
            </a:pathLst>
          </a:custGeom>
          <a:noFill/>
          <a:ln cap="flat" cmpd="sng" w="2157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3" name="Google Shape;253;p7"/>
          <p:cNvSpPr/>
          <p:nvPr/>
        </p:nvSpPr>
        <p:spPr>
          <a:xfrm>
            <a:off x="2967989" y="180975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4" name="Google Shape;254;p7"/>
          <p:cNvSpPr/>
          <p:nvPr/>
        </p:nvSpPr>
        <p:spPr>
          <a:xfrm>
            <a:off x="2967989" y="170433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5" name="Google Shape;255;p7"/>
          <p:cNvSpPr/>
          <p:nvPr/>
        </p:nvSpPr>
        <p:spPr>
          <a:xfrm>
            <a:off x="2924810" y="1643379"/>
            <a:ext cx="43180" cy="33020"/>
          </a:xfrm>
          <a:custGeom>
            <a:rect b="b" l="l" r="r" t="t"/>
            <a:pathLst>
              <a:path extrusionOk="0" h="33019" w="43180">
                <a:moveTo>
                  <a:pt x="43179" y="33020"/>
                </a:moveTo>
                <a:lnTo>
                  <a:pt x="43179" y="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6" name="Google Shape;256;p7"/>
          <p:cNvSpPr/>
          <p:nvPr/>
        </p:nvSpPr>
        <p:spPr>
          <a:xfrm>
            <a:off x="2844800" y="1619250"/>
            <a:ext cx="52069" cy="24130"/>
          </a:xfrm>
          <a:custGeom>
            <a:rect b="b" l="l" r="r" t="t"/>
            <a:pathLst>
              <a:path extrusionOk="0" h="24130" w="52069">
                <a:moveTo>
                  <a:pt x="52069" y="24129"/>
                </a:moveTo>
                <a:lnTo>
                  <a:pt x="0" y="2412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7" name="Google Shape;257;p7"/>
          <p:cNvSpPr/>
          <p:nvPr/>
        </p:nvSpPr>
        <p:spPr>
          <a:xfrm>
            <a:off x="2844800" y="151511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8" name="Google Shape;258;p7"/>
          <p:cNvSpPr/>
          <p:nvPr/>
        </p:nvSpPr>
        <p:spPr>
          <a:xfrm>
            <a:off x="2844800" y="1466850"/>
            <a:ext cx="54610" cy="20320"/>
          </a:xfrm>
          <a:custGeom>
            <a:rect b="b" l="l" r="r" t="t"/>
            <a:pathLst>
              <a:path extrusionOk="0" h="20319" w="54610">
                <a:moveTo>
                  <a:pt x="0" y="20320"/>
                </a:moveTo>
                <a:lnTo>
                  <a:pt x="0" y="0"/>
                </a:lnTo>
                <a:lnTo>
                  <a:pt x="5461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59" name="Google Shape;259;p7"/>
          <p:cNvSpPr/>
          <p:nvPr/>
        </p:nvSpPr>
        <p:spPr>
          <a:xfrm>
            <a:off x="2928620" y="1466850"/>
            <a:ext cx="76200" cy="0"/>
          </a:xfrm>
          <a:custGeom>
            <a:rect b="b" l="l" r="r" t="t"/>
            <a:pathLst>
              <a:path extrusionOk="0" h="120000" w="76200">
                <a:moveTo>
                  <a:pt x="0" y="0"/>
                </a:moveTo>
                <a:lnTo>
                  <a:pt x="7620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0" name="Google Shape;260;p7"/>
          <p:cNvSpPr/>
          <p:nvPr/>
        </p:nvSpPr>
        <p:spPr>
          <a:xfrm>
            <a:off x="3032760" y="1466850"/>
            <a:ext cx="76200" cy="0"/>
          </a:xfrm>
          <a:custGeom>
            <a:rect b="b" l="l" r="r" t="t"/>
            <a:pathLst>
              <a:path extrusionOk="0" h="120000" w="76200">
                <a:moveTo>
                  <a:pt x="0" y="0"/>
                </a:moveTo>
                <a:lnTo>
                  <a:pt x="7620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1" name="Google Shape;261;p7"/>
          <p:cNvSpPr/>
          <p:nvPr/>
        </p:nvSpPr>
        <p:spPr>
          <a:xfrm>
            <a:off x="3136900" y="1466850"/>
            <a:ext cx="39370" cy="36830"/>
          </a:xfrm>
          <a:custGeom>
            <a:rect b="b" l="l" r="r" t="t"/>
            <a:pathLst>
              <a:path extrusionOk="0" h="36830" w="39369">
                <a:moveTo>
                  <a:pt x="0" y="0"/>
                </a:moveTo>
                <a:lnTo>
                  <a:pt x="39369" y="0"/>
                </a:lnTo>
                <a:lnTo>
                  <a:pt x="39369" y="368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2" name="Google Shape;262;p7"/>
          <p:cNvSpPr/>
          <p:nvPr/>
        </p:nvSpPr>
        <p:spPr>
          <a:xfrm>
            <a:off x="3176270" y="153161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3" name="Google Shape;263;p7"/>
          <p:cNvSpPr/>
          <p:nvPr/>
        </p:nvSpPr>
        <p:spPr>
          <a:xfrm>
            <a:off x="3107689" y="1635760"/>
            <a:ext cx="68580" cy="7620"/>
          </a:xfrm>
          <a:custGeom>
            <a:rect b="b" l="l" r="r" t="t"/>
            <a:pathLst>
              <a:path extrusionOk="0" h="7619" w="68580">
                <a:moveTo>
                  <a:pt x="68580" y="0"/>
                </a:moveTo>
                <a:lnTo>
                  <a:pt x="68580" y="7619"/>
                </a:lnTo>
                <a:lnTo>
                  <a:pt x="0" y="761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4" name="Google Shape;264;p7"/>
          <p:cNvSpPr/>
          <p:nvPr/>
        </p:nvSpPr>
        <p:spPr>
          <a:xfrm>
            <a:off x="3051810" y="1643379"/>
            <a:ext cx="26670" cy="49530"/>
          </a:xfrm>
          <a:custGeom>
            <a:rect b="b" l="l" r="r" t="t"/>
            <a:pathLst>
              <a:path extrusionOk="0" h="49530" w="26669">
                <a:moveTo>
                  <a:pt x="26669" y="0"/>
                </a:moveTo>
                <a:lnTo>
                  <a:pt x="0" y="0"/>
                </a:lnTo>
                <a:lnTo>
                  <a:pt x="0" y="495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5" name="Google Shape;265;p7"/>
          <p:cNvSpPr/>
          <p:nvPr/>
        </p:nvSpPr>
        <p:spPr>
          <a:xfrm>
            <a:off x="3051810" y="1722120"/>
            <a:ext cx="0" cy="74930"/>
          </a:xfrm>
          <a:custGeom>
            <a:rect b="b" l="l" r="r" t="t"/>
            <a:pathLst>
              <a:path extrusionOk="0" h="74930" w="120000">
                <a:moveTo>
                  <a:pt x="0" y="0"/>
                </a:moveTo>
                <a:lnTo>
                  <a:pt x="0" y="749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6" name="Google Shape;266;p7"/>
          <p:cNvSpPr/>
          <p:nvPr/>
        </p:nvSpPr>
        <p:spPr>
          <a:xfrm>
            <a:off x="3051810" y="182626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7" name="Google Shape;267;p7"/>
          <p:cNvSpPr/>
          <p:nvPr/>
        </p:nvSpPr>
        <p:spPr>
          <a:xfrm>
            <a:off x="3051810" y="193040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8" name="Google Shape;268;p7"/>
          <p:cNvSpPr/>
          <p:nvPr/>
        </p:nvSpPr>
        <p:spPr>
          <a:xfrm>
            <a:off x="3051810" y="203453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69" name="Google Shape;269;p7"/>
          <p:cNvSpPr/>
          <p:nvPr/>
        </p:nvSpPr>
        <p:spPr>
          <a:xfrm>
            <a:off x="3051810" y="213867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0" name="Google Shape;270;p7"/>
          <p:cNvSpPr/>
          <p:nvPr/>
        </p:nvSpPr>
        <p:spPr>
          <a:xfrm>
            <a:off x="3051810" y="2244089"/>
            <a:ext cx="0" cy="74930"/>
          </a:xfrm>
          <a:custGeom>
            <a:rect b="b" l="l" r="r" t="t"/>
            <a:pathLst>
              <a:path extrusionOk="0" h="74930" w="120000">
                <a:moveTo>
                  <a:pt x="0" y="0"/>
                </a:move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1" name="Google Shape;271;p7"/>
          <p:cNvSpPr/>
          <p:nvPr/>
        </p:nvSpPr>
        <p:spPr>
          <a:xfrm>
            <a:off x="3051810" y="234822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2" name="Google Shape;272;p7"/>
          <p:cNvSpPr/>
          <p:nvPr/>
        </p:nvSpPr>
        <p:spPr>
          <a:xfrm>
            <a:off x="3035300" y="2452370"/>
            <a:ext cx="16510" cy="59690"/>
          </a:xfrm>
          <a:custGeom>
            <a:rect b="b" l="l" r="r" t="t"/>
            <a:pathLst>
              <a:path extrusionOk="0" h="59689" w="16510">
                <a:moveTo>
                  <a:pt x="16510" y="0"/>
                </a:moveTo>
                <a:lnTo>
                  <a:pt x="16510" y="59689"/>
                </a:lnTo>
                <a:lnTo>
                  <a:pt x="0" y="5968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3" name="Google Shape;273;p7"/>
          <p:cNvSpPr/>
          <p:nvPr/>
        </p:nvSpPr>
        <p:spPr>
          <a:xfrm>
            <a:off x="3206750" y="1737360"/>
            <a:ext cx="281940" cy="791210"/>
          </a:xfrm>
          <a:custGeom>
            <a:rect b="b" l="l" r="r" t="t"/>
            <a:pathLst>
              <a:path extrusionOk="0" h="791210" w="281939">
                <a:moveTo>
                  <a:pt x="138429" y="0"/>
                </a:moveTo>
                <a:lnTo>
                  <a:pt x="90170" y="20319"/>
                </a:lnTo>
                <a:lnTo>
                  <a:pt x="64770" y="50800"/>
                </a:lnTo>
                <a:lnTo>
                  <a:pt x="34289" y="119379"/>
                </a:lnTo>
                <a:lnTo>
                  <a:pt x="26669" y="149860"/>
                </a:lnTo>
                <a:lnTo>
                  <a:pt x="21589" y="165100"/>
                </a:lnTo>
                <a:lnTo>
                  <a:pt x="19050" y="181610"/>
                </a:lnTo>
                <a:lnTo>
                  <a:pt x="15239" y="198119"/>
                </a:lnTo>
                <a:lnTo>
                  <a:pt x="8889" y="233679"/>
                </a:lnTo>
                <a:lnTo>
                  <a:pt x="5080" y="271779"/>
                </a:lnTo>
                <a:lnTo>
                  <a:pt x="2539" y="312419"/>
                </a:lnTo>
                <a:lnTo>
                  <a:pt x="0" y="355600"/>
                </a:lnTo>
                <a:lnTo>
                  <a:pt x="0" y="439419"/>
                </a:lnTo>
                <a:lnTo>
                  <a:pt x="3810" y="511810"/>
                </a:lnTo>
                <a:lnTo>
                  <a:pt x="11430" y="576579"/>
                </a:lnTo>
                <a:lnTo>
                  <a:pt x="29210" y="662939"/>
                </a:lnTo>
                <a:lnTo>
                  <a:pt x="45720" y="706119"/>
                </a:lnTo>
                <a:lnTo>
                  <a:pt x="50800" y="718819"/>
                </a:lnTo>
                <a:lnTo>
                  <a:pt x="77470" y="759460"/>
                </a:lnTo>
                <a:lnTo>
                  <a:pt x="109220" y="782319"/>
                </a:lnTo>
                <a:lnTo>
                  <a:pt x="146050" y="791210"/>
                </a:lnTo>
                <a:lnTo>
                  <a:pt x="158750" y="789939"/>
                </a:lnTo>
                <a:lnTo>
                  <a:pt x="212089" y="759460"/>
                </a:lnTo>
                <a:lnTo>
                  <a:pt x="237489" y="718819"/>
                </a:lnTo>
                <a:lnTo>
                  <a:pt x="251460" y="683260"/>
                </a:lnTo>
                <a:lnTo>
                  <a:pt x="264160" y="641350"/>
                </a:lnTo>
                <a:lnTo>
                  <a:pt x="147320" y="641350"/>
                </a:lnTo>
                <a:lnTo>
                  <a:pt x="140970" y="640079"/>
                </a:lnTo>
                <a:lnTo>
                  <a:pt x="134620" y="637539"/>
                </a:lnTo>
                <a:lnTo>
                  <a:pt x="130810" y="636269"/>
                </a:lnTo>
                <a:lnTo>
                  <a:pt x="128270" y="635000"/>
                </a:lnTo>
                <a:lnTo>
                  <a:pt x="124460" y="632460"/>
                </a:lnTo>
                <a:lnTo>
                  <a:pt x="121920" y="629919"/>
                </a:lnTo>
                <a:lnTo>
                  <a:pt x="114300" y="618489"/>
                </a:lnTo>
                <a:lnTo>
                  <a:pt x="110489" y="614679"/>
                </a:lnTo>
                <a:lnTo>
                  <a:pt x="105410" y="604519"/>
                </a:lnTo>
                <a:lnTo>
                  <a:pt x="102870" y="598169"/>
                </a:lnTo>
                <a:lnTo>
                  <a:pt x="101600" y="591819"/>
                </a:lnTo>
                <a:lnTo>
                  <a:pt x="99060" y="586739"/>
                </a:lnTo>
                <a:lnTo>
                  <a:pt x="96520" y="579119"/>
                </a:lnTo>
                <a:lnTo>
                  <a:pt x="95250" y="571500"/>
                </a:lnTo>
                <a:lnTo>
                  <a:pt x="92710" y="565150"/>
                </a:lnTo>
                <a:lnTo>
                  <a:pt x="91439" y="557529"/>
                </a:lnTo>
                <a:lnTo>
                  <a:pt x="90170" y="548639"/>
                </a:lnTo>
                <a:lnTo>
                  <a:pt x="86360" y="533400"/>
                </a:lnTo>
                <a:lnTo>
                  <a:pt x="83820" y="495300"/>
                </a:lnTo>
                <a:lnTo>
                  <a:pt x="82550" y="474979"/>
                </a:lnTo>
                <a:lnTo>
                  <a:pt x="81279" y="453389"/>
                </a:lnTo>
                <a:lnTo>
                  <a:pt x="281939" y="453389"/>
                </a:lnTo>
                <a:lnTo>
                  <a:pt x="281939" y="397510"/>
                </a:lnTo>
                <a:lnTo>
                  <a:pt x="280670" y="345439"/>
                </a:lnTo>
                <a:lnTo>
                  <a:pt x="279934" y="331469"/>
                </a:lnTo>
                <a:lnTo>
                  <a:pt x="83820" y="331469"/>
                </a:lnTo>
                <a:lnTo>
                  <a:pt x="83820" y="292100"/>
                </a:lnTo>
                <a:lnTo>
                  <a:pt x="86360" y="256539"/>
                </a:lnTo>
                <a:lnTo>
                  <a:pt x="88900" y="248919"/>
                </a:lnTo>
                <a:lnTo>
                  <a:pt x="88900" y="241300"/>
                </a:lnTo>
                <a:lnTo>
                  <a:pt x="91439" y="234950"/>
                </a:lnTo>
                <a:lnTo>
                  <a:pt x="92710" y="227329"/>
                </a:lnTo>
                <a:lnTo>
                  <a:pt x="93979" y="220979"/>
                </a:lnTo>
                <a:lnTo>
                  <a:pt x="96520" y="213360"/>
                </a:lnTo>
                <a:lnTo>
                  <a:pt x="97789" y="207010"/>
                </a:lnTo>
                <a:lnTo>
                  <a:pt x="100329" y="200660"/>
                </a:lnTo>
                <a:lnTo>
                  <a:pt x="104139" y="190500"/>
                </a:lnTo>
                <a:lnTo>
                  <a:pt x="109220" y="180339"/>
                </a:lnTo>
                <a:lnTo>
                  <a:pt x="111760" y="176529"/>
                </a:lnTo>
                <a:lnTo>
                  <a:pt x="114300" y="171450"/>
                </a:lnTo>
                <a:lnTo>
                  <a:pt x="143510" y="152400"/>
                </a:lnTo>
                <a:lnTo>
                  <a:pt x="256637" y="152400"/>
                </a:lnTo>
                <a:lnTo>
                  <a:pt x="254000" y="140969"/>
                </a:lnTo>
                <a:lnTo>
                  <a:pt x="240029" y="97789"/>
                </a:lnTo>
                <a:lnTo>
                  <a:pt x="223520" y="62229"/>
                </a:lnTo>
                <a:lnTo>
                  <a:pt x="218439" y="52069"/>
                </a:lnTo>
                <a:lnTo>
                  <a:pt x="212089" y="44450"/>
                </a:lnTo>
                <a:lnTo>
                  <a:pt x="205739" y="35560"/>
                </a:lnTo>
                <a:lnTo>
                  <a:pt x="199389" y="27939"/>
                </a:lnTo>
                <a:lnTo>
                  <a:pt x="191770" y="20319"/>
                </a:lnTo>
                <a:lnTo>
                  <a:pt x="185420" y="15239"/>
                </a:lnTo>
                <a:lnTo>
                  <a:pt x="177800" y="11429"/>
                </a:lnTo>
                <a:lnTo>
                  <a:pt x="170179" y="6350"/>
                </a:lnTo>
                <a:lnTo>
                  <a:pt x="154939" y="1269"/>
                </a:lnTo>
                <a:lnTo>
                  <a:pt x="138429" y="0"/>
                </a:lnTo>
                <a:close/>
              </a:path>
              <a:path extrusionOk="0" h="791210" w="281939">
                <a:moveTo>
                  <a:pt x="198120" y="533400"/>
                </a:moveTo>
                <a:lnTo>
                  <a:pt x="196850" y="546100"/>
                </a:lnTo>
                <a:lnTo>
                  <a:pt x="194310" y="560069"/>
                </a:lnTo>
                <a:lnTo>
                  <a:pt x="191770" y="571500"/>
                </a:lnTo>
                <a:lnTo>
                  <a:pt x="190500" y="581660"/>
                </a:lnTo>
                <a:lnTo>
                  <a:pt x="185420" y="601979"/>
                </a:lnTo>
                <a:lnTo>
                  <a:pt x="180339" y="612139"/>
                </a:lnTo>
                <a:lnTo>
                  <a:pt x="179070" y="615950"/>
                </a:lnTo>
                <a:lnTo>
                  <a:pt x="175260" y="622300"/>
                </a:lnTo>
                <a:lnTo>
                  <a:pt x="172720" y="627379"/>
                </a:lnTo>
                <a:lnTo>
                  <a:pt x="165100" y="635000"/>
                </a:lnTo>
                <a:lnTo>
                  <a:pt x="160020" y="637539"/>
                </a:lnTo>
                <a:lnTo>
                  <a:pt x="156210" y="640079"/>
                </a:lnTo>
                <a:lnTo>
                  <a:pt x="152400" y="641350"/>
                </a:lnTo>
                <a:lnTo>
                  <a:pt x="264160" y="641350"/>
                </a:lnTo>
                <a:lnTo>
                  <a:pt x="269239" y="618489"/>
                </a:lnTo>
                <a:lnTo>
                  <a:pt x="274320" y="593089"/>
                </a:lnTo>
                <a:lnTo>
                  <a:pt x="278129" y="566419"/>
                </a:lnTo>
                <a:lnTo>
                  <a:pt x="198120" y="533400"/>
                </a:lnTo>
                <a:close/>
              </a:path>
              <a:path extrusionOk="0" h="791210" w="281939">
                <a:moveTo>
                  <a:pt x="256637" y="152400"/>
                </a:moveTo>
                <a:lnTo>
                  <a:pt x="143510" y="152400"/>
                </a:lnTo>
                <a:lnTo>
                  <a:pt x="148589" y="153669"/>
                </a:lnTo>
                <a:lnTo>
                  <a:pt x="152400" y="154939"/>
                </a:lnTo>
                <a:lnTo>
                  <a:pt x="157479" y="157479"/>
                </a:lnTo>
                <a:lnTo>
                  <a:pt x="160020" y="160019"/>
                </a:lnTo>
                <a:lnTo>
                  <a:pt x="163829" y="162560"/>
                </a:lnTo>
                <a:lnTo>
                  <a:pt x="165100" y="165100"/>
                </a:lnTo>
                <a:lnTo>
                  <a:pt x="168910" y="167639"/>
                </a:lnTo>
                <a:lnTo>
                  <a:pt x="170179" y="171450"/>
                </a:lnTo>
                <a:lnTo>
                  <a:pt x="175260" y="179069"/>
                </a:lnTo>
                <a:lnTo>
                  <a:pt x="180339" y="189229"/>
                </a:lnTo>
                <a:lnTo>
                  <a:pt x="185420" y="198119"/>
                </a:lnTo>
                <a:lnTo>
                  <a:pt x="186689" y="204469"/>
                </a:lnTo>
                <a:lnTo>
                  <a:pt x="189229" y="210819"/>
                </a:lnTo>
                <a:lnTo>
                  <a:pt x="190500" y="215900"/>
                </a:lnTo>
                <a:lnTo>
                  <a:pt x="191770" y="223519"/>
                </a:lnTo>
                <a:lnTo>
                  <a:pt x="194310" y="231139"/>
                </a:lnTo>
                <a:lnTo>
                  <a:pt x="198120" y="254000"/>
                </a:lnTo>
                <a:lnTo>
                  <a:pt x="199389" y="271779"/>
                </a:lnTo>
                <a:lnTo>
                  <a:pt x="201929" y="289560"/>
                </a:lnTo>
                <a:lnTo>
                  <a:pt x="201929" y="309879"/>
                </a:lnTo>
                <a:lnTo>
                  <a:pt x="203200" y="331469"/>
                </a:lnTo>
                <a:lnTo>
                  <a:pt x="279934" y="331469"/>
                </a:lnTo>
                <a:lnTo>
                  <a:pt x="274320" y="252729"/>
                </a:lnTo>
                <a:lnTo>
                  <a:pt x="269239" y="212089"/>
                </a:lnTo>
                <a:lnTo>
                  <a:pt x="257810" y="157479"/>
                </a:lnTo>
                <a:lnTo>
                  <a:pt x="256637" y="15240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4" name="Google Shape;274;p7"/>
          <p:cNvSpPr/>
          <p:nvPr/>
        </p:nvSpPr>
        <p:spPr>
          <a:xfrm>
            <a:off x="3401059" y="2270760"/>
            <a:ext cx="73660" cy="29209"/>
          </a:xfrm>
          <a:custGeom>
            <a:rect b="b" l="l" r="r" t="t"/>
            <a:pathLst>
              <a:path extrusionOk="0" h="29210" w="73660">
                <a:moveTo>
                  <a:pt x="0" y="26669"/>
                </a:moveTo>
                <a:lnTo>
                  <a:pt x="2539" y="12700"/>
                </a:lnTo>
                <a:lnTo>
                  <a:pt x="3810" y="0"/>
                </a:lnTo>
                <a:lnTo>
                  <a:pt x="73660" y="2921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5" name="Google Shape;275;p7"/>
          <p:cNvSpPr/>
          <p:nvPr/>
        </p:nvSpPr>
        <p:spPr>
          <a:xfrm>
            <a:off x="3465829" y="2321560"/>
            <a:ext cx="16510" cy="74930"/>
          </a:xfrm>
          <a:custGeom>
            <a:rect b="b" l="l" r="r" t="t"/>
            <a:pathLst>
              <a:path extrusionOk="0" h="74930" w="16510">
                <a:moveTo>
                  <a:pt x="16510" y="0"/>
                </a:moveTo>
                <a:lnTo>
                  <a:pt x="15240" y="8889"/>
                </a:lnTo>
                <a:lnTo>
                  <a:pt x="10160" y="34289"/>
                </a:lnTo>
                <a:lnTo>
                  <a:pt x="5080" y="57150"/>
                </a:lnTo>
                <a:lnTo>
                  <a:pt x="0" y="749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6" name="Google Shape;276;p7"/>
          <p:cNvSpPr/>
          <p:nvPr/>
        </p:nvSpPr>
        <p:spPr>
          <a:xfrm>
            <a:off x="3422650" y="2423160"/>
            <a:ext cx="35560" cy="67310"/>
          </a:xfrm>
          <a:custGeom>
            <a:rect b="b" l="l" r="r" t="t"/>
            <a:pathLst>
              <a:path extrusionOk="0" h="67310" w="35560">
                <a:moveTo>
                  <a:pt x="35560" y="0"/>
                </a:moveTo>
                <a:lnTo>
                  <a:pt x="29210" y="15239"/>
                </a:lnTo>
                <a:lnTo>
                  <a:pt x="21589" y="33019"/>
                </a:lnTo>
                <a:lnTo>
                  <a:pt x="13970" y="48260"/>
                </a:lnTo>
                <a:lnTo>
                  <a:pt x="5079" y="60960"/>
                </a:lnTo>
                <a:lnTo>
                  <a:pt x="0" y="6731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7" name="Google Shape;277;p7"/>
          <p:cNvSpPr/>
          <p:nvPr/>
        </p:nvSpPr>
        <p:spPr>
          <a:xfrm>
            <a:off x="3331209" y="2510789"/>
            <a:ext cx="72390" cy="17780"/>
          </a:xfrm>
          <a:custGeom>
            <a:rect b="b" l="l" r="r" t="t"/>
            <a:pathLst>
              <a:path extrusionOk="0" h="17780" w="72389">
                <a:moveTo>
                  <a:pt x="72389" y="0"/>
                </a:moveTo>
                <a:lnTo>
                  <a:pt x="34289" y="16510"/>
                </a:lnTo>
                <a:lnTo>
                  <a:pt x="21589" y="17780"/>
                </a:lnTo>
                <a:lnTo>
                  <a:pt x="2539" y="16510"/>
                </a:lnTo>
                <a:lnTo>
                  <a:pt x="0" y="1523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8" name="Google Shape;278;p7"/>
          <p:cNvSpPr/>
          <p:nvPr/>
        </p:nvSpPr>
        <p:spPr>
          <a:xfrm>
            <a:off x="3258820" y="2456179"/>
            <a:ext cx="46990" cy="58419"/>
          </a:xfrm>
          <a:custGeom>
            <a:rect b="b" l="l" r="r" t="t"/>
            <a:pathLst>
              <a:path extrusionOk="0" h="58419" w="46989">
                <a:moveTo>
                  <a:pt x="46989" y="58420"/>
                </a:moveTo>
                <a:lnTo>
                  <a:pt x="17779" y="31750"/>
                </a:lnTo>
                <a:lnTo>
                  <a:pt x="5079" y="1143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79" name="Google Shape;279;p7"/>
          <p:cNvSpPr/>
          <p:nvPr/>
        </p:nvSpPr>
        <p:spPr>
          <a:xfrm>
            <a:off x="3225800" y="2357120"/>
            <a:ext cx="20320" cy="73660"/>
          </a:xfrm>
          <a:custGeom>
            <a:rect b="b" l="l" r="r" t="t"/>
            <a:pathLst>
              <a:path extrusionOk="0" h="73660" w="20319">
                <a:moveTo>
                  <a:pt x="20319" y="73659"/>
                </a:moveTo>
                <a:lnTo>
                  <a:pt x="15239" y="58419"/>
                </a:lnTo>
                <a:lnTo>
                  <a:pt x="10160" y="43179"/>
                </a:lnTo>
                <a:lnTo>
                  <a:pt x="3810" y="1523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0" name="Google Shape;280;p7"/>
          <p:cNvSpPr/>
          <p:nvPr/>
        </p:nvSpPr>
        <p:spPr>
          <a:xfrm>
            <a:off x="3211829" y="2254250"/>
            <a:ext cx="8890" cy="74930"/>
          </a:xfrm>
          <a:custGeom>
            <a:rect b="b" l="l" r="r" t="t"/>
            <a:pathLst>
              <a:path extrusionOk="0" h="74930" w="8889">
                <a:moveTo>
                  <a:pt x="8889" y="74929"/>
                </a:moveTo>
                <a:lnTo>
                  <a:pt x="6350" y="59689"/>
                </a:lnTo>
                <a:lnTo>
                  <a:pt x="2539" y="2793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1" name="Google Shape;281;p7"/>
          <p:cNvSpPr/>
          <p:nvPr/>
        </p:nvSpPr>
        <p:spPr>
          <a:xfrm>
            <a:off x="3206750" y="2150110"/>
            <a:ext cx="2540" cy="76200"/>
          </a:xfrm>
          <a:custGeom>
            <a:rect b="b" l="l" r="r" t="t"/>
            <a:pathLst>
              <a:path extrusionOk="0" h="76200" w="2539">
                <a:moveTo>
                  <a:pt x="2539" y="76200"/>
                </a:moveTo>
                <a:lnTo>
                  <a:pt x="1269" y="63500"/>
                </a:lnTo>
                <a:lnTo>
                  <a:pt x="0" y="2666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2" name="Google Shape;282;p7"/>
          <p:cNvSpPr/>
          <p:nvPr/>
        </p:nvSpPr>
        <p:spPr>
          <a:xfrm>
            <a:off x="3206750" y="2045970"/>
            <a:ext cx="2540" cy="74930"/>
          </a:xfrm>
          <a:custGeom>
            <a:rect b="b" l="l" r="r" t="t"/>
            <a:pathLst>
              <a:path extrusionOk="0" h="74930" w="2539">
                <a:moveTo>
                  <a:pt x="0" y="74929"/>
                </a:moveTo>
                <a:lnTo>
                  <a:pt x="0" y="46989"/>
                </a:lnTo>
                <a:lnTo>
                  <a:pt x="2539" y="3809"/>
                </a:lnTo>
                <a:lnTo>
                  <a:pt x="253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3" name="Google Shape;283;p7"/>
          <p:cNvSpPr/>
          <p:nvPr/>
        </p:nvSpPr>
        <p:spPr>
          <a:xfrm>
            <a:off x="3211829" y="1941829"/>
            <a:ext cx="8890" cy="76200"/>
          </a:xfrm>
          <a:custGeom>
            <a:rect b="b" l="l" r="r" t="t"/>
            <a:pathLst>
              <a:path extrusionOk="0" h="76200" w="8889">
                <a:moveTo>
                  <a:pt x="0" y="76200"/>
                </a:moveTo>
                <a:lnTo>
                  <a:pt x="0" y="67310"/>
                </a:lnTo>
                <a:lnTo>
                  <a:pt x="3809" y="29210"/>
                </a:lnTo>
                <a:lnTo>
                  <a:pt x="888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4" name="Google Shape;284;p7"/>
          <p:cNvSpPr/>
          <p:nvPr/>
        </p:nvSpPr>
        <p:spPr>
          <a:xfrm>
            <a:off x="3225800" y="1841500"/>
            <a:ext cx="21590" cy="72390"/>
          </a:xfrm>
          <a:custGeom>
            <a:rect b="b" l="l" r="r" t="t"/>
            <a:pathLst>
              <a:path extrusionOk="0" h="72389" w="21589">
                <a:moveTo>
                  <a:pt x="0" y="72389"/>
                </a:moveTo>
                <a:lnTo>
                  <a:pt x="2539" y="60960"/>
                </a:lnTo>
                <a:lnTo>
                  <a:pt x="7619" y="45720"/>
                </a:lnTo>
                <a:lnTo>
                  <a:pt x="11430" y="30479"/>
                </a:lnTo>
                <a:lnTo>
                  <a:pt x="15239" y="15239"/>
                </a:lnTo>
                <a:lnTo>
                  <a:pt x="20319" y="2539"/>
                </a:lnTo>
                <a:lnTo>
                  <a:pt x="2158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5" name="Google Shape;285;p7"/>
          <p:cNvSpPr/>
          <p:nvPr/>
        </p:nvSpPr>
        <p:spPr>
          <a:xfrm>
            <a:off x="3257550" y="1753870"/>
            <a:ext cx="44450" cy="60960"/>
          </a:xfrm>
          <a:custGeom>
            <a:rect b="b" l="l" r="r" t="t"/>
            <a:pathLst>
              <a:path extrusionOk="0" h="60960" w="44450">
                <a:moveTo>
                  <a:pt x="0" y="60959"/>
                </a:moveTo>
                <a:lnTo>
                  <a:pt x="3810" y="53339"/>
                </a:lnTo>
                <a:lnTo>
                  <a:pt x="8889" y="43179"/>
                </a:lnTo>
                <a:lnTo>
                  <a:pt x="13970" y="34289"/>
                </a:lnTo>
                <a:lnTo>
                  <a:pt x="20320" y="25400"/>
                </a:lnTo>
                <a:lnTo>
                  <a:pt x="26670" y="17779"/>
                </a:lnTo>
                <a:lnTo>
                  <a:pt x="33020" y="10159"/>
                </a:lnTo>
                <a:lnTo>
                  <a:pt x="39370" y="3809"/>
                </a:lnTo>
                <a:lnTo>
                  <a:pt x="4445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6" name="Google Shape;286;p7"/>
          <p:cNvSpPr/>
          <p:nvPr/>
        </p:nvSpPr>
        <p:spPr>
          <a:xfrm>
            <a:off x="3326129" y="1737360"/>
            <a:ext cx="71120" cy="20320"/>
          </a:xfrm>
          <a:custGeom>
            <a:rect b="b" l="l" r="r" t="t"/>
            <a:pathLst>
              <a:path extrusionOk="0" h="20319" w="71120">
                <a:moveTo>
                  <a:pt x="0" y="2539"/>
                </a:moveTo>
                <a:lnTo>
                  <a:pt x="3810" y="1269"/>
                </a:lnTo>
                <a:lnTo>
                  <a:pt x="19050" y="0"/>
                </a:lnTo>
                <a:lnTo>
                  <a:pt x="35560" y="1269"/>
                </a:lnTo>
                <a:lnTo>
                  <a:pt x="50800" y="6350"/>
                </a:lnTo>
                <a:lnTo>
                  <a:pt x="58420" y="11429"/>
                </a:lnTo>
                <a:lnTo>
                  <a:pt x="66040" y="15239"/>
                </a:lnTo>
                <a:lnTo>
                  <a:pt x="71120" y="2031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7" name="Google Shape;287;p7"/>
          <p:cNvSpPr/>
          <p:nvPr/>
        </p:nvSpPr>
        <p:spPr>
          <a:xfrm>
            <a:off x="3416300" y="1778000"/>
            <a:ext cx="34290" cy="67310"/>
          </a:xfrm>
          <a:custGeom>
            <a:rect b="b" l="l" r="r" t="t"/>
            <a:pathLst>
              <a:path extrusionOk="0" h="67310" w="34289">
                <a:moveTo>
                  <a:pt x="0" y="0"/>
                </a:moveTo>
                <a:lnTo>
                  <a:pt x="2539" y="3810"/>
                </a:lnTo>
                <a:lnTo>
                  <a:pt x="8889" y="11429"/>
                </a:lnTo>
                <a:lnTo>
                  <a:pt x="13970" y="21589"/>
                </a:lnTo>
                <a:lnTo>
                  <a:pt x="20320" y="33020"/>
                </a:lnTo>
                <a:lnTo>
                  <a:pt x="25400" y="44450"/>
                </a:lnTo>
                <a:lnTo>
                  <a:pt x="30479" y="57150"/>
                </a:lnTo>
                <a:lnTo>
                  <a:pt x="34289" y="6731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8" name="Google Shape;288;p7"/>
          <p:cNvSpPr/>
          <p:nvPr/>
        </p:nvSpPr>
        <p:spPr>
          <a:xfrm>
            <a:off x="3459479" y="1873250"/>
            <a:ext cx="15240" cy="73660"/>
          </a:xfrm>
          <a:custGeom>
            <a:rect b="b" l="l" r="r" t="t"/>
            <a:pathLst>
              <a:path extrusionOk="0" h="73660" w="15239">
                <a:moveTo>
                  <a:pt x="0" y="0"/>
                </a:moveTo>
                <a:lnTo>
                  <a:pt x="1270" y="5079"/>
                </a:lnTo>
                <a:lnTo>
                  <a:pt x="5080" y="21589"/>
                </a:lnTo>
                <a:lnTo>
                  <a:pt x="8890" y="39370"/>
                </a:lnTo>
                <a:lnTo>
                  <a:pt x="12700" y="57150"/>
                </a:lnTo>
                <a:lnTo>
                  <a:pt x="15240" y="7366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89" name="Google Shape;289;p7"/>
          <p:cNvSpPr/>
          <p:nvPr/>
        </p:nvSpPr>
        <p:spPr>
          <a:xfrm>
            <a:off x="3478529" y="1974850"/>
            <a:ext cx="7620" cy="76200"/>
          </a:xfrm>
          <a:custGeom>
            <a:rect b="b" l="l" r="r" t="t"/>
            <a:pathLst>
              <a:path extrusionOk="0" h="76200" w="7620">
                <a:moveTo>
                  <a:pt x="0" y="0"/>
                </a:moveTo>
                <a:lnTo>
                  <a:pt x="2540" y="15239"/>
                </a:lnTo>
                <a:lnTo>
                  <a:pt x="6350" y="59689"/>
                </a:lnTo>
                <a:lnTo>
                  <a:pt x="762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0" name="Google Shape;290;p7"/>
          <p:cNvSpPr/>
          <p:nvPr/>
        </p:nvSpPr>
        <p:spPr>
          <a:xfrm>
            <a:off x="3487420" y="2078989"/>
            <a:ext cx="1270" cy="76200"/>
          </a:xfrm>
          <a:custGeom>
            <a:rect b="b" l="l" r="r" t="t"/>
            <a:pathLst>
              <a:path extrusionOk="0" h="76200" w="1270">
                <a:moveTo>
                  <a:pt x="0" y="0"/>
                </a:moveTo>
                <a:lnTo>
                  <a:pt x="0" y="3810"/>
                </a:lnTo>
                <a:lnTo>
                  <a:pt x="1269" y="55880"/>
                </a:lnTo>
                <a:lnTo>
                  <a:pt x="1269"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1" name="Google Shape;291;p7"/>
          <p:cNvSpPr/>
          <p:nvPr/>
        </p:nvSpPr>
        <p:spPr>
          <a:xfrm>
            <a:off x="3420109" y="2183129"/>
            <a:ext cx="68580" cy="7620"/>
          </a:xfrm>
          <a:custGeom>
            <a:rect b="b" l="l" r="r" t="t"/>
            <a:pathLst>
              <a:path extrusionOk="0" h="7619" w="68579">
                <a:moveTo>
                  <a:pt x="68579" y="0"/>
                </a:moveTo>
                <a:lnTo>
                  <a:pt x="68579" y="7620"/>
                </a:lnTo>
                <a:lnTo>
                  <a:pt x="0" y="762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2" name="Google Shape;292;p7"/>
          <p:cNvSpPr/>
          <p:nvPr/>
        </p:nvSpPr>
        <p:spPr>
          <a:xfrm>
            <a:off x="3315970" y="2190750"/>
            <a:ext cx="76200" cy="0"/>
          </a:xfrm>
          <a:custGeom>
            <a:rect b="b" l="l" r="r" t="t"/>
            <a:pathLst>
              <a:path extrusionOk="0" h="120000" w="76200">
                <a:moveTo>
                  <a:pt x="76200" y="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3" name="Google Shape;293;p7"/>
          <p:cNvSpPr/>
          <p:nvPr/>
        </p:nvSpPr>
        <p:spPr>
          <a:xfrm>
            <a:off x="3288029" y="2192020"/>
            <a:ext cx="5080" cy="76200"/>
          </a:xfrm>
          <a:custGeom>
            <a:rect b="b" l="l" r="r" t="t"/>
            <a:pathLst>
              <a:path extrusionOk="0" h="76200" w="5079">
                <a:moveTo>
                  <a:pt x="0" y="0"/>
                </a:moveTo>
                <a:lnTo>
                  <a:pt x="1270" y="20319"/>
                </a:lnTo>
                <a:lnTo>
                  <a:pt x="2540" y="40639"/>
                </a:lnTo>
                <a:lnTo>
                  <a:pt x="3810" y="59689"/>
                </a:lnTo>
                <a:lnTo>
                  <a:pt x="508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4" name="Google Shape;294;p7"/>
          <p:cNvSpPr/>
          <p:nvPr/>
        </p:nvSpPr>
        <p:spPr>
          <a:xfrm>
            <a:off x="3298190" y="2294889"/>
            <a:ext cx="29209" cy="69850"/>
          </a:xfrm>
          <a:custGeom>
            <a:rect b="b" l="l" r="r" t="t"/>
            <a:pathLst>
              <a:path extrusionOk="0" h="69850" w="29210">
                <a:moveTo>
                  <a:pt x="0" y="0"/>
                </a:moveTo>
                <a:lnTo>
                  <a:pt x="1270" y="7620"/>
                </a:lnTo>
                <a:lnTo>
                  <a:pt x="3810" y="13970"/>
                </a:lnTo>
                <a:lnTo>
                  <a:pt x="5080" y="21589"/>
                </a:lnTo>
                <a:lnTo>
                  <a:pt x="7620" y="29210"/>
                </a:lnTo>
                <a:lnTo>
                  <a:pt x="10160" y="34289"/>
                </a:lnTo>
                <a:lnTo>
                  <a:pt x="11430" y="40639"/>
                </a:lnTo>
                <a:lnTo>
                  <a:pt x="13970" y="46989"/>
                </a:lnTo>
                <a:lnTo>
                  <a:pt x="16510" y="52070"/>
                </a:lnTo>
                <a:lnTo>
                  <a:pt x="19050" y="57150"/>
                </a:lnTo>
                <a:lnTo>
                  <a:pt x="22860" y="60960"/>
                </a:lnTo>
                <a:lnTo>
                  <a:pt x="25400" y="64770"/>
                </a:lnTo>
                <a:lnTo>
                  <a:pt x="27939" y="68580"/>
                </a:lnTo>
                <a:lnTo>
                  <a:pt x="29210" y="6985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5" name="Google Shape;295;p7"/>
          <p:cNvSpPr/>
          <p:nvPr/>
        </p:nvSpPr>
        <p:spPr>
          <a:xfrm>
            <a:off x="3351529" y="2325370"/>
            <a:ext cx="44450" cy="53340"/>
          </a:xfrm>
          <a:custGeom>
            <a:rect b="b" l="l" r="r" t="t"/>
            <a:pathLst>
              <a:path extrusionOk="0" h="53339" w="44450">
                <a:moveTo>
                  <a:pt x="0" y="53339"/>
                </a:moveTo>
                <a:lnTo>
                  <a:pt x="2540" y="53339"/>
                </a:lnTo>
                <a:lnTo>
                  <a:pt x="7620" y="53339"/>
                </a:lnTo>
                <a:lnTo>
                  <a:pt x="11430" y="52069"/>
                </a:lnTo>
                <a:lnTo>
                  <a:pt x="15240" y="49529"/>
                </a:lnTo>
                <a:lnTo>
                  <a:pt x="20320" y="46989"/>
                </a:lnTo>
                <a:lnTo>
                  <a:pt x="24130" y="43179"/>
                </a:lnTo>
                <a:lnTo>
                  <a:pt x="27940" y="39369"/>
                </a:lnTo>
                <a:lnTo>
                  <a:pt x="30480" y="34289"/>
                </a:lnTo>
                <a:lnTo>
                  <a:pt x="34290" y="27939"/>
                </a:lnTo>
                <a:lnTo>
                  <a:pt x="35560" y="24129"/>
                </a:lnTo>
                <a:lnTo>
                  <a:pt x="36830" y="21589"/>
                </a:lnTo>
                <a:lnTo>
                  <a:pt x="40640" y="13969"/>
                </a:lnTo>
                <a:lnTo>
                  <a:pt x="43180" y="3809"/>
                </a:lnTo>
                <a:lnTo>
                  <a:pt x="4445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6" name="Google Shape;296;p7"/>
          <p:cNvSpPr/>
          <p:nvPr/>
        </p:nvSpPr>
        <p:spPr>
          <a:xfrm>
            <a:off x="3404870" y="1992629"/>
            <a:ext cx="5080" cy="76200"/>
          </a:xfrm>
          <a:custGeom>
            <a:rect b="b" l="l" r="r" t="t"/>
            <a:pathLst>
              <a:path extrusionOk="0" h="76200" w="5079">
                <a:moveTo>
                  <a:pt x="5079" y="76200"/>
                </a:moveTo>
                <a:lnTo>
                  <a:pt x="3809" y="54610"/>
                </a:lnTo>
                <a:lnTo>
                  <a:pt x="3809" y="34290"/>
                </a:lnTo>
                <a:lnTo>
                  <a:pt x="1269" y="1651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7" name="Google Shape;297;p7"/>
          <p:cNvSpPr/>
          <p:nvPr/>
        </p:nvSpPr>
        <p:spPr>
          <a:xfrm>
            <a:off x="3366770" y="1897379"/>
            <a:ext cx="33020" cy="67310"/>
          </a:xfrm>
          <a:custGeom>
            <a:rect b="b" l="l" r="r" t="t"/>
            <a:pathLst>
              <a:path extrusionOk="0" h="67310" w="33020">
                <a:moveTo>
                  <a:pt x="33019" y="67310"/>
                </a:moveTo>
                <a:lnTo>
                  <a:pt x="31750" y="63500"/>
                </a:lnTo>
                <a:lnTo>
                  <a:pt x="30479" y="55880"/>
                </a:lnTo>
                <a:lnTo>
                  <a:pt x="29209" y="50800"/>
                </a:lnTo>
                <a:lnTo>
                  <a:pt x="26669" y="44450"/>
                </a:lnTo>
                <a:lnTo>
                  <a:pt x="25400" y="38100"/>
                </a:lnTo>
                <a:lnTo>
                  <a:pt x="20319" y="29210"/>
                </a:lnTo>
                <a:lnTo>
                  <a:pt x="15239" y="19050"/>
                </a:lnTo>
                <a:lnTo>
                  <a:pt x="10159" y="11430"/>
                </a:lnTo>
                <a:lnTo>
                  <a:pt x="8889" y="7620"/>
                </a:lnTo>
                <a:lnTo>
                  <a:pt x="5079" y="5080"/>
                </a:lnTo>
                <a:lnTo>
                  <a:pt x="3809" y="254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8" name="Google Shape;298;p7"/>
          <p:cNvSpPr/>
          <p:nvPr/>
        </p:nvSpPr>
        <p:spPr>
          <a:xfrm>
            <a:off x="3302000" y="1892300"/>
            <a:ext cx="39370" cy="62230"/>
          </a:xfrm>
          <a:custGeom>
            <a:rect b="b" l="l" r="r" t="t"/>
            <a:pathLst>
              <a:path extrusionOk="0" h="62230" w="39370">
                <a:moveTo>
                  <a:pt x="39370" y="0"/>
                </a:moveTo>
                <a:lnTo>
                  <a:pt x="38100" y="0"/>
                </a:lnTo>
                <a:lnTo>
                  <a:pt x="35560" y="1270"/>
                </a:lnTo>
                <a:lnTo>
                  <a:pt x="33020" y="2539"/>
                </a:lnTo>
                <a:lnTo>
                  <a:pt x="29210" y="5079"/>
                </a:lnTo>
                <a:lnTo>
                  <a:pt x="26670" y="7620"/>
                </a:lnTo>
                <a:lnTo>
                  <a:pt x="24129" y="10160"/>
                </a:lnTo>
                <a:lnTo>
                  <a:pt x="21589" y="12700"/>
                </a:lnTo>
                <a:lnTo>
                  <a:pt x="19050" y="16510"/>
                </a:lnTo>
                <a:lnTo>
                  <a:pt x="16510" y="21589"/>
                </a:lnTo>
                <a:lnTo>
                  <a:pt x="13970" y="25400"/>
                </a:lnTo>
                <a:lnTo>
                  <a:pt x="11429" y="30479"/>
                </a:lnTo>
                <a:lnTo>
                  <a:pt x="8889" y="35560"/>
                </a:lnTo>
                <a:lnTo>
                  <a:pt x="5079" y="45720"/>
                </a:lnTo>
                <a:lnTo>
                  <a:pt x="2539" y="52070"/>
                </a:lnTo>
                <a:lnTo>
                  <a:pt x="1270" y="58420"/>
                </a:lnTo>
                <a:lnTo>
                  <a:pt x="0" y="622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299" name="Google Shape;299;p7"/>
          <p:cNvSpPr/>
          <p:nvPr/>
        </p:nvSpPr>
        <p:spPr>
          <a:xfrm>
            <a:off x="3290570" y="1982470"/>
            <a:ext cx="5080" cy="74930"/>
          </a:xfrm>
          <a:custGeom>
            <a:rect b="b" l="l" r="r" t="t"/>
            <a:pathLst>
              <a:path extrusionOk="0" h="74930" w="5079">
                <a:moveTo>
                  <a:pt x="5079" y="0"/>
                </a:moveTo>
                <a:lnTo>
                  <a:pt x="5079" y="3809"/>
                </a:lnTo>
                <a:lnTo>
                  <a:pt x="2539" y="11429"/>
                </a:lnTo>
                <a:lnTo>
                  <a:pt x="1269" y="29209"/>
                </a:lnTo>
                <a:lnTo>
                  <a:pt x="0" y="46989"/>
                </a:lnTo>
                <a:lnTo>
                  <a:pt x="0" y="64769"/>
                </a:lnTo>
                <a:lnTo>
                  <a:pt x="0" y="749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0" name="Google Shape;300;p7"/>
          <p:cNvSpPr/>
          <p:nvPr/>
        </p:nvSpPr>
        <p:spPr>
          <a:xfrm>
            <a:off x="3308350" y="2068829"/>
            <a:ext cx="76200" cy="0"/>
          </a:xfrm>
          <a:custGeom>
            <a:rect b="b" l="l" r="r" t="t"/>
            <a:pathLst>
              <a:path extrusionOk="0" h="120000" w="76200">
                <a:moveTo>
                  <a:pt x="0" y="0"/>
                </a:moveTo>
                <a:lnTo>
                  <a:pt x="7620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1" name="Google Shape;301;p7"/>
          <p:cNvSpPr/>
          <p:nvPr/>
        </p:nvSpPr>
        <p:spPr>
          <a:xfrm>
            <a:off x="3525520" y="1737360"/>
            <a:ext cx="283210" cy="791210"/>
          </a:xfrm>
          <a:custGeom>
            <a:rect b="b" l="l" r="r" t="t"/>
            <a:pathLst>
              <a:path extrusionOk="0" h="791210" w="283210">
                <a:moveTo>
                  <a:pt x="80009" y="527050"/>
                </a:moveTo>
                <a:lnTo>
                  <a:pt x="0" y="558800"/>
                </a:lnTo>
                <a:lnTo>
                  <a:pt x="7619" y="609600"/>
                </a:lnTo>
                <a:lnTo>
                  <a:pt x="17779" y="655319"/>
                </a:lnTo>
                <a:lnTo>
                  <a:pt x="24129" y="675639"/>
                </a:lnTo>
                <a:lnTo>
                  <a:pt x="30479" y="694689"/>
                </a:lnTo>
                <a:lnTo>
                  <a:pt x="39369" y="712469"/>
                </a:lnTo>
                <a:lnTo>
                  <a:pt x="46989" y="728979"/>
                </a:lnTo>
                <a:lnTo>
                  <a:pt x="77469" y="767079"/>
                </a:lnTo>
                <a:lnTo>
                  <a:pt x="115569" y="787400"/>
                </a:lnTo>
                <a:lnTo>
                  <a:pt x="144779" y="791210"/>
                </a:lnTo>
                <a:lnTo>
                  <a:pt x="161289" y="789939"/>
                </a:lnTo>
                <a:lnTo>
                  <a:pt x="204469" y="772160"/>
                </a:lnTo>
                <a:lnTo>
                  <a:pt x="243839" y="726439"/>
                </a:lnTo>
                <a:lnTo>
                  <a:pt x="247650" y="716279"/>
                </a:lnTo>
                <a:lnTo>
                  <a:pt x="256539" y="697229"/>
                </a:lnTo>
                <a:lnTo>
                  <a:pt x="266700" y="666750"/>
                </a:lnTo>
                <a:lnTo>
                  <a:pt x="269239" y="656589"/>
                </a:lnTo>
                <a:lnTo>
                  <a:pt x="271497" y="646429"/>
                </a:lnTo>
                <a:lnTo>
                  <a:pt x="144779" y="646429"/>
                </a:lnTo>
                <a:lnTo>
                  <a:pt x="138429" y="645160"/>
                </a:lnTo>
                <a:lnTo>
                  <a:pt x="132079" y="645160"/>
                </a:lnTo>
                <a:lnTo>
                  <a:pt x="125729" y="642619"/>
                </a:lnTo>
                <a:lnTo>
                  <a:pt x="120650" y="638810"/>
                </a:lnTo>
                <a:lnTo>
                  <a:pt x="114300" y="635000"/>
                </a:lnTo>
                <a:lnTo>
                  <a:pt x="109219" y="629919"/>
                </a:lnTo>
                <a:lnTo>
                  <a:pt x="106679" y="626110"/>
                </a:lnTo>
                <a:lnTo>
                  <a:pt x="105409" y="622300"/>
                </a:lnTo>
                <a:lnTo>
                  <a:pt x="102869" y="619760"/>
                </a:lnTo>
                <a:lnTo>
                  <a:pt x="101600" y="615950"/>
                </a:lnTo>
                <a:lnTo>
                  <a:pt x="97789" y="607060"/>
                </a:lnTo>
                <a:lnTo>
                  <a:pt x="93979" y="599439"/>
                </a:lnTo>
                <a:lnTo>
                  <a:pt x="88900" y="579119"/>
                </a:lnTo>
                <a:lnTo>
                  <a:pt x="83819" y="553719"/>
                </a:lnTo>
                <a:lnTo>
                  <a:pt x="82550" y="541019"/>
                </a:lnTo>
                <a:lnTo>
                  <a:pt x="80009" y="527050"/>
                </a:lnTo>
                <a:close/>
              </a:path>
              <a:path extrusionOk="0" h="791210" w="283210">
                <a:moveTo>
                  <a:pt x="138429" y="0"/>
                </a:moveTo>
                <a:lnTo>
                  <a:pt x="95250" y="8889"/>
                </a:lnTo>
                <a:lnTo>
                  <a:pt x="59689" y="36829"/>
                </a:lnTo>
                <a:lnTo>
                  <a:pt x="55879" y="44450"/>
                </a:lnTo>
                <a:lnTo>
                  <a:pt x="50800" y="50800"/>
                </a:lnTo>
                <a:lnTo>
                  <a:pt x="46989" y="58419"/>
                </a:lnTo>
                <a:lnTo>
                  <a:pt x="41909" y="66039"/>
                </a:lnTo>
                <a:lnTo>
                  <a:pt x="35559" y="83819"/>
                </a:lnTo>
                <a:lnTo>
                  <a:pt x="31750" y="92710"/>
                </a:lnTo>
                <a:lnTo>
                  <a:pt x="29209" y="102869"/>
                </a:lnTo>
                <a:lnTo>
                  <a:pt x="26669" y="111760"/>
                </a:lnTo>
                <a:lnTo>
                  <a:pt x="22859" y="121919"/>
                </a:lnTo>
                <a:lnTo>
                  <a:pt x="21589" y="130810"/>
                </a:lnTo>
                <a:lnTo>
                  <a:pt x="19050" y="142239"/>
                </a:lnTo>
                <a:lnTo>
                  <a:pt x="17779" y="152400"/>
                </a:lnTo>
                <a:lnTo>
                  <a:pt x="15239" y="162560"/>
                </a:lnTo>
                <a:lnTo>
                  <a:pt x="12700" y="185419"/>
                </a:lnTo>
                <a:lnTo>
                  <a:pt x="12573" y="196850"/>
                </a:lnTo>
                <a:lnTo>
                  <a:pt x="11429" y="208279"/>
                </a:lnTo>
                <a:lnTo>
                  <a:pt x="11429" y="245110"/>
                </a:lnTo>
                <a:lnTo>
                  <a:pt x="12700" y="257810"/>
                </a:lnTo>
                <a:lnTo>
                  <a:pt x="12700" y="270510"/>
                </a:lnTo>
                <a:lnTo>
                  <a:pt x="13969" y="283210"/>
                </a:lnTo>
                <a:lnTo>
                  <a:pt x="15239" y="294639"/>
                </a:lnTo>
                <a:lnTo>
                  <a:pt x="16509" y="307339"/>
                </a:lnTo>
                <a:lnTo>
                  <a:pt x="17779" y="318769"/>
                </a:lnTo>
                <a:lnTo>
                  <a:pt x="20319" y="328929"/>
                </a:lnTo>
                <a:lnTo>
                  <a:pt x="22859" y="340360"/>
                </a:lnTo>
                <a:lnTo>
                  <a:pt x="25400" y="350519"/>
                </a:lnTo>
                <a:lnTo>
                  <a:pt x="27939" y="359410"/>
                </a:lnTo>
                <a:lnTo>
                  <a:pt x="31750" y="369569"/>
                </a:lnTo>
                <a:lnTo>
                  <a:pt x="34289" y="378460"/>
                </a:lnTo>
                <a:lnTo>
                  <a:pt x="39369" y="386079"/>
                </a:lnTo>
                <a:lnTo>
                  <a:pt x="43179" y="394969"/>
                </a:lnTo>
                <a:lnTo>
                  <a:pt x="46989" y="402589"/>
                </a:lnTo>
                <a:lnTo>
                  <a:pt x="91439" y="449579"/>
                </a:lnTo>
                <a:lnTo>
                  <a:pt x="125729" y="473710"/>
                </a:lnTo>
                <a:lnTo>
                  <a:pt x="170179" y="500379"/>
                </a:lnTo>
                <a:lnTo>
                  <a:pt x="179069" y="506729"/>
                </a:lnTo>
                <a:lnTo>
                  <a:pt x="184150" y="509269"/>
                </a:lnTo>
                <a:lnTo>
                  <a:pt x="186689" y="513079"/>
                </a:lnTo>
                <a:lnTo>
                  <a:pt x="190500" y="515619"/>
                </a:lnTo>
                <a:lnTo>
                  <a:pt x="193039" y="519429"/>
                </a:lnTo>
                <a:lnTo>
                  <a:pt x="194309" y="520700"/>
                </a:lnTo>
                <a:lnTo>
                  <a:pt x="195579" y="523239"/>
                </a:lnTo>
                <a:lnTo>
                  <a:pt x="195579" y="524510"/>
                </a:lnTo>
                <a:lnTo>
                  <a:pt x="196850" y="525779"/>
                </a:lnTo>
                <a:lnTo>
                  <a:pt x="198119" y="528319"/>
                </a:lnTo>
                <a:lnTo>
                  <a:pt x="198119" y="530860"/>
                </a:lnTo>
                <a:lnTo>
                  <a:pt x="199389" y="532129"/>
                </a:lnTo>
                <a:lnTo>
                  <a:pt x="199389" y="534669"/>
                </a:lnTo>
                <a:lnTo>
                  <a:pt x="200659" y="535939"/>
                </a:lnTo>
                <a:lnTo>
                  <a:pt x="200659" y="543560"/>
                </a:lnTo>
                <a:lnTo>
                  <a:pt x="201929" y="548639"/>
                </a:lnTo>
                <a:lnTo>
                  <a:pt x="201929" y="580389"/>
                </a:lnTo>
                <a:lnTo>
                  <a:pt x="200659" y="584200"/>
                </a:lnTo>
                <a:lnTo>
                  <a:pt x="200659" y="591819"/>
                </a:lnTo>
                <a:lnTo>
                  <a:pt x="199389" y="594360"/>
                </a:lnTo>
                <a:lnTo>
                  <a:pt x="199389" y="598169"/>
                </a:lnTo>
                <a:lnTo>
                  <a:pt x="198119" y="600710"/>
                </a:lnTo>
                <a:lnTo>
                  <a:pt x="196850" y="604519"/>
                </a:lnTo>
                <a:lnTo>
                  <a:pt x="196850" y="607060"/>
                </a:lnTo>
                <a:lnTo>
                  <a:pt x="191769" y="617219"/>
                </a:lnTo>
                <a:lnTo>
                  <a:pt x="189229" y="621029"/>
                </a:lnTo>
                <a:lnTo>
                  <a:pt x="187959" y="624839"/>
                </a:lnTo>
                <a:lnTo>
                  <a:pt x="172719" y="640079"/>
                </a:lnTo>
                <a:lnTo>
                  <a:pt x="160019" y="645160"/>
                </a:lnTo>
                <a:lnTo>
                  <a:pt x="152400" y="645160"/>
                </a:lnTo>
                <a:lnTo>
                  <a:pt x="144779" y="646429"/>
                </a:lnTo>
                <a:lnTo>
                  <a:pt x="271497" y="646429"/>
                </a:lnTo>
                <a:lnTo>
                  <a:pt x="271779" y="645160"/>
                </a:lnTo>
                <a:lnTo>
                  <a:pt x="274319" y="635000"/>
                </a:lnTo>
                <a:lnTo>
                  <a:pt x="275589" y="622300"/>
                </a:lnTo>
                <a:lnTo>
                  <a:pt x="278129" y="612139"/>
                </a:lnTo>
                <a:lnTo>
                  <a:pt x="280669" y="586739"/>
                </a:lnTo>
                <a:lnTo>
                  <a:pt x="281939" y="575310"/>
                </a:lnTo>
                <a:lnTo>
                  <a:pt x="281939" y="562610"/>
                </a:lnTo>
                <a:lnTo>
                  <a:pt x="283209" y="549910"/>
                </a:lnTo>
                <a:lnTo>
                  <a:pt x="283139" y="535939"/>
                </a:lnTo>
                <a:lnTo>
                  <a:pt x="281865" y="513079"/>
                </a:lnTo>
                <a:lnTo>
                  <a:pt x="280669" y="492760"/>
                </a:lnTo>
                <a:lnTo>
                  <a:pt x="280669" y="481329"/>
                </a:lnTo>
                <a:lnTo>
                  <a:pt x="279400" y="471169"/>
                </a:lnTo>
                <a:lnTo>
                  <a:pt x="278129" y="462279"/>
                </a:lnTo>
                <a:lnTo>
                  <a:pt x="276859" y="452119"/>
                </a:lnTo>
                <a:lnTo>
                  <a:pt x="274319" y="443229"/>
                </a:lnTo>
                <a:lnTo>
                  <a:pt x="273050" y="434339"/>
                </a:lnTo>
                <a:lnTo>
                  <a:pt x="270509" y="425450"/>
                </a:lnTo>
                <a:lnTo>
                  <a:pt x="267969" y="417829"/>
                </a:lnTo>
                <a:lnTo>
                  <a:pt x="266700" y="408939"/>
                </a:lnTo>
                <a:lnTo>
                  <a:pt x="262889" y="402589"/>
                </a:lnTo>
                <a:lnTo>
                  <a:pt x="260350" y="394969"/>
                </a:lnTo>
                <a:lnTo>
                  <a:pt x="257809" y="388619"/>
                </a:lnTo>
                <a:lnTo>
                  <a:pt x="254000" y="381000"/>
                </a:lnTo>
                <a:lnTo>
                  <a:pt x="250189" y="375919"/>
                </a:lnTo>
                <a:lnTo>
                  <a:pt x="242569" y="363219"/>
                </a:lnTo>
                <a:lnTo>
                  <a:pt x="233679" y="350519"/>
                </a:lnTo>
                <a:lnTo>
                  <a:pt x="222250" y="340360"/>
                </a:lnTo>
                <a:lnTo>
                  <a:pt x="210819" y="328929"/>
                </a:lnTo>
                <a:lnTo>
                  <a:pt x="198119" y="318769"/>
                </a:lnTo>
                <a:lnTo>
                  <a:pt x="168909" y="299719"/>
                </a:lnTo>
                <a:lnTo>
                  <a:pt x="139700" y="283210"/>
                </a:lnTo>
                <a:lnTo>
                  <a:pt x="118109" y="266700"/>
                </a:lnTo>
                <a:lnTo>
                  <a:pt x="109219" y="260350"/>
                </a:lnTo>
                <a:lnTo>
                  <a:pt x="102869" y="254000"/>
                </a:lnTo>
                <a:lnTo>
                  <a:pt x="97789" y="247650"/>
                </a:lnTo>
                <a:lnTo>
                  <a:pt x="95250" y="245110"/>
                </a:lnTo>
                <a:lnTo>
                  <a:pt x="93979" y="242569"/>
                </a:lnTo>
                <a:lnTo>
                  <a:pt x="91439" y="238760"/>
                </a:lnTo>
                <a:lnTo>
                  <a:pt x="90169" y="234950"/>
                </a:lnTo>
                <a:lnTo>
                  <a:pt x="90169" y="232410"/>
                </a:lnTo>
                <a:lnTo>
                  <a:pt x="88900" y="231139"/>
                </a:lnTo>
                <a:lnTo>
                  <a:pt x="88900" y="228600"/>
                </a:lnTo>
                <a:lnTo>
                  <a:pt x="87629" y="226060"/>
                </a:lnTo>
                <a:lnTo>
                  <a:pt x="87629" y="224789"/>
                </a:lnTo>
                <a:lnTo>
                  <a:pt x="86359" y="222250"/>
                </a:lnTo>
                <a:lnTo>
                  <a:pt x="86359" y="213360"/>
                </a:lnTo>
                <a:lnTo>
                  <a:pt x="85089" y="210819"/>
                </a:lnTo>
                <a:lnTo>
                  <a:pt x="85089" y="200660"/>
                </a:lnTo>
                <a:lnTo>
                  <a:pt x="86359" y="196850"/>
                </a:lnTo>
                <a:lnTo>
                  <a:pt x="86359" y="191769"/>
                </a:lnTo>
                <a:lnTo>
                  <a:pt x="87629" y="189229"/>
                </a:lnTo>
                <a:lnTo>
                  <a:pt x="87629" y="184150"/>
                </a:lnTo>
                <a:lnTo>
                  <a:pt x="90169" y="179069"/>
                </a:lnTo>
                <a:lnTo>
                  <a:pt x="90169" y="173989"/>
                </a:lnTo>
                <a:lnTo>
                  <a:pt x="91439" y="171450"/>
                </a:lnTo>
                <a:lnTo>
                  <a:pt x="92709" y="170179"/>
                </a:lnTo>
                <a:lnTo>
                  <a:pt x="96519" y="162560"/>
                </a:lnTo>
                <a:lnTo>
                  <a:pt x="125729" y="146050"/>
                </a:lnTo>
                <a:lnTo>
                  <a:pt x="133350" y="143510"/>
                </a:lnTo>
                <a:lnTo>
                  <a:pt x="263524" y="143510"/>
                </a:lnTo>
                <a:lnTo>
                  <a:pt x="261619" y="133350"/>
                </a:lnTo>
                <a:lnTo>
                  <a:pt x="251459" y="95250"/>
                </a:lnTo>
                <a:lnTo>
                  <a:pt x="227329" y="44450"/>
                </a:lnTo>
                <a:lnTo>
                  <a:pt x="222250" y="39369"/>
                </a:lnTo>
                <a:lnTo>
                  <a:pt x="213359" y="27939"/>
                </a:lnTo>
                <a:lnTo>
                  <a:pt x="180339" y="6350"/>
                </a:lnTo>
                <a:lnTo>
                  <a:pt x="153669" y="1269"/>
                </a:lnTo>
                <a:lnTo>
                  <a:pt x="138429" y="0"/>
                </a:lnTo>
                <a:close/>
              </a:path>
              <a:path extrusionOk="0" h="791210" w="283210">
                <a:moveTo>
                  <a:pt x="263524" y="143510"/>
                </a:moveTo>
                <a:lnTo>
                  <a:pt x="146050" y="143510"/>
                </a:lnTo>
                <a:lnTo>
                  <a:pt x="152400" y="146050"/>
                </a:lnTo>
                <a:lnTo>
                  <a:pt x="157479" y="147319"/>
                </a:lnTo>
                <a:lnTo>
                  <a:pt x="162559" y="149860"/>
                </a:lnTo>
                <a:lnTo>
                  <a:pt x="166369" y="152400"/>
                </a:lnTo>
                <a:lnTo>
                  <a:pt x="175259" y="161289"/>
                </a:lnTo>
                <a:lnTo>
                  <a:pt x="176529" y="165100"/>
                </a:lnTo>
                <a:lnTo>
                  <a:pt x="179069" y="167639"/>
                </a:lnTo>
                <a:lnTo>
                  <a:pt x="181609" y="173989"/>
                </a:lnTo>
                <a:lnTo>
                  <a:pt x="185419" y="180339"/>
                </a:lnTo>
                <a:lnTo>
                  <a:pt x="190500" y="195579"/>
                </a:lnTo>
                <a:lnTo>
                  <a:pt x="191769" y="204469"/>
                </a:lnTo>
                <a:lnTo>
                  <a:pt x="194309" y="213360"/>
                </a:lnTo>
                <a:lnTo>
                  <a:pt x="195579" y="224789"/>
                </a:lnTo>
                <a:lnTo>
                  <a:pt x="196850" y="234950"/>
                </a:lnTo>
                <a:lnTo>
                  <a:pt x="273050" y="200660"/>
                </a:lnTo>
                <a:lnTo>
                  <a:pt x="269239" y="176529"/>
                </a:lnTo>
                <a:lnTo>
                  <a:pt x="265429" y="153669"/>
                </a:lnTo>
                <a:lnTo>
                  <a:pt x="263524" y="14351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2" name="Google Shape;302;p7"/>
          <p:cNvSpPr/>
          <p:nvPr/>
        </p:nvSpPr>
        <p:spPr>
          <a:xfrm>
            <a:off x="3525520" y="2268220"/>
            <a:ext cx="71120" cy="66040"/>
          </a:xfrm>
          <a:custGeom>
            <a:rect b="b" l="l" r="r" t="t"/>
            <a:pathLst>
              <a:path extrusionOk="0" h="66039" w="71120">
                <a:moveTo>
                  <a:pt x="5079" y="66039"/>
                </a:moveTo>
                <a:lnTo>
                  <a:pt x="3809" y="53339"/>
                </a:lnTo>
                <a:lnTo>
                  <a:pt x="0" y="27939"/>
                </a:lnTo>
                <a:lnTo>
                  <a:pt x="7111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3" name="Google Shape;303;p7"/>
          <p:cNvSpPr/>
          <p:nvPr/>
        </p:nvSpPr>
        <p:spPr>
          <a:xfrm>
            <a:off x="3608070" y="2282189"/>
            <a:ext cx="20320" cy="73660"/>
          </a:xfrm>
          <a:custGeom>
            <a:rect b="b" l="l" r="r" t="t"/>
            <a:pathLst>
              <a:path extrusionOk="0" h="73660" w="20320">
                <a:moveTo>
                  <a:pt x="0" y="0"/>
                </a:moveTo>
                <a:lnTo>
                  <a:pt x="1269" y="8889"/>
                </a:lnTo>
                <a:lnTo>
                  <a:pt x="3809" y="21589"/>
                </a:lnTo>
                <a:lnTo>
                  <a:pt x="6350" y="34289"/>
                </a:lnTo>
                <a:lnTo>
                  <a:pt x="8889" y="44450"/>
                </a:lnTo>
                <a:lnTo>
                  <a:pt x="11429" y="54610"/>
                </a:lnTo>
                <a:lnTo>
                  <a:pt x="15239" y="62230"/>
                </a:lnTo>
                <a:lnTo>
                  <a:pt x="19050" y="71120"/>
                </a:lnTo>
                <a:lnTo>
                  <a:pt x="20319" y="7366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4" name="Google Shape;304;p7"/>
          <p:cNvSpPr/>
          <p:nvPr/>
        </p:nvSpPr>
        <p:spPr>
          <a:xfrm>
            <a:off x="3646170" y="2362200"/>
            <a:ext cx="67310" cy="21590"/>
          </a:xfrm>
          <a:custGeom>
            <a:rect b="b" l="l" r="r" t="t"/>
            <a:pathLst>
              <a:path extrusionOk="0" h="21589" w="67310">
                <a:moveTo>
                  <a:pt x="0" y="13970"/>
                </a:moveTo>
                <a:lnTo>
                  <a:pt x="5079" y="17779"/>
                </a:lnTo>
                <a:lnTo>
                  <a:pt x="11429" y="20320"/>
                </a:lnTo>
                <a:lnTo>
                  <a:pt x="17779" y="20320"/>
                </a:lnTo>
                <a:lnTo>
                  <a:pt x="24129" y="21589"/>
                </a:lnTo>
                <a:lnTo>
                  <a:pt x="31750" y="20320"/>
                </a:lnTo>
                <a:lnTo>
                  <a:pt x="39369" y="20320"/>
                </a:lnTo>
                <a:lnTo>
                  <a:pt x="45719" y="17779"/>
                </a:lnTo>
                <a:lnTo>
                  <a:pt x="52069" y="15239"/>
                </a:lnTo>
                <a:lnTo>
                  <a:pt x="57150" y="10160"/>
                </a:lnTo>
                <a:lnTo>
                  <a:pt x="62229" y="5079"/>
                </a:lnTo>
                <a:lnTo>
                  <a:pt x="64769" y="2539"/>
                </a:lnTo>
                <a:lnTo>
                  <a:pt x="6730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5" name="Google Shape;305;p7"/>
          <p:cNvSpPr/>
          <p:nvPr/>
        </p:nvSpPr>
        <p:spPr>
          <a:xfrm>
            <a:off x="3721100" y="2260600"/>
            <a:ext cx="6350" cy="74930"/>
          </a:xfrm>
          <a:custGeom>
            <a:rect b="b" l="l" r="r" t="t"/>
            <a:pathLst>
              <a:path extrusionOk="0" h="74930" w="6350">
                <a:moveTo>
                  <a:pt x="3810" y="74929"/>
                </a:moveTo>
                <a:lnTo>
                  <a:pt x="3810" y="71120"/>
                </a:lnTo>
                <a:lnTo>
                  <a:pt x="5079" y="68579"/>
                </a:lnTo>
                <a:lnTo>
                  <a:pt x="5079" y="63500"/>
                </a:lnTo>
                <a:lnTo>
                  <a:pt x="5079" y="60960"/>
                </a:lnTo>
                <a:lnTo>
                  <a:pt x="6350" y="57150"/>
                </a:lnTo>
                <a:lnTo>
                  <a:pt x="6350" y="25400"/>
                </a:lnTo>
                <a:lnTo>
                  <a:pt x="5079" y="20320"/>
                </a:lnTo>
                <a:lnTo>
                  <a:pt x="5079" y="15239"/>
                </a:lnTo>
                <a:lnTo>
                  <a:pt x="5079" y="12700"/>
                </a:lnTo>
                <a:lnTo>
                  <a:pt x="3810" y="11429"/>
                </a:lnTo>
                <a:lnTo>
                  <a:pt x="3810" y="8889"/>
                </a:lnTo>
                <a:lnTo>
                  <a:pt x="2539" y="7620"/>
                </a:lnTo>
                <a:lnTo>
                  <a:pt x="2539" y="5079"/>
                </a:lnTo>
                <a:lnTo>
                  <a:pt x="1270" y="2539"/>
                </a:lnTo>
                <a:lnTo>
                  <a:pt x="0" y="127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6" name="Google Shape;306;p7"/>
          <p:cNvSpPr/>
          <p:nvPr/>
        </p:nvSpPr>
        <p:spPr>
          <a:xfrm>
            <a:off x="3637279" y="2200910"/>
            <a:ext cx="63500" cy="40640"/>
          </a:xfrm>
          <a:custGeom>
            <a:rect b="b" l="l" r="r" t="t"/>
            <a:pathLst>
              <a:path extrusionOk="0" h="40639" w="63500">
                <a:moveTo>
                  <a:pt x="63500" y="40639"/>
                </a:moveTo>
                <a:lnTo>
                  <a:pt x="58420" y="36829"/>
                </a:lnTo>
                <a:lnTo>
                  <a:pt x="13970" y="1016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7" name="Google Shape;307;p7"/>
          <p:cNvSpPr/>
          <p:nvPr/>
        </p:nvSpPr>
        <p:spPr>
          <a:xfrm>
            <a:off x="3566159" y="2125979"/>
            <a:ext cx="46990" cy="58419"/>
          </a:xfrm>
          <a:custGeom>
            <a:rect b="b" l="l" r="r" t="t"/>
            <a:pathLst>
              <a:path extrusionOk="0" h="58419" w="46989">
                <a:moveTo>
                  <a:pt x="46989" y="58420"/>
                </a:moveTo>
                <a:lnTo>
                  <a:pt x="36829" y="48260"/>
                </a:lnTo>
                <a:lnTo>
                  <a:pt x="24129" y="36830"/>
                </a:lnTo>
                <a:lnTo>
                  <a:pt x="13969" y="25400"/>
                </a:lnTo>
                <a:lnTo>
                  <a:pt x="10160" y="20320"/>
                </a:lnTo>
                <a:lnTo>
                  <a:pt x="6350" y="13970"/>
                </a:lnTo>
                <a:lnTo>
                  <a:pt x="2539" y="635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8" name="Google Shape;308;p7"/>
          <p:cNvSpPr/>
          <p:nvPr/>
        </p:nvSpPr>
        <p:spPr>
          <a:xfrm>
            <a:off x="3539490" y="2025650"/>
            <a:ext cx="15240" cy="74930"/>
          </a:xfrm>
          <a:custGeom>
            <a:rect b="b" l="l" r="r" t="t"/>
            <a:pathLst>
              <a:path extrusionOk="0" h="74930" w="15239">
                <a:moveTo>
                  <a:pt x="15239" y="74929"/>
                </a:moveTo>
                <a:lnTo>
                  <a:pt x="13970" y="71120"/>
                </a:lnTo>
                <a:lnTo>
                  <a:pt x="11430" y="62229"/>
                </a:lnTo>
                <a:lnTo>
                  <a:pt x="8889" y="52070"/>
                </a:lnTo>
                <a:lnTo>
                  <a:pt x="6350" y="40639"/>
                </a:lnTo>
                <a:lnTo>
                  <a:pt x="3810" y="30479"/>
                </a:lnTo>
                <a:lnTo>
                  <a:pt x="2539" y="19050"/>
                </a:lnTo>
                <a:lnTo>
                  <a:pt x="1270" y="635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09" name="Google Shape;309;p7"/>
          <p:cNvSpPr/>
          <p:nvPr/>
        </p:nvSpPr>
        <p:spPr>
          <a:xfrm>
            <a:off x="3536950" y="1921510"/>
            <a:ext cx="1270" cy="76200"/>
          </a:xfrm>
          <a:custGeom>
            <a:rect b="b" l="l" r="r" t="t"/>
            <a:pathLst>
              <a:path extrusionOk="0" h="76200" w="1270">
                <a:moveTo>
                  <a:pt x="1270" y="76200"/>
                </a:moveTo>
                <a:lnTo>
                  <a:pt x="1270" y="73660"/>
                </a:lnTo>
                <a:lnTo>
                  <a:pt x="0" y="60960"/>
                </a:lnTo>
                <a:lnTo>
                  <a:pt x="0" y="48260"/>
                </a:lnTo>
                <a:lnTo>
                  <a:pt x="0" y="35560"/>
                </a:lnTo>
                <a:lnTo>
                  <a:pt x="0" y="24129"/>
                </a:lnTo>
                <a:lnTo>
                  <a:pt x="1270" y="11429"/>
                </a:lnTo>
                <a:lnTo>
                  <a:pt x="1270" y="1269"/>
                </a:lnTo>
                <a:lnTo>
                  <a:pt x="127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0" name="Google Shape;310;p7"/>
          <p:cNvSpPr/>
          <p:nvPr/>
        </p:nvSpPr>
        <p:spPr>
          <a:xfrm>
            <a:off x="3542029" y="1819910"/>
            <a:ext cx="19050" cy="73660"/>
          </a:xfrm>
          <a:custGeom>
            <a:rect b="b" l="l" r="r" t="t"/>
            <a:pathLst>
              <a:path extrusionOk="0" h="73660" w="19050">
                <a:moveTo>
                  <a:pt x="0" y="73660"/>
                </a:moveTo>
                <a:lnTo>
                  <a:pt x="1270" y="69850"/>
                </a:lnTo>
                <a:lnTo>
                  <a:pt x="2540" y="59689"/>
                </a:lnTo>
                <a:lnTo>
                  <a:pt x="5080" y="48260"/>
                </a:lnTo>
                <a:lnTo>
                  <a:pt x="6350" y="39369"/>
                </a:lnTo>
                <a:lnTo>
                  <a:pt x="10160" y="29210"/>
                </a:lnTo>
                <a:lnTo>
                  <a:pt x="12700" y="20319"/>
                </a:lnTo>
                <a:lnTo>
                  <a:pt x="15240" y="10160"/>
                </a:lnTo>
                <a:lnTo>
                  <a:pt x="19050" y="1269"/>
                </a:lnTo>
                <a:lnTo>
                  <a:pt x="1905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1" name="Google Shape;311;p7"/>
          <p:cNvSpPr/>
          <p:nvPr/>
        </p:nvSpPr>
        <p:spPr>
          <a:xfrm>
            <a:off x="3572509" y="1743710"/>
            <a:ext cx="54610" cy="50800"/>
          </a:xfrm>
          <a:custGeom>
            <a:rect b="b" l="l" r="r" t="t"/>
            <a:pathLst>
              <a:path extrusionOk="0" h="50800" w="54610">
                <a:moveTo>
                  <a:pt x="0" y="50800"/>
                </a:moveTo>
                <a:lnTo>
                  <a:pt x="3810" y="44450"/>
                </a:lnTo>
                <a:lnTo>
                  <a:pt x="8889" y="38100"/>
                </a:lnTo>
                <a:lnTo>
                  <a:pt x="12700" y="30479"/>
                </a:lnTo>
                <a:lnTo>
                  <a:pt x="17779" y="25400"/>
                </a:lnTo>
                <a:lnTo>
                  <a:pt x="24129" y="19050"/>
                </a:lnTo>
                <a:lnTo>
                  <a:pt x="35560" y="10160"/>
                </a:lnTo>
                <a:lnTo>
                  <a:pt x="48260" y="2539"/>
                </a:lnTo>
                <a:lnTo>
                  <a:pt x="5461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2" name="Google Shape;312;p7"/>
          <p:cNvSpPr/>
          <p:nvPr/>
        </p:nvSpPr>
        <p:spPr>
          <a:xfrm>
            <a:off x="3655059" y="1737360"/>
            <a:ext cx="72390" cy="17780"/>
          </a:xfrm>
          <a:custGeom>
            <a:rect b="b" l="l" r="r" t="t"/>
            <a:pathLst>
              <a:path extrusionOk="0" h="17780" w="72389">
                <a:moveTo>
                  <a:pt x="0" y="0"/>
                </a:moveTo>
                <a:lnTo>
                  <a:pt x="8889" y="0"/>
                </a:lnTo>
                <a:lnTo>
                  <a:pt x="24129" y="1269"/>
                </a:lnTo>
                <a:lnTo>
                  <a:pt x="38100" y="3810"/>
                </a:lnTo>
                <a:lnTo>
                  <a:pt x="50800" y="6350"/>
                </a:lnTo>
                <a:lnTo>
                  <a:pt x="63500" y="12700"/>
                </a:lnTo>
                <a:lnTo>
                  <a:pt x="72389" y="1777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3" name="Google Shape;313;p7"/>
          <p:cNvSpPr/>
          <p:nvPr/>
        </p:nvSpPr>
        <p:spPr>
          <a:xfrm>
            <a:off x="3747770" y="1775460"/>
            <a:ext cx="31750" cy="68580"/>
          </a:xfrm>
          <a:custGeom>
            <a:rect b="b" l="l" r="r" t="t"/>
            <a:pathLst>
              <a:path extrusionOk="0" h="68580" w="31750">
                <a:moveTo>
                  <a:pt x="0" y="0"/>
                </a:moveTo>
                <a:lnTo>
                  <a:pt x="0" y="1269"/>
                </a:lnTo>
                <a:lnTo>
                  <a:pt x="5079" y="6350"/>
                </a:lnTo>
                <a:lnTo>
                  <a:pt x="8889" y="12700"/>
                </a:lnTo>
                <a:lnTo>
                  <a:pt x="16509" y="25400"/>
                </a:lnTo>
                <a:lnTo>
                  <a:pt x="22859" y="40639"/>
                </a:lnTo>
                <a:lnTo>
                  <a:pt x="29209" y="57150"/>
                </a:lnTo>
                <a:lnTo>
                  <a:pt x="31750" y="6857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4" name="Google Shape;314;p7"/>
          <p:cNvSpPr/>
          <p:nvPr/>
        </p:nvSpPr>
        <p:spPr>
          <a:xfrm>
            <a:off x="3787140" y="1870710"/>
            <a:ext cx="11430" cy="69850"/>
          </a:xfrm>
          <a:custGeom>
            <a:rect b="b" l="l" r="r" t="t"/>
            <a:pathLst>
              <a:path extrusionOk="0" h="69850" w="11429">
                <a:moveTo>
                  <a:pt x="0" y="0"/>
                </a:moveTo>
                <a:lnTo>
                  <a:pt x="3810" y="20319"/>
                </a:lnTo>
                <a:lnTo>
                  <a:pt x="7620" y="43179"/>
                </a:lnTo>
                <a:lnTo>
                  <a:pt x="11430" y="67310"/>
                </a:lnTo>
                <a:lnTo>
                  <a:pt x="3810" y="6985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5" name="Google Shape;315;p7"/>
          <p:cNvSpPr/>
          <p:nvPr/>
        </p:nvSpPr>
        <p:spPr>
          <a:xfrm>
            <a:off x="3718559" y="1943100"/>
            <a:ext cx="45720" cy="29209"/>
          </a:xfrm>
          <a:custGeom>
            <a:rect b="b" l="l" r="r" t="t"/>
            <a:pathLst>
              <a:path extrusionOk="0" h="29210" w="45720">
                <a:moveTo>
                  <a:pt x="45719" y="10160"/>
                </a:moveTo>
                <a:lnTo>
                  <a:pt x="3810" y="29210"/>
                </a:lnTo>
                <a:lnTo>
                  <a:pt x="2539" y="19050"/>
                </a:lnTo>
                <a:lnTo>
                  <a:pt x="1269" y="762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6" name="Google Shape;316;p7"/>
          <p:cNvSpPr/>
          <p:nvPr/>
        </p:nvSpPr>
        <p:spPr>
          <a:xfrm>
            <a:off x="3649979" y="1880870"/>
            <a:ext cx="59690" cy="35560"/>
          </a:xfrm>
          <a:custGeom>
            <a:rect b="b" l="l" r="r" t="t"/>
            <a:pathLst>
              <a:path extrusionOk="0" h="35560" w="59689">
                <a:moveTo>
                  <a:pt x="59690" y="35559"/>
                </a:moveTo>
                <a:lnTo>
                  <a:pt x="57150" y="30479"/>
                </a:lnTo>
                <a:lnTo>
                  <a:pt x="54610" y="24129"/>
                </a:lnTo>
                <a:lnTo>
                  <a:pt x="52070" y="21589"/>
                </a:lnTo>
                <a:lnTo>
                  <a:pt x="27940" y="2539"/>
                </a:lnTo>
                <a:lnTo>
                  <a:pt x="21590" y="0"/>
                </a:lnTo>
                <a:lnTo>
                  <a:pt x="15240" y="0"/>
                </a:lnTo>
                <a:lnTo>
                  <a:pt x="8890" y="0"/>
                </a:lnTo>
                <a:lnTo>
                  <a:pt x="1270" y="2539"/>
                </a:lnTo>
                <a:lnTo>
                  <a:pt x="0" y="253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7" name="Google Shape;317;p7"/>
          <p:cNvSpPr/>
          <p:nvPr/>
        </p:nvSpPr>
        <p:spPr>
          <a:xfrm>
            <a:off x="3610609" y="1896110"/>
            <a:ext cx="15240" cy="72390"/>
          </a:xfrm>
          <a:custGeom>
            <a:rect b="b" l="l" r="r" t="t"/>
            <a:pathLst>
              <a:path extrusionOk="0" h="72389" w="15239">
                <a:moveTo>
                  <a:pt x="15239" y="0"/>
                </a:moveTo>
                <a:lnTo>
                  <a:pt x="13969" y="1269"/>
                </a:lnTo>
                <a:lnTo>
                  <a:pt x="11429" y="3810"/>
                </a:lnTo>
                <a:lnTo>
                  <a:pt x="10160" y="6350"/>
                </a:lnTo>
                <a:lnTo>
                  <a:pt x="8889" y="8889"/>
                </a:lnTo>
                <a:lnTo>
                  <a:pt x="7619" y="11429"/>
                </a:lnTo>
                <a:lnTo>
                  <a:pt x="6350" y="12700"/>
                </a:lnTo>
                <a:lnTo>
                  <a:pt x="5079" y="15239"/>
                </a:lnTo>
                <a:lnTo>
                  <a:pt x="5079" y="17779"/>
                </a:lnTo>
                <a:lnTo>
                  <a:pt x="5079" y="20319"/>
                </a:lnTo>
                <a:lnTo>
                  <a:pt x="3810" y="22860"/>
                </a:lnTo>
                <a:lnTo>
                  <a:pt x="2539" y="25400"/>
                </a:lnTo>
                <a:lnTo>
                  <a:pt x="2539" y="27939"/>
                </a:lnTo>
                <a:lnTo>
                  <a:pt x="2539" y="30479"/>
                </a:lnTo>
                <a:lnTo>
                  <a:pt x="1269" y="33019"/>
                </a:lnTo>
                <a:lnTo>
                  <a:pt x="1269" y="35560"/>
                </a:lnTo>
                <a:lnTo>
                  <a:pt x="1269" y="38100"/>
                </a:lnTo>
                <a:lnTo>
                  <a:pt x="0" y="41910"/>
                </a:lnTo>
                <a:lnTo>
                  <a:pt x="0" y="44450"/>
                </a:lnTo>
                <a:lnTo>
                  <a:pt x="0" y="46989"/>
                </a:lnTo>
                <a:lnTo>
                  <a:pt x="0" y="49529"/>
                </a:lnTo>
                <a:lnTo>
                  <a:pt x="0" y="52069"/>
                </a:lnTo>
                <a:lnTo>
                  <a:pt x="1269" y="54610"/>
                </a:lnTo>
                <a:lnTo>
                  <a:pt x="1269" y="57150"/>
                </a:lnTo>
                <a:lnTo>
                  <a:pt x="1269" y="59689"/>
                </a:lnTo>
                <a:lnTo>
                  <a:pt x="1269" y="63500"/>
                </a:lnTo>
                <a:lnTo>
                  <a:pt x="2539" y="66039"/>
                </a:lnTo>
                <a:lnTo>
                  <a:pt x="2539" y="67310"/>
                </a:lnTo>
                <a:lnTo>
                  <a:pt x="3810" y="69850"/>
                </a:lnTo>
                <a:lnTo>
                  <a:pt x="3810" y="7238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8" name="Google Shape;318;p7"/>
          <p:cNvSpPr/>
          <p:nvPr/>
        </p:nvSpPr>
        <p:spPr>
          <a:xfrm>
            <a:off x="3629659" y="1992629"/>
            <a:ext cx="62230" cy="43180"/>
          </a:xfrm>
          <a:custGeom>
            <a:rect b="b" l="l" r="r" t="t"/>
            <a:pathLst>
              <a:path extrusionOk="0" h="43180" w="62229">
                <a:moveTo>
                  <a:pt x="0" y="0"/>
                </a:moveTo>
                <a:lnTo>
                  <a:pt x="5079" y="5080"/>
                </a:lnTo>
                <a:lnTo>
                  <a:pt x="13969" y="11430"/>
                </a:lnTo>
                <a:lnTo>
                  <a:pt x="35560" y="27940"/>
                </a:lnTo>
                <a:lnTo>
                  <a:pt x="62229" y="4318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19" name="Google Shape;319;p7"/>
          <p:cNvSpPr/>
          <p:nvPr/>
        </p:nvSpPr>
        <p:spPr>
          <a:xfrm>
            <a:off x="3714750" y="2051050"/>
            <a:ext cx="54610" cy="52069"/>
          </a:xfrm>
          <a:custGeom>
            <a:rect b="b" l="l" r="r" t="t"/>
            <a:pathLst>
              <a:path extrusionOk="0" h="52069" w="54610">
                <a:moveTo>
                  <a:pt x="0" y="0"/>
                </a:moveTo>
                <a:lnTo>
                  <a:pt x="8889" y="5079"/>
                </a:lnTo>
                <a:lnTo>
                  <a:pt x="21589" y="15239"/>
                </a:lnTo>
                <a:lnTo>
                  <a:pt x="33020" y="26670"/>
                </a:lnTo>
                <a:lnTo>
                  <a:pt x="44450" y="36829"/>
                </a:lnTo>
                <a:lnTo>
                  <a:pt x="53339" y="49529"/>
                </a:lnTo>
                <a:lnTo>
                  <a:pt x="54610" y="5207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0" name="Google Shape;320;p7"/>
          <p:cNvSpPr/>
          <p:nvPr/>
        </p:nvSpPr>
        <p:spPr>
          <a:xfrm>
            <a:off x="3783329" y="2127250"/>
            <a:ext cx="20320" cy="73660"/>
          </a:xfrm>
          <a:custGeom>
            <a:rect b="b" l="l" r="r" t="t"/>
            <a:pathLst>
              <a:path extrusionOk="0" h="73660" w="20320">
                <a:moveTo>
                  <a:pt x="0" y="0"/>
                </a:moveTo>
                <a:lnTo>
                  <a:pt x="2540" y="5079"/>
                </a:lnTo>
                <a:lnTo>
                  <a:pt x="5080" y="12700"/>
                </a:lnTo>
                <a:lnTo>
                  <a:pt x="8890" y="19050"/>
                </a:lnTo>
                <a:lnTo>
                  <a:pt x="10160" y="27939"/>
                </a:lnTo>
                <a:lnTo>
                  <a:pt x="12700" y="35560"/>
                </a:lnTo>
                <a:lnTo>
                  <a:pt x="15240" y="44450"/>
                </a:lnTo>
                <a:lnTo>
                  <a:pt x="16510" y="53339"/>
                </a:lnTo>
                <a:lnTo>
                  <a:pt x="19050" y="62229"/>
                </a:lnTo>
                <a:lnTo>
                  <a:pt x="20320" y="72389"/>
                </a:lnTo>
                <a:lnTo>
                  <a:pt x="20320" y="7366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1" name="Google Shape;321;p7"/>
          <p:cNvSpPr/>
          <p:nvPr/>
        </p:nvSpPr>
        <p:spPr>
          <a:xfrm>
            <a:off x="3806190" y="2228850"/>
            <a:ext cx="2540" cy="76200"/>
          </a:xfrm>
          <a:custGeom>
            <a:rect b="b" l="l" r="r" t="t"/>
            <a:pathLst>
              <a:path extrusionOk="0" h="76200" w="2539">
                <a:moveTo>
                  <a:pt x="0" y="0"/>
                </a:moveTo>
                <a:lnTo>
                  <a:pt x="0" y="1270"/>
                </a:lnTo>
                <a:lnTo>
                  <a:pt x="1270" y="22860"/>
                </a:lnTo>
                <a:lnTo>
                  <a:pt x="2539" y="45720"/>
                </a:lnTo>
                <a:lnTo>
                  <a:pt x="2539" y="58420"/>
                </a:lnTo>
                <a:lnTo>
                  <a:pt x="1270" y="71120"/>
                </a:lnTo>
                <a:lnTo>
                  <a:pt x="127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2" name="Google Shape;322;p7"/>
          <p:cNvSpPr/>
          <p:nvPr/>
        </p:nvSpPr>
        <p:spPr>
          <a:xfrm>
            <a:off x="3790950" y="2332989"/>
            <a:ext cx="13970" cy="74930"/>
          </a:xfrm>
          <a:custGeom>
            <a:rect b="b" l="l" r="r" t="t"/>
            <a:pathLst>
              <a:path extrusionOk="0" h="74930" w="13970">
                <a:moveTo>
                  <a:pt x="13970" y="0"/>
                </a:moveTo>
                <a:lnTo>
                  <a:pt x="13970" y="3810"/>
                </a:lnTo>
                <a:lnTo>
                  <a:pt x="12700" y="16510"/>
                </a:lnTo>
                <a:lnTo>
                  <a:pt x="10160" y="26670"/>
                </a:lnTo>
                <a:lnTo>
                  <a:pt x="8889" y="39370"/>
                </a:lnTo>
                <a:lnTo>
                  <a:pt x="6350" y="49530"/>
                </a:lnTo>
                <a:lnTo>
                  <a:pt x="3810" y="60960"/>
                </a:lnTo>
                <a:lnTo>
                  <a:pt x="1270" y="71120"/>
                </a:ln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3" name="Google Shape;323;p7"/>
          <p:cNvSpPr/>
          <p:nvPr/>
        </p:nvSpPr>
        <p:spPr>
          <a:xfrm>
            <a:off x="3742690" y="2434589"/>
            <a:ext cx="39370" cy="64769"/>
          </a:xfrm>
          <a:custGeom>
            <a:rect b="b" l="l" r="r" t="t"/>
            <a:pathLst>
              <a:path extrusionOk="0" h="64769" w="39370">
                <a:moveTo>
                  <a:pt x="39370" y="0"/>
                </a:moveTo>
                <a:lnTo>
                  <a:pt x="30480" y="19050"/>
                </a:lnTo>
                <a:lnTo>
                  <a:pt x="26670" y="29210"/>
                </a:lnTo>
                <a:lnTo>
                  <a:pt x="21589" y="36830"/>
                </a:lnTo>
                <a:lnTo>
                  <a:pt x="16510" y="44450"/>
                </a:lnTo>
                <a:lnTo>
                  <a:pt x="11430" y="52070"/>
                </a:lnTo>
                <a:lnTo>
                  <a:pt x="5080" y="59689"/>
                </a:lnTo>
                <a:lnTo>
                  <a:pt x="0" y="6477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4" name="Google Shape;324;p7"/>
          <p:cNvSpPr/>
          <p:nvPr/>
        </p:nvSpPr>
        <p:spPr>
          <a:xfrm>
            <a:off x="3647440" y="2515870"/>
            <a:ext cx="73660" cy="12700"/>
          </a:xfrm>
          <a:custGeom>
            <a:rect b="b" l="l" r="r" t="t"/>
            <a:pathLst>
              <a:path extrusionOk="0" h="12700" w="73660">
                <a:moveTo>
                  <a:pt x="73660" y="0"/>
                </a:moveTo>
                <a:lnTo>
                  <a:pt x="69850" y="2539"/>
                </a:lnTo>
                <a:lnTo>
                  <a:pt x="54610" y="8889"/>
                </a:lnTo>
                <a:lnTo>
                  <a:pt x="39370" y="11429"/>
                </a:lnTo>
                <a:lnTo>
                  <a:pt x="22860" y="12700"/>
                </a:lnTo>
                <a:lnTo>
                  <a:pt x="7620" y="11429"/>
                </a:lnTo>
                <a:lnTo>
                  <a:pt x="0" y="1015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5" name="Google Shape;325;p7"/>
          <p:cNvSpPr/>
          <p:nvPr/>
        </p:nvSpPr>
        <p:spPr>
          <a:xfrm>
            <a:off x="3569970" y="2459989"/>
            <a:ext cx="50800" cy="55880"/>
          </a:xfrm>
          <a:custGeom>
            <a:rect b="b" l="l" r="r" t="t"/>
            <a:pathLst>
              <a:path extrusionOk="0" h="55880" w="50800">
                <a:moveTo>
                  <a:pt x="50800" y="55880"/>
                </a:moveTo>
                <a:lnTo>
                  <a:pt x="45719" y="52070"/>
                </a:lnTo>
                <a:lnTo>
                  <a:pt x="33019" y="44450"/>
                </a:lnTo>
                <a:lnTo>
                  <a:pt x="22859" y="33020"/>
                </a:lnTo>
                <a:lnTo>
                  <a:pt x="12700" y="20320"/>
                </a:lnTo>
                <a:lnTo>
                  <a:pt x="2539" y="635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6" name="Google Shape;326;p7"/>
          <p:cNvSpPr/>
          <p:nvPr/>
        </p:nvSpPr>
        <p:spPr>
          <a:xfrm>
            <a:off x="3535679" y="2362200"/>
            <a:ext cx="21590" cy="72390"/>
          </a:xfrm>
          <a:custGeom>
            <a:rect b="b" l="l" r="r" t="t"/>
            <a:pathLst>
              <a:path extrusionOk="0" h="72389" w="21589">
                <a:moveTo>
                  <a:pt x="21590" y="72389"/>
                </a:moveTo>
                <a:lnTo>
                  <a:pt x="20320" y="69850"/>
                </a:lnTo>
                <a:lnTo>
                  <a:pt x="13970" y="50800"/>
                </a:lnTo>
                <a:lnTo>
                  <a:pt x="7620" y="30479"/>
                </a:lnTo>
                <a:lnTo>
                  <a:pt x="2540" y="762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7" name="Google Shape;327;p7"/>
          <p:cNvSpPr/>
          <p:nvPr/>
        </p:nvSpPr>
        <p:spPr>
          <a:xfrm>
            <a:off x="3845559" y="1487169"/>
            <a:ext cx="177800" cy="1041400"/>
          </a:xfrm>
          <a:custGeom>
            <a:rect b="b" l="l" r="r" t="t"/>
            <a:pathLst>
              <a:path extrusionOk="0" h="1041400" w="177800">
                <a:moveTo>
                  <a:pt x="116839" y="426719"/>
                </a:moveTo>
                <a:lnTo>
                  <a:pt x="36829" y="426719"/>
                </a:lnTo>
                <a:lnTo>
                  <a:pt x="36829" y="845819"/>
                </a:lnTo>
                <a:lnTo>
                  <a:pt x="38047" y="875029"/>
                </a:lnTo>
                <a:lnTo>
                  <a:pt x="38100" y="887729"/>
                </a:lnTo>
                <a:lnTo>
                  <a:pt x="39369" y="897889"/>
                </a:lnTo>
                <a:lnTo>
                  <a:pt x="39369" y="910589"/>
                </a:lnTo>
                <a:lnTo>
                  <a:pt x="40639" y="920750"/>
                </a:lnTo>
                <a:lnTo>
                  <a:pt x="41910" y="932179"/>
                </a:lnTo>
                <a:lnTo>
                  <a:pt x="43179" y="942339"/>
                </a:lnTo>
                <a:lnTo>
                  <a:pt x="44450" y="951229"/>
                </a:lnTo>
                <a:lnTo>
                  <a:pt x="46989" y="960119"/>
                </a:lnTo>
                <a:lnTo>
                  <a:pt x="48260" y="969009"/>
                </a:lnTo>
                <a:lnTo>
                  <a:pt x="50800" y="976629"/>
                </a:lnTo>
                <a:lnTo>
                  <a:pt x="52069" y="982979"/>
                </a:lnTo>
                <a:lnTo>
                  <a:pt x="54610" y="989329"/>
                </a:lnTo>
                <a:lnTo>
                  <a:pt x="60960" y="1002029"/>
                </a:lnTo>
                <a:lnTo>
                  <a:pt x="63500" y="1008379"/>
                </a:lnTo>
                <a:lnTo>
                  <a:pt x="74929" y="1023619"/>
                </a:lnTo>
                <a:lnTo>
                  <a:pt x="85089" y="1031239"/>
                </a:lnTo>
                <a:lnTo>
                  <a:pt x="88900" y="1035050"/>
                </a:lnTo>
                <a:lnTo>
                  <a:pt x="93979" y="1037589"/>
                </a:lnTo>
                <a:lnTo>
                  <a:pt x="109219" y="1041400"/>
                </a:lnTo>
                <a:lnTo>
                  <a:pt x="114300" y="1041400"/>
                </a:lnTo>
                <a:lnTo>
                  <a:pt x="123189" y="1040129"/>
                </a:lnTo>
                <a:lnTo>
                  <a:pt x="132079" y="1040129"/>
                </a:lnTo>
                <a:lnTo>
                  <a:pt x="139700" y="1037589"/>
                </a:lnTo>
                <a:lnTo>
                  <a:pt x="147319" y="1033779"/>
                </a:lnTo>
                <a:lnTo>
                  <a:pt x="156210" y="1029969"/>
                </a:lnTo>
                <a:lnTo>
                  <a:pt x="162560" y="1024889"/>
                </a:lnTo>
                <a:lnTo>
                  <a:pt x="177800" y="1012189"/>
                </a:lnTo>
                <a:lnTo>
                  <a:pt x="172224" y="875029"/>
                </a:lnTo>
                <a:lnTo>
                  <a:pt x="135889" y="875029"/>
                </a:lnTo>
                <a:lnTo>
                  <a:pt x="130810" y="872489"/>
                </a:lnTo>
                <a:lnTo>
                  <a:pt x="128269" y="869950"/>
                </a:lnTo>
                <a:lnTo>
                  <a:pt x="120650" y="854709"/>
                </a:lnTo>
                <a:lnTo>
                  <a:pt x="119379" y="850900"/>
                </a:lnTo>
                <a:lnTo>
                  <a:pt x="119379" y="843279"/>
                </a:lnTo>
                <a:lnTo>
                  <a:pt x="118110" y="839469"/>
                </a:lnTo>
                <a:lnTo>
                  <a:pt x="118110" y="826769"/>
                </a:lnTo>
                <a:lnTo>
                  <a:pt x="116839" y="805179"/>
                </a:lnTo>
                <a:lnTo>
                  <a:pt x="116839" y="426719"/>
                </a:lnTo>
                <a:close/>
              </a:path>
              <a:path extrusionOk="0" h="1041400" w="177800">
                <a:moveTo>
                  <a:pt x="171450" y="855979"/>
                </a:moveTo>
                <a:lnTo>
                  <a:pt x="161289" y="864869"/>
                </a:lnTo>
                <a:lnTo>
                  <a:pt x="157479" y="867409"/>
                </a:lnTo>
                <a:lnTo>
                  <a:pt x="152400" y="869950"/>
                </a:lnTo>
                <a:lnTo>
                  <a:pt x="144779" y="875029"/>
                </a:lnTo>
                <a:lnTo>
                  <a:pt x="172224" y="875029"/>
                </a:lnTo>
                <a:lnTo>
                  <a:pt x="171450" y="855979"/>
                </a:lnTo>
                <a:close/>
              </a:path>
              <a:path extrusionOk="0" h="1041400" w="177800">
                <a:moveTo>
                  <a:pt x="171450" y="266700"/>
                </a:moveTo>
                <a:lnTo>
                  <a:pt x="0" y="266700"/>
                </a:lnTo>
                <a:lnTo>
                  <a:pt x="0" y="426719"/>
                </a:lnTo>
                <a:lnTo>
                  <a:pt x="171450" y="426719"/>
                </a:lnTo>
                <a:lnTo>
                  <a:pt x="171450" y="266700"/>
                </a:lnTo>
                <a:close/>
              </a:path>
              <a:path extrusionOk="0" h="1041400" w="177800">
                <a:moveTo>
                  <a:pt x="116839" y="0"/>
                </a:moveTo>
                <a:lnTo>
                  <a:pt x="36829" y="116839"/>
                </a:lnTo>
                <a:lnTo>
                  <a:pt x="36829" y="266700"/>
                </a:lnTo>
                <a:lnTo>
                  <a:pt x="116839" y="266700"/>
                </a:lnTo>
                <a:lnTo>
                  <a:pt x="116839"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8" name="Google Shape;328;p7"/>
          <p:cNvSpPr/>
          <p:nvPr/>
        </p:nvSpPr>
        <p:spPr>
          <a:xfrm>
            <a:off x="3983990" y="1753870"/>
            <a:ext cx="33020" cy="76200"/>
          </a:xfrm>
          <a:custGeom>
            <a:rect b="b" l="l" r="r" t="t"/>
            <a:pathLst>
              <a:path extrusionOk="0" h="76200" w="33020">
                <a:moveTo>
                  <a:pt x="0" y="0"/>
                </a:moveTo>
                <a:lnTo>
                  <a:pt x="33020" y="0"/>
                </a:lnTo>
                <a:lnTo>
                  <a:pt x="3302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29" name="Google Shape;329;p7"/>
          <p:cNvSpPr/>
          <p:nvPr/>
        </p:nvSpPr>
        <p:spPr>
          <a:xfrm>
            <a:off x="3996690" y="1859279"/>
            <a:ext cx="20320" cy="54610"/>
          </a:xfrm>
          <a:custGeom>
            <a:rect b="b" l="l" r="r" t="t"/>
            <a:pathLst>
              <a:path extrusionOk="0" h="54610" w="20320">
                <a:moveTo>
                  <a:pt x="20320" y="0"/>
                </a:moveTo>
                <a:lnTo>
                  <a:pt x="20320" y="54610"/>
                </a:lnTo>
                <a:lnTo>
                  <a:pt x="0" y="5461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0" name="Google Shape;330;p7"/>
          <p:cNvSpPr/>
          <p:nvPr/>
        </p:nvSpPr>
        <p:spPr>
          <a:xfrm>
            <a:off x="3962400" y="1913889"/>
            <a:ext cx="5080" cy="69850"/>
          </a:xfrm>
          <a:custGeom>
            <a:rect b="b" l="l" r="r" t="t"/>
            <a:pathLst>
              <a:path extrusionOk="0" h="69850" w="5079">
                <a:moveTo>
                  <a:pt x="5079" y="0"/>
                </a:moveTo>
                <a:lnTo>
                  <a:pt x="0" y="0"/>
                </a:lnTo>
                <a:lnTo>
                  <a:pt x="0" y="6985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1" name="Google Shape;331;p7"/>
          <p:cNvSpPr/>
          <p:nvPr/>
        </p:nvSpPr>
        <p:spPr>
          <a:xfrm>
            <a:off x="3962400" y="201295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2" name="Google Shape;332;p7"/>
          <p:cNvSpPr/>
          <p:nvPr/>
        </p:nvSpPr>
        <p:spPr>
          <a:xfrm>
            <a:off x="3962400" y="211708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3" name="Google Shape;333;p7"/>
          <p:cNvSpPr/>
          <p:nvPr/>
        </p:nvSpPr>
        <p:spPr>
          <a:xfrm>
            <a:off x="3962400" y="2221229"/>
            <a:ext cx="0" cy="76200"/>
          </a:xfrm>
          <a:custGeom>
            <a:rect b="b" l="l" r="r" t="t"/>
            <a:pathLst>
              <a:path extrusionOk="0" h="76200" w="120000">
                <a:moveTo>
                  <a:pt x="0" y="0"/>
                </a:moveTo>
                <a:lnTo>
                  <a:pt x="0" y="39370"/>
                </a:lnTo>
                <a:lnTo>
                  <a:pt x="0" y="71120"/>
                </a:ln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4" name="Google Shape;334;p7"/>
          <p:cNvSpPr/>
          <p:nvPr/>
        </p:nvSpPr>
        <p:spPr>
          <a:xfrm>
            <a:off x="3963670" y="2325370"/>
            <a:ext cx="46990" cy="36830"/>
          </a:xfrm>
          <a:custGeom>
            <a:rect b="b" l="l" r="r" t="t"/>
            <a:pathLst>
              <a:path extrusionOk="0" h="36830" w="46989">
                <a:moveTo>
                  <a:pt x="0" y="0"/>
                </a:moveTo>
                <a:lnTo>
                  <a:pt x="0" y="1269"/>
                </a:lnTo>
                <a:lnTo>
                  <a:pt x="1269" y="5079"/>
                </a:lnTo>
                <a:lnTo>
                  <a:pt x="1269" y="8889"/>
                </a:lnTo>
                <a:lnTo>
                  <a:pt x="1269" y="12700"/>
                </a:lnTo>
                <a:lnTo>
                  <a:pt x="2539" y="16509"/>
                </a:lnTo>
                <a:lnTo>
                  <a:pt x="3809" y="19050"/>
                </a:lnTo>
                <a:lnTo>
                  <a:pt x="5079" y="21589"/>
                </a:lnTo>
                <a:lnTo>
                  <a:pt x="6350" y="24129"/>
                </a:lnTo>
                <a:lnTo>
                  <a:pt x="7619" y="26669"/>
                </a:lnTo>
                <a:lnTo>
                  <a:pt x="8889" y="29209"/>
                </a:lnTo>
                <a:lnTo>
                  <a:pt x="10159" y="31750"/>
                </a:lnTo>
                <a:lnTo>
                  <a:pt x="11429" y="33019"/>
                </a:lnTo>
                <a:lnTo>
                  <a:pt x="12700" y="34289"/>
                </a:lnTo>
                <a:lnTo>
                  <a:pt x="15239" y="35559"/>
                </a:lnTo>
                <a:lnTo>
                  <a:pt x="17779" y="36829"/>
                </a:lnTo>
                <a:lnTo>
                  <a:pt x="19050" y="36829"/>
                </a:lnTo>
                <a:lnTo>
                  <a:pt x="20319" y="36829"/>
                </a:lnTo>
                <a:lnTo>
                  <a:pt x="24129" y="36829"/>
                </a:lnTo>
                <a:lnTo>
                  <a:pt x="26669" y="36829"/>
                </a:lnTo>
                <a:lnTo>
                  <a:pt x="30479" y="34289"/>
                </a:lnTo>
                <a:lnTo>
                  <a:pt x="34289" y="31750"/>
                </a:lnTo>
                <a:lnTo>
                  <a:pt x="39369" y="29209"/>
                </a:lnTo>
                <a:lnTo>
                  <a:pt x="43179" y="26669"/>
                </a:lnTo>
                <a:lnTo>
                  <a:pt x="46989" y="2285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5" name="Google Shape;335;p7"/>
          <p:cNvSpPr/>
          <p:nvPr/>
        </p:nvSpPr>
        <p:spPr>
          <a:xfrm>
            <a:off x="4017009" y="2363470"/>
            <a:ext cx="3810" cy="76200"/>
          </a:xfrm>
          <a:custGeom>
            <a:rect b="b" l="l" r="r" t="t"/>
            <a:pathLst>
              <a:path extrusionOk="0" h="76200" w="3810">
                <a:moveTo>
                  <a:pt x="0" y="0"/>
                </a:moveTo>
                <a:lnTo>
                  <a:pt x="381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6" name="Google Shape;336;p7"/>
          <p:cNvSpPr/>
          <p:nvPr/>
        </p:nvSpPr>
        <p:spPr>
          <a:xfrm>
            <a:off x="3986529" y="2467610"/>
            <a:ext cx="36830" cy="55880"/>
          </a:xfrm>
          <a:custGeom>
            <a:rect b="b" l="l" r="r" t="t"/>
            <a:pathLst>
              <a:path extrusionOk="0" h="55880" w="36829">
                <a:moveTo>
                  <a:pt x="35560" y="0"/>
                </a:moveTo>
                <a:lnTo>
                  <a:pt x="36830" y="31750"/>
                </a:lnTo>
                <a:lnTo>
                  <a:pt x="29210" y="38100"/>
                </a:lnTo>
                <a:lnTo>
                  <a:pt x="21590" y="44450"/>
                </a:lnTo>
                <a:lnTo>
                  <a:pt x="15240" y="49529"/>
                </a:lnTo>
                <a:lnTo>
                  <a:pt x="6350" y="53339"/>
                </a:lnTo>
                <a:lnTo>
                  <a:pt x="0" y="5587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7" name="Google Shape;337;p7"/>
          <p:cNvSpPr/>
          <p:nvPr/>
        </p:nvSpPr>
        <p:spPr>
          <a:xfrm>
            <a:off x="3902709" y="2482850"/>
            <a:ext cx="55880" cy="45720"/>
          </a:xfrm>
          <a:custGeom>
            <a:rect b="b" l="l" r="r" t="t"/>
            <a:pathLst>
              <a:path extrusionOk="0" h="45719" w="55879">
                <a:moveTo>
                  <a:pt x="55879" y="45720"/>
                </a:moveTo>
                <a:lnTo>
                  <a:pt x="52069" y="45720"/>
                </a:lnTo>
                <a:lnTo>
                  <a:pt x="46989" y="44450"/>
                </a:lnTo>
                <a:lnTo>
                  <a:pt x="41910" y="43179"/>
                </a:lnTo>
                <a:lnTo>
                  <a:pt x="36829" y="41910"/>
                </a:lnTo>
                <a:lnTo>
                  <a:pt x="31750" y="39370"/>
                </a:lnTo>
                <a:lnTo>
                  <a:pt x="27939" y="35560"/>
                </a:lnTo>
                <a:lnTo>
                  <a:pt x="22860" y="31750"/>
                </a:lnTo>
                <a:lnTo>
                  <a:pt x="17779" y="27939"/>
                </a:lnTo>
                <a:lnTo>
                  <a:pt x="13969" y="22860"/>
                </a:lnTo>
                <a:lnTo>
                  <a:pt x="10160" y="17779"/>
                </a:lnTo>
                <a:lnTo>
                  <a:pt x="6350" y="12700"/>
                </a:lnTo>
                <a:lnTo>
                  <a:pt x="3810" y="6350"/>
                </a:lnTo>
                <a:lnTo>
                  <a:pt x="1269" y="127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8" name="Google Shape;338;p7"/>
          <p:cNvSpPr/>
          <p:nvPr/>
        </p:nvSpPr>
        <p:spPr>
          <a:xfrm>
            <a:off x="3883659" y="2381250"/>
            <a:ext cx="10160" cy="74930"/>
          </a:xfrm>
          <a:custGeom>
            <a:rect b="b" l="l" r="r" t="t"/>
            <a:pathLst>
              <a:path extrusionOk="0" h="74930" w="10160">
                <a:moveTo>
                  <a:pt x="10160" y="74929"/>
                </a:moveTo>
                <a:lnTo>
                  <a:pt x="8889" y="66039"/>
                </a:lnTo>
                <a:lnTo>
                  <a:pt x="6350" y="57150"/>
                </a:lnTo>
                <a:lnTo>
                  <a:pt x="5079" y="48260"/>
                </a:lnTo>
                <a:lnTo>
                  <a:pt x="3810" y="38100"/>
                </a:lnTo>
                <a:lnTo>
                  <a:pt x="2539" y="26670"/>
                </a:lnTo>
                <a:lnTo>
                  <a:pt x="1269" y="16510"/>
                </a:lnTo>
                <a:lnTo>
                  <a:pt x="1269" y="381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39" name="Google Shape;339;p7"/>
          <p:cNvSpPr/>
          <p:nvPr/>
        </p:nvSpPr>
        <p:spPr>
          <a:xfrm>
            <a:off x="3882390" y="2275839"/>
            <a:ext cx="0" cy="76200"/>
          </a:xfrm>
          <a:custGeom>
            <a:rect b="b" l="l" r="r" t="t"/>
            <a:pathLst>
              <a:path extrusionOk="0" h="76200" w="120000">
                <a:moveTo>
                  <a:pt x="0" y="76200"/>
                </a:moveTo>
                <a:lnTo>
                  <a:pt x="0" y="57150"/>
                </a:lnTo>
                <a:lnTo>
                  <a:pt x="0" y="1778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0" name="Google Shape;340;p7"/>
          <p:cNvSpPr/>
          <p:nvPr/>
        </p:nvSpPr>
        <p:spPr>
          <a:xfrm>
            <a:off x="3882390" y="2171700"/>
            <a:ext cx="0" cy="76200"/>
          </a:xfrm>
          <a:custGeom>
            <a:rect b="b" l="l" r="r" t="t"/>
            <a:pathLst>
              <a:path extrusionOk="0" h="76200" w="120000">
                <a:moveTo>
                  <a:pt x="0" y="76200"/>
                </a:moveTo>
                <a:lnTo>
                  <a:pt x="0" y="7238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1" name="Google Shape;341;p7"/>
          <p:cNvSpPr/>
          <p:nvPr/>
        </p:nvSpPr>
        <p:spPr>
          <a:xfrm>
            <a:off x="3882390" y="206756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2" name="Google Shape;342;p7"/>
          <p:cNvSpPr/>
          <p:nvPr/>
        </p:nvSpPr>
        <p:spPr>
          <a:xfrm>
            <a:off x="3882390" y="196342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3" name="Google Shape;343;p7"/>
          <p:cNvSpPr/>
          <p:nvPr/>
        </p:nvSpPr>
        <p:spPr>
          <a:xfrm>
            <a:off x="3845559" y="1894839"/>
            <a:ext cx="36830" cy="39370"/>
          </a:xfrm>
          <a:custGeom>
            <a:rect b="b" l="l" r="r" t="t"/>
            <a:pathLst>
              <a:path extrusionOk="0" h="39369" w="36829">
                <a:moveTo>
                  <a:pt x="36829" y="39370"/>
                </a:moveTo>
                <a:lnTo>
                  <a:pt x="36829" y="19050"/>
                </a:lnTo>
                <a:lnTo>
                  <a:pt x="0" y="1905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4" name="Google Shape;344;p7"/>
          <p:cNvSpPr/>
          <p:nvPr/>
        </p:nvSpPr>
        <p:spPr>
          <a:xfrm>
            <a:off x="3845559" y="179070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5" name="Google Shape;345;p7"/>
          <p:cNvSpPr/>
          <p:nvPr/>
        </p:nvSpPr>
        <p:spPr>
          <a:xfrm>
            <a:off x="3845559" y="1723389"/>
            <a:ext cx="36830" cy="39370"/>
          </a:xfrm>
          <a:custGeom>
            <a:rect b="b" l="l" r="r" t="t"/>
            <a:pathLst>
              <a:path extrusionOk="0" h="39369" w="36829">
                <a:moveTo>
                  <a:pt x="0" y="39370"/>
                </a:moveTo>
                <a:lnTo>
                  <a:pt x="0" y="30480"/>
                </a:lnTo>
                <a:lnTo>
                  <a:pt x="36829" y="30480"/>
                </a:lnTo>
                <a:lnTo>
                  <a:pt x="3682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6" name="Google Shape;346;p7"/>
          <p:cNvSpPr/>
          <p:nvPr/>
        </p:nvSpPr>
        <p:spPr>
          <a:xfrm>
            <a:off x="3882390" y="161925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7" name="Google Shape;347;p7"/>
          <p:cNvSpPr/>
          <p:nvPr/>
        </p:nvSpPr>
        <p:spPr>
          <a:xfrm>
            <a:off x="3888740" y="1530350"/>
            <a:ext cx="43180" cy="62230"/>
          </a:xfrm>
          <a:custGeom>
            <a:rect b="b" l="l" r="r" t="t"/>
            <a:pathLst>
              <a:path extrusionOk="0" h="62230" w="43179">
                <a:moveTo>
                  <a:pt x="0" y="62229"/>
                </a:moveTo>
                <a:lnTo>
                  <a:pt x="4318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8" name="Google Shape;348;p7"/>
          <p:cNvSpPr/>
          <p:nvPr/>
        </p:nvSpPr>
        <p:spPr>
          <a:xfrm>
            <a:off x="3948429" y="1487169"/>
            <a:ext cx="13970" cy="50800"/>
          </a:xfrm>
          <a:custGeom>
            <a:rect b="b" l="l" r="r" t="t"/>
            <a:pathLst>
              <a:path extrusionOk="0" h="50800" w="13970">
                <a:moveTo>
                  <a:pt x="0" y="20319"/>
                </a:moveTo>
                <a:lnTo>
                  <a:pt x="13970" y="0"/>
                </a:lnTo>
                <a:lnTo>
                  <a:pt x="13970" y="508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49" name="Google Shape;349;p7"/>
          <p:cNvSpPr/>
          <p:nvPr/>
        </p:nvSpPr>
        <p:spPr>
          <a:xfrm>
            <a:off x="3968750" y="1567180"/>
            <a:ext cx="0" cy="193040"/>
          </a:xfrm>
          <a:custGeom>
            <a:rect b="b" l="l" r="r" t="t"/>
            <a:pathLst>
              <a:path extrusionOk="0" h="193039" w="120000">
                <a:moveTo>
                  <a:pt x="0" y="0"/>
                </a:moveTo>
                <a:lnTo>
                  <a:pt x="0" y="193040"/>
                </a:lnTo>
              </a:path>
            </a:pathLst>
          </a:custGeom>
          <a:noFill/>
          <a:ln cap="flat" cmpd="sng" w="2157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0" name="Google Shape;350;p7"/>
          <p:cNvSpPr/>
          <p:nvPr/>
        </p:nvSpPr>
        <p:spPr>
          <a:xfrm>
            <a:off x="4072890" y="1466850"/>
            <a:ext cx="80010" cy="185420"/>
          </a:xfrm>
          <a:custGeom>
            <a:rect b="b" l="l" r="r" t="t"/>
            <a:pathLst>
              <a:path extrusionOk="0" h="185419" w="80010">
                <a:moveTo>
                  <a:pt x="80010" y="0"/>
                </a:moveTo>
                <a:lnTo>
                  <a:pt x="0" y="0"/>
                </a:lnTo>
                <a:lnTo>
                  <a:pt x="0" y="185420"/>
                </a:lnTo>
                <a:lnTo>
                  <a:pt x="80010" y="185420"/>
                </a:lnTo>
                <a:lnTo>
                  <a:pt x="80010"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1" name="Google Shape;351;p7"/>
          <p:cNvSpPr/>
          <p:nvPr/>
        </p:nvSpPr>
        <p:spPr>
          <a:xfrm>
            <a:off x="4072890" y="1753870"/>
            <a:ext cx="80010" cy="758190"/>
          </a:xfrm>
          <a:custGeom>
            <a:rect b="b" l="l" r="r" t="t"/>
            <a:pathLst>
              <a:path extrusionOk="0" h="758189" w="80010">
                <a:moveTo>
                  <a:pt x="80010" y="0"/>
                </a:moveTo>
                <a:lnTo>
                  <a:pt x="0" y="0"/>
                </a:lnTo>
                <a:lnTo>
                  <a:pt x="0" y="758189"/>
                </a:lnTo>
                <a:lnTo>
                  <a:pt x="80010" y="758189"/>
                </a:lnTo>
                <a:lnTo>
                  <a:pt x="80010"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2" name="Google Shape;352;p7"/>
          <p:cNvSpPr/>
          <p:nvPr/>
        </p:nvSpPr>
        <p:spPr>
          <a:xfrm>
            <a:off x="4072890" y="1576069"/>
            <a:ext cx="8890" cy="76200"/>
          </a:xfrm>
          <a:custGeom>
            <a:rect b="b" l="l" r="r" t="t"/>
            <a:pathLst>
              <a:path extrusionOk="0" h="76200" w="8889">
                <a:moveTo>
                  <a:pt x="8889" y="76200"/>
                </a:moveTo>
                <a:lnTo>
                  <a:pt x="0" y="7620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3" name="Google Shape;353;p7"/>
          <p:cNvSpPr/>
          <p:nvPr/>
        </p:nvSpPr>
        <p:spPr>
          <a:xfrm>
            <a:off x="4072890" y="1471930"/>
            <a:ext cx="0" cy="74930"/>
          </a:xfrm>
          <a:custGeom>
            <a:rect b="b" l="l" r="r" t="t"/>
            <a:pathLst>
              <a:path extrusionOk="0" h="74930" w="120000">
                <a:moveTo>
                  <a:pt x="0" y="7493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4" name="Google Shape;354;p7"/>
          <p:cNvSpPr/>
          <p:nvPr/>
        </p:nvSpPr>
        <p:spPr>
          <a:xfrm>
            <a:off x="4095750" y="1466850"/>
            <a:ext cx="57150" cy="19050"/>
          </a:xfrm>
          <a:custGeom>
            <a:rect b="b" l="l" r="r" t="t"/>
            <a:pathLst>
              <a:path extrusionOk="0" h="19050" w="57150">
                <a:moveTo>
                  <a:pt x="0" y="0"/>
                </a:moveTo>
                <a:lnTo>
                  <a:pt x="57150" y="0"/>
                </a:lnTo>
                <a:lnTo>
                  <a:pt x="57150" y="1905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5" name="Google Shape;355;p7"/>
          <p:cNvSpPr/>
          <p:nvPr/>
        </p:nvSpPr>
        <p:spPr>
          <a:xfrm>
            <a:off x="4152900" y="151383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6" name="Google Shape;356;p7"/>
          <p:cNvSpPr/>
          <p:nvPr/>
        </p:nvSpPr>
        <p:spPr>
          <a:xfrm>
            <a:off x="4109720" y="1617980"/>
            <a:ext cx="43180" cy="34290"/>
          </a:xfrm>
          <a:custGeom>
            <a:rect b="b" l="l" r="r" t="t"/>
            <a:pathLst>
              <a:path extrusionOk="0" h="34289" w="43179">
                <a:moveTo>
                  <a:pt x="43179" y="0"/>
                </a:moveTo>
                <a:lnTo>
                  <a:pt x="43179" y="34290"/>
                </a:lnTo>
                <a:lnTo>
                  <a:pt x="0" y="3429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7" name="Google Shape;357;p7"/>
          <p:cNvSpPr/>
          <p:nvPr/>
        </p:nvSpPr>
        <p:spPr>
          <a:xfrm>
            <a:off x="4072890" y="2435860"/>
            <a:ext cx="5080" cy="76200"/>
          </a:xfrm>
          <a:custGeom>
            <a:rect b="b" l="l" r="r" t="t"/>
            <a:pathLst>
              <a:path extrusionOk="0" h="76200" w="5079">
                <a:moveTo>
                  <a:pt x="5080" y="76200"/>
                </a:moveTo>
                <a:lnTo>
                  <a:pt x="0" y="7620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8" name="Google Shape;358;p7"/>
          <p:cNvSpPr/>
          <p:nvPr/>
        </p:nvSpPr>
        <p:spPr>
          <a:xfrm>
            <a:off x="4072890" y="233172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59" name="Google Shape;359;p7"/>
          <p:cNvSpPr/>
          <p:nvPr/>
        </p:nvSpPr>
        <p:spPr>
          <a:xfrm>
            <a:off x="4072890" y="2227579"/>
            <a:ext cx="0" cy="74930"/>
          </a:xfrm>
          <a:custGeom>
            <a:rect b="b" l="l" r="r" t="t"/>
            <a:pathLst>
              <a:path extrusionOk="0" h="74930" w="120000">
                <a:moveTo>
                  <a:pt x="0" y="7493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0" name="Google Shape;360;p7"/>
          <p:cNvSpPr/>
          <p:nvPr/>
        </p:nvSpPr>
        <p:spPr>
          <a:xfrm>
            <a:off x="4072890" y="212217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1" name="Google Shape;361;p7"/>
          <p:cNvSpPr/>
          <p:nvPr/>
        </p:nvSpPr>
        <p:spPr>
          <a:xfrm>
            <a:off x="4072890" y="201802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2" name="Google Shape;362;p7"/>
          <p:cNvSpPr/>
          <p:nvPr/>
        </p:nvSpPr>
        <p:spPr>
          <a:xfrm>
            <a:off x="4072890" y="191388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3" name="Google Shape;363;p7"/>
          <p:cNvSpPr/>
          <p:nvPr/>
        </p:nvSpPr>
        <p:spPr>
          <a:xfrm>
            <a:off x="4072890" y="180975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4" name="Google Shape;364;p7"/>
          <p:cNvSpPr/>
          <p:nvPr/>
        </p:nvSpPr>
        <p:spPr>
          <a:xfrm>
            <a:off x="4072890" y="1753870"/>
            <a:ext cx="48260" cy="26670"/>
          </a:xfrm>
          <a:custGeom>
            <a:rect b="b" l="l" r="r" t="t"/>
            <a:pathLst>
              <a:path extrusionOk="0" h="26669" w="48260">
                <a:moveTo>
                  <a:pt x="0" y="26669"/>
                </a:moveTo>
                <a:lnTo>
                  <a:pt x="0" y="0"/>
                </a:lnTo>
                <a:lnTo>
                  <a:pt x="4826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5" name="Google Shape;365;p7"/>
          <p:cNvSpPr/>
          <p:nvPr/>
        </p:nvSpPr>
        <p:spPr>
          <a:xfrm>
            <a:off x="4150359" y="1753870"/>
            <a:ext cx="2540" cy="73660"/>
          </a:xfrm>
          <a:custGeom>
            <a:rect b="b" l="l" r="r" t="t"/>
            <a:pathLst>
              <a:path extrusionOk="0" h="73660" w="2539">
                <a:moveTo>
                  <a:pt x="0" y="0"/>
                </a:moveTo>
                <a:lnTo>
                  <a:pt x="2539" y="0"/>
                </a:lnTo>
                <a:lnTo>
                  <a:pt x="2539" y="7365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6" name="Google Shape;366;p7"/>
          <p:cNvSpPr/>
          <p:nvPr/>
        </p:nvSpPr>
        <p:spPr>
          <a:xfrm>
            <a:off x="4152900" y="1856739"/>
            <a:ext cx="0" cy="74930"/>
          </a:xfrm>
          <a:custGeom>
            <a:rect b="b" l="l" r="r" t="t"/>
            <a:pathLst>
              <a:path extrusionOk="0" h="74930" w="120000">
                <a:moveTo>
                  <a:pt x="0" y="0"/>
                </a:move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7" name="Google Shape;367;p7"/>
          <p:cNvSpPr/>
          <p:nvPr/>
        </p:nvSpPr>
        <p:spPr>
          <a:xfrm>
            <a:off x="4152900" y="196087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8" name="Google Shape;368;p7"/>
          <p:cNvSpPr/>
          <p:nvPr/>
        </p:nvSpPr>
        <p:spPr>
          <a:xfrm>
            <a:off x="4152900" y="206502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69" name="Google Shape;369;p7"/>
          <p:cNvSpPr/>
          <p:nvPr/>
        </p:nvSpPr>
        <p:spPr>
          <a:xfrm>
            <a:off x="4152900" y="216916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0" name="Google Shape;370;p7"/>
          <p:cNvSpPr/>
          <p:nvPr/>
        </p:nvSpPr>
        <p:spPr>
          <a:xfrm>
            <a:off x="4152900" y="227330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1" name="Google Shape;371;p7"/>
          <p:cNvSpPr/>
          <p:nvPr/>
        </p:nvSpPr>
        <p:spPr>
          <a:xfrm>
            <a:off x="4152900" y="2378710"/>
            <a:ext cx="0" cy="74930"/>
          </a:xfrm>
          <a:custGeom>
            <a:rect b="b" l="l" r="r" t="t"/>
            <a:pathLst>
              <a:path extrusionOk="0" h="74930" w="120000">
                <a:moveTo>
                  <a:pt x="0" y="0"/>
                </a:moveTo>
                <a:lnTo>
                  <a:pt x="0" y="749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2" name="Google Shape;372;p7"/>
          <p:cNvSpPr/>
          <p:nvPr/>
        </p:nvSpPr>
        <p:spPr>
          <a:xfrm>
            <a:off x="4105909" y="2482850"/>
            <a:ext cx="46990" cy="29209"/>
          </a:xfrm>
          <a:custGeom>
            <a:rect b="b" l="l" r="r" t="t"/>
            <a:pathLst>
              <a:path extrusionOk="0" h="29210" w="46989">
                <a:moveTo>
                  <a:pt x="46989" y="0"/>
                </a:moveTo>
                <a:lnTo>
                  <a:pt x="46989" y="29210"/>
                </a:lnTo>
                <a:lnTo>
                  <a:pt x="0" y="2921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3" name="Google Shape;373;p7"/>
          <p:cNvSpPr/>
          <p:nvPr/>
        </p:nvSpPr>
        <p:spPr>
          <a:xfrm>
            <a:off x="5109209" y="2067560"/>
            <a:ext cx="85090" cy="444500"/>
          </a:xfrm>
          <a:custGeom>
            <a:rect b="b" l="l" r="r" t="t"/>
            <a:pathLst>
              <a:path extrusionOk="0" h="444500" w="85089">
                <a:moveTo>
                  <a:pt x="0" y="444500"/>
                </a:moveTo>
                <a:lnTo>
                  <a:pt x="85089" y="444500"/>
                </a:lnTo>
                <a:lnTo>
                  <a:pt x="85089" y="0"/>
                </a:lnTo>
                <a:lnTo>
                  <a:pt x="0" y="0"/>
                </a:lnTo>
                <a:lnTo>
                  <a:pt x="0" y="44450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4" name="Google Shape;374;p7"/>
          <p:cNvSpPr/>
          <p:nvPr/>
        </p:nvSpPr>
        <p:spPr>
          <a:xfrm>
            <a:off x="5109209" y="1889760"/>
            <a:ext cx="259079" cy="177800"/>
          </a:xfrm>
          <a:custGeom>
            <a:rect b="b" l="l" r="r" t="t"/>
            <a:pathLst>
              <a:path extrusionOk="0" h="177800" w="259079">
                <a:moveTo>
                  <a:pt x="0" y="177800"/>
                </a:moveTo>
                <a:lnTo>
                  <a:pt x="259079" y="177800"/>
                </a:lnTo>
                <a:lnTo>
                  <a:pt x="259079" y="0"/>
                </a:lnTo>
                <a:lnTo>
                  <a:pt x="0" y="0"/>
                </a:lnTo>
                <a:lnTo>
                  <a:pt x="0" y="17780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5" name="Google Shape;375;p7"/>
          <p:cNvSpPr/>
          <p:nvPr/>
        </p:nvSpPr>
        <p:spPr>
          <a:xfrm>
            <a:off x="5109209" y="1643379"/>
            <a:ext cx="85090" cy="246379"/>
          </a:xfrm>
          <a:custGeom>
            <a:rect b="b" l="l" r="r" t="t"/>
            <a:pathLst>
              <a:path extrusionOk="0" h="246380" w="85089">
                <a:moveTo>
                  <a:pt x="0" y="246379"/>
                </a:moveTo>
                <a:lnTo>
                  <a:pt x="85089" y="246379"/>
                </a:lnTo>
                <a:lnTo>
                  <a:pt x="85089" y="0"/>
                </a:lnTo>
                <a:lnTo>
                  <a:pt x="0" y="0"/>
                </a:lnTo>
                <a:lnTo>
                  <a:pt x="0" y="246379"/>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6" name="Google Shape;376;p7"/>
          <p:cNvSpPr/>
          <p:nvPr/>
        </p:nvSpPr>
        <p:spPr>
          <a:xfrm>
            <a:off x="5109209" y="1466850"/>
            <a:ext cx="287020" cy="176530"/>
          </a:xfrm>
          <a:custGeom>
            <a:rect b="b" l="l" r="r" t="t"/>
            <a:pathLst>
              <a:path extrusionOk="0" h="176530" w="287020">
                <a:moveTo>
                  <a:pt x="0" y="176529"/>
                </a:moveTo>
                <a:lnTo>
                  <a:pt x="287019" y="176529"/>
                </a:lnTo>
                <a:lnTo>
                  <a:pt x="287019" y="0"/>
                </a:lnTo>
                <a:lnTo>
                  <a:pt x="0" y="0"/>
                </a:lnTo>
                <a:lnTo>
                  <a:pt x="0" y="176529"/>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7" name="Google Shape;377;p7"/>
          <p:cNvSpPr/>
          <p:nvPr/>
        </p:nvSpPr>
        <p:spPr>
          <a:xfrm>
            <a:off x="5109209" y="243586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8" name="Google Shape;378;p7"/>
          <p:cNvSpPr/>
          <p:nvPr/>
        </p:nvSpPr>
        <p:spPr>
          <a:xfrm>
            <a:off x="5109209" y="233172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79" name="Google Shape;379;p7"/>
          <p:cNvSpPr/>
          <p:nvPr/>
        </p:nvSpPr>
        <p:spPr>
          <a:xfrm>
            <a:off x="5109209" y="2227579"/>
            <a:ext cx="0" cy="74930"/>
          </a:xfrm>
          <a:custGeom>
            <a:rect b="b" l="l" r="r" t="t"/>
            <a:pathLst>
              <a:path extrusionOk="0" h="74930" w="120000">
                <a:moveTo>
                  <a:pt x="0" y="7493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0" name="Google Shape;380;p7"/>
          <p:cNvSpPr/>
          <p:nvPr/>
        </p:nvSpPr>
        <p:spPr>
          <a:xfrm>
            <a:off x="5109209" y="212217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1" name="Google Shape;381;p7"/>
          <p:cNvSpPr/>
          <p:nvPr/>
        </p:nvSpPr>
        <p:spPr>
          <a:xfrm>
            <a:off x="5109209" y="201802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2" name="Google Shape;382;p7"/>
          <p:cNvSpPr/>
          <p:nvPr/>
        </p:nvSpPr>
        <p:spPr>
          <a:xfrm>
            <a:off x="5109209" y="191388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3" name="Google Shape;383;p7"/>
          <p:cNvSpPr/>
          <p:nvPr/>
        </p:nvSpPr>
        <p:spPr>
          <a:xfrm>
            <a:off x="5109209" y="180975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4" name="Google Shape;384;p7"/>
          <p:cNvSpPr/>
          <p:nvPr/>
        </p:nvSpPr>
        <p:spPr>
          <a:xfrm>
            <a:off x="5109209" y="170433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5" name="Google Shape;385;p7"/>
          <p:cNvSpPr/>
          <p:nvPr/>
        </p:nvSpPr>
        <p:spPr>
          <a:xfrm>
            <a:off x="5109209" y="160020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6" name="Google Shape;386;p7"/>
          <p:cNvSpPr/>
          <p:nvPr/>
        </p:nvSpPr>
        <p:spPr>
          <a:xfrm>
            <a:off x="5109209" y="149606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7" name="Google Shape;387;p7"/>
          <p:cNvSpPr/>
          <p:nvPr/>
        </p:nvSpPr>
        <p:spPr>
          <a:xfrm>
            <a:off x="5109209" y="1466850"/>
            <a:ext cx="74930" cy="1270"/>
          </a:xfrm>
          <a:custGeom>
            <a:rect b="b" l="l" r="r" t="t"/>
            <a:pathLst>
              <a:path extrusionOk="0" h="1269" w="74929">
                <a:moveTo>
                  <a:pt x="0" y="1270"/>
                </a:moveTo>
                <a:lnTo>
                  <a:pt x="0" y="0"/>
                </a:lnTo>
                <a:lnTo>
                  <a:pt x="7492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8" name="Google Shape;388;p7"/>
          <p:cNvSpPr/>
          <p:nvPr/>
        </p:nvSpPr>
        <p:spPr>
          <a:xfrm>
            <a:off x="5213350" y="1466850"/>
            <a:ext cx="74930" cy="0"/>
          </a:xfrm>
          <a:custGeom>
            <a:rect b="b" l="l" r="r" t="t"/>
            <a:pathLst>
              <a:path extrusionOk="0" h="120000" w="74929">
                <a:moveTo>
                  <a:pt x="0" y="0"/>
                </a:moveTo>
                <a:lnTo>
                  <a:pt x="7492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89" name="Google Shape;389;p7"/>
          <p:cNvSpPr/>
          <p:nvPr/>
        </p:nvSpPr>
        <p:spPr>
          <a:xfrm>
            <a:off x="5317490" y="1466850"/>
            <a:ext cx="76200" cy="0"/>
          </a:xfrm>
          <a:custGeom>
            <a:rect b="b" l="l" r="r" t="t"/>
            <a:pathLst>
              <a:path extrusionOk="0" h="120000" w="76200">
                <a:moveTo>
                  <a:pt x="0" y="0"/>
                </a:moveTo>
                <a:lnTo>
                  <a:pt x="7620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0" name="Google Shape;390;p7"/>
          <p:cNvSpPr/>
          <p:nvPr/>
        </p:nvSpPr>
        <p:spPr>
          <a:xfrm>
            <a:off x="5396229" y="1492250"/>
            <a:ext cx="0" cy="74930"/>
          </a:xfrm>
          <a:custGeom>
            <a:rect b="b" l="l" r="r" t="t"/>
            <a:pathLst>
              <a:path extrusionOk="0" h="74930" w="120000">
                <a:moveTo>
                  <a:pt x="0" y="0"/>
                </a:moveTo>
                <a:lnTo>
                  <a:pt x="0" y="7492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1" name="Google Shape;391;p7"/>
          <p:cNvSpPr/>
          <p:nvPr/>
        </p:nvSpPr>
        <p:spPr>
          <a:xfrm>
            <a:off x="5367020" y="1596389"/>
            <a:ext cx="29209" cy="46990"/>
          </a:xfrm>
          <a:custGeom>
            <a:rect b="b" l="l" r="r" t="t"/>
            <a:pathLst>
              <a:path extrusionOk="0" h="46989" w="29210">
                <a:moveTo>
                  <a:pt x="29209" y="0"/>
                </a:moveTo>
                <a:lnTo>
                  <a:pt x="29209" y="46989"/>
                </a:lnTo>
                <a:lnTo>
                  <a:pt x="0" y="4698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2" name="Google Shape;392;p7"/>
          <p:cNvSpPr/>
          <p:nvPr/>
        </p:nvSpPr>
        <p:spPr>
          <a:xfrm>
            <a:off x="5262879" y="1643379"/>
            <a:ext cx="76200" cy="0"/>
          </a:xfrm>
          <a:custGeom>
            <a:rect b="b" l="l" r="r" t="t"/>
            <a:pathLst>
              <a:path extrusionOk="0" h="120000" w="76200">
                <a:moveTo>
                  <a:pt x="76200" y="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3" name="Google Shape;393;p7"/>
          <p:cNvSpPr/>
          <p:nvPr/>
        </p:nvSpPr>
        <p:spPr>
          <a:xfrm>
            <a:off x="5194300" y="1643379"/>
            <a:ext cx="40640" cy="35560"/>
          </a:xfrm>
          <a:custGeom>
            <a:rect b="b" l="l" r="r" t="t"/>
            <a:pathLst>
              <a:path extrusionOk="0" h="35560" w="40639">
                <a:moveTo>
                  <a:pt x="40639" y="0"/>
                </a:moveTo>
                <a:lnTo>
                  <a:pt x="0" y="0"/>
                </a:lnTo>
                <a:lnTo>
                  <a:pt x="0" y="3556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4" name="Google Shape;394;p7"/>
          <p:cNvSpPr/>
          <p:nvPr/>
        </p:nvSpPr>
        <p:spPr>
          <a:xfrm>
            <a:off x="5194300" y="170815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5" name="Google Shape;395;p7"/>
          <p:cNvSpPr/>
          <p:nvPr/>
        </p:nvSpPr>
        <p:spPr>
          <a:xfrm>
            <a:off x="5194300" y="181228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6" name="Google Shape;396;p7"/>
          <p:cNvSpPr/>
          <p:nvPr/>
        </p:nvSpPr>
        <p:spPr>
          <a:xfrm>
            <a:off x="5220970" y="1889760"/>
            <a:ext cx="76200" cy="0"/>
          </a:xfrm>
          <a:custGeom>
            <a:rect b="b" l="l" r="r" t="t"/>
            <a:pathLst>
              <a:path extrusionOk="0" h="120000" w="76200">
                <a:moveTo>
                  <a:pt x="0" y="0"/>
                </a:moveTo>
                <a:lnTo>
                  <a:pt x="7620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7" name="Google Shape;397;p7"/>
          <p:cNvSpPr/>
          <p:nvPr/>
        </p:nvSpPr>
        <p:spPr>
          <a:xfrm>
            <a:off x="5325109" y="1889760"/>
            <a:ext cx="43180" cy="33020"/>
          </a:xfrm>
          <a:custGeom>
            <a:rect b="b" l="l" r="r" t="t"/>
            <a:pathLst>
              <a:path extrusionOk="0" h="33019" w="43179">
                <a:moveTo>
                  <a:pt x="0" y="0"/>
                </a:moveTo>
                <a:lnTo>
                  <a:pt x="43179" y="0"/>
                </a:lnTo>
                <a:lnTo>
                  <a:pt x="43179" y="3301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8" name="Google Shape;398;p7"/>
          <p:cNvSpPr/>
          <p:nvPr/>
        </p:nvSpPr>
        <p:spPr>
          <a:xfrm>
            <a:off x="5368290" y="1951989"/>
            <a:ext cx="0" cy="74930"/>
          </a:xfrm>
          <a:custGeom>
            <a:rect b="b" l="l" r="r" t="t"/>
            <a:pathLst>
              <a:path extrusionOk="0" h="74930" w="120000">
                <a:moveTo>
                  <a:pt x="0" y="0"/>
                </a:move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399" name="Google Shape;399;p7"/>
          <p:cNvSpPr/>
          <p:nvPr/>
        </p:nvSpPr>
        <p:spPr>
          <a:xfrm>
            <a:off x="5303520" y="2056129"/>
            <a:ext cx="64769" cy="11430"/>
          </a:xfrm>
          <a:custGeom>
            <a:rect b="b" l="l" r="r" t="t"/>
            <a:pathLst>
              <a:path extrusionOk="0" h="11430" w="64770">
                <a:moveTo>
                  <a:pt x="64769" y="0"/>
                </a:moveTo>
                <a:lnTo>
                  <a:pt x="64769" y="11430"/>
                </a:lnTo>
                <a:lnTo>
                  <a:pt x="0" y="114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0" name="Google Shape;400;p7"/>
          <p:cNvSpPr/>
          <p:nvPr/>
        </p:nvSpPr>
        <p:spPr>
          <a:xfrm>
            <a:off x="5199379" y="2067560"/>
            <a:ext cx="76200" cy="0"/>
          </a:xfrm>
          <a:custGeom>
            <a:rect b="b" l="l" r="r" t="t"/>
            <a:pathLst>
              <a:path extrusionOk="0" h="120000" w="76200">
                <a:moveTo>
                  <a:pt x="76200" y="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1" name="Google Shape;401;p7"/>
          <p:cNvSpPr/>
          <p:nvPr/>
        </p:nvSpPr>
        <p:spPr>
          <a:xfrm>
            <a:off x="5194300" y="209042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2" name="Google Shape;402;p7"/>
          <p:cNvSpPr/>
          <p:nvPr/>
        </p:nvSpPr>
        <p:spPr>
          <a:xfrm>
            <a:off x="5194300" y="2195829"/>
            <a:ext cx="0" cy="74930"/>
          </a:xfrm>
          <a:custGeom>
            <a:rect b="b" l="l" r="r" t="t"/>
            <a:pathLst>
              <a:path extrusionOk="0" h="74930" w="120000">
                <a:moveTo>
                  <a:pt x="0" y="0"/>
                </a:move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3" name="Google Shape;403;p7"/>
          <p:cNvSpPr/>
          <p:nvPr/>
        </p:nvSpPr>
        <p:spPr>
          <a:xfrm>
            <a:off x="5194300" y="229997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4" name="Google Shape;404;p7"/>
          <p:cNvSpPr/>
          <p:nvPr/>
        </p:nvSpPr>
        <p:spPr>
          <a:xfrm>
            <a:off x="5194300" y="240411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5" name="Google Shape;405;p7"/>
          <p:cNvSpPr/>
          <p:nvPr/>
        </p:nvSpPr>
        <p:spPr>
          <a:xfrm>
            <a:off x="5121909" y="2508250"/>
            <a:ext cx="72390" cy="3810"/>
          </a:xfrm>
          <a:custGeom>
            <a:rect b="b" l="l" r="r" t="t"/>
            <a:pathLst>
              <a:path extrusionOk="0" h="3810" w="72389">
                <a:moveTo>
                  <a:pt x="72389" y="0"/>
                </a:moveTo>
                <a:lnTo>
                  <a:pt x="72389" y="3810"/>
                </a:lnTo>
                <a:lnTo>
                  <a:pt x="0" y="381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6" name="Google Shape;406;p7"/>
          <p:cNvSpPr/>
          <p:nvPr/>
        </p:nvSpPr>
        <p:spPr>
          <a:xfrm>
            <a:off x="5463540" y="1753870"/>
            <a:ext cx="274320" cy="774700"/>
          </a:xfrm>
          <a:custGeom>
            <a:rect b="b" l="l" r="r" t="t"/>
            <a:pathLst>
              <a:path extrusionOk="0" h="774700" w="274320">
                <a:moveTo>
                  <a:pt x="80010" y="0"/>
                </a:moveTo>
                <a:lnTo>
                  <a:pt x="0" y="0"/>
                </a:lnTo>
                <a:lnTo>
                  <a:pt x="0" y="529589"/>
                </a:lnTo>
                <a:lnTo>
                  <a:pt x="2539" y="575309"/>
                </a:lnTo>
                <a:lnTo>
                  <a:pt x="3810" y="594359"/>
                </a:lnTo>
                <a:lnTo>
                  <a:pt x="6350" y="613409"/>
                </a:lnTo>
                <a:lnTo>
                  <a:pt x="7620" y="631189"/>
                </a:lnTo>
                <a:lnTo>
                  <a:pt x="10160" y="646429"/>
                </a:lnTo>
                <a:lnTo>
                  <a:pt x="13970" y="661669"/>
                </a:lnTo>
                <a:lnTo>
                  <a:pt x="16510" y="675639"/>
                </a:lnTo>
                <a:lnTo>
                  <a:pt x="20320" y="688339"/>
                </a:lnTo>
                <a:lnTo>
                  <a:pt x="25400" y="701039"/>
                </a:lnTo>
                <a:lnTo>
                  <a:pt x="29210" y="712469"/>
                </a:lnTo>
                <a:lnTo>
                  <a:pt x="58420" y="755650"/>
                </a:lnTo>
                <a:lnTo>
                  <a:pt x="78739" y="769619"/>
                </a:lnTo>
                <a:lnTo>
                  <a:pt x="85089" y="773429"/>
                </a:lnTo>
                <a:lnTo>
                  <a:pt x="92710" y="773429"/>
                </a:lnTo>
                <a:lnTo>
                  <a:pt x="100330" y="774700"/>
                </a:lnTo>
                <a:lnTo>
                  <a:pt x="115570" y="772159"/>
                </a:lnTo>
                <a:lnTo>
                  <a:pt x="121920" y="769619"/>
                </a:lnTo>
                <a:lnTo>
                  <a:pt x="129539" y="765809"/>
                </a:lnTo>
                <a:lnTo>
                  <a:pt x="135889" y="760729"/>
                </a:lnTo>
                <a:lnTo>
                  <a:pt x="143510" y="755650"/>
                </a:lnTo>
                <a:lnTo>
                  <a:pt x="149860" y="748029"/>
                </a:lnTo>
                <a:lnTo>
                  <a:pt x="157480" y="740409"/>
                </a:lnTo>
                <a:lnTo>
                  <a:pt x="170180" y="720089"/>
                </a:lnTo>
                <a:lnTo>
                  <a:pt x="175260" y="709929"/>
                </a:lnTo>
                <a:lnTo>
                  <a:pt x="181610" y="698500"/>
                </a:lnTo>
                <a:lnTo>
                  <a:pt x="191770" y="673100"/>
                </a:lnTo>
                <a:lnTo>
                  <a:pt x="196850" y="659129"/>
                </a:lnTo>
                <a:lnTo>
                  <a:pt x="200660" y="643889"/>
                </a:lnTo>
                <a:lnTo>
                  <a:pt x="274320" y="643889"/>
                </a:lnTo>
                <a:lnTo>
                  <a:pt x="274320" y="622300"/>
                </a:lnTo>
                <a:lnTo>
                  <a:pt x="125730" y="622300"/>
                </a:lnTo>
                <a:lnTo>
                  <a:pt x="120650" y="621029"/>
                </a:lnTo>
                <a:lnTo>
                  <a:pt x="92710" y="582929"/>
                </a:lnTo>
                <a:lnTo>
                  <a:pt x="88900" y="567689"/>
                </a:lnTo>
                <a:lnTo>
                  <a:pt x="86360" y="560069"/>
                </a:lnTo>
                <a:lnTo>
                  <a:pt x="86360" y="552450"/>
                </a:lnTo>
                <a:lnTo>
                  <a:pt x="83820" y="543559"/>
                </a:lnTo>
                <a:lnTo>
                  <a:pt x="83820" y="532129"/>
                </a:lnTo>
                <a:lnTo>
                  <a:pt x="82550" y="518159"/>
                </a:lnTo>
                <a:lnTo>
                  <a:pt x="81280" y="499109"/>
                </a:lnTo>
                <a:lnTo>
                  <a:pt x="81280" y="476250"/>
                </a:lnTo>
                <a:lnTo>
                  <a:pt x="80010" y="420369"/>
                </a:lnTo>
                <a:lnTo>
                  <a:pt x="80010" y="0"/>
                </a:lnTo>
                <a:close/>
              </a:path>
              <a:path extrusionOk="0" h="774700" w="274320">
                <a:moveTo>
                  <a:pt x="274320" y="643889"/>
                </a:moveTo>
                <a:lnTo>
                  <a:pt x="200660" y="643889"/>
                </a:lnTo>
                <a:lnTo>
                  <a:pt x="200660" y="758189"/>
                </a:lnTo>
                <a:lnTo>
                  <a:pt x="274320" y="758189"/>
                </a:lnTo>
                <a:lnTo>
                  <a:pt x="274320" y="643889"/>
                </a:lnTo>
                <a:close/>
              </a:path>
              <a:path extrusionOk="0" h="774700" w="274320">
                <a:moveTo>
                  <a:pt x="274320" y="0"/>
                </a:moveTo>
                <a:lnTo>
                  <a:pt x="194310" y="0"/>
                </a:lnTo>
                <a:lnTo>
                  <a:pt x="194310" y="393700"/>
                </a:lnTo>
                <a:lnTo>
                  <a:pt x="193039" y="452119"/>
                </a:lnTo>
                <a:lnTo>
                  <a:pt x="193039" y="476250"/>
                </a:lnTo>
                <a:lnTo>
                  <a:pt x="191770" y="495300"/>
                </a:lnTo>
                <a:lnTo>
                  <a:pt x="190500" y="511809"/>
                </a:lnTo>
                <a:lnTo>
                  <a:pt x="189230" y="518159"/>
                </a:lnTo>
                <a:lnTo>
                  <a:pt x="189230" y="524509"/>
                </a:lnTo>
                <a:lnTo>
                  <a:pt x="186689" y="534669"/>
                </a:lnTo>
                <a:lnTo>
                  <a:pt x="185420" y="544829"/>
                </a:lnTo>
                <a:lnTo>
                  <a:pt x="182880" y="552450"/>
                </a:lnTo>
                <a:lnTo>
                  <a:pt x="162560" y="600709"/>
                </a:lnTo>
                <a:lnTo>
                  <a:pt x="139700" y="621029"/>
                </a:lnTo>
                <a:lnTo>
                  <a:pt x="134620" y="621029"/>
                </a:lnTo>
                <a:lnTo>
                  <a:pt x="129539" y="622300"/>
                </a:lnTo>
                <a:lnTo>
                  <a:pt x="274320" y="622300"/>
                </a:lnTo>
                <a:lnTo>
                  <a:pt x="274320"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7" name="Google Shape;407;p7"/>
          <p:cNvSpPr/>
          <p:nvPr/>
        </p:nvSpPr>
        <p:spPr>
          <a:xfrm>
            <a:off x="5664200" y="2435860"/>
            <a:ext cx="41910" cy="76200"/>
          </a:xfrm>
          <a:custGeom>
            <a:rect b="b" l="l" r="r" t="t"/>
            <a:pathLst>
              <a:path extrusionOk="0" h="76200" w="41910">
                <a:moveTo>
                  <a:pt x="41910" y="76200"/>
                </a:moveTo>
                <a:lnTo>
                  <a:pt x="0" y="7620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8" name="Google Shape;408;p7"/>
          <p:cNvSpPr/>
          <p:nvPr/>
        </p:nvSpPr>
        <p:spPr>
          <a:xfrm>
            <a:off x="5640070" y="2397760"/>
            <a:ext cx="24130" cy="63500"/>
          </a:xfrm>
          <a:custGeom>
            <a:rect b="b" l="l" r="r" t="t"/>
            <a:pathLst>
              <a:path extrusionOk="0" h="63500" w="24129">
                <a:moveTo>
                  <a:pt x="24129" y="10160"/>
                </a:moveTo>
                <a:lnTo>
                  <a:pt x="24129" y="0"/>
                </a:lnTo>
                <a:lnTo>
                  <a:pt x="20319" y="15239"/>
                </a:lnTo>
                <a:lnTo>
                  <a:pt x="15239" y="29210"/>
                </a:lnTo>
                <a:lnTo>
                  <a:pt x="10159" y="41910"/>
                </a:lnTo>
                <a:lnTo>
                  <a:pt x="5079" y="54610"/>
                </a:lnTo>
                <a:lnTo>
                  <a:pt x="0" y="635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09" name="Google Shape;409;p7"/>
          <p:cNvSpPr/>
          <p:nvPr/>
        </p:nvSpPr>
        <p:spPr>
          <a:xfrm>
            <a:off x="5566409" y="2485389"/>
            <a:ext cx="59690" cy="43180"/>
          </a:xfrm>
          <a:custGeom>
            <a:rect b="b" l="l" r="r" t="t"/>
            <a:pathLst>
              <a:path extrusionOk="0" h="43180" w="59689">
                <a:moveTo>
                  <a:pt x="59689" y="0"/>
                </a:moveTo>
                <a:lnTo>
                  <a:pt x="54610" y="8889"/>
                </a:lnTo>
                <a:lnTo>
                  <a:pt x="46989" y="16510"/>
                </a:lnTo>
                <a:lnTo>
                  <a:pt x="40639" y="24130"/>
                </a:lnTo>
                <a:lnTo>
                  <a:pt x="33019" y="29210"/>
                </a:lnTo>
                <a:lnTo>
                  <a:pt x="26669" y="34289"/>
                </a:lnTo>
                <a:lnTo>
                  <a:pt x="19050" y="38100"/>
                </a:lnTo>
                <a:lnTo>
                  <a:pt x="12700" y="40639"/>
                </a:lnTo>
                <a:lnTo>
                  <a:pt x="5079" y="41910"/>
                </a:lnTo>
                <a:lnTo>
                  <a:pt x="0" y="4318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0" name="Google Shape;410;p7"/>
          <p:cNvSpPr/>
          <p:nvPr/>
        </p:nvSpPr>
        <p:spPr>
          <a:xfrm>
            <a:off x="5492750" y="2465070"/>
            <a:ext cx="46990" cy="57150"/>
          </a:xfrm>
          <a:custGeom>
            <a:rect b="b" l="l" r="r" t="t"/>
            <a:pathLst>
              <a:path extrusionOk="0" h="57150" w="46989">
                <a:moveTo>
                  <a:pt x="46989" y="57150"/>
                </a:moveTo>
                <a:lnTo>
                  <a:pt x="41910" y="54609"/>
                </a:lnTo>
                <a:lnTo>
                  <a:pt x="35560" y="50800"/>
                </a:lnTo>
                <a:lnTo>
                  <a:pt x="29210" y="44450"/>
                </a:lnTo>
                <a:lnTo>
                  <a:pt x="22860" y="36829"/>
                </a:lnTo>
                <a:lnTo>
                  <a:pt x="16510" y="29209"/>
                </a:lnTo>
                <a:lnTo>
                  <a:pt x="10160" y="21589"/>
                </a:lnTo>
                <a:lnTo>
                  <a:pt x="5079" y="11429"/>
                </a:lnTo>
                <a:lnTo>
                  <a:pt x="0" y="126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1" name="Google Shape;411;p7"/>
          <p:cNvSpPr/>
          <p:nvPr/>
        </p:nvSpPr>
        <p:spPr>
          <a:xfrm>
            <a:off x="5468620" y="2363470"/>
            <a:ext cx="13970" cy="74930"/>
          </a:xfrm>
          <a:custGeom>
            <a:rect b="b" l="l" r="r" t="t"/>
            <a:pathLst>
              <a:path extrusionOk="0" h="74930" w="13970">
                <a:moveTo>
                  <a:pt x="13969" y="74929"/>
                </a:moveTo>
                <a:lnTo>
                  <a:pt x="11429" y="66039"/>
                </a:lnTo>
                <a:lnTo>
                  <a:pt x="8889" y="52069"/>
                </a:lnTo>
                <a:lnTo>
                  <a:pt x="5079" y="36829"/>
                </a:lnTo>
                <a:lnTo>
                  <a:pt x="2539" y="21589"/>
                </a:lnTo>
                <a:lnTo>
                  <a:pt x="1269" y="3809"/>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2" name="Google Shape;412;p7"/>
          <p:cNvSpPr/>
          <p:nvPr/>
        </p:nvSpPr>
        <p:spPr>
          <a:xfrm>
            <a:off x="5463540" y="2259329"/>
            <a:ext cx="2540" cy="76200"/>
          </a:xfrm>
          <a:custGeom>
            <a:rect b="b" l="l" r="r" t="t"/>
            <a:pathLst>
              <a:path extrusionOk="0" h="76200" w="2539">
                <a:moveTo>
                  <a:pt x="2539" y="76200"/>
                </a:moveTo>
                <a:lnTo>
                  <a:pt x="2539" y="69850"/>
                </a:lnTo>
                <a:lnTo>
                  <a:pt x="1270" y="46990"/>
                </a:lnTo>
                <a:lnTo>
                  <a:pt x="0" y="24130"/>
                </a:ln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3" name="Google Shape;413;p7"/>
          <p:cNvSpPr/>
          <p:nvPr/>
        </p:nvSpPr>
        <p:spPr>
          <a:xfrm>
            <a:off x="5463540" y="215518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4" name="Google Shape;414;p7"/>
          <p:cNvSpPr/>
          <p:nvPr/>
        </p:nvSpPr>
        <p:spPr>
          <a:xfrm>
            <a:off x="5463540" y="2051050"/>
            <a:ext cx="0" cy="74930"/>
          </a:xfrm>
          <a:custGeom>
            <a:rect b="b" l="l" r="r" t="t"/>
            <a:pathLst>
              <a:path extrusionOk="0" h="74930" w="120000">
                <a:moveTo>
                  <a:pt x="0" y="74929"/>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5" name="Google Shape;415;p7"/>
          <p:cNvSpPr/>
          <p:nvPr/>
        </p:nvSpPr>
        <p:spPr>
          <a:xfrm>
            <a:off x="5463540" y="1945639"/>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6" name="Google Shape;416;p7"/>
          <p:cNvSpPr/>
          <p:nvPr/>
        </p:nvSpPr>
        <p:spPr>
          <a:xfrm>
            <a:off x="5463540" y="1841500"/>
            <a:ext cx="0" cy="76200"/>
          </a:xfrm>
          <a:custGeom>
            <a:rect b="b" l="l" r="r" t="t"/>
            <a:pathLst>
              <a:path extrusionOk="0" h="76200" w="120000">
                <a:moveTo>
                  <a:pt x="0" y="76200"/>
                </a:moveTo>
                <a:lnTo>
                  <a:pt x="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7" name="Google Shape;417;p7"/>
          <p:cNvSpPr/>
          <p:nvPr/>
        </p:nvSpPr>
        <p:spPr>
          <a:xfrm>
            <a:off x="5463540" y="1753870"/>
            <a:ext cx="16510" cy="59690"/>
          </a:xfrm>
          <a:custGeom>
            <a:rect b="b" l="l" r="r" t="t"/>
            <a:pathLst>
              <a:path extrusionOk="0" h="59689" w="16510">
                <a:moveTo>
                  <a:pt x="0" y="59689"/>
                </a:moveTo>
                <a:lnTo>
                  <a:pt x="0" y="0"/>
                </a:lnTo>
                <a:lnTo>
                  <a:pt x="1651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8" name="Google Shape;418;p7"/>
          <p:cNvSpPr/>
          <p:nvPr/>
        </p:nvSpPr>
        <p:spPr>
          <a:xfrm>
            <a:off x="5509259" y="1753870"/>
            <a:ext cx="34290" cy="41910"/>
          </a:xfrm>
          <a:custGeom>
            <a:rect b="b" l="l" r="r" t="t"/>
            <a:pathLst>
              <a:path extrusionOk="0" h="41910" w="34289">
                <a:moveTo>
                  <a:pt x="0" y="0"/>
                </a:moveTo>
                <a:lnTo>
                  <a:pt x="34289" y="0"/>
                </a:lnTo>
                <a:lnTo>
                  <a:pt x="34289" y="4190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19" name="Google Shape;419;p7"/>
          <p:cNvSpPr/>
          <p:nvPr/>
        </p:nvSpPr>
        <p:spPr>
          <a:xfrm>
            <a:off x="5543550" y="182372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0" name="Google Shape;420;p7"/>
          <p:cNvSpPr/>
          <p:nvPr/>
        </p:nvSpPr>
        <p:spPr>
          <a:xfrm>
            <a:off x="5543550" y="1929129"/>
            <a:ext cx="0" cy="74930"/>
          </a:xfrm>
          <a:custGeom>
            <a:rect b="b" l="l" r="r" t="t"/>
            <a:pathLst>
              <a:path extrusionOk="0" h="74930" w="120000">
                <a:moveTo>
                  <a:pt x="0" y="0"/>
                </a:move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1" name="Google Shape;421;p7"/>
          <p:cNvSpPr/>
          <p:nvPr/>
        </p:nvSpPr>
        <p:spPr>
          <a:xfrm>
            <a:off x="5543550" y="2033270"/>
            <a:ext cx="0" cy="76200"/>
          </a:xfrm>
          <a:custGeom>
            <a:rect b="b" l="l" r="r" t="t"/>
            <a:pathLst>
              <a:path extrusionOk="0" h="76200" w="120000">
                <a:moveTo>
                  <a:pt x="0" y="0"/>
                </a:moveTo>
                <a:lnTo>
                  <a:pt x="0" y="68579"/>
                </a:ln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2" name="Google Shape;422;p7"/>
          <p:cNvSpPr/>
          <p:nvPr/>
        </p:nvSpPr>
        <p:spPr>
          <a:xfrm>
            <a:off x="5543550" y="2137410"/>
            <a:ext cx="0" cy="76200"/>
          </a:xfrm>
          <a:custGeom>
            <a:rect b="b" l="l" r="r" t="t"/>
            <a:pathLst>
              <a:path extrusionOk="0" h="76200" w="120000">
                <a:moveTo>
                  <a:pt x="0" y="0"/>
                </a:moveTo>
                <a:lnTo>
                  <a:pt x="0" y="36829"/>
                </a:ln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3" name="Google Shape;423;p7"/>
          <p:cNvSpPr/>
          <p:nvPr/>
        </p:nvSpPr>
        <p:spPr>
          <a:xfrm>
            <a:off x="5544820" y="2241550"/>
            <a:ext cx="6350" cy="76200"/>
          </a:xfrm>
          <a:custGeom>
            <a:rect b="b" l="l" r="r" t="t"/>
            <a:pathLst>
              <a:path extrusionOk="0" h="76200" w="6350">
                <a:moveTo>
                  <a:pt x="0" y="0"/>
                </a:moveTo>
                <a:lnTo>
                  <a:pt x="0" y="11429"/>
                </a:lnTo>
                <a:lnTo>
                  <a:pt x="1269" y="30479"/>
                </a:lnTo>
                <a:lnTo>
                  <a:pt x="2539" y="44450"/>
                </a:lnTo>
                <a:lnTo>
                  <a:pt x="2539" y="50800"/>
                </a:lnTo>
                <a:lnTo>
                  <a:pt x="2539" y="55879"/>
                </a:lnTo>
                <a:lnTo>
                  <a:pt x="5079" y="64770"/>
                </a:lnTo>
                <a:lnTo>
                  <a:pt x="5079" y="72389"/>
                </a:lnTo>
                <a:lnTo>
                  <a:pt x="635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4" name="Google Shape;424;p7"/>
          <p:cNvSpPr/>
          <p:nvPr/>
        </p:nvSpPr>
        <p:spPr>
          <a:xfrm>
            <a:off x="5558790" y="2344420"/>
            <a:ext cx="57150" cy="31750"/>
          </a:xfrm>
          <a:custGeom>
            <a:rect b="b" l="l" r="r" t="t"/>
            <a:pathLst>
              <a:path extrusionOk="0" h="31750" w="57150">
                <a:moveTo>
                  <a:pt x="0" y="0"/>
                </a:moveTo>
                <a:lnTo>
                  <a:pt x="2539" y="5079"/>
                </a:lnTo>
                <a:lnTo>
                  <a:pt x="5080" y="10159"/>
                </a:lnTo>
                <a:lnTo>
                  <a:pt x="7620" y="15239"/>
                </a:lnTo>
                <a:lnTo>
                  <a:pt x="11430" y="20319"/>
                </a:lnTo>
                <a:lnTo>
                  <a:pt x="13970" y="22859"/>
                </a:lnTo>
                <a:lnTo>
                  <a:pt x="17780" y="26669"/>
                </a:lnTo>
                <a:lnTo>
                  <a:pt x="21589" y="29209"/>
                </a:lnTo>
                <a:lnTo>
                  <a:pt x="25400" y="30479"/>
                </a:lnTo>
                <a:lnTo>
                  <a:pt x="30480" y="31750"/>
                </a:lnTo>
                <a:lnTo>
                  <a:pt x="34289" y="31750"/>
                </a:lnTo>
                <a:lnTo>
                  <a:pt x="39370" y="30479"/>
                </a:lnTo>
                <a:lnTo>
                  <a:pt x="44450" y="30479"/>
                </a:lnTo>
                <a:lnTo>
                  <a:pt x="49530" y="27939"/>
                </a:lnTo>
                <a:lnTo>
                  <a:pt x="53339" y="25400"/>
                </a:lnTo>
                <a:lnTo>
                  <a:pt x="57150" y="2158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5" name="Google Shape;425;p7"/>
          <p:cNvSpPr/>
          <p:nvPr/>
        </p:nvSpPr>
        <p:spPr>
          <a:xfrm>
            <a:off x="5632450" y="2270760"/>
            <a:ext cx="21590" cy="72390"/>
          </a:xfrm>
          <a:custGeom>
            <a:rect b="b" l="l" r="r" t="t"/>
            <a:pathLst>
              <a:path extrusionOk="0" h="72389" w="21589">
                <a:moveTo>
                  <a:pt x="0" y="72389"/>
                </a:moveTo>
                <a:lnTo>
                  <a:pt x="1270" y="68579"/>
                </a:lnTo>
                <a:lnTo>
                  <a:pt x="5079" y="60960"/>
                </a:lnTo>
                <a:lnTo>
                  <a:pt x="8889" y="53339"/>
                </a:lnTo>
                <a:lnTo>
                  <a:pt x="11429" y="45719"/>
                </a:lnTo>
                <a:lnTo>
                  <a:pt x="13970" y="35560"/>
                </a:lnTo>
                <a:lnTo>
                  <a:pt x="16510" y="27939"/>
                </a:lnTo>
                <a:lnTo>
                  <a:pt x="17779" y="17779"/>
                </a:lnTo>
                <a:lnTo>
                  <a:pt x="20320" y="7619"/>
                </a:lnTo>
                <a:lnTo>
                  <a:pt x="20320" y="1269"/>
                </a:lnTo>
                <a:lnTo>
                  <a:pt x="2158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6" name="Google Shape;426;p7"/>
          <p:cNvSpPr/>
          <p:nvPr/>
        </p:nvSpPr>
        <p:spPr>
          <a:xfrm>
            <a:off x="5655309" y="2166620"/>
            <a:ext cx="2540" cy="74930"/>
          </a:xfrm>
          <a:custGeom>
            <a:rect b="b" l="l" r="r" t="t"/>
            <a:pathLst>
              <a:path extrusionOk="0" h="74930" w="2539">
                <a:moveTo>
                  <a:pt x="0" y="74929"/>
                </a:moveTo>
                <a:lnTo>
                  <a:pt x="1269" y="63500"/>
                </a:lnTo>
                <a:lnTo>
                  <a:pt x="1269" y="39369"/>
                </a:lnTo>
                <a:lnTo>
                  <a:pt x="2539"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7" name="Google Shape;427;p7"/>
          <p:cNvSpPr/>
          <p:nvPr/>
        </p:nvSpPr>
        <p:spPr>
          <a:xfrm>
            <a:off x="5664200" y="1852929"/>
            <a:ext cx="0" cy="297180"/>
          </a:xfrm>
          <a:custGeom>
            <a:rect b="b" l="l" r="r" t="t"/>
            <a:pathLst>
              <a:path extrusionOk="0" h="297180" w="120000">
                <a:moveTo>
                  <a:pt x="0" y="0"/>
                </a:moveTo>
                <a:lnTo>
                  <a:pt x="0" y="297180"/>
                </a:lnTo>
              </a:path>
            </a:pathLst>
          </a:custGeom>
          <a:noFill/>
          <a:ln cap="flat" cmpd="sng" w="2157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8" name="Google Shape;428;p7"/>
          <p:cNvSpPr/>
          <p:nvPr/>
        </p:nvSpPr>
        <p:spPr>
          <a:xfrm>
            <a:off x="5657850" y="1753870"/>
            <a:ext cx="6350" cy="71120"/>
          </a:xfrm>
          <a:custGeom>
            <a:rect b="b" l="l" r="r" t="t"/>
            <a:pathLst>
              <a:path extrusionOk="0" h="71119" w="6350">
                <a:moveTo>
                  <a:pt x="0" y="71119"/>
                </a:moveTo>
                <a:lnTo>
                  <a:pt x="0" y="0"/>
                </a:lnTo>
                <a:lnTo>
                  <a:pt x="6350" y="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29" name="Google Shape;429;p7"/>
          <p:cNvSpPr/>
          <p:nvPr/>
        </p:nvSpPr>
        <p:spPr>
          <a:xfrm>
            <a:off x="5692140" y="1753870"/>
            <a:ext cx="45720" cy="30480"/>
          </a:xfrm>
          <a:custGeom>
            <a:rect b="b" l="l" r="r" t="t"/>
            <a:pathLst>
              <a:path extrusionOk="0" h="30480" w="45720">
                <a:moveTo>
                  <a:pt x="0" y="0"/>
                </a:moveTo>
                <a:lnTo>
                  <a:pt x="45720" y="0"/>
                </a:lnTo>
                <a:lnTo>
                  <a:pt x="45720" y="3047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0" name="Google Shape;430;p7"/>
          <p:cNvSpPr/>
          <p:nvPr/>
        </p:nvSpPr>
        <p:spPr>
          <a:xfrm>
            <a:off x="5737859" y="181356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1" name="Google Shape;431;p7"/>
          <p:cNvSpPr/>
          <p:nvPr/>
        </p:nvSpPr>
        <p:spPr>
          <a:xfrm>
            <a:off x="5737859" y="1917700"/>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2" name="Google Shape;432;p7"/>
          <p:cNvSpPr/>
          <p:nvPr/>
        </p:nvSpPr>
        <p:spPr>
          <a:xfrm>
            <a:off x="5737859" y="202183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3" name="Google Shape;433;p7"/>
          <p:cNvSpPr/>
          <p:nvPr/>
        </p:nvSpPr>
        <p:spPr>
          <a:xfrm>
            <a:off x="5737859" y="212597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4" name="Google Shape;434;p7"/>
          <p:cNvSpPr/>
          <p:nvPr/>
        </p:nvSpPr>
        <p:spPr>
          <a:xfrm>
            <a:off x="5737859" y="2231389"/>
            <a:ext cx="0" cy="74930"/>
          </a:xfrm>
          <a:custGeom>
            <a:rect b="b" l="l" r="r" t="t"/>
            <a:pathLst>
              <a:path extrusionOk="0" h="74930" w="120000">
                <a:moveTo>
                  <a:pt x="0" y="0"/>
                </a:moveTo>
                <a:lnTo>
                  <a:pt x="0" y="7493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5" name="Google Shape;435;p7"/>
          <p:cNvSpPr/>
          <p:nvPr/>
        </p:nvSpPr>
        <p:spPr>
          <a:xfrm>
            <a:off x="5737859" y="2335529"/>
            <a:ext cx="0" cy="76200"/>
          </a:xfrm>
          <a:custGeom>
            <a:rect b="b" l="l" r="r" t="t"/>
            <a:pathLst>
              <a:path extrusionOk="0" h="76200" w="120000">
                <a:moveTo>
                  <a:pt x="0" y="0"/>
                </a:moveTo>
                <a:lnTo>
                  <a:pt x="0" y="76200"/>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436" name="Google Shape;436;p7"/>
          <p:cNvSpPr/>
          <p:nvPr/>
        </p:nvSpPr>
        <p:spPr>
          <a:xfrm>
            <a:off x="5734050" y="2439670"/>
            <a:ext cx="3810" cy="72390"/>
          </a:xfrm>
          <a:custGeom>
            <a:rect b="b" l="l" r="r" t="t"/>
            <a:pathLst>
              <a:path extrusionOk="0" h="72389" w="3810">
                <a:moveTo>
                  <a:pt x="3810" y="0"/>
                </a:moveTo>
                <a:lnTo>
                  <a:pt x="3810" y="72389"/>
                </a:lnTo>
                <a:lnTo>
                  <a:pt x="0" y="72389"/>
                </a:lnTo>
              </a:path>
            </a:pathLst>
          </a:custGeom>
          <a:noFill/>
          <a:ln cap="flat" cmpd="sng" w="9525">
            <a:solidFill>
              <a:srgbClr val="3366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2" name="Shape 502"/>
        <p:cNvGrpSpPr/>
        <p:nvPr/>
      </p:nvGrpSpPr>
      <p:grpSpPr>
        <a:xfrm>
          <a:off x="0" y="0"/>
          <a:ext cx="0" cy="0"/>
          <a:chOff x="0" y="0"/>
          <a:chExt cx="0" cy="0"/>
        </a:xfrm>
      </p:grpSpPr>
      <p:sp>
        <p:nvSpPr>
          <p:cNvPr id="503" name="Google Shape;503;p16"/>
          <p:cNvSpPr/>
          <p:nvPr/>
        </p:nvSpPr>
        <p:spPr>
          <a:xfrm>
            <a:off x="452527" y="2890927"/>
            <a:ext cx="2987494" cy="114853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16"/>
          <p:cNvSpPr/>
          <p:nvPr/>
        </p:nvSpPr>
        <p:spPr>
          <a:xfrm>
            <a:off x="3633877" y="2890927"/>
            <a:ext cx="655774" cy="9326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16"/>
          <p:cNvSpPr/>
          <p:nvPr/>
        </p:nvSpPr>
        <p:spPr>
          <a:xfrm>
            <a:off x="4421277" y="2890927"/>
            <a:ext cx="1939744" cy="11637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16"/>
          <p:cNvSpPr/>
          <p:nvPr/>
        </p:nvSpPr>
        <p:spPr>
          <a:xfrm>
            <a:off x="6518909" y="2922270"/>
            <a:ext cx="229870" cy="882650"/>
          </a:xfrm>
          <a:custGeom>
            <a:rect b="b" l="l" r="r" t="t"/>
            <a:pathLst>
              <a:path extrusionOk="0" h="882650" w="229870">
                <a:moveTo>
                  <a:pt x="229870" y="0"/>
                </a:moveTo>
                <a:lnTo>
                  <a:pt x="119380" y="0"/>
                </a:lnTo>
                <a:lnTo>
                  <a:pt x="0" y="882649"/>
                </a:lnTo>
                <a:lnTo>
                  <a:pt x="110490" y="882649"/>
                </a:lnTo>
                <a:lnTo>
                  <a:pt x="22987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16"/>
          <p:cNvSpPr/>
          <p:nvPr/>
        </p:nvSpPr>
        <p:spPr>
          <a:xfrm>
            <a:off x="6518909" y="2922270"/>
            <a:ext cx="229870" cy="882650"/>
          </a:xfrm>
          <a:custGeom>
            <a:rect b="b" l="l" r="r" t="t"/>
            <a:pathLst>
              <a:path extrusionOk="0" h="882650" w="229870">
                <a:moveTo>
                  <a:pt x="119380" y="0"/>
                </a:moveTo>
                <a:lnTo>
                  <a:pt x="229870" y="0"/>
                </a:lnTo>
                <a:lnTo>
                  <a:pt x="110490" y="882649"/>
                </a:lnTo>
                <a:lnTo>
                  <a:pt x="0" y="882649"/>
                </a:lnTo>
                <a:lnTo>
                  <a:pt x="11938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16"/>
          <p:cNvSpPr/>
          <p:nvPr/>
        </p:nvSpPr>
        <p:spPr>
          <a:xfrm>
            <a:off x="6708140" y="3139439"/>
            <a:ext cx="311150" cy="665480"/>
          </a:xfrm>
          <a:custGeom>
            <a:rect b="b" l="l" r="r" t="t"/>
            <a:pathLst>
              <a:path extrusionOk="0" h="665479" w="311150">
                <a:moveTo>
                  <a:pt x="182879" y="12700"/>
                </a:moveTo>
                <a:lnTo>
                  <a:pt x="87629" y="12700"/>
                </a:lnTo>
                <a:lnTo>
                  <a:pt x="0" y="665480"/>
                </a:lnTo>
                <a:lnTo>
                  <a:pt x="100329" y="665480"/>
                </a:lnTo>
                <a:lnTo>
                  <a:pt x="142239" y="351789"/>
                </a:lnTo>
                <a:lnTo>
                  <a:pt x="144779" y="334010"/>
                </a:lnTo>
                <a:lnTo>
                  <a:pt x="152400" y="289560"/>
                </a:lnTo>
                <a:lnTo>
                  <a:pt x="165100" y="248920"/>
                </a:lnTo>
                <a:lnTo>
                  <a:pt x="167639" y="242570"/>
                </a:lnTo>
                <a:lnTo>
                  <a:pt x="172719" y="234950"/>
                </a:lnTo>
                <a:lnTo>
                  <a:pt x="175259" y="232410"/>
                </a:lnTo>
                <a:lnTo>
                  <a:pt x="179069" y="231139"/>
                </a:lnTo>
                <a:lnTo>
                  <a:pt x="181609" y="228600"/>
                </a:lnTo>
                <a:lnTo>
                  <a:pt x="304588" y="228600"/>
                </a:lnTo>
                <a:lnTo>
                  <a:pt x="304800" y="226060"/>
                </a:lnTo>
                <a:lnTo>
                  <a:pt x="308609" y="196850"/>
                </a:lnTo>
                <a:lnTo>
                  <a:pt x="311150" y="143510"/>
                </a:lnTo>
                <a:lnTo>
                  <a:pt x="311150" y="110489"/>
                </a:lnTo>
                <a:lnTo>
                  <a:pt x="309879" y="99060"/>
                </a:lnTo>
                <a:lnTo>
                  <a:pt x="309879" y="90170"/>
                </a:lnTo>
                <a:lnTo>
                  <a:pt x="306432" y="66039"/>
                </a:lnTo>
                <a:lnTo>
                  <a:pt x="175259" y="66039"/>
                </a:lnTo>
                <a:lnTo>
                  <a:pt x="175259" y="64770"/>
                </a:lnTo>
                <a:lnTo>
                  <a:pt x="175471" y="64558"/>
                </a:lnTo>
                <a:lnTo>
                  <a:pt x="182879" y="12700"/>
                </a:lnTo>
                <a:close/>
              </a:path>
              <a:path extrusionOk="0" h="665479" w="311150">
                <a:moveTo>
                  <a:pt x="304588" y="228600"/>
                </a:moveTo>
                <a:lnTo>
                  <a:pt x="186689" y="228600"/>
                </a:lnTo>
                <a:lnTo>
                  <a:pt x="189229" y="231139"/>
                </a:lnTo>
                <a:lnTo>
                  <a:pt x="190500" y="231139"/>
                </a:lnTo>
                <a:lnTo>
                  <a:pt x="191769" y="232410"/>
                </a:lnTo>
                <a:lnTo>
                  <a:pt x="191769" y="233680"/>
                </a:lnTo>
                <a:lnTo>
                  <a:pt x="194309" y="236220"/>
                </a:lnTo>
                <a:lnTo>
                  <a:pt x="194309" y="237489"/>
                </a:lnTo>
                <a:lnTo>
                  <a:pt x="195579" y="238760"/>
                </a:lnTo>
                <a:lnTo>
                  <a:pt x="195579" y="242570"/>
                </a:lnTo>
                <a:lnTo>
                  <a:pt x="196850" y="243839"/>
                </a:lnTo>
                <a:lnTo>
                  <a:pt x="196850" y="247650"/>
                </a:lnTo>
                <a:lnTo>
                  <a:pt x="198119" y="250189"/>
                </a:lnTo>
                <a:lnTo>
                  <a:pt x="198119" y="269239"/>
                </a:lnTo>
                <a:lnTo>
                  <a:pt x="196850" y="278130"/>
                </a:lnTo>
                <a:lnTo>
                  <a:pt x="195579" y="288289"/>
                </a:lnTo>
                <a:lnTo>
                  <a:pt x="195579" y="298450"/>
                </a:lnTo>
                <a:lnTo>
                  <a:pt x="193039" y="309880"/>
                </a:lnTo>
                <a:lnTo>
                  <a:pt x="146050" y="665480"/>
                </a:lnTo>
                <a:lnTo>
                  <a:pt x="246379" y="665480"/>
                </a:lnTo>
                <a:lnTo>
                  <a:pt x="302259" y="256539"/>
                </a:lnTo>
                <a:lnTo>
                  <a:pt x="304588" y="228600"/>
                </a:lnTo>
                <a:close/>
              </a:path>
              <a:path extrusionOk="0" h="665479" w="311150">
                <a:moveTo>
                  <a:pt x="254000" y="0"/>
                </a:moveTo>
                <a:lnTo>
                  <a:pt x="247650" y="0"/>
                </a:lnTo>
                <a:lnTo>
                  <a:pt x="240029" y="1270"/>
                </a:lnTo>
                <a:lnTo>
                  <a:pt x="203200" y="27939"/>
                </a:lnTo>
                <a:lnTo>
                  <a:pt x="176529" y="63500"/>
                </a:lnTo>
                <a:lnTo>
                  <a:pt x="175471" y="64558"/>
                </a:lnTo>
                <a:lnTo>
                  <a:pt x="175259" y="66039"/>
                </a:lnTo>
                <a:lnTo>
                  <a:pt x="306432" y="66039"/>
                </a:lnTo>
                <a:lnTo>
                  <a:pt x="306069" y="63500"/>
                </a:lnTo>
                <a:lnTo>
                  <a:pt x="303529" y="55880"/>
                </a:lnTo>
                <a:lnTo>
                  <a:pt x="302259" y="49530"/>
                </a:lnTo>
                <a:lnTo>
                  <a:pt x="285750" y="15239"/>
                </a:lnTo>
                <a:lnTo>
                  <a:pt x="283209" y="11430"/>
                </a:lnTo>
                <a:lnTo>
                  <a:pt x="271779" y="3810"/>
                </a:lnTo>
                <a:lnTo>
                  <a:pt x="262889" y="1270"/>
                </a:lnTo>
                <a:lnTo>
                  <a:pt x="25400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16"/>
          <p:cNvSpPr/>
          <p:nvPr/>
        </p:nvSpPr>
        <p:spPr>
          <a:xfrm>
            <a:off x="6708140" y="3139439"/>
            <a:ext cx="311150" cy="665480"/>
          </a:xfrm>
          <a:custGeom>
            <a:rect b="b" l="l" r="r" t="t"/>
            <a:pathLst>
              <a:path extrusionOk="0" h="665479" w="311150">
                <a:moveTo>
                  <a:pt x="87629" y="12700"/>
                </a:moveTo>
                <a:lnTo>
                  <a:pt x="182879" y="12700"/>
                </a:lnTo>
                <a:lnTo>
                  <a:pt x="175259" y="66039"/>
                </a:lnTo>
                <a:lnTo>
                  <a:pt x="175259" y="64770"/>
                </a:lnTo>
                <a:lnTo>
                  <a:pt x="176529" y="63500"/>
                </a:lnTo>
                <a:lnTo>
                  <a:pt x="179069" y="59689"/>
                </a:lnTo>
                <a:lnTo>
                  <a:pt x="181609" y="55880"/>
                </a:lnTo>
                <a:lnTo>
                  <a:pt x="184150" y="52070"/>
                </a:lnTo>
                <a:lnTo>
                  <a:pt x="203200" y="27939"/>
                </a:lnTo>
                <a:lnTo>
                  <a:pt x="233679" y="3810"/>
                </a:lnTo>
                <a:lnTo>
                  <a:pt x="240029" y="1270"/>
                </a:lnTo>
                <a:lnTo>
                  <a:pt x="247650" y="0"/>
                </a:lnTo>
                <a:lnTo>
                  <a:pt x="254000" y="0"/>
                </a:lnTo>
                <a:lnTo>
                  <a:pt x="262889" y="1270"/>
                </a:lnTo>
                <a:lnTo>
                  <a:pt x="271779" y="3810"/>
                </a:lnTo>
                <a:lnTo>
                  <a:pt x="275589" y="6350"/>
                </a:lnTo>
                <a:lnTo>
                  <a:pt x="279400" y="8889"/>
                </a:lnTo>
                <a:lnTo>
                  <a:pt x="283209" y="11430"/>
                </a:lnTo>
                <a:lnTo>
                  <a:pt x="285750" y="15239"/>
                </a:lnTo>
                <a:lnTo>
                  <a:pt x="289559" y="20320"/>
                </a:lnTo>
                <a:lnTo>
                  <a:pt x="303529" y="55880"/>
                </a:lnTo>
                <a:lnTo>
                  <a:pt x="306069" y="63500"/>
                </a:lnTo>
                <a:lnTo>
                  <a:pt x="307339" y="72389"/>
                </a:lnTo>
                <a:lnTo>
                  <a:pt x="308609" y="81280"/>
                </a:lnTo>
                <a:lnTo>
                  <a:pt x="309879" y="90170"/>
                </a:lnTo>
                <a:lnTo>
                  <a:pt x="309879" y="99060"/>
                </a:lnTo>
                <a:lnTo>
                  <a:pt x="311150" y="110489"/>
                </a:lnTo>
                <a:lnTo>
                  <a:pt x="311150" y="121920"/>
                </a:lnTo>
                <a:lnTo>
                  <a:pt x="311150" y="133350"/>
                </a:lnTo>
                <a:lnTo>
                  <a:pt x="311150" y="143510"/>
                </a:lnTo>
                <a:lnTo>
                  <a:pt x="309879" y="170180"/>
                </a:lnTo>
                <a:lnTo>
                  <a:pt x="308609" y="196850"/>
                </a:lnTo>
                <a:lnTo>
                  <a:pt x="304800" y="226060"/>
                </a:lnTo>
                <a:lnTo>
                  <a:pt x="302259" y="256539"/>
                </a:lnTo>
                <a:lnTo>
                  <a:pt x="246379" y="665480"/>
                </a:lnTo>
                <a:lnTo>
                  <a:pt x="146050" y="665480"/>
                </a:lnTo>
                <a:lnTo>
                  <a:pt x="193039" y="309880"/>
                </a:lnTo>
                <a:lnTo>
                  <a:pt x="195579" y="298450"/>
                </a:lnTo>
                <a:lnTo>
                  <a:pt x="195579" y="288289"/>
                </a:lnTo>
                <a:lnTo>
                  <a:pt x="196850" y="278130"/>
                </a:lnTo>
                <a:lnTo>
                  <a:pt x="198119" y="269239"/>
                </a:lnTo>
                <a:lnTo>
                  <a:pt x="198119" y="261620"/>
                </a:lnTo>
                <a:lnTo>
                  <a:pt x="198119" y="259080"/>
                </a:lnTo>
                <a:lnTo>
                  <a:pt x="198119" y="255270"/>
                </a:lnTo>
                <a:lnTo>
                  <a:pt x="198119" y="252730"/>
                </a:lnTo>
                <a:lnTo>
                  <a:pt x="198119" y="250189"/>
                </a:lnTo>
                <a:lnTo>
                  <a:pt x="196850" y="247650"/>
                </a:lnTo>
                <a:lnTo>
                  <a:pt x="196850" y="245110"/>
                </a:lnTo>
                <a:lnTo>
                  <a:pt x="196850" y="243839"/>
                </a:lnTo>
                <a:lnTo>
                  <a:pt x="195579" y="242570"/>
                </a:lnTo>
                <a:lnTo>
                  <a:pt x="195579" y="240030"/>
                </a:lnTo>
                <a:lnTo>
                  <a:pt x="195579" y="238760"/>
                </a:lnTo>
                <a:lnTo>
                  <a:pt x="194309" y="237489"/>
                </a:lnTo>
                <a:lnTo>
                  <a:pt x="194309" y="236220"/>
                </a:lnTo>
                <a:lnTo>
                  <a:pt x="193039" y="234950"/>
                </a:lnTo>
                <a:lnTo>
                  <a:pt x="191769" y="233680"/>
                </a:lnTo>
                <a:lnTo>
                  <a:pt x="191769" y="232410"/>
                </a:lnTo>
                <a:lnTo>
                  <a:pt x="190500" y="231139"/>
                </a:lnTo>
                <a:lnTo>
                  <a:pt x="189229" y="231139"/>
                </a:lnTo>
                <a:lnTo>
                  <a:pt x="187959" y="229870"/>
                </a:lnTo>
                <a:lnTo>
                  <a:pt x="186689" y="228600"/>
                </a:lnTo>
                <a:lnTo>
                  <a:pt x="184150" y="228600"/>
                </a:lnTo>
                <a:lnTo>
                  <a:pt x="182879" y="228600"/>
                </a:lnTo>
                <a:lnTo>
                  <a:pt x="181609" y="228600"/>
                </a:lnTo>
                <a:lnTo>
                  <a:pt x="180339" y="229870"/>
                </a:lnTo>
                <a:lnTo>
                  <a:pt x="179069" y="231139"/>
                </a:lnTo>
                <a:lnTo>
                  <a:pt x="175259" y="232410"/>
                </a:lnTo>
                <a:lnTo>
                  <a:pt x="172719" y="234950"/>
                </a:lnTo>
                <a:lnTo>
                  <a:pt x="170179" y="238760"/>
                </a:lnTo>
                <a:lnTo>
                  <a:pt x="167639" y="242570"/>
                </a:lnTo>
                <a:lnTo>
                  <a:pt x="165100" y="248920"/>
                </a:lnTo>
                <a:lnTo>
                  <a:pt x="162559" y="254000"/>
                </a:lnTo>
                <a:lnTo>
                  <a:pt x="161289" y="256539"/>
                </a:lnTo>
                <a:lnTo>
                  <a:pt x="160019" y="260350"/>
                </a:lnTo>
                <a:lnTo>
                  <a:pt x="149859" y="302260"/>
                </a:lnTo>
                <a:lnTo>
                  <a:pt x="142239" y="351789"/>
                </a:lnTo>
                <a:lnTo>
                  <a:pt x="100329" y="665480"/>
                </a:lnTo>
                <a:lnTo>
                  <a:pt x="0" y="665480"/>
                </a:lnTo>
                <a:lnTo>
                  <a:pt x="87629" y="1270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16"/>
          <p:cNvSpPr/>
          <p:nvPr/>
        </p:nvSpPr>
        <p:spPr>
          <a:xfrm>
            <a:off x="7203847" y="2890927"/>
            <a:ext cx="1393644" cy="93390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16"/>
          <p:cNvSpPr/>
          <p:nvPr/>
        </p:nvSpPr>
        <p:spPr>
          <a:xfrm>
            <a:off x="6506209" y="2909570"/>
            <a:ext cx="229870" cy="882650"/>
          </a:xfrm>
          <a:custGeom>
            <a:rect b="b" l="l" r="r" t="t"/>
            <a:pathLst>
              <a:path extrusionOk="0" h="882650" w="229870">
                <a:moveTo>
                  <a:pt x="229870" y="0"/>
                </a:moveTo>
                <a:lnTo>
                  <a:pt x="119380" y="0"/>
                </a:lnTo>
                <a:lnTo>
                  <a:pt x="0" y="882649"/>
                </a:lnTo>
                <a:lnTo>
                  <a:pt x="110490" y="882649"/>
                </a:lnTo>
                <a:lnTo>
                  <a:pt x="229870"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16"/>
          <p:cNvSpPr/>
          <p:nvPr/>
        </p:nvSpPr>
        <p:spPr>
          <a:xfrm>
            <a:off x="6506209" y="2909570"/>
            <a:ext cx="229870" cy="882650"/>
          </a:xfrm>
          <a:custGeom>
            <a:rect b="b" l="l" r="r" t="t"/>
            <a:pathLst>
              <a:path extrusionOk="0" h="882650" w="229870">
                <a:moveTo>
                  <a:pt x="119380" y="0"/>
                </a:moveTo>
                <a:lnTo>
                  <a:pt x="229870" y="0"/>
                </a:lnTo>
                <a:lnTo>
                  <a:pt x="110490" y="882649"/>
                </a:lnTo>
                <a:lnTo>
                  <a:pt x="0" y="882649"/>
                </a:lnTo>
                <a:lnTo>
                  <a:pt x="119380" y="0"/>
                </a:lnTo>
                <a:close/>
              </a:path>
            </a:pathLst>
          </a:custGeom>
          <a:noFill/>
          <a:ln cap="flat" cmpd="sng" w="9525">
            <a:solidFill>
              <a:srgbClr val="7F00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16"/>
          <p:cNvSpPr/>
          <p:nvPr/>
        </p:nvSpPr>
        <p:spPr>
          <a:xfrm>
            <a:off x="6695440" y="3126739"/>
            <a:ext cx="311150" cy="665480"/>
          </a:xfrm>
          <a:custGeom>
            <a:rect b="b" l="l" r="r" t="t"/>
            <a:pathLst>
              <a:path extrusionOk="0" h="665479" w="311150">
                <a:moveTo>
                  <a:pt x="182879" y="12700"/>
                </a:moveTo>
                <a:lnTo>
                  <a:pt x="87629" y="12700"/>
                </a:lnTo>
                <a:lnTo>
                  <a:pt x="0" y="665480"/>
                </a:lnTo>
                <a:lnTo>
                  <a:pt x="100329" y="665480"/>
                </a:lnTo>
                <a:lnTo>
                  <a:pt x="142239" y="351789"/>
                </a:lnTo>
                <a:lnTo>
                  <a:pt x="144779" y="334010"/>
                </a:lnTo>
                <a:lnTo>
                  <a:pt x="152400" y="289560"/>
                </a:lnTo>
                <a:lnTo>
                  <a:pt x="161289" y="257810"/>
                </a:lnTo>
                <a:lnTo>
                  <a:pt x="162559" y="254000"/>
                </a:lnTo>
                <a:lnTo>
                  <a:pt x="170179" y="238760"/>
                </a:lnTo>
                <a:lnTo>
                  <a:pt x="173989" y="234950"/>
                </a:lnTo>
                <a:lnTo>
                  <a:pt x="175259" y="232410"/>
                </a:lnTo>
                <a:lnTo>
                  <a:pt x="179069" y="231139"/>
                </a:lnTo>
                <a:lnTo>
                  <a:pt x="181609" y="228600"/>
                </a:lnTo>
                <a:lnTo>
                  <a:pt x="305765" y="228600"/>
                </a:lnTo>
                <a:lnTo>
                  <a:pt x="306069" y="226060"/>
                </a:lnTo>
                <a:lnTo>
                  <a:pt x="308609" y="196850"/>
                </a:lnTo>
                <a:lnTo>
                  <a:pt x="311150" y="170180"/>
                </a:lnTo>
                <a:lnTo>
                  <a:pt x="311150" y="99060"/>
                </a:lnTo>
                <a:lnTo>
                  <a:pt x="306432" y="66039"/>
                </a:lnTo>
                <a:lnTo>
                  <a:pt x="175259" y="66039"/>
                </a:lnTo>
                <a:lnTo>
                  <a:pt x="175259" y="64770"/>
                </a:lnTo>
                <a:lnTo>
                  <a:pt x="175471" y="64558"/>
                </a:lnTo>
                <a:lnTo>
                  <a:pt x="182879" y="12700"/>
                </a:lnTo>
                <a:close/>
              </a:path>
              <a:path extrusionOk="0" h="665479" w="311150">
                <a:moveTo>
                  <a:pt x="305765" y="228600"/>
                </a:moveTo>
                <a:lnTo>
                  <a:pt x="186689" y="228600"/>
                </a:lnTo>
                <a:lnTo>
                  <a:pt x="187959" y="229870"/>
                </a:lnTo>
                <a:lnTo>
                  <a:pt x="190500" y="231139"/>
                </a:lnTo>
                <a:lnTo>
                  <a:pt x="193039" y="233680"/>
                </a:lnTo>
                <a:lnTo>
                  <a:pt x="193039" y="234950"/>
                </a:lnTo>
                <a:lnTo>
                  <a:pt x="194309" y="236220"/>
                </a:lnTo>
                <a:lnTo>
                  <a:pt x="194309" y="237489"/>
                </a:lnTo>
                <a:lnTo>
                  <a:pt x="195579" y="238760"/>
                </a:lnTo>
                <a:lnTo>
                  <a:pt x="195579" y="242570"/>
                </a:lnTo>
                <a:lnTo>
                  <a:pt x="196850" y="243839"/>
                </a:lnTo>
                <a:lnTo>
                  <a:pt x="196850" y="247650"/>
                </a:lnTo>
                <a:lnTo>
                  <a:pt x="198119" y="250189"/>
                </a:lnTo>
                <a:lnTo>
                  <a:pt x="198119" y="269239"/>
                </a:lnTo>
                <a:lnTo>
                  <a:pt x="196850" y="278130"/>
                </a:lnTo>
                <a:lnTo>
                  <a:pt x="195579" y="288289"/>
                </a:lnTo>
                <a:lnTo>
                  <a:pt x="195579" y="298450"/>
                </a:lnTo>
                <a:lnTo>
                  <a:pt x="193039" y="309880"/>
                </a:lnTo>
                <a:lnTo>
                  <a:pt x="146050" y="665480"/>
                </a:lnTo>
                <a:lnTo>
                  <a:pt x="246379" y="665480"/>
                </a:lnTo>
                <a:lnTo>
                  <a:pt x="302259" y="257810"/>
                </a:lnTo>
                <a:lnTo>
                  <a:pt x="305765" y="228600"/>
                </a:lnTo>
                <a:close/>
              </a:path>
              <a:path extrusionOk="0" h="665479" w="311150">
                <a:moveTo>
                  <a:pt x="254000" y="0"/>
                </a:moveTo>
                <a:lnTo>
                  <a:pt x="247650" y="0"/>
                </a:lnTo>
                <a:lnTo>
                  <a:pt x="241300" y="1270"/>
                </a:lnTo>
                <a:lnTo>
                  <a:pt x="233679" y="3810"/>
                </a:lnTo>
                <a:lnTo>
                  <a:pt x="227329" y="7620"/>
                </a:lnTo>
                <a:lnTo>
                  <a:pt x="220979" y="10160"/>
                </a:lnTo>
                <a:lnTo>
                  <a:pt x="214629" y="15239"/>
                </a:lnTo>
                <a:lnTo>
                  <a:pt x="209550" y="21589"/>
                </a:lnTo>
                <a:lnTo>
                  <a:pt x="203200" y="27939"/>
                </a:lnTo>
                <a:lnTo>
                  <a:pt x="184150" y="52070"/>
                </a:lnTo>
                <a:lnTo>
                  <a:pt x="181609" y="55880"/>
                </a:lnTo>
                <a:lnTo>
                  <a:pt x="179069" y="60960"/>
                </a:lnTo>
                <a:lnTo>
                  <a:pt x="175471" y="64558"/>
                </a:lnTo>
                <a:lnTo>
                  <a:pt x="175259" y="66039"/>
                </a:lnTo>
                <a:lnTo>
                  <a:pt x="306432" y="66039"/>
                </a:lnTo>
                <a:lnTo>
                  <a:pt x="306069" y="63500"/>
                </a:lnTo>
                <a:lnTo>
                  <a:pt x="303529" y="55880"/>
                </a:lnTo>
                <a:lnTo>
                  <a:pt x="302259" y="49530"/>
                </a:lnTo>
                <a:lnTo>
                  <a:pt x="299719" y="41910"/>
                </a:lnTo>
                <a:lnTo>
                  <a:pt x="294639" y="29210"/>
                </a:lnTo>
                <a:lnTo>
                  <a:pt x="292100" y="24130"/>
                </a:lnTo>
                <a:lnTo>
                  <a:pt x="289559" y="20320"/>
                </a:lnTo>
                <a:lnTo>
                  <a:pt x="287019" y="15239"/>
                </a:lnTo>
                <a:lnTo>
                  <a:pt x="283209" y="12700"/>
                </a:lnTo>
                <a:lnTo>
                  <a:pt x="279400" y="8889"/>
                </a:lnTo>
                <a:lnTo>
                  <a:pt x="275589" y="6350"/>
                </a:lnTo>
                <a:lnTo>
                  <a:pt x="271779" y="5080"/>
                </a:lnTo>
                <a:lnTo>
                  <a:pt x="262889" y="1270"/>
                </a:lnTo>
                <a:lnTo>
                  <a:pt x="254000" y="0"/>
                </a:lnTo>
                <a:close/>
              </a:path>
            </a:pathLst>
          </a:custGeom>
          <a:solidFill>
            <a:srgbClr val="00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16"/>
          <p:cNvSpPr/>
          <p:nvPr/>
        </p:nvSpPr>
        <p:spPr>
          <a:xfrm>
            <a:off x="6695440" y="3126739"/>
            <a:ext cx="311150" cy="665480"/>
          </a:xfrm>
          <a:custGeom>
            <a:rect b="b" l="l" r="r" t="t"/>
            <a:pathLst>
              <a:path extrusionOk="0" h="665479" w="311150">
                <a:moveTo>
                  <a:pt x="87629" y="12700"/>
                </a:moveTo>
                <a:lnTo>
                  <a:pt x="182879" y="12700"/>
                </a:lnTo>
                <a:lnTo>
                  <a:pt x="175259" y="66039"/>
                </a:lnTo>
                <a:lnTo>
                  <a:pt x="175259" y="64770"/>
                </a:lnTo>
                <a:lnTo>
                  <a:pt x="176529" y="63500"/>
                </a:lnTo>
                <a:lnTo>
                  <a:pt x="179069" y="60960"/>
                </a:lnTo>
                <a:lnTo>
                  <a:pt x="181609" y="55880"/>
                </a:lnTo>
                <a:lnTo>
                  <a:pt x="184150" y="52070"/>
                </a:lnTo>
                <a:lnTo>
                  <a:pt x="203200" y="27939"/>
                </a:lnTo>
                <a:lnTo>
                  <a:pt x="209550" y="21589"/>
                </a:lnTo>
                <a:lnTo>
                  <a:pt x="214629" y="15239"/>
                </a:lnTo>
                <a:lnTo>
                  <a:pt x="220979" y="10160"/>
                </a:lnTo>
                <a:lnTo>
                  <a:pt x="227329" y="7620"/>
                </a:lnTo>
                <a:lnTo>
                  <a:pt x="233679" y="3810"/>
                </a:lnTo>
                <a:lnTo>
                  <a:pt x="241300" y="1270"/>
                </a:lnTo>
                <a:lnTo>
                  <a:pt x="247650" y="0"/>
                </a:lnTo>
                <a:lnTo>
                  <a:pt x="254000" y="0"/>
                </a:lnTo>
                <a:lnTo>
                  <a:pt x="262889" y="1270"/>
                </a:lnTo>
                <a:lnTo>
                  <a:pt x="271779" y="5080"/>
                </a:lnTo>
                <a:lnTo>
                  <a:pt x="275589" y="6350"/>
                </a:lnTo>
                <a:lnTo>
                  <a:pt x="279400" y="8889"/>
                </a:lnTo>
                <a:lnTo>
                  <a:pt x="283209" y="12700"/>
                </a:lnTo>
                <a:lnTo>
                  <a:pt x="287019" y="15239"/>
                </a:lnTo>
                <a:lnTo>
                  <a:pt x="289559" y="20320"/>
                </a:lnTo>
                <a:lnTo>
                  <a:pt x="292100" y="24130"/>
                </a:lnTo>
                <a:lnTo>
                  <a:pt x="294639" y="29210"/>
                </a:lnTo>
                <a:lnTo>
                  <a:pt x="297179" y="35560"/>
                </a:lnTo>
                <a:lnTo>
                  <a:pt x="299719" y="41910"/>
                </a:lnTo>
                <a:lnTo>
                  <a:pt x="302259" y="49530"/>
                </a:lnTo>
                <a:lnTo>
                  <a:pt x="303529" y="55880"/>
                </a:lnTo>
                <a:lnTo>
                  <a:pt x="306069" y="63500"/>
                </a:lnTo>
                <a:lnTo>
                  <a:pt x="307339" y="72389"/>
                </a:lnTo>
                <a:lnTo>
                  <a:pt x="308609" y="81280"/>
                </a:lnTo>
                <a:lnTo>
                  <a:pt x="309879" y="90170"/>
                </a:lnTo>
                <a:lnTo>
                  <a:pt x="311150" y="99060"/>
                </a:lnTo>
                <a:lnTo>
                  <a:pt x="311150" y="110489"/>
                </a:lnTo>
                <a:lnTo>
                  <a:pt x="311150" y="121920"/>
                </a:lnTo>
                <a:lnTo>
                  <a:pt x="311150" y="133350"/>
                </a:lnTo>
                <a:lnTo>
                  <a:pt x="311150" y="144780"/>
                </a:lnTo>
                <a:lnTo>
                  <a:pt x="311150" y="170180"/>
                </a:lnTo>
                <a:lnTo>
                  <a:pt x="308609" y="196850"/>
                </a:lnTo>
                <a:lnTo>
                  <a:pt x="306069" y="226060"/>
                </a:lnTo>
                <a:lnTo>
                  <a:pt x="302259" y="257810"/>
                </a:lnTo>
                <a:lnTo>
                  <a:pt x="246379" y="665480"/>
                </a:lnTo>
                <a:lnTo>
                  <a:pt x="146050" y="665480"/>
                </a:lnTo>
                <a:lnTo>
                  <a:pt x="193039" y="309880"/>
                </a:lnTo>
                <a:lnTo>
                  <a:pt x="195579" y="298450"/>
                </a:lnTo>
                <a:lnTo>
                  <a:pt x="195579" y="288289"/>
                </a:lnTo>
                <a:lnTo>
                  <a:pt x="196850" y="278130"/>
                </a:lnTo>
                <a:lnTo>
                  <a:pt x="198119" y="269239"/>
                </a:lnTo>
                <a:lnTo>
                  <a:pt x="198119" y="262889"/>
                </a:lnTo>
                <a:lnTo>
                  <a:pt x="198119" y="259080"/>
                </a:lnTo>
                <a:lnTo>
                  <a:pt x="198119" y="255270"/>
                </a:lnTo>
                <a:lnTo>
                  <a:pt x="198119" y="252730"/>
                </a:lnTo>
                <a:lnTo>
                  <a:pt x="198119" y="250189"/>
                </a:lnTo>
                <a:lnTo>
                  <a:pt x="196850" y="247650"/>
                </a:lnTo>
                <a:lnTo>
                  <a:pt x="196850" y="245110"/>
                </a:lnTo>
                <a:lnTo>
                  <a:pt x="196850" y="243839"/>
                </a:lnTo>
                <a:lnTo>
                  <a:pt x="195579" y="242570"/>
                </a:lnTo>
                <a:lnTo>
                  <a:pt x="195579" y="241300"/>
                </a:lnTo>
                <a:lnTo>
                  <a:pt x="195579" y="238760"/>
                </a:lnTo>
                <a:lnTo>
                  <a:pt x="194309" y="237489"/>
                </a:lnTo>
                <a:lnTo>
                  <a:pt x="194309" y="236220"/>
                </a:lnTo>
                <a:lnTo>
                  <a:pt x="193039" y="234950"/>
                </a:lnTo>
                <a:lnTo>
                  <a:pt x="193039" y="233680"/>
                </a:lnTo>
                <a:lnTo>
                  <a:pt x="191769" y="232410"/>
                </a:lnTo>
                <a:lnTo>
                  <a:pt x="190500" y="231139"/>
                </a:lnTo>
                <a:lnTo>
                  <a:pt x="187959" y="229870"/>
                </a:lnTo>
                <a:lnTo>
                  <a:pt x="186689" y="228600"/>
                </a:lnTo>
                <a:lnTo>
                  <a:pt x="184150" y="228600"/>
                </a:lnTo>
                <a:lnTo>
                  <a:pt x="182879" y="228600"/>
                </a:lnTo>
                <a:lnTo>
                  <a:pt x="181609" y="228600"/>
                </a:lnTo>
                <a:lnTo>
                  <a:pt x="180339" y="229870"/>
                </a:lnTo>
                <a:lnTo>
                  <a:pt x="179069" y="231139"/>
                </a:lnTo>
                <a:lnTo>
                  <a:pt x="175259" y="232410"/>
                </a:lnTo>
                <a:lnTo>
                  <a:pt x="173989" y="234950"/>
                </a:lnTo>
                <a:lnTo>
                  <a:pt x="170179" y="238760"/>
                </a:lnTo>
                <a:lnTo>
                  <a:pt x="167639" y="243839"/>
                </a:lnTo>
                <a:lnTo>
                  <a:pt x="165100" y="248920"/>
                </a:lnTo>
                <a:lnTo>
                  <a:pt x="162559" y="254000"/>
                </a:lnTo>
                <a:lnTo>
                  <a:pt x="161289" y="257810"/>
                </a:lnTo>
                <a:lnTo>
                  <a:pt x="160019" y="260350"/>
                </a:lnTo>
                <a:lnTo>
                  <a:pt x="157479" y="267970"/>
                </a:lnTo>
                <a:lnTo>
                  <a:pt x="147319" y="317500"/>
                </a:lnTo>
                <a:lnTo>
                  <a:pt x="100329" y="665480"/>
                </a:lnTo>
                <a:lnTo>
                  <a:pt x="0" y="665480"/>
                </a:lnTo>
                <a:lnTo>
                  <a:pt x="87629" y="12700"/>
                </a:lnTo>
                <a:close/>
              </a:path>
            </a:pathLst>
          </a:custGeom>
          <a:noFill/>
          <a:ln cap="flat" cmpd="sng" w="9525">
            <a:solidFill>
              <a:srgbClr val="7F00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8" name="Shape 518"/>
        <p:cNvGrpSpPr/>
        <p:nvPr/>
      </p:nvGrpSpPr>
      <p:grpSpPr>
        <a:xfrm>
          <a:off x="0" y="0"/>
          <a:ext cx="0" cy="0"/>
          <a:chOff x="0" y="0"/>
          <a:chExt cx="0" cy="0"/>
        </a:xfrm>
      </p:grpSpPr>
      <p:sp>
        <p:nvSpPr>
          <p:cNvPr id="519" name="Google Shape;519;p17"/>
          <p:cNvSpPr txBox="1"/>
          <p:nvPr>
            <p:ph type="title"/>
          </p:nvPr>
        </p:nvSpPr>
        <p:spPr>
          <a:xfrm>
            <a:off x="1198880" y="266700"/>
            <a:ext cx="6727825" cy="1828800"/>
          </a:xfrm>
          <a:prstGeom prst="rect">
            <a:avLst/>
          </a:prstGeom>
          <a:noFill/>
          <a:ln>
            <a:noFill/>
          </a:ln>
        </p:spPr>
        <p:txBody>
          <a:bodyPr anchorCtr="0" anchor="t" bIns="0" lIns="0" spcFirstLastPara="1" rIns="0" wrap="square" tIns="0">
            <a:spAutoFit/>
          </a:bodyPr>
          <a:lstStyle/>
          <a:p>
            <a:pPr indent="-2499360" lvl="0" marL="2511425" marR="5080" rtl="0" algn="l">
              <a:lnSpc>
                <a:spcPct val="100000"/>
              </a:lnSpc>
              <a:spcBef>
                <a:spcPts val="0"/>
              </a:spcBef>
              <a:spcAft>
                <a:spcPts val="0"/>
              </a:spcAft>
              <a:buNone/>
            </a:pPr>
            <a:r>
              <a:rPr lang="en-US" sz="6000"/>
              <a:t>When to Start Testing in  </a:t>
            </a:r>
            <a:r>
              <a:rPr i="1" lang="en-US" sz="6000"/>
              <a:t>SDLC</a:t>
            </a:r>
            <a:endParaRPr sz="6000"/>
          </a:p>
        </p:txBody>
      </p:sp>
      <p:sp>
        <p:nvSpPr>
          <p:cNvPr id="520" name="Google Shape;520;p17"/>
          <p:cNvSpPr txBox="1"/>
          <p:nvPr/>
        </p:nvSpPr>
        <p:spPr>
          <a:xfrm>
            <a:off x="609600" y="2540000"/>
            <a:ext cx="133350" cy="26079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rgbClr val="009999"/>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21" name="Google Shape;521;p17"/>
          <p:cNvSpPr txBox="1"/>
          <p:nvPr/>
        </p:nvSpPr>
        <p:spPr>
          <a:xfrm>
            <a:off x="951230" y="2567919"/>
            <a:ext cx="2110740" cy="2578735"/>
          </a:xfrm>
          <a:prstGeom prst="rect">
            <a:avLst/>
          </a:prstGeom>
          <a:noFill/>
          <a:ln>
            <a:noFill/>
          </a:ln>
        </p:spPr>
        <p:txBody>
          <a:bodyPr anchorCtr="0" anchor="t" bIns="0" lIns="0" spcFirstLastPara="1" rIns="0" wrap="square" tIns="0">
            <a:spAutoFit/>
          </a:bodyPr>
          <a:lstStyle/>
          <a:p>
            <a:pPr indent="0" lvl="0" marL="12700" marR="400685" rtl="0" algn="l">
              <a:lnSpc>
                <a:spcPct val="100699"/>
              </a:lnSpc>
              <a:spcBef>
                <a:spcPts val="0"/>
              </a:spcBef>
              <a:spcAft>
                <a:spcPts val="0"/>
              </a:spcAft>
              <a:buNone/>
            </a:pPr>
            <a:r>
              <a:rPr b="1" lang="en-US" sz="2400">
                <a:solidFill>
                  <a:srgbClr val="009999"/>
                </a:solidFill>
                <a:latin typeface="Garamond"/>
                <a:ea typeface="Garamond"/>
                <a:cs typeface="Garamond"/>
                <a:sym typeface="Garamond"/>
              </a:rPr>
              <a:t>Requirement  </a:t>
            </a:r>
            <a:r>
              <a:rPr b="1" lang="en-US" sz="2400">
                <a:solidFill>
                  <a:schemeClr val="dk1"/>
                </a:solidFill>
                <a:latin typeface="Garamond"/>
                <a:ea typeface="Garamond"/>
                <a:cs typeface="Garamond"/>
                <a:sym typeface="Garamond"/>
              </a:rPr>
              <a:t>Analysis  Design  Coding  Testing</a:t>
            </a:r>
            <a:endParaRPr sz="2400">
              <a:solidFill>
                <a:schemeClr val="dk1"/>
              </a:solidFill>
              <a:latin typeface="Garamond"/>
              <a:ea typeface="Garamond"/>
              <a:cs typeface="Garamond"/>
              <a:sym typeface="Garamond"/>
            </a:endParaRPr>
          </a:p>
          <a:p>
            <a:pPr indent="0" lvl="0" marL="12700" marR="5080" rtl="0" algn="l">
              <a:lnSpc>
                <a:spcPct val="100699"/>
              </a:lnSpc>
              <a:spcBef>
                <a:spcPts val="0"/>
              </a:spcBef>
              <a:spcAft>
                <a:spcPts val="0"/>
              </a:spcAft>
              <a:buNone/>
            </a:pPr>
            <a:r>
              <a:rPr b="1" lang="en-US" sz="2400">
                <a:solidFill>
                  <a:schemeClr val="dk1"/>
                </a:solidFill>
                <a:latin typeface="Garamond"/>
                <a:ea typeface="Garamond"/>
                <a:cs typeface="Garamond"/>
                <a:sym typeface="Garamond"/>
              </a:rPr>
              <a:t>Implementation  Maintenance</a:t>
            </a:r>
            <a:endParaRPr sz="2400">
              <a:solidFill>
                <a:schemeClr val="dk1"/>
              </a:solidFill>
              <a:latin typeface="Garamond"/>
              <a:ea typeface="Garamond"/>
              <a:cs typeface="Garamond"/>
              <a:sym typeface="Garamond"/>
            </a:endParaRPr>
          </a:p>
        </p:txBody>
      </p:sp>
      <p:sp>
        <p:nvSpPr>
          <p:cNvPr id="522" name="Google Shape;522;p17"/>
          <p:cNvSpPr txBox="1"/>
          <p:nvPr/>
        </p:nvSpPr>
        <p:spPr>
          <a:xfrm>
            <a:off x="609600" y="5975400"/>
            <a:ext cx="5266055" cy="716915"/>
          </a:xfrm>
          <a:prstGeom prst="rect">
            <a:avLst/>
          </a:prstGeom>
          <a:noFill/>
          <a:ln>
            <a:noFill/>
          </a:ln>
        </p:spPr>
        <p:txBody>
          <a:bodyPr anchorCtr="0" anchor="t" bIns="0" lIns="0" spcFirstLastPara="1" rIns="0" wrap="square" tIns="0">
            <a:spAutoFit/>
          </a:bodyPr>
          <a:lstStyle/>
          <a:p>
            <a:pPr indent="-341630" lvl="0" marL="354330" marR="5080" rtl="0" algn="l">
              <a:lnSpc>
                <a:spcPct val="77000"/>
              </a:lnSpc>
              <a:spcBef>
                <a:spcPts val="0"/>
              </a:spcBef>
              <a:spcAft>
                <a:spcPts val="0"/>
              </a:spcAft>
              <a:buNone/>
            </a:pPr>
            <a:r>
              <a:rPr baseline="30000" lang="en-US" sz="4200">
                <a:solidFill>
                  <a:srgbClr val="009999"/>
                </a:solidFill>
                <a:latin typeface="Noto Sans Symbols"/>
                <a:ea typeface="Noto Sans Symbols"/>
                <a:cs typeface="Noto Sans Symbols"/>
                <a:sym typeface="Noto Sans Symbols"/>
              </a:rPr>
              <a:t>ϖ</a:t>
            </a:r>
            <a:r>
              <a:rPr b="1" i="1" lang="en-US" sz="2900" u="sng">
                <a:solidFill>
                  <a:srgbClr val="009999"/>
                </a:solidFill>
                <a:latin typeface="Garamond"/>
                <a:ea typeface="Garamond"/>
                <a:cs typeface="Garamond"/>
                <a:sym typeface="Garamond"/>
              </a:rPr>
              <a:t>Testing starts from Requirement  Phase</a:t>
            </a:r>
            <a:endParaRPr sz="2900">
              <a:solidFill>
                <a:schemeClr val="dk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6" name="Shape 526"/>
        <p:cNvGrpSpPr/>
        <p:nvPr/>
      </p:nvGrpSpPr>
      <p:grpSpPr>
        <a:xfrm>
          <a:off x="0" y="0"/>
          <a:ext cx="0" cy="0"/>
          <a:chOff x="0" y="0"/>
          <a:chExt cx="0" cy="0"/>
        </a:xfrm>
      </p:grpSpPr>
      <p:sp>
        <p:nvSpPr>
          <p:cNvPr id="527" name="Google Shape;527;p18"/>
          <p:cNvSpPr/>
          <p:nvPr/>
        </p:nvSpPr>
        <p:spPr>
          <a:xfrm>
            <a:off x="1752600" y="762000"/>
            <a:ext cx="2819400" cy="533400"/>
          </a:xfrm>
          <a:custGeom>
            <a:rect b="b" l="l" r="r" t="t"/>
            <a:pathLst>
              <a:path extrusionOk="0" h="533400" w="2819400">
                <a:moveTo>
                  <a:pt x="1409700" y="533400"/>
                </a:moveTo>
                <a:lnTo>
                  <a:pt x="0" y="533400"/>
                </a:lnTo>
                <a:lnTo>
                  <a:pt x="0" y="0"/>
                </a:lnTo>
                <a:lnTo>
                  <a:pt x="2819400" y="0"/>
                </a:lnTo>
                <a:lnTo>
                  <a:pt x="2819400" y="533400"/>
                </a:lnTo>
                <a:lnTo>
                  <a:pt x="1409700" y="533400"/>
                </a:lnTo>
                <a:close/>
              </a:path>
            </a:pathLst>
          </a:custGeom>
          <a:noFill/>
          <a:ln cap="flat" cmpd="sng" w="57125">
            <a:solidFill>
              <a:srgbClr val="00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18"/>
          <p:cNvSpPr txBox="1"/>
          <p:nvPr/>
        </p:nvSpPr>
        <p:spPr>
          <a:xfrm>
            <a:off x="1868170" y="815340"/>
            <a:ext cx="2585085"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Project Initiation</a:t>
            </a:r>
            <a:endParaRPr sz="2800">
              <a:solidFill>
                <a:schemeClr val="dk1"/>
              </a:solidFill>
              <a:latin typeface="Garamond"/>
              <a:ea typeface="Garamond"/>
              <a:cs typeface="Garamond"/>
              <a:sym typeface="Garamond"/>
            </a:endParaRPr>
          </a:p>
        </p:txBody>
      </p:sp>
      <p:sp>
        <p:nvSpPr>
          <p:cNvPr id="529" name="Google Shape;529;p18"/>
          <p:cNvSpPr/>
          <p:nvPr/>
        </p:nvSpPr>
        <p:spPr>
          <a:xfrm>
            <a:off x="609600" y="1752600"/>
            <a:ext cx="2209800" cy="533400"/>
          </a:xfrm>
          <a:custGeom>
            <a:rect b="b" l="l" r="r" t="t"/>
            <a:pathLst>
              <a:path extrusionOk="0" h="533400" w="2209800">
                <a:moveTo>
                  <a:pt x="1104900" y="533400"/>
                </a:moveTo>
                <a:lnTo>
                  <a:pt x="0" y="533400"/>
                </a:lnTo>
                <a:lnTo>
                  <a:pt x="0" y="0"/>
                </a:lnTo>
                <a:lnTo>
                  <a:pt x="2209800" y="0"/>
                </a:lnTo>
                <a:lnTo>
                  <a:pt x="2209800" y="533400"/>
                </a:lnTo>
                <a:lnTo>
                  <a:pt x="1104900" y="533400"/>
                </a:lnTo>
                <a:close/>
              </a:path>
            </a:pathLst>
          </a:custGeom>
          <a:noFill/>
          <a:ln cap="flat" cmpd="sng" w="57125">
            <a:solidFill>
              <a:srgbClr val="00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18"/>
          <p:cNvSpPr txBox="1"/>
          <p:nvPr/>
        </p:nvSpPr>
        <p:spPr>
          <a:xfrm>
            <a:off x="694690" y="1805940"/>
            <a:ext cx="2038985"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System Study</a:t>
            </a:r>
            <a:endParaRPr sz="2800">
              <a:solidFill>
                <a:schemeClr val="dk1"/>
              </a:solidFill>
              <a:latin typeface="Garamond"/>
              <a:ea typeface="Garamond"/>
              <a:cs typeface="Garamond"/>
              <a:sym typeface="Garamond"/>
            </a:endParaRPr>
          </a:p>
        </p:txBody>
      </p:sp>
      <p:sp>
        <p:nvSpPr>
          <p:cNvPr id="531" name="Google Shape;531;p18"/>
          <p:cNvSpPr txBox="1"/>
          <p:nvPr/>
        </p:nvSpPr>
        <p:spPr>
          <a:xfrm>
            <a:off x="5181600" y="1447800"/>
            <a:ext cx="2819400" cy="533400"/>
          </a:xfrm>
          <a:prstGeom prst="rect">
            <a:avLst/>
          </a:prstGeom>
          <a:noFill/>
          <a:ln cap="flat" cmpd="sng" w="57125">
            <a:solidFill>
              <a:srgbClr val="009999"/>
            </a:solidFill>
            <a:prstDash val="solid"/>
            <a:round/>
            <a:headEnd len="sm" w="sm" type="none"/>
            <a:tailEnd len="sm" w="sm" type="none"/>
          </a:ln>
        </p:spPr>
        <p:txBody>
          <a:bodyPr anchorCtr="0" anchor="t" bIns="0" lIns="0" spcFirstLastPara="1" rIns="0" wrap="square" tIns="24750">
            <a:spAutoFit/>
          </a:bodyPr>
          <a:lstStyle/>
          <a:p>
            <a:pPr indent="0" lvl="0" marL="29844"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Summary Reports</a:t>
            </a:r>
            <a:endParaRPr sz="2800">
              <a:solidFill>
                <a:schemeClr val="dk1"/>
              </a:solidFill>
              <a:latin typeface="Garamond"/>
              <a:ea typeface="Garamond"/>
              <a:cs typeface="Garamond"/>
              <a:sym typeface="Garamond"/>
            </a:endParaRPr>
          </a:p>
        </p:txBody>
      </p:sp>
      <p:sp>
        <p:nvSpPr>
          <p:cNvPr id="532" name="Google Shape;532;p18"/>
          <p:cNvSpPr txBox="1"/>
          <p:nvPr/>
        </p:nvSpPr>
        <p:spPr>
          <a:xfrm>
            <a:off x="6324600" y="2362200"/>
            <a:ext cx="2209800" cy="533400"/>
          </a:xfrm>
          <a:prstGeom prst="rect">
            <a:avLst/>
          </a:prstGeom>
          <a:noFill/>
          <a:ln cap="flat" cmpd="sng" w="57125">
            <a:solidFill>
              <a:srgbClr val="009999"/>
            </a:solidFill>
            <a:prstDash val="solid"/>
            <a:round/>
            <a:headEnd len="sm" w="sm" type="none"/>
            <a:tailEnd len="sm" w="sm" type="none"/>
          </a:ln>
        </p:spPr>
        <p:txBody>
          <a:bodyPr anchorCtr="0" anchor="t" bIns="0" lIns="0" spcFirstLastPara="1" rIns="0" wrap="square" tIns="24750">
            <a:spAutoFit/>
          </a:bodyPr>
          <a:lstStyle/>
          <a:p>
            <a:pPr indent="0" lvl="0" marL="447675"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Analysis</a:t>
            </a:r>
            <a:endParaRPr sz="2800">
              <a:solidFill>
                <a:schemeClr val="dk1"/>
              </a:solidFill>
              <a:latin typeface="Garamond"/>
              <a:ea typeface="Garamond"/>
              <a:cs typeface="Garamond"/>
              <a:sym typeface="Garamond"/>
            </a:endParaRPr>
          </a:p>
        </p:txBody>
      </p:sp>
      <p:sp>
        <p:nvSpPr>
          <p:cNvPr id="533" name="Google Shape;533;p18"/>
          <p:cNvSpPr/>
          <p:nvPr/>
        </p:nvSpPr>
        <p:spPr>
          <a:xfrm>
            <a:off x="6248400" y="3429000"/>
            <a:ext cx="2514600" cy="533400"/>
          </a:xfrm>
          <a:custGeom>
            <a:rect b="b" l="l" r="r" t="t"/>
            <a:pathLst>
              <a:path extrusionOk="0" h="533400" w="2514600">
                <a:moveTo>
                  <a:pt x="1257300" y="533400"/>
                </a:moveTo>
                <a:lnTo>
                  <a:pt x="0" y="533400"/>
                </a:lnTo>
                <a:lnTo>
                  <a:pt x="0" y="0"/>
                </a:lnTo>
                <a:lnTo>
                  <a:pt x="2514600" y="0"/>
                </a:lnTo>
                <a:lnTo>
                  <a:pt x="2514600" y="533400"/>
                </a:lnTo>
                <a:lnTo>
                  <a:pt x="1257300" y="533400"/>
                </a:lnTo>
                <a:close/>
              </a:path>
            </a:pathLst>
          </a:custGeom>
          <a:noFill/>
          <a:ln cap="flat" cmpd="sng" w="57125">
            <a:solidFill>
              <a:srgbClr val="00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18"/>
          <p:cNvSpPr txBox="1"/>
          <p:nvPr/>
        </p:nvSpPr>
        <p:spPr>
          <a:xfrm>
            <a:off x="6277609" y="3482340"/>
            <a:ext cx="2453640"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Regression Test</a:t>
            </a:r>
            <a:endParaRPr sz="2800">
              <a:solidFill>
                <a:schemeClr val="dk1"/>
              </a:solidFill>
              <a:latin typeface="Garamond"/>
              <a:ea typeface="Garamond"/>
              <a:cs typeface="Garamond"/>
              <a:sym typeface="Garamond"/>
            </a:endParaRPr>
          </a:p>
        </p:txBody>
      </p:sp>
      <p:sp>
        <p:nvSpPr>
          <p:cNvPr id="535" name="Google Shape;535;p18"/>
          <p:cNvSpPr txBox="1"/>
          <p:nvPr/>
        </p:nvSpPr>
        <p:spPr>
          <a:xfrm>
            <a:off x="5105400" y="4495800"/>
            <a:ext cx="2590800" cy="533400"/>
          </a:xfrm>
          <a:prstGeom prst="rect">
            <a:avLst/>
          </a:prstGeom>
          <a:noFill/>
          <a:ln cap="flat" cmpd="sng" w="57125">
            <a:solidFill>
              <a:srgbClr val="009999"/>
            </a:solidFill>
            <a:prstDash val="solid"/>
            <a:round/>
            <a:headEnd len="sm" w="sm" type="none"/>
            <a:tailEnd len="sm" w="sm" type="none"/>
          </a:ln>
        </p:spPr>
        <p:txBody>
          <a:bodyPr anchorCtr="0" anchor="t" bIns="0" lIns="0" spcFirstLastPara="1" rIns="0" wrap="square" tIns="24750">
            <a:spAutoFit/>
          </a:bodyPr>
          <a:lstStyle/>
          <a:p>
            <a:pPr indent="0" lvl="0" marL="137795"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Report Defects</a:t>
            </a:r>
            <a:endParaRPr sz="2800">
              <a:solidFill>
                <a:schemeClr val="dk1"/>
              </a:solidFill>
              <a:latin typeface="Garamond"/>
              <a:ea typeface="Garamond"/>
              <a:cs typeface="Garamond"/>
              <a:sym typeface="Garamond"/>
            </a:endParaRPr>
          </a:p>
        </p:txBody>
      </p:sp>
      <p:sp>
        <p:nvSpPr>
          <p:cNvPr id="536" name="Google Shape;536;p18"/>
          <p:cNvSpPr txBox="1"/>
          <p:nvPr/>
        </p:nvSpPr>
        <p:spPr>
          <a:xfrm>
            <a:off x="2438400" y="5486400"/>
            <a:ext cx="3200400" cy="914400"/>
          </a:xfrm>
          <a:prstGeom prst="rect">
            <a:avLst/>
          </a:prstGeom>
          <a:noFill/>
          <a:ln cap="flat" cmpd="sng" w="57125">
            <a:solidFill>
              <a:srgbClr val="009999"/>
            </a:solidFill>
            <a:prstDash val="solid"/>
            <a:round/>
            <a:headEnd len="sm" w="sm" type="none"/>
            <a:tailEnd len="sm" w="sm" type="none"/>
          </a:ln>
        </p:spPr>
        <p:txBody>
          <a:bodyPr anchorCtr="0" anchor="t" bIns="0" lIns="0" spcFirstLastPara="1" rIns="0" wrap="square" tIns="62850">
            <a:spAutoFit/>
          </a:bodyPr>
          <a:lstStyle/>
          <a:p>
            <a:pPr indent="0" lvl="0" marL="0" marR="0" rtl="0" algn="ctr">
              <a:lnSpc>
                <a:spcPct val="100000"/>
              </a:lnSpc>
              <a:spcBef>
                <a:spcPts val="0"/>
              </a:spcBef>
              <a:spcAft>
                <a:spcPts val="0"/>
              </a:spcAft>
              <a:buNone/>
            </a:pPr>
            <a:r>
              <a:rPr b="1" lang="en-US" sz="2800">
                <a:solidFill>
                  <a:schemeClr val="dk1"/>
                </a:solidFill>
                <a:latin typeface="Garamond"/>
                <a:ea typeface="Garamond"/>
                <a:cs typeface="Garamond"/>
                <a:sym typeface="Garamond"/>
              </a:rPr>
              <a:t>Execute Test Cases</a:t>
            </a:r>
            <a:endParaRPr sz="2800">
              <a:solidFill>
                <a:schemeClr val="dk1"/>
              </a:solidFill>
              <a:latin typeface="Garamond"/>
              <a:ea typeface="Garamond"/>
              <a:cs typeface="Garamond"/>
              <a:sym typeface="Garamond"/>
            </a:endParaRPr>
          </a:p>
          <a:p>
            <a:pPr indent="0" lvl="0" marL="0" marR="0" rtl="0" algn="ctr">
              <a:lnSpc>
                <a:spcPct val="100000"/>
              </a:lnSpc>
              <a:spcBef>
                <a:spcPts val="0"/>
              </a:spcBef>
              <a:spcAft>
                <a:spcPts val="0"/>
              </a:spcAft>
              <a:buNone/>
            </a:pPr>
            <a:r>
              <a:rPr lang="en-US" sz="2000">
                <a:solidFill>
                  <a:schemeClr val="dk1"/>
                </a:solidFill>
                <a:latin typeface="Garamond"/>
                <a:ea typeface="Garamond"/>
                <a:cs typeface="Garamond"/>
                <a:sym typeface="Garamond"/>
              </a:rPr>
              <a:t>( manual /automated )</a:t>
            </a:r>
            <a:endParaRPr sz="2000">
              <a:solidFill>
                <a:schemeClr val="dk1"/>
              </a:solidFill>
              <a:latin typeface="Garamond"/>
              <a:ea typeface="Garamond"/>
              <a:cs typeface="Garamond"/>
              <a:sym typeface="Garamond"/>
            </a:endParaRPr>
          </a:p>
        </p:txBody>
      </p:sp>
      <p:sp>
        <p:nvSpPr>
          <p:cNvPr id="537" name="Google Shape;537;p18"/>
          <p:cNvSpPr txBox="1"/>
          <p:nvPr/>
        </p:nvSpPr>
        <p:spPr>
          <a:xfrm>
            <a:off x="685800" y="4267200"/>
            <a:ext cx="2895600" cy="533400"/>
          </a:xfrm>
          <a:prstGeom prst="rect">
            <a:avLst/>
          </a:prstGeom>
          <a:noFill/>
          <a:ln cap="flat" cmpd="sng" w="57125">
            <a:solidFill>
              <a:srgbClr val="009999"/>
            </a:solidFill>
            <a:prstDash val="solid"/>
            <a:round/>
            <a:headEnd len="sm" w="sm" type="none"/>
            <a:tailEnd len="sm" w="sm" type="none"/>
          </a:ln>
        </p:spPr>
        <p:txBody>
          <a:bodyPr anchorCtr="0" anchor="t" bIns="0" lIns="0" spcFirstLastPara="1" rIns="0" wrap="square" tIns="24750">
            <a:spAutoFit/>
          </a:bodyPr>
          <a:lstStyle/>
          <a:p>
            <a:pPr indent="0" lvl="0" marL="18415"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Design Test Cases</a:t>
            </a:r>
            <a:endParaRPr sz="2800">
              <a:solidFill>
                <a:schemeClr val="dk1"/>
              </a:solidFill>
              <a:latin typeface="Garamond"/>
              <a:ea typeface="Garamond"/>
              <a:cs typeface="Garamond"/>
              <a:sym typeface="Garamond"/>
            </a:endParaRPr>
          </a:p>
        </p:txBody>
      </p:sp>
      <p:sp>
        <p:nvSpPr>
          <p:cNvPr id="538" name="Google Shape;538;p18"/>
          <p:cNvSpPr txBox="1"/>
          <p:nvPr/>
        </p:nvSpPr>
        <p:spPr>
          <a:xfrm>
            <a:off x="381000" y="2895600"/>
            <a:ext cx="1676400" cy="533400"/>
          </a:xfrm>
          <a:prstGeom prst="rect">
            <a:avLst/>
          </a:prstGeom>
          <a:noFill/>
          <a:ln cap="flat" cmpd="sng" w="57125">
            <a:solidFill>
              <a:srgbClr val="009999"/>
            </a:solidFill>
            <a:prstDash val="solid"/>
            <a:round/>
            <a:headEnd len="sm" w="sm" type="none"/>
            <a:tailEnd len="sm" w="sm" type="none"/>
          </a:ln>
        </p:spPr>
        <p:txBody>
          <a:bodyPr anchorCtr="0" anchor="t" bIns="0" lIns="0" spcFirstLastPara="1" rIns="0" wrap="square" tIns="24750">
            <a:spAutoFit/>
          </a:bodyPr>
          <a:lstStyle/>
          <a:p>
            <a:pPr indent="0" lvl="0" marL="92075" marR="0" rtl="0" algn="l">
              <a:lnSpc>
                <a:spcPct val="100000"/>
              </a:lnSpc>
              <a:spcBef>
                <a:spcPts val="0"/>
              </a:spcBef>
              <a:spcAft>
                <a:spcPts val="0"/>
              </a:spcAft>
              <a:buNone/>
            </a:pPr>
            <a:r>
              <a:rPr b="1" lang="en-US" sz="2800">
                <a:solidFill>
                  <a:schemeClr val="dk1"/>
                </a:solidFill>
                <a:latin typeface="Garamond"/>
                <a:ea typeface="Garamond"/>
                <a:cs typeface="Garamond"/>
                <a:sym typeface="Garamond"/>
              </a:rPr>
              <a:t>Test Plan</a:t>
            </a:r>
            <a:endParaRPr sz="2800">
              <a:solidFill>
                <a:schemeClr val="dk1"/>
              </a:solidFill>
              <a:latin typeface="Garamond"/>
              <a:ea typeface="Garamond"/>
              <a:cs typeface="Garamond"/>
              <a:sym typeface="Garamond"/>
            </a:endParaRPr>
          </a:p>
        </p:txBody>
      </p:sp>
      <p:sp>
        <p:nvSpPr>
          <p:cNvPr id="539" name="Google Shape;539;p18"/>
          <p:cNvSpPr txBox="1"/>
          <p:nvPr>
            <p:ph type="title"/>
          </p:nvPr>
        </p:nvSpPr>
        <p:spPr>
          <a:xfrm>
            <a:off x="2252146" y="-95458"/>
            <a:ext cx="5331460" cy="830997"/>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5400"/>
              <a:t>Testing Life Cycle</a:t>
            </a:r>
            <a:endParaRPr/>
          </a:p>
        </p:txBody>
      </p:sp>
      <p:sp>
        <p:nvSpPr>
          <p:cNvPr id="540" name="Google Shape;540;p18"/>
          <p:cNvSpPr/>
          <p:nvPr/>
        </p:nvSpPr>
        <p:spPr>
          <a:xfrm>
            <a:off x="2667000" y="2133600"/>
            <a:ext cx="762000" cy="2015489"/>
          </a:xfrm>
          <a:custGeom>
            <a:rect b="b" l="l" r="r" t="t"/>
            <a:pathLst>
              <a:path extrusionOk="0" h="2015489" w="762000">
                <a:moveTo>
                  <a:pt x="762000" y="0"/>
                </a:moveTo>
                <a:lnTo>
                  <a:pt x="722629" y="1270"/>
                </a:lnTo>
                <a:lnTo>
                  <a:pt x="681989" y="3810"/>
                </a:lnTo>
                <a:lnTo>
                  <a:pt x="642620" y="8889"/>
                </a:lnTo>
                <a:lnTo>
                  <a:pt x="603250" y="15239"/>
                </a:lnTo>
                <a:lnTo>
                  <a:pt x="565150" y="24129"/>
                </a:lnTo>
                <a:lnTo>
                  <a:pt x="527050" y="35560"/>
                </a:lnTo>
                <a:lnTo>
                  <a:pt x="488950" y="48260"/>
                </a:lnTo>
                <a:lnTo>
                  <a:pt x="452119" y="62229"/>
                </a:lnTo>
                <a:lnTo>
                  <a:pt x="415289" y="78739"/>
                </a:lnTo>
                <a:lnTo>
                  <a:pt x="381000" y="96520"/>
                </a:lnTo>
                <a:lnTo>
                  <a:pt x="346710" y="115570"/>
                </a:lnTo>
                <a:lnTo>
                  <a:pt x="313689" y="137160"/>
                </a:lnTo>
                <a:lnTo>
                  <a:pt x="281939" y="160020"/>
                </a:lnTo>
                <a:lnTo>
                  <a:pt x="251460" y="185420"/>
                </a:lnTo>
                <a:lnTo>
                  <a:pt x="222250" y="210820"/>
                </a:lnTo>
                <a:lnTo>
                  <a:pt x="168910" y="266700"/>
                </a:lnTo>
                <a:lnTo>
                  <a:pt x="101600" y="359410"/>
                </a:lnTo>
                <a:lnTo>
                  <a:pt x="82550" y="392429"/>
                </a:lnTo>
                <a:lnTo>
                  <a:pt x="64769" y="426720"/>
                </a:lnTo>
                <a:lnTo>
                  <a:pt x="36830" y="497839"/>
                </a:lnTo>
                <a:lnTo>
                  <a:pt x="16510" y="570229"/>
                </a:lnTo>
                <a:lnTo>
                  <a:pt x="3810" y="643889"/>
                </a:lnTo>
                <a:lnTo>
                  <a:pt x="0" y="681989"/>
                </a:lnTo>
                <a:lnTo>
                  <a:pt x="0" y="1168400"/>
                </a:lnTo>
                <a:lnTo>
                  <a:pt x="3810" y="1206500"/>
                </a:lnTo>
                <a:lnTo>
                  <a:pt x="16510" y="1280160"/>
                </a:lnTo>
                <a:lnTo>
                  <a:pt x="36830" y="1352550"/>
                </a:lnTo>
                <a:lnTo>
                  <a:pt x="64769" y="1422400"/>
                </a:lnTo>
                <a:lnTo>
                  <a:pt x="100330" y="1489710"/>
                </a:lnTo>
                <a:lnTo>
                  <a:pt x="143510" y="1551939"/>
                </a:lnTo>
                <a:lnTo>
                  <a:pt x="167639" y="1582420"/>
                </a:lnTo>
                <a:lnTo>
                  <a:pt x="219710" y="1638300"/>
                </a:lnTo>
                <a:lnTo>
                  <a:pt x="248919" y="1663700"/>
                </a:lnTo>
                <a:lnTo>
                  <a:pt x="279400" y="1687830"/>
                </a:lnTo>
                <a:lnTo>
                  <a:pt x="342900" y="1732280"/>
                </a:lnTo>
                <a:lnTo>
                  <a:pt x="375919" y="1752600"/>
                </a:lnTo>
                <a:lnTo>
                  <a:pt x="411480" y="1770380"/>
                </a:lnTo>
                <a:lnTo>
                  <a:pt x="447039" y="1786889"/>
                </a:lnTo>
                <a:lnTo>
                  <a:pt x="483869" y="1802130"/>
                </a:lnTo>
                <a:lnTo>
                  <a:pt x="520700" y="1813560"/>
                </a:lnTo>
                <a:lnTo>
                  <a:pt x="508000" y="2015489"/>
                </a:lnTo>
                <a:lnTo>
                  <a:pt x="762000" y="1645920"/>
                </a:lnTo>
                <a:lnTo>
                  <a:pt x="625394" y="1402079"/>
                </a:lnTo>
                <a:lnTo>
                  <a:pt x="520700" y="1402079"/>
                </a:lnTo>
                <a:lnTo>
                  <a:pt x="483869" y="1390650"/>
                </a:lnTo>
                <a:lnTo>
                  <a:pt x="447039" y="1375410"/>
                </a:lnTo>
                <a:lnTo>
                  <a:pt x="410210" y="1358900"/>
                </a:lnTo>
                <a:lnTo>
                  <a:pt x="341630" y="1320800"/>
                </a:lnTo>
                <a:lnTo>
                  <a:pt x="308610" y="1299210"/>
                </a:lnTo>
                <a:lnTo>
                  <a:pt x="276860" y="1275079"/>
                </a:lnTo>
                <a:lnTo>
                  <a:pt x="218439" y="1224279"/>
                </a:lnTo>
                <a:lnTo>
                  <a:pt x="165100" y="1168400"/>
                </a:lnTo>
                <a:lnTo>
                  <a:pt x="119380" y="1107439"/>
                </a:lnTo>
                <a:lnTo>
                  <a:pt x="99060" y="1074420"/>
                </a:lnTo>
                <a:lnTo>
                  <a:pt x="80010" y="1041400"/>
                </a:lnTo>
                <a:lnTo>
                  <a:pt x="48260" y="972820"/>
                </a:lnTo>
                <a:lnTo>
                  <a:pt x="34289" y="937260"/>
                </a:lnTo>
                <a:lnTo>
                  <a:pt x="34289" y="914400"/>
                </a:lnTo>
                <a:lnTo>
                  <a:pt x="48260" y="878839"/>
                </a:lnTo>
                <a:lnTo>
                  <a:pt x="63500" y="843279"/>
                </a:lnTo>
                <a:lnTo>
                  <a:pt x="99060" y="775970"/>
                </a:lnTo>
                <a:lnTo>
                  <a:pt x="119380" y="742950"/>
                </a:lnTo>
                <a:lnTo>
                  <a:pt x="166369" y="681989"/>
                </a:lnTo>
                <a:lnTo>
                  <a:pt x="193039" y="652779"/>
                </a:lnTo>
                <a:lnTo>
                  <a:pt x="219710" y="624839"/>
                </a:lnTo>
                <a:lnTo>
                  <a:pt x="248919" y="598170"/>
                </a:lnTo>
                <a:lnTo>
                  <a:pt x="279400" y="574039"/>
                </a:lnTo>
                <a:lnTo>
                  <a:pt x="311150" y="551179"/>
                </a:lnTo>
                <a:lnTo>
                  <a:pt x="344169" y="529589"/>
                </a:lnTo>
                <a:lnTo>
                  <a:pt x="378460" y="509270"/>
                </a:lnTo>
                <a:lnTo>
                  <a:pt x="414019" y="490220"/>
                </a:lnTo>
                <a:lnTo>
                  <a:pt x="449580" y="473710"/>
                </a:lnTo>
                <a:lnTo>
                  <a:pt x="486410" y="459739"/>
                </a:lnTo>
                <a:lnTo>
                  <a:pt x="524510" y="447039"/>
                </a:lnTo>
                <a:lnTo>
                  <a:pt x="563880" y="435610"/>
                </a:lnTo>
                <a:lnTo>
                  <a:pt x="601979" y="426720"/>
                </a:lnTo>
                <a:lnTo>
                  <a:pt x="641350" y="420370"/>
                </a:lnTo>
                <a:lnTo>
                  <a:pt x="681989" y="415289"/>
                </a:lnTo>
                <a:lnTo>
                  <a:pt x="721360" y="412750"/>
                </a:lnTo>
                <a:lnTo>
                  <a:pt x="762000" y="411479"/>
                </a:lnTo>
                <a:lnTo>
                  <a:pt x="762000" y="0"/>
                </a:lnTo>
                <a:close/>
              </a:path>
              <a:path extrusionOk="0" h="2015489" w="762000">
                <a:moveTo>
                  <a:pt x="508000" y="1192529"/>
                </a:moveTo>
                <a:lnTo>
                  <a:pt x="520700" y="1402079"/>
                </a:lnTo>
                <a:lnTo>
                  <a:pt x="625394" y="1402079"/>
                </a:lnTo>
                <a:lnTo>
                  <a:pt x="508000" y="1192529"/>
                </a:lnTo>
                <a:close/>
              </a:path>
            </a:pathLst>
          </a:custGeom>
          <a:solidFill>
            <a:srgbClr val="99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18"/>
          <p:cNvSpPr/>
          <p:nvPr/>
        </p:nvSpPr>
        <p:spPr>
          <a:xfrm>
            <a:off x="2667000" y="2133600"/>
            <a:ext cx="762000" cy="2015489"/>
          </a:xfrm>
          <a:custGeom>
            <a:rect b="b" l="l" r="r" t="t"/>
            <a:pathLst>
              <a:path extrusionOk="0" h="2015489" w="762000">
                <a:moveTo>
                  <a:pt x="762000" y="0"/>
                </a:moveTo>
                <a:lnTo>
                  <a:pt x="722629" y="1270"/>
                </a:lnTo>
                <a:lnTo>
                  <a:pt x="681989" y="3810"/>
                </a:lnTo>
                <a:lnTo>
                  <a:pt x="642620" y="8889"/>
                </a:lnTo>
                <a:lnTo>
                  <a:pt x="603250" y="15239"/>
                </a:lnTo>
                <a:lnTo>
                  <a:pt x="565150" y="24129"/>
                </a:lnTo>
                <a:lnTo>
                  <a:pt x="527050" y="35560"/>
                </a:lnTo>
                <a:lnTo>
                  <a:pt x="488950" y="48260"/>
                </a:lnTo>
                <a:lnTo>
                  <a:pt x="452119" y="62229"/>
                </a:lnTo>
                <a:lnTo>
                  <a:pt x="415289" y="78739"/>
                </a:lnTo>
                <a:lnTo>
                  <a:pt x="381000" y="96520"/>
                </a:lnTo>
                <a:lnTo>
                  <a:pt x="346710" y="115570"/>
                </a:lnTo>
                <a:lnTo>
                  <a:pt x="313689" y="137160"/>
                </a:lnTo>
                <a:lnTo>
                  <a:pt x="281939" y="160020"/>
                </a:lnTo>
                <a:lnTo>
                  <a:pt x="251460" y="185420"/>
                </a:lnTo>
                <a:lnTo>
                  <a:pt x="222250" y="210820"/>
                </a:lnTo>
                <a:lnTo>
                  <a:pt x="168910" y="266700"/>
                </a:lnTo>
                <a:lnTo>
                  <a:pt x="123189" y="327660"/>
                </a:lnTo>
                <a:lnTo>
                  <a:pt x="101600" y="359410"/>
                </a:lnTo>
                <a:lnTo>
                  <a:pt x="82550" y="392429"/>
                </a:lnTo>
                <a:lnTo>
                  <a:pt x="64769" y="426720"/>
                </a:lnTo>
                <a:lnTo>
                  <a:pt x="36830" y="497839"/>
                </a:lnTo>
                <a:lnTo>
                  <a:pt x="16510" y="570229"/>
                </a:lnTo>
                <a:lnTo>
                  <a:pt x="3810" y="643889"/>
                </a:lnTo>
                <a:lnTo>
                  <a:pt x="0" y="681989"/>
                </a:lnTo>
                <a:lnTo>
                  <a:pt x="0" y="720089"/>
                </a:lnTo>
                <a:lnTo>
                  <a:pt x="0" y="1131570"/>
                </a:lnTo>
                <a:lnTo>
                  <a:pt x="0" y="1168400"/>
                </a:lnTo>
                <a:lnTo>
                  <a:pt x="3810" y="1206500"/>
                </a:lnTo>
                <a:lnTo>
                  <a:pt x="16510" y="1280160"/>
                </a:lnTo>
                <a:lnTo>
                  <a:pt x="36830" y="1352550"/>
                </a:lnTo>
                <a:lnTo>
                  <a:pt x="64769" y="1422400"/>
                </a:lnTo>
                <a:lnTo>
                  <a:pt x="100330" y="1489710"/>
                </a:lnTo>
                <a:lnTo>
                  <a:pt x="143510" y="1551939"/>
                </a:lnTo>
                <a:lnTo>
                  <a:pt x="167639" y="1582420"/>
                </a:lnTo>
                <a:lnTo>
                  <a:pt x="219710" y="1638300"/>
                </a:lnTo>
                <a:lnTo>
                  <a:pt x="248919" y="1663700"/>
                </a:lnTo>
                <a:lnTo>
                  <a:pt x="279400" y="1687830"/>
                </a:lnTo>
                <a:lnTo>
                  <a:pt x="342900" y="1732280"/>
                </a:lnTo>
                <a:lnTo>
                  <a:pt x="375919" y="1752600"/>
                </a:lnTo>
                <a:lnTo>
                  <a:pt x="411480" y="1770380"/>
                </a:lnTo>
                <a:lnTo>
                  <a:pt x="447039" y="1786889"/>
                </a:lnTo>
                <a:lnTo>
                  <a:pt x="483869" y="1802130"/>
                </a:lnTo>
                <a:lnTo>
                  <a:pt x="520700" y="1813560"/>
                </a:lnTo>
                <a:lnTo>
                  <a:pt x="508000" y="2015489"/>
                </a:lnTo>
                <a:lnTo>
                  <a:pt x="762000" y="1645920"/>
                </a:lnTo>
                <a:lnTo>
                  <a:pt x="508000" y="1192529"/>
                </a:lnTo>
                <a:lnTo>
                  <a:pt x="520700" y="1402079"/>
                </a:lnTo>
                <a:lnTo>
                  <a:pt x="483869" y="1390650"/>
                </a:lnTo>
                <a:lnTo>
                  <a:pt x="447039" y="1375410"/>
                </a:lnTo>
                <a:lnTo>
                  <a:pt x="410210" y="1358900"/>
                </a:lnTo>
                <a:lnTo>
                  <a:pt x="375919" y="1339850"/>
                </a:lnTo>
                <a:lnTo>
                  <a:pt x="341630" y="1320800"/>
                </a:lnTo>
                <a:lnTo>
                  <a:pt x="308610" y="1299210"/>
                </a:lnTo>
                <a:lnTo>
                  <a:pt x="276860" y="1275079"/>
                </a:lnTo>
                <a:lnTo>
                  <a:pt x="218439" y="1224279"/>
                </a:lnTo>
                <a:lnTo>
                  <a:pt x="165100" y="1168400"/>
                </a:lnTo>
                <a:lnTo>
                  <a:pt x="119380" y="1107439"/>
                </a:lnTo>
                <a:lnTo>
                  <a:pt x="99060" y="1074420"/>
                </a:lnTo>
                <a:lnTo>
                  <a:pt x="80010" y="1041400"/>
                </a:lnTo>
                <a:lnTo>
                  <a:pt x="48260" y="972820"/>
                </a:lnTo>
                <a:lnTo>
                  <a:pt x="34289" y="937260"/>
                </a:lnTo>
                <a:lnTo>
                  <a:pt x="34289" y="914400"/>
                </a:lnTo>
                <a:lnTo>
                  <a:pt x="48260" y="878839"/>
                </a:lnTo>
                <a:lnTo>
                  <a:pt x="63500" y="843279"/>
                </a:lnTo>
                <a:lnTo>
                  <a:pt x="99060" y="775970"/>
                </a:lnTo>
                <a:lnTo>
                  <a:pt x="119380" y="742950"/>
                </a:lnTo>
                <a:lnTo>
                  <a:pt x="166369" y="681989"/>
                </a:lnTo>
                <a:lnTo>
                  <a:pt x="193039" y="652779"/>
                </a:lnTo>
                <a:lnTo>
                  <a:pt x="219710" y="624839"/>
                </a:lnTo>
                <a:lnTo>
                  <a:pt x="248919" y="598170"/>
                </a:lnTo>
                <a:lnTo>
                  <a:pt x="279400" y="574039"/>
                </a:lnTo>
                <a:lnTo>
                  <a:pt x="311150" y="551179"/>
                </a:lnTo>
                <a:lnTo>
                  <a:pt x="344169" y="529589"/>
                </a:lnTo>
                <a:lnTo>
                  <a:pt x="378460" y="509270"/>
                </a:lnTo>
                <a:lnTo>
                  <a:pt x="414019" y="490220"/>
                </a:lnTo>
                <a:lnTo>
                  <a:pt x="449580" y="473710"/>
                </a:lnTo>
                <a:lnTo>
                  <a:pt x="486410" y="459739"/>
                </a:lnTo>
                <a:lnTo>
                  <a:pt x="524510" y="447039"/>
                </a:lnTo>
                <a:lnTo>
                  <a:pt x="563880" y="435610"/>
                </a:lnTo>
                <a:lnTo>
                  <a:pt x="601979" y="426720"/>
                </a:lnTo>
                <a:lnTo>
                  <a:pt x="641350" y="420370"/>
                </a:lnTo>
                <a:lnTo>
                  <a:pt x="681989" y="415289"/>
                </a:lnTo>
                <a:lnTo>
                  <a:pt x="721360" y="412750"/>
                </a:lnTo>
                <a:lnTo>
                  <a:pt x="762000" y="411479"/>
                </a:lnTo>
                <a:lnTo>
                  <a:pt x="762000" y="0"/>
                </a:lnTo>
                <a:close/>
              </a:path>
            </a:pathLst>
          </a:custGeom>
          <a:noFill/>
          <a:ln cap="flat" cmpd="sng" w="380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18"/>
          <p:cNvSpPr/>
          <p:nvPr/>
        </p:nvSpPr>
        <p:spPr>
          <a:xfrm>
            <a:off x="2667000" y="2133600"/>
            <a:ext cx="0" cy="0"/>
          </a:xfrm>
          <a:custGeom>
            <a:rect b="b" l="l" r="r" t="t"/>
            <a:pathLst>
              <a:path extrusionOk="0" h="120000" w="120000">
                <a:moveTo>
                  <a:pt x="0" y="0"/>
                </a:moveTo>
                <a:lnTo>
                  <a:pt x="0" y="0"/>
                </a:lnTo>
              </a:path>
            </a:pathLst>
          </a:custGeom>
          <a:noFill/>
          <a:ln cap="flat" cmpd="sng" w="380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18"/>
          <p:cNvSpPr/>
          <p:nvPr/>
        </p:nvSpPr>
        <p:spPr>
          <a:xfrm>
            <a:off x="3429000" y="4191000"/>
            <a:ext cx="0" cy="0"/>
          </a:xfrm>
          <a:custGeom>
            <a:rect b="b" l="l" r="r" t="t"/>
            <a:pathLst>
              <a:path extrusionOk="0" h="120000" w="120000">
                <a:moveTo>
                  <a:pt x="0" y="0"/>
                </a:moveTo>
                <a:lnTo>
                  <a:pt x="0" y="0"/>
                </a:lnTo>
              </a:path>
            </a:pathLst>
          </a:custGeom>
          <a:noFill/>
          <a:ln cap="flat" cmpd="sng" w="380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18"/>
          <p:cNvSpPr/>
          <p:nvPr/>
        </p:nvSpPr>
        <p:spPr>
          <a:xfrm>
            <a:off x="2667000" y="2133600"/>
            <a:ext cx="762000" cy="937260"/>
          </a:xfrm>
          <a:custGeom>
            <a:rect b="b" l="l" r="r" t="t"/>
            <a:pathLst>
              <a:path extrusionOk="0" h="937260" w="762000">
                <a:moveTo>
                  <a:pt x="762000" y="0"/>
                </a:moveTo>
                <a:lnTo>
                  <a:pt x="722629" y="1270"/>
                </a:lnTo>
                <a:lnTo>
                  <a:pt x="681989" y="3810"/>
                </a:lnTo>
                <a:lnTo>
                  <a:pt x="642620" y="8889"/>
                </a:lnTo>
                <a:lnTo>
                  <a:pt x="603250" y="15239"/>
                </a:lnTo>
                <a:lnTo>
                  <a:pt x="565150" y="24129"/>
                </a:lnTo>
                <a:lnTo>
                  <a:pt x="527050" y="35560"/>
                </a:lnTo>
                <a:lnTo>
                  <a:pt x="488950" y="48260"/>
                </a:lnTo>
                <a:lnTo>
                  <a:pt x="452119" y="62229"/>
                </a:lnTo>
                <a:lnTo>
                  <a:pt x="415289" y="78739"/>
                </a:lnTo>
                <a:lnTo>
                  <a:pt x="381000" y="96520"/>
                </a:lnTo>
                <a:lnTo>
                  <a:pt x="346710" y="115570"/>
                </a:lnTo>
                <a:lnTo>
                  <a:pt x="313689" y="137160"/>
                </a:lnTo>
                <a:lnTo>
                  <a:pt x="281939" y="160020"/>
                </a:lnTo>
                <a:lnTo>
                  <a:pt x="251460" y="185420"/>
                </a:lnTo>
                <a:lnTo>
                  <a:pt x="222250" y="210820"/>
                </a:lnTo>
                <a:lnTo>
                  <a:pt x="168910" y="266700"/>
                </a:lnTo>
                <a:lnTo>
                  <a:pt x="101600" y="359410"/>
                </a:lnTo>
                <a:lnTo>
                  <a:pt x="82550" y="392429"/>
                </a:lnTo>
                <a:lnTo>
                  <a:pt x="64769" y="426720"/>
                </a:lnTo>
                <a:lnTo>
                  <a:pt x="36830" y="497839"/>
                </a:lnTo>
                <a:lnTo>
                  <a:pt x="16510" y="570229"/>
                </a:lnTo>
                <a:lnTo>
                  <a:pt x="3810" y="643889"/>
                </a:lnTo>
                <a:lnTo>
                  <a:pt x="0" y="681989"/>
                </a:lnTo>
                <a:lnTo>
                  <a:pt x="0" y="749300"/>
                </a:lnTo>
                <a:lnTo>
                  <a:pt x="1269" y="763270"/>
                </a:lnTo>
                <a:lnTo>
                  <a:pt x="3810" y="793750"/>
                </a:lnTo>
                <a:lnTo>
                  <a:pt x="5080" y="807720"/>
                </a:lnTo>
                <a:lnTo>
                  <a:pt x="7619" y="822960"/>
                </a:lnTo>
                <a:lnTo>
                  <a:pt x="12700" y="850900"/>
                </a:lnTo>
                <a:lnTo>
                  <a:pt x="15239" y="866139"/>
                </a:lnTo>
                <a:lnTo>
                  <a:pt x="19050" y="880110"/>
                </a:lnTo>
                <a:lnTo>
                  <a:pt x="21589" y="894079"/>
                </a:lnTo>
                <a:lnTo>
                  <a:pt x="26669" y="908050"/>
                </a:lnTo>
                <a:lnTo>
                  <a:pt x="30480" y="923289"/>
                </a:lnTo>
                <a:lnTo>
                  <a:pt x="34289" y="937260"/>
                </a:lnTo>
                <a:lnTo>
                  <a:pt x="34289" y="914400"/>
                </a:lnTo>
                <a:lnTo>
                  <a:pt x="48260" y="878839"/>
                </a:lnTo>
                <a:lnTo>
                  <a:pt x="63500" y="843279"/>
                </a:lnTo>
                <a:lnTo>
                  <a:pt x="99060" y="775970"/>
                </a:lnTo>
                <a:lnTo>
                  <a:pt x="119380" y="742950"/>
                </a:lnTo>
                <a:lnTo>
                  <a:pt x="166369" y="681989"/>
                </a:lnTo>
                <a:lnTo>
                  <a:pt x="193039" y="652779"/>
                </a:lnTo>
                <a:lnTo>
                  <a:pt x="219710" y="624839"/>
                </a:lnTo>
                <a:lnTo>
                  <a:pt x="248919" y="598170"/>
                </a:lnTo>
                <a:lnTo>
                  <a:pt x="279400" y="574039"/>
                </a:lnTo>
                <a:lnTo>
                  <a:pt x="311150" y="551179"/>
                </a:lnTo>
                <a:lnTo>
                  <a:pt x="344169" y="529589"/>
                </a:lnTo>
                <a:lnTo>
                  <a:pt x="378460" y="509270"/>
                </a:lnTo>
                <a:lnTo>
                  <a:pt x="414019" y="490220"/>
                </a:lnTo>
                <a:lnTo>
                  <a:pt x="449580" y="473710"/>
                </a:lnTo>
                <a:lnTo>
                  <a:pt x="486410" y="459739"/>
                </a:lnTo>
                <a:lnTo>
                  <a:pt x="524510" y="447039"/>
                </a:lnTo>
                <a:lnTo>
                  <a:pt x="563880" y="435610"/>
                </a:lnTo>
                <a:lnTo>
                  <a:pt x="601979" y="426720"/>
                </a:lnTo>
                <a:lnTo>
                  <a:pt x="641350" y="420370"/>
                </a:lnTo>
                <a:lnTo>
                  <a:pt x="681989" y="415289"/>
                </a:lnTo>
                <a:lnTo>
                  <a:pt x="721360" y="412750"/>
                </a:lnTo>
                <a:lnTo>
                  <a:pt x="762000" y="411479"/>
                </a:lnTo>
                <a:lnTo>
                  <a:pt x="762000" y="0"/>
                </a:lnTo>
                <a:close/>
              </a:path>
            </a:pathLst>
          </a:custGeom>
          <a:solidFill>
            <a:srgbClr val="6AB2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18"/>
          <p:cNvSpPr/>
          <p:nvPr/>
        </p:nvSpPr>
        <p:spPr>
          <a:xfrm>
            <a:off x="2667000" y="2133600"/>
            <a:ext cx="762000" cy="937260"/>
          </a:xfrm>
          <a:custGeom>
            <a:rect b="b" l="l" r="r" t="t"/>
            <a:pathLst>
              <a:path extrusionOk="0" h="937260" w="762000">
                <a:moveTo>
                  <a:pt x="762000" y="0"/>
                </a:moveTo>
                <a:lnTo>
                  <a:pt x="722629" y="1270"/>
                </a:lnTo>
                <a:lnTo>
                  <a:pt x="681989" y="3810"/>
                </a:lnTo>
                <a:lnTo>
                  <a:pt x="642620" y="8889"/>
                </a:lnTo>
                <a:lnTo>
                  <a:pt x="603250" y="15239"/>
                </a:lnTo>
                <a:lnTo>
                  <a:pt x="565150" y="24129"/>
                </a:lnTo>
                <a:lnTo>
                  <a:pt x="527050" y="35560"/>
                </a:lnTo>
                <a:lnTo>
                  <a:pt x="488950" y="48260"/>
                </a:lnTo>
                <a:lnTo>
                  <a:pt x="452119" y="62229"/>
                </a:lnTo>
                <a:lnTo>
                  <a:pt x="415289" y="78739"/>
                </a:lnTo>
                <a:lnTo>
                  <a:pt x="381000" y="96520"/>
                </a:lnTo>
                <a:lnTo>
                  <a:pt x="346710" y="115570"/>
                </a:lnTo>
                <a:lnTo>
                  <a:pt x="313689" y="137160"/>
                </a:lnTo>
                <a:lnTo>
                  <a:pt x="281939" y="160020"/>
                </a:lnTo>
                <a:lnTo>
                  <a:pt x="251460" y="185420"/>
                </a:lnTo>
                <a:lnTo>
                  <a:pt x="222250" y="210820"/>
                </a:lnTo>
                <a:lnTo>
                  <a:pt x="168910" y="266700"/>
                </a:lnTo>
                <a:lnTo>
                  <a:pt x="123189" y="327660"/>
                </a:lnTo>
                <a:lnTo>
                  <a:pt x="101600" y="359410"/>
                </a:lnTo>
                <a:lnTo>
                  <a:pt x="82550" y="392429"/>
                </a:lnTo>
                <a:lnTo>
                  <a:pt x="64769" y="426720"/>
                </a:lnTo>
                <a:lnTo>
                  <a:pt x="36830" y="497839"/>
                </a:lnTo>
                <a:lnTo>
                  <a:pt x="16510" y="570229"/>
                </a:lnTo>
                <a:lnTo>
                  <a:pt x="3810" y="643889"/>
                </a:lnTo>
                <a:lnTo>
                  <a:pt x="0" y="681989"/>
                </a:lnTo>
                <a:lnTo>
                  <a:pt x="0" y="720089"/>
                </a:lnTo>
                <a:lnTo>
                  <a:pt x="0" y="734060"/>
                </a:lnTo>
                <a:lnTo>
                  <a:pt x="0" y="749300"/>
                </a:lnTo>
                <a:lnTo>
                  <a:pt x="1269" y="763270"/>
                </a:lnTo>
                <a:lnTo>
                  <a:pt x="5080" y="807720"/>
                </a:lnTo>
                <a:lnTo>
                  <a:pt x="10160" y="836929"/>
                </a:lnTo>
                <a:lnTo>
                  <a:pt x="12700" y="850900"/>
                </a:lnTo>
                <a:lnTo>
                  <a:pt x="15239" y="866139"/>
                </a:lnTo>
                <a:lnTo>
                  <a:pt x="19050" y="880110"/>
                </a:lnTo>
                <a:lnTo>
                  <a:pt x="21589" y="894079"/>
                </a:lnTo>
                <a:lnTo>
                  <a:pt x="26669" y="908050"/>
                </a:lnTo>
                <a:lnTo>
                  <a:pt x="30480" y="923289"/>
                </a:lnTo>
                <a:lnTo>
                  <a:pt x="34289" y="937260"/>
                </a:lnTo>
                <a:lnTo>
                  <a:pt x="34289" y="914400"/>
                </a:lnTo>
                <a:lnTo>
                  <a:pt x="48260" y="878839"/>
                </a:lnTo>
                <a:lnTo>
                  <a:pt x="63500" y="843279"/>
                </a:lnTo>
                <a:lnTo>
                  <a:pt x="99060" y="775970"/>
                </a:lnTo>
                <a:lnTo>
                  <a:pt x="119380" y="742950"/>
                </a:lnTo>
                <a:lnTo>
                  <a:pt x="166369" y="681989"/>
                </a:lnTo>
                <a:lnTo>
                  <a:pt x="193039" y="652779"/>
                </a:lnTo>
                <a:lnTo>
                  <a:pt x="219710" y="624839"/>
                </a:lnTo>
                <a:lnTo>
                  <a:pt x="248919" y="598170"/>
                </a:lnTo>
                <a:lnTo>
                  <a:pt x="279400" y="574039"/>
                </a:lnTo>
                <a:lnTo>
                  <a:pt x="311150" y="551179"/>
                </a:lnTo>
                <a:lnTo>
                  <a:pt x="344169" y="529589"/>
                </a:lnTo>
                <a:lnTo>
                  <a:pt x="378460" y="509270"/>
                </a:lnTo>
                <a:lnTo>
                  <a:pt x="414019" y="490220"/>
                </a:lnTo>
                <a:lnTo>
                  <a:pt x="449580" y="473710"/>
                </a:lnTo>
                <a:lnTo>
                  <a:pt x="486410" y="459739"/>
                </a:lnTo>
                <a:lnTo>
                  <a:pt x="524510" y="447039"/>
                </a:lnTo>
                <a:lnTo>
                  <a:pt x="563880" y="435610"/>
                </a:lnTo>
                <a:lnTo>
                  <a:pt x="601979" y="426720"/>
                </a:lnTo>
                <a:lnTo>
                  <a:pt x="641350" y="420370"/>
                </a:lnTo>
                <a:lnTo>
                  <a:pt x="681989" y="415289"/>
                </a:lnTo>
                <a:lnTo>
                  <a:pt x="721360" y="412750"/>
                </a:lnTo>
                <a:lnTo>
                  <a:pt x="762000" y="411479"/>
                </a:lnTo>
                <a:lnTo>
                  <a:pt x="762000" y="0"/>
                </a:lnTo>
                <a:close/>
              </a:path>
            </a:pathLst>
          </a:custGeom>
          <a:noFill/>
          <a:ln cap="flat" cmpd="sng" w="380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18"/>
          <p:cNvSpPr/>
          <p:nvPr/>
        </p:nvSpPr>
        <p:spPr>
          <a:xfrm>
            <a:off x="2667000" y="2133600"/>
            <a:ext cx="0" cy="0"/>
          </a:xfrm>
          <a:custGeom>
            <a:rect b="b" l="l" r="r" t="t"/>
            <a:pathLst>
              <a:path extrusionOk="0" h="120000" w="120000">
                <a:moveTo>
                  <a:pt x="0" y="0"/>
                </a:moveTo>
                <a:lnTo>
                  <a:pt x="0" y="0"/>
                </a:lnTo>
              </a:path>
            </a:pathLst>
          </a:custGeom>
          <a:noFill/>
          <a:ln cap="flat" cmpd="sng" w="380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18"/>
          <p:cNvSpPr/>
          <p:nvPr/>
        </p:nvSpPr>
        <p:spPr>
          <a:xfrm>
            <a:off x="3429000" y="4191000"/>
            <a:ext cx="0" cy="0"/>
          </a:xfrm>
          <a:custGeom>
            <a:rect b="b" l="l" r="r" t="t"/>
            <a:pathLst>
              <a:path extrusionOk="0" h="120000" w="120000">
                <a:moveTo>
                  <a:pt x="0" y="0"/>
                </a:moveTo>
                <a:lnTo>
                  <a:pt x="0" y="0"/>
                </a:lnTo>
              </a:path>
            </a:pathLst>
          </a:custGeom>
          <a:noFill/>
          <a:ln cap="flat" cmpd="sng" w="38075">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18"/>
          <p:cNvSpPr/>
          <p:nvPr/>
        </p:nvSpPr>
        <p:spPr>
          <a:xfrm>
            <a:off x="1713229" y="1371600"/>
            <a:ext cx="267970" cy="267970"/>
          </a:xfrm>
          <a:custGeom>
            <a:rect b="b" l="l" r="r" t="t"/>
            <a:pathLst>
              <a:path extrusionOk="0" h="267969" w="267969">
                <a:moveTo>
                  <a:pt x="267969" y="0"/>
                </a:moveTo>
                <a:lnTo>
                  <a:pt x="0" y="26797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18"/>
          <p:cNvSpPr/>
          <p:nvPr/>
        </p:nvSpPr>
        <p:spPr>
          <a:xfrm>
            <a:off x="1600200" y="1569719"/>
            <a:ext cx="181610" cy="182880"/>
          </a:xfrm>
          <a:custGeom>
            <a:rect b="b" l="l" r="r" t="t"/>
            <a:pathLst>
              <a:path extrusionOk="0" h="182880" w="181610">
                <a:moveTo>
                  <a:pt x="60960" y="0"/>
                </a:moveTo>
                <a:lnTo>
                  <a:pt x="0" y="182879"/>
                </a:lnTo>
                <a:lnTo>
                  <a:pt x="181610" y="121919"/>
                </a:lnTo>
                <a:lnTo>
                  <a:pt x="6096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18"/>
          <p:cNvSpPr/>
          <p:nvPr/>
        </p:nvSpPr>
        <p:spPr>
          <a:xfrm>
            <a:off x="1079500" y="2362200"/>
            <a:ext cx="215900" cy="323850"/>
          </a:xfrm>
          <a:custGeom>
            <a:rect b="b" l="l" r="r" t="t"/>
            <a:pathLst>
              <a:path extrusionOk="0" h="323850" w="215900">
                <a:moveTo>
                  <a:pt x="215900" y="0"/>
                </a:moveTo>
                <a:lnTo>
                  <a:pt x="0" y="32385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18"/>
          <p:cNvSpPr/>
          <p:nvPr/>
        </p:nvSpPr>
        <p:spPr>
          <a:xfrm>
            <a:off x="990600" y="2628900"/>
            <a:ext cx="166370" cy="190500"/>
          </a:xfrm>
          <a:custGeom>
            <a:rect b="b" l="l" r="r" t="t"/>
            <a:pathLst>
              <a:path extrusionOk="0" h="190500" w="166369">
                <a:moveTo>
                  <a:pt x="24130" y="0"/>
                </a:moveTo>
                <a:lnTo>
                  <a:pt x="0" y="190500"/>
                </a:lnTo>
                <a:lnTo>
                  <a:pt x="166369" y="95250"/>
                </a:lnTo>
                <a:lnTo>
                  <a:pt x="2413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18"/>
          <p:cNvSpPr/>
          <p:nvPr/>
        </p:nvSpPr>
        <p:spPr>
          <a:xfrm>
            <a:off x="990600" y="3505200"/>
            <a:ext cx="240029" cy="539750"/>
          </a:xfrm>
          <a:custGeom>
            <a:rect b="b" l="l" r="r" t="t"/>
            <a:pathLst>
              <a:path extrusionOk="0" h="539750" w="240030">
                <a:moveTo>
                  <a:pt x="0" y="0"/>
                </a:moveTo>
                <a:lnTo>
                  <a:pt x="240030" y="53975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18"/>
          <p:cNvSpPr/>
          <p:nvPr/>
        </p:nvSpPr>
        <p:spPr>
          <a:xfrm>
            <a:off x="1146810" y="3999229"/>
            <a:ext cx="157480" cy="191770"/>
          </a:xfrm>
          <a:custGeom>
            <a:rect b="b" l="l" r="r" t="t"/>
            <a:pathLst>
              <a:path extrusionOk="0" h="191770" w="157480">
                <a:moveTo>
                  <a:pt x="157480" y="0"/>
                </a:moveTo>
                <a:lnTo>
                  <a:pt x="0" y="69850"/>
                </a:lnTo>
                <a:lnTo>
                  <a:pt x="148590" y="191770"/>
                </a:lnTo>
                <a:lnTo>
                  <a:pt x="15748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18"/>
          <p:cNvSpPr/>
          <p:nvPr/>
        </p:nvSpPr>
        <p:spPr>
          <a:xfrm>
            <a:off x="2209800" y="4876800"/>
            <a:ext cx="923290" cy="461009"/>
          </a:xfrm>
          <a:custGeom>
            <a:rect b="b" l="l" r="r" t="t"/>
            <a:pathLst>
              <a:path extrusionOk="0" h="461010" w="923289">
                <a:moveTo>
                  <a:pt x="0" y="0"/>
                </a:moveTo>
                <a:lnTo>
                  <a:pt x="923289" y="461009"/>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8"/>
          <p:cNvSpPr/>
          <p:nvPr/>
        </p:nvSpPr>
        <p:spPr>
          <a:xfrm>
            <a:off x="3084829" y="5256529"/>
            <a:ext cx="191770" cy="153670"/>
          </a:xfrm>
          <a:custGeom>
            <a:rect b="b" l="l" r="r" t="t"/>
            <a:pathLst>
              <a:path extrusionOk="0" h="153670" w="191770">
                <a:moveTo>
                  <a:pt x="76200" y="0"/>
                </a:moveTo>
                <a:lnTo>
                  <a:pt x="0" y="153670"/>
                </a:lnTo>
                <a:lnTo>
                  <a:pt x="191769" y="153670"/>
                </a:lnTo>
                <a:lnTo>
                  <a:pt x="7620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18"/>
          <p:cNvSpPr/>
          <p:nvPr/>
        </p:nvSpPr>
        <p:spPr>
          <a:xfrm>
            <a:off x="5791200" y="5194300"/>
            <a:ext cx="781050" cy="520700"/>
          </a:xfrm>
          <a:custGeom>
            <a:rect b="b" l="l" r="r" t="t"/>
            <a:pathLst>
              <a:path extrusionOk="0" h="520700" w="781050">
                <a:moveTo>
                  <a:pt x="0" y="520700"/>
                </a:moveTo>
                <a:lnTo>
                  <a:pt x="781050" y="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18"/>
          <p:cNvSpPr/>
          <p:nvPr/>
        </p:nvSpPr>
        <p:spPr>
          <a:xfrm>
            <a:off x="6515100" y="5105400"/>
            <a:ext cx="190500" cy="166370"/>
          </a:xfrm>
          <a:custGeom>
            <a:rect b="b" l="l" r="r" t="t"/>
            <a:pathLst>
              <a:path extrusionOk="0" h="166370" w="190500">
                <a:moveTo>
                  <a:pt x="190500" y="0"/>
                </a:moveTo>
                <a:lnTo>
                  <a:pt x="0" y="24130"/>
                </a:lnTo>
                <a:lnTo>
                  <a:pt x="95250" y="166369"/>
                </a:lnTo>
                <a:lnTo>
                  <a:pt x="19050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18"/>
          <p:cNvSpPr/>
          <p:nvPr/>
        </p:nvSpPr>
        <p:spPr>
          <a:xfrm>
            <a:off x="7162800" y="4109720"/>
            <a:ext cx="165100" cy="386080"/>
          </a:xfrm>
          <a:custGeom>
            <a:rect b="b" l="l" r="r" t="t"/>
            <a:pathLst>
              <a:path extrusionOk="0" h="386079" w="165100">
                <a:moveTo>
                  <a:pt x="0" y="386079"/>
                </a:moveTo>
                <a:lnTo>
                  <a:pt x="165100" y="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18"/>
          <p:cNvSpPr/>
          <p:nvPr/>
        </p:nvSpPr>
        <p:spPr>
          <a:xfrm>
            <a:off x="7245350" y="3962400"/>
            <a:ext cx="157480" cy="191770"/>
          </a:xfrm>
          <a:custGeom>
            <a:rect b="b" l="l" r="r" t="t"/>
            <a:pathLst>
              <a:path extrusionOk="0" h="191770" w="157479">
                <a:moveTo>
                  <a:pt x="146050" y="0"/>
                </a:moveTo>
                <a:lnTo>
                  <a:pt x="0" y="123189"/>
                </a:lnTo>
                <a:lnTo>
                  <a:pt x="157479" y="191769"/>
                </a:lnTo>
                <a:lnTo>
                  <a:pt x="14605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18"/>
          <p:cNvSpPr/>
          <p:nvPr/>
        </p:nvSpPr>
        <p:spPr>
          <a:xfrm>
            <a:off x="7620000" y="3131820"/>
            <a:ext cx="0" cy="297180"/>
          </a:xfrm>
          <a:custGeom>
            <a:rect b="b" l="l" r="r" t="t"/>
            <a:pathLst>
              <a:path extrusionOk="0" h="297179" w="120000">
                <a:moveTo>
                  <a:pt x="0" y="297179"/>
                </a:moveTo>
                <a:lnTo>
                  <a:pt x="0" y="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18"/>
          <p:cNvSpPr/>
          <p:nvPr/>
        </p:nvSpPr>
        <p:spPr>
          <a:xfrm>
            <a:off x="7534909" y="2971800"/>
            <a:ext cx="171450" cy="171450"/>
          </a:xfrm>
          <a:custGeom>
            <a:rect b="b" l="l" r="r" t="t"/>
            <a:pathLst>
              <a:path extrusionOk="0" h="171450" w="171450">
                <a:moveTo>
                  <a:pt x="85090" y="0"/>
                </a:moveTo>
                <a:lnTo>
                  <a:pt x="0" y="171450"/>
                </a:lnTo>
                <a:lnTo>
                  <a:pt x="171450" y="171450"/>
                </a:lnTo>
                <a:lnTo>
                  <a:pt x="8509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18"/>
          <p:cNvSpPr/>
          <p:nvPr/>
        </p:nvSpPr>
        <p:spPr>
          <a:xfrm>
            <a:off x="7143750" y="2070100"/>
            <a:ext cx="323850" cy="215900"/>
          </a:xfrm>
          <a:custGeom>
            <a:rect b="b" l="l" r="r" t="t"/>
            <a:pathLst>
              <a:path extrusionOk="0" h="215900" w="323850">
                <a:moveTo>
                  <a:pt x="323850" y="215900"/>
                </a:moveTo>
                <a:lnTo>
                  <a:pt x="0" y="0"/>
                </a:lnTo>
              </a:path>
            </a:pathLst>
          </a:custGeom>
          <a:noFill/>
          <a:ln cap="flat" cmpd="sng" w="57150">
            <a:solidFill>
              <a:srgbClr val="99C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18"/>
          <p:cNvSpPr/>
          <p:nvPr/>
        </p:nvSpPr>
        <p:spPr>
          <a:xfrm>
            <a:off x="7010400" y="1981200"/>
            <a:ext cx="190500" cy="166370"/>
          </a:xfrm>
          <a:custGeom>
            <a:rect b="b" l="l" r="r" t="t"/>
            <a:pathLst>
              <a:path extrusionOk="0" h="166369" w="190500">
                <a:moveTo>
                  <a:pt x="0" y="0"/>
                </a:moveTo>
                <a:lnTo>
                  <a:pt x="95250" y="166370"/>
                </a:lnTo>
                <a:lnTo>
                  <a:pt x="190500" y="22860"/>
                </a:lnTo>
                <a:lnTo>
                  <a:pt x="0" y="0"/>
                </a:lnTo>
                <a:close/>
              </a:path>
            </a:pathLst>
          </a:custGeom>
          <a:solidFill>
            <a:srgbClr val="99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7" name="Shape 567"/>
        <p:cNvGrpSpPr/>
        <p:nvPr/>
      </p:nvGrpSpPr>
      <p:grpSpPr>
        <a:xfrm>
          <a:off x="0" y="0"/>
          <a:ext cx="0" cy="0"/>
          <a:chOff x="0" y="0"/>
          <a:chExt cx="0" cy="0"/>
        </a:xfrm>
      </p:grpSpPr>
      <p:sp>
        <p:nvSpPr>
          <p:cNvPr id="568" name="Google Shape;568;p19"/>
          <p:cNvSpPr/>
          <p:nvPr/>
        </p:nvSpPr>
        <p:spPr>
          <a:xfrm>
            <a:off x="824230" y="2778760"/>
            <a:ext cx="237490" cy="585470"/>
          </a:xfrm>
          <a:custGeom>
            <a:rect b="b" l="l" r="r" t="t"/>
            <a:pathLst>
              <a:path extrusionOk="0" h="585470" w="237490">
                <a:moveTo>
                  <a:pt x="237489" y="0"/>
                </a:moveTo>
                <a:lnTo>
                  <a:pt x="0" y="0"/>
                </a:lnTo>
                <a:lnTo>
                  <a:pt x="0" y="585469"/>
                </a:lnTo>
                <a:lnTo>
                  <a:pt x="237489" y="585469"/>
                </a:lnTo>
                <a:lnTo>
                  <a:pt x="23748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19"/>
          <p:cNvSpPr/>
          <p:nvPr/>
        </p:nvSpPr>
        <p:spPr>
          <a:xfrm>
            <a:off x="622300" y="2541270"/>
            <a:ext cx="642620" cy="237490"/>
          </a:xfrm>
          <a:custGeom>
            <a:rect b="b" l="l" r="r" t="t"/>
            <a:pathLst>
              <a:path extrusionOk="0" h="237489" w="642619">
                <a:moveTo>
                  <a:pt x="642619" y="0"/>
                </a:moveTo>
                <a:lnTo>
                  <a:pt x="0" y="0"/>
                </a:lnTo>
                <a:lnTo>
                  <a:pt x="0" y="237489"/>
                </a:lnTo>
                <a:lnTo>
                  <a:pt x="642619" y="237489"/>
                </a:lnTo>
                <a:lnTo>
                  <a:pt x="64261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19"/>
          <p:cNvSpPr/>
          <p:nvPr/>
        </p:nvSpPr>
        <p:spPr>
          <a:xfrm>
            <a:off x="622300" y="2541270"/>
            <a:ext cx="642620" cy="822960"/>
          </a:xfrm>
          <a:custGeom>
            <a:rect b="b" l="l" r="r" t="t"/>
            <a:pathLst>
              <a:path extrusionOk="0" h="822960" w="642619">
                <a:moveTo>
                  <a:pt x="0" y="0"/>
                </a:moveTo>
                <a:lnTo>
                  <a:pt x="642619" y="0"/>
                </a:lnTo>
                <a:lnTo>
                  <a:pt x="642619" y="237489"/>
                </a:lnTo>
                <a:lnTo>
                  <a:pt x="439419" y="237489"/>
                </a:lnTo>
                <a:lnTo>
                  <a:pt x="439419" y="822959"/>
                </a:lnTo>
                <a:lnTo>
                  <a:pt x="201930" y="822959"/>
                </a:lnTo>
                <a:lnTo>
                  <a:pt x="201930" y="237489"/>
                </a:lnTo>
                <a:lnTo>
                  <a:pt x="0" y="23748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19"/>
          <p:cNvSpPr/>
          <p:nvPr/>
        </p:nvSpPr>
        <p:spPr>
          <a:xfrm>
            <a:off x="1340257" y="2725827"/>
            <a:ext cx="602434" cy="6557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19"/>
          <p:cNvSpPr/>
          <p:nvPr/>
        </p:nvSpPr>
        <p:spPr>
          <a:xfrm>
            <a:off x="2003197" y="2725827"/>
            <a:ext cx="560524" cy="6570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19"/>
          <p:cNvSpPr/>
          <p:nvPr/>
        </p:nvSpPr>
        <p:spPr>
          <a:xfrm>
            <a:off x="2651760" y="2527300"/>
            <a:ext cx="389890" cy="849630"/>
          </a:xfrm>
          <a:custGeom>
            <a:rect b="b" l="l" r="r" t="t"/>
            <a:pathLst>
              <a:path extrusionOk="0" h="849629" w="389889">
                <a:moveTo>
                  <a:pt x="283209" y="431800"/>
                </a:moveTo>
                <a:lnTo>
                  <a:pt x="66039" y="431800"/>
                </a:lnTo>
                <a:lnTo>
                  <a:pt x="66039" y="607060"/>
                </a:lnTo>
                <a:lnTo>
                  <a:pt x="67309" y="652779"/>
                </a:lnTo>
                <a:lnTo>
                  <a:pt x="71119" y="693420"/>
                </a:lnTo>
                <a:lnTo>
                  <a:pt x="80009" y="741679"/>
                </a:lnTo>
                <a:lnTo>
                  <a:pt x="99059" y="787400"/>
                </a:lnTo>
                <a:lnTo>
                  <a:pt x="128269" y="820420"/>
                </a:lnTo>
                <a:lnTo>
                  <a:pt x="137159" y="825500"/>
                </a:lnTo>
                <a:lnTo>
                  <a:pt x="147319" y="831850"/>
                </a:lnTo>
                <a:lnTo>
                  <a:pt x="157479" y="836929"/>
                </a:lnTo>
                <a:lnTo>
                  <a:pt x="170179" y="840739"/>
                </a:lnTo>
                <a:lnTo>
                  <a:pt x="182879" y="843279"/>
                </a:lnTo>
                <a:lnTo>
                  <a:pt x="196850" y="847089"/>
                </a:lnTo>
                <a:lnTo>
                  <a:pt x="228600" y="849629"/>
                </a:lnTo>
                <a:lnTo>
                  <a:pt x="261619" y="849629"/>
                </a:lnTo>
                <a:lnTo>
                  <a:pt x="276859" y="848360"/>
                </a:lnTo>
                <a:lnTo>
                  <a:pt x="311150" y="844550"/>
                </a:lnTo>
                <a:lnTo>
                  <a:pt x="349250" y="838200"/>
                </a:lnTo>
                <a:lnTo>
                  <a:pt x="389889" y="828039"/>
                </a:lnTo>
                <a:lnTo>
                  <a:pt x="373945" y="651510"/>
                </a:lnTo>
                <a:lnTo>
                  <a:pt x="295909" y="651510"/>
                </a:lnTo>
                <a:lnTo>
                  <a:pt x="293369" y="650239"/>
                </a:lnTo>
                <a:lnTo>
                  <a:pt x="290829" y="650239"/>
                </a:lnTo>
                <a:lnTo>
                  <a:pt x="289559" y="648970"/>
                </a:lnTo>
                <a:lnTo>
                  <a:pt x="289559" y="647700"/>
                </a:lnTo>
                <a:lnTo>
                  <a:pt x="288289" y="647700"/>
                </a:lnTo>
                <a:lnTo>
                  <a:pt x="287019" y="646429"/>
                </a:lnTo>
                <a:lnTo>
                  <a:pt x="287019" y="645160"/>
                </a:lnTo>
                <a:lnTo>
                  <a:pt x="285750" y="645160"/>
                </a:lnTo>
                <a:lnTo>
                  <a:pt x="285750" y="640079"/>
                </a:lnTo>
                <a:lnTo>
                  <a:pt x="284479" y="636270"/>
                </a:lnTo>
                <a:lnTo>
                  <a:pt x="284479" y="632460"/>
                </a:lnTo>
                <a:lnTo>
                  <a:pt x="283209" y="622300"/>
                </a:lnTo>
                <a:lnTo>
                  <a:pt x="283209" y="431800"/>
                </a:lnTo>
                <a:close/>
              </a:path>
              <a:path extrusionOk="0" h="849629" w="389889">
                <a:moveTo>
                  <a:pt x="372109" y="631189"/>
                </a:moveTo>
                <a:lnTo>
                  <a:pt x="347979" y="640079"/>
                </a:lnTo>
                <a:lnTo>
                  <a:pt x="327659" y="646429"/>
                </a:lnTo>
                <a:lnTo>
                  <a:pt x="318769" y="648970"/>
                </a:lnTo>
                <a:lnTo>
                  <a:pt x="311150" y="650239"/>
                </a:lnTo>
                <a:lnTo>
                  <a:pt x="306069" y="651510"/>
                </a:lnTo>
                <a:lnTo>
                  <a:pt x="373945" y="651510"/>
                </a:lnTo>
                <a:lnTo>
                  <a:pt x="372109" y="631189"/>
                </a:lnTo>
                <a:close/>
              </a:path>
              <a:path extrusionOk="0" h="849629" w="389889">
                <a:moveTo>
                  <a:pt x="382269" y="228600"/>
                </a:moveTo>
                <a:lnTo>
                  <a:pt x="0" y="228600"/>
                </a:lnTo>
                <a:lnTo>
                  <a:pt x="0" y="431800"/>
                </a:lnTo>
                <a:lnTo>
                  <a:pt x="382269" y="431800"/>
                </a:lnTo>
                <a:lnTo>
                  <a:pt x="382269" y="228600"/>
                </a:lnTo>
                <a:close/>
              </a:path>
              <a:path extrusionOk="0" h="849629" w="389889">
                <a:moveTo>
                  <a:pt x="283209" y="0"/>
                </a:moveTo>
                <a:lnTo>
                  <a:pt x="66039" y="133350"/>
                </a:lnTo>
                <a:lnTo>
                  <a:pt x="66039" y="228600"/>
                </a:lnTo>
                <a:lnTo>
                  <a:pt x="283209" y="228600"/>
                </a:lnTo>
                <a:lnTo>
                  <a:pt x="28320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19"/>
          <p:cNvSpPr/>
          <p:nvPr/>
        </p:nvSpPr>
        <p:spPr>
          <a:xfrm>
            <a:off x="2651760" y="2527300"/>
            <a:ext cx="389890" cy="849630"/>
          </a:xfrm>
          <a:custGeom>
            <a:rect b="b" l="l" r="r" t="t"/>
            <a:pathLst>
              <a:path extrusionOk="0" h="849629" w="389889">
                <a:moveTo>
                  <a:pt x="283209" y="0"/>
                </a:moveTo>
                <a:lnTo>
                  <a:pt x="283209" y="228600"/>
                </a:lnTo>
                <a:lnTo>
                  <a:pt x="382269" y="228600"/>
                </a:lnTo>
                <a:lnTo>
                  <a:pt x="382269" y="431800"/>
                </a:lnTo>
                <a:lnTo>
                  <a:pt x="283209" y="431800"/>
                </a:lnTo>
                <a:lnTo>
                  <a:pt x="283209" y="608329"/>
                </a:lnTo>
                <a:lnTo>
                  <a:pt x="283209" y="622300"/>
                </a:lnTo>
                <a:lnTo>
                  <a:pt x="284479" y="632460"/>
                </a:lnTo>
                <a:lnTo>
                  <a:pt x="284479" y="636270"/>
                </a:lnTo>
                <a:lnTo>
                  <a:pt x="285750" y="640079"/>
                </a:lnTo>
                <a:lnTo>
                  <a:pt x="285750" y="641350"/>
                </a:lnTo>
                <a:lnTo>
                  <a:pt x="285750" y="642620"/>
                </a:lnTo>
                <a:lnTo>
                  <a:pt x="285750" y="643889"/>
                </a:lnTo>
                <a:lnTo>
                  <a:pt x="285750" y="645160"/>
                </a:lnTo>
                <a:lnTo>
                  <a:pt x="287019" y="645160"/>
                </a:lnTo>
                <a:lnTo>
                  <a:pt x="287019" y="646429"/>
                </a:lnTo>
                <a:lnTo>
                  <a:pt x="288289" y="647700"/>
                </a:lnTo>
                <a:lnTo>
                  <a:pt x="289559" y="647700"/>
                </a:lnTo>
                <a:lnTo>
                  <a:pt x="289559" y="648970"/>
                </a:lnTo>
                <a:lnTo>
                  <a:pt x="290829" y="650239"/>
                </a:lnTo>
                <a:lnTo>
                  <a:pt x="292100" y="650239"/>
                </a:lnTo>
                <a:lnTo>
                  <a:pt x="293369" y="650239"/>
                </a:lnTo>
                <a:lnTo>
                  <a:pt x="295909" y="651510"/>
                </a:lnTo>
                <a:lnTo>
                  <a:pt x="298450" y="651510"/>
                </a:lnTo>
                <a:lnTo>
                  <a:pt x="300989" y="651510"/>
                </a:lnTo>
                <a:lnTo>
                  <a:pt x="306069" y="651510"/>
                </a:lnTo>
                <a:lnTo>
                  <a:pt x="311150" y="650239"/>
                </a:lnTo>
                <a:lnTo>
                  <a:pt x="318769" y="648970"/>
                </a:lnTo>
                <a:lnTo>
                  <a:pt x="327659" y="646429"/>
                </a:lnTo>
                <a:lnTo>
                  <a:pt x="347979" y="640079"/>
                </a:lnTo>
                <a:lnTo>
                  <a:pt x="372109" y="631189"/>
                </a:lnTo>
                <a:lnTo>
                  <a:pt x="389889" y="828039"/>
                </a:lnTo>
                <a:lnTo>
                  <a:pt x="349250" y="838200"/>
                </a:lnTo>
                <a:lnTo>
                  <a:pt x="311150" y="844550"/>
                </a:lnTo>
                <a:lnTo>
                  <a:pt x="276859" y="848360"/>
                </a:lnTo>
                <a:lnTo>
                  <a:pt x="261619" y="849629"/>
                </a:lnTo>
                <a:lnTo>
                  <a:pt x="246379" y="849629"/>
                </a:lnTo>
                <a:lnTo>
                  <a:pt x="228600" y="849629"/>
                </a:lnTo>
                <a:lnTo>
                  <a:pt x="212089" y="848360"/>
                </a:lnTo>
                <a:lnTo>
                  <a:pt x="196850" y="847089"/>
                </a:lnTo>
                <a:lnTo>
                  <a:pt x="182879" y="843279"/>
                </a:lnTo>
                <a:lnTo>
                  <a:pt x="170179" y="840739"/>
                </a:lnTo>
                <a:lnTo>
                  <a:pt x="157479" y="836929"/>
                </a:lnTo>
                <a:lnTo>
                  <a:pt x="147319" y="831850"/>
                </a:lnTo>
                <a:lnTo>
                  <a:pt x="137159" y="825500"/>
                </a:lnTo>
                <a:lnTo>
                  <a:pt x="128269" y="820420"/>
                </a:lnTo>
                <a:lnTo>
                  <a:pt x="120650" y="812800"/>
                </a:lnTo>
                <a:lnTo>
                  <a:pt x="113029" y="805179"/>
                </a:lnTo>
                <a:lnTo>
                  <a:pt x="105409" y="796289"/>
                </a:lnTo>
                <a:lnTo>
                  <a:pt x="83819" y="754379"/>
                </a:lnTo>
                <a:lnTo>
                  <a:pt x="73659" y="711200"/>
                </a:lnTo>
                <a:lnTo>
                  <a:pt x="67309" y="652779"/>
                </a:lnTo>
                <a:lnTo>
                  <a:pt x="66039" y="607060"/>
                </a:lnTo>
                <a:lnTo>
                  <a:pt x="66039" y="431800"/>
                </a:lnTo>
                <a:lnTo>
                  <a:pt x="0" y="431800"/>
                </a:lnTo>
                <a:lnTo>
                  <a:pt x="0" y="228600"/>
                </a:lnTo>
                <a:lnTo>
                  <a:pt x="66039" y="228600"/>
                </a:lnTo>
                <a:lnTo>
                  <a:pt x="66039" y="133350"/>
                </a:lnTo>
                <a:lnTo>
                  <a:pt x="283209"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19"/>
          <p:cNvSpPr/>
          <p:nvPr/>
        </p:nvSpPr>
        <p:spPr>
          <a:xfrm>
            <a:off x="3543300" y="2541270"/>
            <a:ext cx="584200" cy="822960"/>
          </a:xfrm>
          <a:custGeom>
            <a:rect b="b" l="l" r="r" t="t"/>
            <a:pathLst>
              <a:path extrusionOk="0" h="822960" w="584200">
                <a:moveTo>
                  <a:pt x="349250" y="0"/>
                </a:moveTo>
                <a:lnTo>
                  <a:pt x="0" y="0"/>
                </a:lnTo>
                <a:lnTo>
                  <a:pt x="0" y="822959"/>
                </a:lnTo>
                <a:lnTo>
                  <a:pt x="237489" y="822959"/>
                </a:lnTo>
                <a:lnTo>
                  <a:pt x="237489" y="534669"/>
                </a:lnTo>
                <a:lnTo>
                  <a:pt x="327660" y="534669"/>
                </a:lnTo>
                <a:lnTo>
                  <a:pt x="387350" y="529589"/>
                </a:lnTo>
                <a:lnTo>
                  <a:pt x="439420" y="516889"/>
                </a:lnTo>
                <a:lnTo>
                  <a:pt x="483870" y="494029"/>
                </a:lnTo>
                <a:lnTo>
                  <a:pt x="534670" y="443229"/>
                </a:lnTo>
                <a:lnTo>
                  <a:pt x="541020" y="431800"/>
                </a:lnTo>
                <a:lnTo>
                  <a:pt x="548639" y="421639"/>
                </a:lnTo>
                <a:lnTo>
                  <a:pt x="563879" y="387350"/>
                </a:lnTo>
                <a:lnTo>
                  <a:pt x="575310" y="349250"/>
                </a:lnTo>
                <a:lnTo>
                  <a:pt x="578542" y="331469"/>
                </a:lnTo>
                <a:lnTo>
                  <a:pt x="237489" y="331469"/>
                </a:lnTo>
                <a:lnTo>
                  <a:pt x="237489" y="203200"/>
                </a:lnTo>
                <a:lnTo>
                  <a:pt x="580389" y="203200"/>
                </a:lnTo>
                <a:lnTo>
                  <a:pt x="575310" y="176529"/>
                </a:lnTo>
                <a:lnTo>
                  <a:pt x="572770" y="162559"/>
                </a:lnTo>
                <a:lnTo>
                  <a:pt x="568960" y="151129"/>
                </a:lnTo>
                <a:lnTo>
                  <a:pt x="565150" y="138429"/>
                </a:lnTo>
                <a:lnTo>
                  <a:pt x="560070" y="128269"/>
                </a:lnTo>
                <a:lnTo>
                  <a:pt x="538479" y="86359"/>
                </a:lnTo>
                <a:lnTo>
                  <a:pt x="509270" y="52069"/>
                </a:lnTo>
                <a:lnTo>
                  <a:pt x="500379" y="45719"/>
                </a:lnTo>
                <a:lnTo>
                  <a:pt x="491489" y="38100"/>
                </a:lnTo>
                <a:lnTo>
                  <a:pt x="450850" y="16509"/>
                </a:lnTo>
                <a:lnTo>
                  <a:pt x="403860" y="3809"/>
                </a:lnTo>
                <a:lnTo>
                  <a:pt x="377189" y="1269"/>
                </a:lnTo>
                <a:lnTo>
                  <a:pt x="349250" y="0"/>
                </a:lnTo>
                <a:close/>
              </a:path>
              <a:path extrusionOk="0" h="822960" w="584200">
                <a:moveTo>
                  <a:pt x="580389" y="203200"/>
                </a:moveTo>
                <a:lnTo>
                  <a:pt x="287020" y="203200"/>
                </a:lnTo>
                <a:lnTo>
                  <a:pt x="297179" y="204469"/>
                </a:lnTo>
                <a:lnTo>
                  <a:pt x="306070" y="205739"/>
                </a:lnTo>
                <a:lnTo>
                  <a:pt x="314960" y="208279"/>
                </a:lnTo>
                <a:lnTo>
                  <a:pt x="322579" y="210819"/>
                </a:lnTo>
                <a:lnTo>
                  <a:pt x="325120" y="212089"/>
                </a:lnTo>
                <a:lnTo>
                  <a:pt x="328929" y="214629"/>
                </a:lnTo>
                <a:lnTo>
                  <a:pt x="334010" y="217169"/>
                </a:lnTo>
                <a:lnTo>
                  <a:pt x="336550" y="219709"/>
                </a:lnTo>
                <a:lnTo>
                  <a:pt x="337820" y="222250"/>
                </a:lnTo>
                <a:lnTo>
                  <a:pt x="341629" y="227329"/>
                </a:lnTo>
                <a:lnTo>
                  <a:pt x="349250" y="242569"/>
                </a:lnTo>
                <a:lnTo>
                  <a:pt x="353060" y="261619"/>
                </a:lnTo>
                <a:lnTo>
                  <a:pt x="353060" y="275589"/>
                </a:lnTo>
                <a:lnTo>
                  <a:pt x="351789" y="278129"/>
                </a:lnTo>
                <a:lnTo>
                  <a:pt x="351789" y="284479"/>
                </a:lnTo>
                <a:lnTo>
                  <a:pt x="350520" y="287019"/>
                </a:lnTo>
                <a:lnTo>
                  <a:pt x="349250" y="290829"/>
                </a:lnTo>
                <a:lnTo>
                  <a:pt x="349250" y="293369"/>
                </a:lnTo>
                <a:lnTo>
                  <a:pt x="346710" y="295909"/>
                </a:lnTo>
                <a:lnTo>
                  <a:pt x="346710" y="298450"/>
                </a:lnTo>
                <a:lnTo>
                  <a:pt x="344170" y="302259"/>
                </a:lnTo>
                <a:lnTo>
                  <a:pt x="342900" y="303529"/>
                </a:lnTo>
                <a:lnTo>
                  <a:pt x="341629" y="306069"/>
                </a:lnTo>
                <a:lnTo>
                  <a:pt x="339089" y="308609"/>
                </a:lnTo>
                <a:lnTo>
                  <a:pt x="337820" y="311150"/>
                </a:lnTo>
                <a:lnTo>
                  <a:pt x="332739" y="316229"/>
                </a:lnTo>
                <a:lnTo>
                  <a:pt x="330200" y="317500"/>
                </a:lnTo>
                <a:lnTo>
                  <a:pt x="327660" y="320039"/>
                </a:lnTo>
                <a:lnTo>
                  <a:pt x="325120" y="321309"/>
                </a:lnTo>
                <a:lnTo>
                  <a:pt x="321310" y="323850"/>
                </a:lnTo>
                <a:lnTo>
                  <a:pt x="317500" y="323850"/>
                </a:lnTo>
                <a:lnTo>
                  <a:pt x="309879" y="327659"/>
                </a:lnTo>
                <a:lnTo>
                  <a:pt x="300989" y="328929"/>
                </a:lnTo>
                <a:lnTo>
                  <a:pt x="290829" y="330200"/>
                </a:lnTo>
                <a:lnTo>
                  <a:pt x="279400" y="331469"/>
                </a:lnTo>
                <a:lnTo>
                  <a:pt x="578542" y="331469"/>
                </a:lnTo>
                <a:lnTo>
                  <a:pt x="580389" y="321309"/>
                </a:lnTo>
                <a:lnTo>
                  <a:pt x="582929" y="292100"/>
                </a:lnTo>
                <a:lnTo>
                  <a:pt x="584200" y="261619"/>
                </a:lnTo>
                <a:lnTo>
                  <a:pt x="582929" y="231139"/>
                </a:lnTo>
                <a:lnTo>
                  <a:pt x="580389" y="20320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19"/>
          <p:cNvSpPr/>
          <p:nvPr/>
        </p:nvSpPr>
        <p:spPr>
          <a:xfrm>
            <a:off x="3543300" y="2541270"/>
            <a:ext cx="584200" cy="822960"/>
          </a:xfrm>
          <a:custGeom>
            <a:rect b="b" l="l" r="r" t="t"/>
            <a:pathLst>
              <a:path extrusionOk="0" h="822960" w="584200">
                <a:moveTo>
                  <a:pt x="0" y="0"/>
                </a:moveTo>
                <a:lnTo>
                  <a:pt x="349250" y="0"/>
                </a:lnTo>
                <a:lnTo>
                  <a:pt x="377189" y="1269"/>
                </a:lnTo>
                <a:lnTo>
                  <a:pt x="427989" y="8889"/>
                </a:lnTo>
                <a:lnTo>
                  <a:pt x="472439" y="26669"/>
                </a:lnTo>
                <a:lnTo>
                  <a:pt x="500379" y="45719"/>
                </a:lnTo>
                <a:lnTo>
                  <a:pt x="509270" y="52069"/>
                </a:lnTo>
                <a:lnTo>
                  <a:pt x="538479" y="86359"/>
                </a:lnTo>
                <a:lnTo>
                  <a:pt x="544829" y="96519"/>
                </a:lnTo>
                <a:lnTo>
                  <a:pt x="551179" y="106679"/>
                </a:lnTo>
                <a:lnTo>
                  <a:pt x="556260" y="116839"/>
                </a:lnTo>
                <a:lnTo>
                  <a:pt x="560070" y="128269"/>
                </a:lnTo>
                <a:lnTo>
                  <a:pt x="565150" y="138429"/>
                </a:lnTo>
                <a:lnTo>
                  <a:pt x="568960" y="151129"/>
                </a:lnTo>
                <a:lnTo>
                  <a:pt x="572770" y="162559"/>
                </a:lnTo>
                <a:lnTo>
                  <a:pt x="575310" y="176529"/>
                </a:lnTo>
                <a:lnTo>
                  <a:pt x="580389" y="203200"/>
                </a:lnTo>
                <a:lnTo>
                  <a:pt x="582929" y="231139"/>
                </a:lnTo>
                <a:lnTo>
                  <a:pt x="584200" y="261619"/>
                </a:lnTo>
                <a:lnTo>
                  <a:pt x="582929" y="292100"/>
                </a:lnTo>
                <a:lnTo>
                  <a:pt x="580389" y="321309"/>
                </a:lnTo>
                <a:lnTo>
                  <a:pt x="575310" y="349250"/>
                </a:lnTo>
                <a:lnTo>
                  <a:pt x="571500" y="361950"/>
                </a:lnTo>
                <a:lnTo>
                  <a:pt x="567689" y="374650"/>
                </a:lnTo>
                <a:lnTo>
                  <a:pt x="563879" y="387350"/>
                </a:lnTo>
                <a:lnTo>
                  <a:pt x="558800" y="398779"/>
                </a:lnTo>
                <a:lnTo>
                  <a:pt x="553720" y="410209"/>
                </a:lnTo>
                <a:lnTo>
                  <a:pt x="548639" y="421639"/>
                </a:lnTo>
                <a:lnTo>
                  <a:pt x="541020" y="431800"/>
                </a:lnTo>
                <a:lnTo>
                  <a:pt x="534670" y="443229"/>
                </a:lnTo>
                <a:lnTo>
                  <a:pt x="527050" y="452119"/>
                </a:lnTo>
                <a:lnTo>
                  <a:pt x="519429" y="461009"/>
                </a:lnTo>
                <a:lnTo>
                  <a:pt x="511810" y="469900"/>
                </a:lnTo>
                <a:lnTo>
                  <a:pt x="473710" y="500379"/>
                </a:lnTo>
                <a:lnTo>
                  <a:pt x="414020" y="524509"/>
                </a:lnTo>
                <a:lnTo>
                  <a:pt x="358139" y="533400"/>
                </a:lnTo>
                <a:lnTo>
                  <a:pt x="327660" y="534669"/>
                </a:lnTo>
                <a:lnTo>
                  <a:pt x="237489" y="534669"/>
                </a:lnTo>
                <a:lnTo>
                  <a:pt x="237489" y="822959"/>
                </a:lnTo>
                <a:lnTo>
                  <a:pt x="0" y="82295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19"/>
          <p:cNvSpPr/>
          <p:nvPr/>
        </p:nvSpPr>
        <p:spPr>
          <a:xfrm>
            <a:off x="3780790" y="2744470"/>
            <a:ext cx="115570" cy="128270"/>
          </a:xfrm>
          <a:custGeom>
            <a:rect b="b" l="l" r="r" t="t"/>
            <a:pathLst>
              <a:path extrusionOk="0" h="128269" w="115570">
                <a:moveTo>
                  <a:pt x="0" y="128269"/>
                </a:moveTo>
                <a:lnTo>
                  <a:pt x="29210" y="128269"/>
                </a:lnTo>
                <a:lnTo>
                  <a:pt x="41910" y="128269"/>
                </a:lnTo>
                <a:lnTo>
                  <a:pt x="53339" y="127000"/>
                </a:lnTo>
                <a:lnTo>
                  <a:pt x="63500" y="125729"/>
                </a:lnTo>
                <a:lnTo>
                  <a:pt x="72389" y="124459"/>
                </a:lnTo>
                <a:lnTo>
                  <a:pt x="80010" y="120650"/>
                </a:lnTo>
                <a:lnTo>
                  <a:pt x="83820" y="120650"/>
                </a:lnTo>
                <a:lnTo>
                  <a:pt x="87630" y="118109"/>
                </a:lnTo>
                <a:lnTo>
                  <a:pt x="90170" y="116839"/>
                </a:lnTo>
                <a:lnTo>
                  <a:pt x="92710" y="114300"/>
                </a:lnTo>
                <a:lnTo>
                  <a:pt x="95250" y="113029"/>
                </a:lnTo>
                <a:lnTo>
                  <a:pt x="97789" y="110489"/>
                </a:lnTo>
                <a:lnTo>
                  <a:pt x="100330" y="107950"/>
                </a:lnTo>
                <a:lnTo>
                  <a:pt x="101600" y="105409"/>
                </a:lnTo>
                <a:lnTo>
                  <a:pt x="104139" y="102869"/>
                </a:lnTo>
                <a:lnTo>
                  <a:pt x="105410" y="100329"/>
                </a:lnTo>
                <a:lnTo>
                  <a:pt x="106680" y="99059"/>
                </a:lnTo>
                <a:lnTo>
                  <a:pt x="109220" y="95250"/>
                </a:lnTo>
                <a:lnTo>
                  <a:pt x="109220" y="92709"/>
                </a:lnTo>
                <a:lnTo>
                  <a:pt x="111760" y="90169"/>
                </a:lnTo>
                <a:lnTo>
                  <a:pt x="111760" y="87629"/>
                </a:lnTo>
                <a:lnTo>
                  <a:pt x="113030" y="83819"/>
                </a:lnTo>
                <a:lnTo>
                  <a:pt x="114300" y="81279"/>
                </a:lnTo>
                <a:lnTo>
                  <a:pt x="114300" y="77469"/>
                </a:lnTo>
                <a:lnTo>
                  <a:pt x="114300" y="74929"/>
                </a:lnTo>
                <a:lnTo>
                  <a:pt x="115570" y="72389"/>
                </a:lnTo>
                <a:lnTo>
                  <a:pt x="115570" y="64769"/>
                </a:lnTo>
                <a:lnTo>
                  <a:pt x="115570" y="58419"/>
                </a:lnTo>
                <a:lnTo>
                  <a:pt x="114300" y="52069"/>
                </a:lnTo>
                <a:lnTo>
                  <a:pt x="113030" y="45719"/>
                </a:lnTo>
                <a:lnTo>
                  <a:pt x="111760" y="39369"/>
                </a:lnTo>
                <a:lnTo>
                  <a:pt x="110489" y="36829"/>
                </a:lnTo>
                <a:lnTo>
                  <a:pt x="109220" y="34289"/>
                </a:lnTo>
                <a:lnTo>
                  <a:pt x="107950" y="31750"/>
                </a:lnTo>
                <a:lnTo>
                  <a:pt x="106680" y="29209"/>
                </a:lnTo>
                <a:lnTo>
                  <a:pt x="105410" y="26669"/>
                </a:lnTo>
                <a:lnTo>
                  <a:pt x="104139" y="24129"/>
                </a:lnTo>
                <a:lnTo>
                  <a:pt x="100330" y="19050"/>
                </a:lnTo>
                <a:lnTo>
                  <a:pt x="99060" y="16509"/>
                </a:lnTo>
                <a:lnTo>
                  <a:pt x="96520" y="13969"/>
                </a:lnTo>
                <a:lnTo>
                  <a:pt x="93980" y="12700"/>
                </a:lnTo>
                <a:lnTo>
                  <a:pt x="91439" y="11429"/>
                </a:lnTo>
                <a:lnTo>
                  <a:pt x="49530" y="0"/>
                </a:lnTo>
                <a:lnTo>
                  <a:pt x="38100" y="0"/>
                </a:lnTo>
                <a:lnTo>
                  <a:pt x="0" y="0"/>
                </a:lnTo>
                <a:lnTo>
                  <a:pt x="0" y="12826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19"/>
          <p:cNvSpPr/>
          <p:nvPr/>
        </p:nvSpPr>
        <p:spPr>
          <a:xfrm>
            <a:off x="4263390" y="2541270"/>
            <a:ext cx="217170" cy="822960"/>
          </a:xfrm>
          <a:custGeom>
            <a:rect b="b" l="l" r="r" t="t"/>
            <a:pathLst>
              <a:path extrusionOk="0" h="822960" w="217170">
                <a:moveTo>
                  <a:pt x="0" y="0"/>
                </a:moveTo>
                <a:lnTo>
                  <a:pt x="217170" y="0"/>
                </a:lnTo>
                <a:lnTo>
                  <a:pt x="217170" y="822959"/>
                </a:lnTo>
                <a:lnTo>
                  <a:pt x="0" y="822959"/>
                </a:lnTo>
                <a:lnTo>
                  <a:pt x="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19"/>
          <p:cNvSpPr/>
          <p:nvPr/>
        </p:nvSpPr>
        <p:spPr>
          <a:xfrm>
            <a:off x="4263390" y="2541270"/>
            <a:ext cx="217170" cy="822960"/>
          </a:xfrm>
          <a:custGeom>
            <a:rect b="b" l="l" r="r" t="t"/>
            <a:pathLst>
              <a:path extrusionOk="0" h="822960" w="217170">
                <a:moveTo>
                  <a:pt x="0" y="0"/>
                </a:moveTo>
                <a:lnTo>
                  <a:pt x="217170" y="0"/>
                </a:lnTo>
                <a:lnTo>
                  <a:pt x="217170" y="822959"/>
                </a:lnTo>
                <a:lnTo>
                  <a:pt x="0" y="82295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19"/>
          <p:cNvSpPr/>
          <p:nvPr/>
        </p:nvSpPr>
        <p:spPr>
          <a:xfrm>
            <a:off x="4592727" y="2725827"/>
            <a:ext cx="608784" cy="6557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19"/>
          <p:cNvSpPr/>
          <p:nvPr/>
        </p:nvSpPr>
        <p:spPr>
          <a:xfrm>
            <a:off x="5308600" y="2743200"/>
            <a:ext cx="532130" cy="621030"/>
          </a:xfrm>
          <a:custGeom>
            <a:rect b="b" l="l" r="r" t="t"/>
            <a:pathLst>
              <a:path extrusionOk="0" h="621029" w="532129">
                <a:moveTo>
                  <a:pt x="204470" y="12700"/>
                </a:moveTo>
                <a:lnTo>
                  <a:pt x="0" y="12700"/>
                </a:lnTo>
                <a:lnTo>
                  <a:pt x="0" y="621029"/>
                </a:lnTo>
                <a:lnTo>
                  <a:pt x="215900" y="621029"/>
                </a:lnTo>
                <a:lnTo>
                  <a:pt x="215900" y="327660"/>
                </a:lnTo>
                <a:lnTo>
                  <a:pt x="217170" y="311150"/>
                </a:lnTo>
                <a:lnTo>
                  <a:pt x="217170" y="295910"/>
                </a:lnTo>
                <a:lnTo>
                  <a:pt x="219710" y="270510"/>
                </a:lnTo>
                <a:lnTo>
                  <a:pt x="222250" y="259079"/>
                </a:lnTo>
                <a:lnTo>
                  <a:pt x="223520" y="255270"/>
                </a:lnTo>
                <a:lnTo>
                  <a:pt x="224789" y="250189"/>
                </a:lnTo>
                <a:lnTo>
                  <a:pt x="227329" y="246379"/>
                </a:lnTo>
                <a:lnTo>
                  <a:pt x="228600" y="242570"/>
                </a:lnTo>
                <a:lnTo>
                  <a:pt x="229870" y="240029"/>
                </a:lnTo>
                <a:lnTo>
                  <a:pt x="232410" y="236220"/>
                </a:lnTo>
                <a:lnTo>
                  <a:pt x="236220" y="231139"/>
                </a:lnTo>
                <a:lnTo>
                  <a:pt x="240029" y="227329"/>
                </a:lnTo>
                <a:lnTo>
                  <a:pt x="241300" y="224789"/>
                </a:lnTo>
                <a:lnTo>
                  <a:pt x="243839" y="223520"/>
                </a:lnTo>
                <a:lnTo>
                  <a:pt x="246379" y="220979"/>
                </a:lnTo>
                <a:lnTo>
                  <a:pt x="256539" y="215900"/>
                </a:lnTo>
                <a:lnTo>
                  <a:pt x="259079" y="215900"/>
                </a:lnTo>
                <a:lnTo>
                  <a:pt x="261620" y="214629"/>
                </a:lnTo>
                <a:lnTo>
                  <a:pt x="531025" y="214629"/>
                </a:lnTo>
                <a:lnTo>
                  <a:pt x="524510" y="158750"/>
                </a:lnTo>
                <a:lnTo>
                  <a:pt x="513079" y="113029"/>
                </a:lnTo>
                <a:lnTo>
                  <a:pt x="504189" y="93979"/>
                </a:lnTo>
                <a:lnTo>
                  <a:pt x="500379" y="85089"/>
                </a:lnTo>
                <a:lnTo>
                  <a:pt x="495300" y="76200"/>
                </a:lnTo>
                <a:lnTo>
                  <a:pt x="488950" y="67310"/>
                </a:lnTo>
                <a:lnTo>
                  <a:pt x="485563" y="62229"/>
                </a:lnTo>
                <a:lnTo>
                  <a:pt x="204470" y="62229"/>
                </a:lnTo>
                <a:lnTo>
                  <a:pt x="204470" y="12700"/>
                </a:lnTo>
                <a:close/>
              </a:path>
              <a:path extrusionOk="0" h="621029" w="532129">
                <a:moveTo>
                  <a:pt x="531025" y="214629"/>
                </a:moveTo>
                <a:lnTo>
                  <a:pt x="280670" y="214629"/>
                </a:lnTo>
                <a:lnTo>
                  <a:pt x="284479" y="215900"/>
                </a:lnTo>
                <a:lnTo>
                  <a:pt x="289560" y="218439"/>
                </a:lnTo>
                <a:lnTo>
                  <a:pt x="290829" y="218439"/>
                </a:lnTo>
                <a:lnTo>
                  <a:pt x="293370" y="219710"/>
                </a:lnTo>
                <a:lnTo>
                  <a:pt x="294639" y="220979"/>
                </a:lnTo>
                <a:lnTo>
                  <a:pt x="297179" y="222250"/>
                </a:lnTo>
                <a:lnTo>
                  <a:pt x="298450" y="224789"/>
                </a:lnTo>
                <a:lnTo>
                  <a:pt x="300989" y="227329"/>
                </a:lnTo>
                <a:lnTo>
                  <a:pt x="302260" y="229870"/>
                </a:lnTo>
                <a:lnTo>
                  <a:pt x="313689" y="267970"/>
                </a:lnTo>
                <a:lnTo>
                  <a:pt x="313689" y="621029"/>
                </a:lnTo>
                <a:lnTo>
                  <a:pt x="532129" y="621029"/>
                </a:lnTo>
                <a:lnTo>
                  <a:pt x="532129" y="240029"/>
                </a:lnTo>
                <a:lnTo>
                  <a:pt x="531025" y="214629"/>
                </a:lnTo>
                <a:close/>
              </a:path>
              <a:path extrusionOk="0" h="621029" w="532129">
                <a:moveTo>
                  <a:pt x="354329" y="0"/>
                </a:moveTo>
                <a:lnTo>
                  <a:pt x="339089" y="0"/>
                </a:lnTo>
                <a:lnTo>
                  <a:pt x="325120" y="1270"/>
                </a:lnTo>
                <a:lnTo>
                  <a:pt x="299720" y="6350"/>
                </a:lnTo>
                <a:lnTo>
                  <a:pt x="274320" y="13970"/>
                </a:lnTo>
                <a:lnTo>
                  <a:pt x="262889" y="20320"/>
                </a:lnTo>
                <a:lnTo>
                  <a:pt x="252729" y="25400"/>
                </a:lnTo>
                <a:lnTo>
                  <a:pt x="233679" y="38100"/>
                </a:lnTo>
                <a:lnTo>
                  <a:pt x="219710" y="48260"/>
                </a:lnTo>
                <a:lnTo>
                  <a:pt x="213360" y="52070"/>
                </a:lnTo>
                <a:lnTo>
                  <a:pt x="209550" y="57150"/>
                </a:lnTo>
                <a:lnTo>
                  <a:pt x="205739" y="59689"/>
                </a:lnTo>
                <a:lnTo>
                  <a:pt x="204470" y="60960"/>
                </a:lnTo>
                <a:lnTo>
                  <a:pt x="204470" y="62229"/>
                </a:lnTo>
                <a:lnTo>
                  <a:pt x="485563" y="62229"/>
                </a:lnTo>
                <a:lnTo>
                  <a:pt x="483870" y="59689"/>
                </a:lnTo>
                <a:lnTo>
                  <a:pt x="477520" y="52070"/>
                </a:lnTo>
                <a:lnTo>
                  <a:pt x="464820" y="39370"/>
                </a:lnTo>
                <a:lnTo>
                  <a:pt x="458470" y="34289"/>
                </a:lnTo>
                <a:lnTo>
                  <a:pt x="450850" y="27939"/>
                </a:lnTo>
                <a:lnTo>
                  <a:pt x="411479" y="8889"/>
                </a:lnTo>
                <a:lnTo>
                  <a:pt x="374650" y="1270"/>
                </a:lnTo>
                <a:lnTo>
                  <a:pt x="35432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19"/>
          <p:cNvSpPr/>
          <p:nvPr/>
        </p:nvSpPr>
        <p:spPr>
          <a:xfrm>
            <a:off x="5308600" y="2743200"/>
            <a:ext cx="532130" cy="621030"/>
          </a:xfrm>
          <a:custGeom>
            <a:rect b="b" l="l" r="r" t="t"/>
            <a:pathLst>
              <a:path extrusionOk="0" h="621029" w="532129">
                <a:moveTo>
                  <a:pt x="0" y="12700"/>
                </a:moveTo>
                <a:lnTo>
                  <a:pt x="204470" y="12700"/>
                </a:lnTo>
                <a:lnTo>
                  <a:pt x="204470" y="62229"/>
                </a:lnTo>
                <a:lnTo>
                  <a:pt x="204470" y="60960"/>
                </a:lnTo>
                <a:lnTo>
                  <a:pt x="205739" y="59689"/>
                </a:lnTo>
                <a:lnTo>
                  <a:pt x="209550" y="57150"/>
                </a:lnTo>
                <a:lnTo>
                  <a:pt x="213360" y="52070"/>
                </a:lnTo>
                <a:lnTo>
                  <a:pt x="219710" y="48260"/>
                </a:lnTo>
                <a:lnTo>
                  <a:pt x="233679" y="38100"/>
                </a:lnTo>
                <a:lnTo>
                  <a:pt x="252729" y="25400"/>
                </a:lnTo>
                <a:lnTo>
                  <a:pt x="262889" y="20320"/>
                </a:lnTo>
                <a:lnTo>
                  <a:pt x="274320" y="13970"/>
                </a:lnTo>
                <a:lnTo>
                  <a:pt x="287020" y="10160"/>
                </a:lnTo>
                <a:lnTo>
                  <a:pt x="299720" y="6350"/>
                </a:lnTo>
                <a:lnTo>
                  <a:pt x="312420" y="3810"/>
                </a:lnTo>
                <a:lnTo>
                  <a:pt x="325120" y="1270"/>
                </a:lnTo>
                <a:lnTo>
                  <a:pt x="339089" y="0"/>
                </a:lnTo>
                <a:lnTo>
                  <a:pt x="354329" y="0"/>
                </a:lnTo>
                <a:lnTo>
                  <a:pt x="393700" y="3810"/>
                </a:lnTo>
                <a:lnTo>
                  <a:pt x="435610" y="19050"/>
                </a:lnTo>
                <a:lnTo>
                  <a:pt x="458470" y="34289"/>
                </a:lnTo>
                <a:lnTo>
                  <a:pt x="464820" y="39370"/>
                </a:lnTo>
                <a:lnTo>
                  <a:pt x="471170" y="45720"/>
                </a:lnTo>
                <a:lnTo>
                  <a:pt x="477520" y="52070"/>
                </a:lnTo>
                <a:lnTo>
                  <a:pt x="483870" y="59689"/>
                </a:lnTo>
                <a:lnTo>
                  <a:pt x="488950" y="67310"/>
                </a:lnTo>
                <a:lnTo>
                  <a:pt x="495300" y="76200"/>
                </a:lnTo>
                <a:lnTo>
                  <a:pt x="500379" y="85089"/>
                </a:lnTo>
                <a:lnTo>
                  <a:pt x="504189" y="93979"/>
                </a:lnTo>
                <a:lnTo>
                  <a:pt x="509270" y="104139"/>
                </a:lnTo>
                <a:lnTo>
                  <a:pt x="513079" y="113029"/>
                </a:lnTo>
                <a:lnTo>
                  <a:pt x="524510" y="158750"/>
                </a:lnTo>
                <a:lnTo>
                  <a:pt x="530860" y="210820"/>
                </a:lnTo>
                <a:lnTo>
                  <a:pt x="532129" y="240029"/>
                </a:lnTo>
                <a:lnTo>
                  <a:pt x="532129" y="621029"/>
                </a:lnTo>
                <a:lnTo>
                  <a:pt x="313689" y="621029"/>
                </a:lnTo>
                <a:lnTo>
                  <a:pt x="313689" y="288289"/>
                </a:lnTo>
                <a:lnTo>
                  <a:pt x="313689" y="278129"/>
                </a:lnTo>
                <a:lnTo>
                  <a:pt x="313689" y="267970"/>
                </a:lnTo>
                <a:lnTo>
                  <a:pt x="312420" y="259079"/>
                </a:lnTo>
                <a:lnTo>
                  <a:pt x="311150" y="251460"/>
                </a:lnTo>
                <a:lnTo>
                  <a:pt x="309879" y="245110"/>
                </a:lnTo>
                <a:lnTo>
                  <a:pt x="308610" y="241300"/>
                </a:lnTo>
                <a:lnTo>
                  <a:pt x="307339" y="238760"/>
                </a:lnTo>
                <a:lnTo>
                  <a:pt x="306070" y="236220"/>
                </a:lnTo>
                <a:lnTo>
                  <a:pt x="304800" y="233679"/>
                </a:lnTo>
                <a:lnTo>
                  <a:pt x="303529" y="231139"/>
                </a:lnTo>
                <a:lnTo>
                  <a:pt x="302260" y="229870"/>
                </a:lnTo>
                <a:lnTo>
                  <a:pt x="300989" y="227329"/>
                </a:lnTo>
                <a:lnTo>
                  <a:pt x="299720" y="226060"/>
                </a:lnTo>
                <a:lnTo>
                  <a:pt x="298450" y="224789"/>
                </a:lnTo>
                <a:lnTo>
                  <a:pt x="297179" y="222250"/>
                </a:lnTo>
                <a:lnTo>
                  <a:pt x="294639" y="220979"/>
                </a:lnTo>
                <a:lnTo>
                  <a:pt x="293370" y="219710"/>
                </a:lnTo>
                <a:lnTo>
                  <a:pt x="290829" y="218439"/>
                </a:lnTo>
                <a:lnTo>
                  <a:pt x="289560" y="218439"/>
                </a:lnTo>
                <a:lnTo>
                  <a:pt x="287020" y="217170"/>
                </a:lnTo>
                <a:lnTo>
                  <a:pt x="284479" y="215900"/>
                </a:lnTo>
                <a:lnTo>
                  <a:pt x="280670" y="214629"/>
                </a:lnTo>
                <a:lnTo>
                  <a:pt x="261620" y="214629"/>
                </a:lnTo>
                <a:lnTo>
                  <a:pt x="259079" y="215900"/>
                </a:lnTo>
                <a:lnTo>
                  <a:pt x="256539" y="215900"/>
                </a:lnTo>
                <a:lnTo>
                  <a:pt x="254000" y="217170"/>
                </a:lnTo>
                <a:lnTo>
                  <a:pt x="251460" y="218439"/>
                </a:lnTo>
                <a:lnTo>
                  <a:pt x="248920" y="219710"/>
                </a:lnTo>
                <a:lnTo>
                  <a:pt x="246379" y="220979"/>
                </a:lnTo>
                <a:lnTo>
                  <a:pt x="243839" y="223520"/>
                </a:lnTo>
                <a:lnTo>
                  <a:pt x="241300" y="224789"/>
                </a:lnTo>
                <a:lnTo>
                  <a:pt x="240029" y="227329"/>
                </a:lnTo>
                <a:lnTo>
                  <a:pt x="237489" y="229870"/>
                </a:lnTo>
                <a:lnTo>
                  <a:pt x="227329" y="246379"/>
                </a:lnTo>
                <a:lnTo>
                  <a:pt x="224789" y="250189"/>
                </a:lnTo>
                <a:lnTo>
                  <a:pt x="223520" y="255270"/>
                </a:lnTo>
                <a:lnTo>
                  <a:pt x="222250" y="259079"/>
                </a:lnTo>
                <a:lnTo>
                  <a:pt x="219710" y="270510"/>
                </a:lnTo>
                <a:lnTo>
                  <a:pt x="218439" y="283210"/>
                </a:lnTo>
                <a:lnTo>
                  <a:pt x="217170" y="295910"/>
                </a:lnTo>
                <a:lnTo>
                  <a:pt x="217170" y="311150"/>
                </a:lnTo>
                <a:lnTo>
                  <a:pt x="215900" y="327660"/>
                </a:lnTo>
                <a:lnTo>
                  <a:pt x="215900" y="621029"/>
                </a:lnTo>
                <a:lnTo>
                  <a:pt x="0" y="621029"/>
                </a:lnTo>
                <a:lnTo>
                  <a:pt x="0" y="1270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19"/>
          <p:cNvSpPr/>
          <p:nvPr/>
        </p:nvSpPr>
        <p:spPr>
          <a:xfrm>
            <a:off x="5984240" y="2743200"/>
            <a:ext cx="532130" cy="621030"/>
          </a:xfrm>
          <a:custGeom>
            <a:rect b="b" l="l" r="r" t="t"/>
            <a:pathLst>
              <a:path extrusionOk="0" h="621029" w="532129">
                <a:moveTo>
                  <a:pt x="204470" y="12700"/>
                </a:moveTo>
                <a:lnTo>
                  <a:pt x="0" y="12700"/>
                </a:lnTo>
                <a:lnTo>
                  <a:pt x="0" y="621029"/>
                </a:lnTo>
                <a:lnTo>
                  <a:pt x="217170" y="621029"/>
                </a:lnTo>
                <a:lnTo>
                  <a:pt x="217170" y="295910"/>
                </a:lnTo>
                <a:lnTo>
                  <a:pt x="218439" y="283210"/>
                </a:lnTo>
                <a:lnTo>
                  <a:pt x="220980" y="270510"/>
                </a:lnTo>
                <a:lnTo>
                  <a:pt x="222250" y="259079"/>
                </a:lnTo>
                <a:lnTo>
                  <a:pt x="223520" y="255270"/>
                </a:lnTo>
                <a:lnTo>
                  <a:pt x="224789" y="250189"/>
                </a:lnTo>
                <a:lnTo>
                  <a:pt x="227330" y="246379"/>
                </a:lnTo>
                <a:lnTo>
                  <a:pt x="228600" y="242570"/>
                </a:lnTo>
                <a:lnTo>
                  <a:pt x="245110" y="223520"/>
                </a:lnTo>
                <a:lnTo>
                  <a:pt x="246380" y="220979"/>
                </a:lnTo>
                <a:lnTo>
                  <a:pt x="256539" y="215900"/>
                </a:lnTo>
                <a:lnTo>
                  <a:pt x="259080" y="215900"/>
                </a:lnTo>
                <a:lnTo>
                  <a:pt x="262889" y="214629"/>
                </a:lnTo>
                <a:lnTo>
                  <a:pt x="531025" y="214629"/>
                </a:lnTo>
                <a:lnTo>
                  <a:pt x="530860" y="210820"/>
                </a:lnTo>
                <a:lnTo>
                  <a:pt x="524510" y="158750"/>
                </a:lnTo>
                <a:lnTo>
                  <a:pt x="513080" y="113029"/>
                </a:lnTo>
                <a:lnTo>
                  <a:pt x="504189" y="93979"/>
                </a:lnTo>
                <a:lnTo>
                  <a:pt x="500380" y="85089"/>
                </a:lnTo>
                <a:lnTo>
                  <a:pt x="490220" y="67310"/>
                </a:lnTo>
                <a:lnTo>
                  <a:pt x="485986" y="62229"/>
                </a:lnTo>
                <a:lnTo>
                  <a:pt x="204470" y="62229"/>
                </a:lnTo>
                <a:lnTo>
                  <a:pt x="204470" y="12700"/>
                </a:lnTo>
                <a:close/>
              </a:path>
              <a:path extrusionOk="0" h="621029" w="532129">
                <a:moveTo>
                  <a:pt x="531025" y="214629"/>
                </a:moveTo>
                <a:lnTo>
                  <a:pt x="280670" y="214629"/>
                </a:lnTo>
                <a:lnTo>
                  <a:pt x="285750" y="215900"/>
                </a:lnTo>
                <a:lnTo>
                  <a:pt x="288289" y="217170"/>
                </a:lnTo>
                <a:lnTo>
                  <a:pt x="289560" y="218439"/>
                </a:lnTo>
                <a:lnTo>
                  <a:pt x="290830" y="218439"/>
                </a:lnTo>
                <a:lnTo>
                  <a:pt x="293370" y="219710"/>
                </a:lnTo>
                <a:lnTo>
                  <a:pt x="294639" y="220979"/>
                </a:lnTo>
                <a:lnTo>
                  <a:pt x="297180" y="222250"/>
                </a:lnTo>
                <a:lnTo>
                  <a:pt x="298450" y="224789"/>
                </a:lnTo>
                <a:lnTo>
                  <a:pt x="299720" y="226060"/>
                </a:lnTo>
                <a:lnTo>
                  <a:pt x="302260" y="227329"/>
                </a:lnTo>
                <a:lnTo>
                  <a:pt x="302260" y="229870"/>
                </a:lnTo>
                <a:lnTo>
                  <a:pt x="304800" y="231139"/>
                </a:lnTo>
                <a:lnTo>
                  <a:pt x="304800" y="233679"/>
                </a:lnTo>
                <a:lnTo>
                  <a:pt x="307339" y="236220"/>
                </a:lnTo>
                <a:lnTo>
                  <a:pt x="307339" y="238760"/>
                </a:lnTo>
                <a:lnTo>
                  <a:pt x="308610" y="241300"/>
                </a:lnTo>
                <a:lnTo>
                  <a:pt x="309880" y="245110"/>
                </a:lnTo>
                <a:lnTo>
                  <a:pt x="311150" y="251460"/>
                </a:lnTo>
                <a:lnTo>
                  <a:pt x="312420" y="259079"/>
                </a:lnTo>
                <a:lnTo>
                  <a:pt x="313689" y="267970"/>
                </a:lnTo>
                <a:lnTo>
                  <a:pt x="313689" y="621029"/>
                </a:lnTo>
                <a:lnTo>
                  <a:pt x="532130" y="621029"/>
                </a:lnTo>
                <a:lnTo>
                  <a:pt x="532074" y="238760"/>
                </a:lnTo>
                <a:lnTo>
                  <a:pt x="531025" y="214629"/>
                </a:lnTo>
                <a:close/>
              </a:path>
              <a:path extrusionOk="0" h="621029" w="532129">
                <a:moveTo>
                  <a:pt x="354330" y="0"/>
                </a:moveTo>
                <a:lnTo>
                  <a:pt x="339089" y="0"/>
                </a:lnTo>
                <a:lnTo>
                  <a:pt x="325120" y="1270"/>
                </a:lnTo>
                <a:lnTo>
                  <a:pt x="299720" y="6350"/>
                </a:lnTo>
                <a:lnTo>
                  <a:pt x="274320" y="13970"/>
                </a:lnTo>
                <a:lnTo>
                  <a:pt x="264160" y="20320"/>
                </a:lnTo>
                <a:lnTo>
                  <a:pt x="252730" y="25400"/>
                </a:lnTo>
                <a:lnTo>
                  <a:pt x="233680" y="38100"/>
                </a:lnTo>
                <a:lnTo>
                  <a:pt x="219710" y="48260"/>
                </a:lnTo>
                <a:lnTo>
                  <a:pt x="214630" y="52070"/>
                </a:lnTo>
                <a:lnTo>
                  <a:pt x="209550" y="57150"/>
                </a:lnTo>
                <a:lnTo>
                  <a:pt x="205739" y="59689"/>
                </a:lnTo>
                <a:lnTo>
                  <a:pt x="205739" y="60960"/>
                </a:lnTo>
                <a:lnTo>
                  <a:pt x="204470" y="62229"/>
                </a:lnTo>
                <a:lnTo>
                  <a:pt x="485986" y="62229"/>
                </a:lnTo>
                <a:lnTo>
                  <a:pt x="477520" y="52070"/>
                </a:lnTo>
                <a:lnTo>
                  <a:pt x="464820" y="39370"/>
                </a:lnTo>
                <a:lnTo>
                  <a:pt x="458470" y="34289"/>
                </a:lnTo>
                <a:lnTo>
                  <a:pt x="450850" y="27939"/>
                </a:lnTo>
                <a:lnTo>
                  <a:pt x="444500" y="22860"/>
                </a:lnTo>
                <a:lnTo>
                  <a:pt x="435610" y="19050"/>
                </a:lnTo>
                <a:lnTo>
                  <a:pt x="420370" y="11429"/>
                </a:lnTo>
                <a:lnTo>
                  <a:pt x="393700" y="3810"/>
                </a:lnTo>
                <a:lnTo>
                  <a:pt x="374650" y="1270"/>
                </a:lnTo>
                <a:lnTo>
                  <a:pt x="35433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19"/>
          <p:cNvSpPr/>
          <p:nvPr/>
        </p:nvSpPr>
        <p:spPr>
          <a:xfrm>
            <a:off x="5984240" y="2743200"/>
            <a:ext cx="532130" cy="621030"/>
          </a:xfrm>
          <a:custGeom>
            <a:rect b="b" l="l" r="r" t="t"/>
            <a:pathLst>
              <a:path extrusionOk="0" h="621029" w="532129">
                <a:moveTo>
                  <a:pt x="0" y="12700"/>
                </a:moveTo>
                <a:lnTo>
                  <a:pt x="204470" y="12700"/>
                </a:lnTo>
                <a:lnTo>
                  <a:pt x="204470" y="62229"/>
                </a:lnTo>
                <a:lnTo>
                  <a:pt x="205739" y="60960"/>
                </a:lnTo>
                <a:lnTo>
                  <a:pt x="205739" y="59689"/>
                </a:lnTo>
                <a:lnTo>
                  <a:pt x="209550" y="57150"/>
                </a:lnTo>
                <a:lnTo>
                  <a:pt x="214630" y="52070"/>
                </a:lnTo>
                <a:lnTo>
                  <a:pt x="219710" y="48260"/>
                </a:lnTo>
                <a:lnTo>
                  <a:pt x="233680" y="38100"/>
                </a:lnTo>
                <a:lnTo>
                  <a:pt x="252730" y="25400"/>
                </a:lnTo>
                <a:lnTo>
                  <a:pt x="264160" y="20320"/>
                </a:lnTo>
                <a:lnTo>
                  <a:pt x="274320" y="13970"/>
                </a:lnTo>
                <a:lnTo>
                  <a:pt x="287020" y="10160"/>
                </a:lnTo>
                <a:lnTo>
                  <a:pt x="299720" y="6350"/>
                </a:lnTo>
                <a:lnTo>
                  <a:pt x="312420" y="3810"/>
                </a:lnTo>
                <a:lnTo>
                  <a:pt x="325120" y="1270"/>
                </a:lnTo>
                <a:lnTo>
                  <a:pt x="339089" y="0"/>
                </a:lnTo>
                <a:lnTo>
                  <a:pt x="354330" y="0"/>
                </a:lnTo>
                <a:lnTo>
                  <a:pt x="393700" y="3810"/>
                </a:lnTo>
                <a:lnTo>
                  <a:pt x="427989" y="15239"/>
                </a:lnTo>
                <a:lnTo>
                  <a:pt x="435610" y="19050"/>
                </a:lnTo>
                <a:lnTo>
                  <a:pt x="444500" y="22860"/>
                </a:lnTo>
                <a:lnTo>
                  <a:pt x="450850" y="27939"/>
                </a:lnTo>
                <a:lnTo>
                  <a:pt x="458470" y="34289"/>
                </a:lnTo>
                <a:lnTo>
                  <a:pt x="464820" y="39370"/>
                </a:lnTo>
                <a:lnTo>
                  <a:pt x="471170" y="45720"/>
                </a:lnTo>
                <a:lnTo>
                  <a:pt x="477520" y="52070"/>
                </a:lnTo>
                <a:lnTo>
                  <a:pt x="483870" y="59689"/>
                </a:lnTo>
                <a:lnTo>
                  <a:pt x="490220" y="67310"/>
                </a:lnTo>
                <a:lnTo>
                  <a:pt x="495300" y="76200"/>
                </a:lnTo>
                <a:lnTo>
                  <a:pt x="500380" y="85089"/>
                </a:lnTo>
                <a:lnTo>
                  <a:pt x="504189" y="93979"/>
                </a:lnTo>
                <a:lnTo>
                  <a:pt x="509270" y="104139"/>
                </a:lnTo>
                <a:lnTo>
                  <a:pt x="513080" y="113029"/>
                </a:lnTo>
                <a:lnTo>
                  <a:pt x="524510" y="158750"/>
                </a:lnTo>
                <a:lnTo>
                  <a:pt x="530860" y="210820"/>
                </a:lnTo>
                <a:lnTo>
                  <a:pt x="532130" y="240029"/>
                </a:lnTo>
                <a:lnTo>
                  <a:pt x="532130" y="621029"/>
                </a:lnTo>
                <a:lnTo>
                  <a:pt x="313689" y="621029"/>
                </a:lnTo>
                <a:lnTo>
                  <a:pt x="313689" y="288289"/>
                </a:lnTo>
                <a:lnTo>
                  <a:pt x="313689" y="278129"/>
                </a:lnTo>
                <a:lnTo>
                  <a:pt x="313689" y="267970"/>
                </a:lnTo>
                <a:lnTo>
                  <a:pt x="312420" y="259079"/>
                </a:lnTo>
                <a:lnTo>
                  <a:pt x="311150" y="251460"/>
                </a:lnTo>
                <a:lnTo>
                  <a:pt x="309880" y="245110"/>
                </a:lnTo>
                <a:lnTo>
                  <a:pt x="308610" y="241300"/>
                </a:lnTo>
                <a:lnTo>
                  <a:pt x="307339" y="238760"/>
                </a:lnTo>
                <a:lnTo>
                  <a:pt x="307339" y="236220"/>
                </a:lnTo>
                <a:lnTo>
                  <a:pt x="304800" y="233679"/>
                </a:lnTo>
                <a:lnTo>
                  <a:pt x="304800" y="231139"/>
                </a:lnTo>
                <a:lnTo>
                  <a:pt x="302260" y="229870"/>
                </a:lnTo>
                <a:lnTo>
                  <a:pt x="302260" y="227329"/>
                </a:lnTo>
                <a:lnTo>
                  <a:pt x="299720" y="226060"/>
                </a:lnTo>
                <a:lnTo>
                  <a:pt x="298450" y="224789"/>
                </a:lnTo>
                <a:lnTo>
                  <a:pt x="297180" y="222250"/>
                </a:lnTo>
                <a:lnTo>
                  <a:pt x="294639" y="220979"/>
                </a:lnTo>
                <a:lnTo>
                  <a:pt x="293370" y="219710"/>
                </a:lnTo>
                <a:lnTo>
                  <a:pt x="290830" y="218439"/>
                </a:lnTo>
                <a:lnTo>
                  <a:pt x="289560" y="218439"/>
                </a:lnTo>
                <a:lnTo>
                  <a:pt x="288289" y="217170"/>
                </a:lnTo>
                <a:lnTo>
                  <a:pt x="285750" y="215900"/>
                </a:lnTo>
                <a:lnTo>
                  <a:pt x="280670" y="214629"/>
                </a:lnTo>
                <a:lnTo>
                  <a:pt x="275589" y="214629"/>
                </a:lnTo>
                <a:lnTo>
                  <a:pt x="270510" y="214629"/>
                </a:lnTo>
                <a:lnTo>
                  <a:pt x="267970" y="214629"/>
                </a:lnTo>
                <a:lnTo>
                  <a:pt x="265430" y="214629"/>
                </a:lnTo>
                <a:lnTo>
                  <a:pt x="262889" y="214629"/>
                </a:lnTo>
                <a:lnTo>
                  <a:pt x="259080" y="215900"/>
                </a:lnTo>
                <a:lnTo>
                  <a:pt x="256539" y="215900"/>
                </a:lnTo>
                <a:lnTo>
                  <a:pt x="254000" y="217170"/>
                </a:lnTo>
                <a:lnTo>
                  <a:pt x="251460" y="218439"/>
                </a:lnTo>
                <a:lnTo>
                  <a:pt x="248920" y="219710"/>
                </a:lnTo>
                <a:lnTo>
                  <a:pt x="246380" y="220979"/>
                </a:lnTo>
                <a:lnTo>
                  <a:pt x="245110" y="223520"/>
                </a:lnTo>
                <a:lnTo>
                  <a:pt x="242570" y="224789"/>
                </a:lnTo>
                <a:lnTo>
                  <a:pt x="240030" y="227329"/>
                </a:lnTo>
                <a:lnTo>
                  <a:pt x="237489" y="229870"/>
                </a:lnTo>
                <a:lnTo>
                  <a:pt x="227330" y="246379"/>
                </a:lnTo>
                <a:lnTo>
                  <a:pt x="224789" y="250189"/>
                </a:lnTo>
                <a:lnTo>
                  <a:pt x="223520" y="255270"/>
                </a:lnTo>
                <a:lnTo>
                  <a:pt x="222250" y="259079"/>
                </a:lnTo>
                <a:lnTo>
                  <a:pt x="220980" y="270510"/>
                </a:lnTo>
                <a:lnTo>
                  <a:pt x="218439" y="283210"/>
                </a:lnTo>
                <a:lnTo>
                  <a:pt x="217170" y="295910"/>
                </a:lnTo>
                <a:lnTo>
                  <a:pt x="217170" y="311150"/>
                </a:lnTo>
                <a:lnTo>
                  <a:pt x="217170" y="327660"/>
                </a:lnTo>
                <a:lnTo>
                  <a:pt x="217170" y="621029"/>
                </a:lnTo>
                <a:lnTo>
                  <a:pt x="0" y="621029"/>
                </a:lnTo>
                <a:lnTo>
                  <a:pt x="0" y="1270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19"/>
          <p:cNvSpPr/>
          <p:nvPr/>
        </p:nvSpPr>
        <p:spPr>
          <a:xfrm>
            <a:off x="6666230" y="2541270"/>
            <a:ext cx="217170" cy="191770"/>
          </a:xfrm>
          <a:custGeom>
            <a:rect b="b" l="l" r="r" t="t"/>
            <a:pathLst>
              <a:path extrusionOk="0" h="191769" w="217170">
                <a:moveTo>
                  <a:pt x="217170" y="0"/>
                </a:moveTo>
                <a:lnTo>
                  <a:pt x="0" y="0"/>
                </a:lnTo>
                <a:lnTo>
                  <a:pt x="0" y="191769"/>
                </a:lnTo>
                <a:lnTo>
                  <a:pt x="217170" y="191769"/>
                </a:lnTo>
                <a:lnTo>
                  <a:pt x="21717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19"/>
          <p:cNvSpPr/>
          <p:nvPr/>
        </p:nvSpPr>
        <p:spPr>
          <a:xfrm>
            <a:off x="6666230" y="2755900"/>
            <a:ext cx="217170" cy="608330"/>
          </a:xfrm>
          <a:custGeom>
            <a:rect b="b" l="l" r="r" t="t"/>
            <a:pathLst>
              <a:path extrusionOk="0" h="608329" w="217170">
                <a:moveTo>
                  <a:pt x="217170" y="0"/>
                </a:moveTo>
                <a:lnTo>
                  <a:pt x="0" y="0"/>
                </a:lnTo>
                <a:lnTo>
                  <a:pt x="0" y="608329"/>
                </a:lnTo>
                <a:lnTo>
                  <a:pt x="217170" y="608329"/>
                </a:lnTo>
                <a:lnTo>
                  <a:pt x="217170"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19"/>
          <p:cNvSpPr/>
          <p:nvPr/>
        </p:nvSpPr>
        <p:spPr>
          <a:xfrm>
            <a:off x="6666230" y="2541270"/>
            <a:ext cx="217170" cy="191770"/>
          </a:xfrm>
          <a:custGeom>
            <a:rect b="b" l="l" r="r" t="t"/>
            <a:pathLst>
              <a:path extrusionOk="0" h="191769" w="217170">
                <a:moveTo>
                  <a:pt x="0" y="0"/>
                </a:moveTo>
                <a:lnTo>
                  <a:pt x="217170" y="0"/>
                </a:lnTo>
                <a:lnTo>
                  <a:pt x="217170" y="191769"/>
                </a:lnTo>
                <a:lnTo>
                  <a:pt x="0" y="19176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19"/>
          <p:cNvSpPr/>
          <p:nvPr/>
        </p:nvSpPr>
        <p:spPr>
          <a:xfrm>
            <a:off x="6666230" y="2755900"/>
            <a:ext cx="217170" cy="608330"/>
          </a:xfrm>
          <a:custGeom>
            <a:rect b="b" l="l" r="r" t="t"/>
            <a:pathLst>
              <a:path extrusionOk="0" h="608329" w="217170">
                <a:moveTo>
                  <a:pt x="0" y="0"/>
                </a:moveTo>
                <a:lnTo>
                  <a:pt x="217170" y="0"/>
                </a:lnTo>
                <a:lnTo>
                  <a:pt x="217170" y="608329"/>
                </a:lnTo>
                <a:lnTo>
                  <a:pt x="0" y="60832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19"/>
          <p:cNvSpPr/>
          <p:nvPr/>
        </p:nvSpPr>
        <p:spPr>
          <a:xfrm>
            <a:off x="7034530" y="2743200"/>
            <a:ext cx="532130" cy="621030"/>
          </a:xfrm>
          <a:custGeom>
            <a:rect b="b" l="l" r="r" t="t"/>
            <a:pathLst>
              <a:path extrusionOk="0" h="621029" w="532129">
                <a:moveTo>
                  <a:pt x="204470" y="12700"/>
                </a:moveTo>
                <a:lnTo>
                  <a:pt x="0" y="12700"/>
                </a:lnTo>
                <a:lnTo>
                  <a:pt x="0" y="621029"/>
                </a:lnTo>
                <a:lnTo>
                  <a:pt x="217170" y="621029"/>
                </a:lnTo>
                <a:lnTo>
                  <a:pt x="217170" y="311150"/>
                </a:lnTo>
                <a:lnTo>
                  <a:pt x="218440" y="295910"/>
                </a:lnTo>
                <a:lnTo>
                  <a:pt x="220979" y="270510"/>
                </a:lnTo>
                <a:lnTo>
                  <a:pt x="223520" y="259079"/>
                </a:lnTo>
                <a:lnTo>
                  <a:pt x="224790" y="255270"/>
                </a:lnTo>
                <a:lnTo>
                  <a:pt x="226060" y="250189"/>
                </a:lnTo>
                <a:lnTo>
                  <a:pt x="228600" y="242570"/>
                </a:lnTo>
                <a:lnTo>
                  <a:pt x="231140" y="240029"/>
                </a:lnTo>
                <a:lnTo>
                  <a:pt x="232410" y="236220"/>
                </a:lnTo>
                <a:lnTo>
                  <a:pt x="236220" y="231139"/>
                </a:lnTo>
                <a:lnTo>
                  <a:pt x="238760" y="229870"/>
                </a:lnTo>
                <a:lnTo>
                  <a:pt x="241300" y="227329"/>
                </a:lnTo>
                <a:lnTo>
                  <a:pt x="242570" y="224789"/>
                </a:lnTo>
                <a:lnTo>
                  <a:pt x="245110" y="223520"/>
                </a:lnTo>
                <a:lnTo>
                  <a:pt x="247650" y="220979"/>
                </a:lnTo>
                <a:lnTo>
                  <a:pt x="257810" y="215900"/>
                </a:lnTo>
                <a:lnTo>
                  <a:pt x="260350" y="215900"/>
                </a:lnTo>
                <a:lnTo>
                  <a:pt x="262890" y="214629"/>
                </a:lnTo>
                <a:lnTo>
                  <a:pt x="532129" y="214629"/>
                </a:lnTo>
                <a:lnTo>
                  <a:pt x="532129" y="210820"/>
                </a:lnTo>
                <a:lnTo>
                  <a:pt x="529590" y="184150"/>
                </a:lnTo>
                <a:lnTo>
                  <a:pt x="525779" y="158750"/>
                </a:lnTo>
                <a:lnTo>
                  <a:pt x="520700" y="134620"/>
                </a:lnTo>
                <a:lnTo>
                  <a:pt x="516890" y="124460"/>
                </a:lnTo>
                <a:lnTo>
                  <a:pt x="514350" y="113029"/>
                </a:lnTo>
                <a:lnTo>
                  <a:pt x="509270" y="104139"/>
                </a:lnTo>
                <a:lnTo>
                  <a:pt x="505460" y="93979"/>
                </a:lnTo>
                <a:lnTo>
                  <a:pt x="500379" y="85089"/>
                </a:lnTo>
                <a:lnTo>
                  <a:pt x="496570" y="76200"/>
                </a:lnTo>
                <a:lnTo>
                  <a:pt x="490220" y="67310"/>
                </a:lnTo>
                <a:lnTo>
                  <a:pt x="486833" y="62229"/>
                </a:lnTo>
                <a:lnTo>
                  <a:pt x="204470" y="62229"/>
                </a:lnTo>
                <a:lnTo>
                  <a:pt x="204470" y="12700"/>
                </a:lnTo>
                <a:close/>
              </a:path>
              <a:path extrusionOk="0" h="621029" w="532129">
                <a:moveTo>
                  <a:pt x="532129" y="214629"/>
                </a:moveTo>
                <a:lnTo>
                  <a:pt x="281940" y="214629"/>
                </a:lnTo>
                <a:lnTo>
                  <a:pt x="285750" y="215900"/>
                </a:lnTo>
                <a:lnTo>
                  <a:pt x="288290" y="217170"/>
                </a:lnTo>
                <a:lnTo>
                  <a:pt x="289560" y="218439"/>
                </a:lnTo>
                <a:lnTo>
                  <a:pt x="292100" y="218439"/>
                </a:lnTo>
                <a:lnTo>
                  <a:pt x="293370" y="219710"/>
                </a:lnTo>
                <a:lnTo>
                  <a:pt x="295910" y="220979"/>
                </a:lnTo>
                <a:lnTo>
                  <a:pt x="297179" y="222250"/>
                </a:lnTo>
                <a:lnTo>
                  <a:pt x="298450" y="224789"/>
                </a:lnTo>
                <a:lnTo>
                  <a:pt x="300990" y="226060"/>
                </a:lnTo>
                <a:lnTo>
                  <a:pt x="302260" y="227329"/>
                </a:lnTo>
                <a:lnTo>
                  <a:pt x="303529" y="229870"/>
                </a:lnTo>
                <a:lnTo>
                  <a:pt x="304800" y="231139"/>
                </a:lnTo>
                <a:lnTo>
                  <a:pt x="309879" y="241300"/>
                </a:lnTo>
                <a:lnTo>
                  <a:pt x="311150" y="245110"/>
                </a:lnTo>
                <a:lnTo>
                  <a:pt x="312420" y="251460"/>
                </a:lnTo>
                <a:lnTo>
                  <a:pt x="313690" y="259079"/>
                </a:lnTo>
                <a:lnTo>
                  <a:pt x="313690" y="267970"/>
                </a:lnTo>
                <a:lnTo>
                  <a:pt x="314960" y="278129"/>
                </a:lnTo>
                <a:lnTo>
                  <a:pt x="314960" y="621029"/>
                </a:lnTo>
                <a:lnTo>
                  <a:pt x="532129" y="621029"/>
                </a:lnTo>
                <a:lnTo>
                  <a:pt x="532129" y="214629"/>
                </a:lnTo>
                <a:close/>
              </a:path>
              <a:path extrusionOk="0" h="621029" w="532129">
                <a:moveTo>
                  <a:pt x="354329" y="0"/>
                </a:moveTo>
                <a:lnTo>
                  <a:pt x="340360" y="0"/>
                </a:lnTo>
                <a:lnTo>
                  <a:pt x="326390" y="1270"/>
                </a:lnTo>
                <a:lnTo>
                  <a:pt x="287020" y="10160"/>
                </a:lnTo>
                <a:lnTo>
                  <a:pt x="264160" y="20320"/>
                </a:lnTo>
                <a:lnTo>
                  <a:pt x="252729" y="25400"/>
                </a:lnTo>
                <a:lnTo>
                  <a:pt x="234950" y="38100"/>
                </a:lnTo>
                <a:lnTo>
                  <a:pt x="219710" y="48260"/>
                </a:lnTo>
                <a:lnTo>
                  <a:pt x="214629" y="52070"/>
                </a:lnTo>
                <a:lnTo>
                  <a:pt x="204470" y="62229"/>
                </a:lnTo>
                <a:lnTo>
                  <a:pt x="486833" y="62229"/>
                </a:lnTo>
                <a:lnTo>
                  <a:pt x="485140" y="59689"/>
                </a:lnTo>
                <a:lnTo>
                  <a:pt x="478790" y="52070"/>
                </a:lnTo>
                <a:lnTo>
                  <a:pt x="466090" y="39370"/>
                </a:lnTo>
                <a:lnTo>
                  <a:pt x="458470" y="34289"/>
                </a:lnTo>
                <a:lnTo>
                  <a:pt x="452120" y="27939"/>
                </a:lnTo>
                <a:lnTo>
                  <a:pt x="393700" y="3810"/>
                </a:lnTo>
                <a:lnTo>
                  <a:pt x="374650" y="1270"/>
                </a:lnTo>
                <a:lnTo>
                  <a:pt x="354329" y="0"/>
                </a:lnTo>
                <a:close/>
              </a:path>
            </a:pathLst>
          </a:custGeom>
          <a:solidFill>
            <a:srgbClr val="7F7F7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19"/>
          <p:cNvSpPr/>
          <p:nvPr/>
        </p:nvSpPr>
        <p:spPr>
          <a:xfrm>
            <a:off x="7034530" y="2743200"/>
            <a:ext cx="532130" cy="621030"/>
          </a:xfrm>
          <a:custGeom>
            <a:rect b="b" l="l" r="r" t="t"/>
            <a:pathLst>
              <a:path extrusionOk="0" h="621029" w="532129">
                <a:moveTo>
                  <a:pt x="0" y="12700"/>
                </a:moveTo>
                <a:lnTo>
                  <a:pt x="204470" y="12700"/>
                </a:lnTo>
                <a:lnTo>
                  <a:pt x="204470" y="62229"/>
                </a:lnTo>
                <a:lnTo>
                  <a:pt x="205740" y="60960"/>
                </a:lnTo>
                <a:lnTo>
                  <a:pt x="207010" y="59689"/>
                </a:lnTo>
                <a:lnTo>
                  <a:pt x="209550" y="57150"/>
                </a:lnTo>
                <a:lnTo>
                  <a:pt x="214629" y="52070"/>
                </a:lnTo>
                <a:lnTo>
                  <a:pt x="219710" y="48260"/>
                </a:lnTo>
                <a:lnTo>
                  <a:pt x="234950" y="38100"/>
                </a:lnTo>
                <a:lnTo>
                  <a:pt x="252729" y="25400"/>
                </a:lnTo>
                <a:lnTo>
                  <a:pt x="264160" y="20320"/>
                </a:lnTo>
                <a:lnTo>
                  <a:pt x="275590" y="13970"/>
                </a:lnTo>
                <a:lnTo>
                  <a:pt x="287020" y="10160"/>
                </a:lnTo>
                <a:lnTo>
                  <a:pt x="299720" y="6350"/>
                </a:lnTo>
                <a:lnTo>
                  <a:pt x="312420" y="3810"/>
                </a:lnTo>
                <a:lnTo>
                  <a:pt x="326390" y="1270"/>
                </a:lnTo>
                <a:lnTo>
                  <a:pt x="340360" y="0"/>
                </a:lnTo>
                <a:lnTo>
                  <a:pt x="354329" y="0"/>
                </a:lnTo>
                <a:lnTo>
                  <a:pt x="374650" y="1270"/>
                </a:lnTo>
                <a:lnTo>
                  <a:pt x="393700" y="3810"/>
                </a:lnTo>
                <a:lnTo>
                  <a:pt x="411479" y="8889"/>
                </a:lnTo>
                <a:lnTo>
                  <a:pt x="420370" y="11429"/>
                </a:lnTo>
                <a:lnTo>
                  <a:pt x="429260" y="15239"/>
                </a:lnTo>
                <a:lnTo>
                  <a:pt x="436879" y="19050"/>
                </a:lnTo>
                <a:lnTo>
                  <a:pt x="444500" y="22860"/>
                </a:lnTo>
                <a:lnTo>
                  <a:pt x="452120" y="27939"/>
                </a:lnTo>
                <a:lnTo>
                  <a:pt x="458470" y="34289"/>
                </a:lnTo>
                <a:lnTo>
                  <a:pt x="466090" y="39370"/>
                </a:lnTo>
                <a:lnTo>
                  <a:pt x="472440" y="45720"/>
                </a:lnTo>
                <a:lnTo>
                  <a:pt x="478790" y="52070"/>
                </a:lnTo>
                <a:lnTo>
                  <a:pt x="485140" y="59689"/>
                </a:lnTo>
                <a:lnTo>
                  <a:pt x="490220" y="67310"/>
                </a:lnTo>
                <a:lnTo>
                  <a:pt x="496570" y="76200"/>
                </a:lnTo>
                <a:lnTo>
                  <a:pt x="500379" y="85089"/>
                </a:lnTo>
                <a:lnTo>
                  <a:pt x="505460" y="93979"/>
                </a:lnTo>
                <a:lnTo>
                  <a:pt x="509270" y="104139"/>
                </a:lnTo>
                <a:lnTo>
                  <a:pt x="514350" y="113029"/>
                </a:lnTo>
                <a:lnTo>
                  <a:pt x="516890" y="124460"/>
                </a:lnTo>
                <a:lnTo>
                  <a:pt x="520700" y="134620"/>
                </a:lnTo>
                <a:lnTo>
                  <a:pt x="525779" y="158750"/>
                </a:lnTo>
                <a:lnTo>
                  <a:pt x="529590" y="184150"/>
                </a:lnTo>
                <a:lnTo>
                  <a:pt x="532129" y="210820"/>
                </a:lnTo>
                <a:lnTo>
                  <a:pt x="532129" y="240029"/>
                </a:lnTo>
                <a:lnTo>
                  <a:pt x="532129" y="621029"/>
                </a:lnTo>
                <a:lnTo>
                  <a:pt x="314960" y="621029"/>
                </a:lnTo>
                <a:lnTo>
                  <a:pt x="314960" y="288289"/>
                </a:lnTo>
                <a:lnTo>
                  <a:pt x="314960" y="278129"/>
                </a:lnTo>
                <a:lnTo>
                  <a:pt x="313690" y="267970"/>
                </a:lnTo>
                <a:lnTo>
                  <a:pt x="313690" y="259079"/>
                </a:lnTo>
                <a:lnTo>
                  <a:pt x="312420" y="251460"/>
                </a:lnTo>
                <a:lnTo>
                  <a:pt x="311150" y="245110"/>
                </a:lnTo>
                <a:lnTo>
                  <a:pt x="309879" y="241300"/>
                </a:lnTo>
                <a:lnTo>
                  <a:pt x="308610" y="238760"/>
                </a:lnTo>
                <a:lnTo>
                  <a:pt x="307340" y="236220"/>
                </a:lnTo>
                <a:lnTo>
                  <a:pt x="306070" y="233679"/>
                </a:lnTo>
                <a:lnTo>
                  <a:pt x="304800" y="231139"/>
                </a:lnTo>
                <a:lnTo>
                  <a:pt x="303529" y="229870"/>
                </a:lnTo>
                <a:lnTo>
                  <a:pt x="302260" y="227329"/>
                </a:lnTo>
                <a:lnTo>
                  <a:pt x="300990" y="226060"/>
                </a:lnTo>
                <a:lnTo>
                  <a:pt x="298450" y="224789"/>
                </a:lnTo>
                <a:lnTo>
                  <a:pt x="297179" y="222250"/>
                </a:lnTo>
                <a:lnTo>
                  <a:pt x="295910" y="220979"/>
                </a:lnTo>
                <a:lnTo>
                  <a:pt x="293370" y="219710"/>
                </a:lnTo>
                <a:lnTo>
                  <a:pt x="292100" y="218439"/>
                </a:lnTo>
                <a:lnTo>
                  <a:pt x="289560" y="218439"/>
                </a:lnTo>
                <a:lnTo>
                  <a:pt x="288290" y="217170"/>
                </a:lnTo>
                <a:lnTo>
                  <a:pt x="285750" y="215900"/>
                </a:lnTo>
                <a:lnTo>
                  <a:pt x="281940" y="214629"/>
                </a:lnTo>
                <a:lnTo>
                  <a:pt x="276860" y="214629"/>
                </a:lnTo>
                <a:lnTo>
                  <a:pt x="271779" y="214629"/>
                </a:lnTo>
                <a:lnTo>
                  <a:pt x="269240" y="214629"/>
                </a:lnTo>
                <a:lnTo>
                  <a:pt x="265429" y="214629"/>
                </a:lnTo>
                <a:lnTo>
                  <a:pt x="262890" y="214629"/>
                </a:lnTo>
                <a:lnTo>
                  <a:pt x="260350" y="215900"/>
                </a:lnTo>
                <a:lnTo>
                  <a:pt x="257810" y="215900"/>
                </a:lnTo>
                <a:lnTo>
                  <a:pt x="255270" y="217170"/>
                </a:lnTo>
                <a:lnTo>
                  <a:pt x="252729" y="218439"/>
                </a:lnTo>
                <a:lnTo>
                  <a:pt x="250190" y="219710"/>
                </a:lnTo>
                <a:lnTo>
                  <a:pt x="247650" y="220979"/>
                </a:lnTo>
                <a:lnTo>
                  <a:pt x="245110" y="223520"/>
                </a:lnTo>
                <a:lnTo>
                  <a:pt x="242570" y="224789"/>
                </a:lnTo>
                <a:lnTo>
                  <a:pt x="241300" y="227329"/>
                </a:lnTo>
                <a:lnTo>
                  <a:pt x="238760" y="229870"/>
                </a:lnTo>
                <a:lnTo>
                  <a:pt x="236220" y="231139"/>
                </a:lnTo>
                <a:lnTo>
                  <a:pt x="232410" y="236220"/>
                </a:lnTo>
                <a:lnTo>
                  <a:pt x="231140" y="240029"/>
                </a:lnTo>
                <a:lnTo>
                  <a:pt x="228600" y="242570"/>
                </a:lnTo>
                <a:lnTo>
                  <a:pt x="227329" y="246379"/>
                </a:lnTo>
                <a:lnTo>
                  <a:pt x="226060" y="250189"/>
                </a:lnTo>
                <a:lnTo>
                  <a:pt x="224790" y="255270"/>
                </a:lnTo>
                <a:lnTo>
                  <a:pt x="223520" y="259079"/>
                </a:lnTo>
                <a:lnTo>
                  <a:pt x="220979" y="270510"/>
                </a:lnTo>
                <a:lnTo>
                  <a:pt x="219710" y="283210"/>
                </a:lnTo>
                <a:lnTo>
                  <a:pt x="218440" y="295910"/>
                </a:lnTo>
                <a:lnTo>
                  <a:pt x="217170" y="311150"/>
                </a:lnTo>
                <a:lnTo>
                  <a:pt x="217170" y="327660"/>
                </a:lnTo>
                <a:lnTo>
                  <a:pt x="217170" y="621029"/>
                </a:lnTo>
                <a:lnTo>
                  <a:pt x="0" y="621029"/>
                </a:lnTo>
                <a:lnTo>
                  <a:pt x="0" y="1270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19"/>
          <p:cNvSpPr/>
          <p:nvPr/>
        </p:nvSpPr>
        <p:spPr>
          <a:xfrm>
            <a:off x="7671207" y="2725827"/>
            <a:ext cx="575764" cy="8716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19"/>
          <p:cNvSpPr/>
          <p:nvPr/>
        </p:nvSpPr>
        <p:spPr>
          <a:xfrm>
            <a:off x="811530" y="2766060"/>
            <a:ext cx="237490" cy="585470"/>
          </a:xfrm>
          <a:custGeom>
            <a:rect b="b" l="l" r="r" t="t"/>
            <a:pathLst>
              <a:path extrusionOk="0" h="585470" w="237490">
                <a:moveTo>
                  <a:pt x="237489" y="0"/>
                </a:moveTo>
                <a:lnTo>
                  <a:pt x="0" y="0"/>
                </a:lnTo>
                <a:lnTo>
                  <a:pt x="0" y="585469"/>
                </a:lnTo>
                <a:lnTo>
                  <a:pt x="237489" y="585469"/>
                </a:lnTo>
                <a:lnTo>
                  <a:pt x="237489"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19"/>
          <p:cNvSpPr/>
          <p:nvPr/>
        </p:nvSpPr>
        <p:spPr>
          <a:xfrm>
            <a:off x="609600" y="2528570"/>
            <a:ext cx="642620" cy="237490"/>
          </a:xfrm>
          <a:custGeom>
            <a:rect b="b" l="l" r="r" t="t"/>
            <a:pathLst>
              <a:path extrusionOk="0" h="237489" w="642619">
                <a:moveTo>
                  <a:pt x="642619" y="0"/>
                </a:moveTo>
                <a:lnTo>
                  <a:pt x="0" y="0"/>
                </a:lnTo>
                <a:lnTo>
                  <a:pt x="0" y="237489"/>
                </a:lnTo>
                <a:lnTo>
                  <a:pt x="642619" y="237489"/>
                </a:lnTo>
                <a:lnTo>
                  <a:pt x="642619"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19"/>
          <p:cNvSpPr/>
          <p:nvPr/>
        </p:nvSpPr>
        <p:spPr>
          <a:xfrm>
            <a:off x="609600" y="2528570"/>
            <a:ext cx="642620" cy="822960"/>
          </a:xfrm>
          <a:custGeom>
            <a:rect b="b" l="l" r="r" t="t"/>
            <a:pathLst>
              <a:path extrusionOk="0" h="822960" w="642619">
                <a:moveTo>
                  <a:pt x="0" y="0"/>
                </a:moveTo>
                <a:lnTo>
                  <a:pt x="642619" y="0"/>
                </a:lnTo>
                <a:lnTo>
                  <a:pt x="642619" y="237489"/>
                </a:lnTo>
                <a:lnTo>
                  <a:pt x="439419" y="237489"/>
                </a:lnTo>
                <a:lnTo>
                  <a:pt x="439419" y="822959"/>
                </a:lnTo>
                <a:lnTo>
                  <a:pt x="201929" y="822959"/>
                </a:lnTo>
                <a:lnTo>
                  <a:pt x="201929" y="237489"/>
                </a:lnTo>
                <a:lnTo>
                  <a:pt x="0" y="23748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19"/>
          <p:cNvSpPr/>
          <p:nvPr/>
        </p:nvSpPr>
        <p:spPr>
          <a:xfrm>
            <a:off x="2639060" y="2514600"/>
            <a:ext cx="389890" cy="850900"/>
          </a:xfrm>
          <a:custGeom>
            <a:rect b="b" l="l" r="r" t="t"/>
            <a:pathLst>
              <a:path extrusionOk="0" h="850900" w="389889">
                <a:moveTo>
                  <a:pt x="283209" y="431800"/>
                </a:moveTo>
                <a:lnTo>
                  <a:pt x="67309" y="431800"/>
                </a:lnTo>
                <a:lnTo>
                  <a:pt x="67309" y="652779"/>
                </a:lnTo>
                <a:lnTo>
                  <a:pt x="69850" y="674370"/>
                </a:lnTo>
                <a:lnTo>
                  <a:pt x="71119" y="693420"/>
                </a:lnTo>
                <a:lnTo>
                  <a:pt x="80009" y="741679"/>
                </a:lnTo>
                <a:lnTo>
                  <a:pt x="88900" y="765810"/>
                </a:lnTo>
                <a:lnTo>
                  <a:pt x="92709" y="777239"/>
                </a:lnTo>
                <a:lnTo>
                  <a:pt x="128269" y="820420"/>
                </a:lnTo>
                <a:lnTo>
                  <a:pt x="170179" y="840739"/>
                </a:lnTo>
                <a:lnTo>
                  <a:pt x="182879" y="843279"/>
                </a:lnTo>
                <a:lnTo>
                  <a:pt x="196850" y="847089"/>
                </a:lnTo>
                <a:lnTo>
                  <a:pt x="246379" y="850900"/>
                </a:lnTo>
                <a:lnTo>
                  <a:pt x="276859" y="848360"/>
                </a:lnTo>
                <a:lnTo>
                  <a:pt x="312419" y="844550"/>
                </a:lnTo>
                <a:lnTo>
                  <a:pt x="349250" y="838200"/>
                </a:lnTo>
                <a:lnTo>
                  <a:pt x="389889" y="828039"/>
                </a:lnTo>
                <a:lnTo>
                  <a:pt x="373945" y="651510"/>
                </a:lnTo>
                <a:lnTo>
                  <a:pt x="293369" y="651510"/>
                </a:lnTo>
                <a:lnTo>
                  <a:pt x="292100" y="650239"/>
                </a:lnTo>
                <a:lnTo>
                  <a:pt x="290829" y="650239"/>
                </a:lnTo>
                <a:lnTo>
                  <a:pt x="290829" y="648970"/>
                </a:lnTo>
                <a:lnTo>
                  <a:pt x="289559" y="648970"/>
                </a:lnTo>
                <a:lnTo>
                  <a:pt x="285750" y="645160"/>
                </a:lnTo>
                <a:lnTo>
                  <a:pt x="285750" y="640079"/>
                </a:lnTo>
                <a:lnTo>
                  <a:pt x="284479" y="636270"/>
                </a:lnTo>
                <a:lnTo>
                  <a:pt x="284479" y="632460"/>
                </a:lnTo>
                <a:lnTo>
                  <a:pt x="283209" y="622300"/>
                </a:lnTo>
                <a:lnTo>
                  <a:pt x="283209" y="431800"/>
                </a:lnTo>
                <a:close/>
              </a:path>
              <a:path extrusionOk="0" h="850900" w="389889">
                <a:moveTo>
                  <a:pt x="372109" y="631189"/>
                </a:moveTo>
                <a:lnTo>
                  <a:pt x="347979" y="640079"/>
                </a:lnTo>
                <a:lnTo>
                  <a:pt x="327659" y="646429"/>
                </a:lnTo>
                <a:lnTo>
                  <a:pt x="318769" y="648970"/>
                </a:lnTo>
                <a:lnTo>
                  <a:pt x="312419" y="651510"/>
                </a:lnTo>
                <a:lnTo>
                  <a:pt x="373945" y="651510"/>
                </a:lnTo>
                <a:lnTo>
                  <a:pt x="372109" y="631189"/>
                </a:lnTo>
                <a:close/>
              </a:path>
              <a:path extrusionOk="0" h="850900" w="389889">
                <a:moveTo>
                  <a:pt x="382269" y="228600"/>
                </a:moveTo>
                <a:lnTo>
                  <a:pt x="0" y="228600"/>
                </a:lnTo>
                <a:lnTo>
                  <a:pt x="0" y="431800"/>
                </a:lnTo>
                <a:lnTo>
                  <a:pt x="382269" y="431800"/>
                </a:lnTo>
                <a:lnTo>
                  <a:pt x="382269" y="228600"/>
                </a:lnTo>
                <a:close/>
              </a:path>
              <a:path extrusionOk="0" h="850900" w="389889">
                <a:moveTo>
                  <a:pt x="283209" y="0"/>
                </a:moveTo>
                <a:lnTo>
                  <a:pt x="67309" y="133350"/>
                </a:lnTo>
                <a:lnTo>
                  <a:pt x="67309" y="228600"/>
                </a:lnTo>
                <a:lnTo>
                  <a:pt x="283209" y="228600"/>
                </a:lnTo>
                <a:lnTo>
                  <a:pt x="283209"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19"/>
          <p:cNvSpPr/>
          <p:nvPr/>
        </p:nvSpPr>
        <p:spPr>
          <a:xfrm>
            <a:off x="2639060" y="2514600"/>
            <a:ext cx="389890" cy="850900"/>
          </a:xfrm>
          <a:custGeom>
            <a:rect b="b" l="l" r="r" t="t"/>
            <a:pathLst>
              <a:path extrusionOk="0" h="850900" w="389889">
                <a:moveTo>
                  <a:pt x="283209" y="0"/>
                </a:moveTo>
                <a:lnTo>
                  <a:pt x="283209" y="228600"/>
                </a:lnTo>
                <a:lnTo>
                  <a:pt x="382269" y="228600"/>
                </a:lnTo>
                <a:lnTo>
                  <a:pt x="382269" y="431800"/>
                </a:lnTo>
                <a:lnTo>
                  <a:pt x="283209" y="431800"/>
                </a:lnTo>
                <a:lnTo>
                  <a:pt x="283209" y="608329"/>
                </a:lnTo>
                <a:lnTo>
                  <a:pt x="283209" y="622300"/>
                </a:lnTo>
                <a:lnTo>
                  <a:pt x="284479" y="632460"/>
                </a:lnTo>
                <a:lnTo>
                  <a:pt x="284479" y="636270"/>
                </a:lnTo>
                <a:lnTo>
                  <a:pt x="285750" y="640079"/>
                </a:lnTo>
                <a:lnTo>
                  <a:pt x="285750" y="641350"/>
                </a:lnTo>
                <a:lnTo>
                  <a:pt x="285750" y="642620"/>
                </a:lnTo>
                <a:lnTo>
                  <a:pt x="285750" y="643889"/>
                </a:lnTo>
                <a:lnTo>
                  <a:pt x="285750" y="645160"/>
                </a:lnTo>
                <a:lnTo>
                  <a:pt x="287019" y="646429"/>
                </a:lnTo>
                <a:lnTo>
                  <a:pt x="288289" y="647700"/>
                </a:lnTo>
                <a:lnTo>
                  <a:pt x="289559" y="648970"/>
                </a:lnTo>
                <a:lnTo>
                  <a:pt x="290829" y="648970"/>
                </a:lnTo>
                <a:lnTo>
                  <a:pt x="290829" y="650239"/>
                </a:lnTo>
                <a:lnTo>
                  <a:pt x="292100" y="650239"/>
                </a:lnTo>
                <a:lnTo>
                  <a:pt x="293369" y="651510"/>
                </a:lnTo>
                <a:lnTo>
                  <a:pt x="295909" y="651510"/>
                </a:lnTo>
                <a:lnTo>
                  <a:pt x="298450" y="651510"/>
                </a:lnTo>
                <a:lnTo>
                  <a:pt x="300989" y="651510"/>
                </a:lnTo>
                <a:lnTo>
                  <a:pt x="306069" y="651510"/>
                </a:lnTo>
                <a:lnTo>
                  <a:pt x="312419" y="651510"/>
                </a:lnTo>
                <a:lnTo>
                  <a:pt x="318769" y="648970"/>
                </a:lnTo>
                <a:lnTo>
                  <a:pt x="327659" y="646429"/>
                </a:lnTo>
                <a:lnTo>
                  <a:pt x="347979" y="640079"/>
                </a:lnTo>
                <a:lnTo>
                  <a:pt x="372109" y="631189"/>
                </a:lnTo>
                <a:lnTo>
                  <a:pt x="389889" y="828039"/>
                </a:lnTo>
                <a:lnTo>
                  <a:pt x="349250" y="838200"/>
                </a:lnTo>
                <a:lnTo>
                  <a:pt x="312419" y="844550"/>
                </a:lnTo>
                <a:lnTo>
                  <a:pt x="276859" y="848360"/>
                </a:lnTo>
                <a:lnTo>
                  <a:pt x="261619" y="849629"/>
                </a:lnTo>
                <a:lnTo>
                  <a:pt x="246379" y="850900"/>
                </a:lnTo>
                <a:lnTo>
                  <a:pt x="228600" y="849629"/>
                </a:lnTo>
                <a:lnTo>
                  <a:pt x="212089" y="848360"/>
                </a:lnTo>
                <a:lnTo>
                  <a:pt x="196850" y="847089"/>
                </a:lnTo>
                <a:lnTo>
                  <a:pt x="182879" y="843279"/>
                </a:lnTo>
                <a:lnTo>
                  <a:pt x="170179" y="840739"/>
                </a:lnTo>
                <a:lnTo>
                  <a:pt x="128269" y="820420"/>
                </a:lnTo>
                <a:lnTo>
                  <a:pt x="120650" y="812800"/>
                </a:lnTo>
                <a:lnTo>
                  <a:pt x="113029" y="805179"/>
                </a:lnTo>
                <a:lnTo>
                  <a:pt x="105409" y="796289"/>
                </a:lnTo>
                <a:lnTo>
                  <a:pt x="99059" y="787400"/>
                </a:lnTo>
                <a:lnTo>
                  <a:pt x="92709" y="777239"/>
                </a:lnTo>
                <a:lnTo>
                  <a:pt x="88900" y="765810"/>
                </a:lnTo>
                <a:lnTo>
                  <a:pt x="83819" y="754379"/>
                </a:lnTo>
                <a:lnTo>
                  <a:pt x="73659" y="711200"/>
                </a:lnTo>
                <a:lnTo>
                  <a:pt x="69850" y="674370"/>
                </a:lnTo>
                <a:lnTo>
                  <a:pt x="67309" y="652779"/>
                </a:lnTo>
                <a:lnTo>
                  <a:pt x="67309" y="607060"/>
                </a:lnTo>
                <a:lnTo>
                  <a:pt x="67309" y="431800"/>
                </a:lnTo>
                <a:lnTo>
                  <a:pt x="0" y="431800"/>
                </a:lnTo>
                <a:lnTo>
                  <a:pt x="0" y="228600"/>
                </a:lnTo>
                <a:lnTo>
                  <a:pt x="67309" y="228600"/>
                </a:lnTo>
                <a:lnTo>
                  <a:pt x="67309" y="133350"/>
                </a:lnTo>
                <a:lnTo>
                  <a:pt x="283209"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19"/>
          <p:cNvSpPr/>
          <p:nvPr/>
        </p:nvSpPr>
        <p:spPr>
          <a:xfrm>
            <a:off x="3530600" y="2528570"/>
            <a:ext cx="584200" cy="822960"/>
          </a:xfrm>
          <a:custGeom>
            <a:rect b="b" l="l" r="r" t="t"/>
            <a:pathLst>
              <a:path extrusionOk="0" h="822960" w="584200">
                <a:moveTo>
                  <a:pt x="349250" y="0"/>
                </a:moveTo>
                <a:lnTo>
                  <a:pt x="0" y="0"/>
                </a:lnTo>
                <a:lnTo>
                  <a:pt x="0" y="822959"/>
                </a:lnTo>
                <a:lnTo>
                  <a:pt x="237489" y="822959"/>
                </a:lnTo>
                <a:lnTo>
                  <a:pt x="237489" y="534669"/>
                </a:lnTo>
                <a:lnTo>
                  <a:pt x="327660" y="534669"/>
                </a:lnTo>
                <a:lnTo>
                  <a:pt x="387350" y="529589"/>
                </a:lnTo>
                <a:lnTo>
                  <a:pt x="439420" y="516889"/>
                </a:lnTo>
                <a:lnTo>
                  <a:pt x="483870" y="494029"/>
                </a:lnTo>
                <a:lnTo>
                  <a:pt x="520700" y="461009"/>
                </a:lnTo>
                <a:lnTo>
                  <a:pt x="527050" y="452119"/>
                </a:lnTo>
                <a:lnTo>
                  <a:pt x="534670" y="443229"/>
                </a:lnTo>
                <a:lnTo>
                  <a:pt x="563879" y="387350"/>
                </a:lnTo>
                <a:lnTo>
                  <a:pt x="571500" y="363219"/>
                </a:lnTo>
                <a:lnTo>
                  <a:pt x="575310" y="349250"/>
                </a:lnTo>
                <a:lnTo>
                  <a:pt x="578542" y="331469"/>
                </a:lnTo>
                <a:lnTo>
                  <a:pt x="237489" y="331469"/>
                </a:lnTo>
                <a:lnTo>
                  <a:pt x="237489" y="203200"/>
                </a:lnTo>
                <a:lnTo>
                  <a:pt x="580389" y="203200"/>
                </a:lnTo>
                <a:lnTo>
                  <a:pt x="575310" y="176529"/>
                </a:lnTo>
                <a:lnTo>
                  <a:pt x="572770" y="162559"/>
                </a:lnTo>
                <a:lnTo>
                  <a:pt x="568960" y="151129"/>
                </a:lnTo>
                <a:lnTo>
                  <a:pt x="565150" y="138429"/>
                </a:lnTo>
                <a:lnTo>
                  <a:pt x="561339" y="128269"/>
                </a:lnTo>
                <a:lnTo>
                  <a:pt x="538479" y="86359"/>
                </a:lnTo>
                <a:lnTo>
                  <a:pt x="509270" y="52069"/>
                </a:lnTo>
                <a:lnTo>
                  <a:pt x="500379" y="45719"/>
                </a:lnTo>
                <a:lnTo>
                  <a:pt x="491489" y="38100"/>
                </a:lnTo>
                <a:lnTo>
                  <a:pt x="450850" y="16509"/>
                </a:lnTo>
                <a:lnTo>
                  <a:pt x="403860" y="3809"/>
                </a:lnTo>
                <a:lnTo>
                  <a:pt x="378460" y="1269"/>
                </a:lnTo>
                <a:lnTo>
                  <a:pt x="349250" y="0"/>
                </a:lnTo>
                <a:close/>
              </a:path>
              <a:path extrusionOk="0" h="822960" w="584200">
                <a:moveTo>
                  <a:pt x="580389" y="203200"/>
                </a:moveTo>
                <a:lnTo>
                  <a:pt x="287020" y="203200"/>
                </a:lnTo>
                <a:lnTo>
                  <a:pt x="297179" y="204469"/>
                </a:lnTo>
                <a:lnTo>
                  <a:pt x="306070" y="205739"/>
                </a:lnTo>
                <a:lnTo>
                  <a:pt x="314960" y="208279"/>
                </a:lnTo>
                <a:lnTo>
                  <a:pt x="322579" y="210819"/>
                </a:lnTo>
                <a:lnTo>
                  <a:pt x="325120" y="212089"/>
                </a:lnTo>
                <a:lnTo>
                  <a:pt x="328929" y="214629"/>
                </a:lnTo>
                <a:lnTo>
                  <a:pt x="331470" y="215900"/>
                </a:lnTo>
                <a:lnTo>
                  <a:pt x="334010" y="218439"/>
                </a:lnTo>
                <a:lnTo>
                  <a:pt x="336550" y="219709"/>
                </a:lnTo>
                <a:lnTo>
                  <a:pt x="337820" y="222250"/>
                </a:lnTo>
                <a:lnTo>
                  <a:pt x="341629" y="227329"/>
                </a:lnTo>
                <a:lnTo>
                  <a:pt x="349250" y="242569"/>
                </a:lnTo>
                <a:lnTo>
                  <a:pt x="353060" y="261619"/>
                </a:lnTo>
                <a:lnTo>
                  <a:pt x="353060" y="275589"/>
                </a:lnTo>
                <a:lnTo>
                  <a:pt x="351789" y="278129"/>
                </a:lnTo>
                <a:lnTo>
                  <a:pt x="351789" y="284479"/>
                </a:lnTo>
                <a:lnTo>
                  <a:pt x="350520" y="287019"/>
                </a:lnTo>
                <a:lnTo>
                  <a:pt x="349250" y="290829"/>
                </a:lnTo>
                <a:lnTo>
                  <a:pt x="349250" y="293369"/>
                </a:lnTo>
                <a:lnTo>
                  <a:pt x="346710" y="295909"/>
                </a:lnTo>
                <a:lnTo>
                  <a:pt x="346710" y="298450"/>
                </a:lnTo>
                <a:lnTo>
                  <a:pt x="344170" y="302259"/>
                </a:lnTo>
                <a:lnTo>
                  <a:pt x="342900" y="303529"/>
                </a:lnTo>
                <a:lnTo>
                  <a:pt x="341629" y="307339"/>
                </a:lnTo>
                <a:lnTo>
                  <a:pt x="332739" y="316229"/>
                </a:lnTo>
                <a:lnTo>
                  <a:pt x="330200" y="317500"/>
                </a:lnTo>
                <a:lnTo>
                  <a:pt x="327660" y="320039"/>
                </a:lnTo>
                <a:lnTo>
                  <a:pt x="325120" y="321309"/>
                </a:lnTo>
                <a:lnTo>
                  <a:pt x="321310" y="323850"/>
                </a:lnTo>
                <a:lnTo>
                  <a:pt x="317500" y="323850"/>
                </a:lnTo>
                <a:lnTo>
                  <a:pt x="309879" y="327659"/>
                </a:lnTo>
                <a:lnTo>
                  <a:pt x="300989" y="328929"/>
                </a:lnTo>
                <a:lnTo>
                  <a:pt x="290829" y="330200"/>
                </a:lnTo>
                <a:lnTo>
                  <a:pt x="279400" y="331469"/>
                </a:lnTo>
                <a:lnTo>
                  <a:pt x="578542" y="331469"/>
                </a:lnTo>
                <a:lnTo>
                  <a:pt x="580389" y="321309"/>
                </a:lnTo>
                <a:lnTo>
                  <a:pt x="582929" y="292100"/>
                </a:lnTo>
                <a:lnTo>
                  <a:pt x="584200" y="261619"/>
                </a:lnTo>
                <a:lnTo>
                  <a:pt x="582929" y="231139"/>
                </a:lnTo>
                <a:lnTo>
                  <a:pt x="580389" y="20320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19"/>
          <p:cNvSpPr/>
          <p:nvPr/>
        </p:nvSpPr>
        <p:spPr>
          <a:xfrm>
            <a:off x="3530600" y="2528570"/>
            <a:ext cx="584200" cy="822960"/>
          </a:xfrm>
          <a:custGeom>
            <a:rect b="b" l="l" r="r" t="t"/>
            <a:pathLst>
              <a:path extrusionOk="0" h="822960" w="584200">
                <a:moveTo>
                  <a:pt x="0" y="0"/>
                </a:moveTo>
                <a:lnTo>
                  <a:pt x="349250" y="0"/>
                </a:lnTo>
                <a:lnTo>
                  <a:pt x="378460" y="1269"/>
                </a:lnTo>
                <a:lnTo>
                  <a:pt x="429260" y="8889"/>
                </a:lnTo>
                <a:lnTo>
                  <a:pt x="472439" y="26669"/>
                </a:lnTo>
                <a:lnTo>
                  <a:pt x="500379" y="45719"/>
                </a:lnTo>
                <a:lnTo>
                  <a:pt x="509270" y="52069"/>
                </a:lnTo>
                <a:lnTo>
                  <a:pt x="538479" y="86359"/>
                </a:lnTo>
                <a:lnTo>
                  <a:pt x="544829" y="96519"/>
                </a:lnTo>
                <a:lnTo>
                  <a:pt x="551179" y="106679"/>
                </a:lnTo>
                <a:lnTo>
                  <a:pt x="556260" y="116839"/>
                </a:lnTo>
                <a:lnTo>
                  <a:pt x="561339" y="128269"/>
                </a:lnTo>
                <a:lnTo>
                  <a:pt x="565150" y="138429"/>
                </a:lnTo>
                <a:lnTo>
                  <a:pt x="568960" y="151129"/>
                </a:lnTo>
                <a:lnTo>
                  <a:pt x="572770" y="162559"/>
                </a:lnTo>
                <a:lnTo>
                  <a:pt x="575310" y="176529"/>
                </a:lnTo>
                <a:lnTo>
                  <a:pt x="580389" y="203200"/>
                </a:lnTo>
                <a:lnTo>
                  <a:pt x="582929" y="231139"/>
                </a:lnTo>
                <a:lnTo>
                  <a:pt x="584200" y="261619"/>
                </a:lnTo>
                <a:lnTo>
                  <a:pt x="582929" y="292100"/>
                </a:lnTo>
                <a:lnTo>
                  <a:pt x="580389" y="321309"/>
                </a:lnTo>
                <a:lnTo>
                  <a:pt x="575310" y="349250"/>
                </a:lnTo>
                <a:lnTo>
                  <a:pt x="571500" y="363219"/>
                </a:lnTo>
                <a:lnTo>
                  <a:pt x="568960" y="374650"/>
                </a:lnTo>
                <a:lnTo>
                  <a:pt x="563879" y="387350"/>
                </a:lnTo>
                <a:lnTo>
                  <a:pt x="558800" y="398779"/>
                </a:lnTo>
                <a:lnTo>
                  <a:pt x="553720" y="410209"/>
                </a:lnTo>
                <a:lnTo>
                  <a:pt x="548639" y="421639"/>
                </a:lnTo>
                <a:lnTo>
                  <a:pt x="542289" y="431800"/>
                </a:lnTo>
                <a:lnTo>
                  <a:pt x="534670" y="443229"/>
                </a:lnTo>
                <a:lnTo>
                  <a:pt x="527050" y="452119"/>
                </a:lnTo>
                <a:lnTo>
                  <a:pt x="520700" y="461009"/>
                </a:lnTo>
                <a:lnTo>
                  <a:pt x="483870" y="494029"/>
                </a:lnTo>
                <a:lnTo>
                  <a:pt x="439420" y="516889"/>
                </a:lnTo>
                <a:lnTo>
                  <a:pt x="387350" y="529589"/>
                </a:lnTo>
                <a:lnTo>
                  <a:pt x="327660" y="534669"/>
                </a:lnTo>
                <a:lnTo>
                  <a:pt x="237489" y="534669"/>
                </a:lnTo>
                <a:lnTo>
                  <a:pt x="237489" y="822959"/>
                </a:lnTo>
                <a:lnTo>
                  <a:pt x="0" y="82295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19"/>
          <p:cNvSpPr/>
          <p:nvPr/>
        </p:nvSpPr>
        <p:spPr>
          <a:xfrm>
            <a:off x="3768090" y="2731770"/>
            <a:ext cx="115570" cy="128270"/>
          </a:xfrm>
          <a:custGeom>
            <a:rect b="b" l="l" r="r" t="t"/>
            <a:pathLst>
              <a:path extrusionOk="0" h="128269" w="115570">
                <a:moveTo>
                  <a:pt x="0" y="128269"/>
                </a:moveTo>
                <a:lnTo>
                  <a:pt x="30480" y="128269"/>
                </a:lnTo>
                <a:lnTo>
                  <a:pt x="41910" y="128269"/>
                </a:lnTo>
                <a:lnTo>
                  <a:pt x="53339" y="127000"/>
                </a:lnTo>
                <a:lnTo>
                  <a:pt x="63500" y="125729"/>
                </a:lnTo>
                <a:lnTo>
                  <a:pt x="72389" y="124459"/>
                </a:lnTo>
                <a:lnTo>
                  <a:pt x="80010" y="120650"/>
                </a:lnTo>
                <a:lnTo>
                  <a:pt x="83820" y="120650"/>
                </a:lnTo>
                <a:lnTo>
                  <a:pt x="87630" y="118109"/>
                </a:lnTo>
                <a:lnTo>
                  <a:pt x="90170" y="116839"/>
                </a:lnTo>
                <a:lnTo>
                  <a:pt x="92710" y="114300"/>
                </a:lnTo>
                <a:lnTo>
                  <a:pt x="95250" y="113029"/>
                </a:lnTo>
                <a:lnTo>
                  <a:pt x="97789" y="110489"/>
                </a:lnTo>
                <a:lnTo>
                  <a:pt x="100330" y="107950"/>
                </a:lnTo>
                <a:lnTo>
                  <a:pt x="102870" y="105409"/>
                </a:lnTo>
                <a:lnTo>
                  <a:pt x="104139" y="104139"/>
                </a:lnTo>
                <a:lnTo>
                  <a:pt x="105410" y="100329"/>
                </a:lnTo>
                <a:lnTo>
                  <a:pt x="106680" y="99059"/>
                </a:lnTo>
                <a:lnTo>
                  <a:pt x="109220" y="95250"/>
                </a:lnTo>
                <a:lnTo>
                  <a:pt x="109220" y="92709"/>
                </a:lnTo>
                <a:lnTo>
                  <a:pt x="111760" y="90169"/>
                </a:lnTo>
                <a:lnTo>
                  <a:pt x="111760" y="87629"/>
                </a:lnTo>
                <a:lnTo>
                  <a:pt x="113030" y="83819"/>
                </a:lnTo>
                <a:lnTo>
                  <a:pt x="114300" y="81279"/>
                </a:lnTo>
                <a:lnTo>
                  <a:pt x="114300" y="77469"/>
                </a:lnTo>
                <a:lnTo>
                  <a:pt x="114300" y="74929"/>
                </a:lnTo>
                <a:lnTo>
                  <a:pt x="115570" y="72389"/>
                </a:lnTo>
                <a:lnTo>
                  <a:pt x="115570" y="64769"/>
                </a:lnTo>
                <a:lnTo>
                  <a:pt x="115570" y="58419"/>
                </a:lnTo>
                <a:lnTo>
                  <a:pt x="114300" y="52069"/>
                </a:lnTo>
                <a:lnTo>
                  <a:pt x="113030" y="45719"/>
                </a:lnTo>
                <a:lnTo>
                  <a:pt x="111760" y="39369"/>
                </a:lnTo>
                <a:lnTo>
                  <a:pt x="110489" y="36829"/>
                </a:lnTo>
                <a:lnTo>
                  <a:pt x="109220" y="34289"/>
                </a:lnTo>
                <a:lnTo>
                  <a:pt x="107950" y="31750"/>
                </a:lnTo>
                <a:lnTo>
                  <a:pt x="106680" y="29209"/>
                </a:lnTo>
                <a:lnTo>
                  <a:pt x="105410" y="26669"/>
                </a:lnTo>
                <a:lnTo>
                  <a:pt x="104139" y="24129"/>
                </a:lnTo>
                <a:lnTo>
                  <a:pt x="100330" y="19050"/>
                </a:lnTo>
                <a:lnTo>
                  <a:pt x="99060" y="16509"/>
                </a:lnTo>
                <a:lnTo>
                  <a:pt x="96520" y="15239"/>
                </a:lnTo>
                <a:lnTo>
                  <a:pt x="93980" y="12700"/>
                </a:lnTo>
                <a:lnTo>
                  <a:pt x="91439" y="11429"/>
                </a:lnTo>
                <a:lnTo>
                  <a:pt x="49530" y="0"/>
                </a:lnTo>
                <a:lnTo>
                  <a:pt x="38100" y="0"/>
                </a:lnTo>
                <a:lnTo>
                  <a:pt x="0" y="0"/>
                </a:lnTo>
                <a:lnTo>
                  <a:pt x="0" y="12826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19"/>
          <p:cNvSpPr/>
          <p:nvPr/>
        </p:nvSpPr>
        <p:spPr>
          <a:xfrm>
            <a:off x="4250690" y="2528570"/>
            <a:ext cx="217170" cy="822960"/>
          </a:xfrm>
          <a:custGeom>
            <a:rect b="b" l="l" r="r" t="t"/>
            <a:pathLst>
              <a:path extrusionOk="0" h="822960" w="217170">
                <a:moveTo>
                  <a:pt x="0" y="0"/>
                </a:moveTo>
                <a:lnTo>
                  <a:pt x="217170" y="0"/>
                </a:lnTo>
                <a:lnTo>
                  <a:pt x="217170" y="822959"/>
                </a:lnTo>
                <a:lnTo>
                  <a:pt x="0" y="822959"/>
                </a:lnTo>
                <a:lnTo>
                  <a:pt x="0"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19"/>
          <p:cNvSpPr/>
          <p:nvPr/>
        </p:nvSpPr>
        <p:spPr>
          <a:xfrm>
            <a:off x="4250690" y="2528570"/>
            <a:ext cx="217170" cy="822960"/>
          </a:xfrm>
          <a:custGeom>
            <a:rect b="b" l="l" r="r" t="t"/>
            <a:pathLst>
              <a:path extrusionOk="0" h="822960" w="217170">
                <a:moveTo>
                  <a:pt x="0" y="0"/>
                </a:moveTo>
                <a:lnTo>
                  <a:pt x="217170" y="0"/>
                </a:lnTo>
                <a:lnTo>
                  <a:pt x="217170" y="822959"/>
                </a:lnTo>
                <a:lnTo>
                  <a:pt x="0" y="82295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19"/>
          <p:cNvSpPr/>
          <p:nvPr/>
        </p:nvSpPr>
        <p:spPr>
          <a:xfrm>
            <a:off x="5295900" y="2730500"/>
            <a:ext cx="532130" cy="621030"/>
          </a:xfrm>
          <a:custGeom>
            <a:rect b="b" l="l" r="r" t="t"/>
            <a:pathLst>
              <a:path extrusionOk="0" h="621029" w="532129">
                <a:moveTo>
                  <a:pt x="204470" y="12700"/>
                </a:moveTo>
                <a:lnTo>
                  <a:pt x="0" y="12700"/>
                </a:lnTo>
                <a:lnTo>
                  <a:pt x="0" y="621029"/>
                </a:lnTo>
                <a:lnTo>
                  <a:pt x="215900" y="621029"/>
                </a:lnTo>
                <a:lnTo>
                  <a:pt x="215900" y="327660"/>
                </a:lnTo>
                <a:lnTo>
                  <a:pt x="217170" y="311150"/>
                </a:lnTo>
                <a:lnTo>
                  <a:pt x="217170" y="295910"/>
                </a:lnTo>
                <a:lnTo>
                  <a:pt x="218439" y="283210"/>
                </a:lnTo>
                <a:lnTo>
                  <a:pt x="220979" y="270510"/>
                </a:lnTo>
                <a:lnTo>
                  <a:pt x="222250" y="259079"/>
                </a:lnTo>
                <a:lnTo>
                  <a:pt x="223520" y="255270"/>
                </a:lnTo>
                <a:lnTo>
                  <a:pt x="224789" y="250189"/>
                </a:lnTo>
                <a:lnTo>
                  <a:pt x="227329" y="246379"/>
                </a:lnTo>
                <a:lnTo>
                  <a:pt x="245110" y="223520"/>
                </a:lnTo>
                <a:lnTo>
                  <a:pt x="248920" y="219710"/>
                </a:lnTo>
                <a:lnTo>
                  <a:pt x="256539" y="215900"/>
                </a:lnTo>
                <a:lnTo>
                  <a:pt x="259079" y="215900"/>
                </a:lnTo>
                <a:lnTo>
                  <a:pt x="261620" y="214629"/>
                </a:lnTo>
                <a:lnTo>
                  <a:pt x="531025" y="214629"/>
                </a:lnTo>
                <a:lnTo>
                  <a:pt x="530860" y="210820"/>
                </a:lnTo>
                <a:lnTo>
                  <a:pt x="524510" y="158750"/>
                </a:lnTo>
                <a:lnTo>
                  <a:pt x="513079" y="113029"/>
                </a:lnTo>
                <a:lnTo>
                  <a:pt x="504189" y="93979"/>
                </a:lnTo>
                <a:lnTo>
                  <a:pt x="500379" y="85089"/>
                </a:lnTo>
                <a:lnTo>
                  <a:pt x="490220" y="67310"/>
                </a:lnTo>
                <a:lnTo>
                  <a:pt x="485986" y="62229"/>
                </a:lnTo>
                <a:lnTo>
                  <a:pt x="204470" y="62229"/>
                </a:lnTo>
                <a:lnTo>
                  <a:pt x="204470" y="12700"/>
                </a:lnTo>
                <a:close/>
              </a:path>
              <a:path extrusionOk="0" h="621029" w="532129">
                <a:moveTo>
                  <a:pt x="531025" y="214629"/>
                </a:moveTo>
                <a:lnTo>
                  <a:pt x="280670" y="214629"/>
                </a:lnTo>
                <a:lnTo>
                  <a:pt x="285750" y="215900"/>
                </a:lnTo>
                <a:lnTo>
                  <a:pt x="287020" y="217170"/>
                </a:lnTo>
                <a:lnTo>
                  <a:pt x="289560" y="218439"/>
                </a:lnTo>
                <a:lnTo>
                  <a:pt x="290829" y="218439"/>
                </a:lnTo>
                <a:lnTo>
                  <a:pt x="293370" y="219710"/>
                </a:lnTo>
                <a:lnTo>
                  <a:pt x="300989" y="227329"/>
                </a:lnTo>
                <a:lnTo>
                  <a:pt x="302260" y="229870"/>
                </a:lnTo>
                <a:lnTo>
                  <a:pt x="304800" y="231139"/>
                </a:lnTo>
                <a:lnTo>
                  <a:pt x="304800" y="233679"/>
                </a:lnTo>
                <a:lnTo>
                  <a:pt x="307339" y="236220"/>
                </a:lnTo>
                <a:lnTo>
                  <a:pt x="307339" y="238760"/>
                </a:lnTo>
                <a:lnTo>
                  <a:pt x="313689" y="267970"/>
                </a:lnTo>
                <a:lnTo>
                  <a:pt x="313689" y="621029"/>
                </a:lnTo>
                <a:lnTo>
                  <a:pt x="532129" y="621029"/>
                </a:lnTo>
                <a:lnTo>
                  <a:pt x="532074" y="238760"/>
                </a:lnTo>
                <a:lnTo>
                  <a:pt x="531025" y="214629"/>
                </a:lnTo>
                <a:close/>
              </a:path>
              <a:path extrusionOk="0" h="621029" w="532129">
                <a:moveTo>
                  <a:pt x="354329" y="0"/>
                </a:moveTo>
                <a:lnTo>
                  <a:pt x="339089" y="0"/>
                </a:lnTo>
                <a:lnTo>
                  <a:pt x="325120" y="1270"/>
                </a:lnTo>
                <a:lnTo>
                  <a:pt x="299720" y="6350"/>
                </a:lnTo>
                <a:lnTo>
                  <a:pt x="274320" y="13970"/>
                </a:lnTo>
                <a:lnTo>
                  <a:pt x="264160" y="20320"/>
                </a:lnTo>
                <a:lnTo>
                  <a:pt x="252729" y="25400"/>
                </a:lnTo>
                <a:lnTo>
                  <a:pt x="233679" y="38100"/>
                </a:lnTo>
                <a:lnTo>
                  <a:pt x="219710" y="48260"/>
                </a:lnTo>
                <a:lnTo>
                  <a:pt x="213360" y="52070"/>
                </a:lnTo>
                <a:lnTo>
                  <a:pt x="209550" y="57150"/>
                </a:lnTo>
                <a:lnTo>
                  <a:pt x="205739" y="59689"/>
                </a:lnTo>
                <a:lnTo>
                  <a:pt x="204470" y="60960"/>
                </a:lnTo>
                <a:lnTo>
                  <a:pt x="204470" y="62229"/>
                </a:lnTo>
                <a:lnTo>
                  <a:pt x="485986" y="62229"/>
                </a:lnTo>
                <a:lnTo>
                  <a:pt x="477520" y="52070"/>
                </a:lnTo>
                <a:lnTo>
                  <a:pt x="464820" y="39370"/>
                </a:lnTo>
                <a:lnTo>
                  <a:pt x="458470" y="34289"/>
                </a:lnTo>
                <a:lnTo>
                  <a:pt x="450850" y="27939"/>
                </a:lnTo>
                <a:lnTo>
                  <a:pt x="443229" y="24129"/>
                </a:lnTo>
                <a:lnTo>
                  <a:pt x="435610" y="19050"/>
                </a:lnTo>
                <a:lnTo>
                  <a:pt x="420370" y="11429"/>
                </a:lnTo>
                <a:lnTo>
                  <a:pt x="393700" y="3810"/>
                </a:lnTo>
                <a:lnTo>
                  <a:pt x="374650" y="1270"/>
                </a:lnTo>
                <a:lnTo>
                  <a:pt x="354329"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19"/>
          <p:cNvSpPr/>
          <p:nvPr/>
        </p:nvSpPr>
        <p:spPr>
          <a:xfrm>
            <a:off x="5295900" y="2730500"/>
            <a:ext cx="532130" cy="621030"/>
          </a:xfrm>
          <a:custGeom>
            <a:rect b="b" l="l" r="r" t="t"/>
            <a:pathLst>
              <a:path extrusionOk="0" h="621029" w="532129">
                <a:moveTo>
                  <a:pt x="0" y="12700"/>
                </a:moveTo>
                <a:lnTo>
                  <a:pt x="204470" y="12700"/>
                </a:lnTo>
                <a:lnTo>
                  <a:pt x="204470" y="62229"/>
                </a:lnTo>
                <a:lnTo>
                  <a:pt x="204470" y="60960"/>
                </a:lnTo>
                <a:lnTo>
                  <a:pt x="205739" y="59689"/>
                </a:lnTo>
                <a:lnTo>
                  <a:pt x="209550" y="57150"/>
                </a:lnTo>
                <a:lnTo>
                  <a:pt x="213360" y="52070"/>
                </a:lnTo>
                <a:lnTo>
                  <a:pt x="219710" y="48260"/>
                </a:lnTo>
                <a:lnTo>
                  <a:pt x="233679" y="38100"/>
                </a:lnTo>
                <a:lnTo>
                  <a:pt x="252729" y="25400"/>
                </a:lnTo>
                <a:lnTo>
                  <a:pt x="264160" y="20320"/>
                </a:lnTo>
                <a:lnTo>
                  <a:pt x="274320" y="13970"/>
                </a:lnTo>
                <a:lnTo>
                  <a:pt x="287020" y="10160"/>
                </a:lnTo>
                <a:lnTo>
                  <a:pt x="299720" y="6350"/>
                </a:lnTo>
                <a:lnTo>
                  <a:pt x="312420" y="3810"/>
                </a:lnTo>
                <a:lnTo>
                  <a:pt x="325120" y="1270"/>
                </a:lnTo>
                <a:lnTo>
                  <a:pt x="339089" y="0"/>
                </a:lnTo>
                <a:lnTo>
                  <a:pt x="354329" y="0"/>
                </a:lnTo>
                <a:lnTo>
                  <a:pt x="374650" y="1270"/>
                </a:lnTo>
                <a:lnTo>
                  <a:pt x="393700" y="3810"/>
                </a:lnTo>
                <a:lnTo>
                  <a:pt x="411479" y="8889"/>
                </a:lnTo>
                <a:lnTo>
                  <a:pt x="420370" y="11429"/>
                </a:lnTo>
                <a:lnTo>
                  <a:pt x="427989" y="15239"/>
                </a:lnTo>
                <a:lnTo>
                  <a:pt x="435610" y="19050"/>
                </a:lnTo>
                <a:lnTo>
                  <a:pt x="443229" y="24129"/>
                </a:lnTo>
                <a:lnTo>
                  <a:pt x="450850" y="27939"/>
                </a:lnTo>
                <a:lnTo>
                  <a:pt x="458470" y="34289"/>
                </a:lnTo>
                <a:lnTo>
                  <a:pt x="464820" y="39370"/>
                </a:lnTo>
                <a:lnTo>
                  <a:pt x="471170" y="45720"/>
                </a:lnTo>
                <a:lnTo>
                  <a:pt x="477520" y="52070"/>
                </a:lnTo>
                <a:lnTo>
                  <a:pt x="483870" y="59689"/>
                </a:lnTo>
                <a:lnTo>
                  <a:pt x="490220" y="67310"/>
                </a:lnTo>
                <a:lnTo>
                  <a:pt x="495300" y="76200"/>
                </a:lnTo>
                <a:lnTo>
                  <a:pt x="500379" y="85089"/>
                </a:lnTo>
                <a:lnTo>
                  <a:pt x="504189" y="93979"/>
                </a:lnTo>
                <a:lnTo>
                  <a:pt x="509270" y="104139"/>
                </a:lnTo>
                <a:lnTo>
                  <a:pt x="513079" y="113029"/>
                </a:lnTo>
                <a:lnTo>
                  <a:pt x="524510" y="158750"/>
                </a:lnTo>
                <a:lnTo>
                  <a:pt x="530860" y="210820"/>
                </a:lnTo>
                <a:lnTo>
                  <a:pt x="532129" y="240029"/>
                </a:lnTo>
                <a:lnTo>
                  <a:pt x="532129" y="621029"/>
                </a:lnTo>
                <a:lnTo>
                  <a:pt x="313689" y="621029"/>
                </a:lnTo>
                <a:lnTo>
                  <a:pt x="313689" y="288289"/>
                </a:lnTo>
                <a:lnTo>
                  <a:pt x="313689" y="278129"/>
                </a:lnTo>
                <a:lnTo>
                  <a:pt x="313689" y="267970"/>
                </a:lnTo>
                <a:lnTo>
                  <a:pt x="312420" y="259079"/>
                </a:lnTo>
                <a:lnTo>
                  <a:pt x="311150" y="251460"/>
                </a:lnTo>
                <a:lnTo>
                  <a:pt x="309879" y="245110"/>
                </a:lnTo>
                <a:lnTo>
                  <a:pt x="308610" y="241300"/>
                </a:lnTo>
                <a:lnTo>
                  <a:pt x="307339" y="238760"/>
                </a:lnTo>
                <a:lnTo>
                  <a:pt x="307339" y="236220"/>
                </a:lnTo>
                <a:lnTo>
                  <a:pt x="304800" y="233679"/>
                </a:lnTo>
                <a:lnTo>
                  <a:pt x="304800" y="231139"/>
                </a:lnTo>
                <a:lnTo>
                  <a:pt x="302260" y="229870"/>
                </a:lnTo>
                <a:lnTo>
                  <a:pt x="300989" y="227329"/>
                </a:lnTo>
                <a:lnTo>
                  <a:pt x="299720" y="226060"/>
                </a:lnTo>
                <a:lnTo>
                  <a:pt x="298450" y="224789"/>
                </a:lnTo>
                <a:lnTo>
                  <a:pt x="297179" y="223520"/>
                </a:lnTo>
                <a:lnTo>
                  <a:pt x="294639" y="220979"/>
                </a:lnTo>
                <a:lnTo>
                  <a:pt x="293370" y="219710"/>
                </a:lnTo>
                <a:lnTo>
                  <a:pt x="290829" y="218439"/>
                </a:lnTo>
                <a:lnTo>
                  <a:pt x="289560" y="218439"/>
                </a:lnTo>
                <a:lnTo>
                  <a:pt x="287020" y="217170"/>
                </a:lnTo>
                <a:lnTo>
                  <a:pt x="285750" y="215900"/>
                </a:lnTo>
                <a:lnTo>
                  <a:pt x="280670" y="214629"/>
                </a:lnTo>
                <a:lnTo>
                  <a:pt x="275589" y="214629"/>
                </a:lnTo>
                <a:lnTo>
                  <a:pt x="270510" y="214629"/>
                </a:lnTo>
                <a:lnTo>
                  <a:pt x="267970" y="214629"/>
                </a:lnTo>
                <a:lnTo>
                  <a:pt x="265429" y="214629"/>
                </a:lnTo>
                <a:lnTo>
                  <a:pt x="261620" y="214629"/>
                </a:lnTo>
                <a:lnTo>
                  <a:pt x="259079" y="215900"/>
                </a:lnTo>
                <a:lnTo>
                  <a:pt x="256539" y="215900"/>
                </a:lnTo>
                <a:lnTo>
                  <a:pt x="254000" y="217170"/>
                </a:lnTo>
                <a:lnTo>
                  <a:pt x="251460" y="218439"/>
                </a:lnTo>
                <a:lnTo>
                  <a:pt x="248920" y="219710"/>
                </a:lnTo>
                <a:lnTo>
                  <a:pt x="247650" y="220979"/>
                </a:lnTo>
                <a:lnTo>
                  <a:pt x="245110" y="223520"/>
                </a:lnTo>
                <a:lnTo>
                  <a:pt x="242570" y="224789"/>
                </a:lnTo>
                <a:lnTo>
                  <a:pt x="240029" y="227329"/>
                </a:lnTo>
                <a:lnTo>
                  <a:pt x="237489" y="229870"/>
                </a:lnTo>
                <a:lnTo>
                  <a:pt x="236220" y="231139"/>
                </a:lnTo>
                <a:lnTo>
                  <a:pt x="232410" y="236220"/>
                </a:lnTo>
                <a:lnTo>
                  <a:pt x="229870" y="240029"/>
                </a:lnTo>
                <a:lnTo>
                  <a:pt x="228600" y="242570"/>
                </a:lnTo>
                <a:lnTo>
                  <a:pt x="227329" y="246379"/>
                </a:lnTo>
                <a:lnTo>
                  <a:pt x="224789" y="250189"/>
                </a:lnTo>
                <a:lnTo>
                  <a:pt x="223520" y="255270"/>
                </a:lnTo>
                <a:lnTo>
                  <a:pt x="222250" y="259079"/>
                </a:lnTo>
                <a:lnTo>
                  <a:pt x="220979" y="270510"/>
                </a:lnTo>
                <a:lnTo>
                  <a:pt x="218439" y="283210"/>
                </a:lnTo>
                <a:lnTo>
                  <a:pt x="217170" y="295910"/>
                </a:lnTo>
                <a:lnTo>
                  <a:pt x="217170" y="311150"/>
                </a:lnTo>
                <a:lnTo>
                  <a:pt x="215900" y="327660"/>
                </a:lnTo>
                <a:lnTo>
                  <a:pt x="215900" y="621029"/>
                </a:lnTo>
                <a:lnTo>
                  <a:pt x="0" y="621029"/>
                </a:lnTo>
                <a:lnTo>
                  <a:pt x="0" y="12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19"/>
          <p:cNvSpPr/>
          <p:nvPr/>
        </p:nvSpPr>
        <p:spPr>
          <a:xfrm>
            <a:off x="5971540" y="2730500"/>
            <a:ext cx="532130" cy="621030"/>
          </a:xfrm>
          <a:custGeom>
            <a:rect b="b" l="l" r="r" t="t"/>
            <a:pathLst>
              <a:path extrusionOk="0" h="621029" w="532129">
                <a:moveTo>
                  <a:pt x="204470" y="12700"/>
                </a:moveTo>
                <a:lnTo>
                  <a:pt x="0" y="12700"/>
                </a:lnTo>
                <a:lnTo>
                  <a:pt x="0" y="621029"/>
                </a:lnTo>
                <a:lnTo>
                  <a:pt x="217170" y="621029"/>
                </a:lnTo>
                <a:lnTo>
                  <a:pt x="217170" y="295910"/>
                </a:lnTo>
                <a:lnTo>
                  <a:pt x="218439" y="283210"/>
                </a:lnTo>
                <a:lnTo>
                  <a:pt x="220980" y="270510"/>
                </a:lnTo>
                <a:lnTo>
                  <a:pt x="222250" y="259079"/>
                </a:lnTo>
                <a:lnTo>
                  <a:pt x="223520" y="255270"/>
                </a:lnTo>
                <a:lnTo>
                  <a:pt x="226060" y="250189"/>
                </a:lnTo>
                <a:lnTo>
                  <a:pt x="228600" y="242570"/>
                </a:lnTo>
                <a:lnTo>
                  <a:pt x="229870" y="240029"/>
                </a:lnTo>
                <a:lnTo>
                  <a:pt x="232410" y="236220"/>
                </a:lnTo>
                <a:lnTo>
                  <a:pt x="236220" y="231139"/>
                </a:lnTo>
                <a:lnTo>
                  <a:pt x="242570" y="224789"/>
                </a:lnTo>
                <a:lnTo>
                  <a:pt x="245110" y="223520"/>
                </a:lnTo>
                <a:lnTo>
                  <a:pt x="248920" y="219710"/>
                </a:lnTo>
                <a:lnTo>
                  <a:pt x="256539" y="215900"/>
                </a:lnTo>
                <a:lnTo>
                  <a:pt x="259080" y="215900"/>
                </a:lnTo>
                <a:lnTo>
                  <a:pt x="262889" y="214629"/>
                </a:lnTo>
                <a:lnTo>
                  <a:pt x="531025" y="214629"/>
                </a:lnTo>
                <a:lnTo>
                  <a:pt x="530860" y="210820"/>
                </a:lnTo>
                <a:lnTo>
                  <a:pt x="524510" y="158750"/>
                </a:lnTo>
                <a:lnTo>
                  <a:pt x="513080" y="113029"/>
                </a:lnTo>
                <a:lnTo>
                  <a:pt x="509270" y="104139"/>
                </a:lnTo>
                <a:lnTo>
                  <a:pt x="505460" y="93979"/>
                </a:lnTo>
                <a:lnTo>
                  <a:pt x="490220" y="67310"/>
                </a:lnTo>
                <a:lnTo>
                  <a:pt x="485986" y="62229"/>
                </a:lnTo>
                <a:lnTo>
                  <a:pt x="204470" y="62229"/>
                </a:lnTo>
                <a:lnTo>
                  <a:pt x="204470" y="12700"/>
                </a:lnTo>
                <a:close/>
              </a:path>
              <a:path extrusionOk="0" h="621029" w="532129">
                <a:moveTo>
                  <a:pt x="531025" y="214629"/>
                </a:moveTo>
                <a:lnTo>
                  <a:pt x="280670" y="214629"/>
                </a:lnTo>
                <a:lnTo>
                  <a:pt x="285750" y="215900"/>
                </a:lnTo>
                <a:lnTo>
                  <a:pt x="288289" y="217170"/>
                </a:lnTo>
                <a:lnTo>
                  <a:pt x="289560" y="218439"/>
                </a:lnTo>
                <a:lnTo>
                  <a:pt x="290830" y="218439"/>
                </a:lnTo>
                <a:lnTo>
                  <a:pt x="293370" y="219710"/>
                </a:lnTo>
                <a:lnTo>
                  <a:pt x="299720" y="226060"/>
                </a:lnTo>
                <a:lnTo>
                  <a:pt x="302260" y="227329"/>
                </a:lnTo>
                <a:lnTo>
                  <a:pt x="303530" y="229870"/>
                </a:lnTo>
                <a:lnTo>
                  <a:pt x="304800" y="231139"/>
                </a:lnTo>
                <a:lnTo>
                  <a:pt x="304800" y="233679"/>
                </a:lnTo>
                <a:lnTo>
                  <a:pt x="307339" y="236220"/>
                </a:lnTo>
                <a:lnTo>
                  <a:pt x="307339" y="238760"/>
                </a:lnTo>
                <a:lnTo>
                  <a:pt x="308610" y="241300"/>
                </a:lnTo>
                <a:lnTo>
                  <a:pt x="309880" y="245110"/>
                </a:lnTo>
                <a:lnTo>
                  <a:pt x="311150" y="251460"/>
                </a:lnTo>
                <a:lnTo>
                  <a:pt x="312420" y="259079"/>
                </a:lnTo>
                <a:lnTo>
                  <a:pt x="313689" y="267970"/>
                </a:lnTo>
                <a:lnTo>
                  <a:pt x="313689" y="621029"/>
                </a:lnTo>
                <a:lnTo>
                  <a:pt x="532130" y="621029"/>
                </a:lnTo>
                <a:lnTo>
                  <a:pt x="532074" y="238760"/>
                </a:lnTo>
                <a:lnTo>
                  <a:pt x="531025" y="214629"/>
                </a:lnTo>
                <a:close/>
              </a:path>
              <a:path extrusionOk="0" h="621029" w="532129">
                <a:moveTo>
                  <a:pt x="354330" y="0"/>
                </a:moveTo>
                <a:lnTo>
                  <a:pt x="339089" y="0"/>
                </a:lnTo>
                <a:lnTo>
                  <a:pt x="325120" y="1270"/>
                </a:lnTo>
                <a:lnTo>
                  <a:pt x="299720" y="6350"/>
                </a:lnTo>
                <a:lnTo>
                  <a:pt x="274320" y="13970"/>
                </a:lnTo>
                <a:lnTo>
                  <a:pt x="264160" y="20320"/>
                </a:lnTo>
                <a:lnTo>
                  <a:pt x="252730" y="25400"/>
                </a:lnTo>
                <a:lnTo>
                  <a:pt x="233680" y="38100"/>
                </a:lnTo>
                <a:lnTo>
                  <a:pt x="219710" y="48260"/>
                </a:lnTo>
                <a:lnTo>
                  <a:pt x="214630" y="52070"/>
                </a:lnTo>
                <a:lnTo>
                  <a:pt x="204470" y="62229"/>
                </a:lnTo>
                <a:lnTo>
                  <a:pt x="485986" y="62229"/>
                </a:lnTo>
                <a:lnTo>
                  <a:pt x="483870" y="59689"/>
                </a:lnTo>
                <a:lnTo>
                  <a:pt x="478789" y="52070"/>
                </a:lnTo>
                <a:lnTo>
                  <a:pt x="471170" y="45720"/>
                </a:lnTo>
                <a:lnTo>
                  <a:pt x="464820" y="39370"/>
                </a:lnTo>
                <a:lnTo>
                  <a:pt x="458470" y="34289"/>
                </a:lnTo>
                <a:lnTo>
                  <a:pt x="420370" y="11429"/>
                </a:lnTo>
                <a:lnTo>
                  <a:pt x="374650" y="1270"/>
                </a:lnTo>
                <a:lnTo>
                  <a:pt x="354330"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19"/>
          <p:cNvSpPr/>
          <p:nvPr/>
        </p:nvSpPr>
        <p:spPr>
          <a:xfrm>
            <a:off x="5971540" y="2730500"/>
            <a:ext cx="532130" cy="621030"/>
          </a:xfrm>
          <a:custGeom>
            <a:rect b="b" l="l" r="r" t="t"/>
            <a:pathLst>
              <a:path extrusionOk="0" h="621029" w="532129">
                <a:moveTo>
                  <a:pt x="0" y="12700"/>
                </a:moveTo>
                <a:lnTo>
                  <a:pt x="204470" y="12700"/>
                </a:lnTo>
                <a:lnTo>
                  <a:pt x="204470" y="62229"/>
                </a:lnTo>
                <a:lnTo>
                  <a:pt x="205739" y="60960"/>
                </a:lnTo>
                <a:lnTo>
                  <a:pt x="207010" y="59689"/>
                </a:lnTo>
                <a:lnTo>
                  <a:pt x="209550" y="57150"/>
                </a:lnTo>
                <a:lnTo>
                  <a:pt x="214630" y="52070"/>
                </a:lnTo>
                <a:lnTo>
                  <a:pt x="219710" y="48260"/>
                </a:lnTo>
                <a:lnTo>
                  <a:pt x="233680" y="38100"/>
                </a:lnTo>
                <a:lnTo>
                  <a:pt x="252730" y="25400"/>
                </a:lnTo>
                <a:lnTo>
                  <a:pt x="264160" y="20320"/>
                </a:lnTo>
                <a:lnTo>
                  <a:pt x="274320" y="13970"/>
                </a:lnTo>
                <a:lnTo>
                  <a:pt x="287020" y="10160"/>
                </a:lnTo>
                <a:lnTo>
                  <a:pt x="299720" y="6350"/>
                </a:lnTo>
                <a:lnTo>
                  <a:pt x="312420" y="3810"/>
                </a:lnTo>
                <a:lnTo>
                  <a:pt x="325120" y="1270"/>
                </a:lnTo>
                <a:lnTo>
                  <a:pt x="339089" y="0"/>
                </a:lnTo>
                <a:lnTo>
                  <a:pt x="354330" y="0"/>
                </a:lnTo>
                <a:lnTo>
                  <a:pt x="393700" y="3810"/>
                </a:lnTo>
                <a:lnTo>
                  <a:pt x="427989" y="15239"/>
                </a:lnTo>
                <a:lnTo>
                  <a:pt x="435610" y="19050"/>
                </a:lnTo>
                <a:lnTo>
                  <a:pt x="444500" y="24129"/>
                </a:lnTo>
                <a:lnTo>
                  <a:pt x="450850" y="27939"/>
                </a:lnTo>
                <a:lnTo>
                  <a:pt x="458470" y="34289"/>
                </a:lnTo>
                <a:lnTo>
                  <a:pt x="464820" y="39370"/>
                </a:lnTo>
                <a:lnTo>
                  <a:pt x="471170" y="45720"/>
                </a:lnTo>
                <a:lnTo>
                  <a:pt x="478789" y="52070"/>
                </a:lnTo>
                <a:lnTo>
                  <a:pt x="483870" y="59689"/>
                </a:lnTo>
                <a:lnTo>
                  <a:pt x="490220" y="67310"/>
                </a:lnTo>
                <a:lnTo>
                  <a:pt x="495300" y="76200"/>
                </a:lnTo>
                <a:lnTo>
                  <a:pt x="500380" y="85089"/>
                </a:lnTo>
                <a:lnTo>
                  <a:pt x="505460" y="93979"/>
                </a:lnTo>
                <a:lnTo>
                  <a:pt x="509270" y="104139"/>
                </a:lnTo>
                <a:lnTo>
                  <a:pt x="513080" y="113029"/>
                </a:lnTo>
                <a:lnTo>
                  <a:pt x="524510" y="158750"/>
                </a:lnTo>
                <a:lnTo>
                  <a:pt x="530860" y="210820"/>
                </a:lnTo>
                <a:lnTo>
                  <a:pt x="532130" y="240029"/>
                </a:lnTo>
                <a:lnTo>
                  <a:pt x="532130" y="621029"/>
                </a:lnTo>
                <a:lnTo>
                  <a:pt x="313689" y="621029"/>
                </a:lnTo>
                <a:lnTo>
                  <a:pt x="313689" y="288289"/>
                </a:lnTo>
                <a:lnTo>
                  <a:pt x="313689" y="278129"/>
                </a:lnTo>
                <a:lnTo>
                  <a:pt x="313689" y="267970"/>
                </a:lnTo>
                <a:lnTo>
                  <a:pt x="312420" y="259079"/>
                </a:lnTo>
                <a:lnTo>
                  <a:pt x="311150" y="251460"/>
                </a:lnTo>
                <a:lnTo>
                  <a:pt x="309880" y="245110"/>
                </a:lnTo>
                <a:lnTo>
                  <a:pt x="308610" y="241300"/>
                </a:lnTo>
                <a:lnTo>
                  <a:pt x="307339" y="238760"/>
                </a:lnTo>
                <a:lnTo>
                  <a:pt x="307339" y="236220"/>
                </a:lnTo>
                <a:lnTo>
                  <a:pt x="304800" y="233679"/>
                </a:lnTo>
                <a:lnTo>
                  <a:pt x="304800" y="231139"/>
                </a:lnTo>
                <a:lnTo>
                  <a:pt x="303530" y="229870"/>
                </a:lnTo>
                <a:lnTo>
                  <a:pt x="302260" y="227329"/>
                </a:lnTo>
                <a:lnTo>
                  <a:pt x="299720" y="226060"/>
                </a:lnTo>
                <a:lnTo>
                  <a:pt x="298450" y="224789"/>
                </a:lnTo>
                <a:lnTo>
                  <a:pt x="297180" y="223520"/>
                </a:lnTo>
                <a:lnTo>
                  <a:pt x="294639" y="220979"/>
                </a:lnTo>
                <a:lnTo>
                  <a:pt x="293370" y="219710"/>
                </a:lnTo>
                <a:lnTo>
                  <a:pt x="290830" y="218439"/>
                </a:lnTo>
                <a:lnTo>
                  <a:pt x="289560" y="218439"/>
                </a:lnTo>
                <a:lnTo>
                  <a:pt x="288289" y="217170"/>
                </a:lnTo>
                <a:lnTo>
                  <a:pt x="285750" y="215900"/>
                </a:lnTo>
                <a:lnTo>
                  <a:pt x="280670" y="214629"/>
                </a:lnTo>
                <a:lnTo>
                  <a:pt x="276860" y="214629"/>
                </a:lnTo>
                <a:lnTo>
                  <a:pt x="271780" y="214629"/>
                </a:lnTo>
                <a:lnTo>
                  <a:pt x="267970" y="214629"/>
                </a:lnTo>
                <a:lnTo>
                  <a:pt x="265430" y="214629"/>
                </a:lnTo>
                <a:lnTo>
                  <a:pt x="262889" y="214629"/>
                </a:lnTo>
                <a:lnTo>
                  <a:pt x="259080" y="215900"/>
                </a:lnTo>
                <a:lnTo>
                  <a:pt x="256539" y="215900"/>
                </a:lnTo>
                <a:lnTo>
                  <a:pt x="254000" y="217170"/>
                </a:lnTo>
                <a:lnTo>
                  <a:pt x="251460" y="218439"/>
                </a:lnTo>
                <a:lnTo>
                  <a:pt x="248920" y="219710"/>
                </a:lnTo>
                <a:lnTo>
                  <a:pt x="247650" y="220979"/>
                </a:lnTo>
                <a:lnTo>
                  <a:pt x="245110" y="223520"/>
                </a:lnTo>
                <a:lnTo>
                  <a:pt x="242570" y="224789"/>
                </a:lnTo>
                <a:lnTo>
                  <a:pt x="240030" y="227329"/>
                </a:lnTo>
                <a:lnTo>
                  <a:pt x="237489" y="229870"/>
                </a:lnTo>
                <a:lnTo>
                  <a:pt x="236220" y="231139"/>
                </a:lnTo>
                <a:lnTo>
                  <a:pt x="232410" y="236220"/>
                </a:lnTo>
                <a:lnTo>
                  <a:pt x="229870" y="240029"/>
                </a:lnTo>
                <a:lnTo>
                  <a:pt x="228600" y="242570"/>
                </a:lnTo>
                <a:lnTo>
                  <a:pt x="227330" y="246379"/>
                </a:lnTo>
                <a:lnTo>
                  <a:pt x="226060" y="250189"/>
                </a:lnTo>
                <a:lnTo>
                  <a:pt x="223520" y="255270"/>
                </a:lnTo>
                <a:lnTo>
                  <a:pt x="222250" y="259079"/>
                </a:lnTo>
                <a:lnTo>
                  <a:pt x="220980" y="270510"/>
                </a:lnTo>
                <a:lnTo>
                  <a:pt x="218439" y="283210"/>
                </a:lnTo>
                <a:lnTo>
                  <a:pt x="217170" y="295910"/>
                </a:lnTo>
                <a:lnTo>
                  <a:pt x="217170" y="311150"/>
                </a:lnTo>
                <a:lnTo>
                  <a:pt x="217170" y="327660"/>
                </a:lnTo>
                <a:lnTo>
                  <a:pt x="217170" y="621029"/>
                </a:lnTo>
                <a:lnTo>
                  <a:pt x="0" y="621029"/>
                </a:lnTo>
                <a:lnTo>
                  <a:pt x="0" y="12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19"/>
          <p:cNvSpPr/>
          <p:nvPr/>
        </p:nvSpPr>
        <p:spPr>
          <a:xfrm>
            <a:off x="6654800" y="2528570"/>
            <a:ext cx="215900" cy="191770"/>
          </a:xfrm>
          <a:custGeom>
            <a:rect b="b" l="l" r="r" t="t"/>
            <a:pathLst>
              <a:path extrusionOk="0" h="191769" w="215900">
                <a:moveTo>
                  <a:pt x="215900" y="0"/>
                </a:moveTo>
                <a:lnTo>
                  <a:pt x="0" y="0"/>
                </a:lnTo>
                <a:lnTo>
                  <a:pt x="0" y="191769"/>
                </a:lnTo>
                <a:lnTo>
                  <a:pt x="215900" y="191769"/>
                </a:lnTo>
                <a:lnTo>
                  <a:pt x="215900"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19"/>
          <p:cNvSpPr/>
          <p:nvPr/>
        </p:nvSpPr>
        <p:spPr>
          <a:xfrm>
            <a:off x="6654800" y="2743200"/>
            <a:ext cx="215900" cy="608330"/>
          </a:xfrm>
          <a:custGeom>
            <a:rect b="b" l="l" r="r" t="t"/>
            <a:pathLst>
              <a:path extrusionOk="0" h="608329" w="215900">
                <a:moveTo>
                  <a:pt x="215900" y="0"/>
                </a:moveTo>
                <a:lnTo>
                  <a:pt x="0" y="0"/>
                </a:lnTo>
                <a:lnTo>
                  <a:pt x="0" y="608329"/>
                </a:lnTo>
                <a:lnTo>
                  <a:pt x="215900" y="608329"/>
                </a:lnTo>
                <a:lnTo>
                  <a:pt x="215900"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19"/>
          <p:cNvSpPr/>
          <p:nvPr/>
        </p:nvSpPr>
        <p:spPr>
          <a:xfrm>
            <a:off x="6654800" y="2528570"/>
            <a:ext cx="215900" cy="191770"/>
          </a:xfrm>
          <a:custGeom>
            <a:rect b="b" l="l" r="r" t="t"/>
            <a:pathLst>
              <a:path extrusionOk="0" h="191769" w="215900">
                <a:moveTo>
                  <a:pt x="0" y="0"/>
                </a:moveTo>
                <a:lnTo>
                  <a:pt x="215900" y="0"/>
                </a:lnTo>
                <a:lnTo>
                  <a:pt x="215900" y="191769"/>
                </a:lnTo>
                <a:lnTo>
                  <a:pt x="0" y="19176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19"/>
          <p:cNvSpPr/>
          <p:nvPr/>
        </p:nvSpPr>
        <p:spPr>
          <a:xfrm>
            <a:off x="6654800" y="2743200"/>
            <a:ext cx="215900" cy="608330"/>
          </a:xfrm>
          <a:custGeom>
            <a:rect b="b" l="l" r="r" t="t"/>
            <a:pathLst>
              <a:path extrusionOk="0" h="608329" w="215900">
                <a:moveTo>
                  <a:pt x="0" y="0"/>
                </a:moveTo>
                <a:lnTo>
                  <a:pt x="215900" y="0"/>
                </a:lnTo>
                <a:lnTo>
                  <a:pt x="215900" y="608329"/>
                </a:lnTo>
                <a:lnTo>
                  <a:pt x="0" y="608329"/>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19"/>
          <p:cNvSpPr/>
          <p:nvPr/>
        </p:nvSpPr>
        <p:spPr>
          <a:xfrm>
            <a:off x="7023100" y="2730500"/>
            <a:ext cx="530860" cy="621030"/>
          </a:xfrm>
          <a:custGeom>
            <a:rect b="b" l="l" r="r" t="t"/>
            <a:pathLst>
              <a:path extrusionOk="0" h="621029" w="530859">
                <a:moveTo>
                  <a:pt x="203200" y="12700"/>
                </a:moveTo>
                <a:lnTo>
                  <a:pt x="0" y="12700"/>
                </a:lnTo>
                <a:lnTo>
                  <a:pt x="0" y="621029"/>
                </a:lnTo>
                <a:lnTo>
                  <a:pt x="215900" y="621029"/>
                </a:lnTo>
                <a:lnTo>
                  <a:pt x="215900" y="311150"/>
                </a:lnTo>
                <a:lnTo>
                  <a:pt x="217170" y="295910"/>
                </a:lnTo>
                <a:lnTo>
                  <a:pt x="219709" y="270510"/>
                </a:lnTo>
                <a:lnTo>
                  <a:pt x="222250" y="259079"/>
                </a:lnTo>
                <a:lnTo>
                  <a:pt x="223520" y="255270"/>
                </a:lnTo>
                <a:lnTo>
                  <a:pt x="224790" y="250189"/>
                </a:lnTo>
                <a:lnTo>
                  <a:pt x="226059" y="246379"/>
                </a:lnTo>
                <a:lnTo>
                  <a:pt x="228600" y="242570"/>
                </a:lnTo>
                <a:lnTo>
                  <a:pt x="229870" y="240029"/>
                </a:lnTo>
                <a:lnTo>
                  <a:pt x="231140" y="236220"/>
                </a:lnTo>
                <a:lnTo>
                  <a:pt x="234950" y="231139"/>
                </a:lnTo>
                <a:lnTo>
                  <a:pt x="237490" y="229870"/>
                </a:lnTo>
                <a:lnTo>
                  <a:pt x="240029" y="227329"/>
                </a:lnTo>
                <a:lnTo>
                  <a:pt x="241300" y="224789"/>
                </a:lnTo>
                <a:lnTo>
                  <a:pt x="243840" y="223520"/>
                </a:lnTo>
                <a:lnTo>
                  <a:pt x="246379" y="220979"/>
                </a:lnTo>
                <a:lnTo>
                  <a:pt x="256540" y="215900"/>
                </a:lnTo>
                <a:lnTo>
                  <a:pt x="259079" y="215900"/>
                </a:lnTo>
                <a:lnTo>
                  <a:pt x="261620" y="214629"/>
                </a:lnTo>
                <a:lnTo>
                  <a:pt x="530859" y="214629"/>
                </a:lnTo>
                <a:lnTo>
                  <a:pt x="530859" y="210820"/>
                </a:lnTo>
                <a:lnTo>
                  <a:pt x="528320" y="184150"/>
                </a:lnTo>
                <a:lnTo>
                  <a:pt x="524509" y="158750"/>
                </a:lnTo>
                <a:lnTo>
                  <a:pt x="519429" y="134620"/>
                </a:lnTo>
                <a:lnTo>
                  <a:pt x="515620" y="124460"/>
                </a:lnTo>
                <a:lnTo>
                  <a:pt x="513079" y="113029"/>
                </a:lnTo>
                <a:lnTo>
                  <a:pt x="508000" y="104139"/>
                </a:lnTo>
                <a:lnTo>
                  <a:pt x="504190" y="93979"/>
                </a:lnTo>
                <a:lnTo>
                  <a:pt x="500379" y="85089"/>
                </a:lnTo>
                <a:lnTo>
                  <a:pt x="495300" y="76200"/>
                </a:lnTo>
                <a:lnTo>
                  <a:pt x="488950" y="67310"/>
                </a:lnTo>
                <a:lnTo>
                  <a:pt x="485563" y="62229"/>
                </a:lnTo>
                <a:lnTo>
                  <a:pt x="203200" y="62229"/>
                </a:lnTo>
                <a:lnTo>
                  <a:pt x="203200" y="12700"/>
                </a:lnTo>
                <a:close/>
              </a:path>
              <a:path extrusionOk="0" h="621029" w="530859">
                <a:moveTo>
                  <a:pt x="530859" y="214629"/>
                </a:moveTo>
                <a:lnTo>
                  <a:pt x="280670" y="214629"/>
                </a:lnTo>
                <a:lnTo>
                  <a:pt x="284479" y="215900"/>
                </a:lnTo>
                <a:lnTo>
                  <a:pt x="287020" y="217170"/>
                </a:lnTo>
                <a:lnTo>
                  <a:pt x="288290" y="218439"/>
                </a:lnTo>
                <a:lnTo>
                  <a:pt x="290829" y="218439"/>
                </a:lnTo>
                <a:lnTo>
                  <a:pt x="293370" y="219710"/>
                </a:lnTo>
                <a:lnTo>
                  <a:pt x="294640" y="220979"/>
                </a:lnTo>
                <a:lnTo>
                  <a:pt x="295909" y="223520"/>
                </a:lnTo>
                <a:lnTo>
                  <a:pt x="298450" y="224789"/>
                </a:lnTo>
                <a:lnTo>
                  <a:pt x="300990" y="227329"/>
                </a:lnTo>
                <a:lnTo>
                  <a:pt x="302259" y="229870"/>
                </a:lnTo>
                <a:lnTo>
                  <a:pt x="303529" y="231139"/>
                </a:lnTo>
                <a:lnTo>
                  <a:pt x="308609" y="241300"/>
                </a:lnTo>
                <a:lnTo>
                  <a:pt x="309879" y="245110"/>
                </a:lnTo>
                <a:lnTo>
                  <a:pt x="311150" y="251460"/>
                </a:lnTo>
                <a:lnTo>
                  <a:pt x="312420" y="259079"/>
                </a:lnTo>
                <a:lnTo>
                  <a:pt x="312420" y="267970"/>
                </a:lnTo>
                <a:lnTo>
                  <a:pt x="313690" y="278129"/>
                </a:lnTo>
                <a:lnTo>
                  <a:pt x="313690" y="621029"/>
                </a:lnTo>
                <a:lnTo>
                  <a:pt x="530859" y="621029"/>
                </a:lnTo>
                <a:lnTo>
                  <a:pt x="530859" y="214629"/>
                </a:lnTo>
                <a:close/>
              </a:path>
              <a:path extrusionOk="0" h="621029" w="530859">
                <a:moveTo>
                  <a:pt x="353059" y="0"/>
                </a:moveTo>
                <a:lnTo>
                  <a:pt x="339090" y="0"/>
                </a:lnTo>
                <a:lnTo>
                  <a:pt x="325120" y="1270"/>
                </a:lnTo>
                <a:lnTo>
                  <a:pt x="285750" y="10160"/>
                </a:lnTo>
                <a:lnTo>
                  <a:pt x="262890" y="20320"/>
                </a:lnTo>
                <a:lnTo>
                  <a:pt x="252729" y="25400"/>
                </a:lnTo>
                <a:lnTo>
                  <a:pt x="218440" y="48260"/>
                </a:lnTo>
                <a:lnTo>
                  <a:pt x="213359" y="52070"/>
                </a:lnTo>
                <a:lnTo>
                  <a:pt x="209550" y="57150"/>
                </a:lnTo>
                <a:lnTo>
                  <a:pt x="205740" y="59689"/>
                </a:lnTo>
                <a:lnTo>
                  <a:pt x="203200" y="62229"/>
                </a:lnTo>
                <a:lnTo>
                  <a:pt x="485563" y="62229"/>
                </a:lnTo>
                <a:lnTo>
                  <a:pt x="483870" y="59689"/>
                </a:lnTo>
                <a:lnTo>
                  <a:pt x="477520" y="52070"/>
                </a:lnTo>
                <a:lnTo>
                  <a:pt x="464820" y="39370"/>
                </a:lnTo>
                <a:lnTo>
                  <a:pt x="457200" y="34289"/>
                </a:lnTo>
                <a:lnTo>
                  <a:pt x="450850" y="27939"/>
                </a:lnTo>
                <a:lnTo>
                  <a:pt x="443229" y="24129"/>
                </a:lnTo>
                <a:lnTo>
                  <a:pt x="435609" y="19050"/>
                </a:lnTo>
                <a:lnTo>
                  <a:pt x="427990" y="15239"/>
                </a:lnTo>
                <a:lnTo>
                  <a:pt x="419100" y="11429"/>
                </a:lnTo>
                <a:lnTo>
                  <a:pt x="392429" y="3810"/>
                </a:lnTo>
                <a:lnTo>
                  <a:pt x="373379" y="1270"/>
                </a:lnTo>
                <a:lnTo>
                  <a:pt x="353059" y="0"/>
                </a:lnTo>
                <a:close/>
              </a:path>
            </a:pathLst>
          </a:custGeom>
          <a:solidFill>
            <a:srgbClr val="00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19"/>
          <p:cNvSpPr/>
          <p:nvPr/>
        </p:nvSpPr>
        <p:spPr>
          <a:xfrm>
            <a:off x="7023100" y="2730500"/>
            <a:ext cx="530860" cy="621030"/>
          </a:xfrm>
          <a:custGeom>
            <a:rect b="b" l="l" r="r" t="t"/>
            <a:pathLst>
              <a:path extrusionOk="0" h="621029" w="530859">
                <a:moveTo>
                  <a:pt x="0" y="12700"/>
                </a:moveTo>
                <a:lnTo>
                  <a:pt x="203200" y="12700"/>
                </a:lnTo>
                <a:lnTo>
                  <a:pt x="203200" y="62229"/>
                </a:lnTo>
                <a:lnTo>
                  <a:pt x="204470" y="60960"/>
                </a:lnTo>
                <a:lnTo>
                  <a:pt x="205740" y="59689"/>
                </a:lnTo>
                <a:lnTo>
                  <a:pt x="209550" y="57150"/>
                </a:lnTo>
                <a:lnTo>
                  <a:pt x="213359" y="52070"/>
                </a:lnTo>
                <a:lnTo>
                  <a:pt x="218440" y="48260"/>
                </a:lnTo>
                <a:lnTo>
                  <a:pt x="233679" y="38100"/>
                </a:lnTo>
                <a:lnTo>
                  <a:pt x="252729" y="25400"/>
                </a:lnTo>
                <a:lnTo>
                  <a:pt x="262890" y="20320"/>
                </a:lnTo>
                <a:lnTo>
                  <a:pt x="274320" y="13970"/>
                </a:lnTo>
                <a:lnTo>
                  <a:pt x="311150" y="3810"/>
                </a:lnTo>
                <a:lnTo>
                  <a:pt x="339090" y="0"/>
                </a:lnTo>
                <a:lnTo>
                  <a:pt x="353059" y="0"/>
                </a:lnTo>
                <a:lnTo>
                  <a:pt x="373379" y="1270"/>
                </a:lnTo>
                <a:lnTo>
                  <a:pt x="392429" y="3810"/>
                </a:lnTo>
                <a:lnTo>
                  <a:pt x="410209" y="8889"/>
                </a:lnTo>
                <a:lnTo>
                  <a:pt x="419100" y="11429"/>
                </a:lnTo>
                <a:lnTo>
                  <a:pt x="427990" y="15239"/>
                </a:lnTo>
                <a:lnTo>
                  <a:pt x="435609" y="19050"/>
                </a:lnTo>
                <a:lnTo>
                  <a:pt x="443229" y="24129"/>
                </a:lnTo>
                <a:lnTo>
                  <a:pt x="450850" y="27939"/>
                </a:lnTo>
                <a:lnTo>
                  <a:pt x="457200" y="34289"/>
                </a:lnTo>
                <a:lnTo>
                  <a:pt x="464820" y="39370"/>
                </a:lnTo>
                <a:lnTo>
                  <a:pt x="471170" y="45720"/>
                </a:lnTo>
                <a:lnTo>
                  <a:pt x="477520" y="52070"/>
                </a:lnTo>
                <a:lnTo>
                  <a:pt x="483870" y="59689"/>
                </a:lnTo>
                <a:lnTo>
                  <a:pt x="488950" y="67310"/>
                </a:lnTo>
                <a:lnTo>
                  <a:pt x="495300" y="76200"/>
                </a:lnTo>
                <a:lnTo>
                  <a:pt x="500379" y="85089"/>
                </a:lnTo>
                <a:lnTo>
                  <a:pt x="504190" y="93979"/>
                </a:lnTo>
                <a:lnTo>
                  <a:pt x="508000" y="104139"/>
                </a:lnTo>
                <a:lnTo>
                  <a:pt x="513079" y="113029"/>
                </a:lnTo>
                <a:lnTo>
                  <a:pt x="515620" y="124460"/>
                </a:lnTo>
                <a:lnTo>
                  <a:pt x="519429" y="134620"/>
                </a:lnTo>
                <a:lnTo>
                  <a:pt x="524509" y="158750"/>
                </a:lnTo>
                <a:lnTo>
                  <a:pt x="528320" y="184150"/>
                </a:lnTo>
                <a:lnTo>
                  <a:pt x="530859" y="210820"/>
                </a:lnTo>
                <a:lnTo>
                  <a:pt x="530859" y="240029"/>
                </a:lnTo>
                <a:lnTo>
                  <a:pt x="530859" y="621029"/>
                </a:lnTo>
                <a:lnTo>
                  <a:pt x="313690" y="621029"/>
                </a:lnTo>
                <a:lnTo>
                  <a:pt x="313690" y="288289"/>
                </a:lnTo>
                <a:lnTo>
                  <a:pt x="313690" y="278129"/>
                </a:lnTo>
                <a:lnTo>
                  <a:pt x="312420" y="267970"/>
                </a:lnTo>
                <a:lnTo>
                  <a:pt x="312420" y="259079"/>
                </a:lnTo>
                <a:lnTo>
                  <a:pt x="311150" y="251460"/>
                </a:lnTo>
                <a:lnTo>
                  <a:pt x="309879" y="245110"/>
                </a:lnTo>
                <a:lnTo>
                  <a:pt x="308609" y="241300"/>
                </a:lnTo>
                <a:lnTo>
                  <a:pt x="307340" y="238760"/>
                </a:lnTo>
                <a:lnTo>
                  <a:pt x="306070" y="236220"/>
                </a:lnTo>
                <a:lnTo>
                  <a:pt x="304800" y="233679"/>
                </a:lnTo>
                <a:lnTo>
                  <a:pt x="303529" y="231139"/>
                </a:lnTo>
                <a:lnTo>
                  <a:pt x="302259" y="229870"/>
                </a:lnTo>
                <a:lnTo>
                  <a:pt x="300990" y="227329"/>
                </a:lnTo>
                <a:lnTo>
                  <a:pt x="299720" y="226060"/>
                </a:lnTo>
                <a:lnTo>
                  <a:pt x="298450" y="224789"/>
                </a:lnTo>
                <a:lnTo>
                  <a:pt x="295909" y="223520"/>
                </a:lnTo>
                <a:lnTo>
                  <a:pt x="294640" y="220979"/>
                </a:lnTo>
                <a:lnTo>
                  <a:pt x="293370" y="219710"/>
                </a:lnTo>
                <a:lnTo>
                  <a:pt x="290829" y="218439"/>
                </a:lnTo>
                <a:lnTo>
                  <a:pt x="288290" y="218439"/>
                </a:lnTo>
                <a:lnTo>
                  <a:pt x="287020" y="217170"/>
                </a:lnTo>
                <a:lnTo>
                  <a:pt x="284479" y="215900"/>
                </a:lnTo>
                <a:lnTo>
                  <a:pt x="280670" y="214629"/>
                </a:lnTo>
                <a:lnTo>
                  <a:pt x="275590" y="214629"/>
                </a:lnTo>
                <a:lnTo>
                  <a:pt x="270509" y="214629"/>
                </a:lnTo>
                <a:lnTo>
                  <a:pt x="267970" y="214629"/>
                </a:lnTo>
                <a:lnTo>
                  <a:pt x="264159" y="214629"/>
                </a:lnTo>
                <a:lnTo>
                  <a:pt x="261620" y="214629"/>
                </a:lnTo>
                <a:lnTo>
                  <a:pt x="259079" y="215900"/>
                </a:lnTo>
                <a:lnTo>
                  <a:pt x="256540" y="215900"/>
                </a:lnTo>
                <a:lnTo>
                  <a:pt x="254000" y="217170"/>
                </a:lnTo>
                <a:lnTo>
                  <a:pt x="251459" y="218439"/>
                </a:lnTo>
                <a:lnTo>
                  <a:pt x="248920" y="219710"/>
                </a:lnTo>
                <a:lnTo>
                  <a:pt x="246379" y="220979"/>
                </a:lnTo>
                <a:lnTo>
                  <a:pt x="243840" y="223520"/>
                </a:lnTo>
                <a:lnTo>
                  <a:pt x="241300" y="224789"/>
                </a:lnTo>
                <a:lnTo>
                  <a:pt x="240029" y="227329"/>
                </a:lnTo>
                <a:lnTo>
                  <a:pt x="237490" y="229870"/>
                </a:lnTo>
                <a:lnTo>
                  <a:pt x="234950" y="231139"/>
                </a:lnTo>
                <a:lnTo>
                  <a:pt x="231140" y="236220"/>
                </a:lnTo>
                <a:lnTo>
                  <a:pt x="229870" y="240029"/>
                </a:lnTo>
                <a:lnTo>
                  <a:pt x="228600" y="242570"/>
                </a:lnTo>
                <a:lnTo>
                  <a:pt x="226059" y="246379"/>
                </a:lnTo>
                <a:lnTo>
                  <a:pt x="224790" y="250189"/>
                </a:lnTo>
                <a:lnTo>
                  <a:pt x="223520" y="255270"/>
                </a:lnTo>
                <a:lnTo>
                  <a:pt x="222250" y="259079"/>
                </a:lnTo>
                <a:lnTo>
                  <a:pt x="219709" y="270510"/>
                </a:lnTo>
                <a:lnTo>
                  <a:pt x="218440" y="283210"/>
                </a:lnTo>
                <a:lnTo>
                  <a:pt x="217170" y="295910"/>
                </a:lnTo>
                <a:lnTo>
                  <a:pt x="215900" y="311150"/>
                </a:lnTo>
                <a:lnTo>
                  <a:pt x="215900" y="327660"/>
                </a:lnTo>
                <a:lnTo>
                  <a:pt x="215900" y="621029"/>
                </a:lnTo>
                <a:lnTo>
                  <a:pt x="0" y="621029"/>
                </a:lnTo>
                <a:lnTo>
                  <a:pt x="0" y="127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19"/>
          <p:cNvSpPr/>
          <p:nvPr/>
        </p:nvSpPr>
        <p:spPr>
          <a:xfrm>
            <a:off x="0" y="6705600"/>
            <a:ext cx="6781800" cy="0"/>
          </a:xfrm>
          <a:custGeom>
            <a:rect b="b" l="l" r="r" t="t"/>
            <a:pathLst>
              <a:path extrusionOk="0" h="120000" w="6781800">
                <a:moveTo>
                  <a:pt x="0" y="0"/>
                </a:moveTo>
                <a:lnTo>
                  <a:pt x="6781800" y="0"/>
                </a:lnTo>
              </a:path>
            </a:pathLst>
          </a:custGeom>
          <a:noFill/>
          <a:ln cap="flat" cmpd="sng" w="38075">
            <a:solidFill>
              <a:srgbClr val="3399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6" name="Shape 616"/>
        <p:cNvGrpSpPr/>
        <p:nvPr/>
      </p:nvGrpSpPr>
      <p:grpSpPr>
        <a:xfrm>
          <a:off x="0" y="0"/>
          <a:ext cx="0" cy="0"/>
          <a:chOff x="0" y="0"/>
          <a:chExt cx="0" cy="0"/>
        </a:xfrm>
      </p:grpSpPr>
      <p:sp>
        <p:nvSpPr>
          <p:cNvPr id="617" name="Google Shape;617;p20"/>
          <p:cNvSpPr txBox="1"/>
          <p:nvPr>
            <p:ph type="title"/>
          </p:nvPr>
        </p:nvSpPr>
        <p:spPr>
          <a:xfrm>
            <a:off x="3061970" y="251459"/>
            <a:ext cx="3094355" cy="1203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7200"/>
              <a:t>Test Plan</a:t>
            </a:r>
            <a:endParaRPr sz="7200"/>
          </a:p>
        </p:txBody>
      </p:sp>
      <p:sp>
        <p:nvSpPr>
          <p:cNvPr id="618" name="Google Shape;618;p20"/>
          <p:cNvSpPr txBox="1"/>
          <p:nvPr/>
        </p:nvSpPr>
        <p:spPr>
          <a:xfrm>
            <a:off x="306070" y="2485390"/>
            <a:ext cx="6242050" cy="1480820"/>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 test plan is a systematic approach to testing a  system	i.e. software. The plan typically contains a  detailed understanding of what the eventual testing  workflow will be.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2" name="Shape 622"/>
        <p:cNvGrpSpPr/>
        <p:nvPr/>
      </p:nvGrpSpPr>
      <p:grpSpPr>
        <a:xfrm>
          <a:off x="0" y="0"/>
          <a:ext cx="0" cy="0"/>
          <a:chOff x="0" y="0"/>
          <a:chExt cx="0" cy="0"/>
        </a:xfrm>
      </p:grpSpPr>
      <p:sp>
        <p:nvSpPr>
          <p:cNvPr id="623" name="Google Shape;623;p21"/>
          <p:cNvSpPr txBox="1"/>
          <p:nvPr>
            <p:ph type="title"/>
          </p:nvPr>
        </p:nvSpPr>
        <p:spPr>
          <a:xfrm>
            <a:off x="2988310" y="379729"/>
            <a:ext cx="3040380" cy="109728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7200"/>
              <a:t>Test Case</a:t>
            </a:r>
            <a:endParaRPr sz="7200"/>
          </a:p>
        </p:txBody>
      </p:sp>
      <p:sp>
        <p:nvSpPr>
          <p:cNvPr id="624" name="Google Shape;624;p21"/>
          <p:cNvSpPr txBox="1"/>
          <p:nvPr/>
        </p:nvSpPr>
        <p:spPr>
          <a:xfrm>
            <a:off x="231140" y="2175763"/>
            <a:ext cx="4470400" cy="1343660"/>
          </a:xfrm>
          <a:prstGeom prst="rect">
            <a:avLst/>
          </a:prstGeom>
          <a:noFill/>
          <a:ln>
            <a:noFill/>
          </a:ln>
        </p:spPr>
        <p:txBody>
          <a:bodyPr anchorCtr="0" anchor="t" bIns="0" lIns="0" spcFirstLastPara="1" rIns="0" wrap="square" tIns="0">
            <a:spAutoFit/>
          </a:bodyPr>
          <a:lstStyle/>
          <a:p>
            <a:pPr indent="-341630" lvl="0" marL="354330" marR="5080" rtl="0" algn="l">
              <a:lnSpc>
                <a:spcPct val="96250"/>
              </a:lnSpc>
              <a:spcBef>
                <a:spcPts val="0"/>
              </a:spcBef>
              <a:spcAft>
                <a:spcPts val="0"/>
              </a:spcAft>
              <a:buNone/>
            </a:pPr>
            <a:r>
              <a:rPr lang="en-US" sz="2400">
                <a:solidFill>
                  <a:schemeClr val="dk1"/>
                </a:solidFill>
                <a:latin typeface="Times New Roman"/>
                <a:ea typeface="Times New Roman"/>
                <a:cs typeface="Times New Roman"/>
                <a:sym typeface="Times New Roman"/>
              </a:rPr>
              <a:t>A test case is a specific procedure of  testing a particular requirement.</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550">
              <a:solidFill>
                <a:schemeClr val="dk1"/>
              </a:solidFill>
              <a:latin typeface="Times New Roman"/>
              <a:ea typeface="Times New Roman"/>
              <a:cs typeface="Times New Roman"/>
              <a:sym typeface="Times New Roman"/>
            </a:endParaRPr>
          </a:p>
          <a:p>
            <a:pPr indent="0" lvl="0" marL="889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It will include:</a:t>
            </a:r>
            <a:endParaRPr/>
          </a:p>
        </p:txBody>
      </p:sp>
      <p:sp>
        <p:nvSpPr>
          <p:cNvPr id="625" name="Google Shape;625;p21"/>
          <p:cNvSpPr txBox="1"/>
          <p:nvPr/>
        </p:nvSpPr>
        <p:spPr>
          <a:xfrm>
            <a:off x="231140" y="3483609"/>
            <a:ext cx="132715" cy="38354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626" name="Google Shape;626;p21"/>
          <p:cNvSpPr txBox="1"/>
          <p:nvPr/>
        </p:nvSpPr>
        <p:spPr>
          <a:xfrm>
            <a:off x="231140" y="4144009"/>
            <a:ext cx="132715" cy="112014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2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20"/>
              </a:spcBef>
              <a:spcAft>
                <a:spcPts val="0"/>
              </a:spcAft>
              <a:buNone/>
            </a:pP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627" name="Google Shape;627;p21"/>
          <p:cNvSpPr txBox="1"/>
          <p:nvPr/>
        </p:nvSpPr>
        <p:spPr>
          <a:xfrm>
            <a:off x="572769" y="3572764"/>
            <a:ext cx="3945890" cy="1711960"/>
          </a:xfrm>
          <a:prstGeom prst="rect">
            <a:avLst/>
          </a:prstGeom>
          <a:noFill/>
          <a:ln>
            <a:noFill/>
          </a:ln>
        </p:spPr>
        <p:txBody>
          <a:bodyPr anchorCtr="0" anchor="t" bIns="0" lIns="0" spcFirstLastPara="1" rIns="0" wrap="square" tIns="0">
            <a:spAutoFit/>
          </a:bodyPr>
          <a:lstStyle/>
          <a:p>
            <a:pPr indent="0" lvl="0" marL="12700" marR="927735" rtl="0" algn="l">
              <a:lnSpc>
                <a:spcPct val="96250"/>
              </a:lnSpc>
              <a:spcBef>
                <a:spcPts val="0"/>
              </a:spcBef>
              <a:spcAft>
                <a:spcPts val="0"/>
              </a:spcAft>
              <a:buNone/>
            </a:pPr>
            <a:r>
              <a:rPr lang="en-US" sz="2400">
                <a:solidFill>
                  <a:schemeClr val="dk1"/>
                </a:solidFill>
                <a:latin typeface="Times New Roman"/>
                <a:ea typeface="Times New Roman"/>
                <a:cs typeface="Times New Roman"/>
                <a:sym typeface="Times New Roman"/>
              </a:rPr>
              <a:t>Identification of specific  requirement tested</a:t>
            </a:r>
            <a:endParaRPr sz="2400">
              <a:solidFill>
                <a:schemeClr val="dk1"/>
              </a:solidFill>
              <a:latin typeface="Times New Roman"/>
              <a:ea typeface="Times New Roman"/>
              <a:cs typeface="Times New Roman"/>
              <a:sym typeface="Times New Roman"/>
            </a:endParaRPr>
          </a:p>
          <a:p>
            <a:pPr indent="0" lvl="0" marL="12700" marR="5080" rtl="0" algn="l">
              <a:lnSpc>
                <a:spcPct val="100699"/>
              </a:lnSpc>
              <a:spcBef>
                <a:spcPts val="15"/>
              </a:spcBef>
              <a:spcAft>
                <a:spcPts val="0"/>
              </a:spcAft>
              <a:buNone/>
            </a:pPr>
            <a:r>
              <a:rPr lang="en-US" sz="2400">
                <a:solidFill>
                  <a:schemeClr val="dk1"/>
                </a:solidFill>
                <a:latin typeface="Times New Roman"/>
                <a:ea typeface="Times New Roman"/>
                <a:cs typeface="Times New Roman"/>
                <a:sym typeface="Times New Roman"/>
              </a:rPr>
              <a:t>Test case success/failure criteria  Specific steps to execute test  Test Data</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1" name="Shape 631"/>
        <p:cNvGrpSpPr/>
        <p:nvPr/>
      </p:nvGrpSpPr>
      <p:grpSpPr>
        <a:xfrm>
          <a:off x="0" y="0"/>
          <a:ext cx="0" cy="0"/>
          <a:chOff x="0" y="0"/>
          <a:chExt cx="0" cy="0"/>
        </a:xfrm>
      </p:grpSpPr>
      <p:sp>
        <p:nvSpPr>
          <p:cNvPr id="632" name="Google Shape;632;p22"/>
          <p:cNvSpPr/>
          <p:nvPr/>
        </p:nvSpPr>
        <p:spPr>
          <a:xfrm>
            <a:off x="376327" y="2525167"/>
            <a:ext cx="1149804" cy="9173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22"/>
          <p:cNvSpPr/>
          <p:nvPr/>
        </p:nvSpPr>
        <p:spPr>
          <a:xfrm>
            <a:off x="1615847" y="2525167"/>
            <a:ext cx="1862274" cy="91866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22"/>
          <p:cNvSpPr/>
          <p:nvPr/>
        </p:nvSpPr>
        <p:spPr>
          <a:xfrm>
            <a:off x="3840887" y="2509927"/>
            <a:ext cx="1172664" cy="9339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22"/>
          <p:cNvSpPr/>
          <p:nvPr/>
        </p:nvSpPr>
        <p:spPr>
          <a:xfrm>
            <a:off x="5272177" y="2509927"/>
            <a:ext cx="3508194" cy="11637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9" name="Shape 639"/>
        <p:cNvGrpSpPr/>
        <p:nvPr/>
      </p:nvGrpSpPr>
      <p:grpSpPr>
        <a:xfrm>
          <a:off x="0" y="0"/>
          <a:ext cx="0" cy="0"/>
          <a:chOff x="0" y="0"/>
          <a:chExt cx="0" cy="0"/>
        </a:xfrm>
      </p:grpSpPr>
      <p:sp>
        <p:nvSpPr>
          <p:cNvPr id="640" name="Google Shape;640;p23"/>
          <p:cNvSpPr txBox="1"/>
          <p:nvPr>
            <p:ph type="title"/>
          </p:nvPr>
        </p:nvSpPr>
        <p:spPr>
          <a:xfrm>
            <a:off x="2842260" y="504190"/>
            <a:ext cx="3147695" cy="906144"/>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5400"/>
              <a:t>Unit Testing</a:t>
            </a:r>
            <a:endParaRPr sz="5400"/>
          </a:p>
        </p:txBody>
      </p:sp>
      <p:sp>
        <p:nvSpPr>
          <p:cNvPr id="641" name="Google Shape;641;p23"/>
          <p:cNvSpPr txBox="1"/>
          <p:nvPr/>
        </p:nvSpPr>
        <p:spPr>
          <a:xfrm>
            <a:off x="839469" y="2120900"/>
            <a:ext cx="7570470" cy="1770380"/>
          </a:xfrm>
          <a:prstGeom prst="rect">
            <a:avLst/>
          </a:prstGeom>
          <a:noFill/>
          <a:ln>
            <a:noFill/>
          </a:ln>
        </p:spPr>
        <p:txBody>
          <a:bodyPr anchorCtr="0" anchor="t" bIns="0" lIns="0" spcFirstLastPara="1" rIns="0" wrap="square" tIns="0">
            <a:spAutoFit/>
          </a:bodyPr>
          <a:lstStyle/>
          <a:p>
            <a:pPr indent="-558800" lvl="0" marL="571500" marR="0" rtl="0" algn="l">
              <a:lnSpc>
                <a:spcPct val="100000"/>
              </a:lnSpc>
              <a:spcBef>
                <a:spcPts val="0"/>
              </a:spcBef>
              <a:spcAft>
                <a:spcPts val="0"/>
              </a:spcAft>
              <a:buClr>
                <a:srgbClr val="009999"/>
              </a:buClr>
              <a:buSzPts val="2250"/>
              <a:buFont typeface="Garamond"/>
              <a:buAutoNum type="arabicPeriod"/>
            </a:pPr>
            <a:r>
              <a:rPr lang="en-US" sz="2800">
                <a:solidFill>
                  <a:schemeClr val="dk1"/>
                </a:solidFill>
                <a:latin typeface="Garamond"/>
                <a:ea typeface="Garamond"/>
                <a:cs typeface="Garamond"/>
                <a:sym typeface="Garamond"/>
              </a:rPr>
              <a:t>Test each module individually.</a:t>
            </a:r>
            <a:endParaRPr sz="2800">
              <a:solidFill>
                <a:schemeClr val="dk1"/>
              </a:solidFill>
              <a:latin typeface="Garamond"/>
              <a:ea typeface="Garamond"/>
              <a:cs typeface="Garamond"/>
              <a:sym typeface="Garamond"/>
            </a:endParaRPr>
          </a:p>
          <a:p>
            <a:pPr indent="-544830" lvl="0" marL="557530" marR="0" rtl="0" algn="l">
              <a:lnSpc>
                <a:spcPct val="100000"/>
              </a:lnSpc>
              <a:spcBef>
                <a:spcPts val="1830"/>
              </a:spcBef>
              <a:spcAft>
                <a:spcPts val="0"/>
              </a:spcAft>
              <a:buClr>
                <a:srgbClr val="009999"/>
              </a:buClr>
              <a:buSzPts val="1950"/>
              <a:buFont typeface="Garamond"/>
              <a:buAutoNum type="arabicPeriod"/>
            </a:pPr>
            <a:r>
              <a:rPr lang="en-US" sz="2800">
                <a:solidFill>
                  <a:schemeClr val="dk1"/>
                </a:solidFill>
                <a:latin typeface="Garamond"/>
                <a:ea typeface="Garamond"/>
                <a:cs typeface="Garamond"/>
                <a:sym typeface="Garamond"/>
              </a:rPr>
              <a:t>Follows a white box testing (Logic of the program)</a:t>
            </a:r>
            <a:endParaRPr sz="2800">
              <a:solidFill>
                <a:schemeClr val="dk1"/>
              </a:solidFill>
              <a:latin typeface="Garamond"/>
              <a:ea typeface="Garamond"/>
              <a:cs typeface="Garamond"/>
              <a:sym typeface="Garamond"/>
            </a:endParaRPr>
          </a:p>
          <a:p>
            <a:pPr indent="-544830" lvl="0" marL="557530" marR="0" rtl="0" algn="l">
              <a:lnSpc>
                <a:spcPct val="100000"/>
              </a:lnSpc>
              <a:spcBef>
                <a:spcPts val="1750"/>
              </a:spcBef>
              <a:spcAft>
                <a:spcPts val="0"/>
              </a:spcAft>
              <a:buClr>
                <a:srgbClr val="009999"/>
              </a:buClr>
              <a:buSzPts val="1950"/>
              <a:buFont typeface="Garamond"/>
              <a:buAutoNum type="arabicPeriod"/>
            </a:pPr>
            <a:r>
              <a:rPr lang="en-US" sz="2800">
                <a:solidFill>
                  <a:schemeClr val="dk1"/>
                </a:solidFill>
                <a:latin typeface="Garamond"/>
                <a:ea typeface="Garamond"/>
                <a:cs typeface="Garamond"/>
                <a:sym typeface="Garamond"/>
              </a:rPr>
              <a:t>Done by Developers</a:t>
            </a:r>
            <a:endParaRPr sz="2800">
              <a:solidFill>
                <a:schemeClr val="dk1"/>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24"/>
          <p:cNvSpPr txBox="1"/>
          <p:nvPr>
            <p:ph type="title"/>
          </p:nvPr>
        </p:nvSpPr>
        <p:spPr>
          <a:xfrm>
            <a:off x="2873928" y="205740"/>
            <a:ext cx="3606800" cy="861774"/>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800">
                <a:latin typeface="Comic Sans MS"/>
                <a:ea typeface="Comic Sans MS"/>
                <a:cs typeface="Comic Sans MS"/>
                <a:sym typeface="Comic Sans MS"/>
              </a:rPr>
              <a:t>Unit Testing (White Box)</a:t>
            </a:r>
            <a:endParaRPr/>
          </a:p>
        </p:txBody>
      </p:sp>
      <p:sp>
        <p:nvSpPr>
          <p:cNvPr id="648" name="Google Shape;648;p24"/>
          <p:cNvSpPr txBox="1"/>
          <p:nvPr>
            <p:ph idx="1" type="body"/>
          </p:nvPr>
        </p:nvSpPr>
        <p:spPr>
          <a:xfrm>
            <a:off x="763269" y="1327150"/>
            <a:ext cx="6888480" cy="43586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800">
                <a:latin typeface="Comic Sans MS"/>
                <a:ea typeface="Comic Sans MS"/>
                <a:cs typeface="Comic Sans MS"/>
                <a:sym typeface="Comic Sans MS"/>
              </a:rPr>
              <a:t>Individual components are tested.</a:t>
            </a:r>
            <a:endParaRPr/>
          </a:p>
          <a:p>
            <a:pPr indent="0" lvl="0" marL="0" rtl="0" algn="l">
              <a:spcBef>
                <a:spcPts val="0"/>
              </a:spcBef>
              <a:spcAft>
                <a:spcPts val="0"/>
              </a:spcAft>
              <a:buNone/>
            </a:pPr>
            <a:r>
              <a:rPr lang="en-US" sz="2800">
                <a:latin typeface="Comic Sans MS"/>
                <a:ea typeface="Comic Sans MS"/>
                <a:cs typeface="Comic Sans MS"/>
                <a:sym typeface="Comic Sans MS"/>
              </a:rPr>
              <a:t>It is a path test.</a:t>
            </a:r>
            <a:endParaRPr/>
          </a:p>
          <a:p>
            <a:pPr indent="0" lvl="0" marL="0" rtl="0" algn="l">
              <a:spcBef>
                <a:spcPts val="0"/>
              </a:spcBef>
              <a:spcAft>
                <a:spcPts val="0"/>
              </a:spcAft>
              <a:buNone/>
            </a:pPr>
            <a:r>
              <a:rPr lang="en-US" sz="2800">
                <a:latin typeface="Comic Sans MS"/>
                <a:ea typeface="Comic Sans MS"/>
                <a:cs typeface="Comic Sans MS"/>
                <a:sym typeface="Comic Sans MS"/>
              </a:rPr>
              <a:t>To focus on a relatively small segment of code and aim to exercise a high percentage of the internal path</a:t>
            </a:r>
            <a:endParaRPr/>
          </a:p>
          <a:p>
            <a:pPr indent="0" lvl="0" marL="0" rtl="0" algn="l">
              <a:spcBef>
                <a:spcPts val="0"/>
              </a:spcBef>
              <a:spcAft>
                <a:spcPts val="0"/>
              </a:spcAft>
              <a:buNone/>
            </a:pPr>
            <a:r>
              <a:rPr lang="en-US" sz="2800">
                <a:solidFill>
                  <a:schemeClr val="hlink"/>
                </a:solidFill>
                <a:latin typeface="Comic Sans MS"/>
                <a:ea typeface="Comic Sans MS"/>
                <a:cs typeface="Comic Sans MS"/>
                <a:sym typeface="Comic Sans MS"/>
              </a:rPr>
              <a:t>Disadvantage</a:t>
            </a:r>
            <a:r>
              <a:rPr lang="en-US" sz="2800">
                <a:latin typeface="Comic Sans MS"/>
                <a:ea typeface="Comic Sans MS"/>
                <a:cs typeface="Comic Sans MS"/>
                <a:sym typeface="Comic Sans MS"/>
              </a:rPr>
              <a:t>: the tester may be biased by previous experience. And the test value may not cover all possible values.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2" name="Shape 652"/>
        <p:cNvGrpSpPr/>
        <p:nvPr/>
      </p:nvGrpSpPr>
      <p:grpSpPr>
        <a:xfrm>
          <a:off x="0" y="0"/>
          <a:ext cx="0" cy="0"/>
          <a:chOff x="0" y="0"/>
          <a:chExt cx="0" cy="0"/>
        </a:xfrm>
      </p:grpSpPr>
      <p:sp>
        <p:nvSpPr>
          <p:cNvPr id="653" name="Google Shape;653;p25"/>
          <p:cNvSpPr txBox="1"/>
          <p:nvPr>
            <p:ph type="title"/>
          </p:nvPr>
        </p:nvSpPr>
        <p:spPr>
          <a:xfrm>
            <a:off x="1915160" y="381000"/>
            <a:ext cx="5227955"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Integration Testing</a:t>
            </a:r>
            <a:endParaRPr sz="6000"/>
          </a:p>
        </p:txBody>
      </p:sp>
      <p:sp>
        <p:nvSpPr>
          <p:cNvPr id="654" name="Google Shape;654;p25"/>
          <p:cNvSpPr txBox="1"/>
          <p:nvPr/>
        </p:nvSpPr>
        <p:spPr>
          <a:xfrm>
            <a:off x="497840" y="1950212"/>
            <a:ext cx="5520690" cy="1555041"/>
          </a:xfrm>
          <a:prstGeom prst="rect">
            <a:avLst/>
          </a:prstGeom>
          <a:noFill/>
          <a:ln>
            <a:noFill/>
          </a:ln>
        </p:spPr>
        <p:txBody>
          <a:bodyPr anchorCtr="0" anchor="t" bIns="0" lIns="0" spcFirstLastPara="1" rIns="0" wrap="square" tIns="0">
            <a:spAutoFit/>
          </a:bodyPr>
          <a:lstStyle/>
          <a:p>
            <a:pPr indent="0" lvl="0" marL="12700" marR="5080" rtl="0" algn="l">
              <a:lnSpc>
                <a:spcPct val="90000"/>
              </a:lnSpc>
              <a:spcBef>
                <a:spcPts val="0"/>
              </a:spcBef>
              <a:spcAft>
                <a:spcPts val="0"/>
              </a:spcAft>
              <a:buNone/>
            </a:pPr>
            <a:r>
              <a:rPr lang="en-US" sz="2800">
                <a:solidFill>
                  <a:schemeClr val="dk1"/>
                </a:solidFill>
                <a:latin typeface="Garamond"/>
                <a:ea typeface="Garamond"/>
                <a:cs typeface="Garamond"/>
                <a:sym typeface="Garamond"/>
              </a:rPr>
              <a:t>After completing the unit testing and  dependent modules development,  programmers connect the modules for Integration Testing </a:t>
            </a:r>
            <a:endParaRPr sz="28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0" name="Shape 440"/>
        <p:cNvGrpSpPr/>
        <p:nvPr/>
      </p:nvGrpSpPr>
      <p:grpSpPr>
        <a:xfrm>
          <a:off x="0" y="0"/>
          <a:ext cx="0" cy="0"/>
          <a:chOff x="0" y="0"/>
          <a:chExt cx="0" cy="0"/>
        </a:xfrm>
      </p:grpSpPr>
      <p:sp>
        <p:nvSpPr>
          <p:cNvPr id="441" name="Google Shape;441;p8"/>
          <p:cNvSpPr txBox="1"/>
          <p:nvPr>
            <p:ph type="title"/>
          </p:nvPr>
        </p:nvSpPr>
        <p:spPr>
          <a:xfrm>
            <a:off x="2447289" y="355600"/>
            <a:ext cx="3257475" cy="1231106"/>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8000"/>
              <a:t>Agenda</a:t>
            </a:r>
            <a:endParaRPr sz="8000"/>
          </a:p>
        </p:txBody>
      </p:sp>
      <p:sp>
        <p:nvSpPr>
          <p:cNvPr id="442" name="Google Shape;442;p8"/>
          <p:cNvSpPr txBox="1"/>
          <p:nvPr/>
        </p:nvSpPr>
        <p:spPr>
          <a:xfrm>
            <a:off x="609600" y="1907540"/>
            <a:ext cx="4712335" cy="3806170"/>
          </a:xfrm>
          <a:prstGeom prst="rect">
            <a:avLst/>
          </a:prstGeom>
          <a:noFill/>
          <a:ln>
            <a:noFill/>
          </a:ln>
        </p:spPr>
        <p:txBody>
          <a:bodyPr anchorCtr="0" anchor="t" bIns="0" lIns="0" spcFirstLastPara="1" rIns="0" wrap="square" tIns="0">
            <a:spAutoFit/>
          </a:bodyPr>
          <a:lstStyle/>
          <a:p>
            <a:pPr indent="-341630" lvl="0" marL="354330" marR="0" rtl="0" algn="l">
              <a:lnSpc>
                <a:spcPct val="100000"/>
              </a:lnSpc>
              <a:spcBef>
                <a:spcPts val="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Introduction</a:t>
            </a:r>
            <a:endParaRPr sz="2800">
              <a:solidFill>
                <a:schemeClr val="dk1"/>
              </a:solidFill>
              <a:latin typeface="Garamond"/>
              <a:ea typeface="Garamond"/>
              <a:cs typeface="Garamond"/>
              <a:sym typeface="Garamond"/>
            </a:endParaRPr>
          </a:p>
          <a:p>
            <a:pPr indent="-341630" lvl="0" marL="354330" marR="0" rtl="0" algn="l">
              <a:lnSpc>
                <a:spcPct val="100000"/>
              </a:lnSpc>
              <a:spcBef>
                <a:spcPts val="359"/>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Importance of	testing in SDLC</a:t>
            </a:r>
            <a:endParaRPr sz="2800">
              <a:solidFill>
                <a:schemeClr val="dk1"/>
              </a:solidFill>
              <a:latin typeface="Garamond"/>
              <a:ea typeface="Garamond"/>
              <a:cs typeface="Garamond"/>
              <a:sym typeface="Garamond"/>
            </a:endParaRPr>
          </a:p>
          <a:p>
            <a:pPr indent="-341630" lvl="0" marL="354330" marR="0" rtl="0" algn="l">
              <a:lnSpc>
                <a:spcPct val="100000"/>
              </a:lnSpc>
              <a:spcBef>
                <a:spcPts val="36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Testing life cycle</a:t>
            </a:r>
            <a:endParaRPr sz="2800">
              <a:solidFill>
                <a:schemeClr val="dk1"/>
              </a:solidFill>
              <a:latin typeface="Garamond"/>
              <a:ea typeface="Garamond"/>
              <a:cs typeface="Garamond"/>
              <a:sym typeface="Garamond"/>
            </a:endParaRPr>
          </a:p>
          <a:p>
            <a:pPr indent="-341630" lvl="0" marL="354330" marR="0" rtl="0" algn="l">
              <a:lnSpc>
                <a:spcPct val="100000"/>
              </a:lnSpc>
              <a:spcBef>
                <a:spcPts val="359"/>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Test planning</a:t>
            </a:r>
            <a:endParaRPr sz="2800">
              <a:solidFill>
                <a:schemeClr val="dk1"/>
              </a:solidFill>
              <a:latin typeface="Garamond"/>
              <a:ea typeface="Garamond"/>
              <a:cs typeface="Garamond"/>
              <a:sym typeface="Garamond"/>
            </a:endParaRPr>
          </a:p>
          <a:p>
            <a:pPr indent="-341630" lvl="0" marL="354330" marR="0" rtl="0" algn="l">
              <a:lnSpc>
                <a:spcPct val="100000"/>
              </a:lnSpc>
              <a:spcBef>
                <a:spcPts val="359"/>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Types of testing</a:t>
            </a:r>
            <a:endParaRPr sz="2800">
              <a:solidFill>
                <a:schemeClr val="dk1"/>
              </a:solidFill>
              <a:latin typeface="Garamond"/>
              <a:ea typeface="Garamond"/>
              <a:cs typeface="Garamond"/>
              <a:sym typeface="Garamond"/>
            </a:endParaRPr>
          </a:p>
          <a:p>
            <a:pPr indent="-341630" lvl="0" marL="354330" marR="0" rtl="0" algn="l">
              <a:lnSpc>
                <a:spcPct val="100000"/>
              </a:lnSpc>
              <a:spcBef>
                <a:spcPts val="359"/>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Verification &amp; Validation</a:t>
            </a:r>
            <a:endParaRPr sz="2800">
              <a:solidFill>
                <a:schemeClr val="dk1"/>
              </a:solidFill>
              <a:latin typeface="Garamond"/>
              <a:ea typeface="Garamond"/>
              <a:cs typeface="Garamond"/>
              <a:sym typeface="Garamond"/>
            </a:endParaRPr>
          </a:p>
          <a:p>
            <a:pPr indent="-341630" lvl="0" marL="354330" marR="0" rtl="0" algn="l">
              <a:lnSpc>
                <a:spcPct val="100000"/>
              </a:lnSpc>
              <a:spcBef>
                <a:spcPts val="359"/>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Quality Assurance &amp; Control</a:t>
            </a:r>
            <a:endParaRPr sz="2800">
              <a:solidFill>
                <a:schemeClr val="dk1"/>
              </a:solidFill>
              <a:latin typeface="Garamond"/>
              <a:ea typeface="Garamond"/>
              <a:cs typeface="Garamond"/>
              <a:sym typeface="Garamond"/>
            </a:endParaRPr>
          </a:p>
          <a:p>
            <a:pPr indent="-341630" lvl="0" marL="354330" marR="0" rtl="0" algn="l">
              <a:lnSpc>
                <a:spcPct val="100000"/>
              </a:lnSpc>
              <a:spcBef>
                <a:spcPts val="350"/>
              </a:spcBef>
              <a:spcAft>
                <a:spcPts val="0"/>
              </a:spcAft>
              <a:buClr>
                <a:schemeClr val="dk1"/>
              </a:buClr>
              <a:buSzPts val="2800"/>
              <a:buFont typeface="Garamond"/>
              <a:buChar char="•"/>
            </a:pPr>
            <a:r>
              <a:rPr lang="en-US" sz="2800">
                <a:solidFill>
                  <a:schemeClr val="dk1"/>
                </a:solidFill>
                <a:latin typeface="Garamond"/>
                <a:ea typeface="Garamond"/>
                <a:cs typeface="Garamond"/>
                <a:sym typeface="Garamond"/>
              </a:rPr>
              <a:t>Bug reporting</a:t>
            </a:r>
            <a:endParaRPr sz="2800">
              <a:solidFill>
                <a:schemeClr val="dk1"/>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6"/>
          <p:cNvSpPr txBox="1"/>
          <p:nvPr>
            <p:ph type="title"/>
          </p:nvPr>
        </p:nvSpPr>
        <p:spPr>
          <a:xfrm>
            <a:off x="2873928" y="205740"/>
            <a:ext cx="3606800" cy="1107996"/>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3600">
                <a:latin typeface="Comic Sans MS"/>
                <a:ea typeface="Comic Sans MS"/>
                <a:cs typeface="Comic Sans MS"/>
                <a:sym typeface="Comic Sans MS"/>
              </a:rPr>
              <a:t>Integration Testing</a:t>
            </a:r>
            <a:endParaRPr/>
          </a:p>
        </p:txBody>
      </p:sp>
      <p:sp>
        <p:nvSpPr>
          <p:cNvPr id="661" name="Google Shape;661;p26"/>
          <p:cNvSpPr txBox="1"/>
          <p:nvPr>
            <p:ph idx="1" type="body"/>
          </p:nvPr>
        </p:nvSpPr>
        <p:spPr>
          <a:xfrm>
            <a:off x="763269" y="1327150"/>
            <a:ext cx="6888480" cy="43586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800">
                <a:latin typeface="Comic Sans MS"/>
                <a:ea typeface="Comic Sans MS"/>
                <a:cs typeface="Comic Sans MS"/>
                <a:sym typeface="Comic Sans MS"/>
              </a:rPr>
              <a:t>Top-down Integration Test</a:t>
            </a:r>
            <a:endParaRPr/>
          </a:p>
          <a:p>
            <a:pPr indent="0" lvl="0" marL="0" rtl="0" algn="l">
              <a:spcBef>
                <a:spcPts val="0"/>
              </a:spcBef>
              <a:spcAft>
                <a:spcPts val="0"/>
              </a:spcAft>
              <a:buNone/>
            </a:pPr>
            <a:r>
              <a:rPr lang="en-US" sz="2800">
                <a:latin typeface="Comic Sans MS"/>
                <a:ea typeface="Comic Sans MS"/>
                <a:cs typeface="Comic Sans MS"/>
                <a:sym typeface="Comic Sans MS"/>
              </a:rPr>
              <a:t>Bottom-up Integration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27"/>
          <p:cNvSpPr txBox="1"/>
          <p:nvPr>
            <p:ph type="title"/>
          </p:nvPr>
        </p:nvSpPr>
        <p:spPr>
          <a:xfrm>
            <a:off x="2873928" y="205740"/>
            <a:ext cx="3606800" cy="861774"/>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800">
                <a:latin typeface="Comic Sans MS"/>
                <a:ea typeface="Comic Sans MS"/>
                <a:cs typeface="Comic Sans MS"/>
                <a:sym typeface="Comic Sans MS"/>
              </a:rPr>
              <a:t>Top-down Integration Test</a:t>
            </a:r>
            <a:endParaRPr/>
          </a:p>
        </p:txBody>
      </p:sp>
      <p:sp>
        <p:nvSpPr>
          <p:cNvPr id="668" name="Google Shape;668;p27"/>
          <p:cNvSpPr txBox="1"/>
          <p:nvPr>
            <p:ph idx="1" type="body"/>
          </p:nvPr>
        </p:nvSpPr>
        <p:spPr>
          <a:xfrm>
            <a:off x="763269" y="1327150"/>
            <a:ext cx="6888480" cy="43586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600">
                <a:latin typeface="Comic Sans MS"/>
                <a:ea typeface="Comic Sans MS"/>
                <a:cs typeface="Comic Sans MS"/>
                <a:sym typeface="Comic Sans MS"/>
              </a:rPr>
              <a:t>The control program is tested first. Modules are integrated one at a time. Emphasize on interface testing</a:t>
            </a:r>
            <a:endParaRPr/>
          </a:p>
          <a:p>
            <a:pPr indent="0" lvl="0" marL="0" rtl="0" algn="l">
              <a:spcBef>
                <a:spcPts val="0"/>
              </a:spcBef>
              <a:spcAft>
                <a:spcPts val="0"/>
              </a:spcAft>
              <a:buNone/>
            </a:pPr>
            <a:r>
              <a:rPr lang="en-US" sz="2600">
                <a:solidFill>
                  <a:schemeClr val="hlink"/>
                </a:solidFill>
                <a:latin typeface="Comic Sans MS"/>
                <a:ea typeface="Comic Sans MS"/>
                <a:cs typeface="Comic Sans MS"/>
                <a:sym typeface="Comic Sans MS"/>
              </a:rPr>
              <a:t>Advantages</a:t>
            </a:r>
            <a:r>
              <a:rPr lang="en-US" sz="2600">
                <a:latin typeface="Comic Sans MS"/>
                <a:ea typeface="Comic Sans MS"/>
                <a:cs typeface="Comic Sans MS"/>
                <a:sym typeface="Comic Sans MS"/>
              </a:rPr>
              <a:t>: No test drivers needed</a:t>
            </a:r>
            <a:endParaRPr/>
          </a:p>
          <a:p>
            <a:pPr indent="0" lvl="0" marL="0" rtl="0" algn="l">
              <a:spcBef>
                <a:spcPts val="0"/>
              </a:spcBef>
              <a:spcAft>
                <a:spcPts val="0"/>
              </a:spcAft>
              <a:buClr>
                <a:schemeClr val="dk1"/>
              </a:buClr>
              <a:buSzPts val="2600"/>
              <a:buFont typeface="Noto Sans Symbols"/>
              <a:buNone/>
            </a:pPr>
            <a:r>
              <a:rPr lang="en-US" sz="2600">
                <a:latin typeface="Comic Sans MS"/>
                <a:ea typeface="Comic Sans MS"/>
                <a:cs typeface="Comic Sans MS"/>
                <a:sym typeface="Comic Sans MS"/>
              </a:rPr>
              <a:t>Interface errors are discovered early</a:t>
            </a:r>
            <a:endParaRPr/>
          </a:p>
          <a:p>
            <a:pPr indent="0" lvl="0" marL="0" rtl="0" algn="l">
              <a:spcBef>
                <a:spcPts val="0"/>
              </a:spcBef>
              <a:spcAft>
                <a:spcPts val="0"/>
              </a:spcAft>
              <a:buClr>
                <a:schemeClr val="dk1"/>
              </a:buClr>
              <a:buSzPts val="2600"/>
              <a:buFont typeface="Noto Sans Symbols"/>
              <a:buNone/>
            </a:pPr>
            <a:r>
              <a:rPr lang="en-US" sz="2600">
                <a:latin typeface="Comic Sans MS"/>
                <a:ea typeface="Comic Sans MS"/>
                <a:cs typeface="Comic Sans MS"/>
                <a:sym typeface="Comic Sans MS"/>
              </a:rPr>
              <a:t>Modular features aid debugging</a:t>
            </a:r>
            <a:endParaRPr/>
          </a:p>
          <a:p>
            <a:pPr indent="0" lvl="0" marL="0" rtl="0" algn="l">
              <a:spcBef>
                <a:spcPts val="0"/>
              </a:spcBef>
              <a:spcAft>
                <a:spcPts val="0"/>
              </a:spcAft>
              <a:buNone/>
            </a:pPr>
            <a:r>
              <a:rPr lang="en-US" sz="2600">
                <a:solidFill>
                  <a:schemeClr val="hlink"/>
                </a:solidFill>
                <a:latin typeface="Comic Sans MS"/>
                <a:ea typeface="Comic Sans MS"/>
                <a:cs typeface="Comic Sans MS"/>
                <a:sym typeface="Comic Sans MS"/>
              </a:rPr>
              <a:t>Disadvantages</a:t>
            </a:r>
            <a:r>
              <a:rPr lang="en-US" sz="2600">
                <a:latin typeface="Comic Sans MS"/>
                <a:ea typeface="Comic Sans MS"/>
                <a:cs typeface="Comic Sans MS"/>
                <a:sym typeface="Comic Sans MS"/>
              </a:rPr>
              <a:t>: Test stubs are needed</a:t>
            </a:r>
            <a:endParaRPr/>
          </a:p>
          <a:p>
            <a:pPr indent="0" lvl="0" marL="0" rtl="0" algn="l">
              <a:spcBef>
                <a:spcPts val="0"/>
              </a:spcBef>
              <a:spcAft>
                <a:spcPts val="0"/>
              </a:spcAft>
              <a:buClr>
                <a:schemeClr val="dk1"/>
              </a:buClr>
              <a:buSzPts val="2600"/>
              <a:buFont typeface="Noto Sans Symbols"/>
              <a:buNone/>
            </a:pPr>
            <a:r>
              <a:rPr lang="en-US" sz="2600">
                <a:latin typeface="Comic Sans MS"/>
                <a:ea typeface="Comic Sans MS"/>
                <a:cs typeface="Comic Sans MS"/>
                <a:sym typeface="Comic Sans MS"/>
              </a:rPr>
              <a:t>Errors in critical modules at low levels are found late.</a:t>
            </a:r>
            <a:endParaRPr/>
          </a:p>
          <a:p>
            <a:pPr indent="0" lvl="0" marL="0" rtl="0" algn="l">
              <a:spcBef>
                <a:spcPts val="0"/>
              </a:spcBef>
              <a:spcAft>
                <a:spcPts val="0"/>
              </a:spcAft>
              <a:buClr>
                <a:schemeClr val="dk1"/>
              </a:buClr>
              <a:buSzPts val="2600"/>
              <a:buFont typeface="Noto Sans Symbols"/>
              <a:buNone/>
            </a:pPr>
            <a:r>
              <a:t/>
            </a:r>
            <a:endParaRPr sz="2600">
              <a:latin typeface="Comic Sans MS"/>
              <a:ea typeface="Comic Sans MS"/>
              <a:cs typeface="Comic Sans MS"/>
              <a:sym typeface="Comic Sans MS"/>
            </a:endParaRPr>
          </a:p>
          <a:p>
            <a:pPr indent="0" lvl="0" marL="0" rtl="0" algn="l">
              <a:spcBef>
                <a:spcPts val="0"/>
              </a:spcBef>
              <a:spcAft>
                <a:spcPts val="0"/>
              </a:spcAft>
              <a:buClr>
                <a:schemeClr val="dk1"/>
              </a:buClr>
              <a:buSzPts val="2000"/>
              <a:buFont typeface="Noto Sans Symbols"/>
              <a:buNone/>
            </a:pPr>
            <a:r>
              <a:t/>
            </a:r>
            <a:endParaRPr>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8"/>
          <p:cNvSpPr/>
          <p:nvPr/>
        </p:nvSpPr>
        <p:spPr>
          <a:xfrm>
            <a:off x="914400" y="2819400"/>
            <a:ext cx="1066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A</a:t>
            </a:r>
            <a:endParaRPr/>
          </a:p>
        </p:txBody>
      </p:sp>
      <p:sp>
        <p:nvSpPr>
          <p:cNvPr id="675" name="Google Shape;675;p28"/>
          <p:cNvSpPr/>
          <p:nvPr/>
        </p:nvSpPr>
        <p:spPr>
          <a:xfrm>
            <a:off x="914400" y="4495800"/>
            <a:ext cx="1143000" cy="685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B</a:t>
            </a:r>
            <a:endParaRPr/>
          </a:p>
        </p:txBody>
      </p:sp>
      <p:sp>
        <p:nvSpPr>
          <p:cNvPr id="676" name="Google Shape;676;p28"/>
          <p:cNvSpPr/>
          <p:nvPr/>
        </p:nvSpPr>
        <p:spPr>
          <a:xfrm>
            <a:off x="2971800" y="2209800"/>
            <a:ext cx="6858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T1</a:t>
            </a:r>
            <a:endParaRPr/>
          </a:p>
        </p:txBody>
      </p:sp>
      <p:sp>
        <p:nvSpPr>
          <p:cNvPr id="677" name="Google Shape;677;p28"/>
          <p:cNvSpPr/>
          <p:nvPr/>
        </p:nvSpPr>
        <p:spPr>
          <a:xfrm>
            <a:off x="2971800" y="3429000"/>
            <a:ext cx="7620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T2</a:t>
            </a:r>
            <a:endParaRPr/>
          </a:p>
        </p:txBody>
      </p:sp>
      <p:sp>
        <p:nvSpPr>
          <p:cNvPr id="678" name="Google Shape;678;p28"/>
          <p:cNvSpPr/>
          <p:nvPr/>
        </p:nvSpPr>
        <p:spPr>
          <a:xfrm>
            <a:off x="2971800" y="4876800"/>
            <a:ext cx="6858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T3</a:t>
            </a:r>
            <a:endParaRPr/>
          </a:p>
        </p:txBody>
      </p:sp>
      <p:sp>
        <p:nvSpPr>
          <p:cNvPr id="679" name="Google Shape;679;p28"/>
          <p:cNvSpPr/>
          <p:nvPr/>
        </p:nvSpPr>
        <p:spPr>
          <a:xfrm>
            <a:off x="5105400" y="2209800"/>
            <a:ext cx="1066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A</a:t>
            </a:r>
            <a:endParaRPr/>
          </a:p>
        </p:txBody>
      </p:sp>
      <p:sp>
        <p:nvSpPr>
          <p:cNvPr id="680" name="Google Shape;680;p28"/>
          <p:cNvSpPr/>
          <p:nvPr/>
        </p:nvSpPr>
        <p:spPr>
          <a:xfrm>
            <a:off x="5105400" y="3581400"/>
            <a:ext cx="1066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B</a:t>
            </a:r>
            <a:endParaRPr/>
          </a:p>
        </p:txBody>
      </p:sp>
      <p:sp>
        <p:nvSpPr>
          <p:cNvPr id="681" name="Google Shape;681;p28"/>
          <p:cNvSpPr/>
          <p:nvPr/>
        </p:nvSpPr>
        <p:spPr>
          <a:xfrm>
            <a:off x="5029200" y="5029200"/>
            <a:ext cx="1066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C</a:t>
            </a:r>
            <a:endParaRPr/>
          </a:p>
        </p:txBody>
      </p:sp>
      <p:sp>
        <p:nvSpPr>
          <p:cNvPr id="682" name="Google Shape;682;p28"/>
          <p:cNvSpPr/>
          <p:nvPr/>
        </p:nvSpPr>
        <p:spPr>
          <a:xfrm>
            <a:off x="7315200" y="5486400"/>
            <a:ext cx="6858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T4</a:t>
            </a:r>
            <a:endParaRPr/>
          </a:p>
        </p:txBody>
      </p:sp>
      <p:sp>
        <p:nvSpPr>
          <p:cNvPr id="683" name="Google Shape;683;p28"/>
          <p:cNvSpPr/>
          <p:nvPr/>
        </p:nvSpPr>
        <p:spPr>
          <a:xfrm>
            <a:off x="7315200" y="4495800"/>
            <a:ext cx="6858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T3</a:t>
            </a:r>
            <a:endParaRPr/>
          </a:p>
        </p:txBody>
      </p:sp>
      <p:sp>
        <p:nvSpPr>
          <p:cNvPr id="684" name="Google Shape;684;p28"/>
          <p:cNvSpPr/>
          <p:nvPr/>
        </p:nvSpPr>
        <p:spPr>
          <a:xfrm>
            <a:off x="7315200" y="3200400"/>
            <a:ext cx="6858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T2</a:t>
            </a:r>
            <a:endParaRPr/>
          </a:p>
        </p:txBody>
      </p:sp>
      <p:sp>
        <p:nvSpPr>
          <p:cNvPr id="685" name="Google Shape;685;p28"/>
          <p:cNvSpPr/>
          <p:nvPr/>
        </p:nvSpPr>
        <p:spPr>
          <a:xfrm>
            <a:off x="7391400" y="1905000"/>
            <a:ext cx="685800" cy="685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T1</a:t>
            </a:r>
            <a:endParaRPr/>
          </a:p>
        </p:txBody>
      </p:sp>
      <p:cxnSp>
        <p:nvCxnSpPr>
          <p:cNvPr id="686" name="Google Shape;686;p28"/>
          <p:cNvCxnSpPr/>
          <p:nvPr/>
        </p:nvCxnSpPr>
        <p:spPr>
          <a:xfrm>
            <a:off x="1371600" y="3429000"/>
            <a:ext cx="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687" name="Google Shape;687;p28"/>
          <p:cNvCxnSpPr/>
          <p:nvPr/>
        </p:nvCxnSpPr>
        <p:spPr>
          <a:xfrm>
            <a:off x="1371600" y="3810000"/>
            <a:ext cx="1600200" cy="0"/>
          </a:xfrm>
          <a:prstGeom prst="straightConnector1">
            <a:avLst/>
          </a:prstGeom>
          <a:noFill/>
          <a:ln cap="flat" cmpd="sng" w="9525">
            <a:solidFill>
              <a:schemeClr val="dk1"/>
            </a:solidFill>
            <a:prstDash val="solid"/>
            <a:miter lim="800000"/>
            <a:headEnd len="med" w="med" type="none"/>
            <a:tailEnd len="med" w="med" type="none"/>
          </a:ln>
        </p:spPr>
      </p:cxnSp>
      <p:cxnSp>
        <p:nvCxnSpPr>
          <p:cNvPr id="688" name="Google Shape;688;p28"/>
          <p:cNvCxnSpPr/>
          <p:nvPr/>
        </p:nvCxnSpPr>
        <p:spPr>
          <a:xfrm>
            <a:off x="2590800" y="2590800"/>
            <a:ext cx="0" cy="2667000"/>
          </a:xfrm>
          <a:prstGeom prst="straightConnector1">
            <a:avLst/>
          </a:prstGeom>
          <a:noFill/>
          <a:ln cap="flat" cmpd="sng" w="9525">
            <a:solidFill>
              <a:schemeClr val="dk1"/>
            </a:solidFill>
            <a:prstDash val="solid"/>
            <a:miter lim="800000"/>
            <a:headEnd len="med" w="med" type="none"/>
            <a:tailEnd len="med" w="med" type="none"/>
          </a:ln>
        </p:spPr>
      </p:cxnSp>
      <p:cxnSp>
        <p:nvCxnSpPr>
          <p:cNvPr id="689" name="Google Shape;689;p28"/>
          <p:cNvCxnSpPr/>
          <p:nvPr/>
        </p:nvCxnSpPr>
        <p:spPr>
          <a:xfrm>
            <a:off x="2590800" y="2590800"/>
            <a:ext cx="381000" cy="0"/>
          </a:xfrm>
          <a:prstGeom prst="straightConnector1">
            <a:avLst/>
          </a:prstGeom>
          <a:noFill/>
          <a:ln cap="flat" cmpd="sng" w="9525">
            <a:solidFill>
              <a:schemeClr val="dk1"/>
            </a:solidFill>
            <a:prstDash val="solid"/>
            <a:miter lim="800000"/>
            <a:headEnd len="med" w="med" type="none"/>
            <a:tailEnd len="med" w="med" type="none"/>
          </a:ln>
        </p:spPr>
      </p:cxnSp>
      <p:cxnSp>
        <p:nvCxnSpPr>
          <p:cNvPr id="690" name="Google Shape;690;p28"/>
          <p:cNvCxnSpPr/>
          <p:nvPr/>
        </p:nvCxnSpPr>
        <p:spPr>
          <a:xfrm>
            <a:off x="2590800" y="5257800"/>
            <a:ext cx="381000" cy="0"/>
          </a:xfrm>
          <a:prstGeom prst="straightConnector1">
            <a:avLst/>
          </a:prstGeom>
          <a:noFill/>
          <a:ln cap="flat" cmpd="sng" w="9525">
            <a:solidFill>
              <a:schemeClr val="dk1"/>
            </a:solidFill>
            <a:prstDash val="solid"/>
            <a:miter lim="800000"/>
            <a:headEnd len="med" w="med" type="none"/>
            <a:tailEnd len="med" w="med" type="none"/>
          </a:ln>
        </p:spPr>
      </p:cxnSp>
      <p:cxnSp>
        <p:nvCxnSpPr>
          <p:cNvPr id="691" name="Google Shape;691;p28"/>
          <p:cNvCxnSpPr/>
          <p:nvPr/>
        </p:nvCxnSpPr>
        <p:spPr>
          <a:xfrm>
            <a:off x="5638800" y="28194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692" name="Google Shape;692;p28"/>
          <p:cNvCxnSpPr/>
          <p:nvPr/>
        </p:nvCxnSpPr>
        <p:spPr>
          <a:xfrm>
            <a:off x="5638800" y="4191000"/>
            <a:ext cx="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693" name="Google Shape;693;p28"/>
          <p:cNvCxnSpPr/>
          <p:nvPr/>
        </p:nvCxnSpPr>
        <p:spPr>
          <a:xfrm>
            <a:off x="6705600" y="2209800"/>
            <a:ext cx="0" cy="3657600"/>
          </a:xfrm>
          <a:prstGeom prst="straightConnector1">
            <a:avLst/>
          </a:prstGeom>
          <a:noFill/>
          <a:ln cap="flat" cmpd="sng" w="9525">
            <a:solidFill>
              <a:schemeClr val="dk1"/>
            </a:solidFill>
            <a:prstDash val="solid"/>
            <a:miter lim="800000"/>
            <a:headEnd len="med" w="med" type="none"/>
            <a:tailEnd len="med" w="med" type="none"/>
          </a:ln>
        </p:spPr>
      </p:cxnSp>
      <p:cxnSp>
        <p:nvCxnSpPr>
          <p:cNvPr id="694" name="Google Shape;694;p28"/>
          <p:cNvCxnSpPr/>
          <p:nvPr/>
        </p:nvCxnSpPr>
        <p:spPr>
          <a:xfrm>
            <a:off x="5638800" y="3200400"/>
            <a:ext cx="1066800" cy="0"/>
          </a:xfrm>
          <a:prstGeom prst="straightConnector1">
            <a:avLst/>
          </a:prstGeom>
          <a:noFill/>
          <a:ln cap="flat" cmpd="sng" w="9525">
            <a:solidFill>
              <a:schemeClr val="dk1"/>
            </a:solidFill>
            <a:prstDash val="solid"/>
            <a:miter lim="800000"/>
            <a:headEnd len="med" w="med" type="none"/>
            <a:tailEnd len="med" w="med" type="none"/>
          </a:ln>
        </p:spPr>
      </p:cxnSp>
      <p:cxnSp>
        <p:nvCxnSpPr>
          <p:cNvPr id="695" name="Google Shape;695;p28"/>
          <p:cNvCxnSpPr/>
          <p:nvPr/>
        </p:nvCxnSpPr>
        <p:spPr>
          <a:xfrm>
            <a:off x="5638800" y="4648200"/>
            <a:ext cx="1066800" cy="0"/>
          </a:xfrm>
          <a:prstGeom prst="straightConnector1">
            <a:avLst/>
          </a:prstGeom>
          <a:noFill/>
          <a:ln cap="flat" cmpd="sng" w="9525">
            <a:solidFill>
              <a:schemeClr val="dk1"/>
            </a:solidFill>
            <a:prstDash val="solid"/>
            <a:miter lim="800000"/>
            <a:headEnd len="med" w="med" type="none"/>
            <a:tailEnd len="med" w="med" type="none"/>
          </a:ln>
        </p:spPr>
      </p:cxnSp>
      <p:cxnSp>
        <p:nvCxnSpPr>
          <p:cNvPr id="696" name="Google Shape;696;p28"/>
          <p:cNvCxnSpPr/>
          <p:nvPr/>
        </p:nvCxnSpPr>
        <p:spPr>
          <a:xfrm>
            <a:off x="6705600" y="2209800"/>
            <a:ext cx="685800" cy="0"/>
          </a:xfrm>
          <a:prstGeom prst="straightConnector1">
            <a:avLst/>
          </a:prstGeom>
          <a:noFill/>
          <a:ln cap="flat" cmpd="sng" w="9525">
            <a:solidFill>
              <a:schemeClr val="dk1"/>
            </a:solidFill>
            <a:prstDash val="solid"/>
            <a:miter lim="800000"/>
            <a:headEnd len="med" w="med" type="none"/>
            <a:tailEnd len="med" w="med" type="none"/>
          </a:ln>
        </p:spPr>
      </p:cxnSp>
      <p:cxnSp>
        <p:nvCxnSpPr>
          <p:cNvPr id="697" name="Google Shape;697;p28"/>
          <p:cNvCxnSpPr/>
          <p:nvPr/>
        </p:nvCxnSpPr>
        <p:spPr>
          <a:xfrm>
            <a:off x="6705600" y="3505200"/>
            <a:ext cx="533400" cy="0"/>
          </a:xfrm>
          <a:prstGeom prst="straightConnector1">
            <a:avLst/>
          </a:prstGeom>
          <a:noFill/>
          <a:ln cap="flat" cmpd="sng" w="9525">
            <a:solidFill>
              <a:schemeClr val="dk1"/>
            </a:solidFill>
            <a:prstDash val="solid"/>
            <a:miter lim="800000"/>
            <a:headEnd len="med" w="med" type="none"/>
            <a:tailEnd len="med" w="med" type="none"/>
          </a:ln>
        </p:spPr>
      </p:cxnSp>
      <p:cxnSp>
        <p:nvCxnSpPr>
          <p:cNvPr id="698" name="Google Shape;698;p28"/>
          <p:cNvCxnSpPr/>
          <p:nvPr/>
        </p:nvCxnSpPr>
        <p:spPr>
          <a:xfrm>
            <a:off x="6705600" y="4876800"/>
            <a:ext cx="609600" cy="0"/>
          </a:xfrm>
          <a:prstGeom prst="straightConnector1">
            <a:avLst/>
          </a:prstGeom>
          <a:noFill/>
          <a:ln cap="flat" cmpd="sng" w="9525">
            <a:solidFill>
              <a:schemeClr val="dk1"/>
            </a:solidFill>
            <a:prstDash val="solid"/>
            <a:miter lim="800000"/>
            <a:headEnd len="med" w="med" type="none"/>
            <a:tailEnd len="med" w="med" type="none"/>
          </a:ln>
        </p:spPr>
      </p:cxnSp>
      <p:cxnSp>
        <p:nvCxnSpPr>
          <p:cNvPr id="699" name="Google Shape;699;p28"/>
          <p:cNvCxnSpPr/>
          <p:nvPr/>
        </p:nvCxnSpPr>
        <p:spPr>
          <a:xfrm>
            <a:off x="6705600" y="5867400"/>
            <a:ext cx="533400" cy="0"/>
          </a:xfrm>
          <a:prstGeom prst="straightConnector1">
            <a:avLst/>
          </a:prstGeom>
          <a:noFill/>
          <a:ln cap="flat" cmpd="sng" w="9525">
            <a:solidFill>
              <a:schemeClr val="dk1"/>
            </a:solidFill>
            <a:prstDash val="solid"/>
            <a:miter lim="800000"/>
            <a:headEnd len="med" w="med" type="none"/>
            <a:tailEnd len="med" w="med" type="none"/>
          </a:ln>
        </p:spPr>
      </p:cxnSp>
      <p:sp>
        <p:nvSpPr>
          <p:cNvPr id="700" name="Google Shape;700;p28"/>
          <p:cNvSpPr txBox="1"/>
          <p:nvPr/>
        </p:nvSpPr>
        <p:spPr>
          <a:xfrm>
            <a:off x="3124200" y="838200"/>
            <a:ext cx="2714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Top-down Testing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9"/>
          <p:cNvSpPr txBox="1"/>
          <p:nvPr>
            <p:ph type="title"/>
          </p:nvPr>
        </p:nvSpPr>
        <p:spPr>
          <a:xfrm>
            <a:off x="2873928" y="205740"/>
            <a:ext cx="3606800" cy="861774"/>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US" sz="2800">
                <a:latin typeface="Comic Sans MS"/>
                <a:ea typeface="Comic Sans MS"/>
                <a:cs typeface="Comic Sans MS"/>
                <a:sym typeface="Comic Sans MS"/>
              </a:rPr>
              <a:t>Bottom-up Integration Test</a:t>
            </a:r>
            <a:endParaRPr/>
          </a:p>
        </p:txBody>
      </p:sp>
      <p:sp>
        <p:nvSpPr>
          <p:cNvPr id="707" name="Google Shape;707;p29"/>
          <p:cNvSpPr txBox="1"/>
          <p:nvPr>
            <p:ph idx="1" type="body"/>
          </p:nvPr>
        </p:nvSpPr>
        <p:spPr>
          <a:xfrm>
            <a:off x="763269" y="1327150"/>
            <a:ext cx="6888480" cy="435864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600">
                <a:latin typeface="Comic Sans MS"/>
                <a:ea typeface="Comic Sans MS"/>
                <a:cs typeface="Comic Sans MS"/>
                <a:sym typeface="Comic Sans MS"/>
              </a:rPr>
              <a:t>Allow early testing aimed at proving feasibility</a:t>
            </a:r>
            <a:endParaRPr/>
          </a:p>
          <a:p>
            <a:pPr indent="0" lvl="0" marL="0" rtl="0" algn="l">
              <a:spcBef>
                <a:spcPts val="0"/>
              </a:spcBef>
              <a:spcAft>
                <a:spcPts val="0"/>
              </a:spcAft>
              <a:buClr>
                <a:schemeClr val="dk1"/>
              </a:buClr>
              <a:buSzPts val="2600"/>
              <a:buFont typeface="Noto Sans Symbols"/>
              <a:buNone/>
            </a:pPr>
            <a:r>
              <a:rPr lang="en-US" sz="2600">
                <a:latin typeface="Comic Sans MS"/>
                <a:ea typeface="Comic Sans MS"/>
                <a:cs typeface="Comic Sans MS"/>
                <a:sym typeface="Comic Sans MS"/>
              </a:rPr>
              <a:t>	Emphasize on module functionality and performance</a:t>
            </a:r>
            <a:endParaRPr/>
          </a:p>
          <a:p>
            <a:pPr indent="0" lvl="0" marL="0" rtl="0" algn="l">
              <a:spcBef>
                <a:spcPts val="0"/>
              </a:spcBef>
              <a:spcAft>
                <a:spcPts val="0"/>
              </a:spcAft>
              <a:buNone/>
            </a:pPr>
            <a:r>
              <a:rPr lang="en-US" sz="2600">
                <a:solidFill>
                  <a:schemeClr val="hlink"/>
                </a:solidFill>
                <a:latin typeface="Comic Sans MS"/>
                <a:ea typeface="Comic Sans MS"/>
                <a:cs typeface="Comic Sans MS"/>
                <a:sym typeface="Comic Sans MS"/>
              </a:rPr>
              <a:t>Advantages</a:t>
            </a:r>
            <a:r>
              <a:rPr lang="en-US" sz="2600">
                <a:latin typeface="Comic Sans MS"/>
                <a:ea typeface="Comic Sans MS"/>
                <a:cs typeface="Comic Sans MS"/>
                <a:sym typeface="Comic Sans MS"/>
              </a:rPr>
              <a:t>: No test stubs are needed</a:t>
            </a:r>
            <a:endParaRPr/>
          </a:p>
          <a:p>
            <a:pPr indent="0" lvl="0" marL="0" rtl="0" algn="l">
              <a:spcBef>
                <a:spcPts val="0"/>
              </a:spcBef>
              <a:spcAft>
                <a:spcPts val="0"/>
              </a:spcAft>
              <a:buClr>
                <a:schemeClr val="dk1"/>
              </a:buClr>
              <a:buSzPts val="2600"/>
              <a:buFont typeface="Noto Sans Symbols"/>
              <a:buNone/>
            </a:pPr>
            <a:r>
              <a:rPr lang="en-US" sz="2600">
                <a:latin typeface="Comic Sans MS"/>
                <a:ea typeface="Comic Sans MS"/>
                <a:cs typeface="Comic Sans MS"/>
                <a:sym typeface="Comic Sans MS"/>
              </a:rPr>
              <a:t>	Errors in critical modules are found early</a:t>
            </a:r>
            <a:endParaRPr/>
          </a:p>
          <a:p>
            <a:pPr indent="0" lvl="0" marL="0" rtl="0" algn="l">
              <a:spcBef>
                <a:spcPts val="0"/>
              </a:spcBef>
              <a:spcAft>
                <a:spcPts val="0"/>
              </a:spcAft>
              <a:buNone/>
            </a:pPr>
            <a:r>
              <a:rPr lang="en-US" sz="2600">
                <a:solidFill>
                  <a:schemeClr val="hlink"/>
                </a:solidFill>
                <a:latin typeface="Comic Sans MS"/>
                <a:ea typeface="Comic Sans MS"/>
                <a:cs typeface="Comic Sans MS"/>
                <a:sym typeface="Comic Sans MS"/>
              </a:rPr>
              <a:t>Disadvantages</a:t>
            </a:r>
            <a:r>
              <a:rPr lang="en-US" sz="2600">
                <a:latin typeface="Comic Sans MS"/>
                <a:ea typeface="Comic Sans MS"/>
                <a:cs typeface="Comic Sans MS"/>
                <a:sym typeface="Comic Sans MS"/>
              </a:rPr>
              <a:t>: Test drivers are needed</a:t>
            </a:r>
            <a:endParaRPr/>
          </a:p>
          <a:p>
            <a:pPr indent="0" lvl="0" marL="0" rtl="0" algn="l">
              <a:spcBef>
                <a:spcPts val="0"/>
              </a:spcBef>
              <a:spcAft>
                <a:spcPts val="0"/>
              </a:spcAft>
              <a:buClr>
                <a:schemeClr val="dk1"/>
              </a:buClr>
              <a:buSzPts val="2000"/>
              <a:buFont typeface="Noto Sans Symbols"/>
              <a:buNone/>
            </a:pPr>
            <a:r>
              <a:rPr lang="en-US">
                <a:latin typeface="Comic Sans MS"/>
                <a:ea typeface="Comic Sans MS"/>
                <a:cs typeface="Comic Sans MS"/>
                <a:sym typeface="Comic Sans MS"/>
              </a:rPr>
              <a:t>	</a:t>
            </a:r>
            <a:r>
              <a:rPr lang="en-US" sz="2600">
                <a:latin typeface="Comic Sans MS"/>
                <a:ea typeface="Comic Sans MS"/>
                <a:cs typeface="Comic Sans MS"/>
                <a:sym typeface="Comic Sans MS"/>
              </a:rPr>
              <a:t>Interface errors are discovered late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0"/>
          <p:cNvSpPr txBox="1"/>
          <p:nvPr>
            <p:ph type="title"/>
          </p:nvPr>
        </p:nvSpPr>
        <p:spPr>
          <a:xfrm>
            <a:off x="1066800" y="205740"/>
            <a:ext cx="5413928" cy="203132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Stubs and drivers</a:t>
            </a:r>
            <a:endParaRPr/>
          </a:p>
        </p:txBody>
      </p:sp>
      <p:sp>
        <p:nvSpPr>
          <p:cNvPr id="713" name="Google Shape;713;p30"/>
          <p:cNvSpPr txBox="1"/>
          <p:nvPr>
            <p:ph idx="1" type="body"/>
          </p:nvPr>
        </p:nvSpPr>
        <p:spPr>
          <a:xfrm>
            <a:off x="762000" y="2362200"/>
            <a:ext cx="6888480" cy="123110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Stubs and drivers both are dummy modules and are only created for software test purposes. Stubs are used in top down testing approach, when one has the major module ready to test, but the sub modules are still not ready yet. Drivers are used in bottom up testing approach.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31"/>
          <p:cNvSpPr/>
          <p:nvPr/>
        </p:nvSpPr>
        <p:spPr>
          <a:xfrm>
            <a:off x="762000" y="2057400"/>
            <a:ext cx="1600200" cy="91440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Test</a:t>
            </a:r>
            <a:endParaRPr/>
          </a:p>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Drivers</a:t>
            </a:r>
            <a:endParaRPr/>
          </a:p>
        </p:txBody>
      </p:sp>
      <p:sp>
        <p:nvSpPr>
          <p:cNvPr id="720" name="Google Shape;720;p31"/>
          <p:cNvSpPr/>
          <p:nvPr/>
        </p:nvSpPr>
        <p:spPr>
          <a:xfrm>
            <a:off x="762000" y="3429000"/>
            <a:ext cx="1295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Level N</a:t>
            </a:r>
            <a:endParaRPr/>
          </a:p>
        </p:txBody>
      </p:sp>
      <p:sp>
        <p:nvSpPr>
          <p:cNvPr id="721" name="Google Shape;721;p31"/>
          <p:cNvSpPr/>
          <p:nvPr/>
        </p:nvSpPr>
        <p:spPr>
          <a:xfrm>
            <a:off x="2209800" y="5638800"/>
            <a:ext cx="15240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Level N-1</a:t>
            </a:r>
            <a:endParaRPr/>
          </a:p>
        </p:txBody>
      </p:sp>
      <p:sp>
        <p:nvSpPr>
          <p:cNvPr id="722" name="Google Shape;722;p31"/>
          <p:cNvSpPr/>
          <p:nvPr/>
        </p:nvSpPr>
        <p:spPr>
          <a:xfrm>
            <a:off x="6400800" y="5638800"/>
            <a:ext cx="14478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Level N-1</a:t>
            </a:r>
            <a:endParaRPr/>
          </a:p>
        </p:txBody>
      </p:sp>
      <p:sp>
        <p:nvSpPr>
          <p:cNvPr id="723" name="Google Shape;723;p31"/>
          <p:cNvSpPr/>
          <p:nvPr/>
        </p:nvSpPr>
        <p:spPr>
          <a:xfrm>
            <a:off x="6477000" y="3429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Level N</a:t>
            </a:r>
            <a:endParaRPr/>
          </a:p>
        </p:txBody>
      </p:sp>
      <p:sp>
        <p:nvSpPr>
          <p:cNvPr id="724" name="Google Shape;724;p31"/>
          <p:cNvSpPr/>
          <p:nvPr/>
        </p:nvSpPr>
        <p:spPr>
          <a:xfrm>
            <a:off x="3429000" y="3429000"/>
            <a:ext cx="1295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Level N</a:t>
            </a:r>
            <a:endParaRPr/>
          </a:p>
        </p:txBody>
      </p:sp>
      <p:cxnSp>
        <p:nvCxnSpPr>
          <p:cNvPr id="725" name="Google Shape;725;p31"/>
          <p:cNvCxnSpPr/>
          <p:nvPr/>
        </p:nvCxnSpPr>
        <p:spPr>
          <a:xfrm>
            <a:off x="1524000" y="29718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26" name="Google Shape;726;p31"/>
          <p:cNvCxnSpPr/>
          <p:nvPr/>
        </p:nvCxnSpPr>
        <p:spPr>
          <a:xfrm>
            <a:off x="4038600" y="29718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27" name="Google Shape;727;p31"/>
          <p:cNvCxnSpPr/>
          <p:nvPr/>
        </p:nvCxnSpPr>
        <p:spPr>
          <a:xfrm>
            <a:off x="7086600" y="29718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28" name="Google Shape;728;p31"/>
          <p:cNvCxnSpPr/>
          <p:nvPr/>
        </p:nvCxnSpPr>
        <p:spPr>
          <a:xfrm>
            <a:off x="7086600" y="4038600"/>
            <a:ext cx="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729" name="Google Shape;729;p31"/>
          <p:cNvCxnSpPr/>
          <p:nvPr/>
        </p:nvCxnSpPr>
        <p:spPr>
          <a:xfrm>
            <a:off x="6553200" y="5181600"/>
            <a:ext cx="381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30" name="Google Shape;730;p31"/>
          <p:cNvCxnSpPr/>
          <p:nvPr/>
        </p:nvCxnSpPr>
        <p:spPr>
          <a:xfrm>
            <a:off x="1752600" y="4038600"/>
            <a:ext cx="83820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731" name="Google Shape;731;p31"/>
          <p:cNvCxnSpPr/>
          <p:nvPr/>
        </p:nvCxnSpPr>
        <p:spPr>
          <a:xfrm flipH="1">
            <a:off x="2971800" y="4038600"/>
            <a:ext cx="914400" cy="1600200"/>
          </a:xfrm>
          <a:prstGeom prst="straightConnector1">
            <a:avLst/>
          </a:prstGeom>
          <a:noFill/>
          <a:ln cap="flat" cmpd="sng" w="9525">
            <a:solidFill>
              <a:schemeClr val="dk1"/>
            </a:solidFill>
            <a:prstDash val="solid"/>
            <a:miter lim="800000"/>
            <a:headEnd len="med" w="med" type="none"/>
            <a:tailEnd len="med" w="med" type="none"/>
          </a:ln>
        </p:spPr>
      </p:cxnSp>
      <p:cxnSp>
        <p:nvCxnSpPr>
          <p:cNvPr id="732" name="Google Shape;732;p31"/>
          <p:cNvCxnSpPr/>
          <p:nvPr/>
        </p:nvCxnSpPr>
        <p:spPr>
          <a:xfrm>
            <a:off x="1676400" y="5257800"/>
            <a:ext cx="533400" cy="457200"/>
          </a:xfrm>
          <a:prstGeom prst="straightConnector1">
            <a:avLst/>
          </a:prstGeom>
          <a:noFill/>
          <a:ln cap="flat" cmpd="sng" w="9525">
            <a:solidFill>
              <a:schemeClr val="dk1"/>
            </a:solidFill>
            <a:prstDash val="solid"/>
            <a:miter lim="800000"/>
            <a:headEnd len="med" w="med" type="none"/>
            <a:tailEnd len="med" w="med" type="none"/>
          </a:ln>
        </p:spPr>
      </p:cxnSp>
      <p:sp>
        <p:nvSpPr>
          <p:cNvPr id="733" name="Google Shape;733;p31"/>
          <p:cNvSpPr/>
          <p:nvPr/>
        </p:nvSpPr>
        <p:spPr>
          <a:xfrm>
            <a:off x="5105400" y="4419600"/>
            <a:ext cx="1600200" cy="91440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Test</a:t>
            </a:r>
            <a:endParaRPr/>
          </a:p>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Drivers</a:t>
            </a:r>
            <a:endParaRPr/>
          </a:p>
        </p:txBody>
      </p:sp>
      <p:sp>
        <p:nvSpPr>
          <p:cNvPr id="734" name="Google Shape;734;p31"/>
          <p:cNvSpPr/>
          <p:nvPr/>
        </p:nvSpPr>
        <p:spPr>
          <a:xfrm>
            <a:off x="381000" y="4495800"/>
            <a:ext cx="1600200" cy="91440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Test</a:t>
            </a:r>
            <a:endParaRPr/>
          </a:p>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Drivers</a:t>
            </a:r>
            <a:endParaRPr/>
          </a:p>
        </p:txBody>
      </p:sp>
      <p:sp>
        <p:nvSpPr>
          <p:cNvPr id="735" name="Google Shape;735;p31"/>
          <p:cNvSpPr/>
          <p:nvPr/>
        </p:nvSpPr>
        <p:spPr>
          <a:xfrm>
            <a:off x="6324600" y="2057400"/>
            <a:ext cx="1600200" cy="91440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Test</a:t>
            </a:r>
            <a:endParaRPr/>
          </a:p>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Drivers</a:t>
            </a:r>
            <a:endParaRPr/>
          </a:p>
        </p:txBody>
      </p:sp>
      <p:sp>
        <p:nvSpPr>
          <p:cNvPr id="736" name="Google Shape;736;p31"/>
          <p:cNvSpPr/>
          <p:nvPr/>
        </p:nvSpPr>
        <p:spPr>
          <a:xfrm>
            <a:off x="3276600" y="2057400"/>
            <a:ext cx="1600200" cy="91440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Test</a:t>
            </a:r>
            <a:endParaRPr/>
          </a:p>
          <a:p>
            <a:pPr indent="0" lvl="0" marL="0" marR="0" rtl="0" algn="ctr">
              <a:spcBef>
                <a:spcPts val="0"/>
              </a:spcBef>
              <a:spcAft>
                <a:spcPts val="0"/>
              </a:spcAft>
              <a:buNone/>
            </a:pPr>
            <a:r>
              <a:rPr lang="en-US" sz="2400">
                <a:solidFill>
                  <a:schemeClr val="dk1"/>
                </a:solidFill>
                <a:latin typeface="Comic Sans MS"/>
                <a:ea typeface="Comic Sans MS"/>
                <a:cs typeface="Comic Sans MS"/>
                <a:sym typeface="Comic Sans MS"/>
              </a:rPr>
              <a:t>Drivers</a:t>
            </a:r>
            <a:endParaRPr/>
          </a:p>
        </p:txBody>
      </p:sp>
      <p:sp>
        <p:nvSpPr>
          <p:cNvPr id="737" name="Google Shape;737;p31"/>
          <p:cNvSpPr txBox="1"/>
          <p:nvPr/>
        </p:nvSpPr>
        <p:spPr>
          <a:xfrm>
            <a:off x="3108325" y="808038"/>
            <a:ext cx="27670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Bottom-up testing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1" name="Shape 741"/>
        <p:cNvGrpSpPr/>
        <p:nvPr/>
      </p:nvGrpSpPr>
      <p:grpSpPr>
        <a:xfrm>
          <a:off x="0" y="0"/>
          <a:ext cx="0" cy="0"/>
          <a:chOff x="0" y="0"/>
          <a:chExt cx="0" cy="0"/>
        </a:xfrm>
      </p:grpSpPr>
      <p:sp>
        <p:nvSpPr>
          <p:cNvPr id="742" name="Google Shape;742;p32"/>
          <p:cNvSpPr txBox="1"/>
          <p:nvPr>
            <p:ph type="title"/>
          </p:nvPr>
        </p:nvSpPr>
        <p:spPr>
          <a:xfrm>
            <a:off x="2555239" y="388620"/>
            <a:ext cx="4028440"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System Testing</a:t>
            </a:r>
            <a:endParaRPr sz="6000"/>
          </a:p>
        </p:txBody>
      </p:sp>
      <p:sp>
        <p:nvSpPr>
          <p:cNvPr id="743" name="Google Shape;743;p32"/>
          <p:cNvSpPr txBox="1"/>
          <p:nvPr/>
        </p:nvSpPr>
        <p:spPr>
          <a:xfrm>
            <a:off x="878839" y="2052066"/>
            <a:ext cx="7073900" cy="1366520"/>
          </a:xfrm>
          <a:prstGeom prst="rect">
            <a:avLst/>
          </a:prstGeom>
          <a:noFill/>
          <a:ln>
            <a:noFill/>
          </a:ln>
        </p:spPr>
        <p:txBody>
          <a:bodyPr anchorCtr="0" anchor="t" bIns="0" lIns="0" spcFirstLastPara="1" rIns="0" wrap="square" tIns="0">
            <a:spAutoFit/>
          </a:bodyPr>
          <a:lstStyle/>
          <a:p>
            <a:pPr indent="0" lvl="0" marL="12700" marR="5080" rtl="0" algn="l">
              <a:lnSpc>
                <a:spcPct val="96071"/>
              </a:lnSpc>
              <a:spcBef>
                <a:spcPts val="0"/>
              </a:spcBef>
              <a:spcAft>
                <a:spcPts val="0"/>
              </a:spcAft>
              <a:buNone/>
            </a:pPr>
            <a:r>
              <a:rPr lang="en-US" sz="2800">
                <a:solidFill>
                  <a:schemeClr val="dk1"/>
                </a:solidFill>
                <a:latin typeface="Garamond"/>
                <a:ea typeface="Garamond"/>
                <a:cs typeface="Garamond"/>
                <a:sym typeface="Garamond"/>
              </a:rPr>
              <a:t>After	completing </a:t>
            </a:r>
            <a:r>
              <a:rPr b="1" lang="en-US" sz="2800" u="sng">
                <a:solidFill>
                  <a:schemeClr val="dk1"/>
                </a:solidFill>
                <a:latin typeface="Garamond"/>
                <a:ea typeface="Garamond"/>
                <a:cs typeface="Garamond"/>
                <a:sym typeface="Garamond"/>
              </a:rPr>
              <a:t>Unit </a:t>
            </a:r>
            <a:r>
              <a:rPr lang="en-US" sz="2800">
                <a:solidFill>
                  <a:schemeClr val="dk1"/>
                </a:solidFill>
                <a:latin typeface="Garamond"/>
                <a:ea typeface="Garamond"/>
                <a:cs typeface="Garamond"/>
                <a:sym typeface="Garamond"/>
              </a:rPr>
              <a:t>and </a:t>
            </a:r>
            <a:r>
              <a:rPr b="1" lang="en-US" sz="2800" u="sng">
                <a:solidFill>
                  <a:schemeClr val="dk1"/>
                </a:solidFill>
                <a:latin typeface="Garamond"/>
                <a:ea typeface="Garamond"/>
                <a:cs typeface="Garamond"/>
                <a:sym typeface="Garamond"/>
              </a:rPr>
              <a:t>Integration </a:t>
            </a:r>
            <a:r>
              <a:rPr lang="en-US" sz="2800">
                <a:solidFill>
                  <a:schemeClr val="dk1"/>
                </a:solidFill>
                <a:latin typeface="Garamond"/>
                <a:ea typeface="Garamond"/>
                <a:cs typeface="Garamond"/>
                <a:sym typeface="Garamond"/>
              </a:rPr>
              <a:t>testing  through white box testing techniques development  team release an .exe build (all integrated module) to  perform black box testing.</a:t>
            </a:r>
            <a:endParaRPr sz="2800">
              <a:solidFill>
                <a:schemeClr val="dk1"/>
              </a:solidFill>
              <a:latin typeface="Garamond"/>
              <a:ea typeface="Garamond"/>
              <a:cs typeface="Garamond"/>
              <a:sym typeface="Garamond"/>
            </a:endParaRPr>
          </a:p>
        </p:txBody>
      </p:sp>
      <p:sp>
        <p:nvSpPr>
          <p:cNvPr id="744" name="Google Shape;744;p32"/>
          <p:cNvSpPr txBox="1"/>
          <p:nvPr/>
        </p:nvSpPr>
        <p:spPr>
          <a:xfrm>
            <a:off x="535940" y="3836670"/>
            <a:ext cx="132715" cy="148717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745" name="Google Shape;745;p32"/>
          <p:cNvSpPr txBox="1"/>
          <p:nvPr/>
        </p:nvSpPr>
        <p:spPr>
          <a:xfrm>
            <a:off x="878839" y="3850619"/>
            <a:ext cx="2816225" cy="1489710"/>
          </a:xfrm>
          <a:prstGeom prst="rect">
            <a:avLst/>
          </a:prstGeom>
          <a:noFill/>
          <a:ln>
            <a:noFill/>
          </a:ln>
        </p:spPr>
        <p:txBody>
          <a:bodyPr anchorCtr="0" anchor="t" bIns="0" lIns="0" spcFirstLastPara="1" rIns="0" wrap="square" tIns="0">
            <a:spAutoFit/>
          </a:bodyPr>
          <a:lstStyle/>
          <a:p>
            <a:pPr indent="0" lvl="0" marL="12700" marR="5080" rtl="0" algn="l">
              <a:lnSpc>
                <a:spcPct val="100699"/>
              </a:lnSpc>
              <a:spcBef>
                <a:spcPts val="0"/>
              </a:spcBef>
              <a:spcAft>
                <a:spcPts val="0"/>
              </a:spcAft>
              <a:buNone/>
            </a:pPr>
            <a:r>
              <a:rPr lang="en-US" sz="2400">
                <a:solidFill>
                  <a:schemeClr val="dk1"/>
                </a:solidFill>
                <a:latin typeface="Arial"/>
                <a:ea typeface="Arial"/>
                <a:cs typeface="Arial"/>
                <a:sym typeface="Arial"/>
              </a:rPr>
              <a:t>Usability Testing  Functional Testing  Performance Testing  Security Testing</a:t>
            </a:r>
            <a:endParaRPr sz="24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9" name="Shape 749"/>
        <p:cNvGrpSpPr/>
        <p:nvPr/>
      </p:nvGrpSpPr>
      <p:grpSpPr>
        <a:xfrm>
          <a:off x="0" y="0"/>
          <a:ext cx="0" cy="0"/>
          <a:chOff x="0" y="0"/>
          <a:chExt cx="0" cy="0"/>
        </a:xfrm>
      </p:grpSpPr>
      <p:sp>
        <p:nvSpPr>
          <p:cNvPr id="750" name="Google Shape;750;p33"/>
          <p:cNvSpPr txBox="1"/>
          <p:nvPr>
            <p:ph type="title"/>
          </p:nvPr>
        </p:nvSpPr>
        <p:spPr>
          <a:xfrm>
            <a:off x="2296160" y="0"/>
            <a:ext cx="4695825"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Usability Testing</a:t>
            </a:r>
            <a:endParaRPr sz="6000"/>
          </a:p>
        </p:txBody>
      </p:sp>
      <p:sp>
        <p:nvSpPr>
          <p:cNvPr id="751" name="Google Shape;751;p33"/>
          <p:cNvSpPr txBox="1"/>
          <p:nvPr/>
        </p:nvSpPr>
        <p:spPr>
          <a:xfrm>
            <a:off x="78739" y="1345946"/>
            <a:ext cx="8919845" cy="4512310"/>
          </a:xfrm>
          <a:prstGeom prst="rect">
            <a:avLst/>
          </a:prstGeom>
          <a:noFill/>
          <a:ln>
            <a:noFill/>
          </a:ln>
        </p:spPr>
        <p:txBody>
          <a:bodyPr anchorCtr="0" anchor="t" bIns="0" lIns="0" spcFirstLastPara="1" rIns="0" wrap="square" tIns="0">
            <a:spAutoFit/>
          </a:bodyPr>
          <a:lstStyle/>
          <a:p>
            <a:pPr indent="0" lvl="0" marL="355600" marR="435609" rtl="0" algn="l">
              <a:lnSpc>
                <a:spcPct val="107916"/>
              </a:lnSpc>
              <a:spcBef>
                <a:spcPts val="0"/>
              </a:spcBef>
              <a:spcAft>
                <a:spcPts val="0"/>
              </a:spcAft>
              <a:buNone/>
            </a:pPr>
            <a:r>
              <a:rPr lang="en-US" sz="2400">
                <a:solidFill>
                  <a:schemeClr val="dk1"/>
                </a:solidFill>
                <a:latin typeface="Garamond"/>
                <a:ea typeface="Garamond"/>
                <a:cs typeface="Garamond"/>
                <a:sym typeface="Garamond"/>
              </a:rPr>
              <a:t>During this test, testing team concentrates on the user friendliness of  build interface. It consists of  following sub tests.</a:t>
            </a:r>
            <a:endParaRPr sz="2400">
              <a:solidFill>
                <a:schemeClr val="dk1"/>
              </a:solidFill>
              <a:latin typeface="Garamond"/>
              <a:ea typeface="Garamond"/>
              <a:cs typeface="Garamond"/>
              <a:sym typeface="Garamond"/>
            </a:endParaRPr>
          </a:p>
          <a:p>
            <a:pPr indent="0" lvl="0" marL="0" marR="0" rtl="0" algn="l">
              <a:lnSpc>
                <a:spcPct val="100000"/>
              </a:lnSpc>
              <a:spcBef>
                <a:spcPts val="20"/>
              </a:spcBef>
              <a:spcAft>
                <a:spcPts val="0"/>
              </a:spcAft>
              <a:buNone/>
            </a:pPr>
            <a:r>
              <a:t/>
            </a:r>
            <a:endParaRPr sz="3200">
              <a:solidFill>
                <a:schemeClr val="dk1"/>
              </a:solidFill>
              <a:latin typeface="Times New Roman"/>
              <a:ea typeface="Times New Roman"/>
              <a:cs typeface="Times New Roman"/>
              <a:sym typeface="Times New Roman"/>
            </a:endParaRPr>
          </a:p>
          <a:p>
            <a:pPr indent="-342900" lvl="0" marL="355600" marR="5080" rtl="0" algn="l">
              <a:lnSpc>
                <a:spcPct val="91400"/>
              </a:lnSpc>
              <a:spcBef>
                <a:spcPts val="0"/>
              </a:spcBef>
              <a:spcAft>
                <a:spcPts val="0"/>
              </a:spcAft>
              <a:buClr>
                <a:schemeClr val="dk1"/>
              </a:buClr>
              <a:buSzPts val="2800"/>
              <a:buFont typeface="Garamond"/>
              <a:buChar char="•"/>
            </a:pPr>
            <a:r>
              <a:rPr b="1" lang="en-US" sz="2800">
                <a:solidFill>
                  <a:schemeClr val="dk1"/>
                </a:solidFill>
                <a:latin typeface="Garamond"/>
                <a:ea typeface="Garamond"/>
                <a:cs typeface="Garamond"/>
                <a:sym typeface="Garamond"/>
              </a:rPr>
              <a:t>User Interface Test: </a:t>
            </a:r>
            <a:r>
              <a:rPr lang="en-US" sz="2400">
                <a:solidFill>
                  <a:schemeClr val="dk1"/>
                </a:solidFill>
                <a:latin typeface="Garamond"/>
                <a:ea typeface="Garamond"/>
                <a:cs typeface="Garamond"/>
                <a:sym typeface="Garamond"/>
              </a:rPr>
              <a:t>Ease of use (screens should be understandable  to operate by End User)</a:t>
            </a:r>
            <a:endParaRPr sz="2400">
              <a:solidFill>
                <a:schemeClr val="dk1"/>
              </a:solidFill>
              <a:latin typeface="Garamond"/>
              <a:ea typeface="Garamond"/>
              <a:cs typeface="Garamond"/>
              <a:sym typeface="Garamond"/>
            </a:endParaRPr>
          </a:p>
          <a:p>
            <a:pPr indent="0" lvl="0" marL="0" marR="0" rtl="0" algn="l">
              <a:lnSpc>
                <a:spcPct val="100000"/>
              </a:lnSpc>
              <a:spcBef>
                <a:spcPts val="0"/>
              </a:spcBef>
              <a:spcAft>
                <a:spcPts val="0"/>
              </a:spcAft>
              <a:buClr>
                <a:schemeClr val="dk1"/>
              </a:buClr>
              <a:buSzPts val="3050"/>
              <a:buFont typeface="Garamond"/>
              <a:buNone/>
            </a:pPr>
            <a:r>
              <a:t/>
            </a:r>
            <a:endParaRPr sz="3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800"/>
              <a:buFont typeface="Garamond"/>
              <a:buChar char="•"/>
            </a:pPr>
            <a:r>
              <a:rPr b="1" lang="en-US" sz="2800">
                <a:solidFill>
                  <a:schemeClr val="dk1"/>
                </a:solidFill>
                <a:latin typeface="Garamond"/>
                <a:ea typeface="Garamond"/>
                <a:cs typeface="Garamond"/>
                <a:sym typeface="Garamond"/>
              </a:rPr>
              <a:t>Look &amp; Feel :-	</a:t>
            </a:r>
            <a:r>
              <a:rPr lang="en-US" sz="2400">
                <a:solidFill>
                  <a:schemeClr val="dk1"/>
                </a:solidFill>
                <a:latin typeface="Garamond"/>
                <a:ea typeface="Garamond"/>
                <a:cs typeface="Garamond"/>
                <a:sym typeface="Garamond"/>
              </a:rPr>
              <a:t>attractive</a:t>
            </a:r>
            <a:endParaRPr sz="2400">
              <a:solidFill>
                <a:schemeClr val="dk1"/>
              </a:solidFill>
              <a:latin typeface="Garamond"/>
              <a:ea typeface="Garamond"/>
              <a:cs typeface="Garamond"/>
              <a:sym typeface="Garamond"/>
            </a:endParaRPr>
          </a:p>
          <a:p>
            <a:pPr indent="0" lvl="0" marL="0" marR="0" rtl="0" algn="l">
              <a:lnSpc>
                <a:spcPct val="100000"/>
              </a:lnSpc>
              <a:spcBef>
                <a:spcPts val="50"/>
              </a:spcBef>
              <a:spcAft>
                <a:spcPts val="0"/>
              </a:spcAft>
              <a:buClr>
                <a:schemeClr val="dk1"/>
              </a:buClr>
              <a:buSzPts val="3050"/>
              <a:buFont typeface="Garamond"/>
              <a:buNone/>
            </a:pPr>
            <a:r>
              <a:t/>
            </a:r>
            <a:endParaRPr sz="3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800"/>
              <a:buFont typeface="Garamond"/>
              <a:buChar char="•"/>
            </a:pPr>
            <a:r>
              <a:rPr b="1" lang="en-US" sz="2800">
                <a:solidFill>
                  <a:schemeClr val="dk1"/>
                </a:solidFill>
                <a:latin typeface="Garamond"/>
                <a:ea typeface="Garamond"/>
                <a:cs typeface="Garamond"/>
                <a:sym typeface="Garamond"/>
              </a:rPr>
              <a:t>Speed in interface :-	</a:t>
            </a:r>
            <a:r>
              <a:rPr lang="en-US" sz="2400">
                <a:solidFill>
                  <a:schemeClr val="dk1"/>
                </a:solidFill>
                <a:latin typeface="Garamond"/>
                <a:ea typeface="Garamond"/>
                <a:cs typeface="Garamond"/>
                <a:sym typeface="Garamond"/>
              </a:rPr>
              <a:t>Less number of  task to complete task</a:t>
            </a:r>
            <a:endParaRPr sz="2400">
              <a:solidFill>
                <a:schemeClr val="dk1"/>
              </a:solidFill>
              <a:latin typeface="Garamond"/>
              <a:ea typeface="Garamond"/>
              <a:cs typeface="Garamond"/>
              <a:sym typeface="Garamond"/>
            </a:endParaRPr>
          </a:p>
          <a:p>
            <a:pPr indent="0" lvl="0" marL="0" marR="0" rtl="0" algn="l">
              <a:lnSpc>
                <a:spcPct val="100000"/>
              </a:lnSpc>
              <a:spcBef>
                <a:spcPts val="50"/>
              </a:spcBef>
              <a:spcAft>
                <a:spcPts val="0"/>
              </a:spcAft>
              <a:buClr>
                <a:schemeClr val="dk1"/>
              </a:buClr>
              <a:buSzPts val="3050"/>
              <a:buFont typeface="Garamond"/>
              <a:buNone/>
            </a:pPr>
            <a:r>
              <a:t/>
            </a:r>
            <a:endParaRPr sz="3050">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2800"/>
              <a:buFont typeface="Garamond"/>
              <a:buChar char="•"/>
            </a:pPr>
            <a:r>
              <a:rPr b="1" lang="en-US" sz="2800">
                <a:solidFill>
                  <a:schemeClr val="dk1"/>
                </a:solidFill>
                <a:latin typeface="Garamond"/>
                <a:ea typeface="Garamond"/>
                <a:cs typeface="Garamond"/>
                <a:sym typeface="Garamond"/>
              </a:rPr>
              <a:t>Manual Support Test :-	</a:t>
            </a:r>
            <a:r>
              <a:rPr lang="en-US" sz="2400">
                <a:solidFill>
                  <a:schemeClr val="dk1"/>
                </a:solidFill>
                <a:latin typeface="Garamond"/>
                <a:ea typeface="Garamond"/>
                <a:cs typeface="Garamond"/>
                <a:sym typeface="Garamond"/>
              </a:rPr>
              <a:t>Context sensitiveness of user manual.</a:t>
            </a:r>
            <a:endParaRPr sz="2400">
              <a:solidFill>
                <a:schemeClr val="dk1"/>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5" name="Shape 755"/>
        <p:cNvGrpSpPr/>
        <p:nvPr/>
      </p:nvGrpSpPr>
      <p:grpSpPr>
        <a:xfrm>
          <a:off x="0" y="0"/>
          <a:ext cx="0" cy="0"/>
          <a:chOff x="0" y="0"/>
          <a:chExt cx="0" cy="0"/>
        </a:xfrm>
      </p:grpSpPr>
      <p:sp>
        <p:nvSpPr>
          <p:cNvPr id="756" name="Google Shape;756;p34"/>
          <p:cNvSpPr txBox="1"/>
          <p:nvPr>
            <p:ph type="title"/>
          </p:nvPr>
        </p:nvSpPr>
        <p:spPr>
          <a:xfrm>
            <a:off x="3296920" y="0"/>
            <a:ext cx="3303904" cy="11049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Functional</a:t>
            </a:r>
            <a:endParaRPr/>
          </a:p>
        </p:txBody>
      </p:sp>
      <p:sp>
        <p:nvSpPr>
          <p:cNvPr id="757" name="Google Shape;757;p34"/>
          <p:cNvSpPr txBox="1"/>
          <p:nvPr/>
        </p:nvSpPr>
        <p:spPr>
          <a:xfrm>
            <a:off x="3957320" y="995679"/>
            <a:ext cx="1990725" cy="100584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i="1" lang="en-US" sz="6000">
                <a:solidFill>
                  <a:srgbClr val="33CCFF"/>
                </a:solidFill>
                <a:latin typeface="Corsiva"/>
                <a:ea typeface="Corsiva"/>
                <a:cs typeface="Corsiva"/>
                <a:sym typeface="Corsiva"/>
              </a:rPr>
              <a:t>Testing</a:t>
            </a:r>
            <a:endParaRPr sz="6000">
              <a:solidFill>
                <a:schemeClr val="dk1"/>
              </a:solidFill>
              <a:latin typeface="Corsiva"/>
              <a:ea typeface="Corsiva"/>
              <a:cs typeface="Corsiva"/>
              <a:sym typeface="Corsiva"/>
            </a:endParaRPr>
          </a:p>
        </p:txBody>
      </p:sp>
      <p:sp>
        <p:nvSpPr>
          <p:cNvPr id="758" name="Google Shape;758;p34"/>
          <p:cNvSpPr txBox="1"/>
          <p:nvPr/>
        </p:nvSpPr>
        <p:spPr>
          <a:xfrm>
            <a:off x="231140" y="17703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59" name="Google Shape;759;p34"/>
          <p:cNvSpPr txBox="1"/>
          <p:nvPr/>
        </p:nvSpPr>
        <p:spPr>
          <a:xfrm>
            <a:off x="574040" y="1874377"/>
            <a:ext cx="3386454" cy="616585"/>
          </a:xfrm>
          <a:prstGeom prst="rect">
            <a:avLst/>
          </a:prstGeom>
          <a:noFill/>
          <a:ln>
            <a:noFill/>
          </a:ln>
        </p:spPr>
        <p:txBody>
          <a:bodyPr anchorCtr="0" anchor="t" bIns="0" lIns="0" spcFirstLastPara="1" rIns="0" wrap="square" tIns="0">
            <a:spAutoFit/>
          </a:bodyPr>
          <a:lstStyle/>
          <a:p>
            <a:pPr indent="0" lvl="0" marL="12700" marR="5080" rtl="0" algn="l">
              <a:lnSpc>
                <a:spcPct val="79900"/>
              </a:lnSpc>
              <a:spcBef>
                <a:spcPts val="0"/>
              </a:spcBef>
              <a:spcAft>
                <a:spcPts val="0"/>
              </a:spcAft>
              <a:buNone/>
            </a:pPr>
            <a:r>
              <a:rPr lang="en-US" sz="2400">
                <a:solidFill>
                  <a:schemeClr val="dk1"/>
                </a:solidFill>
                <a:latin typeface="Garamond"/>
                <a:ea typeface="Garamond"/>
                <a:cs typeface="Garamond"/>
                <a:sym typeface="Garamond"/>
              </a:rPr>
              <a:t>The process of checking the  behavior of the application.</a:t>
            </a:r>
            <a:endParaRPr sz="2400">
              <a:solidFill>
                <a:schemeClr val="dk1"/>
              </a:solidFill>
              <a:latin typeface="Garamond"/>
              <a:ea typeface="Garamond"/>
              <a:cs typeface="Garamond"/>
              <a:sym typeface="Garamond"/>
            </a:endParaRPr>
          </a:p>
        </p:txBody>
      </p:sp>
      <p:sp>
        <p:nvSpPr>
          <p:cNvPr id="760" name="Google Shape;760;p34"/>
          <p:cNvSpPr txBox="1"/>
          <p:nvPr/>
        </p:nvSpPr>
        <p:spPr>
          <a:xfrm>
            <a:off x="231140" y="27990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61" name="Google Shape;761;p34"/>
          <p:cNvSpPr txBox="1"/>
          <p:nvPr/>
        </p:nvSpPr>
        <p:spPr>
          <a:xfrm>
            <a:off x="574040" y="2903077"/>
            <a:ext cx="3726179" cy="616585"/>
          </a:xfrm>
          <a:prstGeom prst="rect">
            <a:avLst/>
          </a:prstGeom>
          <a:noFill/>
          <a:ln>
            <a:noFill/>
          </a:ln>
        </p:spPr>
        <p:txBody>
          <a:bodyPr anchorCtr="0" anchor="t" bIns="0" lIns="0" spcFirstLastPara="1" rIns="0" wrap="square" tIns="0">
            <a:spAutoFit/>
          </a:bodyPr>
          <a:lstStyle/>
          <a:p>
            <a:pPr indent="0" lvl="0" marL="12700" marR="5080" rtl="0" algn="l">
              <a:lnSpc>
                <a:spcPct val="79900"/>
              </a:lnSpc>
              <a:spcBef>
                <a:spcPts val="0"/>
              </a:spcBef>
              <a:spcAft>
                <a:spcPts val="0"/>
              </a:spcAft>
              <a:buNone/>
            </a:pPr>
            <a:r>
              <a:rPr lang="en-US" sz="2400">
                <a:solidFill>
                  <a:schemeClr val="dk1"/>
                </a:solidFill>
                <a:latin typeface="Garamond"/>
                <a:ea typeface="Garamond"/>
                <a:cs typeface="Garamond"/>
                <a:sym typeface="Garamond"/>
              </a:rPr>
              <a:t>It is geared to functional  requirements of an application.</a:t>
            </a:r>
            <a:endParaRPr sz="2400">
              <a:solidFill>
                <a:schemeClr val="dk1"/>
              </a:solidFill>
              <a:latin typeface="Garamond"/>
              <a:ea typeface="Garamond"/>
              <a:cs typeface="Garamond"/>
              <a:sym typeface="Garamond"/>
            </a:endParaRPr>
          </a:p>
        </p:txBody>
      </p:sp>
      <p:sp>
        <p:nvSpPr>
          <p:cNvPr id="762" name="Google Shape;762;p34"/>
          <p:cNvSpPr txBox="1"/>
          <p:nvPr/>
        </p:nvSpPr>
        <p:spPr>
          <a:xfrm>
            <a:off x="231140" y="38277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63" name="Google Shape;763;p34"/>
          <p:cNvSpPr txBox="1"/>
          <p:nvPr/>
        </p:nvSpPr>
        <p:spPr>
          <a:xfrm>
            <a:off x="574040" y="3931777"/>
            <a:ext cx="3279775" cy="616585"/>
          </a:xfrm>
          <a:prstGeom prst="rect">
            <a:avLst/>
          </a:prstGeom>
          <a:noFill/>
          <a:ln>
            <a:noFill/>
          </a:ln>
        </p:spPr>
        <p:txBody>
          <a:bodyPr anchorCtr="0" anchor="t" bIns="0" lIns="0" spcFirstLastPara="1" rIns="0" wrap="square" tIns="0">
            <a:spAutoFit/>
          </a:bodyPr>
          <a:lstStyle/>
          <a:p>
            <a:pPr indent="0" lvl="0" marL="12700" marR="5080" rtl="0" algn="l">
              <a:lnSpc>
                <a:spcPct val="79900"/>
              </a:lnSpc>
              <a:spcBef>
                <a:spcPts val="0"/>
              </a:spcBef>
              <a:spcAft>
                <a:spcPts val="0"/>
              </a:spcAft>
              <a:buNone/>
            </a:pPr>
            <a:r>
              <a:rPr lang="en-US" sz="2400">
                <a:solidFill>
                  <a:schemeClr val="dk1"/>
                </a:solidFill>
                <a:latin typeface="Garamond"/>
                <a:ea typeface="Garamond"/>
                <a:cs typeface="Garamond"/>
                <a:sym typeface="Garamond"/>
              </a:rPr>
              <a:t>To check the correctness of  outputs.</a:t>
            </a:r>
            <a:endParaRPr sz="2400">
              <a:solidFill>
                <a:schemeClr val="dk1"/>
              </a:solidFill>
              <a:latin typeface="Garamond"/>
              <a:ea typeface="Garamond"/>
              <a:cs typeface="Garamond"/>
              <a:sym typeface="Garamond"/>
            </a:endParaRPr>
          </a:p>
        </p:txBody>
      </p:sp>
      <p:sp>
        <p:nvSpPr>
          <p:cNvPr id="764" name="Google Shape;764;p34"/>
          <p:cNvSpPr txBox="1"/>
          <p:nvPr/>
        </p:nvSpPr>
        <p:spPr>
          <a:xfrm>
            <a:off x="231140" y="48564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65" name="Google Shape;765;p34"/>
          <p:cNvSpPr txBox="1"/>
          <p:nvPr/>
        </p:nvSpPr>
        <p:spPr>
          <a:xfrm>
            <a:off x="574040" y="4886959"/>
            <a:ext cx="3716020" cy="691515"/>
          </a:xfrm>
          <a:prstGeom prst="rect">
            <a:avLst/>
          </a:prstGeom>
          <a:noFill/>
          <a:ln>
            <a:noFill/>
          </a:ln>
        </p:spPr>
        <p:txBody>
          <a:bodyPr anchorCtr="0" anchor="t" bIns="0" lIns="0" spcFirstLastPara="1" rIns="0" wrap="square" tIns="0">
            <a:spAutoFit/>
          </a:bodyPr>
          <a:lstStyle/>
          <a:p>
            <a:pPr indent="0" lvl="0" marL="12700" marR="0" rtl="0" algn="l">
              <a:lnSpc>
                <a:spcPct val="108124"/>
              </a:lnSpc>
              <a:spcBef>
                <a:spcPts val="0"/>
              </a:spcBef>
              <a:spcAft>
                <a:spcPts val="0"/>
              </a:spcAft>
              <a:buNone/>
            </a:pPr>
            <a:r>
              <a:rPr lang="en-US" sz="2400">
                <a:solidFill>
                  <a:schemeClr val="dk1"/>
                </a:solidFill>
                <a:latin typeface="Garamond"/>
                <a:ea typeface="Garamond"/>
                <a:cs typeface="Garamond"/>
                <a:sym typeface="Garamond"/>
              </a:rPr>
              <a:t>Data validation and Integration</a:t>
            </a:r>
            <a:endParaRPr sz="2400">
              <a:solidFill>
                <a:schemeClr val="dk1"/>
              </a:solidFill>
              <a:latin typeface="Garamond"/>
              <a:ea typeface="Garamond"/>
              <a:cs typeface="Garamond"/>
              <a:sym typeface="Garamond"/>
            </a:endParaRPr>
          </a:p>
          <a:p>
            <a:pPr indent="0" lvl="0" marL="12700" marR="0" rtl="0" algn="l">
              <a:lnSpc>
                <a:spcPct val="108124"/>
              </a:lnSpc>
              <a:spcBef>
                <a:spcPts val="0"/>
              </a:spcBef>
              <a:spcAft>
                <a:spcPts val="0"/>
              </a:spcAft>
              <a:buNone/>
            </a:pPr>
            <a:r>
              <a:rPr lang="en-US" sz="2400">
                <a:solidFill>
                  <a:schemeClr val="dk1"/>
                </a:solidFill>
                <a:latin typeface="Garamond"/>
                <a:ea typeface="Garamond"/>
                <a:cs typeface="Garamond"/>
                <a:sym typeface="Garamond"/>
              </a:rPr>
              <a:t>i.e. inputs are correct or not.</a:t>
            </a:r>
            <a:endParaRPr sz="2400">
              <a:solidFill>
                <a:schemeClr val="dk1"/>
              </a:solidFill>
              <a:latin typeface="Garamond"/>
              <a:ea typeface="Garamond"/>
              <a:cs typeface="Garamond"/>
              <a:sym typeface="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9" name="Shape 769"/>
        <p:cNvGrpSpPr/>
        <p:nvPr/>
      </p:nvGrpSpPr>
      <p:grpSpPr>
        <a:xfrm>
          <a:off x="0" y="0"/>
          <a:ext cx="0" cy="0"/>
          <a:chOff x="0" y="0"/>
          <a:chExt cx="0" cy="0"/>
        </a:xfrm>
      </p:grpSpPr>
      <p:sp>
        <p:nvSpPr>
          <p:cNvPr id="770" name="Google Shape;770;p35"/>
          <p:cNvSpPr txBox="1"/>
          <p:nvPr>
            <p:ph type="title"/>
          </p:nvPr>
        </p:nvSpPr>
        <p:spPr>
          <a:xfrm>
            <a:off x="1861820" y="304800"/>
            <a:ext cx="5488305"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Performance Testing</a:t>
            </a:r>
            <a:endParaRPr sz="6000"/>
          </a:p>
        </p:txBody>
      </p:sp>
      <p:sp>
        <p:nvSpPr>
          <p:cNvPr id="771" name="Google Shape;771;p35"/>
          <p:cNvSpPr txBox="1"/>
          <p:nvPr/>
        </p:nvSpPr>
        <p:spPr>
          <a:xfrm>
            <a:off x="78739" y="15417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72" name="Google Shape;772;p35"/>
          <p:cNvSpPr txBox="1"/>
          <p:nvPr/>
        </p:nvSpPr>
        <p:spPr>
          <a:xfrm>
            <a:off x="421640" y="1645777"/>
            <a:ext cx="8226425" cy="876935"/>
          </a:xfrm>
          <a:prstGeom prst="rect">
            <a:avLst/>
          </a:prstGeom>
          <a:noFill/>
          <a:ln>
            <a:noFill/>
          </a:ln>
        </p:spPr>
        <p:txBody>
          <a:bodyPr anchorCtr="0" anchor="t" bIns="0" lIns="0" spcFirstLastPara="1" rIns="0" wrap="square" tIns="0">
            <a:spAutoFit/>
          </a:bodyPr>
          <a:lstStyle/>
          <a:p>
            <a:pPr indent="0" lvl="0" marL="12700" marR="5080" rtl="0" algn="just">
              <a:lnSpc>
                <a:spcPct val="79900"/>
              </a:lnSpc>
              <a:spcBef>
                <a:spcPts val="0"/>
              </a:spcBef>
              <a:spcAft>
                <a:spcPts val="0"/>
              </a:spcAft>
              <a:buNone/>
            </a:pPr>
            <a:r>
              <a:rPr b="1" lang="en-US" sz="2400">
                <a:solidFill>
                  <a:schemeClr val="dk1"/>
                </a:solidFill>
                <a:latin typeface="Garamond"/>
                <a:ea typeface="Garamond"/>
                <a:cs typeface="Garamond"/>
                <a:sym typeface="Garamond"/>
              </a:rPr>
              <a:t>LOAD TESTING – </a:t>
            </a:r>
            <a:r>
              <a:rPr lang="en-US" sz="2400">
                <a:solidFill>
                  <a:schemeClr val="dk1"/>
                </a:solidFill>
                <a:latin typeface="Garamond"/>
                <a:ea typeface="Garamond"/>
                <a:cs typeface="Garamond"/>
                <a:sym typeface="Garamond"/>
              </a:rPr>
              <a:t>Also Known as Scalability Testing. During this  test, test engineers execute application build under customer expected  configuration and load to estimate performance.</a:t>
            </a:r>
            <a:endParaRPr sz="2400">
              <a:solidFill>
                <a:schemeClr val="dk1"/>
              </a:solidFill>
              <a:latin typeface="Garamond"/>
              <a:ea typeface="Garamond"/>
              <a:cs typeface="Garamond"/>
              <a:sym typeface="Garamond"/>
            </a:endParaRPr>
          </a:p>
        </p:txBody>
      </p:sp>
      <p:sp>
        <p:nvSpPr>
          <p:cNvPr id="773" name="Google Shape;773;p35"/>
          <p:cNvSpPr txBox="1"/>
          <p:nvPr/>
        </p:nvSpPr>
        <p:spPr>
          <a:xfrm>
            <a:off x="78739" y="28625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74" name="Google Shape;774;p35"/>
          <p:cNvSpPr txBox="1"/>
          <p:nvPr/>
        </p:nvSpPr>
        <p:spPr>
          <a:xfrm>
            <a:off x="421640" y="2966211"/>
            <a:ext cx="8350250" cy="1570990"/>
          </a:xfrm>
          <a:prstGeom prst="rect">
            <a:avLst/>
          </a:prstGeom>
          <a:noFill/>
          <a:ln>
            <a:noFill/>
          </a:ln>
        </p:spPr>
        <p:txBody>
          <a:bodyPr anchorCtr="0" anchor="t" bIns="0" lIns="0" spcFirstLastPara="1" rIns="0" wrap="square" tIns="0">
            <a:spAutoFit/>
          </a:bodyPr>
          <a:lstStyle/>
          <a:p>
            <a:pPr indent="0" lvl="0" marL="12700" marR="5080" rtl="0" algn="l">
              <a:lnSpc>
                <a:spcPct val="80000"/>
              </a:lnSpc>
              <a:spcBef>
                <a:spcPts val="0"/>
              </a:spcBef>
              <a:spcAft>
                <a:spcPts val="0"/>
              </a:spcAft>
              <a:buNone/>
            </a:pPr>
            <a:r>
              <a:rPr b="1" lang="en-US" sz="2400">
                <a:solidFill>
                  <a:schemeClr val="dk1"/>
                </a:solidFill>
                <a:latin typeface="Garamond"/>
                <a:ea typeface="Garamond"/>
                <a:cs typeface="Garamond"/>
                <a:sym typeface="Garamond"/>
              </a:rPr>
              <a:t>STRESS TESTING – </a:t>
            </a:r>
            <a:r>
              <a:rPr lang="en-US" sz="2400">
                <a:solidFill>
                  <a:schemeClr val="dk1"/>
                </a:solidFill>
                <a:latin typeface="Garamond"/>
                <a:ea typeface="Garamond"/>
                <a:cs typeface="Garamond"/>
                <a:sym typeface="Garamond"/>
              </a:rPr>
              <a:t>During this test, Test engineers estimates the  peak load. To find out the maximum number of users for execution of  out application user customer expected configuration to estimate peak  load.</a:t>
            </a:r>
            <a:endParaRPr sz="2400">
              <a:solidFill>
                <a:schemeClr val="dk1"/>
              </a:solidFill>
              <a:latin typeface="Garamond"/>
              <a:ea typeface="Garamond"/>
              <a:cs typeface="Garamond"/>
              <a:sym typeface="Garamond"/>
            </a:endParaRPr>
          </a:p>
          <a:p>
            <a:pPr indent="0" lvl="0" marL="12700" marR="0" rtl="0" algn="l">
              <a:lnSpc>
                <a:spcPct val="100000"/>
              </a:lnSpc>
              <a:spcBef>
                <a:spcPts val="20"/>
              </a:spcBef>
              <a:spcAft>
                <a:spcPts val="0"/>
              </a:spcAft>
              <a:buNone/>
            </a:pPr>
            <a:r>
              <a:rPr b="1" lang="en-US" sz="2400">
                <a:solidFill>
                  <a:schemeClr val="dk1"/>
                </a:solidFill>
                <a:latin typeface="Garamond"/>
                <a:ea typeface="Garamond"/>
                <a:cs typeface="Garamond"/>
                <a:sym typeface="Garamond"/>
              </a:rPr>
              <a:t>PEAK LOAD &gt; CUSTOMER LOAD (EXPECTED)</a:t>
            </a:r>
            <a:endParaRPr sz="2400">
              <a:solidFill>
                <a:schemeClr val="dk1"/>
              </a:solidFill>
              <a:latin typeface="Garamond"/>
              <a:ea typeface="Garamond"/>
              <a:cs typeface="Garamond"/>
              <a:sym typeface="Garamond"/>
            </a:endParaRPr>
          </a:p>
        </p:txBody>
      </p:sp>
      <p:sp>
        <p:nvSpPr>
          <p:cNvPr id="775" name="Google Shape;775;p35"/>
          <p:cNvSpPr txBox="1"/>
          <p:nvPr/>
        </p:nvSpPr>
        <p:spPr>
          <a:xfrm>
            <a:off x="78739" y="484377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776" name="Google Shape;776;p35"/>
          <p:cNvSpPr txBox="1"/>
          <p:nvPr/>
        </p:nvSpPr>
        <p:spPr>
          <a:xfrm>
            <a:off x="421640" y="4949047"/>
            <a:ext cx="8396605" cy="616585"/>
          </a:xfrm>
          <a:prstGeom prst="rect">
            <a:avLst/>
          </a:prstGeom>
          <a:noFill/>
          <a:ln>
            <a:noFill/>
          </a:ln>
        </p:spPr>
        <p:txBody>
          <a:bodyPr anchorCtr="0" anchor="t" bIns="0" lIns="0" spcFirstLastPara="1" rIns="0" wrap="square" tIns="0">
            <a:spAutoFit/>
          </a:bodyPr>
          <a:lstStyle/>
          <a:p>
            <a:pPr indent="0" lvl="0" marL="12700" marR="5080" rtl="0" algn="l">
              <a:lnSpc>
                <a:spcPct val="79900"/>
              </a:lnSpc>
              <a:spcBef>
                <a:spcPts val="0"/>
              </a:spcBef>
              <a:spcAft>
                <a:spcPts val="0"/>
              </a:spcAft>
              <a:buNone/>
            </a:pPr>
            <a:r>
              <a:rPr b="1" lang="en-US" sz="2400">
                <a:solidFill>
                  <a:schemeClr val="dk1"/>
                </a:solidFill>
                <a:latin typeface="Garamond"/>
                <a:ea typeface="Garamond"/>
                <a:cs typeface="Garamond"/>
                <a:sym typeface="Garamond"/>
              </a:rPr>
              <a:t>DATA VOLUME TESING -- </a:t>
            </a:r>
            <a:r>
              <a:rPr lang="en-US" sz="2400">
                <a:solidFill>
                  <a:schemeClr val="dk1"/>
                </a:solidFill>
                <a:latin typeface="Garamond"/>
                <a:ea typeface="Garamond"/>
                <a:cs typeface="Garamond"/>
                <a:sym typeface="Garamond"/>
              </a:rPr>
              <a:t>Testing team conducts this test to find  the maximum limit of data volume of your  application.</a:t>
            </a:r>
            <a:endParaRPr sz="2400">
              <a:solidFill>
                <a:schemeClr val="dk1"/>
              </a:solidFill>
              <a:latin typeface="Garamond"/>
              <a:ea typeface="Garamond"/>
              <a:cs typeface="Garamond"/>
              <a:sym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6" name="Shape 446"/>
        <p:cNvGrpSpPr/>
        <p:nvPr/>
      </p:nvGrpSpPr>
      <p:grpSpPr>
        <a:xfrm>
          <a:off x="0" y="0"/>
          <a:ext cx="0" cy="0"/>
          <a:chOff x="0" y="0"/>
          <a:chExt cx="0" cy="0"/>
        </a:xfrm>
      </p:grpSpPr>
      <p:sp>
        <p:nvSpPr>
          <p:cNvPr id="447" name="Google Shape;447;p9"/>
          <p:cNvSpPr/>
          <p:nvPr/>
        </p:nvSpPr>
        <p:spPr>
          <a:xfrm>
            <a:off x="71527" y="2128927"/>
            <a:ext cx="3383734" cy="13047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9"/>
          <p:cNvSpPr/>
          <p:nvPr/>
        </p:nvSpPr>
        <p:spPr>
          <a:xfrm>
            <a:off x="3656737" y="2128927"/>
            <a:ext cx="536394" cy="13034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9"/>
          <p:cNvSpPr/>
          <p:nvPr/>
        </p:nvSpPr>
        <p:spPr>
          <a:xfrm>
            <a:off x="4384447" y="2128927"/>
            <a:ext cx="2443934" cy="13047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9"/>
          <p:cNvSpPr/>
          <p:nvPr/>
        </p:nvSpPr>
        <p:spPr>
          <a:xfrm>
            <a:off x="7062877" y="2128927"/>
            <a:ext cx="2022294" cy="162986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9"/>
          <p:cNvSpPr/>
          <p:nvPr/>
        </p:nvSpPr>
        <p:spPr>
          <a:xfrm>
            <a:off x="0" y="685800"/>
            <a:ext cx="9144000" cy="0"/>
          </a:xfrm>
          <a:custGeom>
            <a:rect b="b" l="l" r="r" t="t"/>
            <a:pathLst>
              <a:path extrusionOk="0" h="120000" w="9144000">
                <a:moveTo>
                  <a:pt x="0" y="0"/>
                </a:moveTo>
                <a:lnTo>
                  <a:pt x="9144000" y="0"/>
                </a:lnTo>
              </a:path>
            </a:pathLst>
          </a:custGeom>
          <a:noFill/>
          <a:ln cap="flat" cmpd="sng" w="38075">
            <a:solidFill>
              <a:srgbClr val="3399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9"/>
          <p:cNvSpPr/>
          <p:nvPr/>
        </p:nvSpPr>
        <p:spPr>
          <a:xfrm>
            <a:off x="0" y="6705600"/>
            <a:ext cx="6858000" cy="0"/>
          </a:xfrm>
          <a:custGeom>
            <a:rect b="b" l="l" r="r" t="t"/>
            <a:pathLst>
              <a:path extrusionOk="0" h="120000" w="6858000">
                <a:moveTo>
                  <a:pt x="0" y="0"/>
                </a:moveTo>
                <a:lnTo>
                  <a:pt x="6858000" y="0"/>
                </a:lnTo>
              </a:path>
            </a:pathLst>
          </a:custGeom>
          <a:noFill/>
          <a:ln cap="flat" cmpd="sng" w="38075">
            <a:solidFill>
              <a:srgbClr val="3399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0" name="Shape 780"/>
        <p:cNvGrpSpPr/>
        <p:nvPr/>
      </p:nvGrpSpPr>
      <p:grpSpPr>
        <a:xfrm>
          <a:off x="0" y="0"/>
          <a:ext cx="0" cy="0"/>
          <a:chOff x="0" y="0"/>
          <a:chExt cx="0" cy="0"/>
        </a:xfrm>
      </p:grpSpPr>
      <p:sp>
        <p:nvSpPr>
          <p:cNvPr id="781" name="Google Shape;781;p36"/>
          <p:cNvSpPr txBox="1"/>
          <p:nvPr>
            <p:ph type="title"/>
          </p:nvPr>
        </p:nvSpPr>
        <p:spPr>
          <a:xfrm>
            <a:off x="2186939" y="342900"/>
            <a:ext cx="4762500" cy="11049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Security Testing</a:t>
            </a:r>
            <a:endParaRPr/>
          </a:p>
        </p:txBody>
      </p:sp>
      <p:sp>
        <p:nvSpPr>
          <p:cNvPr id="782" name="Google Shape;782;p36"/>
          <p:cNvSpPr txBox="1"/>
          <p:nvPr/>
        </p:nvSpPr>
        <p:spPr>
          <a:xfrm>
            <a:off x="306070" y="2467609"/>
            <a:ext cx="5105400" cy="2169160"/>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800">
                <a:solidFill>
                  <a:schemeClr val="dk1"/>
                </a:solidFill>
                <a:latin typeface="Garamond"/>
                <a:ea typeface="Garamond"/>
                <a:cs typeface="Garamond"/>
                <a:sym typeface="Garamond"/>
              </a:rPr>
              <a:t>Testing how well the system protects  against unauthorized internal or  external access, willful damage, etc,  may require sophisticated testing  techniques</a:t>
            </a:r>
            <a:endParaRPr sz="2800">
              <a:solidFill>
                <a:schemeClr val="dk1"/>
              </a:solidFill>
              <a:latin typeface="Garamond"/>
              <a:ea typeface="Garamond"/>
              <a:cs typeface="Garamond"/>
              <a:sym typeface="Garamo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6" name="Shape 786"/>
        <p:cNvGrpSpPr/>
        <p:nvPr/>
      </p:nvGrpSpPr>
      <p:grpSpPr>
        <a:xfrm>
          <a:off x="0" y="0"/>
          <a:ext cx="0" cy="0"/>
          <a:chOff x="0" y="0"/>
          <a:chExt cx="0" cy="0"/>
        </a:xfrm>
      </p:grpSpPr>
      <p:sp>
        <p:nvSpPr>
          <p:cNvPr id="787" name="Google Shape;787;p37"/>
          <p:cNvSpPr txBox="1"/>
          <p:nvPr/>
        </p:nvSpPr>
        <p:spPr>
          <a:xfrm>
            <a:off x="457200" y="2181016"/>
            <a:ext cx="4599305" cy="2700655"/>
          </a:xfrm>
          <a:prstGeom prst="rect">
            <a:avLst/>
          </a:prstGeom>
          <a:noFill/>
          <a:ln>
            <a:noFill/>
          </a:ln>
        </p:spPr>
        <p:txBody>
          <a:bodyPr anchorCtr="0" anchor="t" bIns="0" lIns="0" spcFirstLastPara="1" rIns="0" wrap="square" tIns="0">
            <a:spAutoFit/>
          </a:bodyPr>
          <a:lstStyle/>
          <a:p>
            <a:pPr indent="0" lvl="0" marL="12700" marR="5080" rtl="0" algn="l">
              <a:lnSpc>
                <a:spcPct val="124900"/>
              </a:lnSpc>
              <a:spcBef>
                <a:spcPts val="0"/>
              </a:spcBef>
              <a:spcAft>
                <a:spcPts val="0"/>
              </a:spcAft>
              <a:buNone/>
            </a:pPr>
            <a:r>
              <a:rPr lang="en-US" sz="2800">
                <a:solidFill>
                  <a:schemeClr val="dk1"/>
                </a:solidFill>
                <a:latin typeface="Garamond"/>
                <a:ea typeface="Garamond"/>
                <a:cs typeface="Garamond"/>
                <a:sym typeface="Garamond"/>
              </a:rPr>
              <a:t>Smoke testing is non-exhaustive  software testing, ascertaining that  the most crucial functions of a  program work, but not bothering  with finer details.</a:t>
            </a:r>
            <a:endParaRPr sz="2800">
              <a:solidFill>
                <a:schemeClr val="dk1"/>
              </a:solidFill>
              <a:latin typeface="Garamond"/>
              <a:ea typeface="Garamond"/>
              <a:cs typeface="Garamond"/>
              <a:sym typeface="Garamond"/>
            </a:endParaRPr>
          </a:p>
        </p:txBody>
      </p:sp>
      <p:sp>
        <p:nvSpPr>
          <p:cNvPr id="788" name="Google Shape;788;p37"/>
          <p:cNvSpPr txBox="1"/>
          <p:nvPr>
            <p:ph type="title"/>
          </p:nvPr>
        </p:nvSpPr>
        <p:spPr>
          <a:xfrm>
            <a:off x="2327910" y="297179"/>
            <a:ext cx="4479290" cy="1203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7200"/>
              <a:t>Smoke testing</a:t>
            </a:r>
            <a:endParaRPr sz="7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2" name="Shape 792"/>
        <p:cNvGrpSpPr/>
        <p:nvPr/>
      </p:nvGrpSpPr>
      <p:grpSpPr>
        <a:xfrm>
          <a:off x="0" y="0"/>
          <a:ext cx="0" cy="0"/>
          <a:chOff x="0" y="0"/>
          <a:chExt cx="0" cy="0"/>
        </a:xfrm>
      </p:grpSpPr>
      <p:sp>
        <p:nvSpPr>
          <p:cNvPr id="793" name="Google Shape;793;p38"/>
          <p:cNvSpPr txBox="1"/>
          <p:nvPr>
            <p:ph type="title"/>
          </p:nvPr>
        </p:nvSpPr>
        <p:spPr>
          <a:xfrm>
            <a:off x="2288539" y="427990"/>
            <a:ext cx="3800475" cy="100584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Alpha Testing</a:t>
            </a:r>
            <a:endParaRPr sz="6000"/>
          </a:p>
        </p:txBody>
      </p:sp>
      <p:sp>
        <p:nvSpPr>
          <p:cNvPr id="794" name="Google Shape;794;p38"/>
          <p:cNvSpPr txBox="1"/>
          <p:nvPr/>
        </p:nvSpPr>
        <p:spPr>
          <a:xfrm>
            <a:off x="610869" y="2180590"/>
            <a:ext cx="7904480" cy="1876425"/>
          </a:xfrm>
          <a:prstGeom prst="rect">
            <a:avLst/>
          </a:prstGeom>
          <a:noFill/>
          <a:ln>
            <a:noFill/>
          </a:ln>
        </p:spPr>
        <p:txBody>
          <a:bodyPr anchorCtr="0" anchor="t" bIns="0" lIns="0" spcFirstLastPara="1" rIns="0" wrap="square" tIns="0">
            <a:spAutoFit/>
          </a:bodyPr>
          <a:lstStyle/>
          <a:p>
            <a:pPr indent="-457200" lvl="0" marL="469900" marR="5080" rtl="0" algn="l">
              <a:lnSpc>
                <a:spcPct val="100000"/>
              </a:lnSpc>
              <a:spcBef>
                <a:spcPts val="0"/>
              </a:spcBef>
              <a:spcAft>
                <a:spcPts val="0"/>
              </a:spcAft>
              <a:buClr>
                <a:srgbClr val="009999"/>
              </a:buClr>
              <a:buSzPts val="2400"/>
              <a:buFont typeface="Garamond"/>
              <a:buAutoNum type="arabicPeriod"/>
            </a:pPr>
            <a:r>
              <a:rPr lang="en-US" sz="2400">
                <a:solidFill>
                  <a:schemeClr val="dk1"/>
                </a:solidFill>
                <a:latin typeface="Garamond"/>
                <a:ea typeface="Garamond"/>
                <a:cs typeface="Garamond"/>
                <a:sym typeface="Garamond"/>
              </a:rPr>
              <a:t>The application is tested	by the users who doesn’t know about  the application.</a:t>
            </a:r>
            <a:endParaRPr sz="2400">
              <a:solidFill>
                <a:schemeClr val="dk1"/>
              </a:solidFill>
              <a:latin typeface="Garamond"/>
              <a:ea typeface="Garamond"/>
              <a:cs typeface="Garamond"/>
              <a:sym typeface="Garamond"/>
            </a:endParaRPr>
          </a:p>
          <a:p>
            <a:pPr indent="-457200" lvl="0" marL="469900" marR="0" rtl="0" algn="l">
              <a:lnSpc>
                <a:spcPct val="100000"/>
              </a:lnSpc>
              <a:spcBef>
                <a:spcPts val="1500"/>
              </a:spcBef>
              <a:spcAft>
                <a:spcPts val="0"/>
              </a:spcAft>
              <a:buClr>
                <a:srgbClr val="009999"/>
              </a:buClr>
              <a:buSzPts val="2400"/>
              <a:buFont typeface="Garamond"/>
              <a:buAutoNum type="arabicPeriod"/>
            </a:pPr>
            <a:r>
              <a:rPr lang="en-US" sz="2400">
                <a:solidFill>
                  <a:schemeClr val="dk1"/>
                </a:solidFill>
                <a:latin typeface="Garamond"/>
                <a:ea typeface="Garamond"/>
                <a:cs typeface="Garamond"/>
                <a:sym typeface="Garamond"/>
              </a:rPr>
              <a:t>Done at developer’s site under controlled conditions</a:t>
            </a:r>
            <a:endParaRPr sz="2400">
              <a:solidFill>
                <a:schemeClr val="dk1"/>
              </a:solidFill>
              <a:latin typeface="Garamond"/>
              <a:ea typeface="Garamond"/>
              <a:cs typeface="Garamond"/>
              <a:sym typeface="Garamond"/>
            </a:endParaRPr>
          </a:p>
          <a:p>
            <a:pPr indent="-457200" lvl="0" marL="469900" marR="0" rtl="0" algn="l">
              <a:lnSpc>
                <a:spcPct val="100000"/>
              </a:lnSpc>
              <a:spcBef>
                <a:spcPts val="1500"/>
              </a:spcBef>
              <a:spcAft>
                <a:spcPts val="0"/>
              </a:spcAft>
              <a:buClr>
                <a:srgbClr val="009999"/>
              </a:buClr>
              <a:buSzPts val="2400"/>
              <a:buFont typeface="Garamond"/>
              <a:buAutoNum type="arabicPeriod"/>
            </a:pPr>
            <a:r>
              <a:rPr lang="en-US" sz="2400">
                <a:solidFill>
                  <a:schemeClr val="dk1"/>
                </a:solidFill>
                <a:latin typeface="Garamond"/>
                <a:ea typeface="Garamond"/>
                <a:cs typeface="Garamond"/>
                <a:sym typeface="Garamond"/>
              </a:rPr>
              <a:t>Under the supervision	of the	developers.</a:t>
            </a:r>
            <a:endParaRPr sz="2400">
              <a:solidFill>
                <a:schemeClr val="dk1"/>
              </a:solidFill>
              <a:latin typeface="Garamond"/>
              <a:ea typeface="Garamond"/>
              <a:cs typeface="Garamond"/>
              <a:sym typeface="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8" name="Shape 798"/>
        <p:cNvGrpSpPr/>
        <p:nvPr/>
      </p:nvGrpSpPr>
      <p:grpSpPr>
        <a:xfrm>
          <a:off x="0" y="0"/>
          <a:ext cx="0" cy="0"/>
          <a:chOff x="0" y="0"/>
          <a:chExt cx="0" cy="0"/>
        </a:xfrm>
      </p:grpSpPr>
      <p:sp>
        <p:nvSpPr>
          <p:cNvPr id="799" name="Google Shape;799;p39"/>
          <p:cNvSpPr txBox="1"/>
          <p:nvPr>
            <p:ph type="title"/>
          </p:nvPr>
        </p:nvSpPr>
        <p:spPr>
          <a:xfrm>
            <a:off x="2682239" y="342900"/>
            <a:ext cx="3775710" cy="100584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Beta Testing</a:t>
            </a:r>
            <a:endParaRPr/>
          </a:p>
        </p:txBody>
      </p:sp>
      <p:sp>
        <p:nvSpPr>
          <p:cNvPr id="800" name="Google Shape;800;p39"/>
          <p:cNvSpPr txBox="1"/>
          <p:nvPr/>
        </p:nvSpPr>
        <p:spPr>
          <a:xfrm>
            <a:off x="77469" y="1875790"/>
            <a:ext cx="5150485" cy="3116580"/>
          </a:xfrm>
          <a:prstGeom prst="rect">
            <a:avLst/>
          </a:prstGeom>
          <a:noFill/>
          <a:ln>
            <a:noFill/>
          </a:ln>
        </p:spPr>
        <p:txBody>
          <a:bodyPr anchorCtr="0" anchor="t" bIns="0" lIns="0" spcFirstLastPara="1" rIns="0" wrap="square" tIns="0">
            <a:spAutoFit/>
          </a:bodyPr>
          <a:lstStyle/>
          <a:p>
            <a:pPr indent="-457200" lvl="0" marL="469900" marR="396240" rtl="0" algn="l">
              <a:lnSpc>
                <a:spcPct val="100000"/>
              </a:lnSpc>
              <a:spcBef>
                <a:spcPts val="0"/>
              </a:spcBef>
              <a:spcAft>
                <a:spcPts val="0"/>
              </a:spcAft>
              <a:buClr>
                <a:schemeClr val="dk1"/>
              </a:buClr>
              <a:buSzPts val="2400"/>
              <a:buFont typeface="Garamond"/>
              <a:buAutoNum type="arabicPeriod"/>
            </a:pPr>
            <a:r>
              <a:rPr lang="en-US" sz="2400">
                <a:solidFill>
                  <a:schemeClr val="dk1"/>
                </a:solidFill>
                <a:latin typeface="Garamond"/>
                <a:ea typeface="Garamond"/>
                <a:cs typeface="Garamond"/>
                <a:sym typeface="Garamond"/>
              </a:rPr>
              <a:t>This Testing is done before the final  release of the software to end-users.</a:t>
            </a:r>
            <a:endParaRPr sz="2400">
              <a:solidFill>
                <a:schemeClr val="dk1"/>
              </a:solidFill>
              <a:latin typeface="Garamond"/>
              <a:ea typeface="Garamond"/>
              <a:cs typeface="Garamond"/>
              <a:sym typeface="Garamond"/>
            </a:endParaRPr>
          </a:p>
          <a:p>
            <a:pPr indent="-457200" lvl="0" marL="469900" marR="5080" rtl="0" algn="l">
              <a:lnSpc>
                <a:spcPct val="100000"/>
              </a:lnSpc>
              <a:spcBef>
                <a:spcPts val="1500"/>
              </a:spcBef>
              <a:spcAft>
                <a:spcPts val="0"/>
              </a:spcAft>
              <a:buClr>
                <a:schemeClr val="dk1"/>
              </a:buClr>
              <a:buSzPts val="2400"/>
              <a:buFont typeface="Garamond"/>
              <a:buAutoNum type="arabicPeriod"/>
            </a:pPr>
            <a:r>
              <a:rPr lang="en-US" sz="2400">
                <a:solidFill>
                  <a:schemeClr val="dk1"/>
                </a:solidFill>
                <a:latin typeface="Garamond"/>
                <a:ea typeface="Garamond"/>
                <a:cs typeface="Garamond"/>
                <a:sym typeface="Garamond"/>
              </a:rPr>
              <a:t>Before the final release of the software  is released to users for testing where  there will be no controlled conditions  and the user here is free enough to do  what ever he wants to do on the system  to find errors.</a:t>
            </a:r>
            <a:endParaRPr sz="2400">
              <a:solidFill>
                <a:schemeClr val="dk1"/>
              </a:solidFill>
              <a:latin typeface="Garamond"/>
              <a:ea typeface="Garamond"/>
              <a:cs typeface="Garamond"/>
              <a:sym typeface="Garamo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4" name="Shape 804"/>
        <p:cNvGrpSpPr/>
        <p:nvPr/>
      </p:nvGrpSpPr>
      <p:grpSpPr>
        <a:xfrm>
          <a:off x="0" y="0"/>
          <a:ext cx="0" cy="0"/>
          <a:chOff x="0" y="0"/>
          <a:chExt cx="0" cy="0"/>
        </a:xfrm>
      </p:grpSpPr>
      <p:sp>
        <p:nvSpPr>
          <p:cNvPr id="805" name="Google Shape;805;p40"/>
          <p:cNvSpPr txBox="1"/>
          <p:nvPr>
            <p:ph type="title"/>
          </p:nvPr>
        </p:nvSpPr>
        <p:spPr>
          <a:xfrm>
            <a:off x="1907539" y="580390"/>
            <a:ext cx="5168265" cy="100584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Acceptance Testing</a:t>
            </a:r>
            <a:endParaRPr sz="6000"/>
          </a:p>
        </p:txBody>
      </p:sp>
      <p:sp>
        <p:nvSpPr>
          <p:cNvPr id="806" name="Google Shape;806;p40"/>
          <p:cNvSpPr txBox="1"/>
          <p:nvPr/>
        </p:nvSpPr>
        <p:spPr>
          <a:xfrm>
            <a:off x="839469" y="2256790"/>
            <a:ext cx="7393940" cy="2783205"/>
          </a:xfrm>
          <a:prstGeom prst="rect">
            <a:avLst/>
          </a:prstGeom>
          <a:noFill/>
          <a:ln>
            <a:noFill/>
          </a:ln>
        </p:spPr>
        <p:txBody>
          <a:bodyPr anchorCtr="0" anchor="t" bIns="0" lIns="0" spcFirstLastPara="1" rIns="0" wrap="square" tIns="0">
            <a:spAutoFit/>
          </a:bodyPr>
          <a:lstStyle/>
          <a:p>
            <a:pPr indent="0" lvl="0" marL="12700" marR="15875" rtl="0" algn="l">
              <a:lnSpc>
                <a:spcPct val="100000"/>
              </a:lnSpc>
              <a:spcBef>
                <a:spcPts val="0"/>
              </a:spcBef>
              <a:spcAft>
                <a:spcPts val="0"/>
              </a:spcAft>
              <a:buNone/>
            </a:pPr>
            <a:r>
              <a:rPr lang="en-US" sz="2400">
                <a:solidFill>
                  <a:schemeClr val="dk1"/>
                </a:solidFill>
                <a:latin typeface="Garamond"/>
                <a:ea typeface="Garamond"/>
                <a:cs typeface="Garamond"/>
                <a:sym typeface="Garamond"/>
              </a:rPr>
              <a:t>A formal test conducted to determine whether or not a system  satisfies its acceptance criteria and to enable the customer to  determine whether or not to accept the system.</a:t>
            </a:r>
            <a:endParaRPr sz="2400">
              <a:solidFill>
                <a:schemeClr val="dk1"/>
              </a:solidFill>
              <a:latin typeface="Garamond"/>
              <a:ea typeface="Garamond"/>
              <a:cs typeface="Garamond"/>
              <a:sym typeface="Garamond"/>
            </a:endParaRPr>
          </a:p>
          <a:p>
            <a:pPr indent="0" lvl="0" marL="12700" marR="5080" rtl="0" algn="l">
              <a:lnSpc>
                <a:spcPct val="100000"/>
              </a:lnSpc>
              <a:spcBef>
                <a:spcPts val="1500"/>
              </a:spcBef>
              <a:spcAft>
                <a:spcPts val="0"/>
              </a:spcAft>
              <a:buNone/>
            </a:pPr>
            <a:r>
              <a:rPr lang="en-US" sz="2400">
                <a:solidFill>
                  <a:schemeClr val="dk1"/>
                </a:solidFill>
                <a:latin typeface="Garamond"/>
                <a:ea typeface="Garamond"/>
                <a:cs typeface="Garamond"/>
                <a:sym typeface="Garamond"/>
              </a:rPr>
              <a:t>It is the final test action before deploying the software. The  goal of acceptance testing is to verify that the software is ready  and can be used by the end user to perform the functions for  which the software was built.</a:t>
            </a:r>
            <a:endParaRPr sz="2400">
              <a:solidFill>
                <a:schemeClr val="dk1"/>
              </a:solidFill>
              <a:latin typeface="Garamond"/>
              <a:ea typeface="Garamond"/>
              <a:cs typeface="Garamond"/>
              <a:sym typeface="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0" name="Shape 810"/>
        <p:cNvGrpSpPr/>
        <p:nvPr/>
      </p:nvGrpSpPr>
      <p:grpSpPr>
        <a:xfrm>
          <a:off x="0" y="0"/>
          <a:ext cx="0" cy="0"/>
          <a:chOff x="0" y="0"/>
          <a:chExt cx="0" cy="0"/>
        </a:xfrm>
      </p:grpSpPr>
      <p:sp>
        <p:nvSpPr>
          <p:cNvPr id="811" name="Google Shape;811;p41"/>
          <p:cNvSpPr txBox="1"/>
          <p:nvPr>
            <p:ph type="title"/>
          </p:nvPr>
        </p:nvSpPr>
        <p:spPr>
          <a:xfrm>
            <a:off x="1616710" y="327659"/>
            <a:ext cx="5978525" cy="1203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7200"/>
              <a:t>Regression Testing</a:t>
            </a:r>
            <a:endParaRPr sz="7200"/>
          </a:p>
        </p:txBody>
      </p:sp>
      <p:sp>
        <p:nvSpPr>
          <p:cNvPr id="812" name="Google Shape;812;p41"/>
          <p:cNvSpPr txBox="1"/>
          <p:nvPr/>
        </p:nvSpPr>
        <p:spPr>
          <a:xfrm>
            <a:off x="228600" y="2409190"/>
            <a:ext cx="4521835" cy="2226945"/>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400">
                <a:solidFill>
                  <a:schemeClr val="dk1"/>
                </a:solidFill>
                <a:latin typeface="Garamond"/>
                <a:ea typeface="Garamond"/>
                <a:cs typeface="Garamond"/>
                <a:sym typeface="Garamond"/>
              </a:rPr>
              <a:t>Testing with the intent of determining  if bug fixes have been successful and  have not created any new problems.</a:t>
            </a:r>
            <a:endParaRPr sz="2400">
              <a:solidFill>
                <a:schemeClr val="dk1"/>
              </a:solidFill>
              <a:latin typeface="Garamond"/>
              <a:ea typeface="Garamond"/>
              <a:cs typeface="Garamond"/>
              <a:sym typeface="Garamond"/>
            </a:endParaRPr>
          </a:p>
          <a:p>
            <a:pPr indent="0" lvl="0" marL="12700" marR="6350" rtl="0" algn="l">
              <a:lnSpc>
                <a:spcPct val="100000"/>
              </a:lnSpc>
              <a:spcBef>
                <a:spcPts val="0"/>
              </a:spcBef>
              <a:spcAft>
                <a:spcPts val="0"/>
              </a:spcAft>
              <a:buNone/>
            </a:pPr>
            <a:r>
              <a:rPr lang="en-US" sz="2400">
                <a:solidFill>
                  <a:schemeClr val="dk1"/>
                </a:solidFill>
                <a:latin typeface="Garamond"/>
                <a:ea typeface="Garamond"/>
                <a:cs typeface="Garamond"/>
                <a:sym typeface="Garamond"/>
              </a:rPr>
              <a:t>Also, this type of testing is done to  ensure that no degradation of baseline  functionality has occurred.</a:t>
            </a:r>
            <a:endParaRPr sz="2400">
              <a:solidFill>
                <a:schemeClr val="dk1"/>
              </a:solidFill>
              <a:latin typeface="Garamond"/>
              <a:ea typeface="Garamond"/>
              <a:cs typeface="Garamond"/>
              <a:sym typeface="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6" name="Shape 816"/>
        <p:cNvGrpSpPr/>
        <p:nvPr/>
      </p:nvGrpSpPr>
      <p:grpSpPr>
        <a:xfrm>
          <a:off x="0" y="0"/>
          <a:ext cx="0" cy="0"/>
          <a:chOff x="0" y="0"/>
          <a:chExt cx="0" cy="0"/>
        </a:xfrm>
      </p:grpSpPr>
      <p:sp>
        <p:nvSpPr>
          <p:cNvPr id="817" name="Google Shape;817;p42"/>
          <p:cNvSpPr txBox="1"/>
          <p:nvPr>
            <p:ph type="title"/>
          </p:nvPr>
        </p:nvSpPr>
        <p:spPr>
          <a:xfrm>
            <a:off x="2179320" y="342900"/>
            <a:ext cx="4780915" cy="11049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Monkey Testing</a:t>
            </a:r>
            <a:endParaRPr/>
          </a:p>
        </p:txBody>
      </p:sp>
      <p:sp>
        <p:nvSpPr>
          <p:cNvPr id="818" name="Google Shape;818;p42"/>
          <p:cNvSpPr txBox="1"/>
          <p:nvPr/>
        </p:nvSpPr>
        <p:spPr>
          <a:xfrm>
            <a:off x="497840" y="2641346"/>
            <a:ext cx="5215890" cy="1343025"/>
          </a:xfrm>
          <a:prstGeom prst="rect">
            <a:avLst/>
          </a:prstGeom>
          <a:noFill/>
          <a:ln>
            <a:noFill/>
          </a:ln>
        </p:spPr>
        <p:txBody>
          <a:bodyPr anchorCtr="0" anchor="t" bIns="0" lIns="0" spcFirstLastPara="1" rIns="0" wrap="square" tIns="0">
            <a:spAutoFit/>
          </a:bodyPr>
          <a:lstStyle/>
          <a:p>
            <a:pPr indent="0" lvl="0" marL="12700" marR="5080" rtl="0" algn="l">
              <a:lnSpc>
                <a:spcPct val="107916"/>
              </a:lnSpc>
              <a:spcBef>
                <a:spcPts val="0"/>
              </a:spcBef>
              <a:spcAft>
                <a:spcPts val="0"/>
              </a:spcAft>
              <a:buNone/>
            </a:pPr>
            <a:r>
              <a:rPr lang="en-US" sz="2400">
                <a:solidFill>
                  <a:schemeClr val="dk1"/>
                </a:solidFill>
                <a:latin typeface="Garamond"/>
                <a:ea typeface="Garamond"/>
                <a:cs typeface="Garamond"/>
                <a:sym typeface="Garamond"/>
              </a:rPr>
              <a:t>Testing the application randomly like hitting  keys irregularly and try to breakdown the  system there is no specific test cases and  scenarios for monkey testing.</a:t>
            </a:r>
            <a:endParaRPr sz="2400">
              <a:solidFill>
                <a:schemeClr val="dk1"/>
              </a:solidFill>
              <a:latin typeface="Garamond"/>
              <a:ea typeface="Garamond"/>
              <a:cs typeface="Garamond"/>
              <a:sym typeface="Garamo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2" name="Shape 822"/>
        <p:cNvGrpSpPr/>
        <p:nvPr/>
      </p:nvGrpSpPr>
      <p:grpSpPr>
        <a:xfrm>
          <a:off x="0" y="0"/>
          <a:ext cx="0" cy="0"/>
          <a:chOff x="0" y="0"/>
          <a:chExt cx="0" cy="0"/>
        </a:xfrm>
      </p:grpSpPr>
      <p:sp>
        <p:nvSpPr>
          <p:cNvPr id="823" name="Google Shape;823;p43"/>
          <p:cNvSpPr/>
          <p:nvPr/>
        </p:nvSpPr>
        <p:spPr>
          <a:xfrm>
            <a:off x="1371600" y="1389380"/>
            <a:ext cx="811530" cy="1035050"/>
          </a:xfrm>
          <a:custGeom>
            <a:rect b="b" l="l" r="r" t="t"/>
            <a:pathLst>
              <a:path extrusionOk="0" h="1035050" w="811530">
                <a:moveTo>
                  <a:pt x="190500" y="0"/>
                </a:moveTo>
                <a:lnTo>
                  <a:pt x="0" y="0"/>
                </a:lnTo>
                <a:lnTo>
                  <a:pt x="311150" y="1035050"/>
                </a:lnTo>
                <a:lnTo>
                  <a:pt x="499110" y="1035050"/>
                </a:lnTo>
                <a:lnTo>
                  <a:pt x="580377" y="765810"/>
                </a:lnTo>
                <a:lnTo>
                  <a:pt x="411480" y="765810"/>
                </a:lnTo>
                <a:lnTo>
                  <a:pt x="190500" y="0"/>
                </a:lnTo>
                <a:close/>
              </a:path>
              <a:path extrusionOk="0" h="1035050" w="811530">
                <a:moveTo>
                  <a:pt x="811530" y="0"/>
                </a:moveTo>
                <a:lnTo>
                  <a:pt x="624839" y="0"/>
                </a:lnTo>
                <a:lnTo>
                  <a:pt x="411480" y="765810"/>
                </a:lnTo>
                <a:lnTo>
                  <a:pt x="580377" y="765810"/>
                </a:lnTo>
                <a:lnTo>
                  <a:pt x="81153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43"/>
          <p:cNvSpPr/>
          <p:nvPr/>
        </p:nvSpPr>
        <p:spPr>
          <a:xfrm>
            <a:off x="1371600" y="1389380"/>
            <a:ext cx="811530" cy="1035050"/>
          </a:xfrm>
          <a:custGeom>
            <a:rect b="b" l="l" r="r" t="t"/>
            <a:pathLst>
              <a:path extrusionOk="0" h="1035050" w="811530">
                <a:moveTo>
                  <a:pt x="311150" y="1035050"/>
                </a:moveTo>
                <a:lnTo>
                  <a:pt x="0" y="0"/>
                </a:lnTo>
                <a:lnTo>
                  <a:pt x="190500" y="0"/>
                </a:lnTo>
                <a:lnTo>
                  <a:pt x="411480" y="765810"/>
                </a:lnTo>
                <a:lnTo>
                  <a:pt x="624839" y="0"/>
                </a:lnTo>
                <a:lnTo>
                  <a:pt x="811530" y="0"/>
                </a:lnTo>
                <a:lnTo>
                  <a:pt x="499110" y="1035050"/>
                </a:lnTo>
                <a:lnTo>
                  <a:pt x="311150" y="103505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43"/>
          <p:cNvSpPr/>
          <p:nvPr/>
        </p:nvSpPr>
        <p:spPr>
          <a:xfrm>
            <a:off x="2222500" y="1657350"/>
            <a:ext cx="590550" cy="783590"/>
          </a:xfrm>
          <a:custGeom>
            <a:rect b="b" l="l" r="r" t="t"/>
            <a:pathLst>
              <a:path extrusionOk="0" h="783589" w="590550">
                <a:moveTo>
                  <a:pt x="290830" y="0"/>
                </a:moveTo>
                <a:lnTo>
                  <a:pt x="229869" y="6350"/>
                </a:lnTo>
                <a:lnTo>
                  <a:pt x="187960" y="20320"/>
                </a:lnTo>
                <a:lnTo>
                  <a:pt x="149860" y="41910"/>
                </a:lnTo>
                <a:lnTo>
                  <a:pt x="138430" y="49529"/>
                </a:lnTo>
                <a:lnTo>
                  <a:pt x="102869" y="81279"/>
                </a:lnTo>
                <a:lnTo>
                  <a:pt x="72389" y="119379"/>
                </a:lnTo>
                <a:lnTo>
                  <a:pt x="39369" y="179070"/>
                </a:lnTo>
                <a:lnTo>
                  <a:pt x="21589" y="231139"/>
                </a:lnTo>
                <a:lnTo>
                  <a:pt x="11430" y="269239"/>
                </a:lnTo>
                <a:lnTo>
                  <a:pt x="6350" y="309879"/>
                </a:lnTo>
                <a:lnTo>
                  <a:pt x="2539" y="351789"/>
                </a:lnTo>
                <a:lnTo>
                  <a:pt x="0" y="397510"/>
                </a:lnTo>
                <a:lnTo>
                  <a:pt x="1269" y="435610"/>
                </a:lnTo>
                <a:lnTo>
                  <a:pt x="8889" y="506729"/>
                </a:lnTo>
                <a:lnTo>
                  <a:pt x="25400" y="571500"/>
                </a:lnTo>
                <a:lnTo>
                  <a:pt x="48260" y="629920"/>
                </a:lnTo>
                <a:lnTo>
                  <a:pt x="73660" y="671829"/>
                </a:lnTo>
                <a:lnTo>
                  <a:pt x="83819" y="685800"/>
                </a:lnTo>
                <a:lnTo>
                  <a:pt x="95250" y="699770"/>
                </a:lnTo>
                <a:lnTo>
                  <a:pt x="107950" y="711200"/>
                </a:lnTo>
                <a:lnTo>
                  <a:pt x="120650" y="723900"/>
                </a:lnTo>
                <a:lnTo>
                  <a:pt x="163830" y="751839"/>
                </a:lnTo>
                <a:lnTo>
                  <a:pt x="212089" y="770889"/>
                </a:lnTo>
                <a:lnTo>
                  <a:pt x="266700" y="781050"/>
                </a:lnTo>
                <a:lnTo>
                  <a:pt x="307339" y="783589"/>
                </a:lnTo>
                <a:lnTo>
                  <a:pt x="332739" y="783589"/>
                </a:lnTo>
                <a:lnTo>
                  <a:pt x="379730" y="775970"/>
                </a:lnTo>
                <a:lnTo>
                  <a:pt x="422910" y="762000"/>
                </a:lnTo>
                <a:lnTo>
                  <a:pt x="462280" y="740410"/>
                </a:lnTo>
                <a:lnTo>
                  <a:pt x="496569" y="712470"/>
                </a:lnTo>
                <a:lnTo>
                  <a:pt x="527050" y="676910"/>
                </a:lnTo>
                <a:lnTo>
                  <a:pt x="552450" y="635000"/>
                </a:lnTo>
                <a:lnTo>
                  <a:pt x="294639" y="635000"/>
                </a:lnTo>
                <a:lnTo>
                  <a:pt x="280669" y="632460"/>
                </a:lnTo>
                <a:lnTo>
                  <a:pt x="274319" y="631189"/>
                </a:lnTo>
                <a:lnTo>
                  <a:pt x="255269" y="623570"/>
                </a:lnTo>
                <a:lnTo>
                  <a:pt x="250189" y="619760"/>
                </a:lnTo>
                <a:lnTo>
                  <a:pt x="243839" y="615950"/>
                </a:lnTo>
                <a:lnTo>
                  <a:pt x="238760" y="612139"/>
                </a:lnTo>
                <a:lnTo>
                  <a:pt x="232410" y="608329"/>
                </a:lnTo>
                <a:lnTo>
                  <a:pt x="222250" y="598170"/>
                </a:lnTo>
                <a:lnTo>
                  <a:pt x="212089" y="586739"/>
                </a:lnTo>
                <a:lnTo>
                  <a:pt x="208280" y="580389"/>
                </a:lnTo>
                <a:lnTo>
                  <a:pt x="203200" y="574039"/>
                </a:lnTo>
                <a:lnTo>
                  <a:pt x="199389" y="566420"/>
                </a:lnTo>
                <a:lnTo>
                  <a:pt x="195580" y="560070"/>
                </a:lnTo>
                <a:lnTo>
                  <a:pt x="187960" y="544829"/>
                </a:lnTo>
                <a:lnTo>
                  <a:pt x="177800" y="509270"/>
                </a:lnTo>
                <a:lnTo>
                  <a:pt x="175260" y="491489"/>
                </a:lnTo>
                <a:lnTo>
                  <a:pt x="172719" y="471170"/>
                </a:lnTo>
                <a:lnTo>
                  <a:pt x="171450" y="449579"/>
                </a:lnTo>
                <a:lnTo>
                  <a:pt x="590550" y="449579"/>
                </a:lnTo>
                <a:lnTo>
                  <a:pt x="590550" y="393700"/>
                </a:lnTo>
                <a:lnTo>
                  <a:pt x="586739" y="342900"/>
                </a:lnTo>
                <a:lnTo>
                  <a:pt x="585135" y="327660"/>
                </a:lnTo>
                <a:lnTo>
                  <a:pt x="175260" y="327660"/>
                </a:lnTo>
                <a:lnTo>
                  <a:pt x="175260" y="308610"/>
                </a:lnTo>
                <a:lnTo>
                  <a:pt x="182880" y="255270"/>
                </a:lnTo>
                <a:lnTo>
                  <a:pt x="209550" y="199389"/>
                </a:lnTo>
                <a:lnTo>
                  <a:pt x="228600" y="179070"/>
                </a:lnTo>
                <a:lnTo>
                  <a:pt x="233680" y="173989"/>
                </a:lnTo>
                <a:lnTo>
                  <a:pt x="240030" y="170179"/>
                </a:lnTo>
                <a:lnTo>
                  <a:pt x="245110" y="166370"/>
                </a:lnTo>
                <a:lnTo>
                  <a:pt x="250189" y="163829"/>
                </a:lnTo>
                <a:lnTo>
                  <a:pt x="256539" y="161289"/>
                </a:lnTo>
                <a:lnTo>
                  <a:pt x="261619" y="158750"/>
                </a:lnTo>
                <a:lnTo>
                  <a:pt x="267969" y="156210"/>
                </a:lnTo>
                <a:lnTo>
                  <a:pt x="287019" y="152400"/>
                </a:lnTo>
                <a:lnTo>
                  <a:pt x="538968" y="152400"/>
                </a:lnTo>
                <a:lnTo>
                  <a:pt x="532130" y="139700"/>
                </a:lnTo>
                <a:lnTo>
                  <a:pt x="521969" y="124460"/>
                </a:lnTo>
                <a:lnTo>
                  <a:pt x="513080" y="110489"/>
                </a:lnTo>
                <a:lnTo>
                  <a:pt x="502919" y="97789"/>
                </a:lnTo>
                <a:lnTo>
                  <a:pt x="468630" y="62229"/>
                </a:lnTo>
                <a:lnTo>
                  <a:pt x="430530" y="35560"/>
                </a:lnTo>
                <a:lnTo>
                  <a:pt x="387350" y="15239"/>
                </a:lnTo>
                <a:lnTo>
                  <a:pt x="325119" y="1270"/>
                </a:lnTo>
                <a:lnTo>
                  <a:pt x="290830" y="0"/>
                </a:lnTo>
                <a:close/>
              </a:path>
              <a:path extrusionOk="0" h="783589" w="590550">
                <a:moveTo>
                  <a:pt x="415289" y="528320"/>
                </a:moveTo>
                <a:lnTo>
                  <a:pt x="411480" y="542289"/>
                </a:lnTo>
                <a:lnTo>
                  <a:pt x="407669" y="553720"/>
                </a:lnTo>
                <a:lnTo>
                  <a:pt x="403860" y="566420"/>
                </a:lnTo>
                <a:lnTo>
                  <a:pt x="398780" y="576579"/>
                </a:lnTo>
                <a:lnTo>
                  <a:pt x="392430" y="586739"/>
                </a:lnTo>
                <a:lnTo>
                  <a:pt x="387350" y="595629"/>
                </a:lnTo>
                <a:lnTo>
                  <a:pt x="381000" y="603250"/>
                </a:lnTo>
                <a:lnTo>
                  <a:pt x="368300" y="615950"/>
                </a:lnTo>
                <a:lnTo>
                  <a:pt x="360680" y="621029"/>
                </a:lnTo>
                <a:lnTo>
                  <a:pt x="353060" y="624839"/>
                </a:lnTo>
                <a:lnTo>
                  <a:pt x="345439" y="629920"/>
                </a:lnTo>
                <a:lnTo>
                  <a:pt x="336550" y="632460"/>
                </a:lnTo>
                <a:lnTo>
                  <a:pt x="318769" y="635000"/>
                </a:lnTo>
                <a:lnTo>
                  <a:pt x="552450" y="635000"/>
                </a:lnTo>
                <a:lnTo>
                  <a:pt x="562610" y="612139"/>
                </a:lnTo>
                <a:lnTo>
                  <a:pt x="572769" y="588010"/>
                </a:lnTo>
                <a:lnTo>
                  <a:pt x="581660" y="561339"/>
                </a:lnTo>
                <a:lnTo>
                  <a:pt x="415289" y="528320"/>
                </a:lnTo>
                <a:close/>
              </a:path>
              <a:path extrusionOk="0" h="783589" w="590550">
                <a:moveTo>
                  <a:pt x="538968" y="152400"/>
                </a:moveTo>
                <a:lnTo>
                  <a:pt x="312419" y="152400"/>
                </a:lnTo>
                <a:lnTo>
                  <a:pt x="331469" y="156210"/>
                </a:lnTo>
                <a:lnTo>
                  <a:pt x="336550" y="158750"/>
                </a:lnTo>
                <a:lnTo>
                  <a:pt x="341630" y="160020"/>
                </a:lnTo>
                <a:lnTo>
                  <a:pt x="347980" y="162560"/>
                </a:lnTo>
                <a:lnTo>
                  <a:pt x="353060" y="166370"/>
                </a:lnTo>
                <a:lnTo>
                  <a:pt x="358139" y="168910"/>
                </a:lnTo>
                <a:lnTo>
                  <a:pt x="363219" y="172720"/>
                </a:lnTo>
                <a:lnTo>
                  <a:pt x="368300" y="177800"/>
                </a:lnTo>
                <a:lnTo>
                  <a:pt x="378460" y="186689"/>
                </a:lnTo>
                <a:lnTo>
                  <a:pt x="387350" y="196850"/>
                </a:lnTo>
                <a:lnTo>
                  <a:pt x="391160" y="203200"/>
                </a:lnTo>
                <a:lnTo>
                  <a:pt x="394969" y="208279"/>
                </a:lnTo>
                <a:lnTo>
                  <a:pt x="398780" y="215900"/>
                </a:lnTo>
                <a:lnTo>
                  <a:pt x="406400" y="228600"/>
                </a:lnTo>
                <a:lnTo>
                  <a:pt x="414019" y="251460"/>
                </a:lnTo>
                <a:lnTo>
                  <a:pt x="419100" y="269239"/>
                </a:lnTo>
                <a:lnTo>
                  <a:pt x="421639" y="287020"/>
                </a:lnTo>
                <a:lnTo>
                  <a:pt x="424180" y="327660"/>
                </a:lnTo>
                <a:lnTo>
                  <a:pt x="585135" y="327660"/>
                </a:lnTo>
                <a:lnTo>
                  <a:pt x="572769" y="250189"/>
                </a:lnTo>
                <a:lnTo>
                  <a:pt x="561339" y="210820"/>
                </a:lnTo>
                <a:lnTo>
                  <a:pt x="548639" y="172720"/>
                </a:lnTo>
                <a:lnTo>
                  <a:pt x="541019" y="156210"/>
                </a:lnTo>
                <a:lnTo>
                  <a:pt x="538968" y="15240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43"/>
          <p:cNvSpPr/>
          <p:nvPr/>
        </p:nvSpPr>
        <p:spPr>
          <a:xfrm>
            <a:off x="2222500" y="1657350"/>
            <a:ext cx="590550" cy="783590"/>
          </a:xfrm>
          <a:custGeom>
            <a:rect b="b" l="l" r="r" t="t"/>
            <a:pathLst>
              <a:path extrusionOk="0" h="783589" w="590550">
                <a:moveTo>
                  <a:pt x="415289" y="528320"/>
                </a:moveTo>
                <a:lnTo>
                  <a:pt x="581660" y="561339"/>
                </a:lnTo>
                <a:lnTo>
                  <a:pt x="572769" y="588010"/>
                </a:lnTo>
                <a:lnTo>
                  <a:pt x="562610" y="612139"/>
                </a:lnTo>
                <a:lnTo>
                  <a:pt x="539750" y="656589"/>
                </a:lnTo>
                <a:lnTo>
                  <a:pt x="511810" y="695960"/>
                </a:lnTo>
                <a:lnTo>
                  <a:pt x="480060" y="727710"/>
                </a:lnTo>
                <a:lnTo>
                  <a:pt x="443230" y="751839"/>
                </a:lnTo>
                <a:lnTo>
                  <a:pt x="402589" y="769620"/>
                </a:lnTo>
                <a:lnTo>
                  <a:pt x="356869" y="781050"/>
                </a:lnTo>
                <a:lnTo>
                  <a:pt x="332739" y="783589"/>
                </a:lnTo>
                <a:lnTo>
                  <a:pt x="307339" y="783589"/>
                </a:lnTo>
                <a:lnTo>
                  <a:pt x="266700" y="781050"/>
                </a:lnTo>
                <a:lnTo>
                  <a:pt x="212089" y="770889"/>
                </a:lnTo>
                <a:lnTo>
                  <a:pt x="163830" y="751839"/>
                </a:lnTo>
                <a:lnTo>
                  <a:pt x="120650" y="723900"/>
                </a:lnTo>
                <a:lnTo>
                  <a:pt x="107950" y="711200"/>
                </a:lnTo>
                <a:lnTo>
                  <a:pt x="95250" y="699770"/>
                </a:lnTo>
                <a:lnTo>
                  <a:pt x="83819" y="685800"/>
                </a:lnTo>
                <a:lnTo>
                  <a:pt x="73660" y="671829"/>
                </a:lnTo>
                <a:lnTo>
                  <a:pt x="62230" y="656589"/>
                </a:lnTo>
                <a:lnTo>
                  <a:pt x="35560" y="600710"/>
                </a:lnTo>
                <a:lnTo>
                  <a:pt x="16510" y="539750"/>
                </a:lnTo>
                <a:lnTo>
                  <a:pt x="5080" y="472439"/>
                </a:lnTo>
                <a:lnTo>
                  <a:pt x="0" y="397510"/>
                </a:lnTo>
                <a:lnTo>
                  <a:pt x="2539" y="351789"/>
                </a:lnTo>
                <a:lnTo>
                  <a:pt x="6350" y="309879"/>
                </a:lnTo>
                <a:lnTo>
                  <a:pt x="11430" y="269239"/>
                </a:lnTo>
                <a:lnTo>
                  <a:pt x="21589" y="231139"/>
                </a:lnTo>
                <a:lnTo>
                  <a:pt x="39369" y="179070"/>
                </a:lnTo>
                <a:lnTo>
                  <a:pt x="63500" y="133350"/>
                </a:lnTo>
                <a:lnTo>
                  <a:pt x="102869" y="81279"/>
                </a:lnTo>
                <a:lnTo>
                  <a:pt x="127000" y="59689"/>
                </a:lnTo>
                <a:lnTo>
                  <a:pt x="138430" y="49529"/>
                </a:lnTo>
                <a:lnTo>
                  <a:pt x="149860" y="41910"/>
                </a:lnTo>
                <a:lnTo>
                  <a:pt x="162560" y="33020"/>
                </a:lnTo>
                <a:lnTo>
                  <a:pt x="175260" y="26670"/>
                </a:lnTo>
                <a:lnTo>
                  <a:pt x="215900" y="10160"/>
                </a:lnTo>
                <a:lnTo>
                  <a:pt x="259080" y="1270"/>
                </a:lnTo>
                <a:lnTo>
                  <a:pt x="290830" y="0"/>
                </a:lnTo>
                <a:lnTo>
                  <a:pt x="325119" y="1270"/>
                </a:lnTo>
                <a:lnTo>
                  <a:pt x="372110" y="11429"/>
                </a:lnTo>
                <a:lnTo>
                  <a:pt x="416560" y="27939"/>
                </a:lnTo>
                <a:lnTo>
                  <a:pt x="455930" y="52070"/>
                </a:lnTo>
                <a:lnTo>
                  <a:pt x="480060" y="73660"/>
                </a:lnTo>
                <a:lnTo>
                  <a:pt x="491489" y="85089"/>
                </a:lnTo>
                <a:lnTo>
                  <a:pt x="502919" y="97789"/>
                </a:lnTo>
                <a:lnTo>
                  <a:pt x="513080" y="110489"/>
                </a:lnTo>
                <a:lnTo>
                  <a:pt x="521969" y="124460"/>
                </a:lnTo>
                <a:lnTo>
                  <a:pt x="532130" y="139700"/>
                </a:lnTo>
                <a:lnTo>
                  <a:pt x="554989" y="190500"/>
                </a:lnTo>
                <a:lnTo>
                  <a:pt x="572769" y="250189"/>
                </a:lnTo>
                <a:lnTo>
                  <a:pt x="581660" y="294639"/>
                </a:lnTo>
                <a:lnTo>
                  <a:pt x="586739" y="342900"/>
                </a:lnTo>
                <a:lnTo>
                  <a:pt x="590550" y="393700"/>
                </a:lnTo>
                <a:lnTo>
                  <a:pt x="590550" y="449579"/>
                </a:lnTo>
                <a:lnTo>
                  <a:pt x="171450" y="449579"/>
                </a:lnTo>
                <a:lnTo>
                  <a:pt x="172719" y="471170"/>
                </a:lnTo>
                <a:lnTo>
                  <a:pt x="175260" y="491489"/>
                </a:lnTo>
                <a:lnTo>
                  <a:pt x="177800" y="509270"/>
                </a:lnTo>
                <a:lnTo>
                  <a:pt x="182880" y="527050"/>
                </a:lnTo>
                <a:lnTo>
                  <a:pt x="187960" y="544829"/>
                </a:lnTo>
                <a:lnTo>
                  <a:pt x="191769" y="552450"/>
                </a:lnTo>
                <a:lnTo>
                  <a:pt x="195580" y="560070"/>
                </a:lnTo>
                <a:lnTo>
                  <a:pt x="199389" y="566420"/>
                </a:lnTo>
                <a:lnTo>
                  <a:pt x="203200" y="574039"/>
                </a:lnTo>
                <a:lnTo>
                  <a:pt x="208280" y="580389"/>
                </a:lnTo>
                <a:lnTo>
                  <a:pt x="212089" y="586739"/>
                </a:lnTo>
                <a:lnTo>
                  <a:pt x="222250" y="598170"/>
                </a:lnTo>
                <a:lnTo>
                  <a:pt x="227330" y="603250"/>
                </a:lnTo>
                <a:lnTo>
                  <a:pt x="232410" y="608329"/>
                </a:lnTo>
                <a:lnTo>
                  <a:pt x="238760" y="612139"/>
                </a:lnTo>
                <a:lnTo>
                  <a:pt x="243839" y="615950"/>
                </a:lnTo>
                <a:lnTo>
                  <a:pt x="250189" y="619760"/>
                </a:lnTo>
                <a:lnTo>
                  <a:pt x="255269" y="623570"/>
                </a:lnTo>
                <a:lnTo>
                  <a:pt x="261619" y="626110"/>
                </a:lnTo>
                <a:lnTo>
                  <a:pt x="267969" y="628650"/>
                </a:lnTo>
                <a:lnTo>
                  <a:pt x="274319" y="631189"/>
                </a:lnTo>
                <a:lnTo>
                  <a:pt x="280669" y="632460"/>
                </a:lnTo>
                <a:lnTo>
                  <a:pt x="294639" y="635000"/>
                </a:lnTo>
                <a:lnTo>
                  <a:pt x="308610" y="635000"/>
                </a:lnTo>
                <a:lnTo>
                  <a:pt x="318769" y="635000"/>
                </a:lnTo>
                <a:lnTo>
                  <a:pt x="327660" y="633729"/>
                </a:lnTo>
                <a:lnTo>
                  <a:pt x="336550" y="632460"/>
                </a:lnTo>
                <a:lnTo>
                  <a:pt x="345439" y="629920"/>
                </a:lnTo>
                <a:lnTo>
                  <a:pt x="353060" y="624839"/>
                </a:lnTo>
                <a:lnTo>
                  <a:pt x="360680" y="621029"/>
                </a:lnTo>
                <a:lnTo>
                  <a:pt x="368300" y="615950"/>
                </a:lnTo>
                <a:lnTo>
                  <a:pt x="374650" y="609600"/>
                </a:lnTo>
                <a:lnTo>
                  <a:pt x="381000" y="603250"/>
                </a:lnTo>
                <a:lnTo>
                  <a:pt x="387350" y="595629"/>
                </a:lnTo>
                <a:lnTo>
                  <a:pt x="392430" y="586739"/>
                </a:lnTo>
                <a:lnTo>
                  <a:pt x="398780" y="576579"/>
                </a:lnTo>
                <a:lnTo>
                  <a:pt x="403860" y="566420"/>
                </a:lnTo>
                <a:lnTo>
                  <a:pt x="407669" y="553720"/>
                </a:lnTo>
                <a:lnTo>
                  <a:pt x="411480" y="542289"/>
                </a:lnTo>
                <a:lnTo>
                  <a:pt x="415289" y="52832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43"/>
          <p:cNvSpPr/>
          <p:nvPr/>
        </p:nvSpPr>
        <p:spPr>
          <a:xfrm>
            <a:off x="2397760" y="1809750"/>
            <a:ext cx="248920" cy="175260"/>
          </a:xfrm>
          <a:custGeom>
            <a:rect b="b" l="l" r="r" t="t"/>
            <a:pathLst>
              <a:path extrusionOk="0" h="175260" w="248919">
                <a:moveTo>
                  <a:pt x="248919" y="175260"/>
                </a:moveTo>
                <a:lnTo>
                  <a:pt x="246379" y="134620"/>
                </a:lnTo>
                <a:lnTo>
                  <a:pt x="233679" y="83820"/>
                </a:lnTo>
                <a:lnTo>
                  <a:pt x="231139" y="76200"/>
                </a:lnTo>
                <a:lnTo>
                  <a:pt x="227329" y="69850"/>
                </a:lnTo>
                <a:lnTo>
                  <a:pt x="223519" y="63500"/>
                </a:lnTo>
                <a:lnTo>
                  <a:pt x="219709" y="55879"/>
                </a:lnTo>
                <a:lnTo>
                  <a:pt x="215900" y="50800"/>
                </a:lnTo>
                <a:lnTo>
                  <a:pt x="212089" y="44450"/>
                </a:lnTo>
                <a:lnTo>
                  <a:pt x="203200" y="34289"/>
                </a:lnTo>
                <a:lnTo>
                  <a:pt x="193039" y="25400"/>
                </a:lnTo>
                <a:lnTo>
                  <a:pt x="187959" y="20320"/>
                </a:lnTo>
                <a:lnTo>
                  <a:pt x="182879" y="16510"/>
                </a:lnTo>
                <a:lnTo>
                  <a:pt x="177800" y="13970"/>
                </a:lnTo>
                <a:lnTo>
                  <a:pt x="172719" y="10160"/>
                </a:lnTo>
                <a:lnTo>
                  <a:pt x="166369" y="7620"/>
                </a:lnTo>
                <a:lnTo>
                  <a:pt x="161289" y="6350"/>
                </a:lnTo>
                <a:lnTo>
                  <a:pt x="156209" y="3810"/>
                </a:lnTo>
                <a:lnTo>
                  <a:pt x="149859" y="2539"/>
                </a:lnTo>
                <a:lnTo>
                  <a:pt x="143509" y="1270"/>
                </a:lnTo>
                <a:lnTo>
                  <a:pt x="137159" y="0"/>
                </a:lnTo>
                <a:lnTo>
                  <a:pt x="125729" y="0"/>
                </a:lnTo>
                <a:lnTo>
                  <a:pt x="111759" y="0"/>
                </a:lnTo>
                <a:lnTo>
                  <a:pt x="105409" y="1270"/>
                </a:lnTo>
                <a:lnTo>
                  <a:pt x="99059" y="2539"/>
                </a:lnTo>
                <a:lnTo>
                  <a:pt x="92709" y="3810"/>
                </a:lnTo>
                <a:lnTo>
                  <a:pt x="86359" y="6350"/>
                </a:lnTo>
                <a:lnTo>
                  <a:pt x="81279" y="8889"/>
                </a:lnTo>
                <a:lnTo>
                  <a:pt x="74929" y="11429"/>
                </a:lnTo>
                <a:lnTo>
                  <a:pt x="69850" y="13970"/>
                </a:lnTo>
                <a:lnTo>
                  <a:pt x="64769" y="17779"/>
                </a:lnTo>
                <a:lnTo>
                  <a:pt x="58419" y="21589"/>
                </a:lnTo>
                <a:lnTo>
                  <a:pt x="53339" y="26670"/>
                </a:lnTo>
                <a:lnTo>
                  <a:pt x="48259" y="30479"/>
                </a:lnTo>
                <a:lnTo>
                  <a:pt x="43179" y="35560"/>
                </a:lnTo>
                <a:lnTo>
                  <a:pt x="34289" y="46989"/>
                </a:lnTo>
                <a:lnTo>
                  <a:pt x="30479" y="53339"/>
                </a:lnTo>
                <a:lnTo>
                  <a:pt x="26669" y="59689"/>
                </a:lnTo>
                <a:lnTo>
                  <a:pt x="22859" y="66039"/>
                </a:lnTo>
                <a:lnTo>
                  <a:pt x="7619" y="102870"/>
                </a:lnTo>
                <a:lnTo>
                  <a:pt x="0" y="156210"/>
                </a:lnTo>
                <a:lnTo>
                  <a:pt x="0" y="175260"/>
                </a:lnTo>
                <a:lnTo>
                  <a:pt x="248919" y="17526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43"/>
          <p:cNvSpPr/>
          <p:nvPr/>
        </p:nvSpPr>
        <p:spPr>
          <a:xfrm>
            <a:off x="2942589" y="1657350"/>
            <a:ext cx="408940" cy="767080"/>
          </a:xfrm>
          <a:custGeom>
            <a:rect b="b" l="l" r="r" t="t"/>
            <a:pathLst>
              <a:path extrusionOk="0" h="767080" w="408939">
                <a:moveTo>
                  <a:pt x="154940" y="16510"/>
                </a:moveTo>
                <a:lnTo>
                  <a:pt x="0" y="16510"/>
                </a:lnTo>
                <a:lnTo>
                  <a:pt x="0" y="767079"/>
                </a:lnTo>
                <a:lnTo>
                  <a:pt x="166370" y="767079"/>
                </a:lnTo>
                <a:lnTo>
                  <a:pt x="166370" y="534670"/>
                </a:lnTo>
                <a:lnTo>
                  <a:pt x="167640" y="447039"/>
                </a:lnTo>
                <a:lnTo>
                  <a:pt x="170180" y="375920"/>
                </a:lnTo>
                <a:lnTo>
                  <a:pt x="171450" y="346710"/>
                </a:lnTo>
                <a:lnTo>
                  <a:pt x="173990" y="321310"/>
                </a:lnTo>
                <a:lnTo>
                  <a:pt x="177800" y="300989"/>
                </a:lnTo>
                <a:lnTo>
                  <a:pt x="180340" y="283210"/>
                </a:lnTo>
                <a:lnTo>
                  <a:pt x="184150" y="269239"/>
                </a:lnTo>
                <a:lnTo>
                  <a:pt x="187960" y="256539"/>
                </a:lnTo>
                <a:lnTo>
                  <a:pt x="193040" y="243839"/>
                </a:lnTo>
                <a:lnTo>
                  <a:pt x="196850" y="232410"/>
                </a:lnTo>
                <a:lnTo>
                  <a:pt x="207010" y="214629"/>
                </a:lnTo>
                <a:lnTo>
                  <a:pt x="210820" y="210820"/>
                </a:lnTo>
                <a:lnTo>
                  <a:pt x="215900" y="203200"/>
                </a:lnTo>
                <a:lnTo>
                  <a:pt x="261620" y="179070"/>
                </a:lnTo>
                <a:lnTo>
                  <a:pt x="269240" y="177800"/>
                </a:lnTo>
                <a:lnTo>
                  <a:pt x="366824" y="177800"/>
                </a:lnTo>
                <a:lnTo>
                  <a:pt x="383287" y="123189"/>
                </a:lnTo>
                <a:lnTo>
                  <a:pt x="154940" y="123189"/>
                </a:lnTo>
                <a:lnTo>
                  <a:pt x="154940" y="16510"/>
                </a:lnTo>
                <a:close/>
              </a:path>
              <a:path extrusionOk="0" h="767080" w="408939">
                <a:moveTo>
                  <a:pt x="366824" y="177800"/>
                </a:moveTo>
                <a:lnTo>
                  <a:pt x="288290" y="177800"/>
                </a:lnTo>
                <a:lnTo>
                  <a:pt x="297180" y="180339"/>
                </a:lnTo>
                <a:lnTo>
                  <a:pt x="307340" y="182879"/>
                </a:lnTo>
                <a:lnTo>
                  <a:pt x="316230" y="186689"/>
                </a:lnTo>
                <a:lnTo>
                  <a:pt x="326389" y="190500"/>
                </a:lnTo>
                <a:lnTo>
                  <a:pt x="336550" y="195579"/>
                </a:lnTo>
                <a:lnTo>
                  <a:pt x="356870" y="210820"/>
                </a:lnTo>
                <a:lnTo>
                  <a:pt x="366824" y="177800"/>
                </a:lnTo>
                <a:close/>
              </a:path>
              <a:path extrusionOk="0" h="767080" w="408939">
                <a:moveTo>
                  <a:pt x="312420" y="0"/>
                </a:moveTo>
                <a:lnTo>
                  <a:pt x="289560" y="0"/>
                </a:lnTo>
                <a:lnTo>
                  <a:pt x="279400" y="1270"/>
                </a:lnTo>
                <a:lnTo>
                  <a:pt x="242570" y="12700"/>
                </a:lnTo>
                <a:lnTo>
                  <a:pt x="222250" y="27939"/>
                </a:lnTo>
                <a:lnTo>
                  <a:pt x="218440" y="30479"/>
                </a:lnTo>
                <a:lnTo>
                  <a:pt x="210820" y="39370"/>
                </a:lnTo>
                <a:lnTo>
                  <a:pt x="200660" y="49529"/>
                </a:lnTo>
                <a:lnTo>
                  <a:pt x="193040" y="60960"/>
                </a:lnTo>
                <a:lnTo>
                  <a:pt x="184150" y="73660"/>
                </a:lnTo>
                <a:lnTo>
                  <a:pt x="173990" y="88900"/>
                </a:lnTo>
                <a:lnTo>
                  <a:pt x="154940" y="123189"/>
                </a:lnTo>
                <a:lnTo>
                  <a:pt x="383287" y="123189"/>
                </a:lnTo>
                <a:lnTo>
                  <a:pt x="408939" y="38100"/>
                </a:lnTo>
                <a:lnTo>
                  <a:pt x="394970" y="27939"/>
                </a:lnTo>
                <a:lnTo>
                  <a:pt x="382270" y="21589"/>
                </a:lnTo>
                <a:lnTo>
                  <a:pt x="368300" y="13970"/>
                </a:lnTo>
                <a:lnTo>
                  <a:pt x="355600" y="8889"/>
                </a:lnTo>
                <a:lnTo>
                  <a:pt x="340360" y="5079"/>
                </a:lnTo>
                <a:lnTo>
                  <a:pt x="31242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43"/>
          <p:cNvSpPr/>
          <p:nvPr/>
        </p:nvSpPr>
        <p:spPr>
          <a:xfrm>
            <a:off x="2942589" y="1657350"/>
            <a:ext cx="408940" cy="767080"/>
          </a:xfrm>
          <a:custGeom>
            <a:rect b="b" l="l" r="r" t="t"/>
            <a:pathLst>
              <a:path extrusionOk="0" h="767080" w="408939">
                <a:moveTo>
                  <a:pt x="166370" y="767079"/>
                </a:moveTo>
                <a:lnTo>
                  <a:pt x="0" y="767079"/>
                </a:lnTo>
                <a:lnTo>
                  <a:pt x="0" y="16510"/>
                </a:lnTo>
                <a:lnTo>
                  <a:pt x="154940" y="16510"/>
                </a:lnTo>
                <a:lnTo>
                  <a:pt x="154940" y="123189"/>
                </a:lnTo>
                <a:lnTo>
                  <a:pt x="173990" y="88900"/>
                </a:lnTo>
                <a:lnTo>
                  <a:pt x="184150" y="73660"/>
                </a:lnTo>
                <a:lnTo>
                  <a:pt x="193040" y="60960"/>
                </a:lnTo>
                <a:lnTo>
                  <a:pt x="200660" y="49529"/>
                </a:lnTo>
                <a:lnTo>
                  <a:pt x="210820" y="39370"/>
                </a:lnTo>
                <a:lnTo>
                  <a:pt x="218440" y="30479"/>
                </a:lnTo>
                <a:lnTo>
                  <a:pt x="222250" y="27939"/>
                </a:lnTo>
                <a:lnTo>
                  <a:pt x="260350" y="6350"/>
                </a:lnTo>
                <a:lnTo>
                  <a:pt x="289560" y="0"/>
                </a:lnTo>
                <a:lnTo>
                  <a:pt x="298450" y="0"/>
                </a:lnTo>
                <a:lnTo>
                  <a:pt x="312420" y="0"/>
                </a:lnTo>
                <a:lnTo>
                  <a:pt x="326389" y="2539"/>
                </a:lnTo>
                <a:lnTo>
                  <a:pt x="340360" y="5079"/>
                </a:lnTo>
                <a:lnTo>
                  <a:pt x="355600" y="8889"/>
                </a:lnTo>
                <a:lnTo>
                  <a:pt x="368300" y="13970"/>
                </a:lnTo>
                <a:lnTo>
                  <a:pt x="382270" y="21589"/>
                </a:lnTo>
                <a:lnTo>
                  <a:pt x="394970" y="27939"/>
                </a:lnTo>
                <a:lnTo>
                  <a:pt x="408939" y="38100"/>
                </a:lnTo>
                <a:lnTo>
                  <a:pt x="356870" y="210820"/>
                </a:lnTo>
                <a:lnTo>
                  <a:pt x="346710" y="203200"/>
                </a:lnTo>
                <a:lnTo>
                  <a:pt x="336550" y="195579"/>
                </a:lnTo>
                <a:lnTo>
                  <a:pt x="326389" y="190500"/>
                </a:lnTo>
                <a:lnTo>
                  <a:pt x="316230" y="186689"/>
                </a:lnTo>
                <a:lnTo>
                  <a:pt x="307340" y="182879"/>
                </a:lnTo>
                <a:lnTo>
                  <a:pt x="297180" y="180339"/>
                </a:lnTo>
                <a:lnTo>
                  <a:pt x="288290" y="177800"/>
                </a:lnTo>
                <a:lnTo>
                  <a:pt x="278130" y="177800"/>
                </a:lnTo>
                <a:lnTo>
                  <a:pt x="269240" y="177800"/>
                </a:lnTo>
                <a:lnTo>
                  <a:pt x="261620" y="179070"/>
                </a:lnTo>
                <a:lnTo>
                  <a:pt x="254000" y="181610"/>
                </a:lnTo>
                <a:lnTo>
                  <a:pt x="246380" y="184150"/>
                </a:lnTo>
                <a:lnTo>
                  <a:pt x="238760" y="186689"/>
                </a:lnTo>
                <a:lnTo>
                  <a:pt x="213360" y="207010"/>
                </a:lnTo>
                <a:lnTo>
                  <a:pt x="210820" y="210820"/>
                </a:lnTo>
                <a:lnTo>
                  <a:pt x="207010" y="214629"/>
                </a:lnTo>
                <a:lnTo>
                  <a:pt x="201930" y="223520"/>
                </a:lnTo>
                <a:lnTo>
                  <a:pt x="196850" y="232410"/>
                </a:lnTo>
                <a:lnTo>
                  <a:pt x="193040" y="243839"/>
                </a:lnTo>
                <a:lnTo>
                  <a:pt x="187960" y="256539"/>
                </a:lnTo>
                <a:lnTo>
                  <a:pt x="184150" y="269239"/>
                </a:lnTo>
                <a:lnTo>
                  <a:pt x="180340" y="283210"/>
                </a:lnTo>
                <a:lnTo>
                  <a:pt x="177800" y="300989"/>
                </a:lnTo>
                <a:lnTo>
                  <a:pt x="173990" y="321310"/>
                </a:lnTo>
                <a:lnTo>
                  <a:pt x="171450" y="346710"/>
                </a:lnTo>
                <a:lnTo>
                  <a:pt x="170180" y="375920"/>
                </a:lnTo>
                <a:lnTo>
                  <a:pt x="167640" y="447039"/>
                </a:lnTo>
                <a:lnTo>
                  <a:pt x="166370" y="534670"/>
                </a:lnTo>
                <a:lnTo>
                  <a:pt x="166370" y="76707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43"/>
          <p:cNvSpPr/>
          <p:nvPr/>
        </p:nvSpPr>
        <p:spPr>
          <a:xfrm>
            <a:off x="3422650" y="1389380"/>
            <a:ext cx="167640" cy="182880"/>
          </a:xfrm>
          <a:custGeom>
            <a:rect b="b" l="l" r="r" t="t"/>
            <a:pathLst>
              <a:path extrusionOk="0" h="182880" w="167639">
                <a:moveTo>
                  <a:pt x="167639" y="0"/>
                </a:moveTo>
                <a:lnTo>
                  <a:pt x="0" y="0"/>
                </a:lnTo>
                <a:lnTo>
                  <a:pt x="0" y="182880"/>
                </a:lnTo>
                <a:lnTo>
                  <a:pt x="167639" y="182880"/>
                </a:lnTo>
                <a:lnTo>
                  <a:pt x="16763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1" name="Google Shape;831;p43"/>
          <p:cNvSpPr/>
          <p:nvPr/>
        </p:nvSpPr>
        <p:spPr>
          <a:xfrm>
            <a:off x="3422650" y="1673860"/>
            <a:ext cx="167640" cy="750570"/>
          </a:xfrm>
          <a:custGeom>
            <a:rect b="b" l="l" r="r" t="t"/>
            <a:pathLst>
              <a:path extrusionOk="0" h="750569" w="167639">
                <a:moveTo>
                  <a:pt x="167639" y="0"/>
                </a:moveTo>
                <a:lnTo>
                  <a:pt x="0" y="0"/>
                </a:lnTo>
                <a:lnTo>
                  <a:pt x="0" y="750569"/>
                </a:lnTo>
                <a:lnTo>
                  <a:pt x="167639" y="750569"/>
                </a:lnTo>
                <a:lnTo>
                  <a:pt x="16763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43"/>
          <p:cNvSpPr/>
          <p:nvPr/>
        </p:nvSpPr>
        <p:spPr>
          <a:xfrm>
            <a:off x="3422650" y="1389380"/>
            <a:ext cx="167640" cy="182880"/>
          </a:xfrm>
          <a:custGeom>
            <a:rect b="b" l="l" r="r" t="t"/>
            <a:pathLst>
              <a:path extrusionOk="0" h="182880" w="167639">
                <a:moveTo>
                  <a:pt x="0" y="182880"/>
                </a:moveTo>
                <a:lnTo>
                  <a:pt x="0" y="0"/>
                </a:lnTo>
                <a:lnTo>
                  <a:pt x="167639" y="0"/>
                </a:lnTo>
                <a:lnTo>
                  <a:pt x="167639" y="182880"/>
                </a:lnTo>
                <a:lnTo>
                  <a:pt x="0" y="18288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43"/>
          <p:cNvSpPr/>
          <p:nvPr/>
        </p:nvSpPr>
        <p:spPr>
          <a:xfrm>
            <a:off x="3422650" y="1673860"/>
            <a:ext cx="167640" cy="750570"/>
          </a:xfrm>
          <a:custGeom>
            <a:rect b="b" l="l" r="r" t="t"/>
            <a:pathLst>
              <a:path extrusionOk="0" h="750569" w="167639">
                <a:moveTo>
                  <a:pt x="0" y="750569"/>
                </a:moveTo>
                <a:lnTo>
                  <a:pt x="0" y="0"/>
                </a:lnTo>
                <a:lnTo>
                  <a:pt x="167639" y="0"/>
                </a:lnTo>
                <a:lnTo>
                  <a:pt x="167639" y="750569"/>
                </a:lnTo>
                <a:lnTo>
                  <a:pt x="0" y="75056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43"/>
          <p:cNvSpPr/>
          <p:nvPr/>
        </p:nvSpPr>
        <p:spPr>
          <a:xfrm>
            <a:off x="3689350" y="1371600"/>
            <a:ext cx="426720" cy="1052830"/>
          </a:xfrm>
          <a:custGeom>
            <a:rect b="b" l="l" r="r" t="t"/>
            <a:pathLst>
              <a:path extrusionOk="0" h="1052830" w="426720">
                <a:moveTo>
                  <a:pt x="259079" y="458470"/>
                </a:moveTo>
                <a:lnTo>
                  <a:pt x="92710" y="458470"/>
                </a:lnTo>
                <a:lnTo>
                  <a:pt x="92710" y="1052829"/>
                </a:lnTo>
                <a:lnTo>
                  <a:pt x="259079" y="1052829"/>
                </a:lnTo>
                <a:lnTo>
                  <a:pt x="259079" y="458470"/>
                </a:lnTo>
                <a:close/>
              </a:path>
              <a:path extrusionOk="0" h="1052830" w="426720">
                <a:moveTo>
                  <a:pt x="384810" y="302260"/>
                </a:moveTo>
                <a:lnTo>
                  <a:pt x="0" y="302260"/>
                </a:lnTo>
                <a:lnTo>
                  <a:pt x="0" y="458470"/>
                </a:lnTo>
                <a:lnTo>
                  <a:pt x="384810" y="458470"/>
                </a:lnTo>
                <a:lnTo>
                  <a:pt x="384810" y="302260"/>
                </a:lnTo>
                <a:close/>
              </a:path>
              <a:path extrusionOk="0" h="1052830" w="426720">
                <a:moveTo>
                  <a:pt x="304800" y="0"/>
                </a:moveTo>
                <a:lnTo>
                  <a:pt x="269239" y="0"/>
                </a:lnTo>
                <a:lnTo>
                  <a:pt x="254000" y="1270"/>
                </a:lnTo>
                <a:lnTo>
                  <a:pt x="237489" y="3810"/>
                </a:lnTo>
                <a:lnTo>
                  <a:pt x="223520" y="6350"/>
                </a:lnTo>
                <a:lnTo>
                  <a:pt x="209550" y="11429"/>
                </a:lnTo>
                <a:lnTo>
                  <a:pt x="195579" y="15239"/>
                </a:lnTo>
                <a:lnTo>
                  <a:pt x="160020" y="35560"/>
                </a:lnTo>
                <a:lnTo>
                  <a:pt x="125729" y="72389"/>
                </a:lnTo>
                <a:lnTo>
                  <a:pt x="114300" y="93979"/>
                </a:lnTo>
                <a:lnTo>
                  <a:pt x="109220" y="104139"/>
                </a:lnTo>
                <a:lnTo>
                  <a:pt x="99060" y="146050"/>
                </a:lnTo>
                <a:lnTo>
                  <a:pt x="92710" y="201929"/>
                </a:lnTo>
                <a:lnTo>
                  <a:pt x="92710" y="302260"/>
                </a:lnTo>
                <a:lnTo>
                  <a:pt x="259079" y="302260"/>
                </a:lnTo>
                <a:lnTo>
                  <a:pt x="259079" y="248920"/>
                </a:lnTo>
                <a:lnTo>
                  <a:pt x="260350" y="236220"/>
                </a:lnTo>
                <a:lnTo>
                  <a:pt x="260350" y="223520"/>
                </a:lnTo>
                <a:lnTo>
                  <a:pt x="261620" y="212089"/>
                </a:lnTo>
                <a:lnTo>
                  <a:pt x="262889" y="201929"/>
                </a:lnTo>
                <a:lnTo>
                  <a:pt x="265429" y="193039"/>
                </a:lnTo>
                <a:lnTo>
                  <a:pt x="266700" y="189229"/>
                </a:lnTo>
                <a:lnTo>
                  <a:pt x="267970" y="184150"/>
                </a:lnTo>
                <a:lnTo>
                  <a:pt x="269239" y="181610"/>
                </a:lnTo>
                <a:lnTo>
                  <a:pt x="270510" y="177800"/>
                </a:lnTo>
                <a:lnTo>
                  <a:pt x="275589" y="172720"/>
                </a:lnTo>
                <a:lnTo>
                  <a:pt x="276860" y="170179"/>
                </a:lnTo>
                <a:lnTo>
                  <a:pt x="284479" y="162560"/>
                </a:lnTo>
                <a:lnTo>
                  <a:pt x="289560" y="160020"/>
                </a:lnTo>
                <a:lnTo>
                  <a:pt x="293370" y="157479"/>
                </a:lnTo>
                <a:lnTo>
                  <a:pt x="295910" y="157479"/>
                </a:lnTo>
                <a:lnTo>
                  <a:pt x="302260" y="154939"/>
                </a:lnTo>
                <a:lnTo>
                  <a:pt x="309879" y="152400"/>
                </a:lnTo>
                <a:lnTo>
                  <a:pt x="405553" y="152400"/>
                </a:lnTo>
                <a:lnTo>
                  <a:pt x="426720" y="25400"/>
                </a:lnTo>
                <a:lnTo>
                  <a:pt x="408939" y="19050"/>
                </a:lnTo>
                <a:lnTo>
                  <a:pt x="392429" y="13970"/>
                </a:lnTo>
                <a:lnTo>
                  <a:pt x="374650" y="8889"/>
                </a:lnTo>
                <a:lnTo>
                  <a:pt x="356870" y="6350"/>
                </a:lnTo>
                <a:lnTo>
                  <a:pt x="340360" y="2539"/>
                </a:lnTo>
                <a:lnTo>
                  <a:pt x="304800" y="0"/>
                </a:lnTo>
                <a:close/>
              </a:path>
              <a:path extrusionOk="0" h="1052830" w="426720">
                <a:moveTo>
                  <a:pt x="405553" y="152400"/>
                </a:moveTo>
                <a:lnTo>
                  <a:pt x="345439" y="152400"/>
                </a:lnTo>
                <a:lnTo>
                  <a:pt x="384810" y="157479"/>
                </a:lnTo>
                <a:lnTo>
                  <a:pt x="403860" y="162560"/>
                </a:lnTo>
                <a:lnTo>
                  <a:pt x="405553" y="15240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43"/>
          <p:cNvSpPr/>
          <p:nvPr/>
        </p:nvSpPr>
        <p:spPr>
          <a:xfrm>
            <a:off x="3689350" y="1371600"/>
            <a:ext cx="426720" cy="1052830"/>
          </a:xfrm>
          <a:custGeom>
            <a:rect b="b" l="l" r="r" t="t"/>
            <a:pathLst>
              <a:path extrusionOk="0" h="1052830" w="426720">
                <a:moveTo>
                  <a:pt x="0" y="302260"/>
                </a:moveTo>
                <a:lnTo>
                  <a:pt x="92710" y="302260"/>
                </a:lnTo>
                <a:lnTo>
                  <a:pt x="92710" y="246379"/>
                </a:lnTo>
                <a:lnTo>
                  <a:pt x="92710" y="201929"/>
                </a:lnTo>
                <a:lnTo>
                  <a:pt x="96520" y="162560"/>
                </a:lnTo>
                <a:lnTo>
                  <a:pt x="105410" y="116839"/>
                </a:lnTo>
                <a:lnTo>
                  <a:pt x="114300" y="93979"/>
                </a:lnTo>
                <a:lnTo>
                  <a:pt x="119379" y="82550"/>
                </a:lnTo>
                <a:lnTo>
                  <a:pt x="125729" y="72389"/>
                </a:lnTo>
                <a:lnTo>
                  <a:pt x="133350" y="62229"/>
                </a:lnTo>
                <a:lnTo>
                  <a:pt x="142239" y="53339"/>
                </a:lnTo>
                <a:lnTo>
                  <a:pt x="151129" y="44450"/>
                </a:lnTo>
                <a:lnTo>
                  <a:pt x="182879" y="21589"/>
                </a:lnTo>
                <a:lnTo>
                  <a:pt x="209550" y="11429"/>
                </a:lnTo>
                <a:lnTo>
                  <a:pt x="223520" y="6350"/>
                </a:lnTo>
                <a:lnTo>
                  <a:pt x="237489" y="3810"/>
                </a:lnTo>
                <a:lnTo>
                  <a:pt x="254000" y="1270"/>
                </a:lnTo>
                <a:lnTo>
                  <a:pt x="269239" y="0"/>
                </a:lnTo>
                <a:lnTo>
                  <a:pt x="287020" y="0"/>
                </a:lnTo>
                <a:lnTo>
                  <a:pt x="304800" y="0"/>
                </a:lnTo>
                <a:lnTo>
                  <a:pt x="322579" y="1270"/>
                </a:lnTo>
                <a:lnTo>
                  <a:pt x="340360" y="2539"/>
                </a:lnTo>
                <a:lnTo>
                  <a:pt x="356870" y="6350"/>
                </a:lnTo>
                <a:lnTo>
                  <a:pt x="374650" y="8889"/>
                </a:lnTo>
                <a:lnTo>
                  <a:pt x="392429" y="13970"/>
                </a:lnTo>
                <a:lnTo>
                  <a:pt x="408939" y="19050"/>
                </a:lnTo>
                <a:lnTo>
                  <a:pt x="426720" y="25400"/>
                </a:lnTo>
                <a:lnTo>
                  <a:pt x="403860" y="162560"/>
                </a:lnTo>
                <a:lnTo>
                  <a:pt x="384810" y="157479"/>
                </a:lnTo>
                <a:lnTo>
                  <a:pt x="364489" y="154939"/>
                </a:lnTo>
                <a:lnTo>
                  <a:pt x="345439" y="152400"/>
                </a:lnTo>
                <a:lnTo>
                  <a:pt x="336550" y="152400"/>
                </a:lnTo>
                <a:lnTo>
                  <a:pt x="327660" y="152400"/>
                </a:lnTo>
                <a:lnTo>
                  <a:pt x="318770" y="152400"/>
                </a:lnTo>
                <a:lnTo>
                  <a:pt x="309879" y="152400"/>
                </a:lnTo>
                <a:lnTo>
                  <a:pt x="302260" y="154939"/>
                </a:lnTo>
                <a:lnTo>
                  <a:pt x="295910" y="157479"/>
                </a:lnTo>
                <a:lnTo>
                  <a:pt x="293370" y="157479"/>
                </a:lnTo>
                <a:lnTo>
                  <a:pt x="289560" y="160020"/>
                </a:lnTo>
                <a:lnTo>
                  <a:pt x="287020" y="161289"/>
                </a:lnTo>
                <a:lnTo>
                  <a:pt x="284479" y="162560"/>
                </a:lnTo>
                <a:lnTo>
                  <a:pt x="281939" y="165100"/>
                </a:lnTo>
                <a:lnTo>
                  <a:pt x="279400" y="167639"/>
                </a:lnTo>
                <a:lnTo>
                  <a:pt x="276860" y="170179"/>
                </a:lnTo>
                <a:lnTo>
                  <a:pt x="275589" y="172720"/>
                </a:lnTo>
                <a:lnTo>
                  <a:pt x="273050" y="175260"/>
                </a:lnTo>
                <a:lnTo>
                  <a:pt x="270510" y="177800"/>
                </a:lnTo>
                <a:lnTo>
                  <a:pt x="269239" y="181610"/>
                </a:lnTo>
                <a:lnTo>
                  <a:pt x="267970" y="184150"/>
                </a:lnTo>
                <a:lnTo>
                  <a:pt x="266700" y="189229"/>
                </a:lnTo>
                <a:lnTo>
                  <a:pt x="265429" y="193039"/>
                </a:lnTo>
                <a:lnTo>
                  <a:pt x="262889" y="201929"/>
                </a:lnTo>
                <a:lnTo>
                  <a:pt x="261620" y="212089"/>
                </a:lnTo>
                <a:lnTo>
                  <a:pt x="260350" y="223520"/>
                </a:lnTo>
                <a:lnTo>
                  <a:pt x="260350" y="236220"/>
                </a:lnTo>
                <a:lnTo>
                  <a:pt x="259079" y="248920"/>
                </a:lnTo>
                <a:lnTo>
                  <a:pt x="259079" y="302260"/>
                </a:lnTo>
                <a:lnTo>
                  <a:pt x="384810" y="302260"/>
                </a:lnTo>
                <a:lnTo>
                  <a:pt x="384810" y="458470"/>
                </a:lnTo>
                <a:lnTo>
                  <a:pt x="259079" y="458470"/>
                </a:lnTo>
                <a:lnTo>
                  <a:pt x="259079" y="1052829"/>
                </a:lnTo>
                <a:lnTo>
                  <a:pt x="92710" y="1052829"/>
                </a:lnTo>
                <a:lnTo>
                  <a:pt x="92710" y="458470"/>
                </a:lnTo>
                <a:lnTo>
                  <a:pt x="0" y="458470"/>
                </a:lnTo>
                <a:lnTo>
                  <a:pt x="0" y="30226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43"/>
          <p:cNvSpPr/>
          <p:nvPr/>
        </p:nvSpPr>
        <p:spPr>
          <a:xfrm>
            <a:off x="4166870" y="1389380"/>
            <a:ext cx="167640" cy="182880"/>
          </a:xfrm>
          <a:custGeom>
            <a:rect b="b" l="l" r="r" t="t"/>
            <a:pathLst>
              <a:path extrusionOk="0" h="182880" w="167639">
                <a:moveTo>
                  <a:pt x="167639" y="0"/>
                </a:moveTo>
                <a:lnTo>
                  <a:pt x="0" y="0"/>
                </a:lnTo>
                <a:lnTo>
                  <a:pt x="0" y="182880"/>
                </a:lnTo>
                <a:lnTo>
                  <a:pt x="167639" y="182880"/>
                </a:lnTo>
                <a:lnTo>
                  <a:pt x="16763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43"/>
          <p:cNvSpPr/>
          <p:nvPr/>
        </p:nvSpPr>
        <p:spPr>
          <a:xfrm>
            <a:off x="4166870" y="1673860"/>
            <a:ext cx="167640" cy="750570"/>
          </a:xfrm>
          <a:custGeom>
            <a:rect b="b" l="l" r="r" t="t"/>
            <a:pathLst>
              <a:path extrusionOk="0" h="750569" w="167639">
                <a:moveTo>
                  <a:pt x="167639" y="0"/>
                </a:moveTo>
                <a:lnTo>
                  <a:pt x="0" y="0"/>
                </a:lnTo>
                <a:lnTo>
                  <a:pt x="0" y="750569"/>
                </a:lnTo>
                <a:lnTo>
                  <a:pt x="167639" y="750569"/>
                </a:lnTo>
                <a:lnTo>
                  <a:pt x="16763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43"/>
          <p:cNvSpPr/>
          <p:nvPr/>
        </p:nvSpPr>
        <p:spPr>
          <a:xfrm>
            <a:off x="4166870" y="1389380"/>
            <a:ext cx="167640" cy="182880"/>
          </a:xfrm>
          <a:custGeom>
            <a:rect b="b" l="l" r="r" t="t"/>
            <a:pathLst>
              <a:path extrusionOk="0" h="182880" w="167639">
                <a:moveTo>
                  <a:pt x="0" y="182880"/>
                </a:moveTo>
                <a:lnTo>
                  <a:pt x="0" y="0"/>
                </a:lnTo>
                <a:lnTo>
                  <a:pt x="167639" y="0"/>
                </a:lnTo>
                <a:lnTo>
                  <a:pt x="167639" y="182880"/>
                </a:lnTo>
                <a:lnTo>
                  <a:pt x="0" y="18288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43"/>
          <p:cNvSpPr/>
          <p:nvPr/>
        </p:nvSpPr>
        <p:spPr>
          <a:xfrm>
            <a:off x="4166870" y="1673860"/>
            <a:ext cx="167640" cy="750570"/>
          </a:xfrm>
          <a:custGeom>
            <a:rect b="b" l="l" r="r" t="t"/>
            <a:pathLst>
              <a:path extrusionOk="0" h="750569" w="167639">
                <a:moveTo>
                  <a:pt x="0" y="750569"/>
                </a:moveTo>
                <a:lnTo>
                  <a:pt x="0" y="0"/>
                </a:lnTo>
                <a:lnTo>
                  <a:pt x="167639" y="0"/>
                </a:lnTo>
                <a:lnTo>
                  <a:pt x="167639" y="750569"/>
                </a:lnTo>
                <a:lnTo>
                  <a:pt x="0" y="75056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43"/>
          <p:cNvSpPr/>
          <p:nvPr/>
        </p:nvSpPr>
        <p:spPr>
          <a:xfrm>
            <a:off x="4469129" y="1657350"/>
            <a:ext cx="595630" cy="783590"/>
          </a:xfrm>
          <a:custGeom>
            <a:rect b="b" l="l" r="r" t="t"/>
            <a:pathLst>
              <a:path extrusionOk="0" h="783589" w="595629">
                <a:moveTo>
                  <a:pt x="306070" y="0"/>
                </a:moveTo>
                <a:lnTo>
                  <a:pt x="271780" y="1270"/>
                </a:lnTo>
                <a:lnTo>
                  <a:pt x="238760" y="6350"/>
                </a:lnTo>
                <a:lnTo>
                  <a:pt x="208280" y="13970"/>
                </a:lnTo>
                <a:lnTo>
                  <a:pt x="194310" y="20320"/>
                </a:lnTo>
                <a:lnTo>
                  <a:pt x="180340" y="25400"/>
                </a:lnTo>
                <a:lnTo>
                  <a:pt x="139700" y="49529"/>
                </a:lnTo>
                <a:lnTo>
                  <a:pt x="104140" y="78739"/>
                </a:lnTo>
                <a:lnTo>
                  <a:pt x="93980" y="91439"/>
                </a:lnTo>
                <a:lnTo>
                  <a:pt x="82550" y="102870"/>
                </a:lnTo>
                <a:lnTo>
                  <a:pt x="54610" y="144779"/>
                </a:lnTo>
                <a:lnTo>
                  <a:pt x="31750" y="193039"/>
                </a:lnTo>
                <a:lnTo>
                  <a:pt x="26670" y="209550"/>
                </a:lnTo>
                <a:lnTo>
                  <a:pt x="20320" y="227329"/>
                </a:lnTo>
                <a:lnTo>
                  <a:pt x="11430" y="264160"/>
                </a:lnTo>
                <a:lnTo>
                  <a:pt x="5080" y="304800"/>
                </a:lnTo>
                <a:lnTo>
                  <a:pt x="1270" y="347979"/>
                </a:lnTo>
                <a:lnTo>
                  <a:pt x="0" y="392429"/>
                </a:lnTo>
                <a:lnTo>
                  <a:pt x="1270" y="436879"/>
                </a:lnTo>
                <a:lnTo>
                  <a:pt x="5080" y="480060"/>
                </a:lnTo>
                <a:lnTo>
                  <a:pt x="11430" y="519429"/>
                </a:lnTo>
                <a:lnTo>
                  <a:pt x="31750" y="590550"/>
                </a:lnTo>
                <a:lnTo>
                  <a:pt x="39370" y="607060"/>
                </a:lnTo>
                <a:lnTo>
                  <a:pt x="45720" y="623570"/>
                </a:lnTo>
                <a:lnTo>
                  <a:pt x="72390" y="666750"/>
                </a:lnTo>
                <a:lnTo>
                  <a:pt x="104140" y="704850"/>
                </a:lnTo>
                <a:lnTo>
                  <a:pt x="152400" y="742950"/>
                </a:lnTo>
                <a:lnTo>
                  <a:pt x="193040" y="763270"/>
                </a:lnTo>
                <a:lnTo>
                  <a:pt x="207010" y="769620"/>
                </a:lnTo>
                <a:lnTo>
                  <a:pt x="237490" y="777239"/>
                </a:lnTo>
                <a:lnTo>
                  <a:pt x="270510" y="782320"/>
                </a:lnTo>
                <a:lnTo>
                  <a:pt x="303530" y="783589"/>
                </a:lnTo>
                <a:lnTo>
                  <a:pt x="332740" y="782320"/>
                </a:lnTo>
                <a:lnTo>
                  <a:pt x="387350" y="774700"/>
                </a:lnTo>
                <a:lnTo>
                  <a:pt x="436880" y="756920"/>
                </a:lnTo>
                <a:lnTo>
                  <a:pt x="478790" y="731520"/>
                </a:lnTo>
                <a:lnTo>
                  <a:pt x="515620" y="697229"/>
                </a:lnTo>
                <a:lnTo>
                  <a:pt x="546100" y="654050"/>
                </a:lnTo>
                <a:lnTo>
                  <a:pt x="562229" y="622300"/>
                </a:lnTo>
                <a:lnTo>
                  <a:pt x="311150" y="622300"/>
                </a:lnTo>
                <a:lnTo>
                  <a:pt x="295910" y="621029"/>
                </a:lnTo>
                <a:lnTo>
                  <a:pt x="254000" y="608329"/>
                </a:lnTo>
                <a:lnTo>
                  <a:pt x="247650" y="605789"/>
                </a:lnTo>
                <a:lnTo>
                  <a:pt x="241300" y="600710"/>
                </a:lnTo>
                <a:lnTo>
                  <a:pt x="236220" y="595629"/>
                </a:lnTo>
                <a:lnTo>
                  <a:pt x="231140" y="591820"/>
                </a:lnTo>
                <a:lnTo>
                  <a:pt x="219710" y="580389"/>
                </a:lnTo>
                <a:lnTo>
                  <a:pt x="209550" y="567689"/>
                </a:lnTo>
                <a:lnTo>
                  <a:pt x="205740" y="560070"/>
                </a:lnTo>
                <a:lnTo>
                  <a:pt x="200660" y="552450"/>
                </a:lnTo>
                <a:lnTo>
                  <a:pt x="193040" y="534670"/>
                </a:lnTo>
                <a:lnTo>
                  <a:pt x="190500" y="524510"/>
                </a:lnTo>
                <a:lnTo>
                  <a:pt x="186690" y="514350"/>
                </a:lnTo>
                <a:lnTo>
                  <a:pt x="177800" y="467360"/>
                </a:lnTo>
                <a:lnTo>
                  <a:pt x="172720" y="410210"/>
                </a:lnTo>
                <a:lnTo>
                  <a:pt x="171450" y="378460"/>
                </a:lnTo>
                <a:lnTo>
                  <a:pt x="172780" y="347979"/>
                </a:lnTo>
                <a:lnTo>
                  <a:pt x="177800" y="298450"/>
                </a:lnTo>
                <a:lnTo>
                  <a:pt x="186690" y="255270"/>
                </a:lnTo>
                <a:lnTo>
                  <a:pt x="204470" y="213360"/>
                </a:lnTo>
                <a:lnTo>
                  <a:pt x="219710" y="195579"/>
                </a:lnTo>
                <a:lnTo>
                  <a:pt x="223520" y="189229"/>
                </a:lnTo>
                <a:lnTo>
                  <a:pt x="229870" y="184150"/>
                </a:lnTo>
                <a:lnTo>
                  <a:pt x="234950" y="180339"/>
                </a:lnTo>
                <a:lnTo>
                  <a:pt x="241300" y="176529"/>
                </a:lnTo>
                <a:lnTo>
                  <a:pt x="246380" y="172720"/>
                </a:lnTo>
                <a:lnTo>
                  <a:pt x="252730" y="168910"/>
                </a:lnTo>
                <a:lnTo>
                  <a:pt x="259080" y="166370"/>
                </a:lnTo>
                <a:lnTo>
                  <a:pt x="265430" y="162560"/>
                </a:lnTo>
                <a:lnTo>
                  <a:pt x="273050" y="161289"/>
                </a:lnTo>
                <a:lnTo>
                  <a:pt x="279400" y="160020"/>
                </a:lnTo>
                <a:lnTo>
                  <a:pt x="293370" y="157479"/>
                </a:lnTo>
                <a:lnTo>
                  <a:pt x="308610" y="156210"/>
                </a:lnTo>
                <a:lnTo>
                  <a:pt x="559468" y="156210"/>
                </a:lnTo>
                <a:lnTo>
                  <a:pt x="548640" y="133350"/>
                </a:lnTo>
                <a:lnTo>
                  <a:pt x="521970" y="92710"/>
                </a:lnTo>
                <a:lnTo>
                  <a:pt x="490220" y="59689"/>
                </a:lnTo>
                <a:lnTo>
                  <a:pt x="453390" y="33020"/>
                </a:lnTo>
                <a:lnTo>
                  <a:pt x="410210" y="15239"/>
                </a:lnTo>
                <a:lnTo>
                  <a:pt x="360680" y="3810"/>
                </a:lnTo>
                <a:lnTo>
                  <a:pt x="334010" y="1270"/>
                </a:lnTo>
                <a:lnTo>
                  <a:pt x="306070" y="0"/>
                </a:lnTo>
                <a:close/>
              </a:path>
              <a:path extrusionOk="0" h="783589" w="595629">
                <a:moveTo>
                  <a:pt x="431800" y="478789"/>
                </a:moveTo>
                <a:lnTo>
                  <a:pt x="420370" y="532129"/>
                </a:lnTo>
                <a:lnTo>
                  <a:pt x="402590" y="571500"/>
                </a:lnTo>
                <a:lnTo>
                  <a:pt x="400050" y="576579"/>
                </a:lnTo>
                <a:lnTo>
                  <a:pt x="396240" y="581660"/>
                </a:lnTo>
                <a:lnTo>
                  <a:pt x="392430" y="585470"/>
                </a:lnTo>
                <a:lnTo>
                  <a:pt x="388620" y="590550"/>
                </a:lnTo>
                <a:lnTo>
                  <a:pt x="354330" y="614679"/>
                </a:lnTo>
                <a:lnTo>
                  <a:pt x="322580" y="622300"/>
                </a:lnTo>
                <a:lnTo>
                  <a:pt x="562229" y="622300"/>
                </a:lnTo>
                <a:lnTo>
                  <a:pt x="570230" y="604520"/>
                </a:lnTo>
                <a:lnTo>
                  <a:pt x="580390" y="575310"/>
                </a:lnTo>
                <a:lnTo>
                  <a:pt x="589280" y="544829"/>
                </a:lnTo>
                <a:lnTo>
                  <a:pt x="595630" y="513079"/>
                </a:lnTo>
                <a:lnTo>
                  <a:pt x="431800" y="478789"/>
                </a:lnTo>
                <a:close/>
              </a:path>
              <a:path extrusionOk="0" h="783589" w="595629">
                <a:moveTo>
                  <a:pt x="559468" y="156210"/>
                </a:moveTo>
                <a:lnTo>
                  <a:pt x="320040" y="156210"/>
                </a:lnTo>
                <a:lnTo>
                  <a:pt x="331470" y="157479"/>
                </a:lnTo>
                <a:lnTo>
                  <a:pt x="341630" y="160020"/>
                </a:lnTo>
                <a:lnTo>
                  <a:pt x="351790" y="163829"/>
                </a:lnTo>
                <a:lnTo>
                  <a:pt x="360680" y="167639"/>
                </a:lnTo>
                <a:lnTo>
                  <a:pt x="369570" y="172720"/>
                </a:lnTo>
                <a:lnTo>
                  <a:pt x="377190" y="179070"/>
                </a:lnTo>
                <a:lnTo>
                  <a:pt x="386080" y="185420"/>
                </a:lnTo>
                <a:lnTo>
                  <a:pt x="388620" y="189229"/>
                </a:lnTo>
                <a:lnTo>
                  <a:pt x="392430" y="193039"/>
                </a:lnTo>
                <a:lnTo>
                  <a:pt x="398780" y="201929"/>
                </a:lnTo>
                <a:lnTo>
                  <a:pt x="417830" y="246379"/>
                </a:lnTo>
                <a:lnTo>
                  <a:pt x="422910" y="274320"/>
                </a:lnTo>
                <a:lnTo>
                  <a:pt x="588010" y="238760"/>
                </a:lnTo>
                <a:lnTo>
                  <a:pt x="579120" y="209550"/>
                </a:lnTo>
                <a:lnTo>
                  <a:pt x="570230" y="181610"/>
                </a:lnTo>
                <a:lnTo>
                  <a:pt x="560070" y="157479"/>
                </a:lnTo>
                <a:lnTo>
                  <a:pt x="559468" y="15621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43"/>
          <p:cNvSpPr/>
          <p:nvPr/>
        </p:nvSpPr>
        <p:spPr>
          <a:xfrm>
            <a:off x="4469129" y="1657350"/>
            <a:ext cx="595630" cy="783590"/>
          </a:xfrm>
          <a:custGeom>
            <a:rect b="b" l="l" r="r" t="t"/>
            <a:pathLst>
              <a:path extrusionOk="0" h="783589" w="595629">
                <a:moveTo>
                  <a:pt x="588010" y="238760"/>
                </a:moveTo>
                <a:lnTo>
                  <a:pt x="422910" y="274320"/>
                </a:lnTo>
                <a:lnTo>
                  <a:pt x="420370" y="259079"/>
                </a:lnTo>
                <a:lnTo>
                  <a:pt x="417830" y="246379"/>
                </a:lnTo>
                <a:lnTo>
                  <a:pt x="398780" y="201929"/>
                </a:lnTo>
                <a:lnTo>
                  <a:pt x="388620" y="189229"/>
                </a:lnTo>
                <a:lnTo>
                  <a:pt x="386080" y="185420"/>
                </a:lnTo>
                <a:lnTo>
                  <a:pt x="377190" y="179070"/>
                </a:lnTo>
                <a:lnTo>
                  <a:pt x="369570" y="172720"/>
                </a:lnTo>
                <a:lnTo>
                  <a:pt x="360680" y="167639"/>
                </a:lnTo>
                <a:lnTo>
                  <a:pt x="351790" y="163829"/>
                </a:lnTo>
                <a:lnTo>
                  <a:pt x="341630" y="160020"/>
                </a:lnTo>
                <a:lnTo>
                  <a:pt x="331470" y="157479"/>
                </a:lnTo>
                <a:lnTo>
                  <a:pt x="320040" y="156210"/>
                </a:lnTo>
                <a:lnTo>
                  <a:pt x="308610" y="156210"/>
                </a:lnTo>
                <a:lnTo>
                  <a:pt x="293370" y="157479"/>
                </a:lnTo>
                <a:lnTo>
                  <a:pt x="279400" y="160020"/>
                </a:lnTo>
                <a:lnTo>
                  <a:pt x="273050" y="161289"/>
                </a:lnTo>
                <a:lnTo>
                  <a:pt x="265430" y="162560"/>
                </a:lnTo>
                <a:lnTo>
                  <a:pt x="259080" y="166370"/>
                </a:lnTo>
                <a:lnTo>
                  <a:pt x="252730" y="168910"/>
                </a:lnTo>
                <a:lnTo>
                  <a:pt x="246380" y="172720"/>
                </a:lnTo>
                <a:lnTo>
                  <a:pt x="241300" y="176529"/>
                </a:lnTo>
                <a:lnTo>
                  <a:pt x="234950" y="180339"/>
                </a:lnTo>
                <a:lnTo>
                  <a:pt x="229870" y="184150"/>
                </a:lnTo>
                <a:lnTo>
                  <a:pt x="223520" y="189229"/>
                </a:lnTo>
                <a:lnTo>
                  <a:pt x="219710" y="195579"/>
                </a:lnTo>
                <a:lnTo>
                  <a:pt x="214630" y="200660"/>
                </a:lnTo>
                <a:lnTo>
                  <a:pt x="193040" y="237489"/>
                </a:lnTo>
                <a:lnTo>
                  <a:pt x="189230" y="246379"/>
                </a:lnTo>
                <a:lnTo>
                  <a:pt x="177800" y="298450"/>
                </a:lnTo>
                <a:lnTo>
                  <a:pt x="172720" y="349250"/>
                </a:lnTo>
                <a:lnTo>
                  <a:pt x="171450" y="378460"/>
                </a:lnTo>
                <a:lnTo>
                  <a:pt x="172720" y="410210"/>
                </a:lnTo>
                <a:lnTo>
                  <a:pt x="177800" y="467360"/>
                </a:lnTo>
                <a:lnTo>
                  <a:pt x="186690" y="514350"/>
                </a:lnTo>
                <a:lnTo>
                  <a:pt x="190500" y="524510"/>
                </a:lnTo>
                <a:lnTo>
                  <a:pt x="193040" y="534670"/>
                </a:lnTo>
                <a:lnTo>
                  <a:pt x="196850" y="543560"/>
                </a:lnTo>
                <a:lnTo>
                  <a:pt x="200660" y="552450"/>
                </a:lnTo>
                <a:lnTo>
                  <a:pt x="205740" y="560070"/>
                </a:lnTo>
                <a:lnTo>
                  <a:pt x="209550" y="567689"/>
                </a:lnTo>
                <a:lnTo>
                  <a:pt x="214630" y="574039"/>
                </a:lnTo>
                <a:lnTo>
                  <a:pt x="219710" y="580389"/>
                </a:lnTo>
                <a:lnTo>
                  <a:pt x="224790" y="585470"/>
                </a:lnTo>
                <a:lnTo>
                  <a:pt x="231140" y="591820"/>
                </a:lnTo>
                <a:lnTo>
                  <a:pt x="236220" y="595629"/>
                </a:lnTo>
                <a:lnTo>
                  <a:pt x="241300" y="600710"/>
                </a:lnTo>
                <a:lnTo>
                  <a:pt x="247650" y="605789"/>
                </a:lnTo>
                <a:lnTo>
                  <a:pt x="254000" y="608329"/>
                </a:lnTo>
                <a:lnTo>
                  <a:pt x="260350" y="612139"/>
                </a:lnTo>
                <a:lnTo>
                  <a:pt x="311150" y="622300"/>
                </a:lnTo>
                <a:lnTo>
                  <a:pt x="322580" y="622300"/>
                </a:lnTo>
                <a:lnTo>
                  <a:pt x="364490" y="609600"/>
                </a:lnTo>
                <a:lnTo>
                  <a:pt x="392430" y="585470"/>
                </a:lnTo>
                <a:lnTo>
                  <a:pt x="396240" y="581660"/>
                </a:lnTo>
                <a:lnTo>
                  <a:pt x="400050" y="576579"/>
                </a:lnTo>
                <a:lnTo>
                  <a:pt x="402590" y="571500"/>
                </a:lnTo>
                <a:lnTo>
                  <a:pt x="410210" y="560070"/>
                </a:lnTo>
                <a:lnTo>
                  <a:pt x="424180" y="515620"/>
                </a:lnTo>
                <a:lnTo>
                  <a:pt x="431800" y="478789"/>
                </a:lnTo>
                <a:lnTo>
                  <a:pt x="595630" y="513079"/>
                </a:lnTo>
                <a:lnTo>
                  <a:pt x="580390" y="575310"/>
                </a:lnTo>
                <a:lnTo>
                  <a:pt x="558800" y="629920"/>
                </a:lnTo>
                <a:lnTo>
                  <a:pt x="530860" y="676910"/>
                </a:lnTo>
                <a:lnTo>
                  <a:pt x="497840" y="715010"/>
                </a:lnTo>
                <a:lnTo>
                  <a:pt x="458470" y="745489"/>
                </a:lnTo>
                <a:lnTo>
                  <a:pt x="412750" y="767079"/>
                </a:lnTo>
                <a:lnTo>
                  <a:pt x="361950" y="779779"/>
                </a:lnTo>
                <a:lnTo>
                  <a:pt x="303530" y="783589"/>
                </a:lnTo>
                <a:lnTo>
                  <a:pt x="270510" y="782320"/>
                </a:lnTo>
                <a:lnTo>
                  <a:pt x="237490" y="777239"/>
                </a:lnTo>
                <a:lnTo>
                  <a:pt x="207010" y="769620"/>
                </a:lnTo>
                <a:lnTo>
                  <a:pt x="193040" y="763270"/>
                </a:lnTo>
                <a:lnTo>
                  <a:pt x="179070" y="758189"/>
                </a:lnTo>
                <a:lnTo>
                  <a:pt x="165100" y="750570"/>
                </a:lnTo>
                <a:lnTo>
                  <a:pt x="152400" y="742950"/>
                </a:lnTo>
                <a:lnTo>
                  <a:pt x="139700" y="734060"/>
                </a:lnTo>
                <a:lnTo>
                  <a:pt x="127000" y="725170"/>
                </a:lnTo>
                <a:lnTo>
                  <a:pt x="115570" y="715010"/>
                </a:lnTo>
                <a:lnTo>
                  <a:pt x="104140" y="704850"/>
                </a:lnTo>
                <a:lnTo>
                  <a:pt x="92710" y="692150"/>
                </a:lnTo>
                <a:lnTo>
                  <a:pt x="63500" y="652779"/>
                </a:lnTo>
                <a:lnTo>
                  <a:pt x="39370" y="607060"/>
                </a:lnTo>
                <a:lnTo>
                  <a:pt x="31750" y="590550"/>
                </a:lnTo>
                <a:lnTo>
                  <a:pt x="11430" y="519429"/>
                </a:lnTo>
                <a:lnTo>
                  <a:pt x="5080" y="480060"/>
                </a:lnTo>
                <a:lnTo>
                  <a:pt x="1270" y="436879"/>
                </a:lnTo>
                <a:lnTo>
                  <a:pt x="0" y="392429"/>
                </a:lnTo>
                <a:lnTo>
                  <a:pt x="1270" y="347979"/>
                </a:lnTo>
                <a:lnTo>
                  <a:pt x="5080" y="304800"/>
                </a:lnTo>
                <a:lnTo>
                  <a:pt x="11430" y="264160"/>
                </a:lnTo>
                <a:lnTo>
                  <a:pt x="20320" y="227329"/>
                </a:lnTo>
                <a:lnTo>
                  <a:pt x="26670" y="209550"/>
                </a:lnTo>
                <a:lnTo>
                  <a:pt x="31750" y="193039"/>
                </a:lnTo>
                <a:lnTo>
                  <a:pt x="54610" y="144779"/>
                </a:lnTo>
                <a:lnTo>
                  <a:pt x="82550" y="102870"/>
                </a:lnTo>
                <a:lnTo>
                  <a:pt x="93980" y="91439"/>
                </a:lnTo>
                <a:lnTo>
                  <a:pt x="104140" y="78739"/>
                </a:lnTo>
                <a:lnTo>
                  <a:pt x="139700" y="49529"/>
                </a:lnTo>
                <a:lnTo>
                  <a:pt x="166370" y="33020"/>
                </a:lnTo>
                <a:lnTo>
                  <a:pt x="180340" y="25400"/>
                </a:lnTo>
                <a:lnTo>
                  <a:pt x="194310" y="20320"/>
                </a:lnTo>
                <a:lnTo>
                  <a:pt x="208280" y="13970"/>
                </a:lnTo>
                <a:lnTo>
                  <a:pt x="238760" y="6350"/>
                </a:lnTo>
                <a:lnTo>
                  <a:pt x="271780" y="1270"/>
                </a:lnTo>
                <a:lnTo>
                  <a:pt x="306070" y="0"/>
                </a:lnTo>
                <a:lnTo>
                  <a:pt x="334010" y="1270"/>
                </a:lnTo>
                <a:lnTo>
                  <a:pt x="386080" y="8889"/>
                </a:lnTo>
                <a:lnTo>
                  <a:pt x="431800" y="22860"/>
                </a:lnTo>
                <a:lnTo>
                  <a:pt x="472440" y="45720"/>
                </a:lnTo>
                <a:lnTo>
                  <a:pt x="506730" y="74929"/>
                </a:lnTo>
                <a:lnTo>
                  <a:pt x="535940" y="111760"/>
                </a:lnTo>
                <a:lnTo>
                  <a:pt x="560070" y="157479"/>
                </a:lnTo>
                <a:lnTo>
                  <a:pt x="579120" y="209550"/>
                </a:lnTo>
                <a:lnTo>
                  <a:pt x="588010" y="23876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43"/>
          <p:cNvSpPr/>
          <p:nvPr/>
        </p:nvSpPr>
        <p:spPr>
          <a:xfrm>
            <a:off x="5139690" y="1657350"/>
            <a:ext cx="593090" cy="783590"/>
          </a:xfrm>
          <a:custGeom>
            <a:rect b="b" l="l" r="r" t="t"/>
            <a:pathLst>
              <a:path extrusionOk="0" h="783589" w="593089">
                <a:moveTo>
                  <a:pt x="546462" y="152400"/>
                </a:moveTo>
                <a:lnTo>
                  <a:pt x="294639" y="152400"/>
                </a:lnTo>
                <a:lnTo>
                  <a:pt x="309880" y="153670"/>
                </a:lnTo>
                <a:lnTo>
                  <a:pt x="322580" y="154939"/>
                </a:lnTo>
                <a:lnTo>
                  <a:pt x="334010" y="157479"/>
                </a:lnTo>
                <a:lnTo>
                  <a:pt x="345439" y="161289"/>
                </a:lnTo>
                <a:lnTo>
                  <a:pt x="350520" y="162560"/>
                </a:lnTo>
                <a:lnTo>
                  <a:pt x="365760" y="172720"/>
                </a:lnTo>
                <a:lnTo>
                  <a:pt x="368300" y="176529"/>
                </a:lnTo>
                <a:lnTo>
                  <a:pt x="372110" y="179070"/>
                </a:lnTo>
                <a:lnTo>
                  <a:pt x="379730" y="190500"/>
                </a:lnTo>
                <a:lnTo>
                  <a:pt x="381000" y="194310"/>
                </a:lnTo>
                <a:lnTo>
                  <a:pt x="383539" y="199389"/>
                </a:lnTo>
                <a:lnTo>
                  <a:pt x="384810" y="204470"/>
                </a:lnTo>
                <a:lnTo>
                  <a:pt x="386080" y="208279"/>
                </a:lnTo>
                <a:lnTo>
                  <a:pt x="388620" y="213360"/>
                </a:lnTo>
                <a:lnTo>
                  <a:pt x="388620" y="219710"/>
                </a:lnTo>
                <a:lnTo>
                  <a:pt x="391160" y="231139"/>
                </a:lnTo>
                <a:lnTo>
                  <a:pt x="392430" y="243839"/>
                </a:lnTo>
                <a:lnTo>
                  <a:pt x="392430" y="278129"/>
                </a:lnTo>
                <a:lnTo>
                  <a:pt x="379730" y="283210"/>
                </a:lnTo>
                <a:lnTo>
                  <a:pt x="365760" y="289560"/>
                </a:lnTo>
                <a:lnTo>
                  <a:pt x="328930" y="300989"/>
                </a:lnTo>
                <a:lnTo>
                  <a:pt x="284480" y="313689"/>
                </a:lnTo>
                <a:lnTo>
                  <a:pt x="229870" y="326389"/>
                </a:lnTo>
                <a:lnTo>
                  <a:pt x="189230" y="336550"/>
                </a:lnTo>
                <a:lnTo>
                  <a:pt x="153670" y="347979"/>
                </a:lnTo>
                <a:lnTo>
                  <a:pt x="137160" y="353060"/>
                </a:lnTo>
                <a:lnTo>
                  <a:pt x="109220" y="365760"/>
                </a:lnTo>
                <a:lnTo>
                  <a:pt x="74930" y="387350"/>
                </a:lnTo>
                <a:lnTo>
                  <a:pt x="46989" y="415289"/>
                </a:lnTo>
                <a:lnTo>
                  <a:pt x="33020" y="436879"/>
                </a:lnTo>
                <a:lnTo>
                  <a:pt x="25400" y="449579"/>
                </a:lnTo>
                <a:lnTo>
                  <a:pt x="19050" y="461010"/>
                </a:lnTo>
                <a:lnTo>
                  <a:pt x="13970" y="473710"/>
                </a:lnTo>
                <a:lnTo>
                  <a:pt x="6350" y="501650"/>
                </a:lnTo>
                <a:lnTo>
                  <a:pt x="3810" y="516889"/>
                </a:lnTo>
                <a:lnTo>
                  <a:pt x="1270" y="530860"/>
                </a:lnTo>
                <a:lnTo>
                  <a:pt x="0" y="546100"/>
                </a:lnTo>
                <a:lnTo>
                  <a:pt x="0" y="562610"/>
                </a:lnTo>
                <a:lnTo>
                  <a:pt x="1270" y="585470"/>
                </a:lnTo>
                <a:lnTo>
                  <a:pt x="3810" y="608329"/>
                </a:lnTo>
                <a:lnTo>
                  <a:pt x="6350" y="618489"/>
                </a:lnTo>
                <a:lnTo>
                  <a:pt x="7620" y="629920"/>
                </a:lnTo>
                <a:lnTo>
                  <a:pt x="11430" y="640079"/>
                </a:lnTo>
                <a:lnTo>
                  <a:pt x="13970" y="648970"/>
                </a:lnTo>
                <a:lnTo>
                  <a:pt x="21589" y="669289"/>
                </a:lnTo>
                <a:lnTo>
                  <a:pt x="43180" y="704850"/>
                </a:lnTo>
                <a:lnTo>
                  <a:pt x="78739" y="741679"/>
                </a:lnTo>
                <a:lnTo>
                  <a:pt x="87630" y="748029"/>
                </a:lnTo>
                <a:lnTo>
                  <a:pt x="95250" y="754379"/>
                </a:lnTo>
                <a:lnTo>
                  <a:pt x="104139" y="759460"/>
                </a:lnTo>
                <a:lnTo>
                  <a:pt x="113030" y="763270"/>
                </a:lnTo>
                <a:lnTo>
                  <a:pt x="123189" y="768350"/>
                </a:lnTo>
                <a:lnTo>
                  <a:pt x="142239" y="774700"/>
                </a:lnTo>
                <a:lnTo>
                  <a:pt x="163830" y="779779"/>
                </a:lnTo>
                <a:lnTo>
                  <a:pt x="185420" y="783589"/>
                </a:lnTo>
                <a:lnTo>
                  <a:pt x="223520" y="783589"/>
                </a:lnTo>
                <a:lnTo>
                  <a:pt x="250189" y="781050"/>
                </a:lnTo>
                <a:lnTo>
                  <a:pt x="264160" y="777239"/>
                </a:lnTo>
                <a:lnTo>
                  <a:pt x="276860" y="774700"/>
                </a:lnTo>
                <a:lnTo>
                  <a:pt x="313689" y="759460"/>
                </a:lnTo>
                <a:lnTo>
                  <a:pt x="350520" y="736600"/>
                </a:lnTo>
                <a:lnTo>
                  <a:pt x="361950" y="728979"/>
                </a:lnTo>
                <a:lnTo>
                  <a:pt x="372110" y="718820"/>
                </a:lnTo>
                <a:lnTo>
                  <a:pt x="383539" y="708660"/>
                </a:lnTo>
                <a:lnTo>
                  <a:pt x="394970" y="697229"/>
                </a:lnTo>
                <a:lnTo>
                  <a:pt x="405130" y="685800"/>
                </a:lnTo>
                <a:lnTo>
                  <a:pt x="566843" y="685800"/>
                </a:lnTo>
                <a:lnTo>
                  <a:pt x="562610" y="666750"/>
                </a:lnTo>
                <a:lnTo>
                  <a:pt x="561339" y="654050"/>
                </a:lnTo>
                <a:lnTo>
                  <a:pt x="559492" y="643889"/>
                </a:lnTo>
                <a:lnTo>
                  <a:pt x="250189" y="643889"/>
                </a:lnTo>
                <a:lnTo>
                  <a:pt x="241300" y="641350"/>
                </a:lnTo>
                <a:lnTo>
                  <a:pt x="231139" y="640079"/>
                </a:lnTo>
                <a:lnTo>
                  <a:pt x="223520" y="636270"/>
                </a:lnTo>
                <a:lnTo>
                  <a:pt x="218439" y="635000"/>
                </a:lnTo>
                <a:lnTo>
                  <a:pt x="186689" y="605789"/>
                </a:lnTo>
                <a:lnTo>
                  <a:pt x="179070" y="593089"/>
                </a:lnTo>
                <a:lnTo>
                  <a:pt x="176530" y="589279"/>
                </a:lnTo>
                <a:lnTo>
                  <a:pt x="175260" y="584200"/>
                </a:lnTo>
                <a:lnTo>
                  <a:pt x="173989" y="580389"/>
                </a:lnTo>
                <a:lnTo>
                  <a:pt x="171450" y="576579"/>
                </a:lnTo>
                <a:lnTo>
                  <a:pt x="171450" y="571500"/>
                </a:lnTo>
                <a:lnTo>
                  <a:pt x="167639" y="556260"/>
                </a:lnTo>
                <a:lnTo>
                  <a:pt x="167639" y="525779"/>
                </a:lnTo>
                <a:lnTo>
                  <a:pt x="168910" y="521970"/>
                </a:lnTo>
                <a:lnTo>
                  <a:pt x="171450" y="511810"/>
                </a:lnTo>
                <a:lnTo>
                  <a:pt x="172720" y="508000"/>
                </a:lnTo>
                <a:lnTo>
                  <a:pt x="175260" y="502920"/>
                </a:lnTo>
                <a:lnTo>
                  <a:pt x="176530" y="499110"/>
                </a:lnTo>
                <a:lnTo>
                  <a:pt x="179070" y="495300"/>
                </a:lnTo>
                <a:lnTo>
                  <a:pt x="182880" y="490220"/>
                </a:lnTo>
                <a:lnTo>
                  <a:pt x="187960" y="482600"/>
                </a:lnTo>
                <a:lnTo>
                  <a:pt x="199389" y="471170"/>
                </a:lnTo>
                <a:lnTo>
                  <a:pt x="201930" y="469900"/>
                </a:lnTo>
                <a:lnTo>
                  <a:pt x="205739" y="467360"/>
                </a:lnTo>
                <a:lnTo>
                  <a:pt x="213360" y="463550"/>
                </a:lnTo>
                <a:lnTo>
                  <a:pt x="222250" y="458470"/>
                </a:lnTo>
                <a:lnTo>
                  <a:pt x="233680" y="454660"/>
                </a:lnTo>
                <a:lnTo>
                  <a:pt x="259080" y="445770"/>
                </a:lnTo>
                <a:lnTo>
                  <a:pt x="351789" y="420370"/>
                </a:lnTo>
                <a:lnTo>
                  <a:pt x="374650" y="412750"/>
                </a:lnTo>
                <a:lnTo>
                  <a:pt x="392430" y="406400"/>
                </a:lnTo>
                <a:lnTo>
                  <a:pt x="556239" y="406400"/>
                </a:lnTo>
                <a:lnTo>
                  <a:pt x="557530" y="288289"/>
                </a:lnTo>
                <a:lnTo>
                  <a:pt x="554989" y="229870"/>
                </a:lnTo>
                <a:lnTo>
                  <a:pt x="553720" y="203200"/>
                </a:lnTo>
                <a:lnTo>
                  <a:pt x="551180" y="180339"/>
                </a:lnTo>
                <a:lnTo>
                  <a:pt x="547370" y="158750"/>
                </a:lnTo>
                <a:lnTo>
                  <a:pt x="546462" y="152400"/>
                </a:lnTo>
                <a:close/>
              </a:path>
              <a:path extrusionOk="0" h="783589" w="593089">
                <a:moveTo>
                  <a:pt x="566843" y="685800"/>
                </a:moveTo>
                <a:lnTo>
                  <a:pt x="405130" y="685800"/>
                </a:lnTo>
                <a:lnTo>
                  <a:pt x="411480" y="708660"/>
                </a:lnTo>
                <a:lnTo>
                  <a:pt x="420370" y="742950"/>
                </a:lnTo>
                <a:lnTo>
                  <a:pt x="424180" y="755650"/>
                </a:lnTo>
                <a:lnTo>
                  <a:pt x="427989" y="767079"/>
                </a:lnTo>
                <a:lnTo>
                  <a:pt x="593089" y="767079"/>
                </a:lnTo>
                <a:lnTo>
                  <a:pt x="582930" y="740410"/>
                </a:lnTo>
                <a:lnTo>
                  <a:pt x="574039" y="715010"/>
                </a:lnTo>
                <a:lnTo>
                  <a:pt x="571500" y="702310"/>
                </a:lnTo>
                <a:lnTo>
                  <a:pt x="567689" y="689610"/>
                </a:lnTo>
                <a:lnTo>
                  <a:pt x="566843" y="685800"/>
                </a:lnTo>
                <a:close/>
              </a:path>
              <a:path extrusionOk="0" h="783589" w="593089">
                <a:moveTo>
                  <a:pt x="556239" y="406400"/>
                </a:moveTo>
                <a:lnTo>
                  <a:pt x="392430" y="406400"/>
                </a:lnTo>
                <a:lnTo>
                  <a:pt x="392430" y="478789"/>
                </a:lnTo>
                <a:lnTo>
                  <a:pt x="391160" y="505460"/>
                </a:lnTo>
                <a:lnTo>
                  <a:pt x="386080" y="543560"/>
                </a:lnTo>
                <a:lnTo>
                  <a:pt x="370839" y="579120"/>
                </a:lnTo>
                <a:lnTo>
                  <a:pt x="345439" y="608329"/>
                </a:lnTo>
                <a:lnTo>
                  <a:pt x="335280" y="617220"/>
                </a:lnTo>
                <a:lnTo>
                  <a:pt x="325120" y="624839"/>
                </a:lnTo>
                <a:lnTo>
                  <a:pt x="304800" y="635000"/>
                </a:lnTo>
                <a:lnTo>
                  <a:pt x="293370" y="638810"/>
                </a:lnTo>
                <a:lnTo>
                  <a:pt x="270510" y="643889"/>
                </a:lnTo>
                <a:lnTo>
                  <a:pt x="559492" y="643889"/>
                </a:lnTo>
                <a:lnTo>
                  <a:pt x="558800" y="640079"/>
                </a:lnTo>
                <a:lnTo>
                  <a:pt x="557530" y="605789"/>
                </a:lnTo>
                <a:lnTo>
                  <a:pt x="554989" y="566420"/>
                </a:lnTo>
                <a:lnTo>
                  <a:pt x="555087" y="511810"/>
                </a:lnTo>
                <a:lnTo>
                  <a:pt x="556239" y="406400"/>
                </a:lnTo>
                <a:close/>
              </a:path>
              <a:path extrusionOk="0" h="783589" w="593089">
                <a:moveTo>
                  <a:pt x="290830" y="0"/>
                </a:moveTo>
                <a:lnTo>
                  <a:pt x="232410" y="3810"/>
                </a:lnTo>
                <a:lnTo>
                  <a:pt x="182880" y="12700"/>
                </a:lnTo>
                <a:lnTo>
                  <a:pt x="140970" y="29210"/>
                </a:lnTo>
                <a:lnTo>
                  <a:pt x="121920" y="40639"/>
                </a:lnTo>
                <a:lnTo>
                  <a:pt x="113030" y="45720"/>
                </a:lnTo>
                <a:lnTo>
                  <a:pt x="76200" y="81279"/>
                </a:lnTo>
                <a:lnTo>
                  <a:pt x="52070" y="118110"/>
                </a:lnTo>
                <a:lnTo>
                  <a:pt x="33020" y="162560"/>
                </a:lnTo>
                <a:lnTo>
                  <a:pt x="17780" y="213360"/>
                </a:lnTo>
                <a:lnTo>
                  <a:pt x="168910" y="245110"/>
                </a:lnTo>
                <a:lnTo>
                  <a:pt x="172720" y="232410"/>
                </a:lnTo>
                <a:lnTo>
                  <a:pt x="176530" y="220979"/>
                </a:lnTo>
                <a:lnTo>
                  <a:pt x="181610" y="210820"/>
                </a:lnTo>
                <a:lnTo>
                  <a:pt x="191770" y="193039"/>
                </a:lnTo>
                <a:lnTo>
                  <a:pt x="198120" y="185420"/>
                </a:lnTo>
                <a:lnTo>
                  <a:pt x="203200" y="179070"/>
                </a:lnTo>
                <a:lnTo>
                  <a:pt x="205739" y="175260"/>
                </a:lnTo>
                <a:lnTo>
                  <a:pt x="213360" y="170179"/>
                </a:lnTo>
                <a:lnTo>
                  <a:pt x="215900" y="167639"/>
                </a:lnTo>
                <a:lnTo>
                  <a:pt x="231139" y="160020"/>
                </a:lnTo>
                <a:lnTo>
                  <a:pt x="240030" y="157479"/>
                </a:lnTo>
                <a:lnTo>
                  <a:pt x="247650" y="154939"/>
                </a:lnTo>
                <a:lnTo>
                  <a:pt x="267970" y="152400"/>
                </a:lnTo>
                <a:lnTo>
                  <a:pt x="546462" y="152400"/>
                </a:lnTo>
                <a:lnTo>
                  <a:pt x="544830" y="140970"/>
                </a:lnTo>
                <a:lnTo>
                  <a:pt x="539750" y="124460"/>
                </a:lnTo>
                <a:lnTo>
                  <a:pt x="534670" y="111760"/>
                </a:lnTo>
                <a:lnTo>
                  <a:pt x="528320" y="99060"/>
                </a:lnTo>
                <a:lnTo>
                  <a:pt x="520700" y="88900"/>
                </a:lnTo>
                <a:lnTo>
                  <a:pt x="513080" y="77470"/>
                </a:lnTo>
                <a:lnTo>
                  <a:pt x="471170" y="39370"/>
                </a:lnTo>
                <a:lnTo>
                  <a:pt x="426720" y="17779"/>
                </a:lnTo>
                <a:lnTo>
                  <a:pt x="388620" y="8889"/>
                </a:lnTo>
                <a:lnTo>
                  <a:pt x="342900" y="2539"/>
                </a:lnTo>
                <a:lnTo>
                  <a:pt x="29083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3" name="Google Shape;843;p43"/>
          <p:cNvSpPr/>
          <p:nvPr/>
        </p:nvSpPr>
        <p:spPr>
          <a:xfrm>
            <a:off x="5139690" y="1657350"/>
            <a:ext cx="593090" cy="783590"/>
          </a:xfrm>
          <a:custGeom>
            <a:rect b="b" l="l" r="r" t="t"/>
            <a:pathLst>
              <a:path extrusionOk="0" h="783589" w="593089">
                <a:moveTo>
                  <a:pt x="168910" y="245110"/>
                </a:moveTo>
                <a:lnTo>
                  <a:pt x="17780" y="213360"/>
                </a:lnTo>
                <a:lnTo>
                  <a:pt x="24130" y="186689"/>
                </a:lnTo>
                <a:lnTo>
                  <a:pt x="33020" y="162560"/>
                </a:lnTo>
                <a:lnTo>
                  <a:pt x="52070" y="118110"/>
                </a:lnTo>
                <a:lnTo>
                  <a:pt x="76200" y="81279"/>
                </a:lnTo>
                <a:lnTo>
                  <a:pt x="90170" y="67310"/>
                </a:lnTo>
                <a:lnTo>
                  <a:pt x="105410" y="52070"/>
                </a:lnTo>
                <a:lnTo>
                  <a:pt x="113030" y="45720"/>
                </a:lnTo>
                <a:lnTo>
                  <a:pt x="121920" y="40639"/>
                </a:lnTo>
                <a:lnTo>
                  <a:pt x="130810" y="34289"/>
                </a:lnTo>
                <a:lnTo>
                  <a:pt x="182880" y="12700"/>
                </a:lnTo>
                <a:lnTo>
                  <a:pt x="232410" y="3810"/>
                </a:lnTo>
                <a:lnTo>
                  <a:pt x="290830" y="0"/>
                </a:lnTo>
                <a:lnTo>
                  <a:pt x="317500" y="1270"/>
                </a:lnTo>
                <a:lnTo>
                  <a:pt x="367030" y="5079"/>
                </a:lnTo>
                <a:lnTo>
                  <a:pt x="407670" y="12700"/>
                </a:lnTo>
                <a:lnTo>
                  <a:pt x="457200" y="31750"/>
                </a:lnTo>
                <a:lnTo>
                  <a:pt x="482600" y="48260"/>
                </a:lnTo>
                <a:lnTo>
                  <a:pt x="494030" y="57150"/>
                </a:lnTo>
                <a:lnTo>
                  <a:pt x="504189" y="67310"/>
                </a:lnTo>
                <a:lnTo>
                  <a:pt x="513080" y="77470"/>
                </a:lnTo>
                <a:lnTo>
                  <a:pt x="520700" y="88900"/>
                </a:lnTo>
                <a:lnTo>
                  <a:pt x="528320" y="99060"/>
                </a:lnTo>
                <a:lnTo>
                  <a:pt x="534670" y="111760"/>
                </a:lnTo>
                <a:lnTo>
                  <a:pt x="537210" y="118110"/>
                </a:lnTo>
                <a:lnTo>
                  <a:pt x="539750" y="124460"/>
                </a:lnTo>
                <a:lnTo>
                  <a:pt x="544830" y="140970"/>
                </a:lnTo>
                <a:lnTo>
                  <a:pt x="547370" y="158750"/>
                </a:lnTo>
                <a:lnTo>
                  <a:pt x="551180" y="180339"/>
                </a:lnTo>
                <a:lnTo>
                  <a:pt x="553720" y="203200"/>
                </a:lnTo>
                <a:lnTo>
                  <a:pt x="554989" y="229870"/>
                </a:lnTo>
                <a:lnTo>
                  <a:pt x="557530" y="288289"/>
                </a:lnTo>
                <a:lnTo>
                  <a:pt x="554989" y="520700"/>
                </a:lnTo>
                <a:lnTo>
                  <a:pt x="554989" y="566420"/>
                </a:lnTo>
                <a:lnTo>
                  <a:pt x="557530" y="605789"/>
                </a:lnTo>
                <a:lnTo>
                  <a:pt x="558800" y="640079"/>
                </a:lnTo>
                <a:lnTo>
                  <a:pt x="561339" y="654050"/>
                </a:lnTo>
                <a:lnTo>
                  <a:pt x="562610" y="666750"/>
                </a:lnTo>
                <a:lnTo>
                  <a:pt x="565150" y="678179"/>
                </a:lnTo>
                <a:lnTo>
                  <a:pt x="567689" y="689610"/>
                </a:lnTo>
                <a:lnTo>
                  <a:pt x="571500" y="702310"/>
                </a:lnTo>
                <a:lnTo>
                  <a:pt x="574039" y="715010"/>
                </a:lnTo>
                <a:lnTo>
                  <a:pt x="582930" y="740410"/>
                </a:lnTo>
                <a:lnTo>
                  <a:pt x="593089" y="767079"/>
                </a:lnTo>
                <a:lnTo>
                  <a:pt x="427989" y="767079"/>
                </a:lnTo>
                <a:lnTo>
                  <a:pt x="424180" y="755650"/>
                </a:lnTo>
                <a:lnTo>
                  <a:pt x="420370" y="742950"/>
                </a:lnTo>
                <a:lnTo>
                  <a:pt x="411480" y="708660"/>
                </a:lnTo>
                <a:lnTo>
                  <a:pt x="405130" y="685800"/>
                </a:lnTo>
                <a:lnTo>
                  <a:pt x="394970" y="697229"/>
                </a:lnTo>
                <a:lnTo>
                  <a:pt x="383539" y="708660"/>
                </a:lnTo>
                <a:lnTo>
                  <a:pt x="372110" y="718820"/>
                </a:lnTo>
                <a:lnTo>
                  <a:pt x="361950" y="728979"/>
                </a:lnTo>
                <a:lnTo>
                  <a:pt x="350520" y="736600"/>
                </a:lnTo>
                <a:lnTo>
                  <a:pt x="337820" y="745489"/>
                </a:lnTo>
                <a:lnTo>
                  <a:pt x="326389" y="753110"/>
                </a:lnTo>
                <a:lnTo>
                  <a:pt x="289560" y="769620"/>
                </a:lnTo>
                <a:lnTo>
                  <a:pt x="264160" y="777239"/>
                </a:lnTo>
                <a:lnTo>
                  <a:pt x="250189" y="781050"/>
                </a:lnTo>
                <a:lnTo>
                  <a:pt x="237489" y="782320"/>
                </a:lnTo>
                <a:lnTo>
                  <a:pt x="223520" y="783589"/>
                </a:lnTo>
                <a:lnTo>
                  <a:pt x="209550" y="783589"/>
                </a:lnTo>
                <a:lnTo>
                  <a:pt x="185420" y="783589"/>
                </a:lnTo>
                <a:lnTo>
                  <a:pt x="163830" y="779779"/>
                </a:lnTo>
                <a:lnTo>
                  <a:pt x="142239" y="774700"/>
                </a:lnTo>
                <a:lnTo>
                  <a:pt x="123189" y="768350"/>
                </a:lnTo>
                <a:lnTo>
                  <a:pt x="113030" y="763270"/>
                </a:lnTo>
                <a:lnTo>
                  <a:pt x="104139" y="759460"/>
                </a:lnTo>
                <a:lnTo>
                  <a:pt x="95250" y="754379"/>
                </a:lnTo>
                <a:lnTo>
                  <a:pt x="87630" y="748029"/>
                </a:lnTo>
                <a:lnTo>
                  <a:pt x="78739" y="741679"/>
                </a:lnTo>
                <a:lnTo>
                  <a:pt x="71120" y="735329"/>
                </a:lnTo>
                <a:lnTo>
                  <a:pt x="63500" y="728979"/>
                </a:lnTo>
                <a:lnTo>
                  <a:pt x="55880" y="721360"/>
                </a:lnTo>
                <a:lnTo>
                  <a:pt x="43180" y="704850"/>
                </a:lnTo>
                <a:lnTo>
                  <a:pt x="36830" y="695960"/>
                </a:lnTo>
                <a:lnTo>
                  <a:pt x="31750" y="687070"/>
                </a:lnTo>
                <a:lnTo>
                  <a:pt x="26670" y="678179"/>
                </a:lnTo>
                <a:lnTo>
                  <a:pt x="21589" y="669289"/>
                </a:lnTo>
                <a:lnTo>
                  <a:pt x="17780" y="659129"/>
                </a:lnTo>
                <a:lnTo>
                  <a:pt x="13970" y="648970"/>
                </a:lnTo>
                <a:lnTo>
                  <a:pt x="11430" y="640079"/>
                </a:lnTo>
                <a:lnTo>
                  <a:pt x="7620" y="629920"/>
                </a:lnTo>
                <a:lnTo>
                  <a:pt x="6350" y="618489"/>
                </a:lnTo>
                <a:lnTo>
                  <a:pt x="3810" y="608329"/>
                </a:lnTo>
                <a:lnTo>
                  <a:pt x="1270" y="585470"/>
                </a:lnTo>
                <a:lnTo>
                  <a:pt x="0" y="562610"/>
                </a:lnTo>
                <a:lnTo>
                  <a:pt x="0" y="546100"/>
                </a:lnTo>
                <a:lnTo>
                  <a:pt x="1270" y="530860"/>
                </a:lnTo>
                <a:lnTo>
                  <a:pt x="3810" y="516889"/>
                </a:lnTo>
                <a:lnTo>
                  <a:pt x="6350" y="501650"/>
                </a:lnTo>
                <a:lnTo>
                  <a:pt x="19050" y="461010"/>
                </a:lnTo>
                <a:lnTo>
                  <a:pt x="33020" y="436879"/>
                </a:lnTo>
                <a:lnTo>
                  <a:pt x="39370" y="425450"/>
                </a:lnTo>
                <a:lnTo>
                  <a:pt x="64770" y="396239"/>
                </a:lnTo>
                <a:lnTo>
                  <a:pt x="97789" y="372110"/>
                </a:lnTo>
                <a:lnTo>
                  <a:pt x="137160" y="353060"/>
                </a:lnTo>
                <a:lnTo>
                  <a:pt x="153670" y="347979"/>
                </a:lnTo>
                <a:lnTo>
                  <a:pt x="189230" y="336550"/>
                </a:lnTo>
                <a:lnTo>
                  <a:pt x="229870" y="326389"/>
                </a:lnTo>
                <a:lnTo>
                  <a:pt x="284480" y="313689"/>
                </a:lnTo>
                <a:lnTo>
                  <a:pt x="328930" y="300989"/>
                </a:lnTo>
                <a:lnTo>
                  <a:pt x="365760" y="289560"/>
                </a:lnTo>
                <a:lnTo>
                  <a:pt x="379730" y="283210"/>
                </a:lnTo>
                <a:lnTo>
                  <a:pt x="392430" y="278129"/>
                </a:lnTo>
                <a:lnTo>
                  <a:pt x="392430" y="257810"/>
                </a:lnTo>
                <a:lnTo>
                  <a:pt x="392430" y="243839"/>
                </a:lnTo>
                <a:lnTo>
                  <a:pt x="391160" y="231139"/>
                </a:lnTo>
                <a:lnTo>
                  <a:pt x="388620" y="219710"/>
                </a:lnTo>
                <a:lnTo>
                  <a:pt x="388620" y="213360"/>
                </a:lnTo>
                <a:lnTo>
                  <a:pt x="386080" y="208279"/>
                </a:lnTo>
                <a:lnTo>
                  <a:pt x="384810" y="204470"/>
                </a:lnTo>
                <a:lnTo>
                  <a:pt x="383539" y="199389"/>
                </a:lnTo>
                <a:lnTo>
                  <a:pt x="381000" y="194310"/>
                </a:lnTo>
                <a:lnTo>
                  <a:pt x="379730" y="190500"/>
                </a:lnTo>
                <a:lnTo>
                  <a:pt x="377189" y="186689"/>
                </a:lnTo>
                <a:lnTo>
                  <a:pt x="374650" y="182879"/>
                </a:lnTo>
                <a:lnTo>
                  <a:pt x="372110" y="179070"/>
                </a:lnTo>
                <a:lnTo>
                  <a:pt x="368300" y="176529"/>
                </a:lnTo>
                <a:lnTo>
                  <a:pt x="365760" y="172720"/>
                </a:lnTo>
                <a:lnTo>
                  <a:pt x="361950" y="170179"/>
                </a:lnTo>
                <a:lnTo>
                  <a:pt x="358139" y="167639"/>
                </a:lnTo>
                <a:lnTo>
                  <a:pt x="354330" y="165100"/>
                </a:lnTo>
                <a:lnTo>
                  <a:pt x="350520" y="162560"/>
                </a:lnTo>
                <a:lnTo>
                  <a:pt x="345439" y="161289"/>
                </a:lnTo>
                <a:lnTo>
                  <a:pt x="334010" y="157479"/>
                </a:lnTo>
                <a:lnTo>
                  <a:pt x="322580" y="154939"/>
                </a:lnTo>
                <a:lnTo>
                  <a:pt x="309880" y="153670"/>
                </a:lnTo>
                <a:lnTo>
                  <a:pt x="294639" y="152400"/>
                </a:lnTo>
                <a:lnTo>
                  <a:pt x="279400" y="152400"/>
                </a:lnTo>
                <a:lnTo>
                  <a:pt x="267970" y="152400"/>
                </a:lnTo>
                <a:lnTo>
                  <a:pt x="257810" y="153670"/>
                </a:lnTo>
                <a:lnTo>
                  <a:pt x="247650" y="154939"/>
                </a:lnTo>
                <a:lnTo>
                  <a:pt x="240030" y="157479"/>
                </a:lnTo>
                <a:lnTo>
                  <a:pt x="231139" y="160020"/>
                </a:lnTo>
                <a:lnTo>
                  <a:pt x="223520" y="163829"/>
                </a:lnTo>
                <a:lnTo>
                  <a:pt x="215900" y="167639"/>
                </a:lnTo>
                <a:lnTo>
                  <a:pt x="213360" y="170179"/>
                </a:lnTo>
                <a:lnTo>
                  <a:pt x="209550" y="172720"/>
                </a:lnTo>
                <a:lnTo>
                  <a:pt x="205739" y="175260"/>
                </a:lnTo>
                <a:lnTo>
                  <a:pt x="203200" y="179070"/>
                </a:lnTo>
                <a:lnTo>
                  <a:pt x="198120" y="185420"/>
                </a:lnTo>
                <a:lnTo>
                  <a:pt x="176530" y="220979"/>
                </a:lnTo>
                <a:lnTo>
                  <a:pt x="172720" y="232410"/>
                </a:lnTo>
                <a:lnTo>
                  <a:pt x="168910" y="24511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4" name="Google Shape;844;p43"/>
          <p:cNvSpPr/>
          <p:nvPr/>
        </p:nvSpPr>
        <p:spPr>
          <a:xfrm>
            <a:off x="5307329" y="2063750"/>
            <a:ext cx="224790" cy="237490"/>
          </a:xfrm>
          <a:custGeom>
            <a:rect b="b" l="l" r="r" t="t"/>
            <a:pathLst>
              <a:path extrusionOk="0" h="237489" w="224789">
                <a:moveTo>
                  <a:pt x="224790" y="0"/>
                </a:moveTo>
                <a:lnTo>
                  <a:pt x="207010" y="6350"/>
                </a:lnTo>
                <a:lnTo>
                  <a:pt x="184150" y="13970"/>
                </a:lnTo>
                <a:lnTo>
                  <a:pt x="123190" y="30479"/>
                </a:lnTo>
                <a:lnTo>
                  <a:pt x="91440" y="39370"/>
                </a:lnTo>
                <a:lnTo>
                  <a:pt x="66040" y="48260"/>
                </a:lnTo>
                <a:lnTo>
                  <a:pt x="54610" y="52070"/>
                </a:lnTo>
                <a:lnTo>
                  <a:pt x="45720" y="57150"/>
                </a:lnTo>
                <a:lnTo>
                  <a:pt x="38100" y="60960"/>
                </a:lnTo>
                <a:lnTo>
                  <a:pt x="34290" y="63500"/>
                </a:lnTo>
                <a:lnTo>
                  <a:pt x="31750" y="64770"/>
                </a:lnTo>
                <a:lnTo>
                  <a:pt x="24130" y="72389"/>
                </a:lnTo>
                <a:lnTo>
                  <a:pt x="20320" y="76200"/>
                </a:lnTo>
                <a:lnTo>
                  <a:pt x="17780" y="80010"/>
                </a:lnTo>
                <a:lnTo>
                  <a:pt x="15240" y="83820"/>
                </a:lnTo>
                <a:lnTo>
                  <a:pt x="11430" y="88900"/>
                </a:lnTo>
                <a:lnTo>
                  <a:pt x="8890" y="92710"/>
                </a:lnTo>
                <a:lnTo>
                  <a:pt x="7620" y="96520"/>
                </a:lnTo>
                <a:lnTo>
                  <a:pt x="5080" y="101600"/>
                </a:lnTo>
                <a:lnTo>
                  <a:pt x="3810" y="105410"/>
                </a:lnTo>
                <a:lnTo>
                  <a:pt x="2540" y="110489"/>
                </a:lnTo>
                <a:lnTo>
                  <a:pt x="1270" y="115570"/>
                </a:lnTo>
                <a:lnTo>
                  <a:pt x="0" y="119379"/>
                </a:lnTo>
                <a:lnTo>
                  <a:pt x="0" y="124460"/>
                </a:lnTo>
                <a:lnTo>
                  <a:pt x="0" y="129539"/>
                </a:lnTo>
                <a:lnTo>
                  <a:pt x="0" y="135889"/>
                </a:lnTo>
                <a:lnTo>
                  <a:pt x="0" y="144779"/>
                </a:lnTo>
                <a:lnTo>
                  <a:pt x="0" y="149860"/>
                </a:lnTo>
                <a:lnTo>
                  <a:pt x="1270" y="154939"/>
                </a:lnTo>
                <a:lnTo>
                  <a:pt x="2540" y="160020"/>
                </a:lnTo>
                <a:lnTo>
                  <a:pt x="3810" y="165100"/>
                </a:lnTo>
                <a:lnTo>
                  <a:pt x="3810" y="170179"/>
                </a:lnTo>
                <a:lnTo>
                  <a:pt x="6350" y="173989"/>
                </a:lnTo>
                <a:lnTo>
                  <a:pt x="7620" y="177800"/>
                </a:lnTo>
                <a:lnTo>
                  <a:pt x="8890" y="182879"/>
                </a:lnTo>
                <a:lnTo>
                  <a:pt x="11430" y="186689"/>
                </a:lnTo>
                <a:lnTo>
                  <a:pt x="39370" y="220979"/>
                </a:lnTo>
                <a:lnTo>
                  <a:pt x="46990" y="226060"/>
                </a:lnTo>
                <a:lnTo>
                  <a:pt x="50800" y="228600"/>
                </a:lnTo>
                <a:lnTo>
                  <a:pt x="55880" y="229870"/>
                </a:lnTo>
                <a:lnTo>
                  <a:pt x="63500" y="233679"/>
                </a:lnTo>
                <a:lnTo>
                  <a:pt x="73660" y="234950"/>
                </a:lnTo>
                <a:lnTo>
                  <a:pt x="82550" y="237489"/>
                </a:lnTo>
                <a:lnTo>
                  <a:pt x="92710" y="237489"/>
                </a:lnTo>
                <a:lnTo>
                  <a:pt x="102870" y="237489"/>
                </a:lnTo>
                <a:lnTo>
                  <a:pt x="114300" y="234950"/>
                </a:lnTo>
                <a:lnTo>
                  <a:pt x="125730" y="232410"/>
                </a:lnTo>
                <a:lnTo>
                  <a:pt x="137160" y="228600"/>
                </a:lnTo>
                <a:lnTo>
                  <a:pt x="147320" y="223520"/>
                </a:lnTo>
                <a:lnTo>
                  <a:pt x="157480" y="218439"/>
                </a:lnTo>
                <a:lnTo>
                  <a:pt x="167640" y="210820"/>
                </a:lnTo>
                <a:lnTo>
                  <a:pt x="177800" y="201929"/>
                </a:lnTo>
                <a:lnTo>
                  <a:pt x="185420" y="195579"/>
                </a:lnTo>
                <a:lnTo>
                  <a:pt x="208280" y="163829"/>
                </a:lnTo>
                <a:lnTo>
                  <a:pt x="220980" y="120650"/>
                </a:lnTo>
                <a:lnTo>
                  <a:pt x="224790" y="72389"/>
                </a:lnTo>
                <a:lnTo>
                  <a:pt x="224790" y="40639"/>
                </a:lnTo>
                <a:lnTo>
                  <a:pt x="224790" y="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5" name="Google Shape;845;p43"/>
          <p:cNvSpPr/>
          <p:nvPr/>
        </p:nvSpPr>
        <p:spPr>
          <a:xfrm>
            <a:off x="5792470" y="1409700"/>
            <a:ext cx="372110" cy="1031240"/>
          </a:xfrm>
          <a:custGeom>
            <a:rect b="b" l="l" r="r" t="t"/>
            <a:pathLst>
              <a:path extrusionOk="0" h="1031239" w="372110">
                <a:moveTo>
                  <a:pt x="243839" y="422910"/>
                </a:moveTo>
                <a:lnTo>
                  <a:pt x="76200" y="422910"/>
                </a:lnTo>
                <a:lnTo>
                  <a:pt x="76200" y="797560"/>
                </a:lnTo>
                <a:lnTo>
                  <a:pt x="77469" y="836929"/>
                </a:lnTo>
                <a:lnTo>
                  <a:pt x="79904" y="866139"/>
                </a:lnTo>
                <a:lnTo>
                  <a:pt x="80009" y="880110"/>
                </a:lnTo>
                <a:lnTo>
                  <a:pt x="82550" y="889000"/>
                </a:lnTo>
                <a:lnTo>
                  <a:pt x="83819" y="901700"/>
                </a:lnTo>
                <a:lnTo>
                  <a:pt x="86359" y="913129"/>
                </a:lnTo>
                <a:lnTo>
                  <a:pt x="87629" y="923289"/>
                </a:lnTo>
                <a:lnTo>
                  <a:pt x="91439" y="933450"/>
                </a:lnTo>
                <a:lnTo>
                  <a:pt x="93979" y="942339"/>
                </a:lnTo>
                <a:lnTo>
                  <a:pt x="97789" y="951229"/>
                </a:lnTo>
                <a:lnTo>
                  <a:pt x="100329" y="958850"/>
                </a:lnTo>
                <a:lnTo>
                  <a:pt x="105409" y="966470"/>
                </a:lnTo>
                <a:lnTo>
                  <a:pt x="109219" y="974089"/>
                </a:lnTo>
                <a:lnTo>
                  <a:pt x="114300" y="980439"/>
                </a:lnTo>
                <a:lnTo>
                  <a:pt x="127000" y="993139"/>
                </a:lnTo>
                <a:lnTo>
                  <a:pt x="133350" y="998220"/>
                </a:lnTo>
                <a:lnTo>
                  <a:pt x="140969" y="1004570"/>
                </a:lnTo>
                <a:lnTo>
                  <a:pt x="149859" y="1008379"/>
                </a:lnTo>
                <a:lnTo>
                  <a:pt x="158750" y="1013460"/>
                </a:lnTo>
                <a:lnTo>
                  <a:pt x="176529" y="1021079"/>
                </a:lnTo>
                <a:lnTo>
                  <a:pt x="186689" y="1024889"/>
                </a:lnTo>
                <a:lnTo>
                  <a:pt x="196850" y="1026160"/>
                </a:lnTo>
                <a:lnTo>
                  <a:pt x="207009" y="1028700"/>
                </a:lnTo>
                <a:lnTo>
                  <a:pt x="218439" y="1029970"/>
                </a:lnTo>
                <a:lnTo>
                  <a:pt x="228600" y="1031239"/>
                </a:lnTo>
                <a:lnTo>
                  <a:pt x="257809" y="1031239"/>
                </a:lnTo>
                <a:lnTo>
                  <a:pt x="326389" y="1019810"/>
                </a:lnTo>
                <a:lnTo>
                  <a:pt x="372109" y="1002029"/>
                </a:lnTo>
                <a:lnTo>
                  <a:pt x="359871" y="867410"/>
                </a:lnTo>
                <a:lnTo>
                  <a:pt x="287019" y="867410"/>
                </a:lnTo>
                <a:lnTo>
                  <a:pt x="281939" y="866139"/>
                </a:lnTo>
                <a:lnTo>
                  <a:pt x="279400" y="864870"/>
                </a:lnTo>
                <a:lnTo>
                  <a:pt x="275589" y="864870"/>
                </a:lnTo>
                <a:lnTo>
                  <a:pt x="271779" y="863600"/>
                </a:lnTo>
                <a:lnTo>
                  <a:pt x="267969" y="861060"/>
                </a:lnTo>
                <a:lnTo>
                  <a:pt x="265429" y="859789"/>
                </a:lnTo>
                <a:lnTo>
                  <a:pt x="262889" y="857250"/>
                </a:lnTo>
                <a:lnTo>
                  <a:pt x="259079" y="854710"/>
                </a:lnTo>
                <a:lnTo>
                  <a:pt x="256539" y="850900"/>
                </a:lnTo>
                <a:lnTo>
                  <a:pt x="255269" y="848360"/>
                </a:lnTo>
                <a:lnTo>
                  <a:pt x="252729" y="845820"/>
                </a:lnTo>
                <a:lnTo>
                  <a:pt x="251459" y="842010"/>
                </a:lnTo>
                <a:lnTo>
                  <a:pt x="250189" y="839470"/>
                </a:lnTo>
                <a:lnTo>
                  <a:pt x="247650" y="831850"/>
                </a:lnTo>
                <a:lnTo>
                  <a:pt x="247650" y="829310"/>
                </a:lnTo>
                <a:lnTo>
                  <a:pt x="246379" y="826770"/>
                </a:lnTo>
                <a:lnTo>
                  <a:pt x="246379" y="819150"/>
                </a:lnTo>
                <a:lnTo>
                  <a:pt x="245109" y="797560"/>
                </a:lnTo>
                <a:lnTo>
                  <a:pt x="243839" y="725170"/>
                </a:lnTo>
                <a:lnTo>
                  <a:pt x="243839" y="422910"/>
                </a:lnTo>
                <a:close/>
              </a:path>
              <a:path extrusionOk="0" h="1031239" w="372110">
                <a:moveTo>
                  <a:pt x="358139" y="848360"/>
                </a:moveTo>
                <a:lnTo>
                  <a:pt x="336550" y="855979"/>
                </a:lnTo>
                <a:lnTo>
                  <a:pt x="327659" y="859789"/>
                </a:lnTo>
                <a:lnTo>
                  <a:pt x="318769" y="862329"/>
                </a:lnTo>
                <a:lnTo>
                  <a:pt x="311150" y="864870"/>
                </a:lnTo>
                <a:lnTo>
                  <a:pt x="303529" y="864870"/>
                </a:lnTo>
                <a:lnTo>
                  <a:pt x="290829" y="867410"/>
                </a:lnTo>
                <a:lnTo>
                  <a:pt x="359871" y="867410"/>
                </a:lnTo>
                <a:lnTo>
                  <a:pt x="358139" y="848360"/>
                </a:lnTo>
                <a:close/>
              </a:path>
              <a:path extrusionOk="0" h="1031239" w="372110">
                <a:moveTo>
                  <a:pt x="358139" y="264160"/>
                </a:moveTo>
                <a:lnTo>
                  <a:pt x="0" y="264160"/>
                </a:lnTo>
                <a:lnTo>
                  <a:pt x="0" y="422910"/>
                </a:lnTo>
                <a:lnTo>
                  <a:pt x="358139" y="422910"/>
                </a:lnTo>
                <a:lnTo>
                  <a:pt x="358139" y="264160"/>
                </a:lnTo>
                <a:close/>
              </a:path>
              <a:path extrusionOk="0" h="1031239" w="372110">
                <a:moveTo>
                  <a:pt x="243839" y="0"/>
                </a:moveTo>
                <a:lnTo>
                  <a:pt x="76200" y="115570"/>
                </a:lnTo>
                <a:lnTo>
                  <a:pt x="76200" y="264160"/>
                </a:lnTo>
                <a:lnTo>
                  <a:pt x="243839" y="264160"/>
                </a:lnTo>
                <a:lnTo>
                  <a:pt x="24383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43"/>
          <p:cNvSpPr/>
          <p:nvPr/>
        </p:nvSpPr>
        <p:spPr>
          <a:xfrm>
            <a:off x="5792470" y="1409700"/>
            <a:ext cx="372110" cy="1031240"/>
          </a:xfrm>
          <a:custGeom>
            <a:rect b="b" l="l" r="r" t="t"/>
            <a:pathLst>
              <a:path extrusionOk="0" h="1031239" w="372110">
                <a:moveTo>
                  <a:pt x="358139" y="264160"/>
                </a:moveTo>
                <a:lnTo>
                  <a:pt x="358139" y="422910"/>
                </a:lnTo>
                <a:lnTo>
                  <a:pt x="243839" y="422910"/>
                </a:lnTo>
                <a:lnTo>
                  <a:pt x="243839" y="725170"/>
                </a:lnTo>
                <a:lnTo>
                  <a:pt x="245109" y="797560"/>
                </a:lnTo>
                <a:lnTo>
                  <a:pt x="246379" y="819150"/>
                </a:lnTo>
                <a:lnTo>
                  <a:pt x="246379" y="826770"/>
                </a:lnTo>
                <a:lnTo>
                  <a:pt x="247650" y="829310"/>
                </a:lnTo>
                <a:lnTo>
                  <a:pt x="247650" y="831850"/>
                </a:lnTo>
                <a:lnTo>
                  <a:pt x="248919" y="835660"/>
                </a:lnTo>
                <a:lnTo>
                  <a:pt x="250189" y="839470"/>
                </a:lnTo>
                <a:lnTo>
                  <a:pt x="251459" y="842010"/>
                </a:lnTo>
                <a:lnTo>
                  <a:pt x="252729" y="845820"/>
                </a:lnTo>
                <a:lnTo>
                  <a:pt x="255269" y="848360"/>
                </a:lnTo>
                <a:lnTo>
                  <a:pt x="256539" y="850900"/>
                </a:lnTo>
                <a:lnTo>
                  <a:pt x="259079" y="854710"/>
                </a:lnTo>
                <a:lnTo>
                  <a:pt x="262889" y="857250"/>
                </a:lnTo>
                <a:lnTo>
                  <a:pt x="265429" y="859789"/>
                </a:lnTo>
                <a:lnTo>
                  <a:pt x="267969" y="861060"/>
                </a:lnTo>
                <a:lnTo>
                  <a:pt x="271779" y="863600"/>
                </a:lnTo>
                <a:lnTo>
                  <a:pt x="275589" y="864870"/>
                </a:lnTo>
                <a:lnTo>
                  <a:pt x="279400" y="864870"/>
                </a:lnTo>
                <a:lnTo>
                  <a:pt x="281939" y="866139"/>
                </a:lnTo>
                <a:lnTo>
                  <a:pt x="287019" y="867410"/>
                </a:lnTo>
                <a:lnTo>
                  <a:pt x="290829" y="867410"/>
                </a:lnTo>
                <a:lnTo>
                  <a:pt x="297179" y="866139"/>
                </a:lnTo>
                <a:lnTo>
                  <a:pt x="303529" y="864870"/>
                </a:lnTo>
                <a:lnTo>
                  <a:pt x="311150" y="864870"/>
                </a:lnTo>
                <a:lnTo>
                  <a:pt x="318769" y="862329"/>
                </a:lnTo>
                <a:lnTo>
                  <a:pt x="327659" y="859789"/>
                </a:lnTo>
                <a:lnTo>
                  <a:pt x="336550" y="855979"/>
                </a:lnTo>
                <a:lnTo>
                  <a:pt x="358139" y="848360"/>
                </a:lnTo>
                <a:lnTo>
                  <a:pt x="372109" y="1002029"/>
                </a:lnTo>
                <a:lnTo>
                  <a:pt x="356869" y="1008379"/>
                </a:lnTo>
                <a:lnTo>
                  <a:pt x="341629" y="1014729"/>
                </a:lnTo>
                <a:lnTo>
                  <a:pt x="293369" y="1027429"/>
                </a:lnTo>
                <a:lnTo>
                  <a:pt x="257809" y="1031239"/>
                </a:lnTo>
                <a:lnTo>
                  <a:pt x="240029" y="1031239"/>
                </a:lnTo>
                <a:lnTo>
                  <a:pt x="228600" y="1031239"/>
                </a:lnTo>
                <a:lnTo>
                  <a:pt x="218439" y="1029970"/>
                </a:lnTo>
                <a:lnTo>
                  <a:pt x="207009" y="1028700"/>
                </a:lnTo>
                <a:lnTo>
                  <a:pt x="196850" y="1026160"/>
                </a:lnTo>
                <a:lnTo>
                  <a:pt x="158750" y="1013460"/>
                </a:lnTo>
                <a:lnTo>
                  <a:pt x="149859" y="1008379"/>
                </a:lnTo>
                <a:lnTo>
                  <a:pt x="140969" y="1004570"/>
                </a:lnTo>
                <a:lnTo>
                  <a:pt x="133350" y="998220"/>
                </a:lnTo>
                <a:lnTo>
                  <a:pt x="127000" y="993139"/>
                </a:lnTo>
                <a:lnTo>
                  <a:pt x="120650" y="986789"/>
                </a:lnTo>
                <a:lnTo>
                  <a:pt x="114300" y="980439"/>
                </a:lnTo>
                <a:lnTo>
                  <a:pt x="109219" y="974089"/>
                </a:lnTo>
                <a:lnTo>
                  <a:pt x="105409" y="966470"/>
                </a:lnTo>
                <a:lnTo>
                  <a:pt x="100329" y="958850"/>
                </a:lnTo>
                <a:lnTo>
                  <a:pt x="97789" y="951229"/>
                </a:lnTo>
                <a:lnTo>
                  <a:pt x="93979" y="942339"/>
                </a:lnTo>
                <a:lnTo>
                  <a:pt x="91439" y="933450"/>
                </a:lnTo>
                <a:lnTo>
                  <a:pt x="87629" y="923289"/>
                </a:lnTo>
                <a:lnTo>
                  <a:pt x="86359" y="913129"/>
                </a:lnTo>
                <a:lnTo>
                  <a:pt x="83819" y="901700"/>
                </a:lnTo>
                <a:lnTo>
                  <a:pt x="82550" y="889000"/>
                </a:lnTo>
                <a:lnTo>
                  <a:pt x="80009" y="880110"/>
                </a:lnTo>
                <a:lnTo>
                  <a:pt x="80009" y="867410"/>
                </a:lnTo>
                <a:lnTo>
                  <a:pt x="77469" y="836929"/>
                </a:lnTo>
                <a:lnTo>
                  <a:pt x="76200" y="797560"/>
                </a:lnTo>
                <a:lnTo>
                  <a:pt x="76200" y="750570"/>
                </a:lnTo>
                <a:lnTo>
                  <a:pt x="76200" y="422910"/>
                </a:lnTo>
                <a:lnTo>
                  <a:pt x="0" y="422910"/>
                </a:lnTo>
                <a:lnTo>
                  <a:pt x="0" y="264160"/>
                </a:lnTo>
                <a:lnTo>
                  <a:pt x="76200" y="264160"/>
                </a:lnTo>
                <a:lnTo>
                  <a:pt x="76200" y="115570"/>
                </a:lnTo>
                <a:lnTo>
                  <a:pt x="243839" y="0"/>
                </a:lnTo>
                <a:lnTo>
                  <a:pt x="243839" y="264160"/>
                </a:lnTo>
                <a:lnTo>
                  <a:pt x="358139" y="26416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43"/>
          <p:cNvSpPr/>
          <p:nvPr/>
        </p:nvSpPr>
        <p:spPr>
          <a:xfrm>
            <a:off x="6266179" y="1389380"/>
            <a:ext cx="167640" cy="182880"/>
          </a:xfrm>
          <a:custGeom>
            <a:rect b="b" l="l" r="r" t="t"/>
            <a:pathLst>
              <a:path extrusionOk="0" h="182880" w="167639">
                <a:moveTo>
                  <a:pt x="167640" y="0"/>
                </a:moveTo>
                <a:lnTo>
                  <a:pt x="0" y="0"/>
                </a:lnTo>
                <a:lnTo>
                  <a:pt x="0" y="182880"/>
                </a:lnTo>
                <a:lnTo>
                  <a:pt x="167640" y="182880"/>
                </a:lnTo>
                <a:lnTo>
                  <a:pt x="16764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43"/>
          <p:cNvSpPr/>
          <p:nvPr/>
        </p:nvSpPr>
        <p:spPr>
          <a:xfrm>
            <a:off x="6266179" y="1673860"/>
            <a:ext cx="167640" cy="750570"/>
          </a:xfrm>
          <a:custGeom>
            <a:rect b="b" l="l" r="r" t="t"/>
            <a:pathLst>
              <a:path extrusionOk="0" h="750569" w="167639">
                <a:moveTo>
                  <a:pt x="167640" y="0"/>
                </a:moveTo>
                <a:lnTo>
                  <a:pt x="0" y="0"/>
                </a:lnTo>
                <a:lnTo>
                  <a:pt x="0" y="750569"/>
                </a:lnTo>
                <a:lnTo>
                  <a:pt x="167640" y="750569"/>
                </a:lnTo>
                <a:lnTo>
                  <a:pt x="16764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43"/>
          <p:cNvSpPr/>
          <p:nvPr/>
        </p:nvSpPr>
        <p:spPr>
          <a:xfrm>
            <a:off x="6266179" y="1389380"/>
            <a:ext cx="167640" cy="182880"/>
          </a:xfrm>
          <a:custGeom>
            <a:rect b="b" l="l" r="r" t="t"/>
            <a:pathLst>
              <a:path extrusionOk="0" h="182880" w="167639">
                <a:moveTo>
                  <a:pt x="0" y="182880"/>
                </a:moveTo>
                <a:lnTo>
                  <a:pt x="0" y="0"/>
                </a:lnTo>
                <a:lnTo>
                  <a:pt x="167640" y="0"/>
                </a:lnTo>
                <a:lnTo>
                  <a:pt x="167640" y="182880"/>
                </a:lnTo>
                <a:lnTo>
                  <a:pt x="0" y="18288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43"/>
          <p:cNvSpPr/>
          <p:nvPr/>
        </p:nvSpPr>
        <p:spPr>
          <a:xfrm>
            <a:off x="6266179" y="1673860"/>
            <a:ext cx="167640" cy="750570"/>
          </a:xfrm>
          <a:custGeom>
            <a:rect b="b" l="l" r="r" t="t"/>
            <a:pathLst>
              <a:path extrusionOk="0" h="750569" w="167639">
                <a:moveTo>
                  <a:pt x="0" y="750569"/>
                </a:moveTo>
                <a:lnTo>
                  <a:pt x="0" y="0"/>
                </a:lnTo>
                <a:lnTo>
                  <a:pt x="167640" y="0"/>
                </a:lnTo>
                <a:lnTo>
                  <a:pt x="167640" y="750569"/>
                </a:lnTo>
                <a:lnTo>
                  <a:pt x="0" y="75056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43"/>
          <p:cNvSpPr/>
          <p:nvPr/>
        </p:nvSpPr>
        <p:spPr>
          <a:xfrm>
            <a:off x="6567169" y="1657350"/>
            <a:ext cx="651510" cy="783590"/>
          </a:xfrm>
          <a:custGeom>
            <a:rect b="b" l="l" r="r" t="t"/>
            <a:pathLst>
              <a:path extrusionOk="0" h="783589" w="651509">
                <a:moveTo>
                  <a:pt x="325120" y="0"/>
                </a:moveTo>
                <a:lnTo>
                  <a:pt x="279400" y="2539"/>
                </a:lnTo>
                <a:lnTo>
                  <a:pt x="236220" y="11429"/>
                </a:lnTo>
                <a:lnTo>
                  <a:pt x="195579" y="27939"/>
                </a:lnTo>
                <a:lnTo>
                  <a:pt x="156209" y="48260"/>
                </a:lnTo>
                <a:lnTo>
                  <a:pt x="120650" y="76200"/>
                </a:lnTo>
                <a:lnTo>
                  <a:pt x="90170" y="107950"/>
                </a:lnTo>
                <a:lnTo>
                  <a:pt x="63500" y="146050"/>
                </a:lnTo>
                <a:lnTo>
                  <a:pt x="40639" y="189229"/>
                </a:lnTo>
                <a:lnTo>
                  <a:pt x="22859" y="236220"/>
                </a:lnTo>
                <a:lnTo>
                  <a:pt x="10159" y="283210"/>
                </a:lnTo>
                <a:lnTo>
                  <a:pt x="0" y="356870"/>
                </a:lnTo>
                <a:lnTo>
                  <a:pt x="0" y="412750"/>
                </a:lnTo>
                <a:lnTo>
                  <a:pt x="5079" y="472439"/>
                </a:lnTo>
                <a:lnTo>
                  <a:pt x="15239" y="527050"/>
                </a:lnTo>
                <a:lnTo>
                  <a:pt x="30479" y="577850"/>
                </a:lnTo>
                <a:lnTo>
                  <a:pt x="50800" y="622300"/>
                </a:lnTo>
                <a:lnTo>
                  <a:pt x="76200" y="661670"/>
                </a:lnTo>
                <a:lnTo>
                  <a:pt x="106679" y="695960"/>
                </a:lnTo>
                <a:lnTo>
                  <a:pt x="140970" y="725170"/>
                </a:lnTo>
                <a:lnTo>
                  <a:pt x="180339" y="748029"/>
                </a:lnTo>
                <a:lnTo>
                  <a:pt x="220979" y="765810"/>
                </a:lnTo>
                <a:lnTo>
                  <a:pt x="261620" y="777239"/>
                </a:lnTo>
                <a:lnTo>
                  <a:pt x="304800" y="783589"/>
                </a:lnTo>
                <a:lnTo>
                  <a:pt x="326389" y="783589"/>
                </a:lnTo>
                <a:lnTo>
                  <a:pt x="393700" y="777239"/>
                </a:lnTo>
                <a:lnTo>
                  <a:pt x="454659" y="755650"/>
                </a:lnTo>
                <a:lnTo>
                  <a:pt x="496570" y="731520"/>
                </a:lnTo>
                <a:lnTo>
                  <a:pt x="534670" y="698500"/>
                </a:lnTo>
                <a:lnTo>
                  <a:pt x="580389" y="642620"/>
                </a:lnTo>
                <a:lnTo>
                  <a:pt x="593513" y="622300"/>
                </a:lnTo>
                <a:lnTo>
                  <a:pt x="325120" y="622300"/>
                </a:lnTo>
                <a:lnTo>
                  <a:pt x="308609" y="621029"/>
                </a:lnTo>
                <a:lnTo>
                  <a:pt x="302259" y="619760"/>
                </a:lnTo>
                <a:lnTo>
                  <a:pt x="293370" y="618489"/>
                </a:lnTo>
                <a:lnTo>
                  <a:pt x="287020" y="615950"/>
                </a:lnTo>
                <a:lnTo>
                  <a:pt x="271779" y="610870"/>
                </a:lnTo>
                <a:lnTo>
                  <a:pt x="265429" y="607060"/>
                </a:lnTo>
                <a:lnTo>
                  <a:pt x="257809" y="603250"/>
                </a:lnTo>
                <a:lnTo>
                  <a:pt x="251459" y="598170"/>
                </a:lnTo>
                <a:lnTo>
                  <a:pt x="245109" y="594360"/>
                </a:lnTo>
                <a:lnTo>
                  <a:pt x="238759" y="588010"/>
                </a:lnTo>
                <a:lnTo>
                  <a:pt x="232409" y="582929"/>
                </a:lnTo>
                <a:lnTo>
                  <a:pt x="227329" y="576579"/>
                </a:lnTo>
                <a:lnTo>
                  <a:pt x="214629" y="562610"/>
                </a:lnTo>
                <a:lnTo>
                  <a:pt x="204470" y="547370"/>
                </a:lnTo>
                <a:lnTo>
                  <a:pt x="200659" y="538479"/>
                </a:lnTo>
                <a:lnTo>
                  <a:pt x="195579" y="529589"/>
                </a:lnTo>
                <a:lnTo>
                  <a:pt x="181609" y="490220"/>
                </a:lnTo>
                <a:lnTo>
                  <a:pt x="173862" y="443229"/>
                </a:lnTo>
                <a:lnTo>
                  <a:pt x="170179" y="391160"/>
                </a:lnTo>
                <a:lnTo>
                  <a:pt x="171450" y="364489"/>
                </a:lnTo>
                <a:lnTo>
                  <a:pt x="176529" y="314960"/>
                </a:lnTo>
                <a:lnTo>
                  <a:pt x="187959" y="273050"/>
                </a:lnTo>
                <a:lnTo>
                  <a:pt x="200659" y="245110"/>
                </a:lnTo>
                <a:lnTo>
                  <a:pt x="204470" y="237489"/>
                </a:lnTo>
                <a:lnTo>
                  <a:pt x="209550" y="228600"/>
                </a:lnTo>
                <a:lnTo>
                  <a:pt x="214629" y="220979"/>
                </a:lnTo>
                <a:lnTo>
                  <a:pt x="227329" y="207010"/>
                </a:lnTo>
                <a:lnTo>
                  <a:pt x="232409" y="200660"/>
                </a:lnTo>
                <a:lnTo>
                  <a:pt x="238759" y="195579"/>
                </a:lnTo>
                <a:lnTo>
                  <a:pt x="245109" y="189229"/>
                </a:lnTo>
                <a:lnTo>
                  <a:pt x="251459" y="184150"/>
                </a:lnTo>
                <a:lnTo>
                  <a:pt x="257809" y="180339"/>
                </a:lnTo>
                <a:lnTo>
                  <a:pt x="265429" y="176529"/>
                </a:lnTo>
                <a:lnTo>
                  <a:pt x="271779" y="172720"/>
                </a:lnTo>
                <a:lnTo>
                  <a:pt x="294639" y="165100"/>
                </a:lnTo>
                <a:lnTo>
                  <a:pt x="302259" y="163829"/>
                </a:lnTo>
                <a:lnTo>
                  <a:pt x="308609" y="162560"/>
                </a:lnTo>
                <a:lnTo>
                  <a:pt x="325120" y="161289"/>
                </a:lnTo>
                <a:lnTo>
                  <a:pt x="594994" y="161289"/>
                </a:lnTo>
                <a:lnTo>
                  <a:pt x="581659" y="138429"/>
                </a:lnTo>
                <a:lnTo>
                  <a:pt x="548639" y="96520"/>
                </a:lnTo>
                <a:lnTo>
                  <a:pt x="497839" y="52070"/>
                </a:lnTo>
                <a:lnTo>
                  <a:pt x="455929" y="27939"/>
                </a:lnTo>
                <a:lnTo>
                  <a:pt x="393700" y="6350"/>
                </a:lnTo>
                <a:lnTo>
                  <a:pt x="359409" y="1270"/>
                </a:lnTo>
                <a:lnTo>
                  <a:pt x="325120" y="0"/>
                </a:lnTo>
                <a:close/>
              </a:path>
              <a:path extrusionOk="0" h="783589" w="651509">
                <a:moveTo>
                  <a:pt x="594994" y="161289"/>
                </a:moveTo>
                <a:lnTo>
                  <a:pt x="325120" y="161289"/>
                </a:lnTo>
                <a:lnTo>
                  <a:pt x="341629" y="162560"/>
                </a:lnTo>
                <a:lnTo>
                  <a:pt x="356870" y="165100"/>
                </a:lnTo>
                <a:lnTo>
                  <a:pt x="364489" y="167639"/>
                </a:lnTo>
                <a:lnTo>
                  <a:pt x="370839" y="170179"/>
                </a:lnTo>
                <a:lnTo>
                  <a:pt x="378459" y="172720"/>
                </a:lnTo>
                <a:lnTo>
                  <a:pt x="386079" y="176529"/>
                </a:lnTo>
                <a:lnTo>
                  <a:pt x="398779" y="184150"/>
                </a:lnTo>
                <a:lnTo>
                  <a:pt x="405129" y="189229"/>
                </a:lnTo>
                <a:lnTo>
                  <a:pt x="411479" y="195579"/>
                </a:lnTo>
                <a:lnTo>
                  <a:pt x="417829" y="200660"/>
                </a:lnTo>
                <a:lnTo>
                  <a:pt x="424179" y="207010"/>
                </a:lnTo>
                <a:lnTo>
                  <a:pt x="435609" y="220979"/>
                </a:lnTo>
                <a:lnTo>
                  <a:pt x="440689" y="228600"/>
                </a:lnTo>
                <a:lnTo>
                  <a:pt x="445770" y="237489"/>
                </a:lnTo>
                <a:lnTo>
                  <a:pt x="450850" y="245110"/>
                </a:lnTo>
                <a:lnTo>
                  <a:pt x="468629" y="293370"/>
                </a:lnTo>
                <a:lnTo>
                  <a:pt x="476250" y="339089"/>
                </a:lnTo>
                <a:lnTo>
                  <a:pt x="480059" y="391160"/>
                </a:lnTo>
                <a:lnTo>
                  <a:pt x="478789" y="417829"/>
                </a:lnTo>
                <a:lnTo>
                  <a:pt x="472439" y="467360"/>
                </a:lnTo>
                <a:lnTo>
                  <a:pt x="462279" y="510539"/>
                </a:lnTo>
                <a:lnTo>
                  <a:pt x="445770" y="547370"/>
                </a:lnTo>
                <a:lnTo>
                  <a:pt x="417829" y="582929"/>
                </a:lnTo>
                <a:lnTo>
                  <a:pt x="411479" y="588010"/>
                </a:lnTo>
                <a:lnTo>
                  <a:pt x="405129" y="594360"/>
                </a:lnTo>
                <a:lnTo>
                  <a:pt x="398779" y="598170"/>
                </a:lnTo>
                <a:lnTo>
                  <a:pt x="392429" y="603250"/>
                </a:lnTo>
                <a:lnTo>
                  <a:pt x="386079" y="607060"/>
                </a:lnTo>
                <a:lnTo>
                  <a:pt x="378459" y="610870"/>
                </a:lnTo>
                <a:lnTo>
                  <a:pt x="370839" y="613410"/>
                </a:lnTo>
                <a:lnTo>
                  <a:pt x="364489" y="615950"/>
                </a:lnTo>
                <a:lnTo>
                  <a:pt x="356870" y="618489"/>
                </a:lnTo>
                <a:lnTo>
                  <a:pt x="341629" y="621029"/>
                </a:lnTo>
                <a:lnTo>
                  <a:pt x="325120" y="622300"/>
                </a:lnTo>
                <a:lnTo>
                  <a:pt x="593513" y="622300"/>
                </a:lnTo>
                <a:lnTo>
                  <a:pt x="622300" y="562610"/>
                </a:lnTo>
                <a:lnTo>
                  <a:pt x="638809" y="509270"/>
                </a:lnTo>
                <a:lnTo>
                  <a:pt x="645159" y="471170"/>
                </a:lnTo>
                <a:lnTo>
                  <a:pt x="650239" y="431800"/>
                </a:lnTo>
                <a:lnTo>
                  <a:pt x="651509" y="389889"/>
                </a:lnTo>
                <a:lnTo>
                  <a:pt x="650239" y="347979"/>
                </a:lnTo>
                <a:lnTo>
                  <a:pt x="645159" y="308610"/>
                </a:lnTo>
                <a:lnTo>
                  <a:pt x="628650" y="234950"/>
                </a:lnTo>
                <a:lnTo>
                  <a:pt x="608329" y="185420"/>
                </a:lnTo>
                <a:lnTo>
                  <a:pt x="599439" y="168910"/>
                </a:lnTo>
                <a:lnTo>
                  <a:pt x="594994" y="16128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43"/>
          <p:cNvSpPr/>
          <p:nvPr/>
        </p:nvSpPr>
        <p:spPr>
          <a:xfrm>
            <a:off x="6567169" y="1657350"/>
            <a:ext cx="651510" cy="783590"/>
          </a:xfrm>
          <a:custGeom>
            <a:rect b="b" l="l" r="r" t="t"/>
            <a:pathLst>
              <a:path extrusionOk="0" h="783589" w="651509">
                <a:moveTo>
                  <a:pt x="0" y="381000"/>
                </a:moveTo>
                <a:lnTo>
                  <a:pt x="0" y="356870"/>
                </a:lnTo>
                <a:lnTo>
                  <a:pt x="2539" y="332739"/>
                </a:lnTo>
                <a:lnTo>
                  <a:pt x="10159" y="283210"/>
                </a:lnTo>
                <a:lnTo>
                  <a:pt x="22859" y="236220"/>
                </a:lnTo>
                <a:lnTo>
                  <a:pt x="40639" y="189229"/>
                </a:lnTo>
                <a:lnTo>
                  <a:pt x="63500" y="146050"/>
                </a:lnTo>
                <a:lnTo>
                  <a:pt x="90170" y="107950"/>
                </a:lnTo>
                <a:lnTo>
                  <a:pt x="120650" y="76200"/>
                </a:lnTo>
                <a:lnTo>
                  <a:pt x="156209" y="48260"/>
                </a:lnTo>
                <a:lnTo>
                  <a:pt x="195579" y="27939"/>
                </a:lnTo>
                <a:lnTo>
                  <a:pt x="236220" y="11429"/>
                </a:lnTo>
                <a:lnTo>
                  <a:pt x="279400" y="2539"/>
                </a:lnTo>
                <a:lnTo>
                  <a:pt x="302259" y="1270"/>
                </a:lnTo>
                <a:lnTo>
                  <a:pt x="325120" y="0"/>
                </a:lnTo>
                <a:lnTo>
                  <a:pt x="359409" y="1270"/>
                </a:lnTo>
                <a:lnTo>
                  <a:pt x="393700" y="6350"/>
                </a:lnTo>
                <a:lnTo>
                  <a:pt x="425450" y="15239"/>
                </a:lnTo>
                <a:lnTo>
                  <a:pt x="440689" y="21589"/>
                </a:lnTo>
                <a:lnTo>
                  <a:pt x="455929" y="27939"/>
                </a:lnTo>
                <a:lnTo>
                  <a:pt x="469900" y="35560"/>
                </a:lnTo>
                <a:lnTo>
                  <a:pt x="483870" y="43179"/>
                </a:lnTo>
                <a:lnTo>
                  <a:pt x="497839" y="52070"/>
                </a:lnTo>
                <a:lnTo>
                  <a:pt x="535939" y="83820"/>
                </a:lnTo>
                <a:lnTo>
                  <a:pt x="581659" y="138429"/>
                </a:lnTo>
                <a:lnTo>
                  <a:pt x="608329" y="185420"/>
                </a:lnTo>
                <a:lnTo>
                  <a:pt x="622300" y="218439"/>
                </a:lnTo>
                <a:lnTo>
                  <a:pt x="628650" y="234950"/>
                </a:lnTo>
                <a:lnTo>
                  <a:pt x="638809" y="271779"/>
                </a:lnTo>
                <a:lnTo>
                  <a:pt x="645159" y="308610"/>
                </a:lnTo>
                <a:lnTo>
                  <a:pt x="650239" y="347979"/>
                </a:lnTo>
                <a:lnTo>
                  <a:pt x="651509" y="389889"/>
                </a:lnTo>
                <a:lnTo>
                  <a:pt x="650239" y="431800"/>
                </a:lnTo>
                <a:lnTo>
                  <a:pt x="645159" y="471170"/>
                </a:lnTo>
                <a:lnTo>
                  <a:pt x="638809" y="509270"/>
                </a:lnTo>
                <a:lnTo>
                  <a:pt x="622300" y="562610"/>
                </a:lnTo>
                <a:lnTo>
                  <a:pt x="607059" y="595629"/>
                </a:lnTo>
                <a:lnTo>
                  <a:pt x="599439" y="612139"/>
                </a:lnTo>
                <a:lnTo>
                  <a:pt x="558800" y="671829"/>
                </a:lnTo>
                <a:lnTo>
                  <a:pt x="523239" y="709929"/>
                </a:lnTo>
                <a:lnTo>
                  <a:pt x="482600" y="740410"/>
                </a:lnTo>
                <a:lnTo>
                  <a:pt x="468629" y="748029"/>
                </a:lnTo>
                <a:lnTo>
                  <a:pt x="454659" y="755650"/>
                </a:lnTo>
                <a:lnTo>
                  <a:pt x="393700" y="777239"/>
                </a:lnTo>
                <a:lnTo>
                  <a:pt x="326389" y="783589"/>
                </a:lnTo>
                <a:lnTo>
                  <a:pt x="304800" y="783589"/>
                </a:lnTo>
                <a:lnTo>
                  <a:pt x="261620" y="777239"/>
                </a:lnTo>
                <a:lnTo>
                  <a:pt x="220979" y="765810"/>
                </a:lnTo>
                <a:lnTo>
                  <a:pt x="180339" y="748029"/>
                </a:lnTo>
                <a:lnTo>
                  <a:pt x="140970" y="725170"/>
                </a:lnTo>
                <a:lnTo>
                  <a:pt x="106679" y="695960"/>
                </a:lnTo>
                <a:lnTo>
                  <a:pt x="76200" y="661670"/>
                </a:lnTo>
                <a:lnTo>
                  <a:pt x="50800" y="622300"/>
                </a:lnTo>
                <a:lnTo>
                  <a:pt x="30479" y="577850"/>
                </a:lnTo>
                <a:lnTo>
                  <a:pt x="22859" y="552450"/>
                </a:lnTo>
                <a:lnTo>
                  <a:pt x="15239" y="527050"/>
                </a:lnTo>
                <a:lnTo>
                  <a:pt x="10159" y="500379"/>
                </a:lnTo>
                <a:lnTo>
                  <a:pt x="5079" y="472439"/>
                </a:lnTo>
                <a:lnTo>
                  <a:pt x="2539" y="443229"/>
                </a:lnTo>
                <a:lnTo>
                  <a:pt x="0" y="412750"/>
                </a:lnTo>
                <a:lnTo>
                  <a:pt x="0" y="38100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43"/>
          <p:cNvSpPr/>
          <p:nvPr/>
        </p:nvSpPr>
        <p:spPr>
          <a:xfrm>
            <a:off x="6737350" y="1818639"/>
            <a:ext cx="309880" cy="461009"/>
          </a:xfrm>
          <a:custGeom>
            <a:rect b="b" l="l" r="r" t="t"/>
            <a:pathLst>
              <a:path extrusionOk="0" h="461010" w="309879">
                <a:moveTo>
                  <a:pt x="0" y="229870"/>
                </a:moveTo>
                <a:lnTo>
                  <a:pt x="3809" y="283210"/>
                </a:lnTo>
                <a:lnTo>
                  <a:pt x="11429" y="328930"/>
                </a:lnTo>
                <a:lnTo>
                  <a:pt x="25400" y="368300"/>
                </a:lnTo>
                <a:lnTo>
                  <a:pt x="30479" y="377189"/>
                </a:lnTo>
                <a:lnTo>
                  <a:pt x="34290" y="386080"/>
                </a:lnTo>
                <a:lnTo>
                  <a:pt x="39370" y="393700"/>
                </a:lnTo>
                <a:lnTo>
                  <a:pt x="44450" y="401320"/>
                </a:lnTo>
                <a:lnTo>
                  <a:pt x="57150" y="415289"/>
                </a:lnTo>
                <a:lnTo>
                  <a:pt x="62229" y="421639"/>
                </a:lnTo>
                <a:lnTo>
                  <a:pt x="68579" y="426720"/>
                </a:lnTo>
                <a:lnTo>
                  <a:pt x="74929" y="433070"/>
                </a:lnTo>
                <a:lnTo>
                  <a:pt x="81279" y="436880"/>
                </a:lnTo>
                <a:lnTo>
                  <a:pt x="87629" y="441960"/>
                </a:lnTo>
                <a:lnTo>
                  <a:pt x="95250" y="445770"/>
                </a:lnTo>
                <a:lnTo>
                  <a:pt x="101600" y="449580"/>
                </a:lnTo>
                <a:lnTo>
                  <a:pt x="109220" y="452120"/>
                </a:lnTo>
                <a:lnTo>
                  <a:pt x="116840" y="454660"/>
                </a:lnTo>
                <a:lnTo>
                  <a:pt x="123190" y="457200"/>
                </a:lnTo>
                <a:lnTo>
                  <a:pt x="132079" y="458470"/>
                </a:lnTo>
                <a:lnTo>
                  <a:pt x="138429" y="459739"/>
                </a:lnTo>
                <a:lnTo>
                  <a:pt x="154940" y="461010"/>
                </a:lnTo>
                <a:lnTo>
                  <a:pt x="171450" y="459739"/>
                </a:lnTo>
                <a:lnTo>
                  <a:pt x="179070" y="458470"/>
                </a:lnTo>
                <a:lnTo>
                  <a:pt x="186690" y="457200"/>
                </a:lnTo>
                <a:lnTo>
                  <a:pt x="194309" y="454660"/>
                </a:lnTo>
                <a:lnTo>
                  <a:pt x="200659" y="452120"/>
                </a:lnTo>
                <a:lnTo>
                  <a:pt x="208279" y="449580"/>
                </a:lnTo>
                <a:lnTo>
                  <a:pt x="215900" y="445770"/>
                </a:lnTo>
                <a:lnTo>
                  <a:pt x="222250" y="441960"/>
                </a:lnTo>
                <a:lnTo>
                  <a:pt x="228600" y="436880"/>
                </a:lnTo>
                <a:lnTo>
                  <a:pt x="234950" y="433070"/>
                </a:lnTo>
                <a:lnTo>
                  <a:pt x="241300" y="426720"/>
                </a:lnTo>
                <a:lnTo>
                  <a:pt x="247650" y="421639"/>
                </a:lnTo>
                <a:lnTo>
                  <a:pt x="254000" y="415289"/>
                </a:lnTo>
                <a:lnTo>
                  <a:pt x="265429" y="401320"/>
                </a:lnTo>
                <a:lnTo>
                  <a:pt x="270509" y="393700"/>
                </a:lnTo>
                <a:lnTo>
                  <a:pt x="275590" y="386080"/>
                </a:lnTo>
                <a:lnTo>
                  <a:pt x="280670" y="377189"/>
                </a:lnTo>
                <a:lnTo>
                  <a:pt x="284479" y="368300"/>
                </a:lnTo>
                <a:lnTo>
                  <a:pt x="288290" y="359410"/>
                </a:lnTo>
                <a:lnTo>
                  <a:pt x="302259" y="306070"/>
                </a:lnTo>
                <a:lnTo>
                  <a:pt x="308609" y="256539"/>
                </a:lnTo>
                <a:lnTo>
                  <a:pt x="309879" y="229870"/>
                </a:lnTo>
                <a:lnTo>
                  <a:pt x="308609" y="203200"/>
                </a:lnTo>
                <a:lnTo>
                  <a:pt x="302259" y="153670"/>
                </a:lnTo>
                <a:lnTo>
                  <a:pt x="292100" y="111760"/>
                </a:lnTo>
                <a:lnTo>
                  <a:pt x="284479" y="92710"/>
                </a:lnTo>
                <a:lnTo>
                  <a:pt x="280670" y="83820"/>
                </a:lnTo>
                <a:lnTo>
                  <a:pt x="275590" y="76200"/>
                </a:lnTo>
                <a:lnTo>
                  <a:pt x="270509" y="67310"/>
                </a:lnTo>
                <a:lnTo>
                  <a:pt x="265429" y="59689"/>
                </a:lnTo>
                <a:lnTo>
                  <a:pt x="254000" y="45720"/>
                </a:lnTo>
                <a:lnTo>
                  <a:pt x="247650" y="39370"/>
                </a:lnTo>
                <a:lnTo>
                  <a:pt x="241300" y="34289"/>
                </a:lnTo>
                <a:lnTo>
                  <a:pt x="234950" y="27939"/>
                </a:lnTo>
                <a:lnTo>
                  <a:pt x="228600" y="22860"/>
                </a:lnTo>
                <a:lnTo>
                  <a:pt x="222250" y="19050"/>
                </a:lnTo>
                <a:lnTo>
                  <a:pt x="215900" y="15239"/>
                </a:lnTo>
                <a:lnTo>
                  <a:pt x="208279" y="11430"/>
                </a:lnTo>
                <a:lnTo>
                  <a:pt x="200659" y="8889"/>
                </a:lnTo>
                <a:lnTo>
                  <a:pt x="194309" y="6350"/>
                </a:lnTo>
                <a:lnTo>
                  <a:pt x="186690" y="3810"/>
                </a:lnTo>
                <a:lnTo>
                  <a:pt x="179070" y="2539"/>
                </a:lnTo>
                <a:lnTo>
                  <a:pt x="171450" y="1270"/>
                </a:lnTo>
                <a:lnTo>
                  <a:pt x="154940" y="0"/>
                </a:lnTo>
                <a:lnTo>
                  <a:pt x="138429" y="1270"/>
                </a:lnTo>
                <a:lnTo>
                  <a:pt x="132079" y="2539"/>
                </a:lnTo>
                <a:lnTo>
                  <a:pt x="124459" y="3810"/>
                </a:lnTo>
                <a:lnTo>
                  <a:pt x="116840" y="6350"/>
                </a:lnTo>
                <a:lnTo>
                  <a:pt x="109220" y="8889"/>
                </a:lnTo>
                <a:lnTo>
                  <a:pt x="101600" y="11430"/>
                </a:lnTo>
                <a:lnTo>
                  <a:pt x="95250" y="15239"/>
                </a:lnTo>
                <a:lnTo>
                  <a:pt x="87629" y="19050"/>
                </a:lnTo>
                <a:lnTo>
                  <a:pt x="81279" y="22860"/>
                </a:lnTo>
                <a:lnTo>
                  <a:pt x="74929" y="27939"/>
                </a:lnTo>
                <a:lnTo>
                  <a:pt x="68579" y="34289"/>
                </a:lnTo>
                <a:lnTo>
                  <a:pt x="62229" y="39370"/>
                </a:lnTo>
                <a:lnTo>
                  <a:pt x="57150" y="45720"/>
                </a:lnTo>
                <a:lnTo>
                  <a:pt x="44450" y="59689"/>
                </a:lnTo>
                <a:lnTo>
                  <a:pt x="39370" y="67310"/>
                </a:lnTo>
                <a:lnTo>
                  <a:pt x="34290" y="76200"/>
                </a:lnTo>
                <a:lnTo>
                  <a:pt x="30479" y="83820"/>
                </a:lnTo>
                <a:lnTo>
                  <a:pt x="25400" y="92710"/>
                </a:lnTo>
                <a:lnTo>
                  <a:pt x="11429" y="132080"/>
                </a:lnTo>
                <a:lnTo>
                  <a:pt x="3809" y="177800"/>
                </a:lnTo>
                <a:lnTo>
                  <a:pt x="1270" y="203200"/>
                </a:lnTo>
                <a:lnTo>
                  <a:pt x="0" y="22987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43"/>
          <p:cNvSpPr/>
          <p:nvPr/>
        </p:nvSpPr>
        <p:spPr>
          <a:xfrm>
            <a:off x="7348219" y="1657350"/>
            <a:ext cx="576580" cy="767080"/>
          </a:xfrm>
          <a:custGeom>
            <a:rect b="b" l="l" r="r" t="t"/>
            <a:pathLst>
              <a:path extrusionOk="0" h="767080" w="576579">
                <a:moveTo>
                  <a:pt x="154939" y="16510"/>
                </a:moveTo>
                <a:lnTo>
                  <a:pt x="0" y="16510"/>
                </a:lnTo>
                <a:lnTo>
                  <a:pt x="0" y="767079"/>
                </a:lnTo>
                <a:lnTo>
                  <a:pt x="167639" y="767079"/>
                </a:lnTo>
                <a:lnTo>
                  <a:pt x="167639" y="369570"/>
                </a:lnTo>
                <a:lnTo>
                  <a:pt x="170179" y="321310"/>
                </a:lnTo>
                <a:lnTo>
                  <a:pt x="172720" y="300989"/>
                </a:lnTo>
                <a:lnTo>
                  <a:pt x="175259" y="283210"/>
                </a:lnTo>
                <a:lnTo>
                  <a:pt x="176529" y="267970"/>
                </a:lnTo>
                <a:lnTo>
                  <a:pt x="180339" y="254000"/>
                </a:lnTo>
                <a:lnTo>
                  <a:pt x="184150" y="243839"/>
                </a:lnTo>
                <a:lnTo>
                  <a:pt x="187959" y="232410"/>
                </a:lnTo>
                <a:lnTo>
                  <a:pt x="210820" y="195579"/>
                </a:lnTo>
                <a:lnTo>
                  <a:pt x="227329" y="180339"/>
                </a:lnTo>
                <a:lnTo>
                  <a:pt x="236220" y="172720"/>
                </a:lnTo>
                <a:lnTo>
                  <a:pt x="254000" y="162560"/>
                </a:lnTo>
                <a:lnTo>
                  <a:pt x="264159" y="158750"/>
                </a:lnTo>
                <a:lnTo>
                  <a:pt x="284479" y="153670"/>
                </a:lnTo>
                <a:lnTo>
                  <a:pt x="304800" y="151129"/>
                </a:lnTo>
                <a:lnTo>
                  <a:pt x="562751" y="151129"/>
                </a:lnTo>
                <a:lnTo>
                  <a:pt x="561339" y="144779"/>
                </a:lnTo>
                <a:lnTo>
                  <a:pt x="557529" y="133350"/>
                </a:lnTo>
                <a:lnTo>
                  <a:pt x="555148" y="127000"/>
                </a:lnTo>
                <a:lnTo>
                  <a:pt x="154939" y="127000"/>
                </a:lnTo>
                <a:lnTo>
                  <a:pt x="154939" y="16510"/>
                </a:lnTo>
                <a:close/>
              </a:path>
              <a:path extrusionOk="0" h="767080" w="576579">
                <a:moveTo>
                  <a:pt x="562751" y="151129"/>
                </a:moveTo>
                <a:lnTo>
                  <a:pt x="304800" y="151129"/>
                </a:lnTo>
                <a:lnTo>
                  <a:pt x="313689" y="152400"/>
                </a:lnTo>
                <a:lnTo>
                  <a:pt x="321309" y="152400"/>
                </a:lnTo>
                <a:lnTo>
                  <a:pt x="328929" y="154939"/>
                </a:lnTo>
                <a:lnTo>
                  <a:pt x="336550" y="156210"/>
                </a:lnTo>
                <a:lnTo>
                  <a:pt x="344170" y="160020"/>
                </a:lnTo>
                <a:lnTo>
                  <a:pt x="350520" y="162560"/>
                </a:lnTo>
                <a:lnTo>
                  <a:pt x="356870" y="166370"/>
                </a:lnTo>
                <a:lnTo>
                  <a:pt x="369570" y="176529"/>
                </a:lnTo>
                <a:lnTo>
                  <a:pt x="379729" y="189229"/>
                </a:lnTo>
                <a:lnTo>
                  <a:pt x="383539" y="195579"/>
                </a:lnTo>
                <a:lnTo>
                  <a:pt x="388620" y="201929"/>
                </a:lnTo>
                <a:lnTo>
                  <a:pt x="392429" y="210820"/>
                </a:lnTo>
                <a:lnTo>
                  <a:pt x="394970" y="218439"/>
                </a:lnTo>
                <a:lnTo>
                  <a:pt x="397509" y="227329"/>
                </a:lnTo>
                <a:lnTo>
                  <a:pt x="398779" y="231139"/>
                </a:lnTo>
                <a:lnTo>
                  <a:pt x="402589" y="250189"/>
                </a:lnTo>
                <a:lnTo>
                  <a:pt x="405129" y="265429"/>
                </a:lnTo>
                <a:lnTo>
                  <a:pt x="406400" y="283210"/>
                </a:lnTo>
                <a:lnTo>
                  <a:pt x="408939" y="328929"/>
                </a:lnTo>
                <a:lnTo>
                  <a:pt x="408939" y="767079"/>
                </a:lnTo>
                <a:lnTo>
                  <a:pt x="576579" y="767079"/>
                </a:lnTo>
                <a:lnTo>
                  <a:pt x="576579" y="300989"/>
                </a:lnTo>
                <a:lnTo>
                  <a:pt x="575309" y="259079"/>
                </a:lnTo>
                <a:lnTo>
                  <a:pt x="574039" y="223520"/>
                </a:lnTo>
                <a:lnTo>
                  <a:pt x="571500" y="193039"/>
                </a:lnTo>
                <a:lnTo>
                  <a:pt x="566420" y="167639"/>
                </a:lnTo>
                <a:lnTo>
                  <a:pt x="562751" y="151129"/>
                </a:lnTo>
                <a:close/>
              </a:path>
              <a:path extrusionOk="0" h="767080" w="576579">
                <a:moveTo>
                  <a:pt x="377189" y="0"/>
                </a:moveTo>
                <a:lnTo>
                  <a:pt x="347979" y="0"/>
                </a:lnTo>
                <a:lnTo>
                  <a:pt x="332739" y="1270"/>
                </a:lnTo>
                <a:lnTo>
                  <a:pt x="275589" y="17779"/>
                </a:lnTo>
                <a:lnTo>
                  <a:pt x="223520" y="49529"/>
                </a:lnTo>
                <a:lnTo>
                  <a:pt x="187959" y="83820"/>
                </a:lnTo>
                <a:lnTo>
                  <a:pt x="154939" y="127000"/>
                </a:lnTo>
                <a:lnTo>
                  <a:pt x="555148" y="127000"/>
                </a:lnTo>
                <a:lnTo>
                  <a:pt x="553720" y="123189"/>
                </a:lnTo>
                <a:lnTo>
                  <a:pt x="548639" y="113029"/>
                </a:lnTo>
                <a:lnTo>
                  <a:pt x="544829" y="102870"/>
                </a:lnTo>
                <a:lnTo>
                  <a:pt x="520700" y="67310"/>
                </a:lnTo>
                <a:lnTo>
                  <a:pt x="495300" y="43179"/>
                </a:lnTo>
                <a:lnTo>
                  <a:pt x="486409" y="35560"/>
                </a:lnTo>
                <a:lnTo>
                  <a:pt x="476250" y="30479"/>
                </a:lnTo>
                <a:lnTo>
                  <a:pt x="464820" y="22860"/>
                </a:lnTo>
                <a:lnTo>
                  <a:pt x="453389" y="17779"/>
                </a:lnTo>
                <a:lnTo>
                  <a:pt x="440689" y="12700"/>
                </a:lnTo>
                <a:lnTo>
                  <a:pt x="429259" y="8889"/>
                </a:lnTo>
                <a:lnTo>
                  <a:pt x="391159" y="1270"/>
                </a:lnTo>
                <a:lnTo>
                  <a:pt x="37718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43"/>
          <p:cNvSpPr/>
          <p:nvPr/>
        </p:nvSpPr>
        <p:spPr>
          <a:xfrm>
            <a:off x="7348219" y="1657350"/>
            <a:ext cx="576580" cy="767080"/>
          </a:xfrm>
          <a:custGeom>
            <a:rect b="b" l="l" r="r" t="t"/>
            <a:pathLst>
              <a:path extrusionOk="0" h="767080" w="576579">
                <a:moveTo>
                  <a:pt x="576579" y="767079"/>
                </a:moveTo>
                <a:lnTo>
                  <a:pt x="408939" y="767079"/>
                </a:lnTo>
                <a:lnTo>
                  <a:pt x="408939" y="383539"/>
                </a:lnTo>
                <a:lnTo>
                  <a:pt x="408939" y="328929"/>
                </a:lnTo>
                <a:lnTo>
                  <a:pt x="406400" y="283210"/>
                </a:lnTo>
                <a:lnTo>
                  <a:pt x="400050" y="237489"/>
                </a:lnTo>
                <a:lnTo>
                  <a:pt x="397509" y="227329"/>
                </a:lnTo>
                <a:lnTo>
                  <a:pt x="394970" y="218439"/>
                </a:lnTo>
                <a:lnTo>
                  <a:pt x="392429" y="210820"/>
                </a:lnTo>
                <a:lnTo>
                  <a:pt x="388620" y="201929"/>
                </a:lnTo>
                <a:lnTo>
                  <a:pt x="383539" y="195579"/>
                </a:lnTo>
                <a:lnTo>
                  <a:pt x="379729" y="189229"/>
                </a:lnTo>
                <a:lnTo>
                  <a:pt x="374650" y="182879"/>
                </a:lnTo>
                <a:lnTo>
                  <a:pt x="369570" y="176529"/>
                </a:lnTo>
                <a:lnTo>
                  <a:pt x="363220" y="171450"/>
                </a:lnTo>
                <a:lnTo>
                  <a:pt x="356870" y="166370"/>
                </a:lnTo>
                <a:lnTo>
                  <a:pt x="350520" y="162560"/>
                </a:lnTo>
                <a:lnTo>
                  <a:pt x="344170" y="160020"/>
                </a:lnTo>
                <a:lnTo>
                  <a:pt x="336550" y="156210"/>
                </a:lnTo>
                <a:lnTo>
                  <a:pt x="328929" y="154939"/>
                </a:lnTo>
                <a:lnTo>
                  <a:pt x="321309" y="152400"/>
                </a:lnTo>
                <a:lnTo>
                  <a:pt x="313689" y="152400"/>
                </a:lnTo>
                <a:lnTo>
                  <a:pt x="304800" y="151129"/>
                </a:lnTo>
                <a:lnTo>
                  <a:pt x="294639" y="152400"/>
                </a:lnTo>
                <a:lnTo>
                  <a:pt x="284479" y="153670"/>
                </a:lnTo>
                <a:lnTo>
                  <a:pt x="274320" y="156210"/>
                </a:lnTo>
                <a:lnTo>
                  <a:pt x="264159" y="158750"/>
                </a:lnTo>
                <a:lnTo>
                  <a:pt x="254000" y="162560"/>
                </a:lnTo>
                <a:lnTo>
                  <a:pt x="245109" y="167639"/>
                </a:lnTo>
                <a:lnTo>
                  <a:pt x="236220" y="172720"/>
                </a:lnTo>
                <a:lnTo>
                  <a:pt x="227329" y="180339"/>
                </a:lnTo>
                <a:lnTo>
                  <a:pt x="218439" y="186689"/>
                </a:lnTo>
                <a:lnTo>
                  <a:pt x="193039" y="222250"/>
                </a:lnTo>
                <a:lnTo>
                  <a:pt x="184150" y="243839"/>
                </a:lnTo>
                <a:lnTo>
                  <a:pt x="180339" y="254000"/>
                </a:lnTo>
                <a:lnTo>
                  <a:pt x="176529" y="267970"/>
                </a:lnTo>
                <a:lnTo>
                  <a:pt x="175259" y="283210"/>
                </a:lnTo>
                <a:lnTo>
                  <a:pt x="172720" y="300989"/>
                </a:lnTo>
                <a:lnTo>
                  <a:pt x="170179" y="321310"/>
                </a:lnTo>
                <a:lnTo>
                  <a:pt x="167639" y="369570"/>
                </a:lnTo>
                <a:lnTo>
                  <a:pt x="167639" y="426720"/>
                </a:lnTo>
                <a:lnTo>
                  <a:pt x="167639" y="767079"/>
                </a:lnTo>
                <a:lnTo>
                  <a:pt x="0" y="767079"/>
                </a:lnTo>
                <a:lnTo>
                  <a:pt x="0" y="16510"/>
                </a:lnTo>
                <a:lnTo>
                  <a:pt x="154939" y="16510"/>
                </a:lnTo>
                <a:lnTo>
                  <a:pt x="154939" y="127000"/>
                </a:lnTo>
                <a:lnTo>
                  <a:pt x="176529" y="97789"/>
                </a:lnTo>
                <a:lnTo>
                  <a:pt x="210820" y="59689"/>
                </a:lnTo>
                <a:lnTo>
                  <a:pt x="236220" y="40639"/>
                </a:lnTo>
                <a:lnTo>
                  <a:pt x="248920" y="31750"/>
                </a:lnTo>
                <a:lnTo>
                  <a:pt x="261620" y="24129"/>
                </a:lnTo>
                <a:lnTo>
                  <a:pt x="275589" y="17779"/>
                </a:lnTo>
                <a:lnTo>
                  <a:pt x="289559" y="12700"/>
                </a:lnTo>
                <a:lnTo>
                  <a:pt x="303529" y="7620"/>
                </a:lnTo>
                <a:lnTo>
                  <a:pt x="317500" y="3810"/>
                </a:lnTo>
                <a:lnTo>
                  <a:pt x="332739" y="1270"/>
                </a:lnTo>
                <a:lnTo>
                  <a:pt x="347979" y="0"/>
                </a:lnTo>
                <a:lnTo>
                  <a:pt x="363220" y="0"/>
                </a:lnTo>
                <a:lnTo>
                  <a:pt x="377189" y="0"/>
                </a:lnTo>
                <a:lnTo>
                  <a:pt x="391159" y="1270"/>
                </a:lnTo>
                <a:lnTo>
                  <a:pt x="403859" y="3810"/>
                </a:lnTo>
                <a:lnTo>
                  <a:pt x="416559" y="6350"/>
                </a:lnTo>
                <a:lnTo>
                  <a:pt x="453389" y="17779"/>
                </a:lnTo>
                <a:lnTo>
                  <a:pt x="476250" y="30479"/>
                </a:lnTo>
                <a:lnTo>
                  <a:pt x="486409" y="35560"/>
                </a:lnTo>
                <a:lnTo>
                  <a:pt x="495300" y="43179"/>
                </a:lnTo>
                <a:lnTo>
                  <a:pt x="505459" y="50800"/>
                </a:lnTo>
                <a:lnTo>
                  <a:pt x="513079" y="58420"/>
                </a:lnTo>
                <a:lnTo>
                  <a:pt x="520700" y="67310"/>
                </a:lnTo>
                <a:lnTo>
                  <a:pt x="527050" y="74929"/>
                </a:lnTo>
                <a:lnTo>
                  <a:pt x="533400" y="83820"/>
                </a:lnTo>
                <a:lnTo>
                  <a:pt x="539750" y="92710"/>
                </a:lnTo>
                <a:lnTo>
                  <a:pt x="544829" y="102870"/>
                </a:lnTo>
                <a:lnTo>
                  <a:pt x="548639" y="113029"/>
                </a:lnTo>
                <a:lnTo>
                  <a:pt x="553720" y="123189"/>
                </a:lnTo>
                <a:lnTo>
                  <a:pt x="557529" y="133350"/>
                </a:lnTo>
                <a:lnTo>
                  <a:pt x="561339" y="144779"/>
                </a:lnTo>
                <a:lnTo>
                  <a:pt x="563879" y="156210"/>
                </a:lnTo>
                <a:lnTo>
                  <a:pt x="566420" y="167639"/>
                </a:lnTo>
                <a:lnTo>
                  <a:pt x="568959" y="180339"/>
                </a:lnTo>
                <a:lnTo>
                  <a:pt x="571500" y="193039"/>
                </a:lnTo>
                <a:lnTo>
                  <a:pt x="572770" y="208279"/>
                </a:lnTo>
                <a:lnTo>
                  <a:pt x="574039" y="223520"/>
                </a:lnTo>
                <a:lnTo>
                  <a:pt x="575309" y="259079"/>
                </a:lnTo>
                <a:lnTo>
                  <a:pt x="576579" y="300989"/>
                </a:lnTo>
                <a:lnTo>
                  <a:pt x="576579" y="76707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43"/>
          <p:cNvSpPr/>
          <p:nvPr/>
        </p:nvSpPr>
        <p:spPr>
          <a:xfrm>
            <a:off x="4975859" y="2816860"/>
            <a:ext cx="806450" cy="1080770"/>
          </a:xfrm>
          <a:custGeom>
            <a:rect b="b" l="l" r="r" t="t"/>
            <a:pathLst>
              <a:path extrusionOk="0" h="1080770" w="806450">
                <a:moveTo>
                  <a:pt x="784436" y="961389"/>
                </a:moveTo>
                <a:lnTo>
                  <a:pt x="562610" y="961389"/>
                </a:lnTo>
                <a:lnTo>
                  <a:pt x="579119" y="980439"/>
                </a:lnTo>
                <a:lnTo>
                  <a:pt x="632460" y="1029969"/>
                </a:lnTo>
                <a:lnTo>
                  <a:pt x="668019" y="1056639"/>
                </a:lnTo>
                <a:lnTo>
                  <a:pt x="687069" y="1069339"/>
                </a:lnTo>
                <a:lnTo>
                  <a:pt x="704850" y="1080770"/>
                </a:lnTo>
                <a:lnTo>
                  <a:pt x="784436" y="961389"/>
                </a:lnTo>
                <a:close/>
              </a:path>
              <a:path extrusionOk="0" h="1080770" w="806450">
                <a:moveTo>
                  <a:pt x="353060" y="0"/>
                </a:moveTo>
                <a:lnTo>
                  <a:pt x="297179" y="5079"/>
                </a:lnTo>
                <a:lnTo>
                  <a:pt x="248919" y="17779"/>
                </a:lnTo>
                <a:lnTo>
                  <a:pt x="208279" y="38100"/>
                </a:lnTo>
                <a:lnTo>
                  <a:pt x="198119" y="43179"/>
                </a:lnTo>
                <a:lnTo>
                  <a:pt x="189229" y="50800"/>
                </a:lnTo>
                <a:lnTo>
                  <a:pt x="180339" y="57150"/>
                </a:lnTo>
                <a:lnTo>
                  <a:pt x="172719" y="66039"/>
                </a:lnTo>
                <a:lnTo>
                  <a:pt x="157479" y="82550"/>
                </a:lnTo>
                <a:lnTo>
                  <a:pt x="144779" y="100329"/>
                </a:lnTo>
                <a:lnTo>
                  <a:pt x="139700" y="109219"/>
                </a:lnTo>
                <a:lnTo>
                  <a:pt x="133350" y="119379"/>
                </a:lnTo>
                <a:lnTo>
                  <a:pt x="118110" y="158750"/>
                </a:lnTo>
                <a:lnTo>
                  <a:pt x="115569" y="170179"/>
                </a:lnTo>
                <a:lnTo>
                  <a:pt x="113029" y="180339"/>
                </a:lnTo>
                <a:lnTo>
                  <a:pt x="111760" y="190500"/>
                </a:lnTo>
                <a:lnTo>
                  <a:pt x="110489" y="201929"/>
                </a:lnTo>
                <a:lnTo>
                  <a:pt x="110489" y="214629"/>
                </a:lnTo>
                <a:lnTo>
                  <a:pt x="109219" y="224789"/>
                </a:lnTo>
                <a:lnTo>
                  <a:pt x="110489" y="237489"/>
                </a:lnTo>
                <a:lnTo>
                  <a:pt x="110489" y="250189"/>
                </a:lnTo>
                <a:lnTo>
                  <a:pt x="113029" y="265429"/>
                </a:lnTo>
                <a:lnTo>
                  <a:pt x="121919" y="304800"/>
                </a:lnTo>
                <a:lnTo>
                  <a:pt x="138429" y="347979"/>
                </a:lnTo>
                <a:lnTo>
                  <a:pt x="152400" y="375919"/>
                </a:lnTo>
                <a:lnTo>
                  <a:pt x="160019" y="392429"/>
                </a:lnTo>
                <a:lnTo>
                  <a:pt x="177800" y="421639"/>
                </a:lnTo>
                <a:lnTo>
                  <a:pt x="199389" y="452119"/>
                </a:lnTo>
                <a:lnTo>
                  <a:pt x="175260" y="468629"/>
                </a:lnTo>
                <a:lnTo>
                  <a:pt x="111760" y="516889"/>
                </a:lnTo>
                <a:lnTo>
                  <a:pt x="77469" y="553719"/>
                </a:lnTo>
                <a:lnTo>
                  <a:pt x="49529" y="591819"/>
                </a:lnTo>
                <a:lnTo>
                  <a:pt x="27939" y="631189"/>
                </a:lnTo>
                <a:lnTo>
                  <a:pt x="12700" y="675639"/>
                </a:lnTo>
                <a:lnTo>
                  <a:pt x="6350" y="697229"/>
                </a:lnTo>
                <a:lnTo>
                  <a:pt x="3810" y="722629"/>
                </a:lnTo>
                <a:lnTo>
                  <a:pt x="1269" y="744219"/>
                </a:lnTo>
                <a:lnTo>
                  <a:pt x="0" y="769619"/>
                </a:lnTo>
                <a:lnTo>
                  <a:pt x="3810" y="822959"/>
                </a:lnTo>
                <a:lnTo>
                  <a:pt x="16510" y="872489"/>
                </a:lnTo>
                <a:lnTo>
                  <a:pt x="35560" y="919480"/>
                </a:lnTo>
                <a:lnTo>
                  <a:pt x="63500" y="962659"/>
                </a:lnTo>
                <a:lnTo>
                  <a:pt x="97789" y="1000759"/>
                </a:lnTo>
                <a:lnTo>
                  <a:pt x="123189" y="1019809"/>
                </a:lnTo>
                <a:lnTo>
                  <a:pt x="135889" y="1029969"/>
                </a:lnTo>
                <a:lnTo>
                  <a:pt x="151129" y="1037589"/>
                </a:lnTo>
                <a:lnTo>
                  <a:pt x="166369" y="1043939"/>
                </a:lnTo>
                <a:lnTo>
                  <a:pt x="181610" y="1051559"/>
                </a:lnTo>
                <a:lnTo>
                  <a:pt x="196850" y="1056639"/>
                </a:lnTo>
                <a:lnTo>
                  <a:pt x="232410" y="1065530"/>
                </a:lnTo>
                <a:lnTo>
                  <a:pt x="269239" y="1070609"/>
                </a:lnTo>
                <a:lnTo>
                  <a:pt x="308610" y="1071880"/>
                </a:lnTo>
                <a:lnTo>
                  <a:pt x="328929" y="1070609"/>
                </a:lnTo>
                <a:lnTo>
                  <a:pt x="347979" y="1070609"/>
                </a:lnTo>
                <a:lnTo>
                  <a:pt x="402589" y="1061720"/>
                </a:lnTo>
                <a:lnTo>
                  <a:pt x="449579" y="1045209"/>
                </a:lnTo>
                <a:lnTo>
                  <a:pt x="494029" y="1021080"/>
                </a:lnTo>
                <a:lnTo>
                  <a:pt x="535939" y="988059"/>
                </a:lnTo>
                <a:lnTo>
                  <a:pt x="562610" y="961389"/>
                </a:lnTo>
                <a:lnTo>
                  <a:pt x="784436" y="961389"/>
                </a:lnTo>
                <a:lnTo>
                  <a:pt x="806450" y="928369"/>
                </a:lnTo>
                <a:lnTo>
                  <a:pt x="793750" y="919480"/>
                </a:lnTo>
                <a:lnTo>
                  <a:pt x="779779" y="909319"/>
                </a:lnTo>
                <a:lnTo>
                  <a:pt x="300989" y="909319"/>
                </a:lnTo>
                <a:lnTo>
                  <a:pt x="273050" y="905509"/>
                </a:lnTo>
                <a:lnTo>
                  <a:pt x="247650" y="897889"/>
                </a:lnTo>
                <a:lnTo>
                  <a:pt x="237489" y="892809"/>
                </a:lnTo>
                <a:lnTo>
                  <a:pt x="231139" y="890269"/>
                </a:lnTo>
                <a:lnTo>
                  <a:pt x="220979" y="881380"/>
                </a:lnTo>
                <a:lnTo>
                  <a:pt x="215900" y="877569"/>
                </a:lnTo>
                <a:lnTo>
                  <a:pt x="210819" y="872489"/>
                </a:lnTo>
                <a:lnTo>
                  <a:pt x="207010" y="867409"/>
                </a:lnTo>
                <a:lnTo>
                  <a:pt x="198119" y="858519"/>
                </a:lnTo>
                <a:lnTo>
                  <a:pt x="194310" y="852169"/>
                </a:lnTo>
                <a:lnTo>
                  <a:pt x="191769" y="845819"/>
                </a:lnTo>
                <a:lnTo>
                  <a:pt x="184150" y="833119"/>
                </a:lnTo>
                <a:lnTo>
                  <a:pt x="182879" y="826769"/>
                </a:lnTo>
                <a:lnTo>
                  <a:pt x="177800" y="814069"/>
                </a:lnTo>
                <a:lnTo>
                  <a:pt x="176529" y="807719"/>
                </a:lnTo>
                <a:lnTo>
                  <a:pt x="172719" y="795019"/>
                </a:lnTo>
                <a:lnTo>
                  <a:pt x="171450" y="779779"/>
                </a:lnTo>
                <a:lnTo>
                  <a:pt x="171450" y="750569"/>
                </a:lnTo>
                <a:lnTo>
                  <a:pt x="172719" y="737869"/>
                </a:lnTo>
                <a:lnTo>
                  <a:pt x="177800" y="712469"/>
                </a:lnTo>
                <a:lnTo>
                  <a:pt x="182879" y="699769"/>
                </a:lnTo>
                <a:lnTo>
                  <a:pt x="186689" y="687069"/>
                </a:lnTo>
                <a:lnTo>
                  <a:pt x="193039" y="674369"/>
                </a:lnTo>
                <a:lnTo>
                  <a:pt x="199389" y="662939"/>
                </a:lnTo>
                <a:lnTo>
                  <a:pt x="207010" y="650239"/>
                </a:lnTo>
                <a:lnTo>
                  <a:pt x="215900" y="640079"/>
                </a:lnTo>
                <a:lnTo>
                  <a:pt x="224789" y="627379"/>
                </a:lnTo>
                <a:lnTo>
                  <a:pt x="234950" y="617219"/>
                </a:lnTo>
                <a:lnTo>
                  <a:pt x="246379" y="608329"/>
                </a:lnTo>
                <a:lnTo>
                  <a:pt x="259079" y="598169"/>
                </a:lnTo>
                <a:lnTo>
                  <a:pt x="271779" y="589279"/>
                </a:lnTo>
                <a:lnTo>
                  <a:pt x="285750" y="579119"/>
                </a:lnTo>
                <a:lnTo>
                  <a:pt x="495300" y="579119"/>
                </a:lnTo>
                <a:lnTo>
                  <a:pt x="434339" y="483869"/>
                </a:lnTo>
                <a:lnTo>
                  <a:pt x="478789" y="449579"/>
                </a:lnTo>
                <a:lnTo>
                  <a:pt x="497839" y="433069"/>
                </a:lnTo>
                <a:lnTo>
                  <a:pt x="514350" y="417829"/>
                </a:lnTo>
                <a:lnTo>
                  <a:pt x="529589" y="400050"/>
                </a:lnTo>
                <a:lnTo>
                  <a:pt x="542289" y="386079"/>
                </a:lnTo>
                <a:lnTo>
                  <a:pt x="553719" y="369569"/>
                </a:lnTo>
                <a:lnTo>
                  <a:pt x="556952" y="364489"/>
                </a:lnTo>
                <a:lnTo>
                  <a:pt x="351789" y="364489"/>
                </a:lnTo>
                <a:lnTo>
                  <a:pt x="309879" y="307339"/>
                </a:lnTo>
                <a:lnTo>
                  <a:pt x="300989" y="294639"/>
                </a:lnTo>
                <a:lnTo>
                  <a:pt x="293369" y="281939"/>
                </a:lnTo>
                <a:lnTo>
                  <a:pt x="287019" y="271779"/>
                </a:lnTo>
                <a:lnTo>
                  <a:pt x="281939" y="259079"/>
                </a:lnTo>
                <a:lnTo>
                  <a:pt x="278129" y="247650"/>
                </a:lnTo>
                <a:lnTo>
                  <a:pt x="275589" y="242569"/>
                </a:lnTo>
                <a:lnTo>
                  <a:pt x="273050" y="233679"/>
                </a:lnTo>
                <a:lnTo>
                  <a:pt x="273050" y="228600"/>
                </a:lnTo>
                <a:lnTo>
                  <a:pt x="271779" y="223519"/>
                </a:lnTo>
                <a:lnTo>
                  <a:pt x="271779" y="214629"/>
                </a:lnTo>
                <a:lnTo>
                  <a:pt x="273050" y="210819"/>
                </a:lnTo>
                <a:lnTo>
                  <a:pt x="273050" y="203200"/>
                </a:lnTo>
                <a:lnTo>
                  <a:pt x="274319" y="199389"/>
                </a:lnTo>
                <a:lnTo>
                  <a:pt x="275589" y="196850"/>
                </a:lnTo>
                <a:lnTo>
                  <a:pt x="278129" y="189229"/>
                </a:lnTo>
                <a:lnTo>
                  <a:pt x="279400" y="186689"/>
                </a:lnTo>
                <a:lnTo>
                  <a:pt x="280669" y="182879"/>
                </a:lnTo>
                <a:lnTo>
                  <a:pt x="283210" y="179069"/>
                </a:lnTo>
                <a:lnTo>
                  <a:pt x="303529" y="157479"/>
                </a:lnTo>
                <a:lnTo>
                  <a:pt x="309879" y="151129"/>
                </a:lnTo>
                <a:lnTo>
                  <a:pt x="313689" y="151129"/>
                </a:lnTo>
                <a:lnTo>
                  <a:pt x="321310" y="146050"/>
                </a:lnTo>
                <a:lnTo>
                  <a:pt x="330200" y="144779"/>
                </a:lnTo>
                <a:lnTo>
                  <a:pt x="356869" y="139700"/>
                </a:lnTo>
                <a:lnTo>
                  <a:pt x="575310" y="139700"/>
                </a:lnTo>
                <a:lnTo>
                  <a:pt x="572769" y="134619"/>
                </a:lnTo>
                <a:lnTo>
                  <a:pt x="568960" y="125729"/>
                </a:lnTo>
                <a:lnTo>
                  <a:pt x="563879" y="115569"/>
                </a:lnTo>
                <a:lnTo>
                  <a:pt x="557529" y="106679"/>
                </a:lnTo>
                <a:lnTo>
                  <a:pt x="551179" y="96519"/>
                </a:lnTo>
                <a:lnTo>
                  <a:pt x="521969" y="62229"/>
                </a:lnTo>
                <a:lnTo>
                  <a:pt x="474979" y="26669"/>
                </a:lnTo>
                <a:lnTo>
                  <a:pt x="430529" y="11429"/>
                </a:lnTo>
                <a:lnTo>
                  <a:pt x="381000" y="1269"/>
                </a:lnTo>
                <a:lnTo>
                  <a:pt x="353060" y="0"/>
                </a:lnTo>
                <a:close/>
              </a:path>
              <a:path extrusionOk="0" h="1080770" w="806450">
                <a:moveTo>
                  <a:pt x="495300" y="579119"/>
                </a:moveTo>
                <a:lnTo>
                  <a:pt x="285750" y="579119"/>
                </a:lnTo>
                <a:lnTo>
                  <a:pt x="455929" y="829309"/>
                </a:lnTo>
                <a:lnTo>
                  <a:pt x="434339" y="848359"/>
                </a:lnTo>
                <a:lnTo>
                  <a:pt x="425450" y="858519"/>
                </a:lnTo>
                <a:lnTo>
                  <a:pt x="405129" y="872489"/>
                </a:lnTo>
                <a:lnTo>
                  <a:pt x="394969" y="878839"/>
                </a:lnTo>
                <a:lnTo>
                  <a:pt x="386079" y="885189"/>
                </a:lnTo>
                <a:lnTo>
                  <a:pt x="377189" y="890269"/>
                </a:lnTo>
                <a:lnTo>
                  <a:pt x="367029" y="894080"/>
                </a:lnTo>
                <a:lnTo>
                  <a:pt x="358139" y="897889"/>
                </a:lnTo>
                <a:lnTo>
                  <a:pt x="340360" y="902969"/>
                </a:lnTo>
                <a:lnTo>
                  <a:pt x="330200" y="905509"/>
                </a:lnTo>
                <a:lnTo>
                  <a:pt x="321310" y="906780"/>
                </a:lnTo>
                <a:lnTo>
                  <a:pt x="311150" y="909319"/>
                </a:lnTo>
                <a:lnTo>
                  <a:pt x="779779" y="909319"/>
                </a:lnTo>
                <a:lnTo>
                  <a:pt x="762000" y="896619"/>
                </a:lnTo>
                <a:lnTo>
                  <a:pt x="741679" y="877569"/>
                </a:lnTo>
                <a:lnTo>
                  <a:pt x="720089" y="859789"/>
                </a:lnTo>
                <a:lnTo>
                  <a:pt x="701039" y="842009"/>
                </a:lnTo>
                <a:lnTo>
                  <a:pt x="669289" y="810259"/>
                </a:lnTo>
                <a:lnTo>
                  <a:pt x="673100" y="802639"/>
                </a:lnTo>
                <a:lnTo>
                  <a:pt x="678179" y="795019"/>
                </a:lnTo>
                <a:lnTo>
                  <a:pt x="687069" y="777239"/>
                </a:lnTo>
                <a:lnTo>
                  <a:pt x="704850" y="737869"/>
                </a:lnTo>
                <a:lnTo>
                  <a:pt x="713739" y="709929"/>
                </a:lnTo>
                <a:lnTo>
                  <a:pt x="722629" y="680719"/>
                </a:lnTo>
                <a:lnTo>
                  <a:pt x="724323" y="674369"/>
                </a:lnTo>
                <a:lnTo>
                  <a:pt x="556260" y="674369"/>
                </a:lnTo>
                <a:lnTo>
                  <a:pt x="495300" y="579119"/>
                </a:lnTo>
                <a:close/>
              </a:path>
              <a:path extrusionOk="0" h="1080770" w="806450">
                <a:moveTo>
                  <a:pt x="593089" y="554989"/>
                </a:moveTo>
                <a:lnTo>
                  <a:pt x="584200" y="591819"/>
                </a:lnTo>
                <a:lnTo>
                  <a:pt x="575310" y="621029"/>
                </a:lnTo>
                <a:lnTo>
                  <a:pt x="571500" y="636269"/>
                </a:lnTo>
                <a:lnTo>
                  <a:pt x="556260" y="674369"/>
                </a:lnTo>
                <a:lnTo>
                  <a:pt x="724323" y="674369"/>
                </a:lnTo>
                <a:lnTo>
                  <a:pt x="732789" y="642619"/>
                </a:lnTo>
                <a:lnTo>
                  <a:pt x="744219" y="598169"/>
                </a:lnTo>
                <a:lnTo>
                  <a:pt x="593089" y="554989"/>
                </a:lnTo>
                <a:close/>
              </a:path>
              <a:path extrusionOk="0" h="1080770" w="806450">
                <a:moveTo>
                  <a:pt x="575310" y="139700"/>
                </a:moveTo>
                <a:lnTo>
                  <a:pt x="356869" y="139700"/>
                </a:lnTo>
                <a:lnTo>
                  <a:pt x="377189" y="142239"/>
                </a:lnTo>
                <a:lnTo>
                  <a:pt x="386079" y="144779"/>
                </a:lnTo>
                <a:lnTo>
                  <a:pt x="422910" y="167639"/>
                </a:lnTo>
                <a:lnTo>
                  <a:pt x="434339" y="185419"/>
                </a:lnTo>
                <a:lnTo>
                  <a:pt x="439419" y="193039"/>
                </a:lnTo>
                <a:lnTo>
                  <a:pt x="443229" y="204469"/>
                </a:lnTo>
                <a:lnTo>
                  <a:pt x="445769" y="214629"/>
                </a:lnTo>
                <a:lnTo>
                  <a:pt x="445769" y="223519"/>
                </a:lnTo>
                <a:lnTo>
                  <a:pt x="447039" y="233679"/>
                </a:lnTo>
                <a:lnTo>
                  <a:pt x="445769" y="237489"/>
                </a:lnTo>
                <a:lnTo>
                  <a:pt x="445769" y="242569"/>
                </a:lnTo>
                <a:lnTo>
                  <a:pt x="443229" y="255269"/>
                </a:lnTo>
                <a:lnTo>
                  <a:pt x="441960" y="260350"/>
                </a:lnTo>
                <a:lnTo>
                  <a:pt x="439419" y="266700"/>
                </a:lnTo>
                <a:lnTo>
                  <a:pt x="436879" y="271779"/>
                </a:lnTo>
                <a:lnTo>
                  <a:pt x="434339" y="278129"/>
                </a:lnTo>
                <a:lnTo>
                  <a:pt x="426719" y="290829"/>
                </a:lnTo>
                <a:lnTo>
                  <a:pt x="417829" y="300989"/>
                </a:lnTo>
                <a:lnTo>
                  <a:pt x="407669" y="312419"/>
                </a:lnTo>
                <a:lnTo>
                  <a:pt x="396239" y="322579"/>
                </a:lnTo>
                <a:lnTo>
                  <a:pt x="351789" y="364489"/>
                </a:lnTo>
                <a:lnTo>
                  <a:pt x="556952" y="364489"/>
                </a:lnTo>
                <a:lnTo>
                  <a:pt x="562610" y="355600"/>
                </a:lnTo>
                <a:lnTo>
                  <a:pt x="568960" y="341629"/>
                </a:lnTo>
                <a:lnTo>
                  <a:pt x="575310" y="326389"/>
                </a:lnTo>
                <a:lnTo>
                  <a:pt x="581660" y="312419"/>
                </a:lnTo>
                <a:lnTo>
                  <a:pt x="589279" y="284479"/>
                </a:lnTo>
                <a:lnTo>
                  <a:pt x="591819" y="266700"/>
                </a:lnTo>
                <a:lnTo>
                  <a:pt x="593089" y="252729"/>
                </a:lnTo>
                <a:lnTo>
                  <a:pt x="593089" y="212089"/>
                </a:lnTo>
                <a:lnTo>
                  <a:pt x="591819" y="201929"/>
                </a:lnTo>
                <a:lnTo>
                  <a:pt x="584200" y="166369"/>
                </a:lnTo>
                <a:lnTo>
                  <a:pt x="581660" y="157479"/>
                </a:lnTo>
                <a:lnTo>
                  <a:pt x="577850" y="144779"/>
                </a:lnTo>
                <a:lnTo>
                  <a:pt x="575310" y="13970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43"/>
          <p:cNvSpPr/>
          <p:nvPr/>
        </p:nvSpPr>
        <p:spPr>
          <a:xfrm>
            <a:off x="4975859" y="2816860"/>
            <a:ext cx="806450" cy="1080770"/>
          </a:xfrm>
          <a:custGeom>
            <a:rect b="b" l="l" r="r" t="t"/>
            <a:pathLst>
              <a:path extrusionOk="0" h="1080770" w="806450">
                <a:moveTo>
                  <a:pt x="806450" y="927100"/>
                </a:moveTo>
                <a:lnTo>
                  <a:pt x="704850" y="1080770"/>
                </a:lnTo>
                <a:lnTo>
                  <a:pt x="687069" y="1069339"/>
                </a:lnTo>
                <a:lnTo>
                  <a:pt x="668019" y="1056639"/>
                </a:lnTo>
                <a:lnTo>
                  <a:pt x="650239" y="1042669"/>
                </a:lnTo>
                <a:lnTo>
                  <a:pt x="632460" y="1028700"/>
                </a:lnTo>
                <a:lnTo>
                  <a:pt x="614679" y="1013459"/>
                </a:lnTo>
                <a:lnTo>
                  <a:pt x="596900" y="996950"/>
                </a:lnTo>
                <a:lnTo>
                  <a:pt x="579119" y="980439"/>
                </a:lnTo>
                <a:lnTo>
                  <a:pt x="562610" y="961389"/>
                </a:lnTo>
                <a:lnTo>
                  <a:pt x="548639" y="975359"/>
                </a:lnTo>
                <a:lnTo>
                  <a:pt x="535939" y="988059"/>
                </a:lnTo>
                <a:lnTo>
                  <a:pt x="521969" y="999489"/>
                </a:lnTo>
                <a:lnTo>
                  <a:pt x="508000" y="1010919"/>
                </a:lnTo>
                <a:lnTo>
                  <a:pt x="494029" y="1021079"/>
                </a:lnTo>
                <a:lnTo>
                  <a:pt x="480060" y="1029969"/>
                </a:lnTo>
                <a:lnTo>
                  <a:pt x="464819" y="1037589"/>
                </a:lnTo>
                <a:lnTo>
                  <a:pt x="449579" y="1045209"/>
                </a:lnTo>
                <a:lnTo>
                  <a:pt x="402589" y="1061720"/>
                </a:lnTo>
                <a:lnTo>
                  <a:pt x="347979" y="1070609"/>
                </a:lnTo>
                <a:lnTo>
                  <a:pt x="328929" y="1070609"/>
                </a:lnTo>
                <a:lnTo>
                  <a:pt x="308610" y="1071879"/>
                </a:lnTo>
                <a:lnTo>
                  <a:pt x="269239" y="1070609"/>
                </a:lnTo>
                <a:lnTo>
                  <a:pt x="196850" y="1056639"/>
                </a:lnTo>
                <a:lnTo>
                  <a:pt x="166369" y="1043939"/>
                </a:lnTo>
                <a:lnTo>
                  <a:pt x="151129" y="1037589"/>
                </a:lnTo>
                <a:lnTo>
                  <a:pt x="135889" y="1029969"/>
                </a:lnTo>
                <a:lnTo>
                  <a:pt x="123189" y="1019809"/>
                </a:lnTo>
                <a:lnTo>
                  <a:pt x="109219" y="1010919"/>
                </a:lnTo>
                <a:lnTo>
                  <a:pt x="73660" y="976629"/>
                </a:lnTo>
                <a:lnTo>
                  <a:pt x="48260" y="941069"/>
                </a:lnTo>
                <a:lnTo>
                  <a:pt x="25400" y="896619"/>
                </a:lnTo>
                <a:lnTo>
                  <a:pt x="8889" y="848359"/>
                </a:lnTo>
                <a:lnTo>
                  <a:pt x="1269" y="796289"/>
                </a:lnTo>
                <a:lnTo>
                  <a:pt x="0" y="769619"/>
                </a:lnTo>
                <a:lnTo>
                  <a:pt x="1269" y="744219"/>
                </a:lnTo>
                <a:lnTo>
                  <a:pt x="3810" y="721360"/>
                </a:lnTo>
                <a:lnTo>
                  <a:pt x="6350" y="697229"/>
                </a:lnTo>
                <a:lnTo>
                  <a:pt x="12700" y="675639"/>
                </a:lnTo>
                <a:lnTo>
                  <a:pt x="19050" y="652779"/>
                </a:lnTo>
                <a:lnTo>
                  <a:pt x="27939" y="631189"/>
                </a:lnTo>
                <a:lnTo>
                  <a:pt x="38100" y="610869"/>
                </a:lnTo>
                <a:lnTo>
                  <a:pt x="49529" y="590550"/>
                </a:lnTo>
                <a:lnTo>
                  <a:pt x="63500" y="571500"/>
                </a:lnTo>
                <a:lnTo>
                  <a:pt x="77469" y="552450"/>
                </a:lnTo>
                <a:lnTo>
                  <a:pt x="111760" y="516889"/>
                </a:lnTo>
                <a:lnTo>
                  <a:pt x="152400" y="483869"/>
                </a:lnTo>
                <a:lnTo>
                  <a:pt x="199389" y="452119"/>
                </a:lnTo>
                <a:lnTo>
                  <a:pt x="177800" y="421639"/>
                </a:lnTo>
                <a:lnTo>
                  <a:pt x="160019" y="391160"/>
                </a:lnTo>
                <a:lnTo>
                  <a:pt x="152400" y="375919"/>
                </a:lnTo>
                <a:lnTo>
                  <a:pt x="144779" y="361950"/>
                </a:lnTo>
                <a:lnTo>
                  <a:pt x="138429" y="346710"/>
                </a:lnTo>
                <a:lnTo>
                  <a:pt x="132079" y="332739"/>
                </a:lnTo>
                <a:lnTo>
                  <a:pt x="127000" y="318769"/>
                </a:lnTo>
                <a:lnTo>
                  <a:pt x="121919" y="304800"/>
                </a:lnTo>
                <a:lnTo>
                  <a:pt x="118110" y="290829"/>
                </a:lnTo>
                <a:lnTo>
                  <a:pt x="114300" y="276860"/>
                </a:lnTo>
                <a:lnTo>
                  <a:pt x="113029" y="264160"/>
                </a:lnTo>
                <a:lnTo>
                  <a:pt x="110489" y="250189"/>
                </a:lnTo>
                <a:lnTo>
                  <a:pt x="110489" y="237489"/>
                </a:lnTo>
                <a:lnTo>
                  <a:pt x="109219" y="224789"/>
                </a:lnTo>
                <a:lnTo>
                  <a:pt x="110489" y="213360"/>
                </a:lnTo>
                <a:lnTo>
                  <a:pt x="110489" y="201929"/>
                </a:lnTo>
                <a:lnTo>
                  <a:pt x="118110" y="158750"/>
                </a:lnTo>
                <a:lnTo>
                  <a:pt x="125729" y="138429"/>
                </a:lnTo>
                <a:lnTo>
                  <a:pt x="129539" y="128269"/>
                </a:lnTo>
                <a:lnTo>
                  <a:pt x="133350" y="118110"/>
                </a:lnTo>
                <a:lnTo>
                  <a:pt x="139700" y="109219"/>
                </a:lnTo>
                <a:lnTo>
                  <a:pt x="144779" y="100329"/>
                </a:lnTo>
                <a:lnTo>
                  <a:pt x="157479" y="82550"/>
                </a:lnTo>
                <a:lnTo>
                  <a:pt x="172719" y="66039"/>
                </a:lnTo>
                <a:lnTo>
                  <a:pt x="180339" y="57150"/>
                </a:lnTo>
                <a:lnTo>
                  <a:pt x="189229" y="50800"/>
                </a:lnTo>
                <a:lnTo>
                  <a:pt x="198119" y="43179"/>
                </a:lnTo>
                <a:lnTo>
                  <a:pt x="208279" y="38100"/>
                </a:lnTo>
                <a:lnTo>
                  <a:pt x="248919" y="16510"/>
                </a:lnTo>
                <a:lnTo>
                  <a:pt x="297179" y="5079"/>
                </a:lnTo>
                <a:lnTo>
                  <a:pt x="353060" y="0"/>
                </a:lnTo>
                <a:lnTo>
                  <a:pt x="381000" y="1269"/>
                </a:lnTo>
                <a:lnTo>
                  <a:pt x="430529" y="10160"/>
                </a:lnTo>
                <a:lnTo>
                  <a:pt x="474979" y="26669"/>
                </a:lnTo>
                <a:lnTo>
                  <a:pt x="485139" y="33019"/>
                </a:lnTo>
                <a:lnTo>
                  <a:pt x="495300" y="39369"/>
                </a:lnTo>
                <a:lnTo>
                  <a:pt x="504189" y="45719"/>
                </a:lnTo>
                <a:lnTo>
                  <a:pt x="513079" y="53339"/>
                </a:lnTo>
                <a:lnTo>
                  <a:pt x="521969" y="60960"/>
                </a:lnTo>
                <a:lnTo>
                  <a:pt x="529589" y="69850"/>
                </a:lnTo>
                <a:lnTo>
                  <a:pt x="544829" y="86360"/>
                </a:lnTo>
                <a:lnTo>
                  <a:pt x="551179" y="96519"/>
                </a:lnTo>
                <a:lnTo>
                  <a:pt x="557529" y="105410"/>
                </a:lnTo>
                <a:lnTo>
                  <a:pt x="563879" y="115569"/>
                </a:lnTo>
                <a:lnTo>
                  <a:pt x="568960" y="124460"/>
                </a:lnTo>
                <a:lnTo>
                  <a:pt x="572769" y="134619"/>
                </a:lnTo>
                <a:lnTo>
                  <a:pt x="577850" y="144779"/>
                </a:lnTo>
                <a:lnTo>
                  <a:pt x="581660" y="156210"/>
                </a:lnTo>
                <a:lnTo>
                  <a:pt x="584200" y="166369"/>
                </a:lnTo>
                <a:lnTo>
                  <a:pt x="586739" y="177800"/>
                </a:lnTo>
                <a:lnTo>
                  <a:pt x="589279" y="189229"/>
                </a:lnTo>
                <a:lnTo>
                  <a:pt x="591819" y="200660"/>
                </a:lnTo>
                <a:lnTo>
                  <a:pt x="593089" y="212089"/>
                </a:lnTo>
                <a:lnTo>
                  <a:pt x="593089" y="236219"/>
                </a:lnTo>
                <a:lnTo>
                  <a:pt x="593089" y="252729"/>
                </a:lnTo>
                <a:lnTo>
                  <a:pt x="585469" y="298450"/>
                </a:lnTo>
                <a:lnTo>
                  <a:pt x="575310" y="326389"/>
                </a:lnTo>
                <a:lnTo>
                  <a:pt x="568960" y="341629"/>
                </a:lnTo>
                <a:lnTo>
                  <a:pt x="542289" y="384810"/>
                </a:lnTo>
                <a:lnTo>
                  <a:pt x="514350" y="416560"/>
                </a:lnTo>
                <a:lnTo>
                  <a:pt x="497839" y="431800"/>
                </a:lnTo>
                <a:lnTo>
                  <a:pt x="478789" y="449579"/>
                </a:lnTo>
                <a:lnTo>
                  <a:pt x="434339" y="483869"/>
                </a:lnTo>
                <a:lnTo>
                  <a:pt x="556260" y="673100"/>
                </a:lnTo>
                <a:lnTo>
                  <a:pt x="561339" y="661669"/>
                </a:lnTo>
                <a:lnTo>
                  <a:pt x="566419" y="648969"/>
                </a:lnTo>
                <a:lnTo>
                  <a:pt x="571500" y="635000"/>
                </a:lnTo>
                <a:lnTo>
                  <a:pt x="575310" y="621029"/>
                </a:lnTo>
                <a:lnTo>
                  <a:pt x="584200" y="590550"/>
                </a:lnTo>
                <a:lnTo>
                  <a:pt x="593089" y="554989"/>
                </a:lnTo>
                <a:lnTo>
                  <a:pt x="744219" y="596900"/>
                </a:lnTo>
                <a:lnTo>
                  <a:pt x="732789" y="641350"/>
                </a:lnTo>
                <a:lnTo>
                  <a:pt x="722629" y="679450"/>
                </a:lnTo>
                <a:lnTo>
                  <a:pt x="704850" y="736600"/>
                </a:lnTo>
                <a:lnTo>
                  <a:pt x="687069" y="777239"/>
                </a:lnTo>
                <a:lnTo>
                  <a:pt x="673100" y="802639"/>
                </a:lnTo>
                <a:lnTo>
                  <a:pt x="669289" y="810259"/>
                </a:lnTo>
                <a:lnTo>
                  <a:pt x="684529" y="825500"/>
                </a:lnTo>
                <a:lnTo>
                  <a:pt x="701039" y="842009"/>
                </a:lnTo>
                <a:lnTo>
                  <a:pt x="720089" y="859789"/>
                </a:lnTo>
                <a:lnTo>
                  <a:pt x="741679" y="877569"/>
                </a:lnTo>
                <a:lnTo>
                  <a:pt x="762000" y="895350"/>
                </a:lnTo>
                <a:lnTo>
                  <a:pt x="779779" y="909319"/>
                </a:lnTo>
                <a:lnTo>
                  <a:pt x="793750" y="919479"/>
                </a:lnTo>
                <a:lnTo>
                  <a:pt x="800100" y="923289"/>
                </a:lnTo>
                <a:lnTo>
                  <a:pt x="806450" y="92710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43"/>
          <p:cNvSpPr/>
          <p:nvPr/>
        </p:nvSpPr>
        <p:spPr>
          <a:xfrm>
            <a:off x="5247640" y="2956560"/>
            <a:ext cx="175260" cy="224790"/>
          </a:xfrm>
          <a:custGeom>
            <a:rect b="b" l="l" r="r" t="t"/>
            <a:pathLst>
              <a:path extrusionOk="0" h="224789" w="175260">
                <a:moveTo>
                  <a:pt x="80010" y="224789"/>
                </a:moveTo>
                <a:lnTo>
                  <a:pt x="124460" y="182879"/>
                </a:lnTo>
                <a:lnTo>
                  <a:pt x="135889" y="172719"/>
                </a:lnTo>
                <a:lnTo>
                  <a:pt x="146050" y="161289"/>
                </a:lnTo>
                <a:lnTo>
                  <a:pt x="154939" y="149860"/>
                </a:lnTo>
                <a:lnTo>
                  <a:pt x="158750" y="143510"/>
                </a:lnTo>
                <a:lnTo>
                  <a:pt x="162560" y="138429"/>
                </a:lnTo>
                <a:lnTo>
                  <a:pt x="165100" y="132079"/>
                </a:lnTo>
                <a:lnTo>
                  <a:pt x="167639" y="127000"/>
                </a:lnTo>
                <a:lnTo>
                  <a:pt x="170180" y="120650"/>
                </a:lnTo>
                <a:lnTo>
                  <a:pt x="171450" y="115569"/>
                </a:lnTo>
                <a:lnTo>
                  <a:pt x="172720" y="109219"/>
                </a:lnTo>
                <a:lnTo>
                  <a:pt x="173989" y="102869"/>
                </a:lnTo>
                <a:lnTo>
                  <a:pt x="173989" y="97789"/>
                </a:lnTo>
                <a:lnTo>
                  <a:pt x="175260" y="92710"/>
                </a:lnTo>
                <a:lnTo>
                  <a:pt x="173989" y="83819"/>
                </a:lnTo>
                <a:lnTo>
                  <a:pt x="173989" y="78739"/>
                </a:lnTo>
                <a:lnTo>
                  <a:pt x="173989" y="73660"/>
                </a:lnTo>
                <a:lnTo>
                  <a:pt x="172720" y="69850"/>
                </a:lnTo>
                <a:lnTo>
                  <a:pt x="171450" y="64769"/>
                </a:lnTo>
                <a:lnTo>
                  <a:pt x="170180" y="60960"/>
                </a:lnTo>
                <a:lnTo>
                  <a:pt x="168910" y="57150"/>
                </a:lnTo>
                <a:lnTo>
                  <a:pt x="167639" y="53339"/>
                </a:lnTo>
                <a:lnTo>
                  <a:pt x="165100" y="49529"/>
                </a:lnTo>
                <a:lnTo>
                  <a:pt x="162560" y="45719"/>
                </a:lnTo>
                <a:lnTo>
                  <a:pt x="161289" y="41910"/>
                </a:lnTo>
                <a:lnTo>
                  <a:pt x="156210" y="34289"/>
                </a:lnTo>
                <a:lnTo>
                  <a:pt x="151130" y="27939"/>
                </a:lnTo>
                <a:lnTo>
                  <a:pt x="147320" y="24129"/>
                </a:lnTo>
                <a:lnTo>
                  <a:pt x="144780" y="21589"/>
                </a:lnTo>
                <a:lnTo>
                  <a:pt x="140970" y="17779"/>
                </a:lnTo>
                <a:lnTo>
                  <a:pt x="137160" y="15239"/>
                </a:lnTo>
                <a:lnTo>
                  <a:pt x="133350" y="12700"/>
                </a:lnTo>
                <a:lnTo>
                  <a:pt x="130810" y="11429"/>
                </a:lnTo>
                <a:lnTo>
                  <a:pt x="121920" y="7619"/>
                </a:lnTo>
                <a:lnTo>
                  <a:pt x="114300" y="3810"/>
                </a:lnTo>
                <a:lnTo>
                  <a:pt x="105410" y="2539"/>
                </a:lnTo>
                <a:lnTo>
                  <a:pt x="95250" y="1269"/>
                </a:lnTo>
                <a:lnTo>
                  <a:pt x="85089" y="0"/>
                </a:lnTo>
                <a:lnTo>
                  <a:pt x="76200" y="1269"/>
                </a:lnTo>
                <a:lnTo>
                  <a:pt x="67310" y="2539"/>
                </a:lnTo>
                <a:lnTo>
                  <a:pt x="58420" y="3810"/>
                </a:lnTo>
                <a:lnTo>
                  <a:pt x="49530" y="6350"/>
                </a:lnTo>
                <a:lnTo>
                  <a:pt x="41910" y="10160"/>
                </a:lnTo>
                <a:lnTo>
                  <a:pt x="38100" y="11429"/>
                </a:lnTo>
                <a:lnTo>
                  <a:pt x="35560" y="13969"/>
                </a:lnTo>
                <a:lnTo>
                  <a:pt x="31750" y="16510"/>
                </a:lnTo>
                <a:lnTo>
                  <a:pt x="29210" y="19050"/>
                </a:lnTo>
                <a:lnTo>
                  <a:pt x="25400" y="21589"/>
                </a:lnTo>
                <a:lnTo>
                  <a:pt x="22860" y="24129"/>
                </a:lnTo>
                <a:lnTo>
                  <a:pt x="17780" y="30479"/>
                </a:lnTo>
                <a:lnTo>
                  <a:pt x="12700" y="36829"/>
                </a:lnTo>
                <a:lnTo>
                  <a:pt x="11430" y="39369"/>
                </a:lnTo>
                <a:lnTo>
                  <a:pt x="8889" y="43179"/>
                </a:lnTo>
                <a:lnTo>
                  <a:pt x="7620" y="46989"/>
                </a:lnTo>
                <a:lnTo>
                  <a:pt x="6350" y="49529"/>
                </a:lnTo>
                <a:lnTo>
                  <a:pt x="5080" y="53339"/>
                </a:lnTo>
                <a:lnTo>
                  <a:pt x="3810" y="57150"/>
                </a:lnTo>
                <a:lnTo>
                  <a:pt x="2539" y="59689"/>
                </a:lnTo>
                <a:lnTo>
                  <a:pt x="1270" y="63500"/>
                </a:lnTo>
                <a:lnTo>
                  <a:pt x="1270" y="67310"/>
                </a:lnTo>
                <a:lnTo>
                  <a:pt x="1270" y="71119"/>
                </a:lnTo>
                <a:lnTo>
                  <a:pt x="0" y="74929"/>
                </a:lnTo>
                <a:lnTo>
                  <a:pt x="0" y="78739"/>
                </a:lnTo>
                <a:lnTo>
                  <a:pt x="0" y="83819"/>
                </a:lnTo>
                <a:lnTo>
                  <a:pt x="1270" y="88900"/>
                </a:lnTo>
                <a:lnTo>
                  <a:pt x="1270" y="92710"/>
                </a:lnTo>
                <a:lnTo>
                  <a:pt x="2539" y="97789"/>
                </a:lnTo>
                <a:lnTo>
                  <a:pt x="3810" y="102869"/>
                </a:lnTo>
                <a:lnTo>
                  <a:pt x="6350" y="107950"/>
                </a:lnTo>
                <a:lnTo>
                  <a:pt x="10160" y="119379"/>
                </a:lnTo>
                <a:lnTo>
                  <a:pt x="15239" y="130810"/>
                </a:lnTo>
                <a:lnTo>
                  <a:pt x="21589" y="142239"/>
                </a:lnTo>
                <a:lnTo>
                  <a:pt x="29210" y="154939"/>
                </a:lnTo>
                <a:lnTo>
                  <a:pt x="38100" y="167639"/>
                </a:lnTo>
                <a:lnTo>
                  <a:pt x="80010" y="22478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43"/>
          <p:cNvSpPr/>
          <p:nvPr/>
        </p:nvSpPr>
        <p:spPr>
          <a:xfrm>
            <a:off x="5147309" y="3395979"/>
            <a:ext cx="284480" cy="328930"/>
          </a:xfrm>
          <a:custGeom>
            <a:rect b="b" l="l" r="r" t="t"/>
            <a:pathLst>
              <a:path extrusionOk="0" h="328929" w="284479">
                <a:moveTo>
                  <a:pt x="114300" y="0"/>
                </a:moveTo>
                <a:lnTo>
                  <a:pt x="100329" y="8890"/>
                </a:lnTo>
                <a:lnTo>
                  <a:pt x="87629" y="19050"/>
                </a:lnTo>
                <a:lnTo>
                  <a:pt x="74929" y="27940"/>
                </a:lnTo>
                <a:lnTo>
                  <a:pt x="63500" y="38100"/>
                </a:lnTo>
                <a:lnTo>
                  <a:pt x="53339" y="48260"/>
                </a:lnTo>
                <a:lnTo>
                  <a:pt x="44450" y="60960"/>
                </a:lnTo>
                <a:lnTo>
                  <a:pt x="35560" y="71120"/>
                </a:lnTo>
                <a:lnTo>
                  <a:pt x="27939" y="83820"/>
                </a:lnTo>
                <a:lnTo>
                  <a:pt x="21589" y="95250"/>
                </a:lnTo>
                <a:lnTo>
                  <a:pt x="15239" y="107950"/>
                </a:lnTo>
                <a:lnTo>
                  <a:pt x="11429" y="120650"/>
                </a:lnTo>
                <a:lnTo>
                  <a:pt x="6350" y="133350"/>
                </a:lnTo>
                <a:lnTo>
                  <a:pt x="3810" y="146050"/>
                </a:lnTo>
                <a:lnTo>
                  <a:pt x="1269" y="158750"/>
                </a:lnTo>
                <a:lnTo>
                  <a:pt x="0" y="170180"/>
                </a:lnTo>
                <a:lnTo>
                  <a:pt x="0" y="182880"/>
                </a:lnTo>
                <a:lnTo>
                  <a:pt x="0" y="199390"/>
                </a:lnTo>
                <a:lnTo>
                  <a:pt x="1269" y="214630"/>
                </a:lnTo>
                <a:lnTo>
                  <a:pt x="5079" y="228600"/>
                </a:lnTo>
                <a:lnTo>
                  <a:pt x="6350" y="234950"/>
                </a:lnTo>
                <a:lnTo>
                  <a:pt x="8889" y="241300"/>
                </a:lnTo>
                <a:lnTo>
                  <a:pt x="11429" y="247650"/>
                </a:lnTo>
                <a:lnTo>
                  <a:pt x="12700" y="254000"/>
                </a:lnTo>
                <a:lnTo>
                  <a:pt x="16510" y="260350"/>
                </a:lnTo>
                <a:lnTo>
                  <a:pt x="20319" y="266700"/>
                </a:lnTo>
                <a:lnTo>
                  <a:pt x="22860" y="271780"/>
                </a:lnTo>
                <a:lnTo>
                  <a:pt x="26669" y="278130"/>
                </a:lnTo>
                <a:lnTo>
                  <a:pt x="30479" y="283210"/>
                </a:lnTo>
                <a:lnTo>
                  <a:pt x="35560" y="288290"/>
                </a:lnTo>
                <a:lnTo>
                  <a:pt x="39369" y="293370"/>
                </a:lnTo>
                <a:lnTo>
                  <a:pt x="44450" y="297180"/>
                </a:lnTo>
                <a:lnTo>
                  <a:pt x="49529" y="302260"/>
                </a:lnTo>
                <a:lnTo>
                  <a:pt x="54610" y="306070"/>
                </a:lnTo>
                <a:lnTo>
                  <a:pt x="101600" y="326390"/>
                </a:lnTo>
                <a:lnTo>
                  <a:pt x="115569" y="327660"/>
                </a:lnTo>
                <a:lnTo>
                  <a:pt x="129539" y="328930"/>
                </a:lnTo>
                <a:lnTo>
                  <a:pt x="139700" y="328930"/>
                </a:lnTo>
                <a:lnTo>
                  <a:pt x="149860" y="327660"/>
                </a:lnTo>
                <a:lnTo>
                  <a:pt x="158750" y="326390"/>
                </a:lnTo>
                <a:lnTo>
                  <a:pt x="168910" y="323850"/>
                </a:lnTo>
                <a:lnTo>
                  <a:pt x="177800" y="321310"/>
                </a:lnTo>
                <a:lnTo>
                  <a:pt x="186689" y="318770"/>
                </a:lnTo>
                <a:lnTo>
                  <a:pt x="195579" y="314960"/>
                </a:lnTo>
                <a:lnTo>
                  <a:pt x="205739" y="311150"/>
                </a:lnTo>
                <a:lnTo>
                  <a:pt x="214629" y="306070"/>
                </a:lnTo>
                <a:lnTo>
                  <a:pt x="223519" y="299720"/>
                </a:lnTo>
                <a:lnTo>
                  <a:pt x="233679" y="293370"/>
                </a:lnTo>
                <a:lnTo>
                  <a:pt x="243839" y="285750"/>
                </a:lnTo>
                <a:lnTo>
                  <a:pt x="254000" y="278130"/>
                </a:lnTo>
                <a:lnTo>
                  <a:pt x="262889" y="269240"/>
                </a:lnTo>
                <a:lnTo>
                  <a:pt x="284479" y="250190"/>
                </a:lnTo>
                <a:lnTo>
                  <a:pt x="114300" y="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43"/>
          <p:cNvSpPr/>
          <p:nvPr/>
        </p:nvSpPr>
        <p:spPr>
          <a:xfrm>
            <a:off x="1776729" y="4281170"/>
            <a:ext cx="812800" cy="1035050"/>
          </a:xfrm>
          <a:custGeom>
            <a:rect b="b" l="l" r="r" t="t"/>
            <a:pathLst>
              <a:path extrusionOk="0" h="1035050" w="812800">
                <a:moveTo>
                  <a:pt x="191769" y="0"/>
                </a:moveTo>
                <a:lnTo>
                  <a:pt x="0" y="0"/>
                </a:lnTo>
                <a:lnTo>
                  <a:pt x="312419" y="1035049"/>
                </a:lnTo>
                <a:lnTo>
                  <a:pt x="500380" y="1035049"/>
                </a:lnTo>
                <a:lnTo>
                  <a:pt x="581647" y="765809"/>
                </a:lnTo>
                <a:lnTo>
                  <a:pt x="411480" y="765809"/>
                </a:lnTo>
                <a:lnTo>
                  <a:pt x="191769" y="0"/>
                </a:lnTo>
                <a:close/>
              </a:path>
              <a:path extrusionOk="0" h="1035050" w="812800">
                <a:moveTo>
                  <a:pt x="812800" y="0"/>
                </a:moveTo>
                <a:lnTo>
                  <a:pt x="626109" y="0"/>
                </a:lnTo>
                <a:lnTo>
                  <a:pt x="411480" y="765809"/>
                </a:lnTo>
                <a:lnTo>
                  <a:pt x="581647" y="765809"/>
                </a:lnTo>
                <a:lnTo>
                  <a:pt x="81280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43"/>
          <p:cNvSpPr/>
          <p:nvPr/>
        </p:nvSpPr>
        <p:spPr>
          <a:xfrm>
            <a:off x="1776729" y="4281170"/>
            <a:ext cx="812800" cy="1035050"/>
          </a:xfrm>
          <a:custGeom>
            <a:rect b="b" l="l" r="r" t="t"/>
            <a:pathLst>
              <a:path extrusionOk="0" h="1035050" w="812800">
                <a:moveTo>
                  <a:pt x="312419" y="1035049"/>
                </a:moveTo>
                <a:lnTo>
                  <a:pt x="0" y="0"/>
                </a:lnTo>
                <a:lnTo>
                  <a:pt x="191769" y="0"/>
                </a:lnTo>
                <a:lnTo>
                  <a:pt x="411480" y="765809"/>
                </a:lnTo>
                <a:lnTo>
                  <a:pt x="626109" y="0"/>
                </a:lnTo>
                <a:lnTo>
                  <a:pt x="812800" y="0"/>
                </a:lnTo>
                <a:lnTo>
                  <a:pt x="500380" y="1035049"/>
                </a:lnTo>
                <a:lnTo>
                  <a:pt x="312419" y="103504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43"/>
          <p:cNvSpPr/>
          <p:nvPr/>
        </p:nvSpPr>
        <p:spPr>
          <a:xfrm>
            <a:off x="2633979" y="4550409"/>
            <a:ext cx="593090" cy="783590"/>
          </a:xfrm>
          <a:custGeom>
            <a:rect b="b" l="l" r="r" t="t"/>
            <a:pathLst>
              <a:path extrusionOk="0" h="783589" w="593089">
                <a:moveTo>
                  <a:pt x="547115" y="151129"/>
                </a:moveTo>
                <a:lnTo>
                  <a:pt x="294639" y="151129"/>
                </a:lnTo>
                <a:lnTo>
                  <a:pt x="309880" y="152400"/>
                </a:lnTo>
                <a:lnTo>
                  <a:pt x="322580" y="154939"/>
                </a:lnTo>
                <a:lnTo>
                  <a:pt x="334009" y="157479"/>
                </a:lnTo>
                <a:lnTo>
                  <a:pt x="345439" y="161289"/>
                </a:lnTo>
                <a:lnTo>
                  <a:pt x="350519" y="162559"/>
                </a:lnTo>
                <a:lnTo>
                  <a:pt x="365759" y="172719"/>
                </a:lnTo>
                <a:lnTo>
                  <a:pt x="374650" y="181609"/>
                </a:lnTo>
                <a:lnTo>
                  <a:pt x="382269" y="193039"/>
                </a:lnTo>
                <a:lnTo>
                  <a:pt x="384809" y="203200"/>
                </a:lnTo>
                <a:lnTo>
                  <a:pt x="387350" y="208279"/>
                </a:lnTo>
                <a:lnTo>
                  <a:pt x="389889" y="218439"/>
                </a:lnTo>
                <a:lnTo>
                  <a:pt x="391159" y="229869"/>
                </a:lnTo>
                <a:lnTo>
                  <a:pt x="392430" y="243839"/>
                </a:lnTo>
                <a:lnTo>
                  <a:pt x="392430" y="276859"/>
                </a:lnTo>
                <a:lnTo>
                  <a:pt x="328930" y="299719"/>
                </a:lnTo>
                <a:lnTo>
                  <a:pt x="284480" y="312419"/>
                </a:lnTo>
                <a:lnTo>
                  <a:pt x="229869" y="326389"/>
                </a:lnTo>
                <a:lnTo>
                  <a:pt x="189230" y="335279"/>
                </a:lnTo>
                <a:lnTo>
                  <a:pt x="153669" y="346709"/>
                </a:lnTo>
                <a:lnTo>
                  <a:pt x="109219" y="365759"/>
                </a:lnTo>
                <a:lnTo>
                  <a:pt x="76200" y="386079"/>
                </a:lnTo>
                <a:lnTo>
                  <a:pt x="48259" y="414019"/>
                </a:lnTo>
                <a:lnTo>
                  <a:pt x="39369" y="424179"/>
                </a:lnTo>
                <a:lnTo>
                  <a:pt x="33019" y="436879"/>
                </a:lnTo>
                <a:lnTo>
                  <a:pt x="25400" y="448309"/>
                </a:lnTo>
                <a:lnTo>
                  <a:pt x="20319" y="461009"/>
                </a:lnTo>
                <a:lnTo>
                  <a:pt x="13969" y="473709"/>
                </a:lnTo>
                <a:lnTo>
                  <a:pt x="6350" y="501650"/>
                </a:lnTo>
                <a:lnTo>
                  <a:pt x="3809" y="515619"/>
                </a:lnTo>
                <a:lnTo>
                  <a:pt x="2539" y="530859"/>
                </a:lnTo>
                <a:lnTo>
                  <a:pt x="0" y="546100"/>
                </a:lnTo>
                <a:lnTo>
                  <a:pt x="0" y="561339"/>
                </a:lnTo>
                <a:lnTo>
                  <a:pt x="1269" y="585469"/>
                </a:lnTo>
                <a:lnTo>
                  <a:pt x="3809" y="607059"/>
                </a:lnTo>
                <a:lnTo>
                  <a:pt x="6350" y="618489"/>
                </a:lnTo>
                <a:lnTo>
                  <a:pt x="7619" y="628650"/>
                </a:lnTo>
                <a:lnTo>
                  <a:pt x="11430" y="638809"/>
                </a:lnTo>
                <a:lnTo>
                  <a:pt x="13969" y="648969"/>
                </a:lnTo>
                <a:lnTo>
                  <a:pt x="17780" y="659129"/>
                </a:lnTo>
                <a:lnTo>
                  <a:pt x="36830" y="694689"/>
                </a:lnTo>
                <a:lnTo>
                  <a:pt x="71119" y="735329"/>
                </a:lnTo>
                <a:lnTo>
                  <a:pt x="113030" y="763269"/>
                </a:lnTo>
                <a:lnTo>
                  <a:pt x="123189" y="767079"/>
                </a:lnTo>
                <a:lnTo>
                  <a:pt x="142239" y="774699"/>
                </a:lnTo>
                <a:lnTo>
                  <a:pt x="163830" y="779779"/>
                </a:lnTo>
                <a:lnTo>
                  <a:pt x="186689" y="782319"/>
                </a:lnTo>
                <a:lnTo>
                  <a:pt x="209550" y="783589"/>
                </a:lnTo>
                <a:lnTo>
                  <a:pt x="250189" y="779779"/>
                </a:lnTo>
                <a:lnTo>
                  <a:pt x="264159" y="777239"/>
                </a:lnTo>
                <a:lnTo>
                  <a:pt x="289559" y="769619"/>
                </a:lnTo>
                <a:lnTo>
                  <a:pt x="302259" y="764539"/>
                </a:lnTo>
                <a:lnTo>
                  <a:pt x="313689" y="758189"/>
                </a:lnTo>
                <a:lnTo>
                  <a:pt x="326389" y="751839"/>
                </a:lnTo>
                <a:lnTo>
                  <a:pt x="339089" y="744219"/>
                </a:lnTo>
                <a:lnTo>
                  <a:pt x="350519" y="736599"/>
                </a:lnTo>
                <a:lnTo>
                  <a:pt x="361950" y="727709"/>
                </a:lnTo>
                <a:lnTo>
                  <a:pt x="372109" y="717549"/>
                </a:lnTo>
                <a:lnTo>
                  <a:pt x="383539" y="707389"/>
                </a:lnTo>
                <a:lnTo>
                  <a:pt x="406400" y="684529"/>
                </a:lnTo>
                <a:lnTo>
                  <a:pt x="566674" y="684529"/>
                </a:lnTo>
                <a:lnTo>
                  <a:pt x="565150" y="676909"/>
                </a:lnTo>
                <a:lnTo>
                  <a:pt x="562609" y="665479"/>
                </a:lnTo>
                <a:lnTo>
                  <a:pt x="561339" y="652779"/>
                </a:lnTo>
                <a:lnTo>
                  <a:pt x="560531" y="643889"/>
                </a:lnTo>
                <a:lnTo>
                  <a:pt x="260350" y="643889"/>
                </a:lnTo>
                <a:lnTo>
                  <a:pt x="218439" y="633729"/>
                </a:lnTo>
                <a:lnTo>
                  <a:pt x="215900" y="631189"/>
                </a:lnTo>
                <a:lnTo>
                  <a:pt x="212089" y="628650"/>
                </a:lnTo>
                <a:lnTo>
                  <a:pt x="207009" y="626109"/>
                </a:lnTo>
                <a:lnTo>
                  <a:pt x="193039" y="612139"/>
                </a:lnTo>
                <a:lnTo>
                  <a:pt x="187959" y="604519"/>
                </a:lnTo>
                <a:lnTo>
                  <a:pt x="181609" y="596900"/>
                </a:lnTo>
                <a:lnTo>
                  <a:pt x="179069" y="593089"/>
                </a:lnTo>
                <a:lnTo>
                  <a:pt x="177800" y="588009"/>
                </a:lnTo>
                <a:lnTo>
                  <a:pt x="175259" y="584200"/>
                </a:lnTo>
                <a:lnTo>
                  <a:pt x="173989" y="580389"/>
                </a:lnTo>
                <a:lnTo>
                  <a:pt x="170180" y="565150"/>
                </a:lnTo>
                <a:lnTo>
                  <a:pt x="168909" y="561339"/>
                </a:lnTo>
                <a:lnTo>
                  <a:pt x="167639" y="556259"/>
                </a:lnTo>
                <a:lnTo>
                  <a:pt x="167639" y="525779"/>
                </a:lnTo>
                <a:lnTo>
                  <a:pt x="170180" y="515619"/>
                </a:lnTo>
                <a:lnTo>
                  <a:pt x="171450" y="511809"/>
                </a:lnTo>
                <a:lnTo>
                  <a:pt x="173989" y="506729"/>
                </a:lnTo>
                <a:lnTo>
                  <a:pt x="175259" y="502919"/>
                </a:lnTo>
                <a:lnTo>
                  <a:pt x="177800" y="497839"/>
                </a:lnTo>
                <a:lnTo>
                  <a:pt x="182880" y="490219"/>
                </a:lnTo>
                <a:lnTo>
                  <a:pt x="185419" y="485139"/>
                </a:lnTo>
                <a:lnTo>
                  <a:pt x="189230" y="482600"/>
                </a:lnTo>
                <a:lnTo>
                  <a:pt x="191769" y="477519"/>
                </a:lnTo>
                <a:lnTo>
                  <a:pt x="199389" y="471169"/>
                </a:lnTo>
                <a:lnTo>
                  <a:pt x="201930" y="468629"/>
                </a:lnTo>
                <a:lnTo>
                  <a:pt x="205739" y="467359"/>
                </a:lnTo>
                <a:lnTo>
                  <a:pt x="213359" y="463550"/>
                </a:lnTo>
                <a:lnTo>
                  <a:pt x="222250" y="458469"/>
                </a:lnTo>
                <a:lnTo>
                  <a:pt x="233680" y="453389"/>
                </a:lnTo>
                <a:lnTo>
                  <a:pt x="259080" y="445769"/>
                </a:lnTo>
                <a:lnTo>
                  <a:pt x="351789" y="420369"/>
                </a:lnTo>
                <a:lnTo>
                  <a:pt x="374650" y="412750"/>
                </a:lnTo>
                <a:lnTo>
                  <a:pt x="392430" y="406400"/>
                </a:lnTo>
                <a:lnTo>
                  <a:pt x="556232" y="406400"/>
                </a:lnTo>
                <a:lnTo>
                  <a:pt x="557530" y="288289"/>
                </a:lnTo>
                <a:lnTo>
                  <a:pt x="554989" y="228600"/>
                </a:lnTo>
                <a:lnTo>
                  <a:pt x="553719" y="203200"/>
                </a:lnTo>
                <a:lnTo>
                  <a:pt x="551180" y="179069"/>
                </a:lnTo>
                <a:lnTo>
                  <a:pt x="548639" y="158750"/>
                </a:lnTo>
                <a:lnTo>
                  <a:pt x="547115" y="151129"/>
                </a:lnTo>
                <a:close/>
              </a:path>
              <a:path extrusionOk="0" h="783589" w="593089">
                <a:moveTo>
                  <a:pt x="566674" y="684529"/>
                </a:moveTo>
                <a:lnTo>
                  <a:pt x="406400" y="684529"/>
                </a:lnTo>
                <a:lnTo>
                  <a:pt x="411480" y="707389"/>
                </a:lnTo>
                <a:lnTo>
                  <a:pt x="420369" y="741679"/>
                </a:lnTo>
                <a:lnTo>
                  <a:pt x="424180" y="755649"/>
                </a:lnTo>
                <a:lnTo>
                  <a:pt x="427989" y="765809"/>
                </a:lnTo>
                <a:lnTo>
                  <a:pt x="593089" y="765809"/>
                </a:lnTo>
                <a:lnTo>
                  <a:pt x="582930" y="740409"/>
                </a:lnTo>
                <a:lnTo>
                  <a:pt x="575309" y="713739"/>
                </a:lnTo>
                <a:lnTo>
                  <a:pt x="571500" y="702309"/>
                </a:lnTo>
                <a:lnTo>
                  <a:pt x="567689" y="689609"/>
                </a:lnTo>
                <a:lnTo>
                  <a:pt x="566674" y="684529"/>
                </a:lnTo>
                <a:close/>
              </a:path>
              <a:path extrusionOk="0" h="783589" w="593089">
                <a:moveTo>
                  <a:pt x="556232" y="406400"/>
                </a:moveTo>
                <a:lnTo>
                  <a:pt x="392430" y="406400"/>
                </a:lnTo>
                <a:lnTo>
                  <a:pt x="392430" y="478789"/>
                </a:lnTo>
                <a:lnTo>
                  <a:pt x="391159" y="505459"/>
                </a:lnTo>
                <a:lnTo>
                  <a:pt x="383539" y="552450"/>
                </a:lnTo>
                <a:lnTo>
                  <a:pt x="365759" y="585469"/>
                </a:lnTo>
                <a:lnTo>
                  <a:pt x="360680" y="594359"/>
                </a:lnTo>
                <a:lnTo>
                  <a:pt x="353059" y="600709"/>
                </a:lnTo>
                <a:lnTo>
                  <a:pt x="346709" y="608329"/>
                </a:lnTo>
                <a:lnTo>
                  <a:pt x="336550" y="617219"/>
                </a:lnTo>
                <a:lnTo>
                  <a:pt x="293369" y="638809"/>
                </a:lnTo>
                <a:lnTo>
                  <a:pt x="260350" y="643889"/>
                </a:lnTo>
                <a:lnTo>
                  <a:pt x="560531" y="643889"/>
                </a:lnTo>
                <a:lnTo>
                  <a:pt x="560069" y="638809"/>
                </a:lnTo>
                <a:lnTo>
                  <a:pt x="557530" y="605789"/>
                </a:lnTo>
                <a:lnTo>
                  <a:pt x="554989" y="566419"/>
                </a:lnTo>
                <a:lnTo>
                  <a:pt x="555073" y="511809"/>
                </a:lnTo>
                <a:lnTo>
                  <a:pt x="556232" y="406400"/>
                </a:lnTo>
                <a:close/>
              </a:path>
              <a:path extrusionOk="0" h="783589" w="593089">
                <a:moveTo>
                  <a:pt x="317500" y="0"/>
                </a:moveTo>
                <a:lnTo>
                  <a:pt x="261619" y="0"/>
                </a:lnTo>
                <a:lnTo>
                  <a:pt x="233680" y="2539"/>
                </a:lnTo>
                <a:lnTo>
                  <a:pt x="182880" y="12700"/>
                </a:lnTo>
                <a:lnTo>
                  <a:pt x="140969" y="29209"/>
                </a:lnTo>
                <a:lnTo>
                  <a:pt x="105409" y="52069"/>
                </a:lnTo>
                <a:lnTo>
                  <a:pt x="76200" y="81279"/>
                </a:lnTo>
                <a:lnTo>
                  <a:pt x="52069" y="118109"/>
                </a:lnTo>
                <a:lnTo>
                  <a:pt x="33019" y="161289"/>
                </a:lnTo>
                <a:lnTo>
                  <a:pt x="17780" y="212089"/>
                </a:lnTo>
                <a:lnTo>
                  <a:pt x="168909" y="245109"/>
                </a:lnTo>
                <a:lnTo>
                  <a:pt x="172719" y="232409"/>
                </a:lnTo>
                <a:lnTo>
                  <a:pt x="177800" y="220979"/>
                </a:lnTo>
                <a:lnTo>
                  <a:pt x="181609" y="210819"/>
                </a:lnTo>
                <a:lnTo>
                  <a:pt x="187959" y="200659"/>
                </a:lnTo>
                <a:lnTo>
                  <a:pt x="191769" y="191769"/>
                </a:lnTo>
                <a:lnTo>
                  <a:pt x="198119" y="184150"/>
                </a:lnTo>
                <a:lnTo>
                  <a:pt x="203200" y="177800"/>
                </a:lnTo>
                <a:lnTo>
                  <a:pt x="209550" y="171450"/>
                </a:lnTo>
                <a:lnTo>
                  <a:pt x="213359" y="170179"/>
                </a:lnTo>
                <a:lnTo>
                  <a:pt x="215900" y="167639"/>
                </a:lnTo>
                <a:lnTo>
                  <a:pt x="223519" y="162559"/>
                </a:lnTo>
                <a:lnTo>
                  <a:pt x="231139" y="160019"/>
                </a:lnTo>
                <a:lnTo>
                  <a:pt x="240030" y="156209"/>
                </a:lnTo>
                <a:lnTo>
                  <a:pt x="247650" y="153669"/>
                </a:lnTo>
                <a:lnTo>
                  <a:pt x="267969" y="151129"/>
                </a:lnTo>
                <a:lnTo>
                  <a:pt x="547115" y="151129"/>
                </a:lnTo>
                <a:lnTo>
                  <a:pt x="544830" y="139700"/>
                </a:lnTo>
                <a:lnTo>
                  <a:pt x="521969" y="87629"/>
                </a:lnTo>
                <a:lnTo>
                  <a:pt x="494030" y="55879"/>
                </a:lnTo>
                <a:lnTo>
                  <a:pt x="457200" y="30479"/>
                </a:lnTo>
                <a:lnTo>
                  <a:pt x="426719" y="17779"/>
                </a:lnTo>
                <a:lnTo>
                  <a:pt x="408939" y="11429"/>
                </a:lnTo>
                <a:lnTo>
                  <a:pt x="388619" y="7619"/>
                </a:lnTo>
                <a:lnTo>
                  <a:pt x="367030" y="3809"/>
                </a:lnTo>
                <a:lnTo>
                  <a:pt x="342900" y="1269"/>
                </a:lnTo>
                <a:lnTo>
                  <a:pt x="31750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43"/>
          <p:cNvSpPr/>
          <p:nvPr/>
        </p:nvSpPr>
        <p:spPr>
          <a:xfrm>
            <a:off x="2633979" y="4550409"/>
            <a:ext cx="593090" cy="783590"/>
          </a:xfrm>
          <a:custGeom>
            <a:rect b="b" l="l" r="r" t="t"/>
            <a:pathLst>
              <a:path extrusionOk="0" h="783589" w="593089">
                <a:moveTo>
                  <a:pt x="168909" y="245109"/>
                </a:moveTo>
                <a:lnTo>
                  <a:pt x="17780" y="212089"/>
                </a:lnTo>
                <a:lnTo>
                  <a:pt x="24130" y="186689"/>
                </a:lnTo>
                <a:lnTo>
                  <a:pt x="33019" y="161289"/>
                </a:lnTo>
                <a:lnTo>
                  <a:pt x="52069" y="118109"/>
                </a:lnTo>
                <a:lnTo>
                  <a:pt x="76200" y="81279"/>
                </a:lnTo>
                <a:lnTo>
                  <a:pt x="105409" y="52069"/>
                </a:lnTo>
                <a:lnTo>
                  <a:pt x="140969" y="29209"/>
                </a:lnTo>
                <a:lnTo>
                  <a:pt x="182880" y="12700"/>
                </a:lnTo>
                <a:lnTo>
                  <a:pt x="233680" y="2539"/>
                </a:lnTo>
                <a:lnTo>
                  <a:pt x="261619" y="0"/>
                </a:lnTo>
                <a:lnTo>
                  <a:pt x="290830" y="0"/>
                </a:lnTo>
                <a:lnTo>
                  <a:pt x="317500" y="0"/>
                </a:lnTo>
                <a:lnTo>
                  <a:pt x="367030" y="3809"/>
                </a:lnTo>
                <a:lnTo>
                  <a:pt x="408939" y="11429"/>
                </a:lnTo>
                <a:lnTo>
                  <a:pt x="426719" y="17779"/>
                </a:lnTo>
                <a:lnTo>
                  <a:pt x="441959" y="22859"/>
                </a:lnTo>
                <a:lnTo>
                  <a:pt x="482600" y="46989"/>
                </a:lnTo>
                <a:lnTo>
                  <a:pt x="513080" y="76200"/>
                </a:lnTo>
                <a:lnTo>
                  <a:pt x="528319" y="99059"/>
                </a:lnTo>
                <a:lnTo>
                  <a:pt x="534669" y="110489"/>
                </a:lnTo>
                <a:lnTo>
                  <a:pt x="548639" y="158750"/>
                </a:lnTo>
                <a:lnTo>
                  <a:pt x="553719" y="203200"/>
                </a:lnTo>
                <a:lnTo>
                  <a:pt x="557530" y="288289"/>
                </a:lnTo>
                <a:lnTo>
                  <a:pt x="554989" y="519429"/>
                </a:lnTo>
                <a:lnTo>
                  <a:pt x="554989" y="566419"/>
                </a:lnTo>
                <a:lnTo>
                  <a:pt x="557530" y="605789"/>
                </a:lnTo>
                <a:lnTo>
                  <a:pt x="561339" y="652779"/>
                </a:lnTo>
                <a:lnTo>
                  <a:pt x="565150" y="676909"/>
                </a:lnTo>
                <a:lnTo>
                  <a:pt x="567689" y="689609"/>
                </a:lnTo>
                <a:lnTo>
                  <a:pt x="571500" y="702309"/>
                </a:lnTo>
                <a:lnTo>
                  <a:pt x="575309" y="713739"/>
                </a:lnTo>
                <a:lnTo>
                  <a:pt x="582930" y="740409"/>
                </a:lnTo>
                <a:lnTo>
                  <a:pt x="593089" y="765809"/>
                </a:lnTo>
                <a:lnTo>
                  <a:pt x="427989" y="765809"/>
                </a:lnTo>
                <a:lnTo>
                  <a:pt x="424180" y="755649"/>
                </a:lnTo>
                <a:lnTo>
                  <a:pt x="420369" y="741679"/>
                </a:lnTo>
                <a:lnTo>
                  <a:pt x="411480" y="707389"/>
                </a:lnTo>
                <a:lnTo>
                  <a:pt x="406400" y="684529"/>
                </a:lnTo>
                <a:lnTo>
                  <a:pt x="394969" y="695959"/>
                </a:lnTo>
                <a:lnTo>
                  <a:pt x="383539" y="707389"/>
                </a:lnTo>
                <a:lnTo>
                  <a:pt x="372109" y="717549"/>
                </a:lnTo>
                <a:lnTo>
                  <a:pt x="361950" y="727709"/>
                </a:lnTo>
                <a:lnTo>
                  <a:pt x="350519" y="736599"/>
                </a:lnTo>
                <a:lnTo>
                  <a:pt x="339089" y="744219"/>
                </a:lnTo>
                <a:lnTo>
                  <a:pt x="326389" y="751839"/>
                </a:lnTo>
                <a:lnTo>
                  <a:pt x="313689" y="758189"/>
                </a:lnTo>
                <a:lnTo>
                  <a:pt x="302259" y="764539"/>
                </a:lnTo>
                <a:lnTo>
                  <a:pt x="289559" y="769619"/>
                </a:lnTo>
                <a:lnTo>
                  <a:pt x="276859" y="773429"/>
                </a:lnTo>
                <a:lnTo>
                  <a:pt x="264159" y="777239"/>
                </a:lnTo>
                <a:lnTo>
                  <a:pt x="250189" y="779779"/>
                </a:lnTo>
                <a:lnTo>
                  <a:pt x="237489" y="781049"/>
                </a:lnTo>
                <a:lnTo>
                  <a:pt x="223519" y="782319"/>
                </a:lnTo>
                <a:lnTo>
                  <a:pt x="209550" y="783589"/>
                </a:lnTo>
                <a:lnTo>
                  <a:pt x="186689" y="782319"/>
                </a:lnTo>
                <a:lnTo>
                  <a:pt x="163830" y="779779"/>
                </a:lnTo>
                <a:lnTo>
                  <a:pt x="142239" y="774699"/>
                </a:lnTo>
                <a:lnTo>
                  <a:pt x="123189" y="767079"/>
                </a:lnTo>
                <a:lnTo>
                  <a:pt x="113030" y="763269"/>
                </a:lnTo>
                <a:lnTo>
                  <a:pt x="78739" y="741679"/>
                </a:lnTo>
                <a:lnTo>
                  <a:pt x="63500" y="727709"/>
                </a:lnTo>
                <a:lnTo>
                  <a:pt x="55880" y="720089"/>
                </a:lnTo>
                <a:lnTo>
                  <a:pt x="31750" y="687069"/>
                </a:lnTo>
                <a:lnTo>
                  <a:pt x="13969" y="648969"/>
                </a:lnTo>
                <a:lnTo>
                  <a:pt x="11430" y="638809"/>
                </a:lnTo>
                <a:lnTo>
                  <a:pt x="7619" y="628650"/>
                </a:lnTo>
                <a:lnTo>
                  <a:pt x="6350" y="618489"/>
                </a:lnTo>
                <a:lnTo>
                  <a:pt x="3809" y="607059"/>
                </a:lnTo>
                <a:lnTo>
                  <a:pt x="1269" y="585469"/>
                </a:lnTo>
                <a:lnTo>
                  <a:pt x="0" y="561339"/>
                </a:lnTo>
                <a:lnTo>
                  <a:pt x="0" y="546100"/>
                </a:lnTo>
                <a:lnTo>
                  <a:pt x="2539" y="530859"/>
                </a:lnTo>
                <a:lnTo>
                  <a:pt x="3809" y="515619"/>
                </a:lnTo>
                <a:lnTo>
                  <a:pt x="6350" y="501650"/>
                </a:lnTo>
                <a:lnTo>
                  <a:pt x="10159" y="487679"/>
                </a:lnTo>
                <a:lnTo>
                  <a:pt x="13969" y="473709"/>
                </a:lnTo>
                <a:lnTo>
                  <a:pt x="20319" y="461009"/>
                </a:lnTo>
                <a:lnTo>
                  <a:pt x="25400" y="448309"/>
                </a:lnTo>
                <a:lnTo>
                  <a:pt x="33019" y="436879"/>
                </a:lnTo>
                <a:lnTo>
                  <a:pt x="39369" y="424179"/>
                </a:lnTo>
                <a:lnTo>
                  <a:pt x="48259" y="414019"/>
                </a:lnTo>
                <a:lnTo>
                  <a:pt x="76200" y="386079"/>
                </a:lnTo>
                <a:lnTo>
                  <a:pt x="97789" y="372109"/>
                </a:lnTo>
                <a:lnTo>
                  <a:pt x="109219" y="365759"/>
                </a:lnTo>
                <a:lnTo>
                  <a:pt x="123189" y="359409"/>
                </a:lnTo>
                <a:lnTo>
                  <a:pt x="137159" y="353059"/>
                </a:lnTo>
                <a:lnTo>
                  <a:pt x="153669" y="346709"/>
                </a:lnTo>
                <a:lnTo>
                  <a:pt x="189230" y="335279"/>
                </a:lnTo>
                <a:lnTo>
                  <a:pt x="229869" y="326389"/>
                </a:lnTo>
                <a:lnTo>
                  <a:pt x="284480" y="312419"/>
                </a:lnTo>
                <a:lnTo>
                  <a:pt x="328930" y="299719"/>
                </a:lnTo>
                <a:lnTo>
                  <a:pt x="365759" y="288289"/>
                </a:lnTo>
                <a:lnTo>
                  <a:pt x="381000" y="283209"/>
                </a:lnTo>
                <a:lnTo>
                  <a:pt x="392430" y="276859"/>
                </a:lnTo>
                <a:lnTo>
                  <a:pt x="392430" y="256539"/>
                </a:lnTo>
                <a:lnTo>
                  <a:pt x="392430" y="243839"/>
                </a:lnTo>
                <a:lnTo>
                  <a:pt x="391159" y="229869"/>
                </a:lnTo>
                <a:lnTo>
                  <a:pt x="389889" y="218439"/>
                </a:lnTo>
                <a:lnTo>
                  <a:pt x="388619" y="213359"/>
                </a:lnTo>
                <a:lnTo>
                  <a:pt x="387350" y="208279"/>
                </a:lnTo>
                <a:lnTo>
                  <a:pt x="384809" y="203200"/>
                </a:lnTo>
                <a:lnTo>
                  <a:pt x="383539" y="198119"/>
                </a:lnTo>
                <a:lnTo>
                  <a:pt x="382269" y="193039"/>
                </a:lnTo>
                <a:lnTo>
                  <a:pt x="379730" y="189229"/>
                </a:lnTo>
                <a:lnTo>
                  <a:pt x="377189" y="185419"/>
                </a:lnTo>
                <a:lnTo>
                  <a:pt x="374650" y="181609"/>
                </a:lnTo>
                <a:lnTo>
                  <a:pt x="372109" y="179069"/>
                </a:lnTo>
                <a:lnTo>
                  <a:pt x="368300" y="175259"/>
                </a:lnTo>
                <a:lnTo>
                  <a:pt x="365759" y="172719"/>
                </a:lnTo>
                <a:lnTo>
                  <a:pt x="361950" y="170179"/>
                </a:lnTo>
                <a:lnTo>
                  <a:pt x="358139" y="167639"/>
                </a:lnTo>
                <a:lnTo>
                  <a:pt x="354330" y="165100"/>
                </a:lnTo>
                <a:lnTo>
                  <a:pt x="350519" y="162559"/>
                </a:lnTo>
                <a:lnTo>
                  <a:pt x="345439" y="161289"/>
                </a:lnTo>
                <a:lnTo>
                  <a:pt x="334009" y="157479"/>
                </a:lnTo>
                <a:lnTo>
                  <a:pt x="322580" y="154939"/>
                </a:lnTo>
                <a:lnTo>
                  <a:pt x="309880" y="152400"/>
                </a:lnTo>
                <a:lnTo>
                  <a:pt x="294639" y="151129"/>
                </a:lnTo>
                <a:lnTo>
                  <a:pt x="279400" y="151129"/>
                </a:lnTo>
                <a:lnTo>
                  <a:pt x="267969" y="151129"/>
                </a:lnTo>
                <a:lnTo>
                  <a:pt x="257809" y="152400"/>
                </a:lnTo>
                <a:lnTo>
                  <a:pt x="247650" y="153669"/>
                </a:lnTo>
                <a:lnTo>
                  <a:pt x="240030" y="156209"/>
                </a:lnTo>
                <a:lnTo>
                  <a:pt x="231139" y="160019"/>
                </a:lnTo>
                <a:lnTo>
                  <a:pt x="223519" y="162559"/>
                </a:lnTo>
                <a:lnTo>
                  <a:pt x="215900" y="167639"/>
                </a:lnTo>
                <a:lnTo>
                  <a:pt x="213359" y="170179"/>
                </a:lnTo>
                <a:lnTo>
                  <a:pt x="209550" y="171450"/>
                </a:lnTo>
                <a:lnTo>
                  <a:pt x="207009" y="173989"/>
                </a:lnTo>
                <a:lnTo>
                  <a:pt x="203200" y="177800"/>
                </a:lnTo>
                <a:lnTo>
                  <a:pt x="198119" y="184150"/>
                </a:lnTo>
                <a:lnTo>
                  <a:pt x="191769" y="191769"/>
                </a:lnTo>
                <a:lnTo>
                  <a:pt x="187959" y="200659"/>
                </a:lnTo>
                <a:lnTo>
                  <a:pt x="181609" y="210819"/>
                </a:lnTo>
                <a:lnTo>
                  <a:pt x="177800" y="220979"/>
                </a:lnTo>
                <a:lnTo>
                  <a:pt x="172719" y="232409"/>
                </a:lnTo>
                <a:lnTo>
                  <a:pt x="168909" y="24510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43"/>
          <p:cNvSpPr/>
          <p:nvPr/>
        </p:nvSpPr>
        <p:spPr>
          <a:xfrm>
            <a:off x="2801620" y="4956809"/>
            <a:ext cx="224790" cy="237490"/>
          </a:xfrm>
          <a:custGeom>
            <a:rect b="b" l="l" r="r" t="t"/>
            <a:pathLst>
              <a:path extrusionOk="0" h="237489" w="224789">
                <a:moveTo>
                  <a:pt x="224790" y="0"/>
                </a:moveTo>
                <a:lnTo>
                  <a:pt x="207010" y="6350"/>
                </a:lnTo>
                <a:lnTo>
                  <a:pt x="184150" y="13969"/>
                </a:lnTo>
                <a:lnTo>
                  <a:pt x="123190" y="30479"/>
                </a:lnTo>
                <a:lnTo>
                  <a:pt x="91440" y="39369"/>
                </a:lnTo>
                <a:lnTo>
                  <a:pt x="66040" y="46989"/>
                </a:lnTo>
                <a:lnTo>
                  <a:pt x="54610" y="52069"/>
                </a:lnTo>
                <a:lnTo>
                  <a:pt x="45719" y="57150"/>
                </a:lnTo>
                <a:lnTo>
                  <a:pt x="38100" y="60959"/>
                </a:lnTo>
                <a:lnTo>
                  <a:pt x="34290" y="62229"/>
                </a:lnTo>
                <a:lnTo>
                  <a:pt x="31750" y="64769"/>
                </a:lnTo>
                <a:lnTo>
                  <a:pt x="24130" y="71119"/>
                </a:lnTo>
                <a:lnTo>
                  <a:pt x="21590" y="76200"/>
                </a:lnTo>
                <a:lnTo>
                  <a:pt x="17780" y="78739"/>
                </a:lnTo>
                <a:lnTo>
                  <a:pt x="15240" y="83819"/>
                </a:lnTo>
                <a:lnTo>
                  <a:pt x="12700" y="87629"/>
                </a:lnTo>
                <a:lnTo>
                  <a:pt x="10160" y="91439"/>
                </a:lnTo>
                <a:lnTo>
                  <a:pt x="7619" y="96519"/>
                </a:lnTo>
                <a:lnTo>
                  <a:pt x="6350" y="100329"/>
                </a:lnTo>
                <a:lnTo>
                  <a:pt x="3810" y="105409"/>
                </a:lnTo>
                <a:lnTo>
                  <a:pt x="2540" y="109219"/>
                </a:lnTo>
                <a:lnTo>
                  <a:pt x="1269" y="114300"/>
                </a:lnTo>
                <a:lnTo>
                  <a:pt x="0" y="119379"/>
                </a:lnTo>
                <a:lnTo>
                  <a:pt x="0" y="124459"/>
                </a:lnTo>
                <a:lnTo>
                  <a:pt x="0" y="129539"/>
                </a:lnTo>
                <a:lnTo>
                  <a:pt x="0" y="134619"/>
                </a:lnTo>
                <a:lnTo>
                  <a:pt x="0" y="144779"/>
                </a:lnTo>
                <a:lnTo>
                  <a:pt x="0" y="149859"/>
                </a:lnTo>
                <a:lnTo>
                  <a:pt x="1269" y="154939"/>
                </a:lnTo>
                <a:lnTo>
                  <a:pt x="2540" y="158750"/>
                </a:lnTo>
                <a:lnTo>
                  <a:pt x="3810" y="163829"/>
                </a:lnTo>
                <a:lnTo>
                  <a:pt x="5080" y="168909"/>
                </a:lnTo>
                <a:lnTo>
                  <a:pt x="6350" y="173989"/>
                </a:lnTo>
                <a:lnTo>
                  <a:pt x="7619" y="177800"/>
                </a:lnTo>
                <a:lnTo>
                  <a:pt x="10160" y="181609"/>
                </a:lnTo>
                <a:lnTo>
                  <a:pt x="11430" y="186689"/>
                </a:lnTo>
                <a:lnTo>
                  <a:pt x="13969" y="190500"/>
                </a:lnTo>
                <a:lnTo>
                  <a:pt x="20319" y="198119"/>
                </a:lnTo>
                <a:lnTo>
                  <a:pt x="25400" y="205739"/>
                </a:lnTo>
                <a:lnTo>
                  <a:pt x="33019" y="213359"/>
                </a:lnTo>
                <a:lnTo>
                  <a:pt x="39369" y="219709"/>
                </a:lnTo>
                <a:lnTo>
                  <a:pt x="44450" y="222250"/>
                </a:lnTo>
                <a:lnTo>
                  <a:pt x="48260" y="224789"/>
                </a:lnTo>
                <a:lnTo>
                  <a:pt x="50800" y="227329"/>
                </a:lnTo>
                <a:lnTo>
                  <a:pt x="55880" y="229869"/>
                </a:lnTo>
                <a:lnTo>
                  <a:pt x="63500" y="232409"/>
                </a:lnTo>
                <a:lnTo>
                  <a:pt x="73660" y="234950"/>
                </a:lnTo>
                <a:lnTo>
                  <a:pt x="82550" y="236219"/>
                </a:lnTo>
                <a:lnTo>
                  <a:pt x="92710" y="237489"/>
                </a:lnTo>
                <a:lnTo>
                  <a:pt x="104140" y="236219"/>
                </a:lnTo>
                <a:lnTo>
                  <a:pt x="147319" y="222250"/>
                </a:lnTo>
                <a:lnTo>
                  <a:pt x="185419" y="194309"/>
                </a:lnTo>
                <a:lnTo>
                  <a:pt x="193040" y="187959"/>
                </a:lnTo>
                <a:lnTo>
                  <a:pt x="198119" y="179069"/>
                </a:lnTo>
                <a:lnTo>
                  <a:pt x="203200" y="171450"/>
                </a:lnTo>
                <a:lnTo>
                  <a:pt x="208280" y="163829"/>
                </a:lnTo>
                <a:lnTo>
                  <a:pt x="220980" y="120650"/>
                </a:lnTo>
                <a:lnTo>
                  <a:pt x="224790" y="72389"/>
                </a:lnTo>
                <a:lnTo>
                  <a:pt x="224790" y="39369"/>
                </a:lnTo>
                <a:lnTo>
                  <a:pt x="224790" y="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43"/>
          <p:cNvSpPr/>
          <p:nvPr/>
        </p:nvSpPr>
        <p:spPr>
          <a:xfrm>
            <a:off x="3355340" y="4281170"/>
            <a:ext cx="167640" cy="1035050"/>
          </a:xfrm>
          <a:custGeom>
            <a:rect b="b" l="l" r="r" t="t"/>
            <a:pathLst>
              <a:path extrusionOk="0" h="1035050" w="167639">
                <a:moveTo>
                  <a:pt x="0" y="1035049"/>
                </a:moveTo>
                <a:lnTo>
                  <a:pt x="0" y="0"/>
                </a:lnTo>
                <a:lnTo>
                  <a:pt x="167639" y="0"/>
                </a:lnTo>
                <a:lnTo>
                  <a:pt x="167639" y="1035049"/>
                </a:lnTo>
                <a:lnTo>
                  <a:pt x="0" y="1035049"/>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43"/>
          <p:cNvSpPr/>
          <p:nvPr/>
        </p:nvSpPr>
        <p:spPr>
          <a:xfrm>
            <a:off x="3355340" y="4281170"/>
            <a:ext cx="167640" cy="1035050"/>
          </a:xfrm>
          <a:custGeom>
            <a:rect b="b" l="l" r="r" t="t"/>
            <a:pathLst>
              <a:path extrusionOk="0" h="1035050" w="167639">
                <a:moveTo>
                  <a:pt x="0" y="1035049"/>
                </a:moveTo>
                <a:lnTo>
                  <a:pt x="0" y="0"/>
                </a:lnTo>
                <a:lnTo>
                  <a:pt x="167639" y="0"/>
                </a:lnTo>
                <a:lnTo>
                  <a:pt x="167639" y="1035049"/>
                </a:lnTo>
                <a:lnTo>
                  <a:pt x="0" y="103504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43"/>
          <p:cNvSpPr/>
          <p:nvPr/>
        </p:nvSpPr>
        <p:spPr>
          <a:xfrm>
            <a:off x="3694429" y="4281170"/>
            <a:ext cx="166370" cy="184150"/>
          </a:xfrm>
          <a:custGeom>
            <a:rect b="b" l="l" r="r" t="t"/>
            <a:pathLst>
              <a:path extrusionOk="0" h="184150" w="166370">
                <a:moveTo>
                  <a:pt x="166370" y="0"/>
                </a:moveTo>
                <a:lnTo>
                  <a:pt x="0" y="0"/>
                </a:lnTo>
                <a:lnTo>
                  <a:pt x="0" y="184149"/>
                </a:lnTo>
                <a:lnTo>
                  <a:pt x="166370" y="184149"/>
                </a:lnTo>
                <a:lnTo>
                  <a:pt x="16637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43"/>
          <p:cNvSpPr/>
          <p:nvPr/>
        </p:nvSpPr>
        <p:spPr>
          <a:xfrm>
            <a:off x="3694429" y="4566920"/>
            <a:ext cx="166370" cy="749300"/>
          </a:xfrm>
          <a:custGeom>
            <a:rect b="b" l="l" r="r" t="t"/>
            <a:pathLst>
              <a:path extrusionOk="0" h="749300" w="166370">
                <a:moveTo>
                  <a:pt x="166370" y="0"/>
                </a:moveTo>
                <a:lnTo>
                  <a:pt x="0" y="0"/>
                </a:lnTo>
                <a:lnTo>
                  <a:pt x="0" y="749299"/>
                </a:lnTo>
                <a:lnTo>
                  <a:pt x="166370" y="749299"/>
                </a:lnTo>
                <a:lnTo>
                  <a:pt x="16637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43"/>
          <p:cNvSpPr/>
          <p:nvPr/>
        </p:nvSpPr>
        <p:spPr>
          <a:xfrm>
            <a:off x="3694429" y="4281170"/>
            <a:ext cx="166370" cy="184150"/>
          </a:xfrm>
          <a:custGeom>
            <a:rect b="b" l="l" r="r" t="t"/>
            <a:pathLst>
              <a:path extrusionOk="0" h="184150" w="166370">
                <a:moveTo>
                  <a:pt x="0" y="184149"/>
                </a:moveTo>
                <a:lnTo>
                  <a:pt x="0" y="0"/>
                </a:lnTo>
                <a:lnTo>
                  <a:pt x="166370" y="0"/>
                </a:lnTo>
                <a:lnTo>
                  <a:pt x="166370" y="184149"/>
                </a:lnTo>
                <a:lnTo>
                  <a:pt x="0" y="18414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p43"/>
          <p:cNvSpPr/>
          <p:nvPr/>
        </p:nvSpPr>
        <p:spPr>
          <a:xfrm>
            <a:off x="3694429" y="4566920"/>
            <a:ext cx="166370" cy="749300"/>
          </a:xfrm>
          <a:custGeom>
            <a:rect b="b" l="l" r="r" t="t"/>
            <a:pathLst>
              <a:path extrusionOk="0" h="749300" w="166370">
                <a:moveTo>
                  <a:pt x="0" y="749299"/>
                </a:moveTo>
                <a:lnTo>
                  <a:pt x="0" y="0"/>
                </a:lnTo>
                <a:lnTo>
                  <a:pt x="166370" y="0"/>
                </a:lnTo>
                <a:lnTo>
                  <a:pt x="166370" y="749299"/>
                </a:lnTo>
                <a:lnTo>
                  <a:pt x="0" y="74929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43"/>
          <p:cNvSpPr/>
          <p:nvPr/>
        </p:nvSpPr>
        <p:spPr>
          <a:xfrm>
            <a:off x="3995420" y="4281170"/>
            <a:ext cx="615950" cy="1052830"/>
          </a:xfrm>
          <a:custGeom>
            <a:rect b="b" l="l" r="r" t="t"/>
            <a:pathLst>
              <a:path extrusionOk="0" h="1052829" w="615950">
                <a:moveTo>
                  <a:pt x="279400" y="269239"/>
                </a:moveTo>
                <a:lnTo>
                  <a:pt x="266700" y="269239"/>
                </a:lnTo>
                <a:lnTo>
                  <a:pt x="238759" y="270509"/>
                </a:lnTo>
                <a:lnTo>
                  <a:pt x="224789" y="271779"/>
                </a:lnTo>
                <a:lnTo>
                  <a:pt x="210819" y="275589"/>
                </a:lnTo>
                <a:lnTo>
                  <a:pt x="198119" y="278129"/>
                </a:lnTo>
                <a:lnTo>
                  <a:pt x="149859" y="299719"/>
                </a:lnTo>
                <a:lnTo>
                  <a:pt x="127000" y="316229"/>
                </a:lnTo>
                <a:lnTo>
                  <a:pt x="115569" y="325119"/>
                </a:lnTo>
                <a:lnTo>
                  <a:pt x="74929" y="368299"/>
                </a:lnTo>
                <a:lnTo>
                  <a:pt x="49529" y="408939"/>
                </a:lnTo>
                <a:lnTo>
                  <a:pt x="43179" y="422909"/>
                </a:lnTo>
                <a:lnTo>
                  <a:pt x="35559" y="439419"/>
                </a:lnTo>
                <a:lnTo>
                  <a:pt x="19050" y="488949"/>
                </a:lnTo>
                <a:lnTo>
                  <a:pt x="10159" y="527049"/>
                </a:lnTo>
                <a:lnTo>
                  <a:pt x="5079" y="567689"/>
                </a:lnTo>
                <a:lnTo>
                  <a:pt x="1269" y="610869"/>
                </a:lnTo>
                <a:lnTo>
                  <a:pt x="0" y="657859"/>
                </a:lnTo>
                <a:lnTo>
                  <a:pt x="1269" y="703579"/>
                </a:lnTo>
                <a:lnTo>
                  <a:pt x="5079" y="745489"/>
                </a:lnTo>
                <a:lnTo>
                  <a:pt x="10159" y="786129"/>
                </a:lnTo>
                <a:lnTo>
                  <a:pt x="19050" y="824229"/>
                </a:lnTo>
                <a:lnTo>
                  <a:pt x="43179" y="891539"/>
                </a:lnTo>
                <a:lnTo>
                  <a:pt x="77469" y="948689"/>
                </a:lnTo>
                <a:lnTo>
                  <a:pt x="118109" y="994409"/>
                </a:lnTo>
                <a:lnTo>
                  <a:pt x="139700" y="1010919"/>
                </a:lnTo>
                <a:lnTo>
                  <a:pt x="151129" y="1019809"/>
                </a:lnTo>
                <a:lnTo>
                  <a:pt x="186689" y="1037589"/>
                </a:lnTo>
                <a:lnTo>
                  <a:pt x="210819" y="1045209"/>
                </a:lnTo>
                <a:lnTo>
                  <a:pt x="223519" y="1049019"/>
                </a:lnTo>
                <a:lnTo>
                  <a:pt x="264159" y="1052829"/>
                </a:lnTo>
                <a:lnTo>
                  <a:pt x="290829" y="1050289"/>
                </a:lnTo>
                <a:lnTo>
                  <a:pt x="303529" y="1047749"/>
                </a:lnTo>
                <a:lnTo>
                  <a:pt x="344169" y="1035049"/>
                </a:lnTo>
                <a:lnTo>
                  <a:pt x="396239" y="1003299"/>
                </a:lnTo>
                <a:lnTo>
                  <a:pt x="430529" y="969009"/>
                </a:lnTo>
                <a:lnTo>
                  <a:pt x="461009" y="924559"/>
                </a:lnTo>
                <a:lnTo>
                  <a:pt x="615950" y="924559"/>
                </a:lnTo>
                <a:lnTo>
                  <a:pt x="615950" y="895349"/>
                </a:lnTo>
                <a:lnTo>
                  <a:pt x="302259" y="895349"/>
                </a:lnTo>
                <a:lnTo>
                  <a:pt x="293369" y="894079"/>
                </a:lnTo>
                <a:lnTo>
                  <a:pt x="254000" y="881379"/>
                </a:lnTo>
                <a:lnTo>
                  <a:pt x="247650" y="876299"/>
                </a:lnTo>
                <a:lnTo>
                  <a:pt x="240029" y="871219"/>
                </a:lnTo>
                <a:lnTo>
                  <a:pt x="220979" y="852169"/>
                </a:lnTo>
                <a:lnTo>
                  <a:pt x="214629" y="844549"/>
                </a:lnTo>
                <a:lnTo>
                  <a:pt x="209550" y="835659"/>
                </a:lnTo>
                <a:lnTo>
                  <a:pt x="204469" y="828039"/>
                </a:lnTo>
                <a:lnTo>
                  <a:pt x="198119" y="817879"/>
                </a:lnTo>
                <a:lnTo>
                  <a:pt x="195579" y="810259"/>
                </a:lnTo>
                <a:lnTo>
                  <a:pt x="191769" y="802639"/>
                </a:lnTo>
                <a:lnTo>
                  <a:pt x="173989" y="725169"/>
                </a:lnTo>
                <a:lnTo>
                  <a:pt x="171450" y="673099"/>
                </a:lnTo>
                <a:lnTo>
                  <a:pt x="170179" y="643889"/>
                </a:lnTo>
                <a:lnTo>
                  <a:pt x="171450" y="617219"/>
                </a:lnTo>
                <a:lnTo>
                  <a:pt x="172719" y="591819"/>
                </a:lnTo>
                <a:lnTo>
                  <a:pt x="176529" y="568959"/>
                </a:lnTo>
                <a:lnTo>
                  <a:pt x="180339" y="547369"/>
                </a:lnTo>
                <a:lnTo>
                  <a:pt x="186689" y="527049"/>
                </a:lnTo>
                <a:lnTo>
                  <a:pt x="189229" y="516889"/>
                </a:lnTo>
                <a:lnTo>
                  <a:pt x="210819" y="476249"/>
                </a:lnTo>
                <a:lnTo>
                  <a:pt x="232409" y="452119"/>
                </a:lnTo>
                <a:lnTo>
                  <a:pt x="237489" y="447039"/>
                </a:lnTo>
                <a:lnTo>
                  <a:pt x="243839" y="441959"/>
                </a:lnTo>
                <a:lnTo>
                  <a:pt x="250189" y="438149"/>
                </a:lnTo>
                <a:lnTo>
                  <a:pt x="255269" y="434339"/>
                </a:lnTo>
                <a:lnTo>
                  <a:pt x="261619" y="431799"/>
                </a:lnTo>
                <a:lnTo>
                  <a:pt x="267969" y="427989"/>
                </a:lnTo>
                <a:lnTo>
                  <a:pt x="275589" y="425449"/>
                </a:lnTo>
                <a:lnTo>
                  <a:pt x="288289" y="422909"/>
                </a:lnTo>
                <a:lnTo>
                  <a:pt x="303529" y="420369"/>
                </a:lnTo>
                <a:lnTo>
                  <a:pt x="615950" y="420369"/>
                </a:lnTo>
                <a:lnTo>
                  <a:pt x="615950" y="373379"/>
                </a:lnTo>
                <a:lnTo>
                  <a:pt x="449579" y="373379"/>
                </a:lnTo>
                <a:lnTo>
                  <a:pt x="430529" y="347979"/>
                </a:lnTo>
                <a:lnTo>
                  <a:pt x="408939" y="327659"/>
                </a:lnTo>
                <a:lnTo>
                  <a:pt x="398779" y="317499"/>
                </a:lnTo>
                <a:lnTo>
                  <a:pt x="364489" y="294639"/>
                </a:lnTo>
                <a:lnTo>
                  <a:pt x="353059" y="289559"/>
                </a:lnTo>
                <a:lnTo>
                  <a:pt x="341629" y="283209"/>
                </a:lnTo>
                <a:lnTo>
                  <a:pt x="330200" y="279399"/>
                </a:lnTo>
                <a:lnTo>
                  <a:pt x="317500" y="275589"/>
                </a:lnTo>
                <a:lnTo>
                  <a:pt x="292100" y="270509"/>
                </a:lnTo>
                <a:lnTo>
                  <a:pt x="279400" y="269239"/>
                </a:lnTo>
                <a:close/>
              </a:path>
              <a:path extrusionOk="0" h="1052829" w="615950">
                <a:moveTo>
                  <a:pt x="615950" y="924559"/>
                </a:moveTo>
                <a:lnTo>
                  <a:pt x="461009" y="924559"/>
                </a:lnTo>
                <a:lnTo>
                  <a:pt x="461009" y="1035049"/>
                </a:lnTo>
                <a:lnTo>
                  <a:pt x="615950" y="1035049"/>
                </a:lnTo>
                <a:lnTo>
                  <a:pt x="615950" y="924559"/>
                </a:lnTo>
                <a:close/>
              </a:path>
              <a:path extrusionOk="0" h="1052829" w="615950">
                <a:moveTo>
                  <a:pt x="615950" y="420369"/>
                </a:moveTo>
                <a:lnTo>
                  <a:pt x="317500" y="420369"/>
                </a:lnTo>
                <a:lnTo>
                  <a:pt x="332739" y="422909"/>
                </a:lnTo>
                <a:lnTo>
                  <a:pt x="339089" y="424179"/>
                </a:lnTo>
                <a:lnTo>
                  <a:pt x="346709" y="425449"/>
                </a:lnTo>
                <a:lnTo>
                  <a:pt x="353059" y="427989"/>
                </a:lnTo>
                <a:lnTo>
                  <a:pt x="359409" y="431799"/>
                </a:lnTo>
                <a:lnTo>
                  <a:pt x="365759" y="434339"/>
                </a:lnTo>
                <a:lnTo>
                  <a:pt x="378459" y="441959"/>
                </a:lnTo>
                <a:lnTo>
                  <a:pt x="384809" y="447039"/>
                </a:lnTo>
                <a:lnTo>
                  <a:pt x="389889" y="452119"/>
                </a:lnTo>
                <a:lnTo>
                  <a:pt x="394969" y="458469"/>
                </a:lnTo>
                <a:lnTo>
                  <a:pt x="401319" y="463549"/>
                </a:lnTo>
                <a:lnTo>
                  <a:pt x="411479" y="477519"/>
                </a:lnTo>
                <a:lnTo>
                  <a:pt x="415289" y="485139"/>
                </a:lnTo>
                <a:lnTo>
                  <a:pt x="420369" y="492759"/>
                </a:lnTo>
                <a:lnTo>
                  <a:pt x="424179" y="500379"/>
                </a:lnTo>
                <a:lnTo>
                  <a:pt x="427989" y="510539"/>
                </a:lnTo>
                <a:lnTo>
                  <a:pt x="431800" y="519429"/>
                </a:lnTo>
                <a:lnTo>
                  <a:pt x="434339" y="529589"/>
                </a:lnTo>
                <a:lnTo>
                  <a:pt x="440689" y="552449"/>
                </a:lnTo>
                <a:lnTo>
                  <a:pt x="444500" y="576579"/>
                </a:lnTo>
                <a:lnTo>
                  <a:pt x="448309" y="603249"/>
                </a:lnTo>
                <a:lnTo>
                  <a:pt x="449579" y="632459"/>
                </a:lnTo>
                <a:lnTo>
                  <a:pt x="450850" y="662939"/>
                </a:lnTo>
                <a:lnTo>
                  <a:pt x="449579" y="690879"/>
                </a:lnTo>
                <a:lnTo>
                  <a:pt x="444500" y="741679"/>
                </a:lnTo>
                <a:lnTo>
                  <a:pt x="434339" y="786129"/>
                </a:lnTo>
                <a:lnTo>
                  <a:pt x="419100" y="821689"/>
                </a:lnTo>
                <a:lnTo>
                  <a:pt x="408939" y="836929"/>
                </a:lnTo>
                <a:lnTo>
                  <a:pt x="400050" y="850899"/>
                </a:lnTo>
                <a:lnTo>
                  <a:pt x="382269" y="868679"/>
                </a:lnTo>
                <a:lnTo>
                  <a:pt x="377189" y="872489"/>
                </a:lnTo>
                <a:lnTo>
                  <a:pt x="370839" y="877569"/>
                </a:lnTo>
                <a:lnTo>
                  <a:pt x="364489" y="881379"/>
                </a:lnTo>
                <a:lnTo>
                  <a:pt x="346709" y="890269"/>
                </a:lnTo>
                <a:lnTo>
                  <a:pt x="339089" y="891539"/>
                </a:lnTo>
                <a:lnTo>
                  <a:pt x="332739" y="894079"/>
                </a:lnTo>
                <a:lnTo>
                  <a:pt x="325119" y="895349"/>
                </a:lnTo>
                <a:lnTo>
                  <a:pt x="615950" y="895349"/>
                </a:lnTo>
                <a:lnTo>
                  <a:pt x="615950" y="420369"/>
                </a:lnTo>
                <a:close/>
              </a:path>
              <a:path extrusionOk="0" h="1052829" w="615950">
                <a:moveTo>
                  <a:pt x="615950" y="0"/>
                </a:moveTo>
                <a:lnTo>
                  <a:pt x="449579" y="0"/>
                </a:lnTo>
                <a:lnTo>
                  <a:pt x="449579" y="373379"/>
                </a:lnTo>
                <a:lnTo>
                  <a:pt x="615950" y="373379"/>
                </a:lnTo>
                <a:lnTo>
                  <a:pt x="61595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43"/>
          <p:cNvSpPr/>
          <p:nvPr/>
        </p:nvSpPr>
        <p:spPr>
          <a:xfrm>
            <a:off x="3995420" y="4281170"/>
            <a:ext cx="615950" cy="1052830"/>
          </a:xfrm>
          <a:custGeom>
            <a:rect b="b" l="l" r="r" t="t"/>
            <a:pathLst>
              <a:path extrusionOk="0" h="1052829" w="615950">
                <a:moveTo>
                  <a:pt x="615950" y="1035049"/>
                </a:moveTo>
                <a:lnTo>
                  <a:pt x="461009" y="1035049"/>
                </a:lnTo>
                <a:lnTo>
                  <a:pt x="461009" y="924559"/>
                </a:lnTo>
                <a:lnTo>
                  <a:pt x="452119" y="941069"/>
                </a:lnTo>
                <a:lnTo>
                  <a:pt x="419100" y="981709"/>
                </a:lnTo>
                <a:lnTo>
                  <a:pt x="383539" y="1012189"/>
                </a:lnTo>
                <a:lnTo>
                  <a:pt x="370839" y="1021079"/>
                </a:lnTo>
                <a:lnTo>
                  <a:pt x="330200" y="1040129"/>
                </a:lnTo>
                <a:lnTo>
                  <a:pt x="290829" y="1050289"/>
                </a:lnTo>
                <a:lnTo>
                  <a:pt x="276859" y="1051559"/>
                </a:lnTo>
                <a:lnTo>
                  <a:pt x="264159" y="1052829"/>
                </a:lnTo>
                <a:lnTo>
                  <a:pt x="250189" y="1051559"/>
                </a:lnTo>
                <a:lnTo>
                  <a:pt x="237489" y="1050289"/>
                </a:lnTo>
                <a:lnTo>
                  <a:pt x="223519" y="1049019"/>
                </a:lnTo>
                <a:lnTo>
                  <a:pt x="210819" y="1045209"/>
                </a:lnTo>
                <a:lnTo>
                  <a:pt x="199389" y="1042669"/>
                </a:lnTo>
                <a:lnTo>
                  <a:pt x="186689" y="1037589"/>
                </a:lnTo>
                <a:lnTo>
                  <a:pt x="175259" y="1032509"/>
                </a:lnTo>
                <a:lnTo>
                  <a:pt x="162559" y="1026159"/>
                </a:lnTo>
                <a:lnTo>
                  <a:pt x="151129" y="1019809"/>
                </a:lnTo>
                <a:lnTo>
                  <a:pt x="139700" y="1010919"/>
                </a:lnTo>
                <a:lnTo>
                  <a:pt x="129539" y="1003299"/>
                </a:lnTo>
                <a:lnTo>
                  <a:pt x="118109" y="994409"/>
                </a:lnTo>
                <a:lnTo>
                  <a:pt x="97789" y="972819"/>
                </a:lnTo>
                <a:lnTo>
                  <a:pt x="77469" y="948689"/>
                </a:lnTo>
                <a:lnTo>
                  <a:pt x="68579" y="934719"/>
                </a:lnTo>
                <a:lnTo>
                  <a:pt x="59689" y="920749"/>
                </a:lnTo>
                <a:lnTo>
                  <a:pt x="50800" y="905509"/>
                </a:lnTo>
                <a:lnTo>
                  <a:pt x="43179" y="891539"/>
                </a:lnTo>
                <a:lnTo>
                  <a:pt x="36829" y="875029"/>
                </a:lnTo>
                <a:lnTo>
                  <a:pt x="30479" y="858519"/>
                </a:lnTo>
                <a:lnTo>
                  <a:pt x="10159" y="786129"/>
                </a:lnTo>
                <a:lnTo>
                  <a:pt x="5079" y="745489"/>
                </a:lnTo>
                <a:lnTo>
                  <a:pt x="1269" y="703579"/>
                </a:lnTo>
                <a:lnTo>
                  <a:pt x="0" y="657859"/>
                </a:lnTo>
                <a:lnTo>
                  <a:pt x="1269" y="610869"/>
                </a:lnTo>
                <a:lnTo>
                  <a:pt x="5079" y="567689"/>
                </a:lnTo>
                <a:lnTo>
                  <a:pt x="10159" y="527049"/>
                </a:lnTo>
                <a:lnTo>
                  <a:pt x="19050" y="488949"/>
                </a:lnTo>
                <a:lnTo>
                  <a:pt x="35559" y="439419"/>
                </a:lnTo>
                <a:lnTo>
                  <a:pt x="43179" y="422909"/>
                </a:lnTo>
                <a:lnTo>
                  <a:pt x="49529" y="408939"/>
                </a:lnTo>
                <a:lnTo>
                  <a:pt x="58419" y="393699"/>
                </a:lnTo>
                <a:lnTo>
                  <a:pt x="66039" y="380999"/>
                </a:lnTo>
                <a:lnTo>
                  <a:pt x="74929" y="368299"/>
                </a:lnTo>
                <a:lnTo>
                  <a:pt x="95250" y="345439"/>
                </a:lnTo>
                <a:lnTo>
                  <a:pt x="105409" y="334009"/>
                </a:lnTo>
                <a:lnTo>
                  <a:pt x="115569" y="325119"/>
                </a:lnTo>
                <a:lnTo>
                  <a:pt x="127000" y="316229"/>
                </a:lnTo>
                <a:lnTo>
                  <a:pt x="137159" y="307339"/>
                </a:lnTo>
                <a:lnTo>
                  <a:pt x="149859" y="299719"/>
                </a:lnTo>
                <a:lnTo>
                  <a:pt x="161289" y="293369"/>
                </a:lnTo>
                <a:lnTo>
                  <a:pt x="172719" y="287019"/>
                </a:lnTo>
                <a:lnTo>
                  <a:pt x="185419" y="281939"/>
                </a:lnTo>
                <a:lnTo>
                  <a:pt x="198119" y="278129"/>
                </a:lnTo>
                <a:lnTo>
                  <a:pt x="210819" y="275589"/>
                </a:lnTo>
                <a:lnTo>
                  <a:pt x="224789" y="271779"/>
                </a:lnTo>
                <a:lnTo>
                  <a:pt x="238759" y="270509"/>
                </a:lnTo>
                <a:lnTo>
                  <a:pt x="266700" y="269239"/>
                </a:lnTo>
                <a:lnTo>
                  <a:pt x="279400" y="269239"/>
                </a:lnTo>
                <a:lnTo>
                  <a:pt x="317500" y="275589"/>
                </a:lnTo>
                <a:lnTo>
                  <a:pt x="353059" y="289559"/>
                </a:lnTo>
                <a:lnTo>
                  <a:pt x="364489" y="294639"/>
                </a:lnTo>
                <a:lnTo>
                  <a:pt x="375919" y="302259"/>
                </a:lnTo>
                <a:lnTo>
                  <a:pt x="387350" y="309879"/>
                </a:lnTo>
                <a:lnTo>
                  <a:pt x="398779" y="317499"/>
                </a:lnTo>
                <a:lnTo>
                  <a:pt x="408939" y="327659"/>
                </a:lnTo>
                <a:lnTo>
                  <a:pt x="430529" y="347979"/>
                </a:lnTo>
                <a:lnTo>
                  <a:pt x="449579" y="373379"/>
                </a:lnTo>
                <a:lnTo>
                  <a:pt x="449579" y="0"/>
                </a:lnTo>
                <a:lnTo>
                  <a:pt x="615950" y="0"/>
                </a:lnTo>
                <a:lnTo>
                  <a:pt x="615950" y="103504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43"/>
          <p:cNvSpPr/>
          <p:nvPr/>
        </p:nvSpPr>
        <p:spPr>
          <a:xfrm>
            <a:off x="4165600" y="4701540"/>
            <a:ext cx="280670" cy="474980"/>
          </a:xfrm>
          <a:custGeom>
            <a:rect b="b" l="l" r="r" t="t"/>
            <a:pathLst>
              <a:path extrusionOk="0" h="474979" w="280670">
                <a:moveTo>
                  <a:pt x="0" y="223520"/>
                </a:moveTo>
                <a:lnTo>
                  <a:pt x="1270" y="252730"/>
                </a:lnTo>
                <a:lnTo>
                  <a:pt x="2539" y="279400"/>
                </a:lnTo>
                <a:lnTo>
                  <a:pt x="3810" y="304800"/>
                </a:lnTo>
                <a:lnTo>
                  <a:pt x="7620" y="326390"/>
                </a:lnTo>
                <a:lnTo>
                  <a:pt x="11429" y="347980"/>
                </a:lnTo>
                <a:lnTo>
                  <a:pt x="16510" y="367030"/>
                </a:lnTo>
                <a:lnTo>
                  <a:pt x="21589" y="382270"/>
                </a:lnTo>
                <a:lnTo>
                  <a:pt x="25400" y="389890"/>
                </a:lnTo>
                <a:lnTo>
                  <a:pt x="27939" y="397510"/>
                </a:lnTo>
                <a:lnTo>
                  <a:pt x="34289" y="407670"/>
                </a:lnTo>
                <a:lnTo>
                  <a:pt x="39370" y="415290"/>
                </a:lnTo>
                <a:lnTo>
                  <a:pt x="44450" y="424180"/>
                </a:lnTo>
                <a:lnTo>
                  <a:pt x="50800" y="431800"/>
                </a:lnTo>
                <a:lnTo>
                  <a:pt x="57150" y="438150"/>
                </a:lnTo>
                <a:lnTo>
                  <a:pt x="63500" y="444500"/>
                </a:lnTo>
                <a:lnTo>
                  <a:pt x="69850" y="450850"/>
                </a:lnTo>
                <a:lnTo>
                  <a:pt x="77470" y="455930"/>
                </a:lnTo>
                <a:lnTo>
                  <a:pt x="83820" y="461010"/>
                </a:lnTo>
                <a:lnTo>
                  <a:pt x="91439" y="464820"/>
                </a:lnTo>
                <a:lnTo>
                  <a:pt x="99060" y="467360"/>
                </a:lnTo>
                <a:lnTo>
                  <a:pt x="106679" y="469900"/>
                </a:lnTo>
                <a:lnTo>
                  <a:pt x="115570" y="472440"/>
                </a:lnTo>
                <a:lnTo>
                  <a:pt x="123189" y="473710"/>
                </a:lnTo>
                <a:lnTo>
                  <a:pt x="132079" y="474980"/>
                </a:lnTo>
                <a:lnTo>
                  <a:pt x="140970" y="474980"/>
                </a:lnTo>
                <a:lnTo>
                  <a:pt x="148589" y="474980"/>
                </a:lnTo>
                <a:lnTo>
                  <a:pt x="154939" y="474980"/>
                </a:lnTo>
                <a:lnTo>
                  <a:pt x="162560" y="473710"/>
                </a:lnTo>
                <a:lnTo>
                  <a:pt x="168910" y="471170"/>
                </a:lnTo>
                <a:lnTo>
                  <a:pt x="176529" y="469900"/>
                </a:lnTo>
                <a:lnTo>
                  <a:pt x="181610" y="467360"/>
                </a:lnTo>
                <a:lnTo>
                  <a:pt x="189229" y="463550"/>
                </a:lnTo>
                <a:lnTo>
                  <a:pt x="194310" y="461010"/>
                </a:lnTo>
                <a:lnTo>
                  <a:pt x="200660" y="457200"/>
                </a:lnTo>
                <a:lnTo>
                  <a:pt x="207010" y="452120"/>
                </a:lnTo>
                <a:lnTo>
                  <a:pt x="212089" y="448310"/>
                </a:lnTo>
                <a:lnTo>
                  <a:pt x="218439" y="441960"/>
                </a:lnTo>
                <a:lnTo>
                  <a:pt x="223520" y="436880"/>
                </a:lnTo>
                <a:lnTo>
                  <a:pt x="229870" y="430530"/>
                </a:lnTo>
                <a:lnTo>
                  <a:pt x="238760" y="416560"/>
                </a:lnTo>
                <a:lnTo>
                  <a:pt x="243839" y="408940"/>
                </a:lnTo>
                <a:lnTo>
                  <a:pt x="248920" y="401320"/>
                </a:lnTo>
                <a:lnTo>
                  <a:pt x="252729" y="393700"/>
                </a:lnTo>
                <a:lnTo>
                  <a:pt x="270510" y="344170"/>
                </a:lnTo>
                <a:lnTo>
                  <a:pt x="278129" y="297180"/>
                </a:lnTo>
                <a:lnTo>
                  <a:pt x="280670" y="242570"/>
                </a:lnTo>
                <a:lnTo>
                  <a:pt x="279400" y="212090"/>
                </a:lnTo>
                <a:lnTo>
                  <a:pt x="278129" y="182880"/>
                </a:lnTo>
                <a:lnTo>
                  <a:pt x="274320" y="156210"/>
                </a:lnTo>
                <a:lnTo>
                  <a:pt x="270510" y="132080"/>
                </a:lnTo>
                <a:lnTo>
                  <a:pt x="264160" y="109220"/>
                </a:lnTo>
                <a:lnTo>
                  <a:pt x="261620" y="99060"/>
                </a:lnTo>
                <a:lnTo>
                  <a:pt x="257810" y="90170"/>
                </a:lnTo>
                <a:lnTo>
                  <a:pt x="254000" y="80010"/>
                </a:lnTo>
                <a:lnTo>
                  <a:pt x="250189" y="72390"/>
                </a:lnTo>
                <a:lnTo>
                  <a:pt x="245110" y="64770"/>
                </a:lnTo>
                <a:lnTo>
                  <a:pt x="241300" y="57150"/>
                </a:lnTo>
                <a:lnTo>
                  <a:pt x="231139" y="43180"/>
                </a:lnTo>
                <a:lnTo>
                  <a:pt x="224789" y="38100"/>
                </a:lnTo>
                <a:lnTo>
                  <a:pt x="219710" y="31750"/>
                </a:lnTo>
                <a:lnTo>
                  <a:pt x="214629" y="26670"/>
                </a:lnTo>
                <a:lnTo>
                  <a:pt x="208279" y="21590"/>
                </a:lnTo>
                <a:lnTo>
                  <a:pt x="201929" y="17780"/>
                </a:lnTo>
                <a:lnTo>
                  <a:pt x="195579" y="13970"/>
                </a:lnTo>
                <a:lnTo>
                  <a:pt x="189229" y="11430"/>
                </a:lnTo>
                <a:lnTo>
                  <a:pt x="182879" y="7620"/>
                </a:lnTo>
                <a:lnTo>
                  <a:pt x="176529" y="5080"/>
                </a:lnTo>
                <a:lnTo>
                  <a:pt x="168910" y="3810"/>
                </a:lnTo>
                <a:lnTo>
                  <a:pt x="162560" y="2540"/>
                </a:lnTo>
                <a:lnTo>
                  <a:pt x="154939" y="1270"/>
                </a:lnTo>
                <a:lnTo>
                  <a:pt x="147320" y="0"/>
                </a:lnTo>
                <a:lnTo>
                  <a:pt x="139700" y="0"/>
                </a:lnTo>
                <a:lnTo>
                  <a:pt x="133350" y="0"/>
                </a:lnTo>
                <a:lnTo>
                  <a:pt x="125729" y="1270"/>
                </a:lnTo>
                <a:lnTo>
                  <a:pt x="118110" y="2540"/>
                </a:lnTo>
                <a:lnTo>
                  <a:pt x="111760" y="3810"/>
                </a:lnTo>
                <a:lnTo>
                  <a:pt x="105410" y="5080"/>
                </a:lnTo>
                <a:lnTo>
                  <a:pt x="97789" y="7620"/>
                </a:lnTo>
                <a:lnTo>
                  <a:pt x="91439" y="11430"/>
                </a:lnTo>
                <a:lnTo>
                  <a:pt x="85089" y="13970"/>
                </a:lnTo>
                <a:lnTo>
                  <a:pt x="80010" y="17780"/>
                </a:lnTo>
                <a:lnTo>
                  <a:pt x="73660" y="21590"/>
                </a:lnTo>
                <a:lnTo>
                  <a:pt x="67310" y="26670"/>
                </a:lnTo>
                <a:lnTo>
                  <a:pt x="62229" y="31750"/>
                </a:lnTo>
                <a:lnTo>
                  <a:pt x="55879" y="36830"/>
                </a:lnTo>
                <a:lnTo>
                  <a:pt x="50800" y="43180"/>
                </a:lnTo>
                <a:lnTo>
                  <a:pt x="40639" y="55880"/>
                </a:lnTo>
                <a:lnTo>
                  <a:pt x="35560" y="63500"/>
                </a:lnTo>
                <a:lnTo>
                  <a:pt x="16510" y="106680"/>
                </a:lnTo>
                <a:lnTo>
                  <a:pt x="10160" y="127000"/>
                </a:lnTo>
                <a:lnTo>
                  <a:pt x="6350" y="148590"/>
                </a:lnTo>
                <a:lnTo>
                  <a:pt x="2539" y="171450"/>
                </a:lnTo>
                <a:lnTo>
                  <a:pt x="1270" y="196850"/>
                </a:lnTo>
                <a:lnTo>
                  <a:pt x="0" y="22352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43"/>
          <p:cNvSpPr/>
          <p:nvPr/>
        </p:nvSpPr>
        <p:spPr>
          <a:xfrm>
            <a:off x="4733290" y="4550409"/>
            <a:ext cx="593090" cy="783590"/>
          </a:xfrm>
          <a:custGeom>
            <a:rect b="b" l="l" r="r" t="t"/>
            <a:pathLst>
              <a:path extrusionOk="0" h="783589" w="593089">
                <a:moveTo>
                  <a:pt x="545846" y="151129"/>
                </a:moveTo>
                <a:lnTo>
                  <a:pt x="294639" y="151129"/>
                </a:lnTo>
                <a:lnTo>
                  <a:pt x="308610" y="152400"/>
                </a:lnTo>
                <a:lnTo>
                  <a:pt x="322580" y="154939"/>
                </a:lnTo>
                <a:lnTo>
                  <a:pt x="334010" y="157479"/>
                </a:lnTo>
                <a:lnTo>
                  <a:pt x="344170" y="161289"/>
                </a:lnTo>
                <a:lnTo>
                  <a:pt x="349250" y="162559"/>
                </a:lnTo>
                <a:lnTo>
                  <a:pt x="354330" y="165100"/>
                </a:lnTo>
                <a:lnTo>
                  <a:pt x="365760" y="172719"/>
                </a:lnTo>
                <a:lnTo>
                  <a:pt x="368300" y="175259"/>
                </a:lnTo>
                <a:lnTo>
                  <a:pt x="370839" y="179069"/>
                </a:lnTo>
                <a:lnTo>
                  <a:pt x="374650" y="181609"/>
                </a:lnTo>
                <a:lnTo>
                  <a:pt x="375920" y="185419"/>
                </a:lnTo>
                <a:lnTo>
                  <a:pt x="381000" y="193039"/>
                </a:lnTo>
                <a:lnTo>
                  <a:pt x="383539" y="198119"/>
                </a:lnTo>
                <a:lnTo>
                  <a:pt x="388620" y="218439"/>
                </a:lnTo>
                <a:lnTo>
                  <a:pt x="391160" y="229869"/>
                </a:lnTo>
                <a:lnTo>
                  <a:pt x="392430" y="243839"/>
                </a:lnTo>
                <a:lnTo>
                  <a:pt x="392430" y="276859"/>
                </a:lnTo>
                <a:lnTo>
                  <a:pt x="328930" y="299719"/>
                </a:lnTo>
                <a:lnTo>
                  <a:pt x="284480" y="312419"/>
                </a:lnTo>
                <a:lnTo>
                  <a:pt x="229870" y="326389"/>
                </a:lnTo>
                <a:lnTo>
                  <a:pt x="189230" y="335279"/>
                </a:lnTo>
                <a:lnTo>
                  <a:pt x="153670" y="346709"/>
                </a:lnTo>
                <a:lnTo>
                  <a:pt x="96520" y="372109"/>
                </a:lnTo>
                <a:lnTo>
                  <a:pt x="64770" y="394969"/>
                </a:lnTo>
                <a:lnTo>
                  <a:pt x="39370" y="424179"/>
                </a:lnTo>
                <a:lnTo>
                  <a:pt x="19050" y="461009"/>
                </a:lnTo>
                <a:lnTo>
                  <a:pt x="6350" y="501650"/>
                </a:lnTo>
                <a:lnTo>
                  <a:pt x="0" y="546100"/>
                </a:lnTo>
                <a:lnTo>
                  <a:pt x="0" y="585469"/>
                </a:lnTo>
                <a:lnTo>
                  <a:pt x="3810" y="607059"/>
                </a:lnTo>
                <a:lnTo>
                  <a:pt x="5080" y="618489"/>
                </a:lnTo>
                <a:lnTo>
                  <a:pt x="10160" y="638809"/>
                </a:lnTo>
                <a:lnTo>
                  <a:pt x="17780" y="659129"/>
                </a:lnTo>
                <a:lnTo>
                  <a:pt x="21589" y="668019"/>
                </a:lnTo>
                <a:lnTo>
                  <a:pt x="25400" y="678179"/>
                </a:lnTo>
                <a:lnTo>
                  <a:pt x="31750" y="687069"/>
                </a:lnTo>
                <a:lnTo>
                  <a:pt x="36830" y="694689"/>
                </a:lnTo>
                <a:lnTo>
                  <a:pt x="41910" y="703579"/>
                </a:lnTo>
                <a:lnTo>
                  <a:pt x="55880" y="720089"/>
                </a:lnTo>
                <a:lnTo>
                  <a:pt x="86360" y="748029"/>
                </a:lnTo>
                <a:lnTo>
                  <a:pt x="121920" y="767079"/>
                </a:lnTo>
                <a:lnTo>
                  <a:pt x="163830" y="779779"/>
                </a:lnTo>
                <a:lnTo>
                  <a:pt x="209550" y="783589"/>
                </a:lnTo>
                <a:lnTo>
                  <a:pt x="250189" y="779779"/>
                </a:lnTo>
                <a:lnTo>
                  <a:pt x="262889" y="777239"/>
                </a:lnTo>
                <a:lnTo>
                  <a:pt x="288289" y="769619"/>
                </a:lnTo>
                <a:lnTo>
                  <a:pt x="302260" y="764539"/>
                </a:lnTo>
                <a:lnTo>
                  <a:pt x="313689" y="758189"/>
                </a:lnTo>
                <a:lnTo>
                  <a:pt x="326389" y="751839"/>
                </a:lnTo>
                <a:lnTo>
                  <a:pt x="360680" y="727709"/>
                </a:lnTo>
                <a:lnTo>
                  <a:pt x="394970" y="695959"/>
                </a:lnTo>
                <a:lnTo>
                  <a:pt x="405130" y="684529"/>
                </a:lnTo>
                <a:lnTo>
                  <a:pt x="566165" y="684529"/>
                </a:lnTo>
                <a:lnTo>
                  <a:pt x="563880" y="676909"/>
                </a:lnTo>
                <a:lnTo>
                  <a:pt x="562610" y="665479"/>
                </a:lnTo>
                <a:lnTo>
                  <a:pt x="561339" y="652779"/>
                </a:lnTo>
                <a:lnTo>
                  <a:pt x="559723" y="643889"/>
                </a:lnTo>
                <a:lnTo>
                  <a:pt x="260350" y="643889"/>
                </a:lnTo>
                <a:lnTo>
                  <a:pt x="240030" y="641350"/>
                </a:lnTo>
                <a:lnTo>
                  <a:pt x="199389" y="619759"/>
                </a:lnTo>
                <a:lnTo>
                  <a:pt x="176530" y="588009"/>
                </a:lnTo>
                <a:lnTo>
                  <a:pt x="173989" y="580389"/>
                </a:lnTo>
                <a:lnTo>
                  <a:pt x="171450" y="575309"/>
                </a:lnTo>
                <a:lnTo>
                  <a:pt x="168910" y="565150"/>
                </a:lnTo>
                <a:lnTo>
                  <a:pt x="168910" y="561339"/>
                </a:lnTo>
                <a:lnTo>
                  <a:pt x="167639" y="556259"/>
                </a:lnTo>
                <a:lnTo>
                  <a:pt x="167639" y="551179"/>
                </a:lnTo>
                <a:lnTo>
                  <a:pt x="166370" y="541019"/>
                </a:lnTo>
                <a:lnTo>
                  <a:pt x="166370" y="535939"/>
                </a:lnTo>
                <a:lnTo>
                  <a:pt x="167639" y="530859"/>
                </a:lnTo>
                <a:lnTo>
                  <a:pt x="167639" y="525779"/>
                </a:lnTo>
                <a:lnTo>
                  <a:pt x="170180" y="515619"/>
                </a:lnTo>
                <a:lnTo>
                  <a:pt x="171450" y="511809"/>
                </a:lnTo>
                <a:lnTo>
                  <a:pt x="172720" y="506729"/>
                </a:lnTo>
                <a:lnTo>
                  <a:pt x="175260" y="502919"/>
                </a:lnTo>
                <a:lnTo>
                  <a:pt x="176530" y="497839"/>
                </a:lnTo>
                <a:lnTo>
                  <a:pt x="181610" y="490219"/>
                </a:lnTo>
                <a:lnTo>
                  <a:pt x="185420" y="485139"/>
                </a:lnTo>
                <a:lnTo>
                  <a:pt x="187960" y="482600"/>
                </a:lnTo>
                <a:lnTo>
                  <a:pt x="191770" y="477519"/>
                </a:lnTo>
                <a:lnTo>
                  <a:pt x="199389" y="471169"/>
                </a:lnTo>
                <a:lnTo>
                  <a:pt x="201930" y="468629"/>
                </a:lnTo>
                <a:lnTo>
                  <a:pt x="205739" y="467359"/>
                </a:lnTo>
                <a:lnTo>
                  <a:pt x="213360" y="463550"/>
                </a:lnTo>
                <a:lnTo>
                  <a:pt x="222250" y="458469"/>
                </a:lnTo>
                <a:lnTo>
                  <a:pt x="232410" y="453389"/>
                </a:lnTo>
                <a:lnTo>
                  <a:pt x="350520" y="420369"/>
                </a:lnTo>
                <a:lnTo>
                  <a:pt x="374650" y="412750"/>
                </a:lnTo>
                <a:lnTo>
                  <a:pt x="392430" y="406400"/>
                </a:lnTo>
                <a:lnTo>
                  <a:pt x="555611" y="406400"/>
                </a:lnTo>
                <a:lnTo>
                  <a:pt x="556197" y="299719"/>
                </a:lnTo>
                <a:lnTo>
                  <a:pt x="556151" y="283209"/>
                </a:lnTo>
                <a:lnTo>
                  <a:pt x="554989" y="228600"/>
                </a:lnTo>
                <a:lnTo>
                  <a:pt x="553720" y="203200"/>
                </a:lnTo>
                <a:lnTo>
                  <a:pt x="551180" y="179069"/>
                </a:lnTo>
                <a:lnTo>
                  <a:pt x="547370" y="158750"/>
                </a:lnTo>
                <a:lnTo>
                  <a:pt x="545846" y="151129"/>
                </a:lnTo>
                <a:close/>
              </a:path>
              <a:path extrusionOk="0" h="783589" w="593089">
                <a:moveTo>
                  <a:pt x="566165" y="684529"/>
                </a:moveTo>
                <a:lnTo>
                  <a:pt x="405130" y="684529"/>
                </a:lnTo>
                <a:lnTo>
                  <a:pt x="411480" y="707389"/>
                </a:lnTo>
                <a:lnTo>
                  <a:pt x="420370" y="741679"/>
                </a:lnTo>
                <a:lnTo>
                  <a:pt x="424180" y="755649"/>
                </a:lnTo>
                <a:lnTo>
                  <a:pt x="426720" y="765809"/>
                </a:lnTo>
                <a:lnTo>
                  <a:pt x="593089" y="765809"/>
                </a:lnTo>
                <a:lnTo>
                  <a:pt x="582930" y="740409"/>
                </a:lnTo>
                <a:lnTo>
                  <a:pt x="570230" y="702309"/>
                </a:lnTo>
                <a:lnTo>
                  <a:pt x="567689" y="689609"/>
                </a:lnTo>
                <a:lnTo>
                  <a:pt x="566165" y="684529"/>
                </a:lnTo>
                <a:close/>
              </a:path>
              <a:path extrusionOk="0" h="783589" w="593089">
                <a:moveTo>
                  <a:pt x="555611" y="406400"/>
                </a:moveTo>
                <a:lnTo>
                  <a:pt x="392430" y="406400"/>
                </a:lnTo>
                <a:lnTo>
                  <a:pt x="392430" y="478789"/>
                </a:lnTo>
                <a:lnTo>
                  <a:pt x="391160" y="505459"/>
                </a:lnTo>
                <a:lnTo>
                  <a:pt x="383539" y="552450"/>
                </a:lnTo>
                <a:lnTo>
                  <a:pt x="359410" y="594359"/>
                </a:lnTo>
                <a:lnTo>
                  <a:pt x="325120" y="623569"/>
                </a:lnTo>
                <a:lnTo>
                  <a:pt x="303530" y="633729"/>
                </a:lnTo>
                <a:lnTo>
                  <a:pt x="293370" y="638809"/>
                </a:lnTo>
                <a:lnTo>
                  <a:pt x="281939" y="641350"/>
                </a:lnTo>
                <a:lnTo>
                  <a:pt x="270510" y="642619"/>
                </a:lnTo>
                <a:lnTo>
                  <a:pt x="260350" y="643889"/>
                </a:lnTo>
                <a:lnTo>
                  <a:pt x="559723" y="643889"/>
                </a:lnTo>
                <a:lnTo>
                  <a:pt x="558800" y="638809"/>
                </a:lnTo>
                <a:lnTo>
                  <a:pt x="556260" y="605789"/>
                </a:lnTo>
                <a:lnTo>
                  <a:pt x="555112" y="570229"/>
                </a:lnTo>
                <a:lnTo>
                  <a:pt x="555220" y="477519"/>
                </a:lnTo>
                <a:lnTo>
                  <a:pt x="555611" y="406400"/>
                </a:lnTo>
                <a:close/>
              </a:path>
              <a:path extrusionOk="0" h="783589" w="593089">
                <a:moveTo>
                  <a:pt x="317500" y="0"/>
                </a:moveTo>
                <a:lnTo>
                  <a:pt x="260350" y="0"/>
                </a:lnTo>
                <a:lnTo>
                  <a:pt x="232410" y="2539"/>
                </a:lnTo>
                <a:lnTo>
                  <a:pt x="182880" y="12700"/>
                </a:lnTo>
                <a:lnTo>
                  <a:pt x="139700" y="29209"/>
                </a:lnTo>
                <a:lnTo>
                  <a:pt x="105410" y="52069"/>
                </a:lnTo>
                <a:lnTo>
                  <a:pt x="76200" y="81279"/>
                </a:lnTo>
                <a:lnTo>
                  <a:pt x="52070" y="118109"/>
                </a:lnTo>
                <a:lnTo>
                  <a:pt x="31750" y="161289"/>
                </a:lnTo>
                <a:lnTo>
                  <a:pt x="16510" y="212089"/>
                </a:lnTo>
                <a:lnTo>
                  <a:pt x="168910" y="245109"/>
                </a:lnTo>
                <a:lnTo>
                  <a:pt x="172720" y="232409"/>
                </a:lnTo>
                <a:lnTo>
                  <a:pt x="176530" y="220979"/>
                </a:lnTo>
                <a:lnTo>
                  <a:pt x="186689" y="200659"/>
                </a:lnTo>
                <a:lnTo>
                  <a:pt x="191770" y="191769"/>
                </a:lnTo>
                <a:lnTo>
                  <a:pt x="196850" y="184150"/>
                </a:lnTo>
                <a:lnTo>
                  <a:pt x="203200" y="177800"/>
                </a:lnTo>
                <a:lnTo>
                  <a:pt x="205739" y="173989"/>
                </a:lnTo>
                <a:lnTo>
                  <a:pt x="209550" y="171450"/>
                </a:lnTo>
                <a:lnTo>
                  <a:pt x="212089" y="170179"/>
                </a:lnTo>
                <a:lnTo>
                  <a:pt x="215900" y="167639"/>
                </a:lnTo>
                <a:lnTo>
                  <a:pt x="222250" y="162559"/>
                </a:lnTo>
                <a:lnTo>
                  <a:pt x="231139" y="160019"/>
                </a:lnTo>
                <a:lnTo>
                  <a:pt x="238760" y="156209"/>
                </a:lnTo>
                <a:lnTo>
                  <a:pt x="247650" y="153669"/>
                </a:lnTo>
                <a:lnTo>
                  <a:pt x="267970" y="151129"/>
                </a:lnTo>
                <a:lnTo>
                  <a:pt x="545846" y="151129"/>
                </a:lnTo>
                <a:lnTo>
                  <a:pt x="543560" y="139700"/>
                </a:lnTo>
                <a:lnTo>
                  <a:pt x="528320" y="99059"/>
                </a:lnTo>
                <a:lnTo>
                  <a:pt x="504189" y="66039"/>
                </a:lnTo>
                <a:lnTo>
                  <a:pt x="469900" y="39369"/>
                </a:lnTo>
                <a:lnTo>
                  <a:pt x="457200" y="30479"/>
                </a:lnTo>
                <a:lnTo>
                  <a:pt x="441960" y="22859"/>
                </a:lnTo>
                <a:lnTo>
                  <a:pt x="425450" y="17779"/>
                </a:lnTo>
                <a:lnTo>
                  <a:pt x="407670" y="11429"/>
                </a:lnTo>
                <a:lnTo>
                  <a:pt x="388620" y="7619"/>
                </a:lnTo>
                <a:lnTo>
                  <a:pt x="367030" y="3809"/>
                </a:lnTo>
                <a:lnTo>
                  <a:pt x="342900" y="1269"/>
                </a:lnTo>
                <a:lnTo>
                  <a:pt x="31750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43"/>
          <p:cNvSpPr/>
          <p:nvPr/>
        </p:nvSpPr>
        <p:spPr>
          <a:xfrm>
            <a:off x="4733290" y="4550409"/>
            <a:ext cx="593090" cy="783590"/>
          </a:xfrm>
          <a:custGeom>
            <a:rect b="b" l="l" r="r" t="t"/>
            <a:pathLst>
              <a:path extrusionOk="0" h="783589" w="593089">
                <a:moveTo>
                  <a:pt x="168910" y="245109"/>
                </a:moveTo>
                <a:lnTo>
                  <a:pt x="16510" y="212089"/>
                </a:lnTo>
                <a:lnTo>
                  <a:pt x="24130" y="186689"/>
                </a:lnTo>
                <a:lnTo>
                  <a:pt x="31750" y="161289"/>
                </a:lnTo>
                <a:lnTo>
                  <a:pt x="41910" y="139700"/>
                </a:lnTo>
                <a:lnTo>
                  <a:pt x="52070" y="118109"/>
                </a:lnTo>
                <a:lnTo>
                  <a:pt x="63500" y="99059"/>
                </a:lnTo>
                <a:lnTo>
                  <a:pt x="90170" y="66039"/>
                </a:lnTo>
                <a:lnTo>
                  <a:pt x="121920" y="39369"/>
                </a:lnTo>
                <a:lnTo>
                  <a:pt x="130810" y="34289"/>
                </a:lnTo>
                <a:lnTo>
                  <a:pt x="139700" y="29209"/>
                </a:lnTo>
                <a:lnTo>
                  <a:pt x="182880" y="12700"/>
                </a:lnTo>
                <a:lnTo>
                  <a:pt x="232410" y="2539"/>
                </a:lnTo>
                <a:lnTo>
                  <a:pt x="260350" y="0"/>
                </a:lnTo>
                <a:lnTo>
                  <a:pt x="290830" y="0"/>
                </a:lnTo>
                <a:lnTo>
                  <a:pt x="317500" y="0"/>
                </a:lnTo>
                <a:lnTo>
                  <a:pt x="367030" y="3809"/>
                </a:lnTo>
                <a:lnTo>
                  <a:pt x="407670" y="11429"/>
                </a:lnTo>
                <a:lnTo>
                  <a:pt x="425450" y="17779"/>
                </a:lnTo>
                <a:lnTo>
                  <a:pt x="441960" y="22859"/>
                </a:lnTo>
                <a:lnTo>
                  <a:pt x="457200" y="30479"/>
                </a:lnTo>
                <a:lnTo>
                  <a:pt x="469900" y="39369"/>
                </a:lnTo>
                <a:lnTo>
                  <a:pt x="482600" y="46989"/>
                </a:lnTo>
                <a:lnTo>
                  <a:pt x="494030" y="55879"/>
                </a:lnTo>
                <a:lnTo>
                  <a:pt x="504189" y="66039"/>
                </a:lnTo>
                <a:lnTo>
                  <a:pt x="513080" y="76200"/>
                </a:lnTo>
                <a:lnTo>
                  <a:pt x="520700" y="87629"/>
                </a:lnTo>
                <a:lnTo>
                  <a:pt x="528320" y="99059"/>
                </a:lnTo>
                <a:lnTo>
                  <a:pt x="543560" y="139700"/>
                </a:lnTo>
                <a:lnTo>
                  <a:pt x="551180" y="179069"/>
                </a:lnTo>
                <a:lnTo>
                  <a:pt x="554989" y="228600"/>
                </a:lnTo>
                <a:lnTo>
                  <a:pt x="556260" y="288289"/>
                </a:lnTo>
                <a:lnTo>
                  <a:pt x="554989" y="519429"/>
                </a:lnTo>
                <a:lnTo>
                  <a:pt x="554989" y="566419"/>
                </a:lnTo>
                <a:lnTo>
                  <a:pt x="556260" y="605789"/>
                </a:lnTo>
                <a:lnTo>
                  <a:pt x="558800" y="638809"/>
                </a:lnTo>
                <a:lnTo>
                  <a:pt x="561339" y="652779"/>
                </a:lnTo>
                <a:lnTo>
                  <a:pt x="562610" y="665479"/>
                </a:lnTo>
                <a:lnTo>
                  <a:pt x="563880" y="676909"/>
                </a:lnTo>
                <a:lnTo>
                  <a:pt x="567689" y="689609"/>
                </a:lnTo>
                <a:lnTo>
                  <a:pt x="570230" y="702309"/>
                </a:lnTo>
                <a:lnTo>
                  <a:pt x="574039" y="713739"/>
                </a:lnTo>
                <a:lnTo>
                  <a:pt x="582930" y="740409"/>
                </a:lnTo>
                <a:lnTo>
                  <a:pt x="593089" y="765809"/>
                </a:lnTo>
                <a:lnTo>
                  <a:pt x="426720" y="765809"/>
                </a:lnTo>
                <a:lnTo>
                  <a:pt x="424180" y="755649"/>
                </a:lnTo>
                <a:lnTo>
                  <a:pt x="420370" y="741679"/>
                </a:lnTo>
                <a:lnTo>
                  <a:pt x="411480" y="707389"/>
                </a:lnTo>
                <a:lnTo>
                  <a:pt x="405130" y="684529"/>
                </a:lnTo>
                <a:lnTo>
                  <a:pt x="394970" y="695959"/>
                </a:lnTo>
                <a:lnTo>
                  <a:pt x="383539" y="707389"/>
                </a:lnTo>
                <a:lnTo>
                  <a:pt x="372110" y="717549"/>
                </a:lnTo>
                <a:lnTo>
                  <a:pt x="360680" y="727709"/>
                </a:lnTo>
                <a:lnTo>
                  <a:pt x="349250" y="736599"/>
                </a:lnTo>
                <a:lnTo>
                  <a:pt x="337820" y="744219"/>
                </a:lnTo>
                <a:lnTo>
                  <a:pt x="326389" y="751839"/>
                </a:lnTo>
                <a:lnTo>
                  <a:pt x="313689" y="758189"/>
                </a:lnTo>
                <a:lnTo>
                  <a:pt x="302260" y="764539"/>
                </a:lnTo>
                <a:lnTo>
                  <a:pt x="288289" y="769619"/>
                </a:lnTo>
                <a:lnTo>
                  <a:pt x="275589" y="773429"/>
                </a:lnTo>
                <a:lnTo>
                  <a:pt x="262889" y="777239"/>
                </a:lnTo>
                <a:lnTo>
                  <a:pt x="250189" y="779779"/>
                </a:lnTo>
                <a:lnTo>
                  <a:pt x="237489" y="781049"/>
                </a:lnTo>
                <a:lnTo>
                  <a:pt x="223520" y="782319"/>
                </a:lnTo>
                <a:lnTo>
                  <a:pt x="209550" y="783589"/>
                </a:lnTo>
                <a:lnTo>
                  <a:pt x="185420" y="782319"/>
                </a:lnTo>
                <a:lnTo>
                  <a:pt x="142239" y="774699"/>
                </a:lnTo>
                <a:lnTo>
                  <a:pt x="104139" y="758189"/>
                </a:lnTo>
                <a:lnTo>
                  <a:pt x="95250" y="753109"/>
                </a:lnTo>
                <a:lnTo>
                  <a:pt x="86360" y="748029"/>
                </a:lnTo>
                <a:lnTo>
                  <a:pt x="55880" y="720089"/>
                </a:lnTo>
                <a:lnTo>
                  <a:pt x="36830" y="694689"/>
                </a:lnTo>
                <a:lnTo>
                  <a:pt x="31750" y="687069"/>
                </a:lnTo>
                <a:lnTo>
                  <a:pt x="25400" y="678179"/>
                </a:lnTo>
                <a:lnTo>
                  <a:pt x="21589" y="668019"/>
                </a:lnTo>
                <a:lnTo>
                  <a:pt x="17780" y="659129"/>
                </a:lnTo>
                <a:lnTo>
                  <a:pt x="5080" y="618489"/>
                </a:lnTo>
                <a:lnTo>
                  <a:pt x="3810" y="607059"/>
                </a:lnTo>
                <a:lnTo>
                  <a:pt x="0" y="585469"/>
                </a:lnTo>
                <a:lnTo>
                  <a:pt x="0" y="561339"/>
                </a:lnTo>
                <a:lnTo>
                  <a:pt x="0" y="546100"/>
                </a:lnTo>
                <a:lnTo>
                  <a:pt x="1270" y="530859"/>
                </a:lnTo>
                <a:lnTo>
                  <a:pt x="10160" y="487679"/>
                </a:lnTo>
                <a:lnTo>
                  <a:pt x="25400" y="448309"/>
                </a:lnTo>
                <a:lnTo>
                  <a:pt x="46989" y="414019"/>
                </a:lnTo>
                <a:lnTo>
                  <a:pt x="74930" y="386079"/>
                </a:lnTo>
                <a:lnTo>
                  <a:pt x="109220" y="365759"/>
                </a:lnTo>
                <a:lnTo>
                  <a:pt x="121920" y="359409"/>
                </a:lnTo>
                <a:lnTo>
                  <a:pt x="137160" y="353059"/>
                </a:lnTo>
                <a:lnTo>
                  <a:pt x="153670" y="346709"/>
                </a:lnTo>
                <a:lnTo>
                  <a:pt x="189230" y="335279"/>
                </a:lnTo>
                <a:lnTo>
                  <a:pt x="229870" y="326389"/>
                </a:lnTo>
                <a:lnTo>
                  <a:pt x="284480" y="312419"/>
                </a:lnTo>
                <a:lnTo>
                  <a:pt x="328930" y="299719"/>
                </a:lnTo>
                <a:lnTo>
                  <a:pt x="365760" y="288289"/>
                </a:lnTo>
                <a:lnTo>
                  <a:pt x="379730" y="283209"/>
                </a:lnTo>
                <a:lnTo>
                  <a:pt x="392430" y="276859"/>
                </a:lnTo>
                <a:lnTo>
                  <a:pt x="392430" y="256539"/>
                </a:lnTo>
                <a:lnTo>
                  <a:pt x="392430" y="243839"/>
                </a:lnTo>
                <a:lnTo>
                  <a:pt x="391160" y="229869"/>
                </a:lnTo>
                <a:lnTo>
                  <a:pt x="388620" y="218439"/>
                </a:lnTo>
                <a:lnTo>
                  <a:pt x="387350" y="213359"/>
                </a:lnTo>
                <a:lnTo>
                  <a:pt x="386080" y="208279"/>
                </a:lnTo>
                <a:lnTo>
                  <a:pt x="384810" y="203200"/>
                </a:lnTo>
                <a:lnTo>
                  <a:pt x="383539" y="198119"/>
                </a:lnTo>
                <a:lnTo>
                  <a:pt x="381000" y="193039"/>
                </a:lnTo>
                <a:lnTo>
                  <a:pt x="378460" y="189229"/>
                </a:lnTo>
                <a:lnTo>
                  <a:pt x="375920" y="185419"/>
                </a:lnTo>
                <a:lnTo>
                  <a:pt x="374650" y="181609"/>
                </a:lnTo>
                <a:lnTo>
                  <a:pt x="370839" y="179069"/>
                </a:lnTo>
                <a:lnTo>
                  <a:pt x="368300" y="175259"/>
                </a:lnTo>
                <a:lnTo>
                  <a:pt x="365760" y="172719"/>
                </a:lnTo>
                <a:lnTo>
                  <a:pt x="361950" y="170179"/>
                </a:lnTo>
                <a:lnTo>
                  <a:pt x="358139" y="167639"/>
                </a:lnTo>
                <a:lnTo>
                  <a:pt x="354330" y="165100"/>
                </a:lnTo>
                <a:lnTo>
                  <a:pt x="349250" y="162559"/>
                </a:lnTo>
                <a:lnTo>
                  <a:pt x="344170" y="161289"/>
                </a:lnTo>
                <a:lnTo>
                  <a:pt x="334010" y="157479"/>
                </a:lnTo>
                <a:lnTo>
                  <a:pt x="322580" y="154939"/>
                </a:lnTo>
                <a:lnTo>
                  <a:pt x="308610" y="152400"/>
                </a:lnTo>
                <a:lnTo>
                  <a:pt x="294639" y="151129"/>
                </a:lnTo>
                <a:lnTo>
                  <a:pt x="278130" y="151129"/>
                </a:lnTo>
                <a:lnTo>
                  <a:pt x="267970" y="151129"/>
                </a:lnTo>
                <a:lnTo>
                  <a:pt x="257810" y="152400"/>
                </a:lnTo>
                <a:lnTo>
                  <a:pt x="247650" y="153669"/>
                </a:lnTo>
                <a:lnTo>
                  <a:pt x="238760" y="156209"/>
                </a:lnTo>
                <a:lnTo>
                  <a:pt x="231139" y="160019"/>
                </a:lnTo>
                <a:lnTo>
                  <a:pt x="222250" y="162559"/>
                </a:lnTo>
                <a:lnTo>
                  <a:pt x="215900" y="167639"/>
                </a:lnTo>
                <a:lnTo>
                  <a:pt x="212089" y="170179"/>
                </a:lnTo>
                <a:lnTo>
                  <a:pt x="209550" y="171450"/>
                </a:lnTo>
                <a:lnTo>
                  <a:pt x="205739" y="173989"/>
                </a:lnTo>
                <a:lnTo>
                  <a:pt x="203200" y="177800"/>
                </a:lnTo>
                <a:lnTo>
                  <a:pt x="196850" y="184150"/>
                </a:lnTo>
                <a:lnTo>
                  <a:pt x="191770" y="191769"/>
                </a:lnTo>
                <a:lnTo>
                  <a:pt x="186689" y="200659"/>
                </a:lnTo>
                <a:lnTo>
                  <a:pt x="181610" y="210819"/>
                </a:lnTo>
                <a:lnTo>
                  <a:pt x="176530" y="220979"/>
                </a:lnTo>
                <a:lnTo>
                  <a:pt x="172720" y="232409"/>
                </a:lnTo>
                <a:lnTo>
                  <a:pt x="168910" y="24510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43"/>
          <p:cNvSpPr/>
          <p:nvPr/>
        </p:nvSpPr>
        <p:spPr>
          <a:xfrm>
            <a:off x="4899659" y="4956809"/>
            <a:ext cx="226060" cy="237490"/>
          </a:xfrm>
          <a:custGeom>
            <a:rect b="b" l="l" r="r" t="t"/>
            <a:pathLst>
              <a:path extrusionOk="0" h="237489" w="226060">
                <a:moveTo>
                  <a:pt x="226060" y="0"/>
                </a:moveTo>
                <a:lnTo>
                  <a:pt x="208279" y="6350"/>
                </a:lnTo>
                <a:lnTo>
                  <a:pt x="184150" y="13969"/>
                </a:lnTo>
                <a:lnTo>
                  <a:pt x="124460" y="30479"/>
                </a:lnTo>
                <a:lnTo>
                  <a:pt x="92710" y="39369"/>
                </a:lnTo>
                <a:lnTo>
                  <a:pt x="66039" y="46989"/>
                </a:lnTo>
                <a:lnTo>
                  <a:pt x="55879" y="52069"/>
                </a:lnTo>
                <a:lnTo>
                  <a:pt x="46989" y="57150"/>
                </a:lnTo>
                <a:lnTo>
                  <a:pt x="39369" y="60959"/>
                </a:lnTo>
                <a:lnTo>
                  <a:pt x="35560" y="62229"/>
                </a:lnTo>
                <a:lnTo>
                  <a:pt x="33019" y="64769"/>
                </a:lnTo>
                <a:lnTo>
                  <a:pt x="25400" y="71119"/>
                </a:lnTo>
                <a:lnTo>
                  <a:pt x="21589" y="76200"/>
                </a:lnTo>
                <a:lnTo>
                  <a:pt x="19050" y="78739"/>
                </a:lnTo>
                <a:lnTo>
                  <a:pt x="15239" y="83819"/>
                </a:lnTo>
                <a:lnTo>
                  <a:pt x="12700" y="87629"/>
                </a:lnTo>
                <a:lnTo>
                  <a:pt x="10160" y="91439"/>
                </a:lnTo>
                <a:lnTo>
                  <a:pt x="8889" y="96519"/>
                </a:lnTo>
                <a:lnTo>
                  <a:pt x="6350" y="100329"/>
                </a:lnTo>
                <a:lnTo>
                  <a:pt x="5079" y="105409"/>
                </a:lnTo>
                <a:lnTo>
                  <a:pt x="3810" y="109219"/>
                </a:lnTo>
                <a:lnTo>
                  <a:pt x="2539" y="114300"/>
                </a:lnTo>
                <a:lnTo>
                  <a:pt x="1269" y="119379"/>
                </a:lnTo>
                <a:lnTo>
                  <a:pt x="1269" y="124459"/>
                </a:lnTo>
                <a:lnTo>
                  <a:pt x="0" y="129539"/>
                </a:lnTo>
                <a:lnTo>
                  <a:pt x="0" y="134619"/>
                </a:lnTo>
                <a:lnTo>
                  <a:pt x="1269" y="144779"/>
                </a:lnTo>
                <a:lnTo>
                  <a:pt x="1269" y="149859"/>
                </a:lnTo>
                <a:lnTo>
                  <a:pt x="2539" y="154939"/>
                </a:lnTo>
                <a:lnTo>
                  <a:pt x="2539" y="158750"/>
                </a:lnTo>
                <a:lnTo>
                  <a:pt x="3810" y="163829"/>
                </a:lnTo>
                <a:lnTo>
                  <a:pt x="5079" y="168909"/>
                </a:lnTo>
                <a:lnTo>
                  <a:pt x="7619" y="173989"/>
                </a:lnTo>
                <a:lnTo>
                  <a:pt x="8889" y="177800"/>
                </a:lnTo>
                <a:lnTo>
                  <a:pt x="26669" y="205739"/>
                </a:lnTo>
                <a:lnTo>
                  <a:pt x="33019" y="213359"/>
                </a:lnTo>
                <a:lnTo>
                  <a:pt x="40639" y="219709"/>
                </a:lnTo>
                <a:lnTo>
                  <a:pt x="44450" y="222250"/>
                </a:lnTo>
                <a:lnTo>
                  <a:pt x="48260" y="224789"/>
                </a:lnTo>
                <a:lnTo>
                  <a:pt x="52069" y="227329"/>
                </a:lnTo>
                <a:lnTo>
                  <a:pt x="55879" y="229869"/>
                </a:lnTo>
                <a:lnTo>
                  <a:pt x="64769" y="232409"/>
                </a:lnTo>
                <a:lnTo>
                  <a:pt x="73660" y="234950"/>
                </a:lnTo>
                <a:lnTo>
                  <a:pt x="83819" y="236219"/>
                </a:lnTo>
                <a:lnTo>
                  <a:pt x="93979" y="237489"/>
                </a:lnTo>
                <a:lnTo>
                  <a:pt x="104139" y="236219"/>
                </a:lnTo>
                <a:lnTo>
                  <a:pt x="115569" y="234950"/>
                </a:lnTo>
                <a:lnTo>
                  <a:pt x="127000" y="232409"/>
                </a:lnTo>
                <a:lnTo>
                  <a:pt x="137160" y="227329"/>
                </a:lnTo>
                <a:lnTo>
                  <a:pt x="148589" y="222250"/>
                </a:lnTo>
                <a:lnTo>
                  <a:pt x="186689" y="194309"/>
                </a:lnTo>
                <a:lnTo>
                  <a:pt x="204469" y="171450"/>
                </a:lnTo>
                <a:lnTo>
                  <a:pt x="209550" y="163829"/>
                </a:lnTo>
                <a:lnTo>
                  <a:pt x="222250" y="120650"/>
                </a:lnTo>
                <a:lnTo>
                  <a:pt x="226060" y="72389"/>
                </a:lnTo>
                <a:lnTo>
                  <a:pt x="226060" y="39369"/>
                </a:lnTo>
                <a:lnTo>
                  <a:pt x="226060" y="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43"/>
          <p:cNvSpPr/>
          <p:nvPr/>
        </p:nvSpPr>
        <p:spPr>
          <a:xfrm>
            <a:off x="5386070" y="4301490"/>
            <a:ext cx="372110" cy="1032510"/>
          </a:xfrm>
          <a:custGeom>
            <a:rect b="b" l="l" r="r" t="t"/>
            <a:pathLst>
              <a:path extrusionOk="0" h="1032510" w="372110">
                <a:moveTo>
                  <a:pt x="243839" y="422910"/>
                </a:moveTo>
                <a:lnTo>
                  <a:pt x="76200" y="422910"/>
                </a:lnTo>
                <a:lnTo>
                  <a:pt x="76200" y="798830"/>
                </a:lnTo>
                <a:lnTo>
                  <a:pt x="77522" y="839470"/>
                </a:lnTo>
                <a:lnTo>
                  <a:pt x="80009" y="880110"/>
                </a:lnTo>
                <a:lnTo>
                  <a:pt x="83819" y="901700"/>
                </a:lnTo>
                <a:lnTo>
                  <a:pt x="85089" y="913130"/>
                </a:lnTo>
                <a:lnTo>
                  <a:pt x="87629" y="923290"/>
                </a:lnTo>
                <a:lnTo>
                  <a:pt x="91439" y="933450"/>
                </a:lnTo>
                <a:lnTo>
                  <a:pt x="93979" y="943610"/>
                </a:lnTo>
                <a:lnTo>
                  <a:pt x="96519" y="952500"/>
                </a:lnTo>
                <a:lnTo>
                  <a:pt x="100329" y="960120"/>
                </a:lnTo>
                <a:lnTo>
                  <a:pt x="105409" y="967740"/>
                </a:lnTo>
                <a:lnTo>
                  <a:pt x="109219" y="974090"/>
                </a:lnTo>
                <a:lnTo>
                  <a:pt x="114300" y="981710"/>
                </a:lnTo>
                <a:lnTo>
                  <a:pt x="120650" y="988060"/>
                </a:lnTo>
                <a:lnTo>
                  <a:pt x="127000" y="993140"/>
                </a:lnTo>
                <a:lnTo>
                  <a:pt x="133350" y="999490"/>
                </a:lnTo>
                <a:lnTo>
                  <a:pt x="176529" y="1022350"/>
                </a:lnTo>
                <a:lnTo>
                  <a:pt x="217169" y="1031240"/>
                </a:lnTo>
                <a:lnTo>
                  <a:pt x="228600" y="1031240"/>
                </a:lnTo>
                <a:lnTo>
                  <a:pt x="240029" y="1032510"/>
                </a:lnTo>
                <a:lnTo>
                  <a:pt x="293369" y="1027430"/>
                </a:lnTo>
                <a:lnTo>
                  <a:pt x="356869" y="1009650"/>
                </a:lnTo>
                <a:lnTo>
                  <a:pt x="372109" y="1002030"/>
                </a:lnTo>
                <a:lnTo>
                  <a:pt x="358759" y="867410"/>
                </a:lnTo>
                <a:lnTo>
                  <a:pt x="281939" y="867410"/>
                </a:lnTo>
                <a:lnTo>
                  <a:pt x="274319" y="864870"/>
                </a:lnTo>
                <a:lnTo>
                  <a:pt x="271779" y="863600"/>
                </a:lnTo>
                <a:lnTo>
                  <a:pt x="267969" y="862330"/>
                </a:lnTo>
                <a:lnTo>
                  <a:pt x="265429" y="859790"/>
                </a:lnTo>
                <a:lnTo>
                  <a:pt x="261619" y="857250"/>
                </a:lnTo>
                <a:lnTo>
                  <a:pt x="256539" y="852170"/>
                </a:lnTo>
                <a:lnTo>
                  <a:pt x="255269" y="849630"/>
                </a:lnTo>
                <a:lnTo>
                  <a:pt x="252729" y="845820"/>
                </a:lnTo>
                <a:lnTo>
                  <a:pt x="251459" y="843280"/>
                </a:lnTo>
                <a:lnTo>
                  <a:pt x="248919" y="839470"/>
                </a:lnTo>
                <a:lnTo>
                  <a:pt x="248919" y="836930"/>
                </a:lnTo>
                <a:lnTo>
                  <a:pt x="247650" y="831850"/>
                </a:lnTo>
                <a:lnTo>
                  <a:pt x="246379" y="830580"/>
                </a:lnTo>
                <a:lnTo>
                  <a:pt x="246379" y="828040"/>
                </a:lnTo>
                <a:lnTo>
                  <a:pt x="245109" y="820420"/>
                </a:lnTo>
                <a:lnTo>
                  <a:pt x="243839" y="798830"/>
                </a:lnTo>
                <a:lnTo>
                  <a:pt x="243839" y="422910"/>
                </a:lnTo>
                <a:close/>
              </a:path>
              <a:path extrusionOk="0" h="1032510" w="372110">
                <a:moveTo>
                  <a:pt x="356869" y="848360"/>
                </a:moveTo>
                <a:lnTo>
                  <a:pt x="336550" y="855980"/>
                </a:lnTo>
                <a:lnTo>
                  <a:pt x="318769" y="863600"/>
                </a:lnTo>
                <a:lnTo>
                  <a:pt x="295909" y="867410"/>
                </a:lnTo>
                <a:lnTo>
                  <a:pt x="358759" y="867410"/>
                </a:lnTo>
                <a:lnTo>
                  <a:pt x="356869" y="848360"/>
                </a:lnTo>
                <a:close/>
              </a:path>
              <a:path extrusionOk="0" h="1032510" w="372110">
                <a:moveTo>
                  <a:pt x="358139" y="265430"/>
                </a:moveTo>
                <a:lnTo>
                  <a:pt x="0" y="265430"/>
                </a:lnTo>
                <a:lnTo>
                  <a:pt x="0" y="422910"/>
                </a:lnTo>
                <a:lnTo>
                  <a:pt x="358139" y="422910"/>
                </a:lnTo>
                <a:lnTo>
                  <a:pt x="358139" y="265430"/>
                </a:lnTo>
                <a:close/>
              </a:path>
              <a:path extrusionOk="0" h="1032510" w="372110">
                <a:moveTo>
                  <a:pt x="243839" y="0"/>
                </a:moveTo>
                <a:lnTo>
                  <a:pt x="76200" y="115570"/>
                </a:lnTo>
                <a:lnTo>
                  <a:pt x="76200" y="265430"/>
                </a:lnTo>
                <a:lnTo>
                  <a:pt x="243839" y="265430"/>
                </a:lnTo>
                <a:lnTo>
                  <a:pt x="243839"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43"/>
          <p:cNvSpPr/>
          <p:nvPr/>
        </p:nvSpPr>
        <p:spPr>
          <a:xfrm>
            <a:off x="5386070" y="4301490"/>
            <a:ext cx="372110" cy="1032510"/>
          </a:xfrm>
          <a:custGeom>
            <a:rect b="b" l="l" r="r" t="t"/>
            <a:pathLst>
              <a:path extrusionOk="0" h="1032510" w="372110">
                <a:moveTo>
                  <a:pt x="358139" y="265430"/>
                </a:moveTo>
                <a:lnTo>
                  <a:pt x="358139" y="422910"/>
                </a:lnTo>
                <a:lnTo>
                  <a:pt x="243839" y="422910"/>
                </a:lnTo>
                <a:lnTo>
                  <a:pt x="243839" y="725170"/>
                </a:lnTo>
                <a:lnTo>
                  <a:pt x="243839" y="798830"/>
                </a:lnTo>
                <a:lnTo>
                  <a:pt x="245109" y="820420"/>
                </a:lnTo>
                <a:lnTo>
                  <a:pt x="246379" y="828040"/>
                </a:lnTo>
                <a:lnTo>
                  <a:pt x="246379" y="830580"/>
                </a:lnTo>
                <a:lnTo>
                  <a:pt x="247650" y="831850"/>
                </a:lnTo>
                <a:lnTo>
                  <a:pt x="248919" y="836930"/>
                </a:lnTo>
                <a:lnTo>
                  <a:pt x="248919" y="839470"/>
                </a:lnTo>
                <a:lnTo>
                  <a:pt x="251459" y="843280"/>
                </a:lnTo>
                <a:lnTo>
                  <a:pt x="252729" y="845820"/>
                </a:lnTo>
                <a:lnTo>
                  <a:pt x="255269" y="849630"/>
                </a:lnTo>
                <a:lnTo>
                  <a:pt x="256539" y="852170"/>
                </a:lnTo>
                <a:lnTo>
                  <a:pt x="259079" y="854710"/>
                </a:lnTo>
                <a:lnTo>
                  <a:pt x="261619" y="857250"/>
                </a:lnTo>
                <a:lnTo>
                  <a:pt x="265429" y="859790"/>
                </a:lnTo>
                <a:lnTo>
                  <a:pt x="267969" y="862330"/>
                </a:lnTo>
                <a:lnTo>
                  <a:pt x="271779" y="863600"/>
                </a:lnTo>
                <a:lnTo>
                  <a:pt x="274319" y="864870"/>
                </a:lnTo>
                <a:lnTo>
                  <a:pt x="278129" y="866140"/>
                </a:lnTo>
                <a:lnTo>
                  <a:pt x="281939" y="867410"/>
                </a:lnTo>
                <a:lnTo>
                  <a:pt x="285750" y="867410"/>
                </a:lnTo>
                <a:lnTo>
                  <a:pt x="290829" y="867410"/>
                </a:lnTo>
                <a:lnTo>
                  <a:pt x="295909" y="867410"/>
                </a:lnTo>
                <a:lnTo>
                  <a:pt x="303529" y="866140"/>
                </a:lnTo>
                <a:lnTo>
                  <a:pt x="311150" y="864870"/>
                </a:lnTo>
                <a:lnTo>
                  <a:pt x="318769" y="863600"/>
                </a:lnTo>
                <a:lnTo>
                  <a:pt x="327659" y="859790"/>
                </a:lnTo>
                <a:lnTo>
                  <a:pt x="336550" y="855980"/>
                </a:lnTo>
                <a:lnTo>
                  <a:pt x="356869" y="848360"/>
                </a:lnTo>
                <a:lnTo>
                  <a:pt x="372109" y="1002030"/>
                </a:lnTo>
                <a:lnTo>
                  <a:pt x="356869" y="1009650"/>
                </a:lnTo>
                <a:lnTo>
                  <a:pt x="341629" y="1014730"/>
                </a:lnTo>
                <a:lnTo>
                  <a:pt x="326389" y="1019810"/>
                </a:lnTo>
                <a:lnTo>
                  <a:pt x="275589" y="1029970"/>
                </a:lnTo>
                <a:lnTo>
                  <a:pt x="240029" y="1032510"/>
                </a:lnTo>
                <a:lnTo>
                  <a:pt x="228600" y="1031240"/>
                </a:lnTo>
                <a:lnTo>
                  <a:pt x="217169" y="1031240"/>
                </a:lnTo>
                <a:lnTo>
                  <a:pt x="207009" y="1029970"/>
                </a:lnTo>
                <a:lnTo>
                  <a:pt x="196850" y="1027430"/>
                </a:lnTo>
                <a:lnTo>
                  <a:pt x="186689" y="1024890"/>
                </a:lnTo>
                <a:lnTo>
                  <a:pt x="149859" y="1009650"/>
                </a:lnTo>
                <a:lnTo>
                  <a:pt x="127000" y="993140"/>
                </a:lnTo>
                <a:lnTo>
                  <a:pt x="120650" y="988060"/>
                </a:lnTo>
                <a:lnTo>
                  <a:pt x="114300" y="981710"/>
                </a:lnTo>
                <a:lnTo>
                  <a:pt x="109219" y="974090"/>
                </a:lnTo>
                <a:lnTo>
                  <a:pt x="105409" y="967740"/>
                </a:lnTo>
                <a:lnTo>
                  <a:pt x="100329" y="960120"/>
                </a:lnTo>
                <a:lnTo>
                  <a:pt x="96519" y="952500"/>
                </a:lnTo>
                <a:lnTo>
                  <a:pt x="93979" y="943610"/>
                </a:lnTo>
                <a:lnTo>
                  <a:pt x="91439" y="933450"/>
                </a:lnTo>
                <a:lnTo>
                  <a:pt x="87629" y="923290"/>
                </a:lnTo>
                <a:lnTo>
                  <a:pt x="85089" y="913130"/>
                </a:lnTo>
                <a:lnTo>
                  <a:pt x="83819" y="901700"/>
                </a:lnTo>
                <a:lnTo>
                  <a:pt x="81279" y="890270"/>
                </a:lnTo>
                <a:lnTo>
                  <a:pt x="80009" y="880110"/>
                </a:lnTo>
                <a:lnTo>
                  <a:pt x="78739" y="868680"/>
                </a:lnTo>
                <a:lnTo>
                  <a:pt x="77469" y="838200"/>
                </a:lnTo>
                <a:lnTo>
                  <a:pt x="76200" y="798830"/>
                </a:lnTo>
                <a:lnTo>
                  <a:pt x="76200" y="750570"/>
                </a:lnTo>
                <a:lnTo>
                  <a:pt x="76200" y="422910"/>
                </a:lnTo>
                <a:lnTo>
                  <a:pt x="0" y="422910"/>
                </a:lnTo>
                <a:lnTo>
                  <a:pt x="0" y="265430"/>
                </a:lnTo>
                <a:lnTo>
                  <a:pt x="76200" y="265430"/>
                </a:lnTo>
                <a:lnTo>
                  <a:pt x="76200" y="115570"/>
                </a:lnTo>
                <a:lnTo>
                  <a:pt x="243839" y="0"/>
                </a:lnTo>
                <a:lnTo>
                  <a:pt x="243839" y="265430"/>
                </a:lnTo>
                <a:lnTo>
                  <a:pt x="358139" y="26543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43"/>
          <p:cNvSpPr/>
          <p:nvPr/>
        </p:nvSpPr>
        <p:spPr>
          <a:xfrm>
            <a:off x="5859779" y="4281170"/>
            <a:ext cx="167640" cy="184150"/>
          </a:xfrm>
          <a:custGeom>
            <a:rect b="b" l="l" r="r" t="t"/>
            <a:pathLst>
              <a:path extrusionOk="0" h="184150" w="167639">
                <a:moveTo>
                  <a:pt x="167640" y="0"/>
                </a:moveTo>
                <a:lnTo>
                  <a:pt x="0" y="0"/>
                </a:lnTo>
                <a:lnTo>
                  <a:pt x="0" y="184149"/>
                </a:lnTo>
                <a:lnTo>
                  <a:pt x="167640" y="184149"/>
                </a:lnTo>
                <a:lnTo>
                  <a:pt x="16764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43"/>
          <p:cNvSpPr/>
          <p:nvPr/>
        </p:nvSpPr>
        <p:spPr>
          <a:xfrm>
            <a:off x="5859779" y="4566920"/>
            <a:ext cx="167640" cy="749300"/>
          </a:xfrm>
          <a:custGeom>
            <a:rect b="b" l="l" r="r" t="t"/>
            <a:pathLst>
              <a:path extrusionOk="0" h="749300" w="167639">
                <a:moveTo>
                  <a:pt x="167640" y="0"/>
                </a:moveTo>
                <a:lnTo>
                  <a:pt x="0" y="0"/>
                </a:lnTo>
                <a:lnTo>
                  <a:pt x="0" y="749299"/>
                </a:lnTo>
                <a:lnTo>
                  <a:pt x="167640" y="749299"/>
                </a:lnTo>
                <a:lnTo>
                  <a:pt x="16764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43"/>
          <p:cNvSpPr/>
          <p:nvPr/>
        </p:nvSpPr>
        <p:spPr>
          <a:xfrm>
            <a:off x="5859779" y="4281170"/>
            <a:ext cx="167640" cy="184150"/>
          </a:xfrm>
          <a:custGeom>
            <a:rect b="b" l="l" r="r" t="t"/>
            <a:pathLst>
              <a:path extrusionOk="0" h="184150" w="167639">
                <a:moveTo>
                  <a:pt x="0" y="184149"/>
                </a:moveTo>
                <a:lnTo>
                  <a:pt x="0" y="0"/>
                </a:lnTo>
                <a:lnTo>
                  <a:pt x="167640" y="0"/>
                </a:lnTo>
                <a:lnTo>
                  <a:pt x="167640" y="184149"/>
                </a:lnTo>
                <a:lnTo>
                  <a:pt x="0" y="18414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43"/>
          <p:cNvSpPr/>
          <p:nvPr/>
        </p:nvSpPr>
        <p:spPr>
          <a:xfrm>
            <a:off x="5859779" y="4566920"/>
            <a:ext cx="167640" cy="749300"/>
          </a:xfrm>
          <a:custGeom>
            <a:rect b="b" l="l" r="r" t="t"/>
            <a:pathLst>
              <a:path extrusionOk="0" h="749300" w="167639">
                <a:moveTo>
                  <a:pt x="0" y="749299"/>
                </a:moveTo>
                <a:lnTo>
                  <a:pt x="0" y="0"/>
                </a:lnTo>
                <a:lnTo>
                  <a:pt x="167640" y="0"/>
                </a:lnTo>
                <a:lnTo>
                  <a:pt x="167640" y="749299"/>
                </a:lnTo>
                <a:lnTo>
                  <a:pt x="0" y="74929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43"/>
          <p:cNvSpPr/>
          <p:nvPr/>
        </p:nvSpPr>
        <p:spPr>
          <a:xfrm>
            <a:off x="6159500" y="4549140"/>
            <a:ext cx="652780" cy="784860"/>
          </a:xfrm>
          <a:custGeom>
            <a:rect b="b" l="l" r="r" t="t"/>
            <a:pathLst>
              <a:path extrusionOk="0" h="784860" w="652779">
                <a:moveTo>
                  <a:pt x="326389" y="0"/>
                </a:moveTo>
                <a:lnTo>
                  <a:pt x="280670" y="3810"/>
                </a:lnTo>
                <a:lnTo>
                  <a:pt x="237489" y="12700"/>
                </a:lnTo>
                <a:lnTo>
                  <a:pt x="196850" y="27940"/>
                </a:lnTo>
                <a:lnTo>
                  <a:pt x="157479" y="49530"/>
                </a:lnTo>
                <a:lnTo>
                  <a:pt x="121920" y="76200"/>
                </a:lnTo>
                <a:lnTo>
                  <a:pt x="77470" y="127000"/>
                </a:lnTo>
                <a:lnTo>
                  <a:pt x="52070" y="167640"/>
                </a:lnTo>
                <a:lnTo>
                  <a:pt x="31750" y="213360"/>
                </a:lnTo>
                <a:lnTo>
                  <a:pt x="24129" y="237490"/>
                </a:lnTo>
                <a:lnTo>
                  <a:pt x="16510" y="260350"/>
                </a:lnTo>
                <a:lnTo>
                  <a:pt x="10160" y="284480"/>
                </a:lnTo>
                <a:lnTo>
                  <a:pt x="2539" y="332740"/>
                </a:lnTo>
                <a:lnTo>
                  <a:pt x="1270" y="356870"/>
                </a:lnTo>
                <a:lnTo>
                  <a:pt x="0" y="382270"/>
                </a:lnTo>
                <a:lnTo>
                  <a:pt x="1270" y="414020"/>
                </a:lnTo>
                <a:lnTo>
                  <a:pt x="6350" y="473710"/>
                </a:lnTo>
                <a:lnTo>
                  <a:pt x="16510" y="528320"/>
                </a:lnTo>
                <a:lnTo>
                  <a:pt x="31750" y="577850"/>
                </a:lnTo>
                <a:lnTo>
                  <a:pt x="52070" y="622300"/>
                </a:lnTo>
                <a:lnTo>
                  <a:pt x="77470" y="662940"/>
                </a:lnTo>
                <a:lnTo>
                  <a:pt x="107950" y="697230"/>
                </a:lnTo>
                <a:lnTo>
                  <a:pt x="142239" y="725170"/>
                </a:lnTo>
                <a:lnTo>
                  <a:pt x="201929" y="758190"/>
                </a:lnTo>
                <a:lnTo>
                  <a:pt x="242570" y="772160"/>
                </a:lnTo>
                <a:lnTo>
                  <a:pt x="284479" y="781050"/>
                </a:lnTo>
                <a:lnTo>
                  <a:pt x="326389" y="784860"/>
                </a:lnTo>
                <a:lnTo>
                  <a:pt x="361950" y="782320"/>
                </a:lnTo>
                <a:lnTo>
                  <a:pt x="425450" y="768350"/>
                </a:lnTo>
                <a:lnTo>
                  <a:pt x="469900" y="749300"/>
                </a:lnTo>
                <a:lnTo>
                  <a:pt x="510540" y="721360"/>
                </a:lnTo>
                <a:lnTo>
                  <a:pt x="560070" y="671830"/>
                </a:lnTo>
                <a:lnTo>
                  <a:pt x="591820" y="628650"/>
                </a:lnTo>
                <a:lnTo>
                  <a:pt x="595524" y="622300"/>
                </a:lnTo>
                <a:lnTo>
                  <a:pt x="309879" y="622300"/>
                </a:lnTo>
                <a:lnTo>
                  <a:pt x="302260" y="621030"/>
                </a:lnTo>
                <a:lnTo>
                  <a:pt x="294639" y="618490"/>
                </a:lnTo>
                <a:lnTo>
                  <a:pt x="287020" y="617220"/>
                </a:lnTo>
                <a:lnTo>
                  <a:pt x="280670" y="614680"/>
                </a:lnTo>
                <a:lnTo>
                  <a:pt x="273050" y="610870"/>
                </a:lnTo>
                <a:lnTo>
                  <a:pt x="266700" y="608330"/>
                </a:lnTo>
                <a:lnTo>
                  <a:pt x="259079" y="604520"/>
                </a:lnTo>
                <a:lnTo>
                  <a:pt x="240029" y="589280"/>
                </a:lnTo>
                <a:lnTo>
                  <a:pt x="233679" y="582930"/>
                </a:lnTo>
                <a:lnTo>
                  <a:pt x="228600" y="576580"/>
                </a:lnTo>
                <a:lnTo>
                  <a:pt x="215900" y="562610"/>
                </a:lnTo>
                <a:lnTo>
                  <a:pt x="210820" y="556260"/>
                </a:lnTo>
                <a:lnTo>
                  <a:pt x="205739" y="547370"/>
                </a:lnTo>
                <a:lnTo>
                  <a:pt x="201929" y="538480"/>
                </a:lnTo>
                <a:lnTo>
                  <a:pt x="196850" y="530860"/>
                </a:lnTo>
                <a:lnTo>
                  <a:pt x="193039" y="520700"/>
                </a:lnTo>
                <a:lnTo>
                  <a:pt x="189229" y="511810"/>
                </a:lnTo>
                <a:lnTo>
                  <a:pt x="182879" y="491490"/>
                </a:lnTo>
                <a:lnTo>
                  <a:pt x="177800" y="468630"/>
                </a:lnTo>
                <a:lnTo>
                  <a:pt x="175260" y="444500"/>
                </a:lnTo>
                <a:lnTo>
                  <a:pt x="172720" y="419100"/>
                </a:lnTo>
                <a:lnTo>
                  <a:pt x="171450" y="392430"/>
                </a:lnTo>
                <a:lnTo>
                  <a:pt x="172720" y="365760"/>
                </a:lnTo>
                <a:lnTo>
                  <a:pt x="177800" y="316230"/>
                </a:lnTo>
                <a:lnTo>
                  <a:pt x="189229" y="273050"/>
                </a:lnTo>
                <a:lnTo>
                  <a:pt x="205739" y="237490"/>
                </a:lnTo>
                <a:lnTo>
                  <a:pt x="228600" y="208280"/>
                </a:lnTo>
                <a:lnTo>
                  <a:pt x="233679" y="201930"/>
                </a:lnTo>
                <a:lnTo>
                  <a:pt x="240029" y="195580"/>
                </a:lnTo>
                <a:lnTo>
                  <a:pt x="259079" y="180340"/>
                </a:lnTo>
                <a:lnTo>
                  <a:pt x="266700" y="176530"/>
                </a:lnTo>
                <a:lnTo>
                  <a:pt x="273050" y="172720"/>
                </a:lnTo>
                <a:lnTo>
                  <a:pt x="280670" y="170180"/>
                </a:lnTo>
                <a:lnTo>
                  <a:pt x="287020" y="167640"/>
                </a:lnTo>
                <a:lnTo>
                  <a:pt x="295910" y="166370"/>
                </a:lnTo>
                <a:lnTo>
                  <a:pt x="302260" y="163830"/>
                </a:lnTo>
                <a:lnTo>
                  <a:pt x="309879" y="162560"/>
                </a:lnTo>
                <a:lnTo>
                  <a:pt x="596265" y="162560"/>
                </a:lnTo>
                <a:lnTo>
                  <a:pt x="591820" y="154940"/>
                </a:lnTo>
                <a:lnTo>
                  <a:pt x="581659" y="139700"/>
                </a:lnTo>
                <a:lnTo>
                  <a:pt x="561340" y="110490"/>
                </a:lnTo>
                <a:lnTo>
                  <a:pt x="548640" y="97790"/>
                </a:lnTo>
                <a:lnTo>
                  <a:pt x="537209" y="85090"/>
                </a:lnTo>
                <a:lnTo>
                  <a:pt x="497840" y="52070"/>
                </a:lnTo>
                <a:lnTo>
                  <a:pt x="455929" y="27940"/>
                </a:lnTo>
                <a:lnTo>
                  <a:pt x="393700" y="7620"/>
                </a:lnTo>
                <a:lnTo>
                  <a:pt x="360679" y="2540"/>
                </a:lnTo>
                <a:lnTo>
                  <a:pt x="326389" y="0"/>
                </a:lnTo>
                <a:close/>
              </a:path>
              <a:path extrusionOk="0" h="784860" w="652779">
                <a:moveTo>
                  <a:pt x="596265" y="162560"/>
                </a:moveTo>
                <a:lnTo>
                  <a:pt x="342900" y="162560"/>
                </a:lnTo>
                <a:lnTo>
                  <a:pt x="350520" y="163830"/>
                </a:lnTo>
                <a:lnTo>
                  <a:pt x="358140" y="166370"/>
                </a:lnTo>
                <a:lnTo>
                  <a:pt x="365759" y="167640"/>
                </a:lnTo>
                <a:lnTo>
                  <a:pt x="372109" y="170180"/>
                </a:lnTo>
                <a:lnTo>
                  <a:pt x="379729" y="172720"/>
                </a:lnTo>
                <a:lnTo>
                  <a:pt x="412750" y="195580"/>
                </a:lnTo>
                <a:lnTo>
                  <a:pt x="441959" y="228600"/>
                </a:lnTo>
                <a:lnTo>
                  <a:pt x="447040" y="237490"/>
                </a:lnTo>
                <a:lnTo>
                  <a:pt x="452120" y="245110"/>
                </a:lnTo>
                <a:lnTo>
                  <a:pt x="455929" y="255270"/>
                </a:lnTo>
                <a:lnTo>
                  <a:pt x="463550" y="273050"/>
                </a:lnTo>
                <a:lnTo>
                  <a:pt x="469900" y="293370"/>
                </a:lnTo>
                <a:lnTo>
                  <a:pt x="473709" y="314960"/>
                </a:lnTo>
                <a:lnTo>
                  <a:pt x="477520" y="339090"/>
                </a:lnTo>
                <a:lnTo>
                  <a:pt x="480059" y="364490"/>
                </a:lnTo>
                <a:lnTo>
                  <a:pt x="480059" y="419100"/>
                </a:lnTo>
                <a:lnTo>
                  <a:pt x="473709" y="468630"/>
                </a:lnTo>
                <a:lnTo>
                  <a:pt x="463550" y="510540"/>
                </a:lnTo>
                <a:lnTo>
                  <a:pt x="441959" y="556260"/>
                </a:lnTo>
                <a:lnTo>
                  <a:pt x="412750" y="589280"/>
                </a:lnTo>
                <a:lnTo>
                  <a:pt x="379729" y="610870"/>
                </a:lnTo>
                <a:lnTo>
                  <a:pt x="372109" y="614680"/>
                </a:lnTo>
                <a:lnTo>
                  <a:pt x="365759" y="617220"/>
                </a:lnTo>
                <a:lnTo>
                  <a:pt x="358140" y="618490"/>
                </a:lnTo>
                <a:lnTo>
                  <a:pt x="350520" y="621030"/>
                </a:lnTo>
                <a:lnTo>
                  <a:pt x="342900" y="622300"/>
                </a:lnTo>
                <a:lnTo>
                  <a:pt x="595524" y="622300"/>
                </a:lnTo>
                <a:lnTo>
                  <a:pt x="600709" y="613410"/>
                </a:lnTo>
                <a:lnTo>
                  <a:pt x="615950" y="580390"/>
                </a:lnTo>
                <a:lnTo>
                  <a:pt x="622300" y="562610"/>
                </a:lnTo>
                <a:lnTo>
                  <a:pt x="629920" y="546100"/>
                </a:lnTo>
                <a:lnTo>
                  <a:pt x="640079" y="510540"/>
                </a:lnTo>
                <a:lnTo>
                  <a:pt x="646429" y="471170"/>
                </a:lnTo>
                <a:lnTo>
                  <a:pt x="651509" y="431800"/>
                </a:lnTo>
                <a:lnTo>
                  <a:pt x="652779" y="389890"/>
                </a:lnTo>
                <a:lnTo>
                  <a:pt x="651509" y="349250"/>
                </a:lnTo>
                <a:lnTo>
                  <a:pt x="646429" y="309880"/>
                </a:lnTo>
                <a:lnTo>
                  <a:pt x="640079" y="271780"/>
                </a:lnTo>
                <a:lnTo>
                  <a:pt x="623570" y="218440"/>
                </a:lnTo>
                <a:lnTo>
                  <a:pt x="609600" y="185420"/>
                </a:lnTo>
                <a:lnTo>
                  <a:pt x="596265" y="16256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43"/>
          <p:cNvSpPr/>
          <p:nvPr/>
        </p:nvSpPr>
        <p:spPr>
          <a:xfrm>
            <a:off x="6159500" y="4549140"/>
            <a:ext cx="652780" cy="784860"/>
          </a:xfrm>
          <a:custGeom>
            <a:rect b="b" l="l" r="r" t="t"/>
            <a:pathLst>
              <a:path extrusionOk="0" h="784860" w="652779">
                <a:moveTo>
                  <a:pt x="0" y="382270"/>
                </a:moveTo>
                <a:lnTo>
                  <a:pt x="1270" y="356870"/>
                </a:lnTo>
                <a:lnTo>
                  <a:pt x="2539" y="332740"/>
                </a:lnTo>
                <a:lnTo>
                  <a:pt x="6350" y="308610"/>
                </a:lnTo>
                <a:lnTo>
                  <a:pt x="10160" y="284480"/>
                </a:lnTo>
                <a:lnTo>
                  <a:pt x="16510" y="260350"/>
                </a:lnTo>
                <a:lnTo>
                  <a:pt x="24129" y="237490"/>
                </a:lnTo>
                <a:lnTo>
                  <a:pt x="31750" y="213360"/>
                </a:lnTo>
                <a:lnTo>
                  <a:pt x="41910" y="190500"/>
                </a:lnTo>
                <a:lnTo>
                  <a:pt x="52070" y="167640"/>
                </a:lnTo>
                <a:lnTo>
                  <a:pt x="64770" y="147320"/>
                </a:lnTo>
                <a:lnTo>
                  <a:pt x="77470" y="127000"/>
                </a:lnTo>
                <a:lnTo>
                  <a:pt x="105410" y="91440"/>
                </a:lnTo>
                <a:lnTo>
                  <a:pt x="139700" y="62230"/>
                </a:lnTo>
                <a:lnTo>
                  <a:pt x="176529" y="38100"/>
                </a:lnTo>
                <a:lnTo>
                  <a:pt x="215900" y="19050"/>
                </a:lnTo>
                <a:lnTo>
                  <a:pt x="259079" y="7620"/>
                </a:lnTo>
                <a:lnTo>
                  <a:pt x="302260" y="1270"/>
                </a:lnTo>
                <a:lnTo>
                  <a:pt x="326389" y="0"/>
                </a:lnTo>
                <a:lnTo>
                  <a:pt x="360679" y="2540"/>
                </a:lnTo>
                <a:lnTo>
                  <a:pt x="425450" y="16510"/>
                </a:lnTo>
                <a:lnTo>
                  <a:pt x="471170" y="35560"/>
                </a:lnTo>
                <a:lnTo>
                  <a:pt x="511809" y="62230"/>
                </a:lnTo>
                <a:lnTo>
                  <a:pt x="524509" y="73660"/>
                </a:lnTo>
                <a:lnTo>
                  <a:pt x="537209" y="85090"/>
                </a:lnTo>
                <a:lnTo>
                  <a:pt x="548640" y="97790"/>
                </a:lnTo>
                <a:lnTo>
                  <a:pt x="561340" y="110490"/>
                </a:lnTo>
                <a:lnTo>
                  <a:pt x="581659" y="139700"/>
                </a:lnTo>
                <a:lnTo>
                  <a:pt x="591820" y="154940"/>
                </a:lnTo>
                <a:lnTo>
                  <a:pt x="600709" y="170180"/>
                </a:lnTo>
                <a:lnTo>
                  <a:pt x="609600" y="185420"/>
                </a:lnTo>
                <a:lnTo>
                  <a:pt x="629920" y="236220"/>
                </a:lnTo>
                <a:lnTo>
                  <a:pt x="646429" y="309880"/>
                </a:lnTo>
                <a:lnTo>
                  <a:pt x="651509" y="349250"/>
                </a:lnTo>
                <a:lnTo>
                  <a:pt x="652779" y="389890"/>
                </a:lnTo>
                <a:lnTo>
                  <a:pt x="651509" y="431800"/>
                </a:lnTo>
                <a:lnTo>
                  <a:pt x="646429" y="471170"/>
                </a:lnTo>
                <a:lnTo>
                  <a:pt x="640079" y="510540"/>
                </a:lnTo>
                <a:lnTo>
                  <a:pt x="629920" y="546100"/>
                </a:lnTo>
                <a:lnTo>
                  <a:pt x="622300" y="562610"/>
                </a:lnTo>
                <a:lnTo>
                  <a:pt x="615950" y="580390"/>
                </a:lnTo>
                <a:lnTo>
                  <a:pt x="608329" y="596900"/>
                </a:lnTo>
                <a:lnTo>
                  <a:pt x="600709" y="613410"/>
                </a:lnTo>
                <a:lnTo>
                  <a:pt x="591820" y="628650"/>
                </a:lnTo>
                <a:lnTo>
                  <a:pt x="581659" y="643890"/>
                </a:lnTo>
                <a:lnTo>
                  <a:pt x="560070" y="671830"/>
                </a:lnTo>
                <a:lnTo>
                  <a:pt x="535940" y="698500"/>
                </a:lnTo>
                <a:lnTo>
                  <a:pt x="523240" y="709930"/>
                </a:lnTo>
                <a:lnTo>
                  <a:pt x="510540" y="721360"/>
                </a:lnTo>
                <a:lnTo>
                  <a:pt x="497840" y="731520"/>
                </a:lnTo>
                <a:lnTo>
                  <a:pt x="483870" y="740410"/>
                </a:lnTo>
                <a:lnTo>
                  <a:pt x="469900" y="749300"/>
                </a:lnTo>
                <a:lnTo>
                  <a:pt x="425450" y="768350"/>
                </a:lnTo>
                <a:lnTo>
                  <a:pt x="361950" y="782320"/>
                </a:lnTo>
                <a:lnTo>
                  <a:pt x="326389" y="784860"/>
                </a:lnTo>
                <a:lnTo>
                  <a:pt x="304800" y="783590"/>
                </a:lnTo>
                <a:lnTo>
                  <a:pt x="262889" y="777240"/>
                </a:lnTo>
                <a:lnTo>
                  <a:pt x="220979" y="765810"/>
                </a:lnTo>
                <a:lnTo>
                  <a:pt x="181610" y="748030"/>
                </a:lnTo>
                <a:lnTo>
                  <a:pt x="161289" y="737870"/>
                </a:lnTo>
                <a:lnTo>
                  <a:pt x="124460" y="712470"/>
                </a:lnTo>
                <a:lnTo>
                  <a:pt x="91439" y="680720"/>
                </a:lnTo>
                <a:lnTo>
                  <a:pt x="64770" y="643890"/>
                </a:lnTo>
                <a:lnTo>
                  <a:pt x="41910" y="600710"/>
                </a:lnTo>
                <a:lnTo>
                  <a:pt x="24129" y="553720"/>
                </a:lnTo>
                <a:lnTo>
                  <a:pt x="10160" y="501650"/>
                </a:lnTo>
                <a:lnTo>
                  <a:pt x="2539" y="444500"/>
                </a:lnTo>
                <a:lnTo>
                  <a:pt x="1270" y="414020"/>
                </a:lnTo>
                <a:lnTo>
                  <a:pt x="0" y="38227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43"/>
          <p:cNvSpPr/>
          <p:nvPr/>
        </p:nvSpPr>
        <p:spPr>
          <a:xfrm>
            <a:off x="6330950" y="4711700"/>
            <a:ext cx="308610" cy="459740"/>
          </a:xfrm>
          <a:custGeom>
            <a:rect b="b" l="l" r="r" t="t"/>
            <a:pathLst>
              <a:path extrusionOk="0" h="459739" w="308609">
                <a:moveTo>
                  <a:pt x="0" y="229869"/>
                </a:moveTo>
                <a:lnTo>
                  <a:pt x="3810" y="281939"/>
                </a:lnTo>
                <a:lnTo>
                  <a:pt x="11429" y="328930"/>
                </a:lnTo>
                <a:lnTo>
                  <a:pt x="21589" y="358139"/>
                </a:lnTo>
                <a:lnTo>
                  <a:pt x="25400" y="368300"/>
                </a:lnTo>
                <a:lnTo>
                  <a:pt x="30479" y="375919"/>
                </a:lnTo>
                <a:lnTo>
                  <a:pt x="34289" y="384810"/>
                </a:lnTo>
                <a:lnTo>
                  <a:pt x="39370" y="393700"/>
                </a:lnTo>
                <a:lnTo>
                  <a:pt x="44450" y="400050"/>
                </a:lnTo>
                <a:lnTo>
                  <a:pt x="57150" y="414019"/>
                </a:lnTo>
                <a:lnTo>
                  <a:pt x="62229" y="420369"/>
                </a:lnTo>
                <a:lnTo>
                  <a:pt x="68579" y="426719"/>
                </a:lnTo>
                <a:lnTo>
                  <a:pt x="74929" y="431800"/>
                </a:lnTo>
                <a:lnTo>
                  <a:pt x="81279" y="436880"/>
                </a:lnTo>
                <a:lnTo>
                  <a:pt x="87629" y="441960"/>
                </a:lnTo>
                <a:lnTo>
                  <a:pt x="95250" y="445769"/>
                </a:lnTo>
                <a:lnTo>
                  <a:pt x="101600" y="448310"/>
                </a:lnTo>
                <a:lnTo>
                  <a:pt x="109220" y="452119"/>
                </a:lnTo>
                <a:lnTo>
                  <a:pt x="115570" y="454660"/>
                </a:lnTo>
                <a:lnTo>
                  <a:pt x="123189" y="455930"/>
                </a:lnTo>
                <a:lnTo>
                  <a:pt x="130810" y="458469"/>
                </a:lnTo>
                <a:lnTo>
                  <a:pt x="138429" y="459739"/>
                </a:lnTo>
                <a:lnTo>
                  <a:pt x="154939" y="459739"/>
                </a:lnTo>
                <a:lnTo>
                  <a:pt x="171450" y="459739"/>
                </a:lnTo>
                <a:lnTo>
                  <a:pt x="179070" y="458469"/>
                </a:lnTo>
                <a:lnTo>
                  <a:pt x="186690" y="455930"/>
                </a:lnTo>
                <a:lnTo>
                  <a:pt x="194309" y="454660"/>
                </a:lnTo>
                <a:lnTo>
                  <a:pt x="200659" y="452119"/>
                </a:lnTo>
                <a:lnTo>
                  <a:pt x="208279" y="448310"/>
                </a:lnTo>
                <a:lnTo>
                  <a:pt x="215900" y="445769"/>
                </a:lnTo>
                <a:lnTo>
                  <a:pt x="222250" y="441960"/>
                </a:lnTo>
                <a:lnTo>
                  <a:pt x="228600" y="436880"/>
                </a:lnTo>
                <a:lnTo>
                  <a:pt x="234950" y="431800"/>
                </a:lnTo>
                <a:lnTo>
                  <a:pt x="241300" y="426719"/>
                </a:lnTo>
                <a:lnTo>
                  <a:pt x="247650" y="420369"/>
                </a:lnTo>
                <a:lnTo>
                  <a:pt x="254000" y="414019"/>
                </a:lnTo>
                <a:lnTo>
                  <a:pt x="280670" y="375919"/>
                </a:lnTo>
                <a:lnTo>
                  <a:pt x="298450" y="327660"/>
                </a:lnTo>
                <a:lnTo>
                  <a:pt x="306070" y="281939"/>
                </a:lnTo>
                <a:lnTo>
                  <a:pt x="308609" y="256539"/>
                </a:lnTo>
                <a:lnTo>
                  <a:pt x="308609" y="228600"/>
                </a:lnTo>
                <a:lnTo>
                  <a:pt x="308609" y="201930"/>
                </a:lnTo>
                <a:lnTo>
                  <a:pt x="302259" y="152400"/>
                </a:lnTo>
                <a:lnTo>
                  <a:pt x="292100" y="110489"/>
                </a:lnTo>
                <a:lnTo>
                  <a:pt x="284479" y="92710"/>
                </a:lnTo>
                <a:lnTo>
                  <a:pt x="280670" y="82550"/>
                </a:lnTo>
                <a:lnTo>
                  <a:pt x="275590" y="74930"/>
                </a:lnTo>
                <a:lnTo>
                  <a:pt x="270509" y="66039"/>
                </a:lnTo>
                <a:lnTo>
                  <a:pt x="265429" y="58419"/>
                </a:lnTo>
                <a:lnTo>
                  <a:pt x="254000" y="45719"/>
                </a:lnTo>
                <a:lnTo>
                  <a:pt x="247650" y="39369"/>
                </a:lnTo>
                <a:lnTo>
                  <a:pt x="241300" y="33019"/>
                </a:lnTo>
                <a:lnTo>
                  <a:pt x="234950" y="27939"/>
                </a:lnTo>
                <a:lnTo>
                  <a:pt x="228600" y="22860"/>
                </a:lnTo>
                <a:lnTo>
                  <a:pt x="222250" y="17780"/>
                </a:lnTo>
                <a:lnTo>
                  <a:pt x="215900" y="13969"/>
                </a:lnTo>
                <a:lnTo>
                  <a:pt x="208279" y="10160"/>
                </a:lnTo>
                <a:lnTo>
                  <a:pt x="200659" y="7619"/>
                </a:lnTo>
                <a:lnTo>
                  <a:pt x="194309" y="5080"/>
                </a:lnTo>
                <a:lnTo>
                  <a:pt x="186690" y="3810"/>
                </a:lnTo>
                <a:lnTo>
                  <a:pt x="179070" y="1269"/>
                </a:lnTo>
                <a:lnTo>
                  <a:pt x="171450" y="0"/>
                </a:lnTo>
                <a:lnTo>
                  <a:pt x="154939" y="0"/>
                </a:lnTo>
                <a:lnTo>
                  <a:pt x="138429" y="0"/>
                </a:lnTo>
                <a:lnTo>
                  <a:pt x="130810" y="1269"/>
                </a:lnTo>
                <a:lnTo>
                  <a:pt x="124460" y="3810"/>
                </a:lnTo>
                <a:lnTo>
                  <a:pt x="115570" y="5080"/>
                </a:lnTo>
                <a:lnTo>
                  <a:pt x="109220" y="7619"/>
                </a:lnTo>
                <a:lnTo>
                  <a:pt x="101600" y="10160"/>
                </a:lnTo>
                <a:lnTo>
                  <a:pt x="95250" y="13969"/>
                </a:lnTo>
                <a:lnTo>
                  <a:pt x="87629" y="17780"/>
                </a:lnTo>
                <a:lnTo>
                  <a:pt x="81279" y="22860"/>
                </a:lnTo>
                <a:lnTo>
                  <a:pt x="74929" y="27939"/>
                </a:lnTo>
                <a:lnTo>
                  <a:pt x="68579" y="33019"/>
                </a:lnTo>
                <a:lnTo>
                  <a:pt x="62229" y="39369"/>
                </a:lnTo>
                <a:lnTo>
                  <a:pt x="57150" y="45719"/>
                </a:lnTo>
                <a:lnTo>
                  <a:pt x="44450" y="58419"/>
                </a:lnTo>
                <a:lnTo>
                  <a:pt x="25400" y="92710"/>
                </a:lnTo>
                <a:lnTo>
                  <a:pt x="21589" y="101600"/>
                </a:lnTo>
                <a:lnTo>
                  <a:pt x="17779" y="110489"/>
                </a:lnTo>
                <a:lnTo>
                  <a:pt x="11429" y="132080"/>
                </a:lnTo>
                <a:lnTo>
                  <a:pt x="6350" y="153669"/>
                </a:lnTo>
                <a:lnTo>
                  <a:pt x="3810" y="177800"/>
                </a:lnTo>
                <a:lnTo>
                  <a:pt x="1270" y="203200"/>
                </a:lnTo>
                <a:lnTo>
                  <a:pt x="0" y="229869"/>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43"/>
          <p:cNvSpPr/>
          <p:nvPr/>
        </p:nvSpPr>
        <p:spPr>
          <a:xfrm>
            <a:off x="6941819" y="4549140"/>
            <a:ext cx="575310" cy="767080"/>
          </a:xfrm>
          <a:custGeom>
            <a:rect b="b" l="l" r="r" t="t"/>
            <a:pathLst>
              <a:path extrusionOk="0" h="767079" w="575309">
                <a:moveTo>
                  <a:pt x="154939" y="17780"/>
                </a:moveTo>
                <a:lnTo>
                  <a:pt x="0" y="17780"/>
                </a:lnTo>
                <a:lnTo>
                  <a:pt x="0" y="767080"/>
                </a:lnTo>
                <a:lnTo>
                  <a:pt x="167639" y="767080"/>
                </a:lnTo>
                <a:lnTo>
                  <a:pt x="167639" y="369570"/>
                </a:lnTo>
                <a:lnTo>
                  <a:pt x="170179" y="321310"/>
                </a:lnTo>
                <a:lnTo>
                  <a:pt x="171450" y="300990"/>
                </a:lnTo>
                <a:lnTo>
                  <a:pt x="176529" y="267970"/>
                </a:lnTo>
                <a:lnTo>
                  <a:pt x="180339" y="255270"/>
                </a:lnTo>
                <a:lnTo>
                  <a:pt x="182879" y="243840"/>
                </a:lnTo>
                <a:lnTo>
                  <a:pt x="210820" y="195580"/>
                </a:lnTo>
                <a:lnTo>
                  <a:pt x="245109" y="167640"/>
                </a:lnTo>
                <a:lnTo>
                  <a:pt x="254000" y="163830"/>
                </a:lnTo>
                <a:lnTo>
                  <a:pt x="264159" y="158750"/>
                </a:lnTo>
                <a:lnTo>
                  <a:pt x="273050" y="156210"/>
                </a:lnTo>
                <a:lnTo>
                  <a:pt x="283209" y="153670"/>
                </a:lnTo>
                <a:lnTo>
                  <a:pt x="294639" y="152400"/>
                </a:lnTo>
                <a:lnTo>
                  <a:pt x="563033" y="152400"/>
                </a:lnTo>
                <a:lnTo>
                  <a:pt x="561339" y="144780"/>
                </a:lnTo>
                <a:lnTo>
                  <a:pt x="557529" y="134620"/>
                </a:lnTo>
                <a:lnTo>
                  <a:pt x="554990" y="127000"/>
                </a:lnTo>
                <a:lnTo>
                  <a:pt x="154939" y="127000"/>
                </a:lnTo>
                <a:lnTo>
                  <a:pt x="154939" y="17780"/>
                </a:lnTo>
                <a:close/>
              </a:path>
              <a:path extrusionOk="0" h="767079" w="575309">
                <a:moveTo>
                  <a:pt x="563033" y="152400"/>
                </a:moveTo>
                <a:lnTo>
                  <a:pt x="313689" y="152400"/>
                </a:lnTo>
                <a:lnTo>
                  <a:pt x="328929" y="154940"/>
                </a:lnTo>
                <a:lnTo>
                  <a:pt x="336550" y="157480"/>
                </a:lnTo>
                <a:lnTo>
                  <a:pt x="369570" y="177800"/>
                </a:lnTo>
                <a:lnTo>
                  <a:pt x="383539" y="195580"/>
                </a:lnTo>
                <a:lnTo>
                  <a:pt x="388620" y="203200"/>
                </a:lnTo>
                <a:lnTo>
                  <a:pt x="391159" y="210820"/>
                </a:lnTo>
                <a:lnTo>
                  <a:pt x="394970" y="218440"/>
                </a:lnTo>
                <a:lnTo>
                  <a:pt x="397509" y="227330"/>
                </a:lnTo>
                <a:lnTo>
                  <a:pt x="400050" y="237490"/>
                </a:lnTo>
                <a:lnTo>
                  <a:pt x="402589" y="250190"/>
                </a:lnTo>
                <a:lnTo>
                  <a:pt x="403859" y="266700"/>
                </a:lnTo>
                <a:lnTo>
                  <a:pt x="406400" y="284480"/>
                </a:lnTo>
                <a:lnTo>
                  <a:pt x="407670" y="328930"/>
                </a:lnTo>
                <a:lnTo>
                  <a:pt x="408939" y="384810"/>
                </a:lnTo>
                <a:lnTo>
                  <a:pt x="408939" y="767080"/>
                </a:lnTo>
                <a:lnTo>
                  <a:pt x="575309" y="767080"/>
                </a:lnTo>
                <a:lnTo>
                  <a:pt x="575309" y="260350"/>
                </a:lnTo>
                <a:lnTo>
                  <a:pt x="574039" y="224790"/>
                </a:lnTo>
                <a:lnTo>
                  <a:pt x="571500" y="208280"/>
                </a:lnTo>
                <a:lnTo>
                  <a:pt x="568959" y="180340"/>
                </a:lnTo>
                <a:lnTo>
                  <a:pt x="566420" y="167640"/>
                </a:lnTo>
                <a:lnTo>
                  <a:pt x="563033" y="152400"/>
                </a:lnTo>
                <a:close/>
              </a:path>
              <a:path extrusionOk="0" h="767079" w="575309">
                <a:moveTo>
                  <a:pt x="363220" y="0"/>
                </a:moveTo>
                <a:lnTo>
                  <a:pt x="332739" y="2540"/>
                </a:lnTo>
                <a:lnTo>
                  <a:pt x="317500" y="5080"/>
                </a:lnTo>
                <a:lnTo>
                  <a:pt x="289559" y="12700"/>
                </a:lnTo>
                <a:lnTo>
                  <a:pt x="275589" y="19050"/>
                </a:lnTo>
                <a:lnTo>
                  <a:pt x="261620" y="24130"/>
                </a:lnTo>
                <a:lnTo>
                  <a:pt x="248920" y="31750"/>
                </a:lnTo>
                <a:lnTo>
                  <a:pt x="223520" y="49530"/>
                </a:lnTo>
                <a:lnTo>
                  <a:pt x="210820" y="59690"/>
                </a:lnTo>
                <a:lnTo>
                  <a:pt x="199389" y="72390"/>
                </a:lnTo>
                <a:lnTo>
                  <a:pt x="187959" y="83820"/>
                </a:lnTo>
                <a:lnTo>
                  <a:pt x="176529" y="97790"/>
                </a:lnTo>
                <a:lnTo>
                  <a:pt x="154939" y="127000"/>
                </a:lnTo>
                <a:lnTo>
                  <a:pt x="554990" y="127000"/>
                </a:lnTo>
                <a:lnTo>
                  <a:pt x="553720" y="123190"/>
                </a:lnTo>
                <a:lnTo>
                  <a:pt x="548639" y="113030"/>
                </a:lnTo>
                <a:lnTo>
                  <a:pt x="544829" y="104140"/>
                </a:lnTo>
                <a:lnTo>
                  <a:pt x="539750" y="93980"/>
                </a:lnTo>
                <a:lnTo>
                  <a:pt x="533400" y="85090"/>
                </a:lnTo>
                <a:lnTo>
                  <a:pt x="527050" y="74930"/>
                </a:lnTo>
                <a:lnTo>
                  <a:pt x="520700" y="67310"/>
                </a:lnTo>
                <a:lnTo>
                  <a:pt x="513079" y="58420"/>
                </a:lnTo>
                <a:lnTo>
                  <a:pt x="495300" y="43180"/>
                </a:lnTo>
                <a:lnTo>
                  <a:pt x="485139" y="36830"/>
                </a:lnTo>
                <a:lnTo>
                  <a:pt x="476250" y="30480"/>
                </a:lnTo>
                <a:lnTo>
                  <a:pt x="440689" y="13970"/>
                </a:lnTo>
                <a:lnTo>
                  <a:pt x="403859" y="3810"/>
                </a:lnTo>
                <a:lnTo>
                  <a:pt x="36322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43"/>
          <p:cNvSpPr/>
          <p:nvPr/>
        </p:nvSpPr>
        <p:spPr>
          <a:xfrm>
            <a:off x="6941819" y="4549140"/>
            <a:ext cx="575310" cy="767080"/>
          </a:xfrm>
          <a:custGeom>
            <a:rect b="b" l="l" r="r" t="t"/>
            <a:pathLst>
              <a:path extrusionOk="0" h="767079" w="575309">
                <a:moveTo>
                  <a:pt x="575309" y="767080"/>
                </a:moveTo>
                <a:lnTo>
                  <a:pt x="408939" y="767080"/>
                </a:lnTo>
                <a:lnTo>
                  <a:pt x="408939" y="384810"/>
                </a:lnTo>
                <a:lnTo>
                  <a:pt x="407670" y="328930"/>
                </a:lnTo>
                <a:lnTo>
                  <a:pt x="406400" y="284480"/>
                </a:lnTo>
                <a:lnTo>
                  <a:pt x="403859" y="266700"/>
                </a:lnTo>
                <a:lnTo>
                  <a:pt x="402589" y="250190"/>
                </a:lnTo>
                <a:lnTo>
                  <a:pt x="400050" y="237490"/>
                </a:lnTo>
                <a:lnTo>
                  <a:pt x="398779" y="232410"/>
                </a:lnTo>
                <a:lnTo>
                  <a:pt x="397509" y="227330"/>
                </a:lnTo>
                <a:lnTo>
                  <a:pt x="394970" y="218440"/>
                </a:lnTo>
                <a:lnTo>
                  <a:pt x="391159" y="210820"/>
                </a:lnTo>
                <a:lnTo>
                  <a:pt x="388620" y="203200"/>
                </a:lnTo>
                <a:lnTo>
                  <a:pt x="383539" y="195580"/>
                </a:lnTo>
                <a:lnTo>
                  <a:pt x="379729" y="189230"/>
                </a:lnTo>
                <a:lnTo>
                  <a:pt x="374650" y="182880"/>
                </a:lnTo>
                <a:lnTo>
                  <a:pt x="369570" y="177800"/>
                </a:lnTo>
                <a:lnTo>
                  <a:pt x="363220" y="172720"/>
                </a:lnTo>
                <a:lnTo>
                  <a:pt x="356870" y="167640"/>
                </a:lnTo>
                <a:lnTo>
                  <a:pt x="321309" y="153670"/>
                </a:lnTo>
                <a:lnTo>
                  <a:pt x="313689" y="152400"/>
                </a:lnTo>
                <a:lnTo>
                  <a:pt x="304800" y="152400"/>
                </a:lnTo>
                <a:lnTo>
                  <a:pt x="294639" y="152400"/>
                </a:lnTo>
                <a:lnTo>
                  <a:pt x="283209" y="153670"/>
                </a:lnTo>
                <a:lnTo>
                  <a:pt x="273050" y="156210"/>
                </a:lnTo>
                <a:lnTo>
                  <a:pt x="264159" y="158750"/>
                </a:lnTo>
                <a:lnTo>
                  <a:pt x="254000" y="163830"/>
                </a:lnTo>
                <a:lnTo>
                  <a:pt x="245109" y="167640"/>
                </a:lnTo>
                <a:lnTo>
                  <a:pt x="236220" y="173990"/>
                </a:lnTo>
                <a:lnTo>
                  <a:pt x="227329" y="180340"/>
                </a:lnTo>
                <a:lnTo>
                  <a:pt x="218439" y="187960"/>
                </a:lnTo>
                <a:lnTo>
                  <a:pt x="210820" y="195580"/>
                </a:lnTo>
                <a:lnTo>
                  <a:pt x="204470" y="204470"/>
                </a:lnTo>
                <a:lnTo>
                  <a:pt x="198120" y="213360"/>
                </a:lnTo>
                <a:lnTo>
                  <a:pt x="193039" y="223520"/>
                </a:lnTo>
                <a:lnTo>
                  <a:pt x="187959" y="233680"/>
                </a:lnTo>
                <a:lnTo>
                  <a:pt x="182879" y="243840"/>
                </a:lnTo>
                <a:lnTo>
                  <a:pt x="180339" y="255270"/>
                </a:lnTo>
                <a:lnTo>
                  <a:pt x="176529" y="267970"/>
                </a:lnTo>
                <a:lnTo>
                  <a:pt x="173989" y="284480"/>
                </a:lnTo>
                <a:lnTo>
                  <a:pt x="171450" y="300990"/>
                </a:lnTo>
                <a:lnTo>
                  <a:pt x="170179" y="321310"/>
                </a:lnTo>
                <a:lnTo>
                  <a:pt x="167639" y="369570"/>
                </a:lnTo>
                <a:lnTo>
                  <a:pt x="167639" y="427990"/>
                </a:lnTo>
                <a:lnTo>
                  <a:pt x="167639" y="767080"/>
                </a:lnTo>
                <a:lnTo>
                  <a:pt x="0" y="767080"/>
                </a:lnTo>
                <a:lnTo>
                  <a:pt x="0" y="17780"/>
                </a:lnTo>
                <a:lnTo>
                  <a:pt x="154939" y="17780"/>
                </a:lnTo>
                <a:lnTo>
                  <a:pt x="154939" y="127000"/>
                </a:lnTo>
                <a:lnTo>
                  <a:pt x="176529" y="97790"/>
                </a:lnTo>
                <a:lnTo>
                  <a:pt x="187959" y="83820"/>
                </a:lnTo>
                <a:lnTo>
                  <a:pt x="199389" y="72390"/>
                </a:lnTo>
                <a:lnTo>
                  <a:pt x="210820" y="59690"/>
                </a:lnTo>
                <a:lnTo>
                  <a:pt x="223520" y="49530"/>
                </a:lnTo>
                <a:lnTo>
                  <a:pt x="236220" y="40640"/>
                </a:lnTo>
                <a:lnTo>
                  <a:pt x="248920" y="31750"/>
                </a:lnTo>
                <a:lnTo>
                  <a:pt x="261620" y="24130"/>
                </a:lnTo>
                <a:lnTo>
                  <a:pt x="275589" y="19050"/>
                </a:lnTo>
                <a:lnTo>
                  <a:pt x="289559" y="12700"/>
                </a:lnTo>
                <a:lnTo>
                  <a:pt x="303529" y="8890"/>
                </a:lnTo>
                <a:lnTo>
                  <a:pt x="317500" y="5080"/>
                </a:lnTo>
                <a:lnTo>
                  <a:pt x="332739" y="2540"/>
                </a:lnTo>
                <a:lnTo>
                  <a:pt x="347979" y="1270"/>
                </a:lnTo>
                <a:lnTo>
                  <a:pt x="363220" y="0"/>
                </a:lnTo>
                <a:lnTo>
                  <a:pt x="377189" y="1270"/>
                </a:lnTo>
                <a:lnTo>
                  <a:pt x="389889" y="2540"/>
                </a:lnTo>
                <a:lnTo>
                  <a:pt x="403859" y="3810"/>
                </a:lnTo>
                <a:lnTo>
                  <a:pt x="416559" y="6350"/>
                </a:lnTo>
                <a:lnTo>
                  <a:pt x="453389" y="19050"/>
                </a:lnTo>
                <a:lnTo>
                  <a:pt x="485139" y="36830"/>
                </a:lnTo>
                <a:lnTo>
                  <a:pt x="495300" y="43180"/>
                </a:lnTo>
                <a:lnTo>
                  <a:pt x="504189" y="50800"/>
                </a:lnTo>
                <a:lnTo>
                  <a:pt x="513079" y="58420"/>
                </a:lnTo>
                <a:lnTo>
                  <a:pt x="520700" y="67310"/>
                </a:lnTo>
                <a:lnTo>
                  <a:pt x="527050" y="74930"/>
                </a:lnTo>
                <a:lnTo>
                  <a:pt x="533400" y="85090"/>
                </a:lnTo>
                <a:lnTo>
                  <a:pt x="539750" y="93980"/>
                </a:lnTo>
                <a:lnTo>
                  <a:pt x="544829" y="104140"/>
                </a:lnTo>
                <a:lnTo>
                  <a:pt x="548639" y="113030"/>
                </a:lnTo>
                <a:lnTo>
                  <a:pt x="553720" y="123190"/>
                </a:lnTo>
                <a:lnTo>
                  <a:pt x="557529" y="134620"/>
                </a:lnTo>
                <a:lnTo>
                  <a:pt x="561339" y="144780"/>
                </a:lnTo>
                <a:lnTo>
                  <a:pt x="563879" y="156210"/>
                </a:lnTo>
                <a:lnTo>
                  <a:pt x="566420" y="167640"/>
                </a:lnTo>
                <a:lnTo>
                  <a:pt x="568959" y="180340"/>
                </a:lnTo>
                <a:lnTo>
                  <a:pt x="570229" y="194310"/>
                </a:lnTo>
                <a:lnTo>
                  <a:pt x="571500" y="208280"/>
                </a:lnTo>
                <a:lnTo>
                  <a:pt x="574039" y="224790"/>
                </a:lnTo>
                <a:lnTo>
                  <a:pt x="575309" y="260350"/>
                </a:lnTo>
                <a:lnTo>
                  <a:pt x="575309" y="300990"/>
                </a:lnTo>
                <a:lnTo>
                  <a:pt x="575309" y="767080"/>
                </a:lnTo>
                <a:close/>
              </a:path>
            </a:pathLst>
          </a:custGeom>
          <a:noFill/>
          <a:ln cap="flat" cmpd="sng" w="9525">
            <a:solidFill>
              <a:srgbClr val="00FF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1" name="Shape 891"/>
        <p:cNvGrpSpPr/>
        <p:nvPr/>
      </p:nvGrpSpPr>
      <p:grpSpPr>
        <a:xfrm>
          <a:off x="0" y="0"/>
          <a:ext cx="0" cy="0"/>
          <a:chOff x="0" y="0"/>
          <a:chExt cx="0" cy="0"/>
        </a:xfrm>
      </p:grpSpPr>
      <p:sp>
        <p:nvSpPr>
          <p:cNvPr id="892" name="Google Shape;892;p44"/>
          <p:cNvSpPr txBox="1"/>
          <p:nvPr>
            <p:ph type="title"/>
          </p:nvPr>
        </p:nvSpPr>
        <p:spPr>
          <a:xfrm>
            <a:off x="2440939" y="504190"/>
            <a:ext cx="3268979" cy="100584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solidFill>
                  <a:srgbClr val="000000"/>
                </a:solidFill>
              </a:rPr>
              <a:t>Verification</a:t>
            </a:r>
            <a:endParaRPr sz="6000"/>
          </a:p>
        </p:txBody>
      </p:sp>
      <p:sp>
        <p:nvSpPr>
          <p:cNvPr id="893" name="Google Shape;893;p44"/>
          <p:cNvSpPr txBox="1"/>
          <p:nvPr/>
        </p:nvSpPr>
        <p:spPr>
          <a:xfrm>
            <a:off x="839469" y="2181077"/>
            <a:ext cx="7352030" cy="3166110"/>
          </a:xfrm>
          <a:prstGeom prst="rect">
            <a:avLst/>
          </a:prstGeom>
          <a:noFill/>
          <a:ln>
            <a:noFill/>
          </a:ln>
        </p:spPr>
        <p:txBody>
          <a:bodyPr anchorCtr="0" anchor="t" bIns="0" lIns="0" spcFirstLastPara="1" rIns="0" wrap="square" tIns="0">
            <a:spAutoFit/>
          </a:bodyPr>
          <a:lstStyle/>
          <a:p>
            <a:pPr indent="0" lvl="0" marL="12700" marR="5080" rtl="0" algn="l">
              <a:lnSpc>
                <a:spcPct val="99900"/>
              </a:lnSpc>
              <a:spcBef>
                <a:spcPts val="0"/>
              </a:spcBef>
              <a:spcAft>
                <a:spcPts val="0"/>
              </a:spcAft>
              <a:buNone/>
            </a:pPr>
            <a:r>
              <a:rPr baseline="30000" lang="en-US" sz="3300">
                <a:solidFill>
                  <a:srgbClr val="009999"/>
                </a:solidFill>
                <a:latin typeface="Noto Sans Symbols"/>
                <a:ea typeface="Noto Sans Symbols"/>
                <a:cs typeface="Noto Sans Symbols"/>
                <a:sym typeface="Noto Sans Symbols"/>
              </a:rPr>
              <a:t>ν</a:t>
            </a:r>
            <a:r>
              <a:rPr baseline="30000" lang="en-US" sz="3300">
                <a:solidFill>
                  <a:srgbClr val="009999"/>
                </a:solidFill>
                <a:latin typeface="Times New Roman"/>
                <a:ea typeface="Times New Roman"/>
                <a:cs typeface="Times New Roman"/>
                <a:sym typeface="Times New Roman"/>
              </a:rPr>
              <a:t>	</a:t>
            </a:r>
            <a:r>
              <a:rPr b="1" lang="en-US" sz="3200">
                <a:solidFill>
                  <a:schemeClr val="dk1"/>
                </a:solidFill>
                <a:latin typeface="Garamond"/>
                <a:ea typeface="Garamond"/>
                <a:cs typeface="Garamond"/>
                <a:sym typeface="Garamond"/>
              </a:rPr>
              <a:t>Verification is the process confirming  that -software meets its specification, done  through inspections and walkthroughs</a:t>
            </a:r>
            <a:endParaRPr sz="3200">
              <a:solidFill>
                <a:schemeClr val="dk1"/>
              </a:solidFill>
              <a:latin typeface="Garamond"/>
              <a:ea typeface="Garamond"/>
              <a:cs typeface="Garamond"/>
              <a:sym typeface="Garamond"/>
            </a:endParaRPr>
          </a:p>
          <a:p>
            <a:pPr indent="0" lvl="0" marL="0" marR="0" rtl="0" algn="l">
              <a:lnSpc>
                <a:spcPct val="100000"/>
              </a:lnSpc>
              <a:spcBef>
                <a:spcPts val="45"/>
              </a:spcBef>
              <a:spcAft>
                <a:spcPts val="0"/>
              </a:spcAft>
              <a:buNone/>
            </a:pPr>
            <a:r>
              <a:t/>
            </a:r>
            <a:endParaRPr sz="4800">
              <a:solidFill>
                <a:schemeClr val="dk1"/>
              </a:solidFill>
              <a:latin typeface="Times New Roman"/>
              <a:ea typeface="Times New Roman"/>
              <a:cs typeface="Times New Roman"/>
              <a:sym typeface="Times New Roman"/>
            </a:endParaRPr>
          </a:p>
          <a:p>
            <a:pPr indent="101600" lvl="0" marL="12700" marR="415290" rtl="0" algn="l">
              <a:lnSpc>
                <a:spcPct val="116363"/>
              </a:lnSpc>
              <a:spcBef>
                <a:spcPts val="0"/>
              </a:spcBef>
              <a:spcAft>
                <a:spcPts val="0"/>
              </a:spcAft>
              <a:buNone/>
            </a:pPr>
            <a:r>
              <a:rPr b="1" i="1" lang="en-US" sz="3300">
                <a:solidFill>
                  <a:schemeClr val="dk1"/>
                </a:solidFill>
                <a:latin typeface="Garamond"/>
                <a:ea typeface="Garamond"/>
                <a:cs typeface="Garamond"/>
                <a:sym typeface="Garamond"/>
              </a:rPr>
              <a:t>Use </a:t>
            </a:r>
            <a:r>
              <a:rPr b="1" lang="en-US" sz="3200">
                <a:solidFill>
                  <a:schemeClr val="dk1"/>
                </a:solidFill>
                <a:latin typeface="Garamond"/>
                <a:ea typeface="Garamond"/>
                <a:cs typeface="Garamond"/>
                <a:sym typeface="Garamond"/>
              </a:rPr>
              <a:t>– To identify defects in the product  early in the life cycle</a:t>
            </a:r>
            <a:endParaRPr sz="3200">
              <a:solidFill>
                <a:schemeClr val="dk1"/>
              </a:solidFill>
              <a:latin typeface="Garamond"/>
              <a:ea typeface="Garamond"/>
              <a:cs typeface="Garamond"/>
              <a:sym typeface="Garamon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7" name="Shape 897"/>
        <p:cNvGrpSpPr/>
        <p:nvPr/>
      </p:nvGrpSpPr>
      <p:grpSpPr>
        <a:xfrm>
          <a:off x="0" y="0"/>
          <a:ext cx="0" cy="0"/>
          <a:chOff x="0" y="0"/>
          <a:chExt cx="0" cy="0"/>
        </a:xfrm>
      </p:grpSpPr>
      <p:sp>
        <p:nvSpPr>
          <p:cNvPr id="898" name="Google Shape;898;p45"/>
          <p:cNvSpPr txBox="1"/>
          <p:nvPr>
            <p:ph type="title"/>
          </p:nvPr>
        </p:nvSpPr>
        <p:spPr>
          <a:xfrm>
            <a:off x="3218179" y="275590"/>
            <a:ext cx="2934335"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solidFill>
                  <a:srgbClr val="000000"/>
                </a:solidFill>
              </a:rPr>
              <a:t>Validation</a:t>
            </a:r>
            <a:endParaRPr sz="6000"/>
          </a:p>
        </p:txBody>
      </p:sp>
      <p:sp>
        <p:nvSpPr>
          <p:cNvPr id="899" name="Google Shape;899;p45"/>
          <p:cNvSpPr txBox="1"/>
          <p:nvPr/>
        </p:nvSpPr>
        <p:spPr>
          <a:xfrm>
            <a:off x="1296669" y="1876277"/>
            <a:ext cx="6768465" cy="3270250"/>
          </a:xfrm>
          <a:prstGeom prst="rect">
            <a:avLst/>
          </a:prstGeom>
          <a:noFill/>
          <a:ln>
            <a:noFill/>
          </a:ln>
        </p:spPr>
        <p:txBody>
          <a:bodyPr anchorCtr="0" anchor="t" bIns="0" lIns="0" spcFirstLastPara="1" rIns="0" wrap="square" tIns="0">
            <a:spAutoFit/>
          </a:bodyPr>
          <a:lstStyle/>
          <a:p>
            <a:pPr indent="0" lvl="0" marL="12700" marR="5080" rtl="0" algn="just">
              <a:lnSpc>
                <a:spcPct val="99900"/>
              </a:lnSpc>
              <a:spcBef>
                <a:spcPts val="0"/>
              </a:spcBef>
              <a:spcAft>
                <a:spcPts val="0"/>
              </a:spcAft>
              <a:buNone/>
            </a:pPr>
            <a:r>
              <a:rPr baseline="30000" lang="en-US" sz="3300">
                <a:solidFill>
                  <a:srgbClr val="009999"/>
                </a:solidFill>
                <a:latin typeface="Noto Sans Symbols"/>
                <a:ea typeface="Noto Sans Symbols"/>
                <a:cs typeface="Noto Sans Symbols"/>
                <a:sym typeface="Noto Sans Symbols"/>
              </a:rPr>
              <a:t>ν</a:t>
            </a:r>
            <a:r>
              <a:rPr baseline="30000" lang="en-US" sz="3300">
                <a:solidFill>
                  <a:srgbClr val="009999"/>
                </a:solidFill>
                <a:latin typeface="Times New Roman"/>
                <a:ea typeface="Times New Roman"/>
                <a:cs typeface="Times New Roman"/>
                <a:sym typeface="Times New Roman"/>
              </a:rPr>
              <a:t> </a:t>
            </a:r>
            <a:r>
              <a:rPr b="1" lang="en-US" sz="3200">
                <a:solidFill>
                  <a:schemeClr val="dk1"/>
                </a:solidFill>
                <a:latin typeface="Garamond"/>
                <a:ea typeface="Garamond"/>
                <a:cs typeface="Garamond"/>
                <a:sym typeface="Garamond"/>
              </a:rPr>
              <a:t>Validation is the process confirming  that it meets the user’s requirements. It  is the actual testing.</a:t>
            </a:r>
            <a:endParaRPr sz="3200">
              <a:solidFill>
                <a:schemeClr val="dk1"/>
              </a:solidFill>
              <a:latin typeface="Garamond"/>
              <a:ea typeface="Garamond"/>
              <a:cs typeface="Garamond"/>
              <a:sym typeface="Garamond"/>
            </a:endParaRPr>
          </a:p>
          <a:p>
            <a:pPr indent="0" lvl="0" marL="0" marR="0" rtl="0" algn="l">
              <a:lnSpc>
                <a:spcPct val="100000"/>
              </a:lnSpc>
              <a:spcBef>
                <a:spcPts val="10"/>
              </a:spcBef>
              <a:spcAft>
                <a:spcPts val="0"/>
              </a:spcAft>
              <a:buNone/>
            </a:pPr>
            <a:r>
              <a:t/>
            </a:r>
            <a:endParaRPr sz="4050">
              <a:solidFill>
                <a:schemeClr val="dk1"/>
              </a:solidFill>
              <a:latin typeface="Times New Roman"/>
              <a:ea typeface="Times New Roman"/>
              <a:cs typeface="Times New Roman"/>
              <a:sym typeface="Times New Roman"/>
            </a:endParaRPr>
          </a:p>
          <a:p>
            <a:pPr indent="0" lvl="0" marL="12700" marR="597535" rtl="0" algn="l">
              <a:lnSpc>
                <a:spcPct val="116900"/>
              </a:lnSpc>
              <a:spcBef>
                <a:spcPts val="0"/>
              </a:spcBef>
              <a:spcAft>
                <a:spcPts val="0"/>
              </a:spcAft>
              <a:buNone/>
            </a:pPr>
            <a:r>
              <a:rPr b="1" i="1" lang="en-US" sz="3300">
                <a:solidFill>
                  <a:schemeClr val="dk1"/>
                </a:solidFill>
                <a:latin typeface="Garamond"/>
                <a:ea typeface="Garamond"/>
                <a:cs typeface="Garamond"/>
                <a:sym typeface="Garamond"/>
              </a:rPr>
              <a:t>Verification : Is the </a:t>
            </a:r>
            <a:r>
              <a:rPr b="1" i="1" lang="en-US" sz="3300">
                <a:solidFill>
                  <a:srgbClr val="333399"/>
                </a:solidFill>
                <a:latin typeface="Garamond"/>
                <a:ea typeface="Garamond"/>
                <a:cs typeface="Garamond"/>
                <a:sym typeface="Garamond"/>
              </a:rPr>
              <a:t>Product Right  </a:t>
            </a:r>
            <a:r>
              <a:rPr b="1" i="1" lang="en-US" sz="3300">
                <a:solidFill>
                  <a:schemeClr val="dk1"/>
                </a:solidFill>
                <a:latin typeface="Garamond"/>
                <a:ea typeface="Garamond"/>
                <a:cs typeface="Garamond"/>
                <a:sym typeface="Garamond"/>
              </a:rPr>
              <a:t>Validation	: Is it the </a:t>
            </a:r>
            <a:r>
              <a:rPr b="1" i="1" lang="en-US" sz="3300">
                <a:solidFill>
                  <a:srgbClr val="333399"/>
                </a:solidFill>
                <a:latin typeface="Garamond"/>
                <a:ea typeface="Garamond"/>
                <a:cs typeface="Garamond"/>
                <a:sym typeface="Garamond"/>
              </a:rPr>
              <a:t>Right Product</a:t>
            </a:r>
            <a:endParaRPr sz="33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10"/>
          <p:cNvSpPr txBox="1"/>
          <p:nvPr/>
        </p:nvSpPr>
        <p:spPr>
          <a:xfrm>
            <a:off x="839469" y="1571416"/>
            <a:ext cx="7229475" cy="1278890"/>
          </a:xfrm>
          <a:prstGeom prst="rect">
            <a:avLst/>
          </a:prstGeom>
          <a:noFill/>
          <a:ln>
            <a:noFill/>
          </a:ln>
        </p:spPr>
        <p:txBody>
          <a:bodyPr anchorCtr="0" anchor="t" bIns="0" lIns="0" spcFirstLastPara="1" rIns="0" wrap="square" tIns="0">
            <a:spAutoFit/>
          </a:bodyPr>
          <a:lstStyle/>
          <a:p>
            <a:pPr indent="0" lvl="0" marL="12700" marR="5080" rtl="0" algn="just">
              <a:lnSpc>
                <a:spcPct val="99900"/>
              </a:lnSpc>
              <a:spcBef>
                <a:spcPts val="0"/>
              </a:spcBef>
              <a:spcAft>
                <a:spcPts val="0"/>
              </a:spcAft>
              <a:buNone/>
            </a:pPr>
            <a:r>
              <a:rPr lang="en-US" sz="2800">
                <a:solidFill>
                  <a:schemeClr val="dk1"/>
                </a:solidFill>
                <a:latin typeface="Garamond"/>
                <a:ea typeface="Garamond"/>
                <a:cs typeface="Garamond"/>
                <a:sym typeface="Garamond"/>
              </a:rPr>
              <a:t>Software testing is a process used to identify the  correctness, completeness and quality of developed  computer software.</a:t>
            </a:r>
            <a:endParaRPr sz="2800">
              <a:solidFill>
                <a:schemeClr val="dk1"/>
              </a:solidFill>
              <a:latin typeface="Garamond"/>
              <a:ea typeface="Garamond"/>
              <a:cs typeface="Garamond"/>
              <a:sym typeface="Garamond"/>
            </a:endParaRPr>
          </a:p>
        </p:txBody>
      </p:sp>
      <p:sp>
        <p:nvSpPr>
          <p:cNvPr id="458" name="Google Shape;458;p10"/>
          <p:cNvSpPr txBox="1"/>
          <p:nvPr/>
        </p:nvSpPr>
        <p:spPr>
          <a:xfrm>
            <a:off x="839469" y="3454400"/>
            <a:ext cx="739140"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800">
                <a:solidFill>
                  <a:schemeClr val="dk1"/>
                </a:solidFill>
                <a:latin typeface="Garamond"/>
                <a:ea typeface="Garamond"/>
                <a:cs typeface="Garamond"/>
                <a:sym typeface="Garamond"/>
              </a:rPr>
              <a:t>It	is</a:t>
            </a:r>
            <a:endParaRPr sz="2800">
              <a:solidFill>
                <a:schemeClr val="dk1"/>
              </a:solidFill>
              <a:latin typeface="Garamond"/>
              <a:ea typeface="Garamond"/>
              <a:cs typeface="Garamond"/>
              <a:sym typeface="Garamond"/>
            </a:endParaRPr>
          </a:p>
        </p:txBody>
      </p:sp>
      <p:sp>
        <p:nvSpPr>
          <p:cNvPr id="459" name="Google Shape;459;p10"/>
          <p:cNvSpPr txBox="1"/>
          <p:nvPr/>
        </p:nvSpPr>
        <p:spPr>
          <a:xfrm>
            <a:off x="1827682" y="3454400"/>
            <a:ext cx="1768475"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800">
                <a:solidFill>
                  <a:schemeClr val="dk1"/>
                </a:solidFill>
                <a:latin typeface="Garamond"/>
                <a:ea typeface="Garamond"/>
                <a:cs typeface="Garamond"/>
                <a:sym typeface="Garamond"/>
              </a:rPr>
              <a:t>the	process</a:t>
            </a:r>
            <a:endParaRPr sz="2800">
              <a:solidFill>
                <a:schemeClr val="dk1"/>
              </a:solidFill>
              <a:latin typeface="Garamond"/>
              <a:ea typeface="Garamond"/>
              <a:cs typeface="Garamond"/>
              <a:sym typeface="Garamond"/>
            </a:endParaRPr>
          </a:p>
        </p:txBody>
      </p:sp>
      <p:sp>
        <p:nvSpPr>
          <p:cNvPr id="460" name="Google Shape;460;p10"/>
          <p:cNvSpPr txBox="1"/>
          <p:nvPr/>
        </p:nvSpPr>
        <p:spPr>
          <a:xfrm>
            <a:off x="3843934" y="3454400"/>
            <a:ext cx="1899920"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800">
                <a:solidFill>
                  <a:schemeClr val="dk1"/>
                </a:solidFill>
                <a:latin typeface="Garamond"/>
                <a:ea typeface="Garamond"/>
                <a:cs typeface="Garamond"/>
                <a:sym typeface="Garamond"/>
              </a:rPr>
              <a:t>of	executing</a:t>
            </a:r>
            <a:endParaRPr sz="2800">
              <a:solidFill>
                <a:schemeClr val="dk1"/>
              </a:solidFill>
              <a:latin typeface="Garamond"/>
              <a:ea typeface="Garamond"/>
              <a:cs typeface="Garamond"/>
              <a:sym typeface="Garamond"/>
            </a:endParaRPr>
          </a:p>
        </p:txBody>
      </p:sp>
      <p:sp>
        <p:nvSpPr>
          <p:cNvPr id="461" name="Google Shape;461;p10"/>
          <p:cNvSpPr txBox="1"/>
          <p:nvPr/>
        </p:nvSpPr>
        <p:spPr>
          <a:xfrm>
            <a:off x="5992825" y="3454400"/>
            <a:ext cx="2073910"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800">
                <a:solidFill>
                  <a:schemeClr val="dk1"/>
                </a:solidFill>
                <a:latin typeface="Garamond"/>
                <a:ea typeface="Garamond"/>
                <a:cs typeface="Garamond"/>
                <a:sym typeface="Garamond"/>
              </a:rPr>
              <a:t>a	program	/</a:t>
            </a:r>
            <a:endParaRPr sz="2800">
              <a:solidFill>
                <a:schemeClr val="dk1"/>
              </a:solidFill>
              <a:latin typeface="Garamond"/>
              <a:ea typeface="Garamond"/>
              <a:cs typeface="Garamond"/>
              <a:sym typeface="Garamond"/>
            </a:endParaRPr>
          </a:p>
        </p:txBody>
      </p:sp>
      <p:sp>
        <p:nvSpPr>
          <p:cNvPr id="462" name="Google Shape;462;p10"/>
          <p:cNvSpPr txBox="1"/>
          <p:nvPr/>
        </p:nvSpPr>
        <p:spPr>
          <a:xfrm>
            <a:off x="839469" y="3881120"/>
            <a:ext cx="7228205" cy="2167890"/>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800">
                <a:solidFill>
                  <a:schemeClr val="dk1"/>
                </a:solidFill>
                <a:latin typeface="Garamond"/>
                <a:ea typeface="Garamond"/>
                <a:cs typeface="Garamond"/>
                <a:sym typeface="Garamond"/>
              </a:rPr>
              <a:t>application under positive	and negative conditions  by manual or automated means. It checks for the :-</a:t>
            </a:r>
            <a:endParaRPr sz="2800">
              <a:solidFill>
                <a:schemeClr val="dk1"/>
              </a:solidFill>
              <a:latin typeface="Garamond"/>
              <a:ea typeface="Garamond"/>
              <a:cs typeface="Garamond"/>
              <a:sym typeface="Garamond"/>
            </a:endParaRPr>
          </a:p>
          <a:p>
            <a:pPr indent="-412750" lvl="0" marL="425450" marR="0" rtl="0" algn="l">
              <a:lnSpc>
                <a:spcPct val="100000"/>
              </a:lnSpc>
              <a:spcBef>
                <a:spcPts val="0"/>
              </a:spcBef>
              <a:spcAft>
                <a:spcPts val="0"/>
              </a:spcAft>
              <a:buClr>
                <a:srgbClr val="009999"/>
              </a:buClr>
              <a:buSzPts val="2800"/>
              <a:buFont typeface="Noto Sans Symbols"/>
              <a:buChar char="ϖ"/>
            </a:pPr>
            <a:r>
              <a:rPr lang="en-US" sz="2800">
                <a:solidFill>
                  <a:schemeClr val="dk1"/>
                </a:solidFill>
                <a:latin typeface="Garamond"/>
                <a:ea typeface="Garamond"/>
                <a:cs typeface="Garamond"/>
                <a:sym typeface="Garamond"/>
              </a:rPr>
              <a:t>Specification</a:t>
            </a:r>
            <a:endParaRPr sz="2800">
              <a:solidFill>
                <a:schemeClr val="dk1"/>
              </a:solidFill>
              <a:latin typeface="Garamond"/>
              <a:ea typeface="Garamond"/>
              <a:cs typeface="Garamond"/>
              <a:sym typeface="Garamond"/>
            </a:endParaRPr>
          </a:p>
          <a:p>
            <a:pPr indent="-412750" lvl="0" marL="425450" marR="0" rtl="0" algn="l">
              <a:lnSpc>
                <a:spcPct val="100000"/>
              </a:lnSpc>
              <a:spcBef>
                <a:spcPts val="0"/>
              </a:spcBef>
              <a:spcAft>
                <a:spcPts val="0"/>
              </a:spcAft>
              <a:buClr>
                <a:srgbClr val="009999"/>
              </a:buClr>
              <a:buSzPts val="2800"/>
              <a:buFont typeface="Noto Sans Symbols"/>
              <a:buChar char="ϖ"/>
            </a:pPr>
            <a:r>
              <a:rPr lang="en-US" sz="2800">
                <a:solidFill>
                  <a:schemeClr val="dk1"/>
                </a:solidFill>
                <a:latin typeface="Garamond"/>
                <a:ea typeface="Garamond"/>
                <a:cs typeface="Garamond"/>
                <a:sym typeface="Garamond"/>
              </a:rPr>
              <a:t>Functionality</a:t>
            </a:r>
            <a:endParaRPr sz="2800">
              <a:solidFill>
                <a:schemeClr val="dk1"/>
              </a:solidFill>
              <a:latin typeface="Garamond"/>
              <a:ea typeface="Garamond"/>
              <a:cs typeface="Garamond"/>
              <a:sym typeface="Garamond"/>
            </a:endParaRPr>
          </a:p>
          <a:p>
            <a:pPr indent="-412750" lvl="0" marL="425450" marR="0" rtl="0" algn="l">
              <a:lnSpc>
                <a:spcPct val="100000"/>
              </a:lnSpc>
              <a:spcBef>
                <a:spcPts val="0"/>
              </a:spcBef>
              <a:spcAft>
                <a:spcPts val="0"/>
              </a:spcAft>
              <a:buClr>
                <a:srgbClr val="009999"/>
              </a:buClr>
              <a:buSzPts val="2800"/>
              <a:buFont typeface="Noto Sans Symbols"/>
              <a:buChar char="ϖ"/>
            </a:pPr>
            <a:r>
              <a:rPr lang="en-US" sz="2800">
                <a:solidFill>
                  <a:schemeClr val="dk1"/>
                </a:solidFill>
                <a:latin typeface="Garamond"/>
                <a:ea typeface="Garamond"/>
                <a:cs typeface="Garamond"/>
                <a:sym typeface="Garamond"/>
              </a:rPr>
              <a:t>Performance</a:t>
            </a:r>
            <a:endParaRPr sz="2800">
              <a:solidFill>
                <a:schemeClr val="dk1"/>
              </a:solidFill>
              <a:latin typeface="Garamond"/>
              <a:ea typeface="Garamond"/>
              <a:cs typeface="Garamond"/>
              <a:sym typeface="Garamond"/>
            </a:endParaRPr>
          </a:p>
        </p:txBody>
      </p:sp>
      <p:sp>
        <p:nvSpPr>
          <p:cNvPr id="463" name="Google Shape;463;p10"/>
          <p:cNvSpPr txBox="1"/>
          <p:nvPr>
            <p:ph type="title"/>
          </p:nvPr>
        </p:nvSpPr>
        <p:spPr>
          <a:xfrm>
            <a:off x="2067560" y="351790"/>
            <a:ext cx="4619625"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Software Testing</a:t>
            </a:r>
            <a:endParaRPr sz="6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3" name="Shape 903"/>
        <p:cNvGrpSpPr/>
        <p:nvPr/>
      </p:nvGrpSpPr>
      <p:grpSpPr>
        <a:xfrm>
          <a:off x="0" y="0"/>
          <a:ext cx="0" cy="0"/>
          <a:chOff x="0" y="0"/>
          <a:chExt cx="0" cy="0"/>
        </a:xfrm>
      </p:grpSpPr>
      <p:sp>
        <p:nvSpPr>
          <p:cNvPr id="904" name="Google Shape;904;p46"/>
          <p:cNvSpPr/>
          <p:nvPr/>
        </p:nvSpPr>
        <p:spPr>
          <a:xfrm>
            <a:off x="1639570" y="1224280"/>
            <a:ext cx="81280" cy="0"/>
          </a:xfrm>
          <a:custGeom>
            <a:rect b="b" l="l" r="r" t="t"/>
            <a:pathLst>
              <a:path extrusionOk="0" h="120000" w="81280">
                <a:moveTo>
                  <a:pt x="0" y="0"/>
                </a:moveTo>
                <a:lnTo>
                  <a:pt x="8128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46"/>
          <p:cNvSpPr/>
          <p:nvPr/>
        </p:nvSpPr>
        <p:spPr>
          <a:xfrm>
            <a:off x="1619250" y="1230630"/>
            <a:ext cx="122555" cy="0"/>
          </a:xfrm>
          <a:custGeom>
            <a:rect b="b" l="l" r="r" t="t"/>
            <a:pathLst>
              <a:path extrusionOk="0" h="120000" w="122555">
                <a:moveTo>
                  <a:pt x="0" y="0"/>
                </a:moveTo>
                <a:lnTo>
                  <a:pt x="122484"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46"/>
          <p:cNvSpPr/>
          <p:nvPr/>
        </p:nvSpPr>
        <p:spPr>
          <a:xfrm>
            <a:off x="1604010" y="1238250"/>
            <a:ext cx="153035" cy="0"/>
          </a:xfrm>
          <a:custGeom>
            <a:rect b="b" l="l" r="r" t="t"/>
            <a:pathLst>
              <a:path extrusionOk="0" h="120000" w="153035">
                <a:moveTo>
                  <a:pt x="0" y="0"/>
                </a:moveTo>
                <a:lnTo>
                  <a:pt x="152888"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46"/>
          <p:cNvSpPr/>
          <p:nvPr/>
        </p:nvSpPr>
        <p:spPr>
          <a:xfrm>
            <a:off x="1595014" y="1244600"/>
            <a:ext cx="170815" cy="0"/>
          </a:xfrm>
          <a:custGeom>
            <a:rect b="b" l="l" r="r" t="t"/>
            <a:pathLst>
              <a:path extrusionOk="0" h="120000" w="170814">
                <a:moveTo>
                  <a:pt x="0" y="0"/>
                </a:moveTo>
                <a:lnTo>
                  <a:pt x="170676"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46"/>
          <p:cNvSpPr/>
          <p:nvPr/>
        </p:nvSpPr>
        <p:spPr>
          <a:xfrm>
            <a:off x="1584219" y="1252219"/>
            <a:ext cx="192405" cy="0"/>
          </a:xfrm>
          <a:custGeom>
            <a:rect b="b" l="l" r="r" t="t"/>
            <a:pathLst>
              <a:path extrusionOk="0" h="120000" w="192405">
                <a:moveTo>
                  <a:pt x="0" y="0"/>
                </a:moveTo>
                <a:lnTo>
                  <a:pt x="192022"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46"/>
          <p:cNvSpPr/>
          <p:nvPr/>
        </p:nvSpPr>
        <p:spPr>
          <a:xfrm>
            <a:off x="1575276" y="1259839"/>
            <a:ext cx="209550" cy="0"/>
          </a:xfrm>
          <a:custGeom>
            <a:rect b="b" l="l" r="r" t="t"/>
            <a:pathLst>
              <a:path extrusionOk="0" h="120000" w="209550">
                <a:moveTo>
                  <a:pt x="0" y="0"/>
                </a:moveTo>
                <a:lnTo>
                  <a:pt x="209073" y="0"/>
                </a:lnTo>
              </a:path>
            </a:pathLst>
          </a:custGeom>
          <a:noFill/>
          <a:ln cap="flat" cmpd="sng" w="9525">
            <a:solidFill>
              <a:srgbClr val="31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46"/>
          <p:cNvSpPr/>
          <p:nvPr/>
        </p:nvSpPr>
        <p:spPr>
          <a:xfrm>
            <a:off x="1568767" y="1266189"/>
            <a:ext cx="222885" cy="0"/>
          </a:xfrm>
          <a:custGeom>
            <a:rect b="b" l="l" r="r" t="t"/>
            <a:pathLst>
              <a:path extrusionOk="0" h="120000" w="222885">
                <a:moveTo>
                  <a:pt x="0" y="0"/>
                </a:moveTo>
                <a:lnTo>
                  <a:pt x="222408"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46"/>
          <p:cNvSpPr/>
          <p:nvPr/>
        </p:nvSpPr>
        <p:spPr>
          <a:xfrm>
            <a:off x="1562100" y="1273810"/>
            <a:ext cx="237490" cy="0"/>
          </a:xfrm>
          <a:custGeom>
            <a:rect b="b" l="l" r="r" t="t"/>
            <a:pathLst>
              <a:path extrusionOk="0" h="120000" w="237489">
                <a:moveTo>
                  <a:pt x="0" y="0"/>
                </a:moveTo>
                <a:lnTo>
                  <a:pt x="237207"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46"/>
          <p:cNvSpPr/>
          <p:nvPr/>
        </p:nvSpPr>
        <p:spPr>
          <a:xfrm>
            <a:off x="1555326" y="1281430"/>
            <a:ext cx="250190" cy="0"/>
          </a:xfrm>
          <a:custGeom>
            <a:rect b="b" l="l" r="r" t="t"/>
            <a:pathLst>
              <a:path extrusionOk="0" h="120000" w="250189">
                <a:moveTo>
                  <a:pt x="0" y="0"/>
                </a:moveTo>
                <a:lnTo>
                  <a:pt x="249907"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46"/>
          <p:cNvSpPr/>
          <p:nvPr/>
        </p:nvSpPr>
        <p:spPr>
          <a:xfrm>
            <a:off x="1550092" y="1287780"/>
            <a:ext cx="260350" cy="0"/>
          </a:xfrm>
          <a:custGeom>
            <a:rect b="b" l="l" r="r" t="t"/>
            <a:pathLst>
              <a:path extrusionOk="0" h="120000" w="260350">
                <a:moveTo>
                  <a:pt x="0" y="0"/>
                </a:moveTo>
                <a:lnTo>
                  <a:pt x="260165"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46"/>
          <p:cNvSpPr/>
          <p:nvPr/>
        </p:nvSpPr>
        <p:spPr>
          <a:xfrm>
            <a:off x="1544550" y="1295400"/>
            <a:ext cx="272415" cy="0"/>
          </a:xfrm>
          <a:custGeom>
            <a:rect b="b" l="l" r="r" t="t"/>
            <a:pathLst>
              <a:path extrusionOk="0" h="120000" w="272414">
                <a:moveTo>
                  <a:pt x="0" y="0"/>
                </a:moveTo>
                <a:lnTo>
                  <a:pt x="271803"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46"/>
          <p:cNvSpPr/>
          <p:nvPr/>
        </p:nvSpPr>
        <p:spPr>
          <a:xfrm>
            <a:off x="1539355" y="1303019"/>
            <a:ext cx="282575" cy="0"/>
          </a:xfrm>
          <a:custGeom>
            <a:rect b="b" l="l" r="r" t="t"/>
            <a:pathLst>
              <a:path extrusionOk="0" h="120000" w="282575">
                <a:moveTo>
                  <a:pt x="0" y="0"/>
                </a:moveTo>
                <a:lnTo>
                  <a:pt x="282055"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46"/>
          <p:cNvSpPr/>
          <p:nvPr/>
        </p:nvSpPr>
        <p:spPr>
          <a:xfrm>
            <a:off x="1535314" y="1309369"/>
            <a:ext cx="290195" cy="0"/>
          </a:xfrm>
          <a:custGeom>
            <a:rect b="b" l="l" r="r" t="t"/>
            <a:pathLst>
              <a:path extrusionOk="0" h="120000" w="290194">
                <a:moveTo>
                  <a:pt x="0" y="0"/>
                </a:moveTo>
                <a:lnTo>
                  <a:pt x="290137"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46"/>
          <p:cNvSpPr/>
          <p:nvPr/>
        </p:nvSpPr>
        <p:spPr>
          <a:xfrm>
            <a:off x="1530465" y="1316989"/>
            <a:ext cx="299720" cy="0"/>
          </a:xfrm>
          <a:custGeom>
            <a:rect b="b" l="l" r="r" t="t"/>
            <a:pathLst>
              <a:path extrusionOk="0" h="120000" w="299719">
                <a:moveTo>
                  <a:pt x="0" y="0"/>
                </a:moveTo>
                <a:lnTo>
                  <a:pt x="299498"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46"/>
          <p:cNvSpPr/>
          <p:nvPr/>
        </p:nvSpPr>
        <p:spPr>
          <a:xfrm>
            <a:off x="1525616" y="1324610"/>
            <a:ext cx="309245" cy="0"/>
          </a:xfrm>
          <a:custGeom>
            <a:rect b="b" l="l" r="r" t="t"/>
            <a:pathLst>
              <a:path extrusionOk="0" h="120000" w="309244">
                <a:moveTo>
                  <a:pt x="0" y="0"/>
                </a:moveTo>
                <a:lnTo>
                  <a:pt x="308792"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46"/>
          <p:cNvSpPr/>
          <p:nvPr/>
        </p:nvSpPr>
        <p:spPr>
          <a:xfrm>
            <a:off x="1522094" y="1330960"/>
            <a:ext cx="315595" cy="0"/>
          </a:xfrm>
          <a:custGeom>
            <a:rect b="b" l="l" r="r" t="t"/>
            <a:pathLst>
              <a:path extrusionOk="0" h="120000" w="315594">
                <a:moveTo>
                  <a:pt x="0" y="0"/>
                </a:moveTo>
                <a:lnTo>
                  <a:pt x="315595"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46"/>
          <p:cNvSpPr/>
          <p:nvPr/>
        </p:nvSpPr>
        <p:spPr>
          <a:xfrm>
            <a:off x="1518285" y="1338580"/>
            <a:ext cx="323215" cy="0"/>
          </a:xfrm>
          <a:custGeom>
            <a:rect b="b" l="l" r="r" t="t"/>
            <a:pathLst>
              <a:path extrusionOk="0" h="120000" w="323214">
                <a:moveTo>
                  <a:pt x="0" y="0"/>
                </a:moveTo>
                <a:lnTo>
                  <a:pt x="323214"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p46"/>
          <p:cNvSpPr/>
          <p:nvPr/>
        </p:nvSpPr>
        <p:spPr>
          <a:xfrm>
            <a:off x="1514855" y="1346200"/>
            <a:ext cx="330200" cy="0"/>
          </a:xfrm>
          <a:custGeom>
            <a:rect b="b" l="l" r="r" t="t"/>
            <a:pathLst>
              <a:path extrusionOk="0" h="120000" w="330200">
                <a:moveTo>
                  <a:pt x="0" y="0"/>
                </a:moveTo>
                <a:lnTo>
                  <a:pt x="330091"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46"/>
          <p:cNvSpPr/>
          <p:nvPr/>
        </p:nvSpPr>
        <p:spPr>
          <a:xfrm>
            <a:off x="1512316" y="1352550"/>
            <a:ext cx="335915" cy="0"/>
          </a:xfrm>
          <a:custGeom>
            <a:rect b="b" l="l" r="r" t="t"/>
            <a:pathLst>
              <a:path extrusionOk="0" h="120000" w="335914">
                <a:moveTo>
                  <a:pt x="0" y="0"/>
                </a:moveTo>
                <a:lnTo>
                  <a:pt x="335352"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46"/>
          <p:cNvSpPr/>
          <p:nvPr/>
        </p:nvSpPr>
        <p:spPr>
          <a:xfrm>
            <a:off x="1509267" y="1360169"/>
            <a:ext cx="342265" cy="0"/>
          </a:xfrm>
          <a:custGeom>
            <a:rect b="b" l="l" r="r" t="t"/>
            <a:pathLst>
              <a:path extrusionOk="0" h="120000" w="342264">
                <a:moveTo>
                  <a:pt x="0" y="0"/>
                </a:moveTo>
                <a:lnTo>
                  <a:pt x="341708"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46"/>
          <p:cNvSpPr/>
          <p:nvPr/>
        </p:nvSpPr>
        <p:spPr>
          <a:xfrm>
            <a:off x="1506219" y="1367789"/>
            <a:ext cx="348615" cy="0"/>
          </a:xfrm>
          <a:custGeom>
            <a:rect b="b" l="l" r="r" t="t"/>
            <a:pathLst>
              <a:path extrusionOk="0" h="120000" w="348614">
                <a:moveTo>
                  <a:pt x="0" y="0"/>
                </a:moveTo>
                <a:lnTo>
                  <a:pt x="348273"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46"/>
          <p:cNvSpPr/>
          <p:nvPr/>
        </p:nvSpPr>
        <p:spPr>
          <a:xfrm>
            <a:off x="1503680" y="1374139"/>
            <a:ext cx="354330" cy="0"/>
          </a:xfrm>
          <a:custGeom>
            <a:rect b="b" l="l" r="r" t="t"/>
            <a:pathLst>
              <a:path extrusionOk="0" h="120000" w="354330">
                <a:moveTo>
                  <a:pt x="0" y="0"/>
                </a:moveTo>
                <a:lnTo>
                  <a:pt x="353743"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46"/>
          <p:cNvSpPr/>
          <p:nvPr/>
        </p:nvSpPr>
        <p:spPr>
          <a:xfrm>
            <a:off x="1500632" y="1381760"/>
            <a:ext cx="360680" cy="0"/>
          </a:xfrm>
          <a:custGeom>
            <a:rect b="b" l="l" r="r" t="t"/>
            <a:pathLst>
              <a:path extrusionOk="0" h="120000" w="360680">
                <a:moveTo>
                  <a:pt x="0" y="0"/>
                </a:moveTo>
                <a:lnTo>
                  <a:pt x="360553"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46"/>
          <p:cNvSpPr/>
          <p:nvPr/>
        </p:nvSpPr>
        <p:spPr>
          <a:xfrm>
            <a:off x="1498091" y="1388744"/>
            <a:ext cx="366395" cy="0"/>
          </a:xfrm>
          <a:custGeom>
            <a:rect b="b" l="l" r="r" t="t"/>
            <a:pathLst>
              <a:path extrusionOk="0" h="120000" w="366394">
                <a:moveTo>
                  <a:pt x="0" y="0"/>
                </a:moveTo>
                <a:lnTo>
                  <a:pt x="366268"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46"/>
          <p:cNvSpPr/>
          <p:nvPr/>
        </p:nvSpPr>
        <p:spPr>
          <a:xfrm>
            <a:off x="1495044" y="1395730"/>
            <a:ext cx="372745" cy="0"/>
          </a:xfrm>
          <a:custGeom>
            <a:rect b="b" l="l" r="r" t="t"/>
            <a:pathLst>
              <a:path extrusionOk="0" h="120000" w="372744">
                <a:moveTo>
                  <a:pt x="0" y="0"/>
                </a:moveTo>
                <a:lnTo>
                  <a:pt x="372453"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46"/>
          <p:cNvSpPr/>
          <p:nvPr/>
        </p:nvSpPr>
        <p:spPr>
          <a:xfrm>
            <a:off x="1492250" y="1403350"/>
            <a:ext cx="377190" cy="0"/>
          </a:xfrm>
          <a:custGeom>
            <a:rect b="b" l="l" r="r" t="t"/>
            <a:pathLst>
              <a:path extrusionOk="0" h="120000" w="377189">
                <a:moveTo>
                  <a:pt x="0" y="0"/>
                </a:moveTo>
                <a:lnTo>
                  <a:pt x="377040"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46"/>
          <p:cNvSpPr/>
          <p:nvPr/>
        </p:nvSpPr>
        <p:spPr>
          <a:xfrm>
            <a:off x="1490133" y="1409700"/>
            <a:ext cx="381000" cy="0"/>
          </a:xfrm>
          <a:custGeom>
            <a:rect b="b" l="l" r="r" t="t"/>
            <a:pathLst>
              <a:path extrusionOk="0" h="120000" w="381000">
                <a:moveTo>
                  <a:pt x="0" y="0"/>
                </a:moveTo>
                <a:lnTo>
                  <a:pt x="380651"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46"/>
          <p:cNvSpPr/>
          <p:nvPr/>
        </p:nvSpPr>
        <p:spPr>
          <a:xfrm>
            <a:off x="1487593" y="1417319"/>
            <a:ext cx="385445" cy="0"/>
          </a:xfrm>
          <a:custGeom>
            <a:rect b="b" l="l" r="r" t="t"/>
            <a:pathLst>
              <a:path extrusionOk="0" h="120000" w="385444">
                <a:moveTo>
                  <a:pt x="0" y="0"/>
                </a:moveTo>
                <a:lnTo>
                  <a:pt x="384984"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46"/>
          <p:cNvSpPr/>
          <p:nvPr/>
        </p:nvSpPr>
        <p:spPr>
          <a:xfrm>
            <a:off x="1485675" y="1424939"/>
            <a:ext cx="389255" cy="0"/>
          </a:xfrm>
          <a:custGeom>
            <a:rect b="b" l="l" r="r" t="t"/>
            <a:pathLst>
              <a:path extrusionOk="0" h="120000" w="389255">
                <a:moveTo>
                  <a:pt x="0" y="0"/>
                </a:moveTo>
                <a:lnTo>
                  <a:pt x="388694"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3" name="Google Shape;933;p46"/>
          <p:cNvSpPr/>
          <p:nvPr/>
        </p:nvSpPr>
        <p:spPr>
          <a:xfrm>
            <a:off x="1484181" y="1431925"/>
            <a:ext cx="391795" cy="0"/>
          </a:xfrm>
          <a:custGeom>
            <a:rect b="b" l="l" r="r" t="t"/>
            <a:pathLst>
              <a:path extrusionOk="0" h="120000" w="391794">
                <a:moveTo>
                  <a:pt x="0" y="0"/>
                </a:moveTo>
                <a:lnTo>
                  <a:pt x="391682"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46"/>
          <p:cNvSpPr/>
          <p:nvPr/>
        </p:nvSpPr>
        <p:spPr>
          <a:xfrm>
            <a:off x="1482388" y="1438910"/>
            <a:ext cx="395605" cy="0"/>
          </a:xfrm>
          <a:custGeom>
            <a:rect b="b" l="l" r="r" t="t"/>
            <a:pathLst>
              <a:path extrusionOk="0" h="120000" w="395605">
                <a:moveTo>
                  <a:pt x="0" y="0"/>
                </a:moveTo>
                <a:lnTo>
                  <a:pt x="395464"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p46"/>
          <p:cNvSpPr/>
          <p:nvPr/>
        </p:nvSpPr>
        <p:spPr>
          <a:xfrm>
            <a:off x="1480222" y="1446530"/>
            <a:ext cx="400050" cy="0"/>
          </a:xfrm>
          <a:custGeom>
            <a:rect b="b" l="l" r="r" t="t"/>
            <a:pathLst>
              <a:path extrusionOk="0" h="120000" w="400050">
                <a:moveTo>
                  <a:pt x="0" y="0"/>
                </a:moveTo>
                <a:lnTo>
                  <a:pt x="400012"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46"/>
          <p:cNvSpPr/>
          <p:nvPr/>
        </p:nvSpPr>
        <p:spPr>
          <a:xfrm>
            <a:off x="1478354" y="1453514"/>
            <a:ext cx="403860" cy="0"/>
          </a:xfrm>
          <a:custGeom>
            <a:rect b="b" l="l" r="r" t="t"/>
            <a:pathLst>
              <a:path extrusionOk="0" h="120000" w="403860">
                <a:moveTo>
                  <a:pt x="0" y="0"/>
                </a:moveTo>
                <a:lnTo>
                  <a:pt x="403864"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46"/>
          <p:cNvSpPr/>
          <p:nvPr/>
        </p:nvSpPr>
        <p:spPr>
          <a:xfrm>
            <a:off x="1476113" y="1460500"/>
            <a:ext cx="408305" cy="0"/>
          </a:xfrm>
          <a:custGeom>
            <a:rect b="b" l="l" r="r" t="t"/>
            <a:pathLst>
              <a:path extrusionOk="0" h="120000" w="408305">
                <a:moveTo>
                  <a:pt x="0" y="0"/>
                </a:moveTo>
                <a:lnTo>
                  <a:pt x="408143"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46"/>
          <p:cNvSpPr/>
          <p:nvPr/>
        </p:nvSpPr>
        <p:spPr>
          <a:xfrm>
            <a:off x="1474328" y="1468119"/>
            <a:ext cx="412115" cy="0"/>
          </a:xfrm>
          <a:custGeom>
            <a:rect b="b" l="l" r="r" t="t"/>
            <a:pathLst>
              <a:path extrusionOk="0" h="120000" w="412114">
                <a:moveTo>
                  <a:pt x="0" y="0"/>
                </a:moveTo>
                <a:lnTo>
                  <a:pt x="411621"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46"/>
          <p:cNvSpPr/>
          <p:nvPr/>
        </p:nvSpPr>
        <p:spPr>
          <a:xfrm>
            <a:off x="1472917" y="1475105"/>
            <a:ext cx="414655" cy="0"/>
          </a:xfrm>
          <a:custGeom>
            <a:rect b="b" l="l" r="r" t="t"/>
            <a:pathLst>
              <a:path extrusionOk="0" h="120000" w="414655">
                <a:moveTo>
                  <a:pt x="0" y="0"/>
                </a:moveTo>
                <a:lnTo>
                  <a:pt x="414443"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46"/>
          <p:cNvSpPr/>
          <p:nvPr/>
        </p:nvSpPr>
        <p:spPr>
          <a:xfrm>
            <a:off x="1471224" y="1482089"/>
            <a:ext cx="417830" cy="0"/>
          </a:xfrm>
          <a:custGeom>
            <a:rect b="b" l="l" r="r" t="t"/>
            <a:pathLst>
              <a:path extrusionOk="0" h="120000" w="417830">
                <a:moveTo>
                  <a:pt x="0" y="0"/>
                </a:moveTo>
                <a:lnTo>
                  <a:pt x="417666"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1" name="Google Shape;941;p46"/>
          <p:cNvSpPr/>
          <p:nvPr/>
        </p:nvSpPr>
        <p:spPr>
          <a:xfrm>
            <a:off x="1470236" y="1490980"/>
            <a:ext cx="419734" cy="0"/>
          </a:xfrm>
          <a:custGeom>
            <a:rect b="b" l="l" r="r" t="t"/>
            <a:pathLst>
              <a:path extrusionOk="0" h="120000" w="419735">
                <a:moveTo>
                  <a:pt x="0" y="0"/>
                </a:moveTo>
                <a:lnTo>
                  <a:pt x="419456" y="0"/>
                </a:lnTo>
              </a:path>
            </a:pathLst>
          </a:custGeom>
          <a:noFill/>
          <a:ln cap="flat" cmpd="sng" w="9525">
            <a:solidFill>
              <a:srgbClr val="27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46"/>
          <p:cNvSpPr/>
          <p:nvPr/>
        </p:nvSpPr>
        <p:spPr>
          <a:xfrm>
            <a:off x="1470942" y="1487169"/>
            <a:ext cx="418465" cy="0"/>
          </a:xfrm>
          <a:custGeom>
            <a:rect b="b" l="l" r="r" t="t"/>
            <a:pathLst>
              <a:path extrusionOk="0" h="120000" w="418464">
                <a:moveTo>
                  <a:pt x="0" y="0"/>
                </a:moveTo>
                <a:lnTo>
                  <a:pt x="418149" y="0"/>
                </a:lnTo>
              </a:path>
            </a:pathLst>
          </a:custGeom>
          <a:noFill/>
          <a:ln cap="flat" cmpd="sng" w="9525">
            <a:solidFill>
              <a:srgbClr val="27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46"/>
          <p:cNvSpPr/>
          <p:nvPr/>
        </p:nvSpPr>
        <p:spPr>
          <a:xfrm>
            <a:off x="1468755" y="1496694"/>
            <a:ext cx="422909" cy="0"/>
          </a:xfrm>
          <a:custGeom>
            <a:rect b="b" l="l" r="r" t="t"/>
            <a:pathLst>
              <a:path extrusionOk="0" h="120000" w="422910">
                <a:moveTo>
                  <a:pt x="0" y="0"/>
                </a:moveTo>
                <a:lnTo>
                  <a:pt x="422341"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46"/>
          <p:cNvSpPr/>
          <p:nvPr/>
        </p:nvSpPr>
        <p:spPr>
          <a:xfrm>
            <a:off x="1467485" y="1503680"/>
            <a:ext cx="424815" cy="0"/>
          </a:xfrm>
          <a:custGeom>
            <a:rect b="b" l="l" r="r" t="t"/>
            <a:pathLst>
              <a:path extrusionOk="0" h="120000" w="424814">
                <a:moveTo>
                  <a:pt x="0" y="0"/>
                </a:moveTo>
                <a:lnTo>
                  <a:pt x="424815"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46"/>
          <p:cNvSpPr/>
          <p:nvPr/>
        </p:nvSpPr>
        <p:spPr>
          <a:xfrm>
            <a:off x="1466278" y="1507489"/>
            <a:ext cx="427355" cy="7620"/>
          </a:xfrm>
          <a:custGeom>
            <a:rect b="b" l="l" r="r" t="t"/>
            <a:pathLst>
              <a:path extrusionOk="0" h="7619" w="427355">
                <a:moveTo>
                  <a:pt x="426021" y="0"/>
                </a:moveTo>
                <a:lnTo>
                  <a:pt x="1206" y="0"/>
                </a:lnTo>
                <a:lnTo>
                  <a:pt x="571" y="3810"/>
                </a:lnTo>
                <a:lnTo>
                  <a:pt x="0" y="7620"/>
                </a:lnTo>
                <a:lnTo>
                  <a:pt x="192341" y="7620"/>
                </a:lnTo>
                <a:lnTo>
                  <a:pt x="197421" y="6350"/>
                </a:lnTo>
                <a:lnTo>
                  <a:pt x="199961" y="3810"/>
                </a:lnTo>
                <a:lnTo>
                  <a:pt x="203771" y="3810"/>
                </a:lnTo>
                <a:lnTo>
                  <a:pt x="212661" y="2539"/>
                </a:lnTo>
                <a:lnTo>
                  <a:pt x="426422" y="2539"/>
                </a:lnTo>
                <a:lnTo>
                  <a:pt x="426021" y="0"/>
                </a:lnTo>
                <a:close/>
              </a:path>
              <a:path extrusionOk="0" h="7619" w="427355">
                <a:moveTo>
                  <a:pt x="426422" y="2539"/>
                </a:moveTo>
                <a:lnTo>
                  <a:pt x="212661" y="2539"/>
                </a:lnTo>
                <a:lnTo>
                  <a:pt x="222821" y="3810"/>
                </a:lnTo>
                <a:lnTo>
                  <a:pt x="229171" y="6350"/>
                </a:lnTo>
                <a:lnTo>
                  <a:pt x="232981" y="7620"/>
                </a:lnTo>
                <a:lnTo>
                  <a:pt x="427224" y="7620"/>
                </a:lnTo>
                <a:lnTo>
                  <a:pt x="426422" y="2539"/>
                </a:lnTo>
                <a:close/>
              </a:path>
            </a:pathLst>
          </a:custGeom>
          <a:solidFill>
            <a:srgbClr val="26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46"/>
          <p:cNvSpPr/>
          <p:nvPr/>
        </p:nvSpPr>
        <p:spPr>
          <a:xfrm>
            <a:off x="1465325" y="1515110"/>
            <a:ext cx="429259" cy="6350"/>
          </a:xfrm>
          <a:custGeom>
            <a:rect b="b" l="l" r="r" t="t"/>
            <a:pathLst>
              <a:path extrusionOk="0" h="6350" w="429260">
                <a:moveTo>
                  <a:pt x="193294" y="0"/>
                </a:moveTo>
                <a:lnTo>
                  <a:pt x="952" y="0"/>
                </a:lnTo>
                <a:lnTo>
                  <a:pt x="0" y="6350"/>
                </a:lnTo>
                <a:lnTo>
                  <a:pt x="185674" y="6350"/>
                </a:lnTo>
                <a:lnTo>
                  <a:pt x="189484" y="2539"/>
                </a:lnTo>
                <a:lnTo>
                  <a:pt x="193294" y="0"/>
                </a:lnTo>
                <a:close/>
              </a:path>
              <a:path extrusionOk="0" h="6350" w="429260">
                <a:moveTo>
                  <a:pt x="428177" y="0"/>
                </a:moveTo>
                <a:lnTo>
                  <a:pt x="233934" y="0"/>
                </a:lnTo>
                <a:lnTo>
                  <a:pt x="241554" y="5079"/>
                </a:lnTo>
                <a:lnTo>
                  <a:pt x="242824" y="6350"/>
                </a:lnTo>
                <a:lnTo>
                  <a:pt x="429179" y="6350"/>
                </a:lnTo>
                <a:lnTo>
                  <a:pt x="428177" y="0"/>
                </a:lnTo>
                <a:close/>
              </a:path>
            </a:pathLst>
          </a:custGeom>
          <a:solidFill>
            <a:srgbClr val="25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46"/>
          <p:cNvSpPr/>
          <p:nvPr/>
        </p:nvSpPr>
        <p:spPr>
          <a:xfrm>
            <a:off x="1464183" y="1521460"/>
            <a:ext cx="431800" cy="7620"/>
          </a:xfrm>
          <a:custGeom>
            <a:rect b="b" l="l" r="r" t="t"/>
            <a:pathLst>
              <a:path extrusionOk="0" h="7619" w="431800">
                <a:moveTo>
                  <a:pt x="186817" y="0"/>
                </a:moveTo>
                <a:lnTo>
                  <a:pt x="1143" y="0"/>
                </a:lnTo>
                <a:lnTo>
                  <a:pt x="0" y="7619"/>
                </a:lnTo>
                <a:lnTo>
                  <a:pt x="180467" y="7619"/>
                </a:lnTo>
                <a:lnTo>
                  <a:pt x="184277" y="2539"/>
                </a:lnTo>
                <a:lnTo>
                  <a:pt x="186817" y="0"/>
                </a:lnTo>
                <a:close/>
              </a:path>
              <a:path extrusionOk="0" h="7619" w="431800">
                <a:moveTo>
                  <a:pt x="430322" y="0"/>
                </a:moveTo>
                <a:lnTo>
                  <a:pt x="243967" y="0"/>
                </a:lnTo>
                <a:lnTo>
                  <a:pt x="250317" y="6350"/>
                </a:lnTo>
                <a:lnTo>
                  <a:pt x="251163" y="7619"/>
                </a:lnTo>
                <a:lnTo>
                  <a:pt x="431525" y="7619"/>
                </a:lnTo>
                <a:lnTo>
                  <a:pt x="430322" y="0"/>
                </a:lnTo>
                <a:close/>
              </a:path>
            </a:pathLst>
          </a:custGeom>
          <a:solidFill>
            <a:srgbClr val="25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8" name="Google Shape;948;p46"/>
          <p:cNvSpPr/>
          <p:nvPr/>
        </p:nvSpPr>
        <p:spPr>
          <a:xfrm>
            <a:off x="1463039" y="1529080"/>
            <a:ext cx="433705" cy="7620"/>
          </a:xfrm>
          <a:custGeom>
            <a:rect b="b" l="l" r="r" t="t"/>
            <a:pathLst>
              <a:path extrusionOk="0" h="7619" w="433705">
                <a:moveTo>
                  <a:pt x="181610" y="0"/>
                </a:moveTo>
                <a:lnTo>
                  <a:pt x="1143" y="0"/>
                </a:lnTo>
                <a:lnTo>
                  <a:pt x="0" y="7620"/>
                </a:lnTo>
                <a:lnTo>
                  <a:pt x="175260" y="7620"/>
                </a:lnTo>
                <a:lnTo>
                  <a:pt x="177800" y="2540"/>
                </a:lnTo>
                <a:lnTo>
                  <a:pt x="181610" y="0"/>
                </a:lnTo>
                <a:close/>
              </a:path>
              <a:path extrusionOk="0" h="7619" w="433705">
                <a:moveTo>
                  <a:pt x="432668" y="0"/>
                </a:moveTo>
                <a:lnTo>
                  <a:pt x="252306" y="0"/>
                </a:lnTo>
                <a:lnTo>
                  <a:pt x="254000" y="2540"/>
                </a:lnTo>
                <a:lnTo>
                  <a:pt x="257810" y="6350"/>
                </a:lnTo>
                <a:lnTo>
                  <a:pt x="258572" y="7620"/>
                </a:lnTo>
                <a:lnTo>
                  <a:pt x="433689" y="7620"/>
                </a:lnTo>
                <a:lnTo>
                  <a:pt x="433070" y="2540"/>
                </a:lnTo>
                <a:lnTo>
                  <a:pt x="432668" y="0"/>
                </a:lnTo>
                <a:close/>
              </a:path>
            </a:pathLst>
          </a:custGeom>
          <a:solidFill>
            <a:srgbClr val="25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9" name="Google Shape;949;p46"/>
          <p:cNvSpPr/>
          <p:nvPr/>
        </p:nvSpPr>
        <p:spPr>
          <a:xfrm>
            <a:off x="1462087" y="1536700"/>
            <a:ext cx="435609" cy="6350"/>
          </a:xfrm>
          <a:custGeom>
            <a:rect b="b" l="l" r="r" t="t"/>
            <a:pathLst>
              <a:path extrusionOk="0" h="6350" w="435610">
                <a:moveTo>
                  <a:pt x="176212" y="0"/>
                </a:moveTo>
                <a:lnTo>
                  <a:pt x="952" y="0"/>
                </a:lnTo>
                <a:lnTo>
                  <a:pt x="0" y="6350"/>
                </a:lnTo>
                <a:lnTo>
                  <a:pt x="172910" y="6350"/>
                </a:lnTo>
                <a:lnTo>
                  <a:pt x="173672" y="5079"/>
                </a:lnTo>
                <a:lnTo>
                  <a:pt x="176212" y="0"/>
                </a:lnTo>
                <a:close/>
              </a:path>
              <a:path extrusionOk="0" h="6350" w="435610">
                <a:moveTo>
                  <a:pt x="434642" y="0"/>
                </a:moveTo>
                <a:lnTo>
                  <a:pt x="259524" y="0"/>
                </a:lnTo>
                <a:lnTo>
                  <a:pt x="262572" y="5079"/>
                </a:lnTo>
                <a:lnTo>
                  <a:pt x="263207" y="6350"/>
                </a:lnTo>
                <a:lnTo>
                  <a:pt x="435416" y="6350"/>
                </a:lnTo>
                <a:lnTo>
                  <a:pt x="434642"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p46"/>
          <p:cNvSpPr/>
          <p:nvPr/>
        </p:nvSpPr>
        <p:spPr>
          <a:xfrm>
            <a:off x="1460944" y="1543050"/>
            <a:ext cx="437515" cy="7620"/>
          </a:xfrm>
          <a:custGeom>
            <a:rect b="b" l="l" r="r" t="t"/>
            <a:pathLst>
              <a:path extrusionOk="0" h="7619" w="437514">
                <a:moveTo>
                  <a:pt x="174053" y="0"/>
                </a:moveTo>
                <a:lnTo>
                  <a:pt x="1143" y="0"/>
                </a:lnTo>
                <a:lnTo>
                  <a:pt x="0" y="7620"/>
                </a:lnTo>
                <a:lnTo>
                  <a:pt x="169735" y="7620"/>
                </a:lnTo>
                <a:lnTo>
                  <a:pt x="171005" y="5079"/>
                </a:lnTo>
                <a:lnTo>
                  <a:pt x="174053" y="0"/>
                </a:lnTo>
                <a:close/>
              </a:path>
              <a:path extrusionOk="0" h="7619" w="437514">
                <a:moveTo>
                  <a:pt x="436559" y="0"/>
                </a:moveTo>
                <a:lnTo>
                  <a:pt x="264350" y="0"/>
                </a:lnTo>
                <a:lnTo>
                  <a:pt x="268160" y="7620"/>
                </a:lnTo>
                <a:lnTo>
                  <a:pt x="437488" y="7620"/>
                </a:lnTo>
                <a:lnTo>
                  <a:pt x="436559"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46"/>
          <p:cNvSpPr/>
          <p:nvPr/>
        </p:nvSpPr>
        <p:spPr>
          <a:xfrm>
            <a:off x="1459801" y="1550669"/>
            <a:ext cx="440055" cy="7620"/>
          </a:xfrm>
          <a:custGeom>
            <a:rect b="b" l="l" r="r" t="t"/>
            <a:pathLst>
              <a:path extrusionOk="0" h="7619" w="440055">
                <a:moveTo>
                  <a:pt x="170878" y="0"/>
                </a:moveTo>
                <a:lnTo>
                  <a:pt x="1143" y="0"/>
                </a:lnTo>
                <a:lnTo>
                  <a:pt x="0" y="7619"/>
                </a:lnTo>
                <a:lnTo>
                  <a:pt x="168223" y="7619"/>
                </a:lnTo>
                <a:lnTo>
                  <a:pt x="169608" y="2539"/>
                </a:lnTo>
                <a:lnTo>
                  <a:pt x="170878" y="0"/>
                </a:lnTo>
                <a:close/>
              </a:path>
              <a:path extrusionOk="0" h="7619" w="440055">
                <a:moveTo>
                  <a:pt x="438631" y="0"/>
                </a:moveTo>
                <a:lnTo>
                  <a:pt x="269303" y="0"/>
                </a:lnTo>
                <a:lnTo>
                  <a:pt x="269938" y="1269"/>
                </a:lnTo>
                <a:lnTo>
                  <a:pt x="272478" y="7619"/>
                </a:lnTo>
                <a:lnTo>
                  <a:pt x="439560" y="7619"/>
                </a:lnTo>
                <a:lnTo>
                  <a:pt x="438631" y="0"/>
                </a:lnTo>
                <a:close/>
              </a:path>
            </a:pathLst>
          </a:custGeom>
          <a:solidFill>
            <a:srgbClr val="248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46"/>
          <p:cNvSpPr/>
          <p:nvPr/>
        </p:nvSpPr>
        <p:spPr>
          <a:xfrm>
            <a:off x="1458849" y="1558289"/>
            <a:ext cx="441325" cy="6350"/>
          </a:xfrm>
          <a:custGeom>
            <a:rect b="b" l="l" r="r" t="t"/>
            <a:pathLst>
              <a:path extrusionOk="0" h="6350" w="441325">
                <a:moveTo>
                  <a:pt x="169175" y="0"/>
                </a:moveTo>
                <a:lnTo>
                  <a:pt x="952" y="0"/>
                </a:lnTo>
                <a:lnTo>
                  <a:pt x="0" y="6350"/>
                </a:lnTo>
                <a:lnTo>
                  <a:pt x="167443" y="6350"/>
                </a:lnTo>
                <a:lnTo>
                  <a:pt x="169175" y="0"/>
                </a:lnTo>
                <a:close/>
              </a:path>
              <a:path extrusionOk="0" h="6350" w="441325">
                <a:moveTo>
                  <a:pt x="440513" y="0"/>
                </a:moveTo>
                <a:lnTo>
                  <a:pt x="273430" y="0"/>
                </a:lnTo>
                <a:lnTo>
                  <a:pt x="275970" y="6350"/>
                </a:lnTo>
                <a:lnTo>
                  <a:pt x="441287" y="6350"/>
                </a:lnTo>
                <a:lnTo>
                  <a:pt x="440513"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p46"/>
          <p:cNvSpPr/>
          <p:nvPr/>
        </p:nvSpPr>
        <p:spPr>
          <a:xfrm>
            <a:off x="1457705" y="1564639"/>
            <a:ext cx="443865" cy="7620"/>
          </a:xfrm>
          <a:custGeom>
            <a:rect b="b" l="l" r="r" t="t"/>
            <a:pathLst>
              <a:path extrusionOk="0" h="7619" w="443864">
                <a:moveTo>
                  <a:pt x="168586" y="0"/>
                </a:moveTo>
                <a:lnTo>
                  <a:pt x="1143" y="0"/>
                </a:lnTo>
                <a:lnTo>
                  <a:pt x="0" y="7620"/>
                </a:lnTo>
                <a:lnTo>
                  <a:pt x="165353" y="7620"/>
                </a:lnTo>
                <a:lnTo>
                  <a:pt x="167894" y="2539"/>
                </a:lnTo>
                <a:lnTo>
                  <a:pt x="168586" y="0"/>
                </a:lnTo>
                <a:close/>
              </a:path>
              <a:path extrusionOk="0" h="7619" w="443864">
                <a:moveTo>
                  <a:pt x="442430" y="0"/>
                </a:moveTo>
                <a:lnTo>
                  <a:pt x="277113" y="0"/>
                </a:lnTo>
                <a:lnTo>
                  <a:pt x="279654" y="7620"/>
                </a:lnTo>
                <a:lnTo>
                  <a:pt x="443360" y="7620"/>
                </a:lnTo>
                <a:lnTo>
                  <a:pt x="442430"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46"/>
          <p:cNvSpPr/>
          <p:nvPr/>
        </p:nvSpPr>
        <p:spPr>
          <a:xfrm>
            <a:off x="1456563" y="1572260"/>
            <a:ext cx="445770" cy="7620"/>
          </a:xfrm>
          <a:custGeom>
            <a:rect b="b" l="l" r="r" t="t"/>
            <a:pathLst>
              <a:path extrusionOk="0" h="7619" w="445769">
                <a:moveTo>
                  <a:pt x="166496" y="0"/>
                </a:moveTo>
                <a:lnTo>
                  <a:pt x="1142" y="0"/>
                </a:lnTo>
                <a:lnTo>
                  <a:pt x="0" y="7619"/>
                </a:lnTo>
                <a:lnTo>
                  <a:pt x="163533" y="7619"/>
                </a:lnTo>
                <a:lnTo>
                  <a:pt x="165227" y="2539"/>
                </a:lnTo>
                <a:lnTo>
                  <a:pt x="166496" y="0"/>
                </a:lnTo>
                <a:close/>
              </a:path>
              <a:path extrusionOk="0" h="7619" w="445769">
                <a:moveTo>
                  <a:pt x="444503" y="0"/>
                </a:moveTo>
                <a:lnTo>
                  <a:pt x="280797" y="0"/>
                </a:lnTo>
                <a:lnTo>
                  <a:pt x="283336" y="7619"/>
                </a:lnTo>
                <a:lnTo>
                  <a:pt x="445432" y="7619"/>
                </a:lnTo>
                <a:lnTo>
                  <a:pt x="444503" y="0"/>
                </a:lnTo>
                <a:close/>
              </a:path>
            </a:pathLst>
          </a:custGeom>
          <a:solidFill>
            <a:srgbClr val="23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5" name="Google Shape;955;p46"/>
          <p:cNvSpPr/>
          <p:nvPr/>
        </p:nvSpPr>
        <p:spPr>
          <a:xfrm>
            <a:off x="1455610" y="1578610"/>
            <a:ext cx="447675" cy="7620"/>
          </a:xfrm>
          <a:custGeom>
            <a:rect b="b" l="l" r="r" t="t"/>
            <a:pathLst>
              <a:path extrusionOk="0" h="7619" w="447675">
                <a:moveTo>
                  <a:pt x="164909" y="0"/>
                </a:moveTo>
                <a:lnTo>
                  <a:pt x="1142" y="0"/>
                </a:lnTo>
                <a:lnTo>
                  <a:pt x="0" y="7619"/>
                </a:lnTo>
                <a:lnTo>
                  <a:pt x="162369" y="7619"/>
                </a:lnTo>
                <a:lnTo>
                  <a:pt x="164909" y="0"/>
                </a:lnTo>
                <a:close/>
              </a:path>
              <a:path extrusionOk="0" h="7619" w="447675">
                <a:moveTo>
                  <a:pt x="446229" y="0"/>
                </a:moveTo>
                <a:lnTo>
                  <a:pt x="283866" y="0"/>
                </a:lnTo>
                <a:lnTo>
                  <a:pt x="286406" y="7619"/>
                </a:lnTo>
                <a:lnTo>
                  <a:pt x="447085" y="7619"/>
                </a:lnTo>
                <a:lnTo>
                  <a:pt x="446849" y="5079"/>
                </a:lnTo>
                <a:lnTo>
                  <a:pt x="446229"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46"/>
          <p:cNvSpPr/>
          <p:nvPr/>
        </p:nvSpPr>
        <p:spPr>
          <a:xfrm>
            <a:off x="1454855" y="1586230"/>
            <a:ext cx="448945" cy="7620"/>
          </a:xfrm>
          <a:custGeom>
            <a:rect b="b" l="l" r="r" t="t"/>
            <a:pathLst>
              <a:path extrusionOk="0" h="7619" w="448944">
                <a:moveTo>
                  <a:pt x="163124" y="0"/>
                </a:moveTo>
                <a:lnTo>
                  <a:pt x="754" y="0"/>
                </a:lnTo>
                <a:lnTo>
                  <a:pt x="564" y="1270"/>
                </a:lnTo>
                <a:lnTo>
                  <a:pt x="0" y="7620"/>
                </a:lnTo>
                <a:lnTo>
                  <a:pt x="160901" y="7620"/>
                </a:lnTo>
                <a:lnTo>
                  <a:pt x="161854" y="3810"/>
                </a:lnTo>
                <a:lnTo>
                  <a:pt x="163124" y="0"/>
                </a:lnTo>
                <a:close/>
              </a:path>
              <a:path extrusionOk="0" h="7619" w="448944">
                <a:moveTo>
                  <a:pt x="447840" y="0"/>
                </a:moveTo>
                <a:lnTo>
                  <a:pt x="287161" y="0"/>
                </a:lnTo>
                <a:lnTo>
                  <a:pt x="287584" y="1270"/>
                </a:lnTo>
                <a:lnTo>
                  <a:pt x="289171" y="7620"/>
                </a:lnTo>
                <a:lnTo>
                  <a:pt x="448549" y="7620"/>
                </a:lnTo>
                <a:lnTo>
                  <a:pt x="447840" y="0"/>
                </a:lnTo>
                <a:close/>
              </a:path>
            </a:pathLst>
          </a:custGeom>
          <a:solidFill>
            <a:srgbClr val="22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46"/>
          <p:cNvSpPr/>
          <p:nvPr/>
        </p:nvSpPr>
        <p:spPr>
          <a:xfrm>
            <a:off x="1454178" y="1593850"/>
            <a:ext cx="450215" cy="7620"/>
          </a:xfrm>
          <a:custGeom>
            <a:rect b="b" l="l" r="r" t="t"/>
            <a:pathLst>
              <a:path extrusionOk="0" h="7619" w="450214">
                <a:moveTo>
                  <a:pt x="161579" y="0"/>
                </a:moveTo>
                <a:lnTo>
                  <a:pt x="677" y="0"/>
                </a:lnTo>
                <a:lnTo>
                  <a:pt x="0" y="7620"/>
                </a:lnTo>
                <a:lnTo>
                  <a:pt x="159810" y="7620"/>
                </a:lnTo>
                <a:lnTo>
                  <a:pt x="159991" y="6350"/>
                </a:lnTo>
                <a:lnTo>
                  <a:pt x="161579" y="0"/>
                </a:lnTo>
                <a:close/>
              </a:path>
              <a:path extrusionOk="0" h="7619" w="450214">
                <a:moveTo>
                  <a:pt x="449226" y="0"/>
                </a:moveTo>
                <a:lnTo>
                  <a:pt x="289849" y="0"/>
                </a:lnTo>
                <a:lnTo>
                  <a:pt x="290801" y="3810"/>
                </a:lnTo>
                <a:lnTo>
                  <a:pt x="291278" y="7620"/>
                </a:lnTo>
                <a:lnTo>
                  <a:pt x="449935" y="7620"/>
                </a:lnTo>
                <a:lnTo>
                  <a:pt x="449226"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46"/>
          <p:cNvSpPr/>
          <p:nvPr/>
        </p:nvSpPr>
        <p:spPr>
          <a:xfrm>
            <a:off x="1453613" y="1604010"/>
            <a:ext cx="160655" cy="0"/>
          </a:xfrm>
          <a:custGeom>
            <a:rect b="b" l="l" r="r" t="t"/>
            <a:pathLst>
              <a:path extrusionOk="0" h="120000" w="160655">
                <a:moveTo>
                  <a:pt x="0" y="0"/>
                </a:moveTo>
                <a:lnTo>
                  <a:pt x="160556"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46"/>
          <p:cNvSpPr/>
          <p:nvPr/>
        </p:nvSpPr>
        <p:spPr>
          <a:xfrm>
            <a:off x="1745297" y="1604010"/>
            <a:ext cx="160020" cy="0"/>
          </a:xfrm>
          <a:custGeom>
            <a:rect b="b" l="l" r="r" t="t"/>
            <a:pathLst>
              <a:path extrusionOk="0" h="120000" w="160019">
                <a:moveTo>
                  <a:pt x="0" y="0"/>
                </a:moveTo>
                <a:lnTo>
                  <a:pt x="159407"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46"/>
          <p:cNvSpPr/>
          <p:nvPr/>
        </p:nvSpPr>
        <p:spPr>
          <a:xfrm>
            <a:off x="1453218" y="1612264"/>
            <a:ext cx="160020" cy="0"/>
          </a:xfrm>
          <a:custGeom>
            <a:rect b="b" l="l" r="r" t="t"/>
            <a:pathLst>
              <a:path extrusionOk="0" h="120000" w="160019">
                <a:moveTo>
                  <a:pt x="0" y="0"/>
                </a:moveTo>
                <a:lnTo>
                  <a:pt x="159681"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46"/>
          <p:cNvSpPr/>
          <p:nvPr/>
        </p:nvSpPr>
        <p:spPr>
          <a:xfrm>
            <a:off x="1453557" y="1608455"/>
            <a:ext cx="160020" cy="0"/>
          </a:xfrm>
          <a:custGeom>
            <a:rect b="b" l="l" r="r" t="t"/>
            <a:pathLst>
              <a:path extrusionOk="0" h="120000" w="160019">
                <a:moveTo>
                  <a:pt x="0" y="0"/>
                </a:moveTo>
                <a:lnTo>
                  <a:pt x="159433"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p46"/>
          <p:cNvSpPr/>
          <p:nvPr/>
        </p:nvSpPr>
        <p:spPr>
          <a:xfrm>
            <a:off x="1746250" y="1611630"/>
            <a:ext cx="159385" cy="0"/>
          </a:xfrm>
          <a:custGeom>
            <a:rect b="b" l="l" r="r" t="t"/>
            <a:pathLst>
              <a:path extrusionOk="0" h="120000" w="159385">
                <a:moveTo>
                  <a:pt x="0" y="0"/>
                </a:moveTo>
                <a:lnTo>
                  <a:pt x="159163"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p46"/>
          <p:cNvSpPr/>
          <p:nvPr/>
        </p:nvSpPr>
        <p:spPr>
          <a:xfrm>
            <a:off x="1452428" y="1621155"/>
            <a:ext cx="160020" cy="0"/>
          </a:xfrm>
          <a:custGeom>
            <a:rect b="b" l="l" r="r" t="t"/>
            <a:pathLst>
              <a:path extrusionOk="0" h="120000" w="160019">
                <a:moveTo>
                  <a:pt x="0" y="0"/>
                </a:moveTo>
                <a:lnTo>
                  <a:pt x="160023"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46"/>
          <p:cNvSpPr/>
          <p:nvPr/>
        </p:nvSpPr>
        <p:spPr>
          <a:xfrm>
            <a:off x="1452767" y="1617344"/>
            <a:ext cx="160655" cy="0"/>
          </a:xfrm>
          <a:custGeom>
            <a:rect b="b" l="l" r="r" t="t"/>
            <a:pathLst>
              <a:path extrusionOk="0" h="120000" w="160655">
                <a:moveTo>
                  <a:pt x="0" y="0"/>
                </a:moveTo>
                <a:lnTo>
                  <a:pt x="160132"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46"/>
          <p:cNvSpPr/>
          <p:nvPr/>
        </p:nvSpPr>
        <p:spPr>
          <a:xfrm>
            <a:off x="1748084" y="1620519"/>
            <a:ext cx="158115" cy="0"/>
          </a:xfrm>
          <a:custGeom>
            <a:rect b="b" l="l" r="r" t="t"/>
            <a:pathLst>
              <a:path extrusionOk="0" h="120000" w="158114">
                <a:moveTo>
                  <a:pt x="0" y="0"/>
                </a:moveTo>
                <a:lnTo>
                  <a:pt x="157801"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p46"/>
          <p:cNvSpPr/>
          <p:nvPr/>
        </p:nvSpPr>
        <p:spPr>
          <a:xfrm>
            <a:off x="1747361" y="1616710"/>
            <a:ext cx="158750" cy="0"/>
          </a:xfrm>
          <a:custGeom>
            <a:rect b="b" l="l" r="r" t="t"/>
            <a:pathLst>
              <a:path extrusionOk="0" h="120000" w="158750">
                <a:moveTo>
                  <a:pt x="0" y="0"/>
                </a:moveTo>
                <a:lnTo>
                  <a:pt x="158170"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46"/>
          <p:cNvSpPr/>
          <p:nvPr/>
        </p:nvSpPr>
        <p:spPr>
          <a:xfrm>
            <a:off x="1451694" y="1621789"/>
            <a:ext cx="455295" cy="7620"/>
          </a:xfrm>
          <a:custGeom>
            <a:rect b="b" l="l" r="r" t="t"/>
            <a:pathLst>
              <a:path extrusionOk="0" h="7619" w="455294">
                <a:moveTo>
                  <a:pt x="160607" y="0"/>
                </a:moveTo>
                <a:lnTo>
                  <a:pt x="677" y="0"/>
                </a:lnTo>
                <a:lnTo>
                  <a:pt x="0" y="7620"/>
                </a:lnTo>
                <a:lnTo>
                  <a:pt x="158814" y="7620"/>
                </a:lnTo>
                <a:lnTo>
                  <a:pt x="160607" y="0"/>
                </a:lnTo>
                <a:close/>
              </a:path>
              <a:path extrusionOk="0" h="7619" w="455294">
                <a:moveTo>
                  <a:pt x="454309" y="0"/>
                </a:moveTo>
                <a:lnTo>
                  <a:pt x="296671" y="0"/>
                </a:lnTo>
                <a:lnTo>
                  <a:pt x="298365" y="7620"/>
                </a:lnTo>
                <a:lnTo>
                  <a:pt x="455018" y="7620"/>
                </a:lnTo>
                <a:lnTo>
                  <a:pt x="454309" y="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46"/>
          <p:cNvSpPr/>
          <p:nvPr/>
        </p:nvSpPr>
        <p:spPr>
          <a:xfrm>
            <a:off x="1451017" y="1629410"/>
            <a:ext cx="456565" cy="7620"/>
          </a:xfrm>
          <a:custGeom>
            <a:rect b="b" l="l" r="r" t="t"/>
            <a:pathLst>
              <a:path extrusionOk="0" h="7619" w="456564">
                <a:moveTo>
                  <a:pt x="159492" y="0"/>
                </a:moveTo>
                <a:lnTo>
                  <a:pt x="677" y="0"/>
                </a:lnTo>
                <a:lnTo>
                  <a:pt x="0" y="7619"/>
                </a:lnTo>
                <a:lnTo>
                  <a:pt x="157699" y="7619"/>
                </a:lnTo>
                <a:lnTo>
                  <a:pt x="159492" y="0"/>
                </a:lnTo>
                <a:close/>
              </a:path>
              <a:path extrusionOk="0" h="7619" w="456564">
                <a:moveTo>
                  <a:pt x="455695" y="0"/>
                </a:moveTo>
                <a:lnTo>
                  <a:pt x="299042" y="0"/>
                </a:lnTo>
                <a:lnTo>
                  <a:pt x="300736" y="7619"/>
                </a:lnTo>
                <a:lnTo>
                  <a:pt x="456404" y="7619"/>
                </a:lnTo>
                <a:lnTo>
                  <a:pt x="455695"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46"/>
          <p:cNvSpPr/>
          <p:nvPr/>
        </p:nvSpPr>
        <p:spPr>
          <a:xfrm>
            <a:off x="1450509" y="1642745"/>
            <a:ext cx="157480" cy="0"/>
          </a:xfrm>
          <a:custGeom>
            <a:rect b="b" l="l" r="r" t="t"/>
            <a:pathLst>
              <a:path extrusionOk="0" h="120000" w="157480">
                <a:moveTo>
                  <a:pt x="0" y="0"/>
                </a:moveTo>
                <a:lnTo>
                  <a:pt x="157098"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46"/>
          <p:cNvSpPr/>
          <p:nvPr/>
        </p:nvSpPr>
        <p:spPr>
          <a:xfrm>
            <a:off x="1450847" y="1638935"/>
            <a:ext cx="157480" cy="0"/>
          </a:xfrm>
          <a:custGeom>
            <a:rect b="b" l="l" r="r" t="t"/>
            <a:pathLst>
              <a:path extrusionOk="0" h="120000" w="157480">
                <a:moveTo>
                  <a:pt x="0" y="0"/>
                </a:moveTo>
                <a:lnTo>
                  <a:pt x="157420"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46"/>
          <p:cNvSpPr/>
          <p:nvPr/>
        </p:nvSpPr>
        <p:spPr>
          <a:xfrm>
            <a:off x="1752600" y="1642745"/>
            <a:ext cx="155575" cy="0"/>
          </a:xfrm>
          <a:custGeom>
            <a:rect b="b" l="l" r="r" t="t"/>
            <a:pathLst>
              <a:path extrusionOk="0" h="120000" w="155575">
                <a:moveTo>
                  <a:pt x="0" y="0"/>
                </a:moveTo>
                <a:lnTo>
                  <a:pt x="15512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2" name="Google Shape;972;p46"/>
          <p:cNvSpPr/>
          <p:nvPr/>
        </p:nvSpPr>
        <p:spPr>
          <a:xfrm>
            <a:off x="1752317" y="1639570"/>
            <a:ext cx="155575" cy="0"/>
          </a:xfrm>
          <a:custGeom>
            <a:rect b="b" l="l" r="r" t="t"/>
            <a:pathLst>
              <a:path extrusionOk="0" h="120000" w="155575">
                <a:moveTo>
                  <a:pt x="0" y="0"/>
                </a:moveTo>
                <a:lnTo>
                  <a:pt x="155276"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p46"/>
          <p:cNvSpPr/>
          <p:nvPr/>
        </p:nvSpPr>
        <p:spPr>
          <a:xfrm>
            <a:off x="1751894" y="1637664"/>
            <a:ext cx="155575" cy="0"/>
          </a:xfrm>
          <a:custGeom>
            <a:rect b="b" l="l" r="r" t="t"/>
            <a:pathLst>
              <a:path extrusionOk="0" h="120000" w="155575">
                <a:moveTo>
                  <a:pt x="0" y="0"/>
                </a:moveTo>
                <a:lnTo>
                  <a:pt x="155586"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46"/>
          <p:cNvSpPr/>
          <p:nvPr/>
        </p:nvSpPr>
        <p:spPr>
          <a:xfrm>
            <a:off x="1450198" y="1647825"/>
            <a:ext cx="156845" cy="0"/>
          </a:xfrm>
          <a:custGeom>
            <a:rect b="b" l="l" r="r" t="t"/>
            <a:pathLst>
              <a:path extrusionOk="0" h="120000" w="156844">
                <a:moveTo>
                  <a:pt x="0" y="0"/>
                </a:moveTo>
                <a:lnTo>
                  <a:pt x="156844"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46"/>
          <p:cNvSpPr/>
          <p:nvPr/>
        </p:nvSpPr>
        <p:spPr>
          <a:xfrm>
            <a:off x="1450396" y="1644014"/>
            <a:ext cx="157480" cy="0"/>
          </a:xfrm>
          <a:custGeom>
            <a:rect b="b" l="l" r="r" t="t"/>
            <a:pathLst>
              <a:path extrusionOk="0" h="120000" w="157480">
                <a:moveTo>
                  <a:pt x="0" y="0"/>
                </a:moveTo>
                <a:lnTo>
                  <a:pt x="15707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46"/>
          <p:cNvSpPr/>
          <p:nvPr/>
        </p:nvSpPr>
        <p:spPr>
          <a:xfrm>
            <a:off x="1752600" y="1647189"/>
            <a:ext cx="155575" cy="0"/>
          </a:xfrm>
          <a:custGeom>
            <a:rect b="b" l="l" r="r" t="t"/>
            <a:pathLst>
              <a:path extrusionOk="0" h="120000" w="155575">
                <a:moveTo>
                  <a:pt x="0" y="0"/>
                </a:moveTo>
                <a:lnTo>
                  <a:pt x="15548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46"/>
          <p:cNvSpPr/>
          <p:nvPr/>
        </p:nvSpPr>
        <p:spPr>
          <a:xfrm>
            <a:off x="1449719" y="1654810"/>
            <a:ext cx="157480" cy="0"/>
          </a:xfrm>
          <a:custGeom>
            <a:rect b="b" l="l" r="r" t="t"/>
            <a:pathLst>
              <a:path extrusionOk="0" h="120000" w="157480">
                <a:moveTo>
                  <a:pt x="0" y="0"/>
                </a:moveTo>
                <a:lnTo>
                  <a:pt x="156972"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46"/>
          <p:cNvSpPr/>
          <p:nvPr/>
        </p:nvSpPr>
        <p:spPr>
          <a:xfrm>
            <a:off x="1752600" y="1654810"/>
            <a:ext cx="156210" cy="0"/>
          </a:xfrm>
          <a:custGeom>
            <a:rect b="b" l="l" r="r" t="t"/>
            <a:pathLst>
              <a:path extrusionOk="0" h="120000" w="156210">
                <a:moveTo>
                  <a:pt x="0" y="0"/>
                </a:moveTo>
                <a:lnTo>
                  <a:pt x="155804"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46"/>
          <p:cNvSpPr/>
          <p:nvPr/>
        </p:nvSpPr>
        <p:spPr>
          <a:xfrm>
            <a:off x="1449436" y="1664970"/>
            <a:ext cx="156210" cy="0"/>
          </a:xfrm>
          <a:custGeom>
            <a:rect b="b" l="l" r="r" t="t"/>
            <a:pathLst>
              <a:path extrusionOk="0" h="120000" w="156209">
                <a:moveTo>
                  <a:pt x="0" y="0"/>
                </a:moveTo>
                <a:lnTo>
                  <a:pt x="155785"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0" name="Google Shape;980;p46"/>
          <p:cNvSpPr/>
          <p:nvPr/>
        </p:nvSpPr>
        <p:spPr>
          <a:xfrm>
            <a:off x="1449606" y="1661160"/>
            <a:ext cx="156210" cy="0"/>
          </a:xfrm>
          <a:custGeom>
            <a:rect b="b" l="l" r="r" t="t"/>
            <a:pathLst>
              <a:path extrusionOk="0" h="120000" w="156209">
                <a:moveTo>
                  <a:pt x="0" y="0"/>
                </a:moveTo>
                <a:lnTo>
                  <a:pt x="155956"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46"/>
          <p:cNvSpPr/>
          <p:nvPr/>
        </p:nvSpPr>
        <p:spPr>
          <a:xfrm>
            <a:off x="1752600" y="1662429"/>
            <a:ext cx="156210" cy="0"/>
          </a:xfrm>
          <a:custGeom>
            <a:rect b="b" l="l" r="r" t="t"/>
            <a:pathLst>
              <a:path extrusionOk="0" h="120000" w="156210">
                <a:moveTo>
                  <a:pt x="0" y="0"/>
                </a:moveTo>
                <a:lnTo>
                  <a:pt x="156128"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46"/>
          <p:cNvSpPr/>
          <p:nvPr/>
        </p:nvSpPr>
        <p:spPr>
          <a:xfrm>
            <a:off x="1449098" y="1668779"/>
            <a:ext cx="156210" cy="0"/>
          </a:xfrm>
          <a:custGeom>
            <a:rect b="b" l="l" r="r" t="t"/>
            <a:pathLst>
              <a:path extrusionOk="0" h="120000" w="156209">
                <a:moveTo>
                  <a:pt x="0" y="0"/>
                </a:moveTo>
                <a:lnTo>
                  <a:pt x="156124"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46"/>
          <p:cNvSpPr/>
          <p:nvPr/>
        </p:nvSpPr>
        <p:spPr>
          <a:xfrm>
            <a:off x="1752888" y="1669414"/>
            <a:ext cx="156210" cy="0"/>
          </a:xfrm>
          <a:custGeom>
            <a:rect b="b" l="l" r="r" t="t"/>
            <a:pathLst>
              <a:path extrusionOk="0" h="120000" w="156210">
                <a:moveTo>
                  <a:pt x="0" y="0"/>
                </a:moveTo>
                <a:lnTo>
                  <a:pt x="155975"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46"/>
          <p:cNvSpPr/>
          <p:nvPr/>
        </p:nvSpPr>
        <p:spPr>
          <a:xfrm>
            <a:off x="1752600" y="1665604"/>
            <a:ext cx="156210" cy="0"/>
          </a:xfrm>
          <a:custGeom>
            <a:rect b="b" l="l" r="r" t="t"/>
            <a:pathLst>
              <a:path extrusionOk="0" h="120000" w="156210">
                <a:moveTo>
                  <a:pt x="0" y="0"/>
                </a:moveTo>
                <a:lnTo>
                  <a:pt x="156101"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46"/>
          <p:cNvSpPr/>
          <p:nvPr/>
        </p:nvSpPr>
        <p:spPr>
          <a:xfrm>
            <a:off x="1448759" y="1676400"/>
            <a:ext cx="156210" cy="0"/>
          </a:xfrm>
          <a:custGeom>
            <a:rect b="b" l="l" r="r" t="t"/>
            <a:pathLst>
              <a:path extrusionOk="0" h="120000" w="156209">
                <a:moveTo>
                  <a:pt x="0" y="0"/>
                </a:moveTo>
                <a:lnTo>
                  <a:pt x="156116"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46"/>
          <p:cNvSpPr/>
          <p:nvPr/>
        </p:nvSpPr>
        <p:spPr>
          <a:xfrm>
            <a:off x="1753177" y="1676400"/>
            <a:ext cx="156210" cy="0"/>
          </a:xfrm>
          <a:custGeom>
            <a:rect b="b" l="l" r="r" t="t"/>
            <a:pathLst>
              <a:path extrusionOk="0" h="120000" w="156210">
                <a:moveTo>
                  <a:pt x="0" y="0"/>
                </a:moveTo>
                <a:lnTo>
                  <a:pt x="156146"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46"/>
          <p:cNvSpPr/>
          <p:nvPr/>
        </p:nvSpPr>
        <p:spPr>
          <a:xfrm>
            <a:off x="1448420" y="1684020"/>
            <a:ext cx="156210" cy="0"/>
          </a:xfrm>
          <a:custGeom>
            <a:rect b="b" l="l" r="r" t="t"/>
            <a:pathLst>
              <a:path extrusionOk="0" h="120000" w="156209">
                <a:moveTo>
                  <a:pt x="0" y="0"/>
                </a:moveTo>
                <a:lnTo>
                  <a:pt x="156108"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46"/>
          <p:cNvSpPr/>
          <p:nvPr/>
        </p:nvSpPr>
        <p:spPr>
          <a:xfrm>
            <a:off x="1753870" y="1684020"/>
            <a:ext cx="156210" cy="0"/>
          </a:xfrm>
          <a:custGeom>
            <a:rect b="b" l="l" r="r" t="t"/>
            <a:pathLst>
              <a:path extrusionOk="0" h="120000" w="156210">
                <a:moveTo>
                  <a:pt x="0" y="0"/>
                </a:moveTo>
                <a:lnTo>
                  <a:pt x="155777"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46"/>
          <p:cNvSpPr/>
          <p:nvPr/>
        </p:nvSpPr>
        <p:spPr>
          <a:xfrm>
            <a:off x="1448138" y="1690370"/>
            <a:ext cx="156210" cy="0"/>
          </a:xfrm>
          <a:custGeom>
            <a:rect b="b" l="l" r="r" t="t"/>
            <a:pathLst>
              <a:path extrusionOk="0" h="120000" w="156209">
                <a:moveTo>
                  <a:pt x="0" y="0"/>
                </a:moveTo>
                <a:lnTo>
                  <a:pt x="156102"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46"/>
          <p:cNvSpPr/>
          <p:nvPr/>
        </p:nvSpPr>
        <p:spPr>
          <a:xfrm>
            <a:off x="1754447" y="1690370"/>
            <a:ext cx="155575" cy="0"/>
          </a:xfrm>
          <a:custGeom>
            <a:rect b="b" l="l" r="r" t="t"/>
            <a:pathLst>
              <a:path extrusionOk="0" h="120000" w="155575">
                <a:moveTo>
                  <a:pt x="0" y="0"/>
                </a:moveTo>
                <a:lnTo>
                  <a:pt x="15547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46"/>
          <p:cNvSpPr/>
          <p:nvPr/>
        </p:nvSpPr>
        <p:spPr>
          <a:xfrm>
            <a:off x="1447800" y="1697989"/>
            <a:ext cx="156210" cy="0"/>
          </a:xfrm>
          <a:custGeom>
            <a:rect b="b" l="l" r="r" t="t"/>
            <a:pathLst>
              <a:path extrusionOk="0" h="120000" w="156209">
                <a:moveTo>
                  <a:pt x="0" y="0"/>
                </a:moveTo>
                <a:lnTo>
                  <a:pt x="156094"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46"/>
          <p:cNvSpPr/>
          <p:nvPr/>
        </p:nvSpPr>
        <p:spPr>
          <a:xfrm>
            <a:off x="1755378" y="1699895"/>
            <a:ext cx="154940" cy="0"/>
          </a:xfrm>
          <a:custGeom>
            <a:rect b="b" l="l" r="r" t="t"/>
            <a:pathLst>
              <a:path extrusionOk="0" h="120000" w="154939">
                <a:moveTo>
                  <a:pt x="0" y="0"/>
                </a:moveTo>
                <a:lnTo>
                  <a:pt x="154740"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46"/>
          <p:cNvSpPr/>
          <p:nvPr/>
        </p:nvSpPr>
        <p:spPr>
          <a:xfrm>
            <a:off x="1755219" y="1696085"/>
            <a:ext cx="154940" cy="0"/>
          </a:xfrm>
          <a:custGeom>
            <a:rect b="b" l="l" r="r" t="t"/>
            <a:pathLst>
              <a:path extrusionOk="0" h="120000" w="154939">
                <a:moveTo>
                  <a:pt x="0" y="0"/>
                </a:moveTo>
                <a:lnTo>
                  <a:pt x="15477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46"/>
          <p:cNvSpPr/>
          <p:nvPr/>
        </p:nvSpPr>
        <p:spPr>
          <a:xfrm>
            <a:off x="1447800" y="1705610"/>
            <a:ext cx="156210" cy="0"/>
          </a:xfrm>
          <a:custGeom>
            <a:rect b="b" l="l" r="r" t="t"/>
            <a:pathLst>
              <a:path extrusionOk="0" h="120000" w="156209">
                <a:moveTo>
                  <a:pt x="0" y="0"/>
                </a:moveTo>
                <a:lnTo>
                  <a:pt x="155748"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46"/>
          <p:cNvSpPr/>
          <p:nvPr/>
        </p:nvSpPr>
        <p:spPr>
          <a:xfrm>
            <a:off x="1755457" y="1705610"/>
            <a:ext cx="154940" cy="0"/>
          </a:xfrm>
          <a:custGeom>
            <a:rect b="b" l="l" r="r" t="t"/>
            <a:pathLst>
              <a:path extrusionOk="0" h="120000" w="154939">
                <a:moveTo>
                  <a:pt x="0" y="0"/>
                </a:moveTo>
                <a:lnTo>
                  <a:pt x="15485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46"/>
          <p:cNvSpPr/>
          <p:nvPr/>
        </p:nvSpPr>
        <p:spPr>
          <a:xfrm>
            <a:off x="1447800" y="1711960"/>
            <a:ext cx="155575" cy="0"/>
          </a:xfrm>
          <a:custGeom>
            <a:rect b="b" l="l" r="r" t="t"/>
            <a:pathLst>
              <a:path extrusionOk="0" h="120000" w="155575">
                <a:moveTo>
                  <a:pt x="0" y="0"/>
                </a:moveTo>
                <a:lnTo>
                  <a:pt x="15545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46"/>
          <p:cNvSpPr/>
          <p:nvPr/>
        </p:nvSpPr>
        <p:spPr>
          <a:xfrm>
            <a:off x="1755722" y="1711960"/>
            <a:ext cx="154940" cy="0"/>
          </a:xfrm>
          <a:custGeom>
            <a:rect b="b" l="l" r="r" t="t"/>
            <a:pathLst>
              <a:path extrusionOk="0" h="120000" w="154939">
                <a:moveTo>
                  <a:pt x="0" y="0"/>
                </a:moveTo>
                <a:lnTo>
                  <a:pt x="154720"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46"/>
          <p:cNvSpPr/>
          <p:nvPr/>
        </p:nvSpPr>
        <p:spPr>
          <a:xfrm>
            <a:off x="1447800" y="1721485"/>
            <a:ext cx="154940" cy="0"/>
          </a:xfrm>
          <a:custGeom>
            <a:rect b="b" l="l" r="r" t="t"/>
            <a:pathLst>
              <a:path extrusionOk="0" h="120000" w="154940">
                <a:moveTo>
                  <a:pt x="0" y="0"/>
                </a:moveTo>
                <a:lnTo>
                  <a:pt x="154940"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46"/>
          <p:cNvSpPr/>
          <p:nvPr/>
        </p:nvSpPr>
        <p:spPr>
          <a:xfrm>
            <a:off x="1447800" y="1717675"/>
            <a:ext cx="155575" cy="0"/>
          </a:xfrm>
          <a:custGeom>
            <a:rect b="b" l="l" r="r" t="t"/>
            <a:pathLst>
              <a:path extrusionOk="0" h="120000" w="155575">
                <a:moveTo>
                  <a:pt x="0" y="0"/>
                </a:moveTo>
                <a:lnTo>
                  <a:pt x="155026"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p46"/>
          <p:cNvSpPr/>
          <p:nvPr/>
        </p:nvSpPr>
        <p:spPr>
          <a:xfrm>
            <a:off x="1756039" y="1719579"/>
            <a:ext cx="154940" cy="0"/>
          </a:xfrm>
          <a:custGeom>
            <a:rect b="b" l="l" r="r" t="t"/>
            <a:pathLst>
              <a:path extrusionOk="0" h="120000" w="154939">
                <a:moveTo>
                  <a:pt x="0" y="0"/>
                </a:moveTo>
                <a:lnTo>
                  <a:pt x="154558"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46"/>
          <p:cNvSpPr/>
          <p:nvPr/>
        </p:nvSpPr>
        <p:spPr>
          <a:xfrm>
            <a:off x="1447800" y="1726564"/>
            <a:ext cx="154940" cy="0"/>
          </a:xfrm>
          <a:custGeom>
            <a:rect b="b" l="l" r="r" t="t"/>
            <a:pathLst>
              <a:path extrusionOk="0" h="120000" w="154940">
                <a:moveTo>
                  <a:pt x="0" y="0"/>
                </a:moveTo>
                <a:lnTo>
                  <a:pt x="154940"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46"/>
          <p:cNvSpPr/>
          <p:nvPr/>
        </p:nvSpPr>
        <p:spPr>
          <a:xfrm>
            <a:off x="1756357" y="1726564"/>
            <a:ext cx="154940" cy="0"/>
          </a:xfrm>
          <a:custGeom>
            <a:rect b="b" l="l" r="r" t="t"/>
            <a:pathLst>
              <a:path extrusionOk="0" h="120000" w="154939">
                <a:moveTo>
                  <a:pt x="0" y="0"/>
                </a:moveTo>
                <a:lnTo>
                  <a:pt x="154370"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46"/>
          <p:cNvSpPr/>
          <p:nvPr/>
        </p:nvSpPr>
        <p:spPr>
          <a:xfrm>
            <a:off x="1447800" y="1733550"/>
            <a:ext cx="154940" cy="0"/>
          </a:xfrm>
          <a:custGeom>
            <a:rect b="b" l="l" r="r" t="t"/>
            <a:pathLst>
              <a:path extrusionOk="0" h="120000" w="154940">
                <a:moveTo>
                  <a:pt x="0" y="0"/>
                </a:moveTo>
                <a:lnTo>
                  <a:pt x="15494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46"/>
          <p:cNvSpPr/>
          <p:nvPr/>
        </p:nvSpPr>
        <p:spPr>
          <a:xfrm>
            <a:off x="1756400" y="1733550"/>
            <a:ext cx="154940" cy="0"/>
          </a:xfrm>
          <a:custGeom>
            <a:rect b="b" l="l" r="r" t="t"/>
            <a:pathLst>
              <a:path extrusionOk="0" h="120000" w="154939">
                <a:moveTo>
                  <a:pt x="0" y="0"/>
                </a:moveTo>
                <a:lnTo>
                  <a:pt x="154482"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46"/>
          <p:cNvSpPr/>
          <p:nvPr/>
        </p:nvSpPr>
        <p:spPr>
          <a:xfrm>
            <a:off x="1447800" y="1741170"/>
            <a:ext cx="154940" cy="0"/>
          </a:xfrm>
          <a:custGeom>
            <a:rect b="b" l="l" r="r" t="t"/>
            <a:pathLst>
              <a:path extrusionOk="0" h="120000" w="154940">
                <a:moveTo>
                  <a:pt x="0" y="0"/>
                </a:moveTo>
                <a:lnTo>
                  <a:pt x="154940"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46"/>
          <p:cNvSpPr/>
          <p:nvPr/>
        </p:nvSpPr>
        <p:spPr>
          <a:xfrm>
            <a:off x="1756395" y="1741170"/>
            <a:ext cx="154940" cy="0"/>
          </a:xfrm>
          <a:custGeom>
            <a:rect b="b" l="l" r="r" t="t"/>
            <a:pathLst>
              <a:path extrusionOk="0" h="120000" w="154939">
                <a:moveTo>
                  <a:pt x="0" y="0"/>
                </a:moveTo>
                <a:lnTo>
                  <a:pt x="154643"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p46"/>
          <p:cNvSpPr/>
          <p:nvPr/>
        </p:nvSpPr>
        <p:spPr>
          <a:xfrm>
            <a:off x="1447800" y="1747520"/>
            <a:ext cx="154940" cy="0"/>
          </a:xfrm>
          <a:custGeom>
            <a:rect b="b" l="l" r="r" t="t"/>
            <a:pathLst>
              <a:path extrusionOk="0" h="120000" w="154940">
                <a:moveTo>
                  <a:pt x="0" y="0"/>
                </a:moveTo>
                <a:lnTo>
                  <a:pt x="154940"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46"/>
          <p:cNvSpPr/>
          <p:nvPr/>
        </p:nvSpPr>
        <p:spPr>
          <a:xfrm>
            <a:off x="1756390" y="1747520"/>
            <a:ext cx="154940" cy="0"/>
          </a:xfrm>
          <a:custGeom>
            <a:rect b="b" l="l" r="r" t="t"/>
            <a:pathLst>
              <a:path extrusionOk="0" h="120000" w="154939">
                <a:moveTo>
                  <a:pt x="0" y="0"/>
                </a:moveTo>
                <a:lnTo>
                  <a:pt x="154778"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46"/>
          <p:cNvSpPr/>
          <p:nvPr/>
        </p:nvSpPr>
        <p:spPr>
          <a:xfrm>
            <a:off x="1447800" y="1755139"/>
            <a:ext cx="154940" cy="0"/>
          </a:xfrm>
          <a:custGeom>
            <a:rect b="b" l="l" r="r" t="t"/>
            <a:pathLst>
              <a:path extrusionOk="0" h="120000" w="154940">
                <a:moveTo>
                  <a:pt x="0" y="0"/>
                </a:moveTo>
                <a:lnTo>
                  <a:pt x="15494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p46"/>
          <p:cNvSpPr/>
          <p:nvPr/>
        </p:nvSpPr>
        <p:spPr>
          <a:xfrm>
            <a:off x="1756384" y="1755139"/>
            <a:ext cx="154940" cy="0"/>
          </a:xfrm>
          <a:custGeom>
            <a:rect b="b" l="l" r="r" t="t"/>
            <a:pathLst>
              <a:path extrusionOk="0" h="120000" w="154939">
                <a:moveTo>
                  <a:pt x="0" y="0"/>
                </a:moveTo>
                <a:lnTo>
                  <a:pt x="1549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1" name="Google Shape;1011;p46"/>
          <p:cNvSpPr/>
          <p:nvPr/>
        </p:nvSpPr>
        <p:spPr>
          <a:xfrm>
            <a:off x="1447800" y="1762760"/>
            <a:ext cx="154940" cy="0"/>
          </a:xfrm>
          <a:custGeom>
            <a:rect b="b" l="l" r="r" t="t"/>
            <a:pathLst>
              <a:path extrusionOk="0" h="120000" w="154940">
                <a:moveTo>
                  <a:pt x="0" y="0"/>
                </a:moveTo>
                <a:lnTo>
                  <a:pt x="154940"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2" name="Google Shape;1012;p46"/>
          <p:cNvSpPr/>
          <p:nvPr/>
        </p:nvSpPr>
        <p:spPr>
          <a:xfrm>
            <a:off x="1756379" y="1762760"/>
            <a:ext cx="155575" cy="0"/>
          </a:xfrm>
          <a:custGeom>
            <a:rect b="b" l="l" r="r" t="t"/>
            <a:pathLst>
              <a:path extrusionOk="0" h="120000" w="155575">
                <a:moveTo>
                  <a:pt x="0" y="0"/>
                </a:moveTo>
                <a:lnTo>
                  <a:pt x="154970"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46"/>
          <p:cNvSpPr/>
          <p:nvPr/>
        </p:nvSpPr>
        <p:spPr>
          <a:xfrm>
            <a:off x="1447800" y="1769110"/>
            <a:ext cx="154940" cy="0"/>
          </a:xfrm>
          <a:custGeom>
            <a:rect b="b" l="l" r="r" t="t"/>
            <a:pathLst>
              <a:path extrusionOk="0" h="120000" w="154940">
                <a:moveTo>
                  <a:pt x="0" y="0"/>
                </a:moveTo>
                <a:lnTo>
                  <a:pt x="154940"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46"/>
          <p:cNvSpPr/>
          <p:nvPr/>
        </p:nvSpPr>
        <p:spPr>
          <a:xfrm>
            <a:off x="1756374" y="1769110"/>
            <a:ext cx="155575" cy="0"/>
          </a:xfrm>
          <a:custGeom>
            <a:rect b="b" l="l" r="r" t="t"/>
            <a:pathLst>
              <a:path extrusionOk="0" h="120000" w="155575">
                <a:moveTo>
                  <a:pt x="0" y="0"/>
                </a:moveTo>
                <a:lnTo>
                  <a:pt x="154975"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46"/>
          <p:cNvSpPr/>
          <p:nvPr/>
        </p:nvSpPr>
        <p:spPr>
          <a:xfrm>
            <a:off x="1447800" y="1776729"/>
            <a:ext cx="154940" cy="0"/>
          </a:xfrm>
          <a:custGeom>
            <a:rect b="b" l="l" r="r" t="t"/>
            <a:pathLst>
              <a:path extrusionOk="0" h="120000" w="154940">
                <a:moveTo>
                  <a:pt x="0" y="0"/>
                </a:moveTo>
                <a:lnTo>
                  <a:pt x="15494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46"/>
          <p:cNvSpPr/>
          <p:nvPr/>
        </p:nvSpPr>
        <p:spPr>
          <a:xfrm>
            <a:off x="1756369" y="1776729"/>
            <a:ext cx="155575" cy="0"/>
          </a:xfrm>
          <a:custGeom>
            <a:rect b="b" l="l" r="r" t="t"/>
            <a:pathLst>
              <a:path extrusionOk="0" h="120000" w="155575">
                <a:moveTo>
                  <a:pt x="0" y="0"/>
                </a:moveTo>
                <a:lnTo>
                  <a:pt x="15498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7" name="Google Shape;1017;p46"/>
          <p:cNvSpPr/>
          <p:nvPr/>
        </p:nvSpPr>
        <p:spPr>
          <a:xfrm>
            <a:off x="1447800" y="1784350"/>
            <a:ext cx="154940" cy="0"/>
          </a:xfrm>
          <a:custGeom>
            <a:rect b="b" l="l" r="r" t="t"/>
            <a:pathLst>
              <a:path extrusionOk="0" h="120000" w="154940">
                <a:moveTo>
                  <a:pt x="0" y="0"/>
                </a:moveTo>
                <a:lnTo>
                  <a:pt x="15494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p46"/>
          <p:cNvSpPr/>
          <p:nvPr/>
        </p:nvSpPr>
        <p:spPr>
          <a:xfrm>
            <a:off x="1756363" y="1784350"/>
            <a:ext cx="155575" cy="0"/>
          </a:xfrm>
          <a:custGeom>
            <a:rect b="b" l="l" r="r" t="t"/>
            <a:pathLst>
              <a:path extrusionOk="0" h="120000" w="155575">
                <a:moveTo>
                  <a:pt x="0" y="0"/>
                </a:moveTo>
                <a:lnTo>
                  <a:pt x="154986"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9" name="Google Shape;1019;p46"/>
          <p:cNvSpPr/>
          <p:nvPr/>
        </p:nvSpPr>
        <p:spPr>
          <a:xfrm>
            <a:off x="1447800" y="1791335"/>
            <a:ext cx="155575" cy="0"/>
          </a:xfrm>
          <a:custGeom>
            <a:rect b="b" l="l" r="r" t="t"/>
            <a:pathLst>
              <a:path extrusionOk="0" h="120000" w="155575">
                <a:moveTo>
                  <a:pt x="0" y="0"/>
                </a:moveTo>
                <a:lnTo>
                  <a:pt x="155062"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p46"/>
          <p:cNvSpPr/>
          <p:nvPr/>
        </p:nvSpPr>
        <p:spPr>
          <a:xfrm>
            <a:off x="1447800" y="1787525"/>
            <a:ext cx="154940" cy="0"/>
          </a:xfrm>
          <a:custGeom>
            <a:rect b="b" l="l" r="r" t="t"/>
            <a:pathLst>
              <a:path extrusionOk="0" h="120000" w="154940">
                <a:moveTo>
                  <a:pt x="0" y="0"/>
                </a:moveTo>
                <a:lnTo>
                  <a:pt x="154940"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1" name="Google Shape;1021;p46"/>
          <p:cNvSpPr/>
          <p:nvPr/>
        </p:nvSpPr>
        <p:spPr>
          <a:xfrm>
            <a:off x="1756358" y="1790700"/>
            <a:ext cx="155575" cy="0"/>
          </a:xfrm>
          <a:custGeom>
            <a:rect b="b" l="l" r="r" t="t"/>
            <a:pathLst>
              <a:path extrusionOk="0" h="120000" w="155575">
                <a:moveTo>
                  <a:pt x="0" y="0"/>
                </a:moveTo>
                <a:lnTo>
                  <a:pt x="154991"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2" name="Google Shape;1022;p46"/>
          <p:cNvSpPr/>
          <p:nvPr/>
        </p:nvSpPr>
        <p:spPr>
          <a:xfrm>
            <a:off x="1447800" y="1798320"/>
            <a:ext cx="155575" cy="0"/>
          </a:xfrm>
          <a:custGeom>
            <a:rect b="b" l="l" r="r" t="t"/>
            <a:pathLst>
              <a:path extrusionOk="0" h="120000" w="155575">
                <a:moveTo>
                  <a:pt x="0" y="0"/>
                </a:moveTo>
                <a:lnTo>
                  <a:pt x="155477"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46"/>
          <p:cNvSpPr/>
          <p:nvPr/>
        </p:nvSpPr>
        <p:spPr>
          <a:xfrm>
            <a:off x="1756353" y="1798320"/>
            <a:ext cx="155575" cy="0"/>
          </a:xfrm>
          <a:custGeom>
            <a:rect b="b" l="l" r="r" t="t"/>
            <a:pathLst>
              <a:path extrusionOk="0" h="120000" w="155575">
                <a:moveTo>
                  <a:pt x="0" y="0"/>
                </a:moveTo>
                <a:lnTo>
                  <a:pt x="154996"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4" name="Google Shape;1024;p46"/>
          <p:cNvSpPr/>
          <p:nvPr/>
        </p:nvSpPr>
        <p:spPr>
          <a:xfrm>
            <a:off x="1447800" y="1805939"/>
            <a:ext cx="156210" cy="0"/>
          </a:xfrm>
          <a:custGeom>
            <a:rect b="b" l="l" r="r" t="t"/>
            <a:pathLst>
              <a:path extrusionOk="0" h="120000" w="156209">
                <a:moveTo>
                  <a:pt x="0" y="0"/>
                </a:moveTo>
                <a:lnTo>
                  <a:pt x="15577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46"/>
          <p:cNvSpPr/>
          <p:nvPr/>
        </p:nvSpPr>
        <p:spPr>
          <a:xfrm>
            <a:off x="1756347" y="1805939"/>
            <a:ext cx="155575" cy="0"/>
          </a:xfrm>
          <a:custGeom>
            <a:rect b="b" l="l" r="r" t="t"/>
            <a:pathLst>
              <a:path extrusionOk="0" h="120000" w="155575">
                <a:moveTo>
                  <a:pt x="0" y="0"/>
                </a:moveTo>
                <a:lnTo>
                  <a:pt x="155002"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6" name="Google Shape;1026;p46"/>
          <p:cNvSpPr/>
          <p:nvPr/>
        </p:nvSpPr>
        <p:spPr>
          <a:xfrm>
            <a:off x="1447800" y="1812289"/>
            <a:ext cx="156210" cy="0"/>
          </a:xfrm>
          <a:custGeom>
            <a:rect b="b" l="l" r="r" t="t"/>
            <a:pathLst>
              <a:path extrusionOk="0" h="120000" w="156209">
                <a:moveTo>
                  <a:pt x="0" y="0"/>
                </a:moveTo>
                <a:lnTo>
                  <a:pt x="156014" y="0"/>
                </a:lnTo>
              </a:path>
            </a:pathLst>
          </a:custGeom>
          <a:noFill/>
          <a:ln cap="flat" cmpd="sng" w="9525">
            <a:solidFill>
              <a:srgbClr val="18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7" name="Google Shape;1027;p46"/>
          <p:cNvSpPr/>
          <p:nvPr/>
        </p:nvSpPr>
        <p:spPr>
          <a:xfrm>
            <a:off x="1756343" y="1812289"/>
            <a:ext cx="155575" cy="0"/>
          </a:xfrm>
          <a:custGeom>
            <a:rect b="b" l="l" r="r" t="t"/>
            <a:pathLst>
              <a:path extrusionOk="0" h="120000" w="155575">
                <a:moveTo>
                  <a:pt x="0" y="0"/>
                </a:moveTo>
                <a:lnTo>
                  <a:pt x="155006" y="0"/>
                </a:lnTo>
              </a:path>
            </a:pathLst>
          </a:custGeom>
          <a:noFill/>
          <a:ln cap="flat" cmpd="sng" w="9525">
            <a:solidFill>
              <a:srgbClr val="18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46"/>
          <p:cNvSpPr/>
          <p:nvPr/>
        </p:nvSpPr>
        <p:spPr>
          <a:xfrm>
            <a:off x="1447800" y="1819910"/>
            <a:ext cx="156845" cy="0"/>
          </a:xfrm>
          <a:custGeom>
            <a:rect b="b" l="l" r="r" t="t"/>
            <a:pathLst>
              <a:path extrusionOk="0" h="120000" w="156844">
                <a:moveTo>
                  <a:pt x="0" y="0"/>
                </a:moveTo>
                <a:lnTo>
                  <a:pt x="156315"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9" name="Google Shape;1029;p46"/>
          <p:cNvSpPr/>
          <p:nvPr/>
        </p:nvSpPr>
        <p:spPr>
          <a:xfrm>
            <a:off x="1755934" y="1819910"/>
            <a:ext cx="155575" cy="0"/>
          </a:xfrm>
          <a:custGeom>
            <a:rect b="b" l="l" r="r" t="t"/>
            <a:pathLst>
              <a:path extrusionOk="0" h="120000" w="155575">
                <a:moveTo>
                  <a:pt x="0" y="0"/>
                </a:moveTo>
                <a:lnTo>
                  <a:pt x="155415"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46"/>
          <p:cNvSpPr/>
          <p:nvPr/>
        </p:nvSpPr>
        <p:spPr>
          <a:xfrm>
            <a:off x="1447800" y="1823720"/>
            <a:ext cx="463550" cy="7620"/>
          </a:xfrm>
          <a:custGeom>
            <a:rect b="b" l="l" r="r" t="t"/>
            <a:pathLst>
              <a:path extrusionOk="0" h="7619" w="463550">
                <a:moveTo>
                  <a:pt x="156315" y="0"/>
                </a:moveTo>
                <a:lnTo>
                  <a:pt x="0" y="0"/>
                </a:lnTo>
                <a:lnTo>
                  <a:pt x="0" y="5079"/>
                </a:lnTo>
                <a:lnTo>
                  <a:pt x="158" y="7619"/>
                </a:lnTo>
                <a:lnTo>
                  <a:pt x="156633" y="7619"/>
                </a:lnTo>
                <a:lnTo>
                  <a:pt x="156315" y="0"/>
                </a:lnTo>
                <a:close/>
              </a:path>
              <a:path extrusionOk="0" h="7619" w="463550">
                <a:moveTo>
                  <a:pt x="218439" y="1269"/>
                </a:moveTo>
                <a:lnTo>
                  <a:pt x="217220" y="7619"/>
                </a:lnTo>
                <a:lnTo>
                  <a:pt x="231139" y="7619"/>
                </a:lnTo>
                <a:lnTo>
                  <a:pt x="218439" y="1269"/>
                </a:lnTo>
                <a:close/>
              </a:path>
              <a:path extrusionOk="0" h="7619" w="463550">
                <a:moveTo>
                  <a:pt x="463164" y="0"/>
                </a:moveTo>
                <a:lnTo>
                  <a:pt x="308134" y="0"/>
                </a:lnTo>
                <a:lnTo>
                  <a:pt x="307726" y="7619"/>
                </a:lnTo>
                <a:lnTo>
                  <a:pt x="462778" y="7619"/>
                </a:lnTo>
                <a:lnTo>
                  <a:pt x="463164" y="0"/>
                </a:lnTo>
                <a:close/>
              </a:path>
            </a:pathLst>
          </a:custGeom>
          <a:solidFill>
            <a:srgbClr val="175F5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46"/>
          <p:cNvSpPr/>
          <p:nvPr/>
        </p:nvSpPr>
        <p:spPr>
          <a:xfrm>
            <a:off x="1447879" y="1830070"/>
            <a:ext cx="462915" cy="7620"/>
          </a:xfrm>
          <a:custGeom>
            <a:rect b="b" l="l" r="r" t="t"/>
            <a:pathLst>
              <a:path extrusionOk="0" h="7619" w="462914">
                <a:moveTo>
                  <a:pt x="156501" y="0"/>
                </a:moveTo>
                <a:lnTo>
                  <a:pt x="0" y="0"/>
                </a:lnTo>
                <a:lnTo>
                  <a:pt x="476" y="7619"/>
                </a:lnTo>
                <a:lnTo>
                  <a:pt x="156818" y="7619"/>
                </a:lnTo>
                <a:lnTo>
                  <a:pt x="156501" y="0"/>
                </a:lnTo>
                <a:close/>
              </a:path>
              <a:path extrusionOk="0" h="7619" w="462914">
                <a:moveTo>
                  <a:pt x="228520" y="0"/>
                </a:moveTo>
                <a:lnTo>
                  <a:pt x="217385" y="0"/>
                </a:lnTo>
                <a:lnTo>
                  <a:pt x="215922" y="7619"/>
                </a:lnTo>
                <a:lnTo>
                  <a:pt x="242490" y="7619"/>
                </a:lnTo>
                <a:lnTo>
                  <a:pt x="231060" y="1269"/>
                </a:lnTo>
                <a:lnTo>
                  <a:pt x="228520" y="0"/>
                </a:lnTo>
                <a:close/>
              </a:path>
              <a:path extrusionOk="0" h="7619" w="462914">
                <a:moveTo>
                  <a:pt x="462763" y="0"/>
                </a:moveTo>
                <a:lnTo>
                  <a:pt x="307714" y="0"/>
                </a:lnTo>
                <a:lnTo>
                  <a:pt x="307306" y="7619"/>
                </a:lnTo>
                <a:lnTo>
                  <a:pt x="462377" y="7619"/>
                </a:lnTo>
                <a:lnTo>
                  <a:pt x="462763" y="0"/>
                </a:lnTo>
                <a:close/>
              </a:path>
            </a:pathLst>
          </a:custGeom>
          <a:solidFill>
            <a:srgbClr val="176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46"/>
          <p:cNvSpPr/>
          <p:nvPr/>
        </p:nvSpPr>
        <p:spPr>
          <a:xfrm>
            <a:off x="1448355" y="1837689"/>
            <a:ext cx="462280" cy="7620"/>
          </a:xfrm>
          <a:custGeom>
            <a:rect b="b" l="l" r="r" t="t"/>
            <a:pathLst>
              <a:path extrusionOk="0" h="7619" w="462280">
                <a:moveTo>
                  <a:pt x="156342" y="0"/>
                </a:moveTo>
                <a:lnTo>
                  <a:pt x="0" y="0"/>
                </a:lnTo>
                <a:lnTo>
                  <a:pt x="476" y="7620"/>
                </a:lnTo>
                <a:lnTo>
                  <a:pt x="156659" y="7620"/>
                </a:lnTo>
                <a:lnTo>
                  <a:pt x="156342" y="0"/>
                </a:lnTo>
                <a:close/>
              </a:path>
              <a:path extrusionOk="0" h="7619" w="462280">
                <a:moveTo>
                  <a:pt x="242014" y="0"/>
                </a:moveTo>
                <a:lnTo>
                  <a:pt x="215445" y="0"/>
                </a:lnTo>
                <a:lnTo>
                  <a:pt x="213982" y="7620"/>
                </a:lnTo>
                <a:lnTo>
                  <a:pt x="252491" y="7620"/>
                </a:lnTo>
                <a:lnTo>
                  <a:pt x="249634" y="3810"/>
                </a:lnTo>
                <a:lnTo>
                  <a:pt x="245824" y="2539"/>
                </a:lnTo>
                <a:lnTo>
                  <a:pt x="242014" y="0"/>
                </a:lnTo>
                <a:close/>
              </a:path>
              <a:path extrusionOk="0" h="7619" w="462280">
                <a:moveTo>
                  <a:pt x="461901" y="0"/>
                </a:moveTo>
                <a:lnTo>
                  <a:pt x="306829" y="0"/>
                </a:lnTo>
                <a:lnTo>
                  <a:pt x="306625" y="3810"/>
                </a:lnTo>
                <a:lnTo>
                  <a:pt x="306387" y="7620"/>
                </a:lnTo>
                <a:lnTo>
                  <a:pt x="461515" y="7620"/>
                </a:lnTo>
                <a:lnTo>
                  <a:pt x="461901" y="0"/>
                </a:lnTo>
                <a:close/>
              </a:path>
            </a:pathLst>
          </a:custGeom>
          <a:solidFill>
            <a:srgbClr val="1862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46"/>
          <p:cNvSpPr/>
          <p:nvPr/>
        </p:nvSpPr>
        <p:spPr>
          <a:xfrm>
            <a:off x="1448831" y="1845310"/>
            <a:ext cx="461645" cy="7620"/>
          </a:xfrm>
          <a:custGeom>
            <a:rect b="b" l="l" r="r" t="t"/>
            <a:pathLst>
              <a:path extrusionOk="0" h="7619" w="461644">
                <a:moveTo>
                  <a:pt x="156183" y="0"/>
                </a:moveTo>
                <a:lnTo>
                  <a:pt x="0" y="0"/>
                </a:lnTo>
                <a:lnTo>
                  <a:pt x="476" y="7619"/>
                </a:lnTo>
                <a:lnTo>
                  <a:pt x="156563" y="7619"/>
                </a:lnTo>
                <a:lnTo>
                  <a:pt x="156448" y="6350"/>
                </a:lnTo>
                <a:lnTo>
                  <a:pt x="156183" y="0"/>
                </a:lnTo>
                <a:close/>
              </a:path>
              <a:path extrusionOk="0" h="7619" w="461644">
                <a:moveTo>
                  <a:pt x="252015" y="0"/>
                </a:moveTo>
                <a:lnTo>
                  <a:pt x="213506" y="0"/>
                </a:lnTo>
                <a:lnTo>
                  <a:pt x="212043" y="7619"/>
                </a:lnTo>
                <a:lnTo>
                  <a:pt x="259318" y="7619"/>
                </a:lnTo>
                <a:lnTo>
                  <a:pt x="256778" y="3810"/>
                </a:lnTo>
                <a:lnTo>
                  <a:pt x="252968" y="1269"/>
                </a:lnTo>
                <a:lnTo>
                  <a:pt x="252015" y="0"/>
                </a:lnTo>
                <a:close/>
              </a:path>
              <a:path extrusionOk="0" h="7619" w="461644">
                <a:moveTo>
                  <a:pt x="461039" y="0"/>
                </a:moveTo>
                <a:lnTo>
                  <a:pt x="305911" y="0"/>
                </a:lnTo>
                <a:lnTo>
                  <a:pt x="305434" y="7619"/>
                </a:lnTo>
                <a:lnTo>
                  <a:pt x="460653" y="7619"/>
                </a:lnTo>
                <a:lnTo>
                  <a:pt x="461039" y="0"/>
                </a:lnTo>
                <a:close/>
              </a:path>
            </a:pathLst>
          </a:custGeom>
          <a:solidFill>
            <a:srgbClr val="1863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p46"/>
          <p:cNvSpPr/>
          <p:nvPr/>
        </p:nvSpPr>
        <p:spPr>
          <a:xfrm>
            <a:off x="1449228" y="1851660"/>
            <a:ext cx="460375" cy="7620"/>
          </a:xfrm>
          <a:custGeom>
            <a:rect b="b" l="l" r="r" t="t"/>
            <a:pathLst>
              <a:path extrusionOk="0" h="7619" w="460375">
                <a:moveTo>
                  <a:pt x="156051" y="0"/>
                </a:moveTo>
                <a:lnTo>
                  <a:pt x="0" y="0"/>
                </a:lnTo>
                <a:lnTo>
                  <a:pt x="476" y="7619"/>
                </a:lnTo>
                <a:lnTo>
                  <a:pt x="156743" y="7619"/>
                </a:lnTo>
                <a:lnTo>
                  <a:pt x="156051" y="0"/>
                </a:lnTo>
                <a:close/>
              </a:path>
              <a:path extrusionOk="0" h="7619" w="460375">
                <a:moveTo>
                  <a:pt x="258074" y="0"/>
                </a:moveTo>
                <a:lnTo>
                  <a:pt x="211890" y="0"/>
                </a:lnTo>
                <a:lnTo>
                  <a:pt x="210427" y="7619"/>
                </a:lnTo>
                <a:lnTo>
                  <a:pt x="263620" y="7619"/>
                </a:lnTo>
                <a:lnTo>
                  <a:pt x="262731" y="6350"/>
                </a:lnTo>
                <a:lnTo>
                  <a:pt x="258921" y="1269"/>
                </a:lnTo>
                <a:lnTo>
                  <a:pt x="258074" y="0"/>
                </a:lnTo>
                <a:close/>
              </a:path>
              <a:path extrusionOk="0" h="7619" w="460375">
                <a:moveTo>
                  <a:pt x="460320" y="0"/>
                </a:moveTo>
                <a:lnTo>
                  <a:pt x="305117" y="0"/>
                </a:lnTo>
                <a:lnTo>
                  <a:pt x="304641" y="7619"/>
                </a:lnTo>
                <a:lnTo>
                  <a:pt x="459934" y="7619"/>
                </a:lnTo>
                <a:lnTo>
                  <a:pt x="460320" y="0"/>
                </a:lnTo>
                <a:close/>
              </a:path>
            </a:pathLst>
          </a:custGeom>
          <a:solidFill>
            <a:srgbClr val="1864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46"/>
          <p:cNvSpPr/>
          <p:nvPr/>
        </p:nvSpPr>
        <p:spPr>
          <a:xfrm>
            <a:off x="1449705" y="1859279"/>
            <a:ext cx="459740" cy="7620"/>
          </a:xfrm>
          <a:custGeom>
            <a:rect b="b" l="l" r="r" t="t"/>
            <a:pathLst>
              <a:path extrusionOk="0" h="7619" w="459739">
                <a:moveTo>
                  <a:pt x="156267" y="0"/>
                </a:moveTo>
                <a:lnTo>
                  <a:pt x="0" y="0"/>
                </a:lnTo>
                <a:lnTo>
                  <a:pt x="476" y="7620"/>
                </a:lnTo>
                <a:lnTo>
                  <a:pt x="156960" y="7620"/>
                </a:lnTo>
                <a:lnTo>
                  <a:pt x="156267" y="0"/>
                </a:lnTo>
                <a:close/>
              </a:path>
              <a:path extrusionOk="0" h="7619" w="459739">
                <a:moveTo>
                  <a:pt x="263143" y="0"/>
                </a:moveTo>
                <a:lnTo>
                  <a:pt x="209951" y="0"/>
                </a:lnTo>
                <a:lnTo>
                  <a:pt x="208488" y="7620"/>
                </a:lnTo>
                <a:lnTo>
                  <a:pt x="268478" y="7620"/>
                </a:lnTo>
                <a:lnTo>
                  <a:pt x="263143" y="0"/>
                </a:lnTo>
                <a:close/>
              </a:path>
              <a:path extrusionOk="0" h="7619" w="459739">
                <a:moveTo>
                  <a:pt x="459458" y="0"/>
                </a:moveTo>
                <a:lnTo>
                  <a:pt x="304165" y="0"/>
                </a:lnTo>
                <a:lnTo>
                  <a:pt x="303620" y="7620"/>
                </a:lnTo>
                <a:lnTo>
                  <a:pt x="459072" y="7620"/>
                </a:lnTo>
                <a:lnTo>
                  <a:pt x="459458" y="0"/>
                </a:lnTo>
                <a:close/>
              </a:path>
            </a:pathLst>
          </a:custGeom>
          <a:solidFill>
            <a:srgbClr val="19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p46"/>
          <p:cNvSpPr/>
          <p:nvPr/>
        </p:nvSpPr>
        <p:spPr>
          <a:xfrm>
            <a:off x="1450181" y="1866900"/>
            <a:ext cx="459105" cy="7620"/>
          </a:xfrm>
          <a:custGeom>
            <a:rect b="b" l="l" r="r" t="t"/>
            <a:pathLst>
              <a:path extrusionOk="0" h="7619" w="459105">
                <a:moveTo>
                  <a:pt x="156484" y="0"/>
                </a:moveTo>
                <a:lnTo>
                  <a:pt x="0" y="0"/>
                </a:lnTo>
                <a:lnTo>
                  <a:pt x="476" y="7620"/>
                </a:lnTo>
                <a:lnTo>
                  <a:pt x="157176" y="7620"/>
                </a:lnTo>
                <a:lnTo>
                  <a:pt x="156484" y="0"/>
                </a:lnTo>
                <a:close/>
              </a:path>
              <a:path extrusionOk="0" h="7619" w="459105">
                <a:moveTo>
                  <a:pt x="268001" y="0"/>
                </a:moveTo>
                <a:lnTo>
                  <a:pt x="208012" y="0"/>
                </a:lnTo>
                <a:lnTo>
                  <a:pt x="206548" y="7620"/>
                </a:lnTo>
                <a:lnTo>
                  <a:pt x="273306" y="7620"/>
                </a:lnTo>
                <a:lnTo>
                  <a:pt x="268001" y="0"/>
                </a:lnTo>
                <a:close/>
              </a:path>
              <a:path extrusionOk="0" h="7619" w="459105">
                <a:moveTo>
                  <a:pt x="458596" y="0"/>
                </a:moveTo>
                <a:lnTo>
                  <a:pt x="303144" y="0"/>
                </a:lnTo>
                <a:lnTo>
                  <a:pt x="302600" y="7620"/>
                </a:lnTo>
                <a:lnTo>
                  <a:pt x="458210" y="7620"/>
                </a:lnTo>
                <a:lnTo>
                  <a:pt x="458596" y="0"/>
                </a:lnTo>
                <a:close/>
              </a:path>
            </a:pathLst>
          </a:custGeom>
          <a:solidFill>
            <a:srgbClr val="1967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46"/>
          <p:cNvSpPr/>
          <p:nvPr/>
        </p:nvSpPr>
        <p:spPr>
          <a:xfrm>
            <a:off x="1450578" y="1873250"/>
            <a:ext cx="458470" cy="7620"/>
          </a:xfrm>
          <a:custGeom>
            <a:rect b="b" l="l" r="r" t="t"/>
            <a:pathLst>
              <a:path extrusionOk="0" h="7619" w="458469">
                <a:moveTo>
                  <a:pt x="156664" y="0"/>
                </a:moveTo>
                <a:lnTo>
                  <a:pt x="0" y="0"/>
                </a:lnTo>
                <a:lnTo>
                  <a:pt x="476" y="7620"/>
                </a:lnTo>
                <a:lnTo>
                  <a:pt x="157509" y="7620"/>
                </a:lnTo>
                <a:lnTo>
                  <a:pt x="157241" y="6350"/>
                </a:lnTo>
                <a:lnTo>
                  <a:pt x="156664" y="0"/>
                </a:lnTo>
                <a:close/>
              </a:path>
              <a:path extrusionOk="0" h="7619" w="458469">
                <a:moveTo>
                  <a:pt x="272030" y="0"/>
                </a:moveTo>
                <a:lnTo>
                  <a:pt x="206395" y="0"/>
                </a:lnTo>
                <a:lnTo>
                  <a:pt x="204932" y="7620"/>
                </a:lnTo>
                <a:lnTo>
                  <a:pt x="277305" y="7620"/>
                </a:lnTo>
                <a:lnTo>
                  <a:pt x="272030" y="0"/>
                </a:lnTo>
                <a:close/>
              </a:path>
              <a:path extrusionOk="0" h="7619" w="458469">
                <a:moveTo>
                  <a:pt x="457878" y="0"/>
                </a:moveTo>
                <a:lnTo>
                  <a:pt x="302294" y="0"/>
                </a:lnTo>
                <a:lnTo>
                  <a:pt x="302021" y="3810"/>
                </a:lnTo>
                <a:lnTo>
                  <a:pt x="302021" y="7620"/>
                </a:lnTo>
                <a:lnTo>
                  <a:pt x="457492" y="7620"/>
                </a:lnTo>
                <a:lnTo>
                  <a:pt x="457878" y="0"/>
                </a:lnTo>
                <a:close/>
              </a:path>
            </a:pathLst>
          </a:custGeom>
          <a:solidFill>
            <a:srgbClr val="1968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8" name="Google Shape;1038;p46"/>
          <p:cNvSpPr/>
          <p:nvPr/>
        </p:nvSpPr>
        <p:spPr>
          <a:xfrm>
            <a:off x="1451054" y="1880870"/>
            <a:ext cx="457200" cy="7620"/>
          </a:xfrm>
          <a:custGeom>
            <a:rect b="b" l="l" r="r" t="t"/>
            <a:pathLst>
              <a:path extrusionOk="0" h="7619" w="457200">
                <a:moveTo>
                  <a:pt x="157032" y="0"/>
                </a:moveTo>
                <a:lnTo>
                  <a:pt x="0" y="0"/>
                </a:lnTo>
                <a:lnTo>
                  <a:pt x="476" y="7619"/>
                </a:lnTo>
                <a:lnTo>
                  <a:pt x="158637" y="7619"/>
                </a:lnTo>
                <a:lnTo>
                  <a:pt x="157032" y="0"/>
                </a:lnTo>
                <a:close/>
              </a:path>
              <a:path extrusionOk="0" h="7619" w="457200">
                <a:moveTo>
                  <a:pt x="276829" y="0"/>
                </a:moveTo>
                <a:lnTo>
                  <a:pt x="204456" y="0"/>
                </a:lnTo>
                <a:lnTo>
                  <a:pt x="202993" y="7619"/>
                </a:lnTo>
                <a:lnTo>
                  <a:pt x="281972" y="7619"/>
                </a:lnTo>
                <a:lnTo>
                  <a:pt x="281225" y="6350"/>
                </a:lnTo>
                <a:lnTo>
                  <a:pt x="276829" y="0"/>
                </a:lnTo>
                <a:close/>
              </a:path>
              <a:path extrusionOk="0" h="7619" w="457200">
                <a:moveTo>
                  <a:pt x="457016" y="0"/>
                </a:moveTo>
                <a:lnTo>
                  <a:pt x="301545" y="0"/>
                </a:lnTo>
                <a:lnTo>
                  <a:pt x="301545" y="7619"/>
                </a:lnTo>
                <a:lnTo>
                  <a:pt x="456630" y="7619"/>
                </a:lnTo>
                <a:lnTo>
                  <a:pt x="457016" y="0"/>
                </a:lnTo>
                <a:close/>
              </a:path>
            </a:pathLst>
          </a:custGeom>
          <a:solidFill>
            <a:srgbClr val="1A6A6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9" name="Google Shape;1039;p46"/>
          <p:cNvSpPr/>
          <p:nvPr/>
        </p:nvSpPr>
        <p:spPr>
          <a:xfrm>
            <a:off x="1451530" y="1888489"/>
            <a:ext cx="456565" cy="7620"/>
          </a:xfrm>
          <a:custGeom>
            <a:rect b="b" l="l" r="r" t="t"/>
            <a:pathLst>
              <a:path extrusionOk="0" h="7619" w="456564">
                <a:moveTo>
                  <a:pt x="158160" y="0"/>
                </a:moveTo>
                <a:lnTo>
                  <a:pt x="0" y="0"/>
                </a:lnTo>
                <a:lnTo>
                  <a:pt x="79" y="1270"/>
                </a:lnTo>
                <a:lnTo>
                  <a:pt x="643" y="7620"/>
                </a:lnTo>
                <a:lnTo>
                  <a:pt x="159765" y="7620"/>
                </a:lnTo>
                <a:lnTo>
                  <a:pt x="158160" y="0"/>
                </a:lnTo>
                <a:close/>
              </a:path>
              <a:path extrusionOk="0" h="7619" w="456564">
                <a:moveTo>
                  <a:pt x="281496" y="0"/>
                </a:moveTo>
                <a:lnTo>
                  <a:pt x="202517" y="0"/>
                </a:lnTo>
                <a:lnTo>
                  <a:pt x="201054" y="7620"/>
                </a:lnTo>
                <a:lnTo>
                  <a:pt x="285978" y="7620"/>
                </a:lnTo>
                <a:lnTo>
                  <a:pt x="281496" y="0"/>
                </a:lnTo>
                <a:close/>
              </a:path>
              <a:path extrusionOk="0" h="7619" w="456564">
                <a:moveTo>
                  <a:pt x="456154" y="0"/>
                </a:moveTo>
                <a:lnTo>
                  <a:pt x="301069" y="0"/>
                </a:lnTo>
                <a:lnTo>
                  <a:pt x="301069" y="7620"/>
                </a:lnTo>
                <a:lnTo>
                  <a:pt x="455768" y="7620"/>
                </a:lnTo>
                <a:lnTo>
                  <a:pt x="456154" y="0"/>
                </a:lnTo>
                <a:close/>
              </a:path>
            </a:pathLst>
          </a:custGeom>
          <a:solidFill>
            <a:srgbClr val="1A6B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0" name="Google Shape;1040;p46"/>
          <p:cNvSpPr/>
          <p:nvPr/>
        </p:nvSpPr>
        <p:spPr>
          <a:xfrm>
            <a:off x="1452061" y="1894839"/>
            <a:ext cx="455295" cy="7620"/>
          </a:xfrm>
          <a:custGeom>
            <a:rect b="b" l="l" r="r" t="t"/>
            <a:pathLst>
              <a:path extrusionOk="0" h="7619" w="455294">
                <a:moveTo>
                  <a:pt x="158966" y="0"/>
                </a:moveTo>
                <a:lnTo>
                  <a:pt x="0" y="0"/>
                </a:lnTo>
                <a:lnTo>
                  <a:pt x="677" y="7620"/>
                </a:lnTo>
                <a:lnTo>
                  <a:pt x="160571" y="7620"/>
                </a:lnTo>
                <a:lnTo>
                  <a:pt x="158966" y="0"/>
                </a:lnTo>
                <a:close/>
              </a:path>
              <a:path extrusionOk="0" h="7619" w="455294">
                <a:moveTo>
                  <a:pt x="284700" y="0"/>
                </a:moveTo>
                <a:lnTo>
                  <a:pt x="200767" y="0"/>
                </a:lnTo>
                <a:lnTo>
                  <a:pt x="199304" y="7620"/>
                </a:lnTo>
                <a:lnTo>
                  <a:pt x="289183" y="7620"/>
                </a:lnTo>
                <a:lnTo>
                  <a:pt x="284700" y="0"/>
                </a:lnTo>
                <a:close/>
              </a:path>
              <a:path extrusionOk="0" h="7619" w="455294">
                <a:moveTo>
                  <a:pt x="455301" y="0"/>
                </a:moveTo>
                <a:lnTo>
                  <a:pt x="300538" y="0"/>
                </a:lnTo>
                <a:lnTo>
                  <a:pt x="300538" y="3810"/>
                </a:lnTo>
                <a:lnTo>
                  <a:pt x="299014" y="7620"/>
                </a:lnTo>
                <a:lnTo>
                  <a:pt x="454915" y="7620"/>
                </a:lnTo>
                <a:lnTo>
                  <a:pt x="455301" y="0"/>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46"/>
          <p:cNvSpPr/>
          <p:nvPr/>
        </p:nvSpPr>
        <p:spPr>
          <a:xfrm>
            <a:off x="1452738" y="1902460"/>
            <a:ext cx="454659" cy="7620"/>
          </a:xfrm>
          <a:custGeom>
            <a:rect b="b" l="l" r="r" t="t"/>
            <a:pathLst>
              <a:path extrusionOk="0" h="7619" w="454660">
                <a:moveTo>
                  <a:pt x="159893" y="0"/>
                </a:moveTo>
                <a:lnTo>
                  <a:pt x="0" y="0"/>
                </a:lnTo>
                <a:lnTo>
                  <a:pt x="677" y="7619"/>
                </a:lnTo>
                <a:lnTo>
                  <a:pt x="160161" y="7619"/>
                </a:lnTo>
                <a:lnTo>
                  <a:pt x="160161" y="1269"/>
                </a:lnTo>
                <a:lnTo>
                  <a:pt x="159893" y="0"/>
                </a:lnTo>
                <a:close/>
              </a:path>
              <a:path extrusionOk="0" h="7619" w="454660">
                <a:moveTo>
                  <a:pt x="288505" y="0"/>
                </a:moveTo>
                <a:lnTo>
                  <a:pt x="198626" y="0"/>
                </a:lnTo>
                <a:lnTo>
                  <a:pt x="197163" y="7619"/>
                </a:lnTo>
                <a:lnTo>
                  <a:pt x="293193" y="7619"/>
                </a:lnTo>
                <a:lnTo>
                  <a:pt x="292241" y="6350"/>
                </a:lnTo>
                <a:lnTo>
                  <a:pt x="288505" y="0"/>
                </a:lnTo>
                <a:close/>
              </a:path>
              <a:path extrusionOk="0" h="7619" w="454660">
                <a:moveTo>
                  <a:pt x="454238" y="0"/>
                </a:moveTo>
                <a:lnTo>
                  <a:pt x="298337" y="0"/>
                </a:lnTo>
                <a:lnTo>
                  <a:pt x="297321" y="2539"/>
                </a:lnTo>
                <a:lnTo>
                  <a:pt x="296051" y="7619"/>
                </a:lnTo>
                <a:lnTo>
                  <a:pt x="453852" y="7619"/>
                </a:lnTo>
                <a:lnTo>
                  <a:pt x="454238"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46"/>
          <p:cNvSpPr/>
          <p:nvPr/>
        </p:nvSpPr>
        <p:spPr>
          <a:xfrm>
            <a:off x="1453303" y="1908810"/>
            <a:ext cx="453390" cy="7620"/>
          </a:xfrm>
          <a:custGeom>
            <a:rect b="b" l="l" r="r" t="t"/>
            <a:pathLst>
              <a:path extrusionOk="0" h="7619" w="453389">
                <a:moveTo>
                  <a:pt x="159596" y="0"/>
                </a:moveTo>
                <a:lnTo>
                  <a:pt x="0" y="0"/>
                </a:lnTo>
                <a:lnTo>
                  <a:pt x="677" y="7619"/>
                </a:lnTo>
                <a:lnTo>
                  <a:pt x="159878" y="7619"/>
                </a:lnTo>
                <a:lnTo>
                  <a:pt x="159596" y="5079"/>
                </a:lnTo>
                <a:lnTo>
                  <a:pt x="159596" y="0"/>
                </a:lnTo>
                <a:close/>
              </a:path>
              <a:path extrusionOk="0" h="7619" w="453389">
                <a:moveTo>
                  <a:pt x="291676" y="0"/>
                </a:moveTo>
                <a:lnTo>
                  <a:pt x="196843" y="0"/>
                </a:lnTo>
                <a:lnTo>
                  <a:pt x="195380" y="7619"/>
                </a:lnTo>
                <a:lnTo>
                  <a:pt x="295486" y="7619"/>
                </a:lnTo>
                <a:lnTo>
                  <a:pt x="295486" y="5079"/>
                </a:lnTo>
                <a:lnTo>
                  <a:pt x="291676" y="0"/>
                </a:lnTo>
                <a:close/>
              </a:path>
              <a:path extrusionOk="0" h="7619" w="453389">
                <a:moveTo>
                  <a:pt x="453352" y="0"/>
                </a:moveTo>
                <a:lnTo>
                  <a:pt x="295804" y="0"/>
                </a:lnTo>
                <a:lnTo>
                  <a:pt x="295486" y="1269"/>
                </a:lnTo>
                <a:lnTo>
                  <a:pt x="295486" y="7619"/>
                </a:lnTo>
                <a:lnTo>
                  <a:pt x="452966" y="7619"/>
                </a:lnTo>
                <a:lnTo>
                  <a:pt x="453352" y="0"/>
                </a:lnTo>
                <a:close/>
              </a:path>
            </a:pathLst>
          </a:custGeom>
          <a:solidFill>
            <a:srgbClr val="1B6F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46"/>
          <p:cNvSpPr/>
          <p:nvPr/>
        </p:nvSpPr>
        <p:spPr>
          <a:xfrm>
            <a:off x="1453980" y="1916429"/>
            <a:ext cx="452755" cy="7620"/>
          </a:xfrm>
          <a:custGeom>
            <a:rect b="b" l="l" r="r" t="t"/>
            <a:pathLst>
              <a:path extrusionOk="0" h="7619" w="452755">
                <a:moveTo>
                  <a:pt x="159201" y="0"/>
                </a:moveTo>
                <a:lnTo>
                  <a:pt x="0" y="0"/>
                </a:lnTo>
                <a:lnTo>
                  <a:pt x="677" y="7620"/>
                </a:lnTo>
                <a:lnTo>
                  <a:pt x="160048" y="7620"/>
                </a:lnTo>
                <a:lnTo>
                  <a:pt x="159201" y="0"/>
                </a:lnTo>
                <a:close/>
              </a:path>
              <a:path extrusionOk="0" h="7619" w="452755">
                <a:moveTo>
                  <a:pt x="452289" y="0"/>
                </a:moveTo>
                <a:lnTo>
                  <a:pt x="194702" y="0"/>
                </a:lnTo>
                <a:lnTo>
                  <a:pt x="193239" y="7620"/>
                </a:lnTo>
                <a:lnTo>
                  <a:pt x="451442" y="7620"/>
                </a:lnTo>
                <a:lnTo>
                  <a:pt x="452289"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46"/>
          <p:cNvSpPr/>
          <p:nvPr/>
        </p:nvSpPr>
        <p:spPr>
          <a:xfrm>
            <a:off x="1454658" y="1924050"/>
            <a:ext cx="450850" cy="7620"/>
          </a:xfrm>
          <a:custGeom>
            <a:rect b="b" l="l" r="r" t="t"/>
            <a:pathLst>
              <a:path extrusionOk="0" h="7619" w="450850">
                <a:moveTo>
                  <a:pt x="159370" y="0"/>
                </a:moveTo>
                <a:lnTo>
                  <a:pt x="0" y="0"/>
                </a:lnTo>
                <a:lnTo>
                  <a:pt x="677" y="7620"/>
                </a:lnTo>
                <a:lnTo>
                  <a:pt x="161326" y="7620"/>
                </a:lnTo>
                <a:lnTo>
                  <a:pt x="159511" y="1270"/>
                </a:lnTo>
                <a:lnTo>
                  <a:pt x="159370" y="0"/>
                </a:lnTo>
                <a:close/>
              </a:path>
              <a:path extrusionOk="0" h="7619" w="450850">
                <a:moveTo>
                  <a:pt x="450765" y="0"/>
                </a:moveTo>
                <a:lnTo>
                  <a:pt x="192562" y="0"/>
                </a:lnTo>
                <a:lnTo>
                  <a:pt x="191099" y="7620"/>
                </a:lnTo>
                <a:lnTo>
                  <a:pt x="449918" y="7620"/>
                </a:lnTo>
                <a:lnTo>
                  <a:pt x="450765"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5" name="Google Shape;1045;p46"/>
          <p:cNvSpPr/>
          <p:nvPr/>
        </p:nvSpPr>
        <p:spPr>
          <a:xfrm>
            <a:off x="1455335" y="1931670"/>
            <a:ext cx="449580" cy="6350"/>
          </a:xfrm>
          <a:custGeom>
            <a:rect b="b" l="l" r="r" t="t"/>
            <a:pathLst>
              <a:path extrusionOk="0" h="6350" w="449580">
                <a:moveTo>
                  <a:pt x="160648" y="0"/>
                </a:moveTo>
                <a:lnTo>
                  <a:pt x="0" y="0"/>
                </a:lnTo>
                <a:lnTo>
                  <a:pt x="564" y="6350"/>
                </a:lnTo>
                <a:lnTo>
                  <a:pt x="162463" y="6350"/>
                </a:lnTo>
                <a:lnTo>
                  <a:pt x="160648" y="0"/>
                </a:lnTo>
                <a:close/>
              </a:path>
              <a:path extrusionOk="0" h="6350" w="449580">
                <a:moveTo>
                  <a:pt x="449241" y="0"/>
                </a:moveTo>
                <a:lnTo>
                  <a:pt x="190422" y="0"/>
                </a:lnTo>
                <a:lnTo>
                  <a:pt x="189202" y="6350"/>
                </a:lnTo>
                <a:lnTo>
                  <a:pt x="448535" y="6350"/>
                </a:lnTo>
                <a:lnTo>
                  <a:pt x="449241"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6" name="Google Shape;1046;p46"/>
          <p:cNvSpPr/>
          <p:nvPr/>
        </p:nvSpPr>
        <p:spPr>
          <a:xfrm>
            <a:off x="1455899" y="1938020"/>
            <a:ext cx="448309" cy="7620"/>
          </a:xfrm>
          <a:custGeom>
            <a:rect b="b" l="l" r="r" t="t"/>
            <a:pathLst>
              <a:path extrusionOk="0" h="7619" w="448310">
                <a:moveTo>
                  <a:pt x="161898" y="0"/>
                </a:moveTo>
                <a:lnTo>
                  <a:pt x="0" y="0"/>
                </a:lnTo>
                <a:lnTo>
                  <a:pt x="677" y="7619"/>
                </a:lnTo>
                <a:lnTo>
                  <a:pt x="163773" y="7619"/>
                </a:lnTo>
                <a:lnTo>
                  <a:pt x="163350" y="5079"/>
                </a:lnTo>
                <a:lnTo>
                  <a:pt x="161898" y="0"/>
                </a:lnTo>
                <a:close/>
              </a:path>
              <a:path extrusionOk="0" h="7619" w="448310">
                <a:moveTo>
                  <a:pt x="447971" y="0"/>
                </a:moveTo>
                <a:lnTo>
                  <a:pt x="188638" y="0"/>
                </a:lnTo>
                <a:lnTo>
                  <a:pt x="187175" y="7619"/>
                </a:lnTo>
                <a:lnTo>
                  <a:pt x="447124" y="7619"/>
                </a:lnTo>
                <a:lnTo>
                  <a:pt x="447971" y="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7" name="Google Shape;1047;p46"/>
          <p:cNvSpPr/>
          <p:nvPr/>
        </p:nvSpPr>
        <p:spPr>
          <a:xfrm>
            <a:off x="1456577" y="1945639"/>
            <a:ext cx="447040" cy="7620"/>
          </a:xfrm>
          <a:custGeom>
            <a:rect b="b" l="l" r="r" t="t"/>
            <a:pathLst>
              <a:path extrusionOk="0" h="7619" w="447039">
                <a:moveTo>
                  <a:pt x="163096" y="0"/>
                </a:moveTo>
                <a:lnTo>
                  <a:pt x="0" y="0"/>
                </a:lnTo>
                <a:lnTo>
                  <a:pt x="112" y="1270"/>
                </a:lnTo>
                <a:lnTo>
                  <a:pt x="1020" y="7620"/>
                </a:lnTo>
                <a:lnTo>
                  <a:pt x="164789" y="7620"/>
                </a:lnTo>
                <a:lnTo>
                  <a:pt x="163942" y="5080"/>
                </a:lnTo>
                <a:lnTo>
                  <a:pt x="163096" y="0"/>
                </a:lnTo>
                <a:close/>
              </a:path>
              <a:path extrusionOk="0" h="7619" w="447039">
                <a:moveTo>
                  <a:pt x="446447" y="0"/>
                </a:moveTo>
                <a:lnTo>
                  <a:pt x="186498" y="0"/>
                </a:lnTo>
                <a:lnTo>
                  <a:pt x="185035" y="7620"/>
                </a:lnTo>
                <a:lnTo>
                  <a:pt x="445600" y="7620"/>
                </a:lnTo>
                <a:lnTo>
                  <a:pt x="446447"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8" name="Google Shape;1048;p46"/>
          <p:cNvSpPr/>
          <p:nvPr/>
        </p:nvSpPr>
        <p:spPr>
          <a:xfrm>
            <a:off x="1457597" y="1953260"/>
            <a:ext cx="445134" cy="6350"/>
          </a:xfrm>
          <a:custGeom>
            <a:rect b="b" l="l" r="r" t="t"/>
            <a:pathLst>
              <a:path extrusionOk="0" h="6350" w="445135">
                <a:moveTo>
                  <a:pt x="163769" y="0"/>
                </a:moveTo>
                <a:lnTo>
                  <a:pt x="0" y="0"/>
                </a:lnTo>
                <a:lnTo>
                  <a:pt x="907" y="6350"/>
                </a:lnTo>
                <a:lnTo>
                  <a:pt x="165886" y="6350"/>
                </a:lnTo>
                <a:lnTo>
                  <a:pt x="163769" y="0"/>
                </a:lnTo>
                <a:close/>
              </a:path>
              <a:path extrusionOk="0" h="6350" w="445135">
                <a:moveTo>
                  <a:pt x="444580" y="0"/>
                </a:moveTo>
                <a:lnTo>
                  <a:pt x="184015" y="0"/>
                </a:lnTo>
                <a:lnTo>
                  <a:pt x="182795" y="6350"/>
                </a:lnTo>
                <a:lnTo>
                  <a:pt x="443875" y="6350"/>
                </a:lnTo>
                <a:lnTo>
                  <a:pt x="444580"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9" name="Google Shape;1049;p46"/>
          <p:cNvSpPr/>
          <p:nvPr/>
        </p:nvSpPr>
        <p:spPr>
          <a:xfrm>
            <a:off x="1458504" y="1959610"/>
            <a:ext cx="443230" cy="7620"/>
          </a:xfrm>
          <a:custGeom>
            <a:rect b="b" l="l" r="r" t="t"/>
            <a:pathLst>
              <a:path extrusionOk="0" h="7619" w="443230">
                <a:moveTo>
                  <a:pt x="164979" y="0"/>
                </a:moveTo>
                <a:lnTo>
                  <a:pt x="0" y="0"/>
                </a:lnTo>
                <a:lnTo>
                  <a:pt x="1088" y="7619"/>
                </a:lnTo>
                <a:lnTo>
                  <a:pt x="167730" y="7619"/>
                </a:lnTo>
                <a:lnTo>
                  <a:pt x="167095" y="6350"/>
                </a:lnTo>
                <a:lnTo>
                  <a:pt x="164979" y="0"/>
                </a:lnTo>
                <a:close/>
              </a:path>
              <a:path extrusionOk="0" h="7619" w="443230">
                <a:moveTo>
                  <a:pt x="442967" y="0"/>
                </a:moveTo>
                <a:lnTo>
                  <a:pt x="181888" y="0"/>
                </a:lnTo>
                <a:lnTo>
                  <a:pt x="180425" y="7619"/>
                </a:lnTo>
                <a:lnTo>
                  <a:pt x="442050" y="7619"/>
                </a:lnTo>
                <a:lnTo>
                  <a:pt x="442685" y="2539"/>
                </a:lnTo>
                <a:lnTo>
                  <a:pt x="442967"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p46"/>
          <p:cNvSpPr/>
          <p:nvPr/>
        </p:nvSpPr>
        <p:spPr>
          <a:xfrm>
            <a:off x="1459592" y="1967229"/>
            <a:ext cx="441325" cy="7620"/>
          </a:xfrm>
          <a:custGeom>
            <a:rect b="b" l="l" r="r" t="t"/>
            <a:pathLst>
              <a:path extrusionOk="0" h="7619" w="441325">
                <a:moveTo>
                  <a:pt x="166642" y="0"/>
                </a:moveTo>
                <a:lnTo>
                  <a:pt x="0" y="0"/>
                </a:lnTo>
                <a:lnTo>
                  <a:pt x="1097" y="7620"/>
                </a:lnTo>
                <a:lnTo>
                  <a:pt x="170833" y="7620"/>
                </a:lnTo>
                <a:lnTo>
                  <a:pt x="168547" y="3810"/>
                </a:lnTo>
                <a:lnTo>
                  <a:pt x="166642" y="0"/>
                </a:lnTo>
                <a:close/>
              </a:path>
              <a:path extrusionOk="0" h="7619" w="441325">
                <a:moveTo>
                  <a:pt x="440962" y="0"/>
                </a:moveTo>
                <a:lnTo>
                  <a:pt x="179337" y="0"/>
                </a:lnTo>
                <a:lnTo>
                  <a:pt x="177874" y="7620"/>
                </a:lnTo>
                <a:lnTo>
                  <a:pt x="440009" y="7620"/>
                </a:lnTo>
                <a:lnTo>
                  <a:pt x="440962"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1" name="Google Shape;1051;p46"/>
          <p:cNvSpPr/>
          <p:nvPr/>
        </p:nvSpPr>
        <p:spPr>
          <a:xfrm>
            <a:off x="1460690" y="1974850"/>
            <a:ext cx="439420" cy="6350"/>
          </a:xfrm>
          <a:custGeom>
            <a:rect b="b" l="l" r="r" t="t"/>
            <a:pathLst>
              <a:path extrusionOk="0" h="6350" w="439419">
                <a:moveTo>
                  <a:pt x="169735" y="0"/>
                </a:moveTo>
                <a:lnTo>
                  <a:pt x="0" y="0"/>
                </a:lnTo>
                <a:lnTo>
                  <a:pt x="952" y="6350"/>
                </a:lnTo>
                <a:lnTo>
                  <a:pt x="172783" y="6350"/>
                </a:lnTo>
                <a:lnTo>
                  <a:pt x="171259" y="2539"/>
                </a:lnTo>
                <a:lnTo>
                  <a:pt x="169735" y="0"/>
                </a:lnTo>
                <a:close/>
              </a:path>
              <a:path extrusionOk="0" h="6350" w="439419">
                <a:moveTo>
                  <a:pt x="438911" y="0"/>
                </a:moveTo>
                <a:lnTo>
                  <a:pt x="176776" y="0"/>
                </a:lnTo>
                <a:lnTo>
                  <a:pt x="175557" y="6350"/>
                </a:lnTo>
                <a:lnTo>
                  <a:pt x="438118" y="6350"/>
                </a:lnTo>
                <a:lnTo>
                  <a:pt x="438911"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p46"/>
          <p:cNvSpPr/>
          <p:nvPr/>
        </p:nvSpPr>
        <p:spPr>
          <a:xfrm>
            <a:off x="1461642" y="1981200"/>
            <a:ext cx="437515" cy="7620"/>
          </a:xfrm>
          <a:custGeom>
            <a:rect b="b" l="l" r="r" t="t"/>
            <a:pathLst>
              <a:path extrusionOk="0" h="7619" w="437514">
                <a:moveTo>
                  <a:pt x="171831" y="0"/>
                </a:moveTo>
                <a:lnTo>
                  <a:pt x="0" y="0"/>
                </a:lnTo>
                <a:lnTo>
                  <a:pt x="1143" y="7620"/>
                </a:lnTo>
                <a:lnTo>
                  <a:pt x="176656" y="7620"/>
                </a:lnTo>
                <a:lnTo>
                  <a:pt x="172846" y="2539"/>
                </a:lnTo>
                <a:lnTo>
                  <a:pt x="171831" y="0"/>
                </a:lnTo>
                <a:close/>
              </a:path>
              <a:path extrusionOk="0" h="7619" w="437514">
                <a:moveTo>
                  <a:pt x="437165" y="0"/>
                </a:moveTo>
                <a:lnTo>
                  <a:pt x="174604" y="0"/>
                </a:lnTo>
                <a:lnTo>
                  <a:pt x="174117" y="2539"/>
                </a:lnTo>
                <a:lnTo>
                  <a:pt x="179832" y="7620"/>
                </a:lnTo>
                <a:lnTo>
                  <a:pt x="436213" y="7620"/>
                </a:lnTo>
                <a:lnTo>
                  <a:pt x="437165"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3" name="Google Shape;1053;p46"/>
          <p:cNvSpPr/>
          <p:nvPr/>
        </p:nvSpPr>
        <p:spPr>
          <a:xfrm>
            <a:off x="1462786" y="1988820"/>
            <a:ext cx="435609" cy="7620"/>
          </a:xfrm>
          <a:custGeom>
            <a:rect b="b" l="l" r="r" t="t"/>
            <a:pathLst>
              <a:path extrusionOk="0" h="7619" w="435610">
                <a:moveTo>
                  <a:pt x="175513" y="0"/>
                </a:moveTo>
                <a:lnTo>
                  <a:pt x="0" y="0"/>
                </a:lnTo>
                <a:lnTo>
                  <a:pt x="1142" y="7619"/>
                </a:lnTo>
                <a:lnTo>
                  <a:pt x="181863" y="7619"/>
                </a:lnTo>
                <a:lnTo>
                  <a:pt x="178053" y="3809"/>
                </a:lnTo>
                <a:lnTo>
                  <a:pt x="175513" y="0"/>
                </a:lnTo>
                <a:close/>
              </a:path>
              <a:path extrusionOk="0" h="7619" w="435610">
                <a:moveTo>
                  <a:pt x="435070" y="0"/>
                </a:moveTo>
                <a:lnTo>
                  <a:pt x="178689" y="0"/>
                </a:lnTo>
                <a:lnTo>
                  <a:pt x="187261" y="7619"/>
                </a:lnTo>
                <a:lnTo>
                  <a:pt x="434117" y="7619"/>
                </a:lnTo>
                <a:lnTo>
                  <a:pt x="435070"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p46"/>
          <p:cNvSpPr/>
          <p:nvPr/>
        </p:nvSpPr>
        <p:spPr>
          <a:xfrm>
            <a:off x="1463928" y="1996439"/>
            <a:ext cx="433070" cy="6350"/>
          </a:xfrm>
          <a:custGeom>
            <a:rect b="b" l="l" r="r" t="t"/>
            <a:pathLst>
              <a:path extrusionOk="0" h="6350" w="433069">
                <a:moveTo>
                  <a:pt x="180721" y="0"/>
                </a:moveTo>
                <a:lnTo>
                  <a:pt x="0" y="0"/>
                </a:lnTo>
                <a:lnTo>
                  <a:pt x="381" y="2539"/>
                </a:lnTo>
                <a:lnTo>
                  <a:pt x="1143" y="6350"/>
                </a:lnTo>
                <a:lnTo>
                  <a:pt x="185800" y="6350"/>
                </a:lnTo>
                <a:lnTo>
                  <a:pt x="183260" y="3810"/>
                </a:lnTo>
                <a:lnTo>
                  <a:pt x="180721" y="0"/>
                </a:lnTo>
                <a:close/>
              </a:path>
              <a:path extrusionOk="0" h="6350" w="433069">
                <a:moveTo>
                  <a:pt x="432974" y="0"/>
                </a:moveTo>
                <a:lnTo>
                  <a:pt x="186118" y="0"/>
                </a:lnTo>
                <a:lnTo>
                  <a:pt x="193262" y="6350"/>
                </a:lnTo>
                <a:lnTo>
                  <a:pt x="432181" y="6350"/>
                </a:lnTo>
                <a:lnTo>
                  <a:pt x="432974"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5" name="Google Shape;1055;p46"/>
          <p:cNvSpPr/>
          <p:nvPr/>
        </p:nvSpPr>
        <p:spPr>
          <a:xfrm>
            <a:off x="1465072" y="2002789"/>
            <a:ext cx="431165" cy="7620"/>
          </a:xfrm>
          <a:custGeom>
            <a:rect b="b" l="l" r="r" t="t"/>
            <a:pathLst>
              <a:path extrusionOk="0" h="7619" w="431164">
                <a:moveTo>
                  <a:pt x="184658" y="0"/>
                </a:moveTo>
                <a:lnTo>
                  <a:pt x="0" y="0"/>
                </a:lnTo>
                <a:lnTo>
                  <a:pt x="1524" y="7620"/>
                </a:lnTo>
                <a:lnTo>
                  <a:pt x="193547" y="7620"/>
                </a:lnTo>
                <a:lnTo>
                  <a:pt x="189738" y="3810"/>
                </a:lnTo>
                <a:lnTo>
                  <a:pt x="187197" y="2539"/>
                </a:lnTo>
                <a:lnTo>
                  <a:pt x="184658" y="0"/>
                </a:lnTo>
                <a:close/>
              </a:path>
              <a:path extrusionOk="0" h="7619" w="431164">
                <a:moveTo>
                  <a:pt x="431038" y="0"/>
                </a:moveTo>
                <a:lnTo>
                  <a:pt x="192119" y="0"/>
                </a:lnTo>
                <a:lnTo>
                  <a:pt x="200691" y="7620"/>
                </a:lnTo>
                <a:lnTo>
                  <a:pt x="429514" y="7620"/>
                </a:lnTo>
                <a:lnTo>
                  <a:pt x="431038" y="0"/>
                </a:lnTo>
                <a:close/>
              </a:path>
            </a:pathLst>
          </a:custGeom>
          <a:solidFill>
            <a:srgbClr val="1F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46"/>
          <p:cNvSpPr/>
          <p:nvPr/>
        </p:nvSpPr>
        <p:spPr>
          <a:xfrm>
            <a:off x="1466596" y="2010410"/>
            <a:ext cx="427990" cy="7620"/>
          </a:xfrm>
          <a:custGeom>
            <a:rect b="b" l="l" r="r" t="t"/>
            <a:pathLst>
              <a:path extrusionOk="0" h="7619" w="427989">
                <a:moveTo>
                  <a:pt x="192023" y="0"/>
                </a:moveTo>
                <a:lnTo>
                  <a:pt x="0" y="0"/>
                </a:lnTo>
                <a:lnTo>
                  <a:pt x="1523" y="7619"/>
                </a:lnTo>
                <a:lnTo>
                  <a:pt x="209168" y="7619"/>
                </a:lnTo>
                <a:lnTo>
                  <a:pt x="203453" y="3810"/>
                </a:lnTo>
                <a:lnTo>
                  <a:pt x="197103" y="1269"/>
                </a:lnTo>
                <a:lnTo>
                  <a:pt x="192023" y="0"/>
                </a:lnTo>
                <a:close/>
              </a:path>
              <a:path extrusionOk="0" h="7619" w="427989">
                <a:moveTo>
                  <a:pt x="427990" y="0"/>
                </a:moveTo>
                <a:lnTo>
                  <a:pt x="199167" y="0"/>
                </a:lnTo>
                <a:lnTo>
                  <a:pt x="203453" y="3810"/>
                </a:lnTo>
                <a:lnTo>
                  <a:pt x="204723" y="3810"/>
                </a:lnTo>
                <a:lnTo>
                  <a:pt x="212343" y="5079"/>
                </a:lnTo>
                <a:lnTo>
                  <a:pt x="217423" y="5079"/>
                </a:lnTo>
                <a:lnTo>
                  <a:pt x="217423" y="6350"/>
                </a:lnTo>
                <a:lnTo>
                  <a:pt x="218693" y="6350"/>
                </a:lnTo>
                <a:lnTo>
                  <a:pt x="218693" y="7619"/>
                </a:lnTo>
                <a:lnTo>
                  <a:pt x="426466" y="7619"/>
                </a:lnTo>
                <a:lnTo>
                  <a:pt x="427990"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7" name="Google Shape;1057;p46"/>
          <p:cNvSpPr/>
          <p:nvPr/>
        </p:nvSpPr>
        <p:spPr>
          <a:xfrm>
            <a:off x="1468119" y="2018029"/>
            <a:ext cx="425450" cy="6350"/>
          </a:xfrm>
          <a:custGeom>
            <a:rect b="b" l="l" r="r" t="t"/>
            <a:pathLst>
              <a:path extrusionOk="0" h="6350" w="425450">
                <a:moveTo>
                  <a:pt x="207644" y="0"/>
                </a:moveTo>
                <a:lnTo>
                  <a:pt x="0" y="0"/>
                </a:lnTo>
                <a:lnTo>
                  <a:pt x="1270" y="6350"/>
                </a:lnTo>
                <a:lnTo>
                  <a:pt x="423672" y="6350"/>
                </a:lnTo>
                <a:lnTo>
                  <a:pt x="424180" y="3810"/>
                </a:lnTo>
                <a:lnTo>
                  <a:pt x="210819" y="3810"/>
                </a:lnTo>
                <a:lnTo>
                  <a:pt x="210819" y="1270"/>
                </a:lnTo>
                <a:lnTo>
                  <a:pt x="209550" y="1270"/>
                </a:lnTo>
                <a:lnTo>
                  <a:pt x="207644" y="0"/>
                </a:lnTo>
                <a:close/>
              </a:path>
              <a:path extrusionOk="0" h="6350" w="425450">
                <a:moveTo>
                  <a:pt x="424942" y="0"/>
                </a:moveTo>
                <a:lnTo>
                  <a:pt x="215900" y="0"/>
                </a:lnTo>
                <a:lnTo>
                  <a:pt x="214630" y="1270"/>
                </a:lnTo>
                <a:lnTo>
                  <a:pt x="210819" y="1270"/>
                </a:lnTo>
                <a:lnTo>
                  <a:pt x="210819" y="3810"/>
                </a:lnTo>
                <a:lnTo>
                  <a:pt x="424180" y="3810"/>
                </a:lnTo>
                <a:lnTo>
                  <a:pt x="424942"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46"/>
          <p:cNvSpPr/>
          <p:nvPr/>
        </p:nvSpPr>
        <p:spPr>
          <a:xfrm>
            <a:off x="1469389" y="2028189"/>
            <a:ext cx="422909" cy="0"/>
          </a:xfrm>
          <a:custGeom>
            <a:rect b="b" l="l" r="r" t="t"/>
            <a:pathLst>
              <a:path extrusionOk="0" h="120000" w="422910">
                <a:moveTo>
                  <a:pt x="0" y="0"/>
                </a:moveTo>
                <a:lnTo>
                  <a:pt x="422402"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46"/>
          <p:cNvSpPr/>
          <p:nvPr/>
        </p:nvSpPr>
        <p:spPr>
          <a:xfrm>
            <a:off x="1470994" y="2035810"/>
            <a:ext cx="419734" cy="0"/>
          </a:xfrm>
          <a:custGeom>
            <a:rect b="b" l="l" r="r" t="t"/>
            <a:pathLst>
              <a:path extrusionOk="0" h="120000" w="419735">
                <a:moveTo>
                  <a:pt x="0" y="0"/>
                </a:moveTo>
                <a:lnTo>
                  <a:pt x="419273"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46"/>
          <p:cNvSpPr/>
          <p:nvPr/>
        </p:nvSpPr>
        <p:spPr>
          <a:xfrm>
            <a:off x="1472598" y="2042795"/>
            <a:ext cx="416559" cy="0"/>
          </a:xfrm>
          <a:custGeom>
            <a:rect b="b" l="l" r="r" t="t"/>
            <a:pathLst>
              <a:path extrusionOk="0" h="120000" w="416560">
                <a:moveTo>
                  <a:pt x="0" y="0"/>
                </a:moveTo>
                <a:lnTo>
                  <a:pt x="416145" y="0"/>
                </a:lnTo>
              </a:path>
            </a:pathLst>
          </a:custGeom>
          <a:noFill/>
          <a:ln cap="flat" cmpd="sng" w="9525">
            <a:solidFill>
              <a:srgbClr val="21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p46"/>
          <p:cNvSpPr/>
          <p:nvPr/>
        </p:nvSpPr>
        <p:spPr>
          <a:xfrm>
            <a:off x="1473935" y="2049779"/>
            <a:ext cx="413384" cy="0"/>
          </a:xfrm>
          <a:custGeom>
            <a:rect b="b" l="l" r="r" t="t"/>
            <a:pathLst>
              <a:path extrusionOk="0" h="120000" w="413385">
                <a:moveTo>
                  <a:pt x="0" y="0"/>
                </a:moveTo>
                <a:lnTo>
                  <a:pt x="413382"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46"/>
          <p:cNvSpPr/>
          <p:nvPr/>
        </p:nvSpPr>
        <p:spPr>
          <a:xfrm>
            <a:off x="1475806" y="2057400"/>
            <a:ext cx="410209" cy="0"/>
          </a:xfrm>
          <a:custGeom>
            <a:rect b="b" l="l" r="r" t="t"/>
            <a:pathLst>
              <a:path extrusionOk="0" h="120000" w="410210">
                <a:moveTo>
                  <a:pt x="0" y="0"/>
                </a:moveTo>
                <a:lnTo>
                  <a:pt x="409752"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3" name="Google Shape;1063;p46"/>
          <p:cNvSpPr/>
          <p:nvPr/>
        </p:nvSpPr>
        <p:spPr>
          <a:xfrm>
            <a:off x="1477812" y="2064385"/>
            <a:ext cx="406400" cy="0"/>
          </a:xfrm>
          <a:custGeom>
            <a:rect b="b" l="l" r="r" t="t"/>
            <a:pathLst>
              <a:path extrusionOk="0" h="120000" w="406400">
                <a:moveTo>
                  <a:pt x="0" y="0"/>
                </a:moveTo>
                <a:lnTo>
                  <a:pt x="405988"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4" name="Google Shape;1064;p46"/>
          <p:cNvSpPr/>
          <p:nvPr/>
        </p:nvSpPr>
        <p:spPr>
          <a:xfrm>
            <a:off x="1479483" y="2071370"/>
            <a:ext cx="403225" cy="0"/>
          </a:xfrm>
          <a:custGeom>
            <a:rect b="b" l="l" r="r" t="t"/>
            <a:pathLst>
              <a:path extrusionOk="0" h="120000" w="403225">
                <a:moveTo>
                  <a:pt x="0" y="0"/>
                </a:moveTo>
                <a:lnTo>
                  <a:pt x="402852"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5" name="Google Shape;1065;p46"/>
          <p:cNvSpPr/>
          <p:nvPr/>
        </p:nvSpPr>
        <p:spPr>
          <a:xfrm>
            <a:off x="1481384" y="2078989"/>
            <a:ext cx="399415" cy="0"/>
          </a:xfrm>
          <a:custGeom>
            <a:rect b="b" l="l" r="r" t="t"/>
            <a:pathLst>
              <a:path extrusionOk="0" h="120000" w="399414">
                <a:moveTo>
                  <a:pt x="0" y="0"/>
                </a:moveTo>
                <a:lnTo>
                  <a:pt x="399094" y="0"/>
                </a:lnTo>
              </a:path>
            </a:pathLst>
          </a:custGeom>
          <a:noFill/>
          <a:ln cap="flat" cmpd="sng" w="9525">
            <a:solidFill>
              <a:srgbClr val="22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46"/>
          <p:cNvSpPr/>
          <p:nvPr/>
        </p:nvSpPr>
        <p:spPr>
          <a:xfrm>
            <a:off x="1482795" y="2085339"/>
            <a:ext cx="396240" cy="0"/>
          </a:xfrm>
          <a:custGeom>
            <a:rect b="b" l="l" r="r" t="t"/>
            <a:pathLst>
              <a:path extrusionOk="0" h="120000" w="396239">
                <a:moveTo>
                  <a:pt x="0" y="0"/>
                </a:moveTo>
                <a:lnTo>
                  <a:pt x="395729"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46"/>
          <p:cNvSpPr/>
          <p:nvPr/>
        </p:nvSpPr>
        <p:spPr>
          <a:xfrm>
            <a:off x="1484488" y="2092960"/>
            <a:ext cx="391795" cy="0"/>
          </a:xfrm>
          <a:custGeom>
            <a:rect b="b" l="l" r="r" t="t"/>
            <a:pathLst>
              <a:path extrusionOk="0" h="120000" w="391794">
                <a:moveTo>
                  <a:pt x="0" y="0"/>
                </a:moveTo>
                <a:lnTo>
                  <a:pt x="391691"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p46"/>
          <p:cNvSpPr/>
          <p:nvPr/>
        </p:nvSpPr>
        <p:spPr>
          <a:xfrm>
            <a:off x="1486348" y="2100579"/>
            <a:ext cx="387985" cy="0"/>
          </a:xfrm>
          <a:custGeom>
            <a:rect b="b" l="l" r="r" t="t"/>
            <a:pathLst>
              <a:path extrusionOk="0" h="120000" w="387985">
                <a:moveTo>
                  <a:pt x="0" y="0"/>
                </a:moveTo>
                <a:lnTo>
                  <a:pt x="387709"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46"/>
          <p:cNvSpPr/>
          <p:nvPr/>
        </p:nvSpPr>
        <p:spPr>
          <a:xfrm>
            <a:off x="1488589" y="2106929"/>
            <a:ext cx="387985" cy="0"/>
          </a:xfrm>
          <a:custGeom>
            <a:rect b="b" l="l" r="r" t="t"/>
            <a:pathLst>
              <a:path extrusionOk="0" h="120000" w="387985">
                <a:moveTo>
                  <a:pt x="0" y="0"/>
                </a:moveTo>
                <a:lnTo>
                  <a:pt x="387454" y="0"/>
                </a:lnTo>
              </a:path>
            </a:pathLst>
          </a:custGeom>
          <a:noFill/>
          <a:ln cap="flat" cmpd="sng" w="9525">
            <a:solidFill>
              <a:srgbClr val="24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46"/>
          <p:cNvSpPr/>
          <p:nvPr/>
        </p:nvSpPr>
        <p:spPr>
          <a:xfrm>
            <a:off x="1491278" y="2114550"/>
            <a:ext cx="389890" cy="0"/>
          </a:xfrm>
          <a:custGeom>
            <a:rect b="b" l="l" r="r" t="t"/>
            <a:pathLst>
              <a:path extrusionOk="0" h="120000" w="389889">
                <a:moveTo>
                  <a:pt x="0" y="0"/>
                </a:moveTo>
                <a:lnTo>
                  <a:pt x="389641"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46"/>
          <p:cNvSpPr/>
          <p:nvPr/>
        </p:nvSpPr>
        <p:spPr>
          <a:xfrm>
            <a:off x="1493996" y="2122170"/>
            <a:ext cx="391795" cy="0"/>
          </a:xfrm>
          <a:custGeom>
            <a:rect b="b" l="l" r="r" t="t"/>
            <a:pathLst>
              <a:path extrusionOk="0" h="120000" w="391794">
                <a:moveTo>
                  <a:pt x="0" y="0"/>
                </a:moveTo>
                <a:lnTo>
                  <a:pt x="391801"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46"/>
          <p:cNvSpPr/>
          <p:nvPr/>
        </p:nvSpPr>
        <p:spPr>
          <a:xfrm>
            <a:off x="1496377" y="2128520"/>
            <a:ext cx="393700" cy="0"/>
          </a:xfrm>
          <a:custGeom>
            <a:rect b="b" l="l" r="r" t="t"/>
            <a:pathLst>
              <a:path extrusionOk="0" h="120000" w="393700">
                <a:moveTo>
                  <a:pt x="0" y="0"/>
                </a:moveTo>
                <a:lnTo>
                  <a:pt x="393484"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p46"/>
          <p:cNvSpPr/>
          <p:nvPr/>
        </p:nvSpPr>
        <p:spPr>
          <a:xfrm>
            <a:off x="1499235" y="2136139"/>
            <a:ext cx="395605" cy="0"/>
          </a:xfrm>
          <a:custGeom>
            <a:rect b="b" l="l" r="r" t="t"/>
            <a:pathLst>
              <a:path extrusionOk="0" h="120000" w="395605">
                <a:moveTo>
                  <a:pt x="0" y="0"/>
                </a:moveTo>
                <a:lnTo>
                  <a:pt x="395605"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4" name="Google Shape;1074;p46"/>
          <p:cNvSpPr/>
          <p:nvPr/>
        </p:nvSpPr>
        <p:spPr>
          <a:xfrm>
            <a:off x="1502155" y="2143760"/>
            <a:ext cx="398780" cy="0"/>
          </a:xfrm>
          <a:custGeom>
            <a:rect b="b" l="l" r="r" t="t"/>
            <a:pathLst>
              <a:path extrusionOk="0" h="120000" w="398780">
                <a:moveTo>
                  <a:pt x="0" y="0"/>
                </a:moveTo>
                <a:lnTo>
                  <a:pt x="398610"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46"/>
          <p:cNvSpPr/>
          <p:nvPr/>
        </p:nvSpPr>
        <p:spPr>
          <a:xfrm>
            <a:off x="1504696" y="2150110"/>
            <a:ext cx="401955" cy="0"/>
          </a:xfrm>
          <a:custGeom>
            <a:rect b="b" l="l" r="r" t="t"/>
            <a:pathLst>
              <a:path extrusionOk="0" h="120000" w="401955">
                <a:moveTo>
                  <a:pt x="0" y="0"/>
                </a:moveTo>
                <a:lnTo>
                  <a:pt x="401715"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46"/>
          <p:cNvSpPr/>
          <p:nvPr/>
        </p:nvSpPr>
        <p:spPr>
          <a:xfrm>
            <a:off x="1507744" y="2157729"/>
            <a:ext cx="406400" cy="0"/>
          </a:xfrm>
          <a:custGeom>
            <a:rect b="b" l="l" r="r" t="t"/>
            <a:pathLst>
              <a:path extrusionOk="0" h="120000" w="406400">
                <a:moveTo>
                  <a:pt x="0" y="0"/>
                </a:moveTo>
                <a:lnTo>
                  <a:pt x="405843"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7" name="Google Shape;1077;p46"/>
          <p:cNvSpPr/>
          <p:nvPr/>
        </p:nvSpPr>
        <p:spPr>
          <a:xfrm>
            <a:off x="1511130" y="2165350"/>
            <a:ext cx="410209" cy="0"/>
          </a:xfrm>
          <a:custGeom>
            <a:rect b="b" l="l" r="r" t="t"/>
            <a:pathLst>
              <a:path extrusionOk="0" h="120000" w="410210">
                <a:moveTo>
                  <a:pt x="0" y="0"/>
                </a:moveTo>
                <a:lnTo>
                  <a:pt x="409714"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46"/>
          <p:cNvSpPr/>
          <p:nvPr/>
        </p:nvSpPr>
        <p:spPr>
          <a:xfrm>
            <a:off x="1514094" y="2171700"/>
            <a:ext cx="413384" cy="0"/>
          </a:xfrm>
          <a:custGeom>
            <a:rect b="b" l="l" r="r" t="t"/>
            <a:pathLst>
              <a:path extrusionOk="0" h="120000" w="413385">
                <a:moveTo>
                  <a:pt x="0" y="0"/>
                </a:moveTo>
                <a:lnTo>
                  <a:pt x="412798"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46"/>
          <p:cNvSpPr/>
          <p:nvPr/>
        </p:nvSpPr>
        <p:spPr>
          <a:xfrm>
            <a:off x="1517650" y="2179320"/>
            <a:ext cx="415290" cy="0"/>
          </a:xfrm>
          <a:custGeom>
            <a:rect b="b" l="l" r="r" t="t"/>
            <a:pathLst>
              <a:path extrusionOk="0" h="120000" w="415289">
                <a:moveTo>
                  <a:pt x="0" y="0"/>
                </a:moveTo>
                <a:lnTo>
                  <a:pt x="41528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p46"/>
          <p:cNvSpPr/>
          <p:nvPr/>
        </p:nvSpPr>
        <p:spPr>
          <a:xfrm>
            <a:off x="1521166" y="2186939"/>
            <a:ext cx="412115" cy="0"/>
          </a:xfrm>
          <a:custGeom>
            <a:rect b="b" l="l" r="r" t="t"/>
            <a:pathLst>
              <a:path extrusionOk="0" h="120000" w="412114">
                <a:moveTo>
                  <a:pt x="0" y="0"/>
                </a:moveTo>
                <a:lnTo>
                  <a:pt x="411498"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1" name="Google Shape;1081;p46"/>
          <p:cNvSpPr/>
          <p:nvPr/>
        </p:nvSpPr>
        <p:spPr>
          <a:xfrm>
            <a:off x="1524097" y="2193289"/>
            <a:ext cx="407670" cy="0"/>
          </a:xfrm>
          <a:custGeom>
            <a:rect b="b" l="l" r="r" t="t"/>
            <a:pathLst>
              <a:path extrusionOk="0" h="120000" w="407669">
                <a:moveTo>
                  <a:pt x="0" y="0"/>
                </a:moveTo>
                <a:lnTo>
                  <a:pt x="407197"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46"/>
          <p:cNvSpPr/>
          <p:nvPr/>
        </p:nvSpPr>
        <p:spPr>
          <a:xfrm>
            <a:off x="1528317" y="2200910"/>
            <a:ext cx="401320" cy="0"/>
          </a:xfrm>
          <a:custGeom>
            <a:rect b="b" l="l" r="r" t="t"/>
            <a:pathLst>
              <a:path extrusionOk="0" h="120000" w="401319">
                <a:moveTo>
                  <a:pt x="0" y="0"/>
                </a:moveTo>
                <a:lnTo>
                  <a:pt x="401331"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46"/>
          <p:cNvSpPr/>
          <p:nvPr/>
        </p:nvSpPr>
        <p:spPr>
          <a:xfrm>
            <a:off x="1532889" y="2208529"/>
            <a:ext cx="395605" cy="0"/>
          </a:xfrm>
          <a:custGeom>
            <a:rect b="b" l="l" r="r" t="t"/>
            <a:pathLst>
              <a:path extrusionOk="0" h="120000" w="395605">
                <a:moveTo>
                  <a:pt x="0" y="0"/>
                </a:moveTo>
                <a:lnTo>
                  <a:pt x="395114"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46"/>
          <p:cNvSpPr/>
          <p:nvPr/>
        </p:nvSpPr>
        <p:spPr>
          <a:xfrm>
            <a:off x="1536353" y="2214879"/>
            <a:ext cx="390525" cy="0"/>
          </a:xfrm>
          <a:custGeom>
            <a:rect b="b" l="l" r="r" t="t"/>
            <a:pathLst>
              <a:path extrusionOk="0" h="120000" w="390525">
                <a:moveTo>
                  <a:pt x="0" y="0"/>
                </a:moveTo>
                <a:lnTo>
                  <a:pt x="39027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46"/>
          <p:cNvSpPr/>
          <p:nvPr/>
        </p:nvSpPr>
        <p:spPr>
          <a:xfrm>
            <a:off x="1540510" y="2222500"/>
            <a:ext cx="384810" cy="0"/>
          </a:xfrm>
          <a:custGeom>
            <a:rect b="b" l="l" r="r" t="t"/>
            <a:pathLst>
              <a:path extrusionOk="0" h="120000" w="384810">
                <a:moveTo>
                  <a:pt x="0" y="0"/>
                </a:moveTo>
                <a:lnTo>
                  <a:pt x="384478"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46"/>
          <p:cNvSpPr/>
          <p:nvPr/>
        </p:nvSpPr>
        <p:spPr>
          <a:xfrm>
            <a:off x="1546436" y="2230120"/>
            <a:ext cx="377190" cy="0"/>
          </a:xfrm>
          <a:custGeom>
            <a:rect b="b" l="l" r="r" t="t"/>
            <a:pathLst>
              <a:path extrusionOk="0" h="120000" w="377189">
                <a:moveTo>
                  <a:pt x="0" y="0"/>
                </a:moveTo>
                <a:lnTo>
                  <a:pt x="376906"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46"/>
          <p:cNvSpPr/>
          <p:nvPr/>
        </p:nvSpPr>
        <p:spPr>
          <a:xfrm>
            <a:off x="1551375" y="2236470"/>
            <a:ext cx="370840" cy="0"/>
          </a:xfrm>
          <a:custGeom>
            <a:rect b="b" l="l" r="r" t="t"/>
            <a:pathLst>
              <a:path extrusionOk="0" h="120000" w="370839">
                <a:moveTo>
                  <a:pt x="0" y="0"/>
                </a:moveTo>
                <a:lnTo>
                  <a:pt x="370596"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46"/>
          <p:cNvSpPr/>
          <p:nvPr/>
        </p:nvSpPr>
        <p:spPr>
          <a:xfrm>
            <a:off x="1557302" y="2244089"/>
            <a:ext cx="363220" cy="0"/>
          </a:xfrm>
          <a:custGeom>
            <a:rect b="b" l="l" r="r" t="t"/>
            <a:pathLst>
              <a:path extrusionOk="0" h="120000" w="363219">
                <a:moveTo>
                  <a:pt x="0" y="0"/>
                </a:moveTo>
                <a:lnTo>
                  <a:pt x="363024"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46"/>
          <p:cNvSpPr/>
          <p:nvPr/>
        </p:nvSpPr>
        <p:spPr>
          <a:xfrm>
            <a:off x="1562735" y="2250439"/>
            <a:ext cx="356235" cy="0"/>
          </a:xfrm>
          <a:custGeom>
            <a:rect b="b" l="l" r="r" t="t"/>
            <a:pathLst>
              <a:path extrusionOk="0" h="120000" w="356235">
                <a:moveTo>
                  <a:pt x="0" y="0"/>
                </a:moveTo>
                <a:lnTo>
                  <a:pt x="356220"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46"/>
          <p:cNvSpPr/>
          <p:nvPr/>
        </p:nvSpPr>
        <p:spPr>
          <a:xfrm>
            <a:off x="1570082" y="2254250"/>
            <a:ext cx="347345" cy="7620"/>
          </a:xfrm>
          <a:custGeom>
            <a:rect b="b" l="l" r="r" t="t"/>
            <a:pathLst>
              <a:path extrusionOk="0" h="7619" w="347344">
                <a:moveTo>
                  <a:pt x="347227" y="0"/>
                </a:moveTo>
                <a:lnTo>
                  <a:pt x="0" y="0"/>
                </a:lnTo>
                <a:lnTo>
                  <a:pt x="8708" y="7620"/>
                </a:lnTo>
                <a:lnTo>
                  <a:pt x="213155" y="7620"/>
                </a:lnTo>
                <a:lnTo>
                  <a:pt x="214267" y="6350"/>
                </a:lnTo>
                <a:lnTo>
                  <a:pt x="345856" y="6350"/>
                </a:lnTo>
                <a:lnTo>
                  <a:pt x="347227" y="0"/>
                </a:lnTo>
                <a:close/>
              </a:path>
              <a:path extrusionOk="0" h="7619" w="347344">
                <a:moveTo>
                  <a:pt x="345856" y="6350"/>
                </a:moveTo>
                <a:lnTo>
                  <a:pt x="214267" y="6350"/>
                </a:lnTo>
                <a:lnTo>
                  <a:pt x="215174" y="7620"/>
                </a:lnTo>
                <a:lnTo>
                  <a:pt x="345582" y="7620"/>
                </a:lnTo>
                <a:lnTo>
                  <a:pt x="345856" y="6350"/>
                </a:lnTo>
                <a:close/>
              </a:path>
            </a:pathLst>
          </a:custGeom>
          <a:solidFill>
            <a:srgbClr val="2BAE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46"/>
          <p:cNvSpPr/>
          <p:nvPr/>
        </p:nvSpPr>
        <p:spPr>
          <a:xfrm>
            <a:off x="1578791" y="2261870"/>
            <a:ext cx="337185" cy="7620"/>
          </a:xfrm>
          <a:custGeom>
            <a:rect b="b" l="l" r="r" t="t"/>
            <a:pathLst>
              <a:path extrusionOk="0" h="7619" w="337185">
                <a:moveTo>
                  <a:pt x="336873" y="0"/>
                </a:moveTo>
                <a:lnTo>
                  <a:pt x="206465" y="0"/>
                </a:lnTo>
                <a:lnTo>
                  <a:pt x="211908" y="7619"/>
                </a:lnTo>
                <a:lnTo>
                  <a:pt x="335228" y="7619"/>
                </a:lnTo>
                <a:lnTo>
                  <a:pt x="336873" y="0"/>
                </a:lnTo>
                <a:close/>
              </a:path>
              <a:path extrusionOk="0" h="7619" w="337185">
                <a:moveTo>
                  <a:pt x="204447" y="0"/>
                </a:moveTo>
                <a:lnTo>
                  <a:pt x="0" y="0"/>
                </a:lnTo>
                <a:lnTo>
                  <a:pt x="8708" y="7619"/>
                </a:lnTo>
                <a:lnTo>
                  <a:pt x="197779" y="7619"/>
                </a:lnTo>
                <a:lnTo>
                  <a:pt x="204447" y="0"/>
                </a:lnTo>
                <a:close/>
              </a:path>
            </a:pathLst>
          </a:custGeom>
          <a:solidFill>
            <a:srgbClr val="2BAF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46"/>
          <p:cNvSpPr/>
          <p:nvPr/>
        </p:nvSpPr>
        <p:spPr>
          <a:xfrm>
            <a:off x="1586048" y="2268220"/>
            <a:ext cx="328295" cy="7620"/>
          </a:xfrm>
          <a:custGeom>
            <a:rect b="b" l="l" r="r" t="t"/>
            <a:pathLst>
              <a:path extrusionOk="0" h="7619" w="328294">
                <a:moveTo>
                  <a:pt x="328245" y="0"/>
                </a:moveTo>
                <a:lnTo>
                  <a:pt x="203744" y="0"/>
                </a:lnTo>
                <a:lnTo>
                  <a:pt x="204651" y="1269"/>
                </a:lnTo>
                <a:lnTo>
                  <a:pt x="207473" y="7619"/>
                </a:lnTo>
                <a:lnTo>
                  <a:pt x="326600" y="7619"/>
                </a:lnTo>
                <a:lnTo>
                  <a:pt x="328245" y="0"/>
                </a:lnTo>
                <a:close/>
              </a:path>
              <a:path extrusionOk="0" h="7619" w="328294">
                <a:moveTo>
                  <a:pt x="191633" y="0"/>
                </a:moveTo>
                <a:lnTo>
                  <a:pt x="0" y="0"/>
                </a:lnTo>
                <a:lnTo>
                  <a:pt x="1451" y="1269"/>
                </a:lnTo>
                <a:lnTo>
                  <a:pt x="10687" y="7619"/>
                </a:lnTo>
                <a:lnTo>
                  <a:pt x="182638" y="7619"/>
                </a:lnTo>
                <a:lnTo>
                  <a:pt x="189411" y="2539"/>
                </a:lnTo>
                <a:lnTo>
                  <a:pt x="191633" y="0"/>
                </a:lnTo>
                <a:close/>
              </a:path>
            </a:pathLst>
          </a:custGeom>
          <a:solidFill>
            <a:srgbClr val="2BB1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46"/>
          <p:cNvSpPr/>
          <p:nvPr/>
        </p:nvSpPr>
        <p:spPr>
          <a:xfrm>
            <a:off x="1596736" y="2275839"/>
            <a:ext cx="316230" cy="7620"/>
          </a:xfrm>
          <a:custGeom>
            <a:rect b="b" l="l" r="r" t="t"/>
            <a:pathLst>
              <a:path extrusionOk="0" h="7619" w="316230">
                <a:moveTo>
                  <a:pt x="315912" y="0"/>
                </a:moveTo>
                <a:lnTo>
                  <a:pt x="196785" y="0"/>
                </a:lnTo>
                <a:lnTo>
                  <a:pt x="199043" y="5080"/>
                </a:lnTo>
                <a:lnTo>
                  <a:pt x="200676" y="7620"/>
                </a:lnTo>
                <a:lnTo>
                  <a:pt x="314267" y="7620"/>
                </a:lnTo>
                <a:lnTo>
                  <a:pt x="315912" y="0"/>
                </a:lnTo>
                <a:close/>
              </a:path>
              <a:path extrusionOk="0" h="7619" w="316230">
                <a:moveTo>
                  <a:pt x="171950" y="0"/>
                </a:moveTo>
                <a:lnTo>
                  <a:pt x="0" y="0"/>
                </a:lnTo>
                <a:lnTo>
                  <a:pt x="11083" y="7620"/>
                </a:lnTo>
                <a:lnTo>
                  <a:pt x="160096" y="7620"/>
                </a:lnTo>
                <a:lnTo>
                  <a:pt x="168563" y="2539"/>
                </a:lnTo>
                <a:lnTo>
                  <a:pt x="171950" y="0"/>
                </a:lnTo>
                <a:close/>
              </a:path>
            </a:pathLst>
          </a:custGeom>
          <a:solidFill>
            <a:srgbClr val="2CB2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46"/>
          <p:cNvSpPr/>
          <p:nvPr/>
        </p:nvSpPr>
        <p:spPr>
          <a:xfrm>
            <a:off x="1607819" y="2283460"/>
            <a:ext cx="303530" cy="7620"/>
          </a:xfrm>
          <a:custGeom>
            <a:rect b="b" l="l" r="r" t="t"/>
            <a:pathLst>
              <a:path extrusionOk="0" h="7619" w="303530">
                <a:moveTo>
                  <a:pt x="303183" y="0"/>
                </a:moveTo>
                <a:lnTo>
                  <a:pt x="189592" y="0"/>
                </a:lnTo>
                <a:lnTo>
                  <a:pt x="194491" y="7619"/>
                </a:lnTo>
                <a:lnTo>
                  <a:pt x="301538" y="7619"/>
                </a:lnTo>
                <a:lnTo>
                  <a:pt x="303183" y="0"/>
                </a:lnTo>
                <a:close/>
              </a:path>
              <a:path extrusionOk="0" h="7619" w="303530">
                <a:moveTo>
                  <a:pt x="149013" y="0"/>
                </a:moveTo>
                <a:lnTo>
                  <a:pt x="0" y="0"/>
                </a:lnTo>
                <a:lnTo>
                  <a:pt x="17144" y="7619"/>
                </a:lnTo>
                <a:lnTo>
                  <a:pt x="132080" y="7619"/>
                </a:lnTo>
                <a:lnTo>
                  <a:pt x="144780" y="2539"/>
                </a:lnTo>
                <a:lnTo>
                  <a:pt x="149013"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5" name="Google Shape;1095;p46"/>
          <p:cNvSpPr/>
          <p:nvPr/>
        </p:nvSpPr>
        <p:spPr>
          <a:xfrm>
            <a:off x="1622107" y="2289810"/>
            <a:ext cx="287655" cy="7620"/>
          </a:xfrm>
          <a:custGeom>
            <a:rect b="b" l="l" r="r" t="t"/>
            <a:pathLst>
              <a:path extrusionOk="0" h="7619" w="287655">
                <a:moveTo>
                  <a:pt x="287525" y="0"/>
                </a:moveTo>
                <a:lnTo>
                  <a:pt x="179387" y="0"/>
                </a:lnTo>
                <a:lnTo>
                  <a:pt x="184286" y="7619"/>
                </a:lnTo>
                <a:lnTo>
                  <a:pt x="285879" y="7619"/>
                </a:lnTo>
                <a:lnTo>
                  <a:pt x="287525" y="0"/>
                </a:lnTo>
                <a:close/>
              </a:path>
              <a:path extrusionOk="0" h="7619" w="287655">
                <a:moveTo>
                  <a:pt x="120967" y="0"/>
                </a:moveTo>
                <a:lnTo>
                  <a:pt x="0" y="0"/>
                </a:lnTo>
                <a:lnTo>
                  <a:pt x="8572" y="3810"/>
                </a:lnTo>
                <a:lnTo>
                  <a:pt x="25717" y="7619"/>
                </a:lnTo>
                <a:lnTo>
                  <a:pt x="95567" y="7619"/>
                </a:lnTo>
                <a:lnTo>
                  <a:pt x="102552" y="6350"/>
                </a:lnTo>
                <a:lnTo>
                  <a:pt x="117792" y="1269"/>
                </a:lnTo>
                <a:lnTo>
                  <a:pt x="120967" y="0"/>
                </a:lnTo>
                <a:close/>
              </a:path>
            </a:pathLst>
          </a:custGeom>
          <a:solidFill>
            <a:srgbClr val="2CB5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46"/>
          <p:cNvSpPr/>
          <p:nvPr/>
        </p:nvSpPr>
        <p:spPr>
          <a:xfrm>
            <a:off x="1647825" y="2297429"/>
            <a:ext cx="260350" cy="7620"/>
          </a:xfrm>
          <a:custGeom>
            <a:rect b="b" l="l" r="r" t="t"/>
            <a:pathLst>
              <a:path extrusionOk="0" h="7619" w="260350">
                <a:moveTo>
                  <a:pt x="260162" y="0"/>
                </a:moveTo>
                <a:lnTo>
                  <a:pt x="158568" y="0"/>
                </a:lnTo>
                <a:lnTo>
                  <a:pt x="163467" y="7620"/>
                </a:lnTo>
                <a:lnTo>
                  <a:pt x="258517" y="7620"/>
                </a:lnTo>
                <a:lnTo>
                  <a:pt x="260162" y="0"/>
                </a:lnTo>
                <a:close/>
              </a:path>
              <a:path extrusionOk="0" h="7619" w="260350">
                <a:moveTo>
                  <a:pt x="69850" y="0"/>
                </a:moveTo>
                <a:lnTo>
                  <a:pt x="0" y="0"/>
                </a:lnTo>
                <a:lnTo>
                  <a:pt x="5715" y="1270"/>
                </a:lnTo>
                <a:lnTo>
                  <a:pt x="31115" y="3810"/>
                </a:lnTo>
                <a:lnTo>
                  <a:pt x="46355" y="1270"/>
                </a:lnTo>
                <a:lnTo>
                  <a:pt x="62865" y="1270"/>
                </a:lnTo>
                <a:lnTo>
                  <a:pt x="69850" y="0"/>
                </a:lnTo>
                <a:close/>
              </a:path>
            </a:pathLst>
          </a:custGeom>
          <a:solidFill>
            <a:srgbClr val="2C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46"/>
          <p:cNvSpPr/>
          <p:nvPr/>
        </p:nvSpPr>
        <p:spPr>
          <a:xfrm>
            <a:off x="1811292" y="2308860"/>
            <a:ext cx="95250" cy="0"/>
          </a:xfrm>
          <a:custGeom>
            <a:rect b="b" l="l" r="r" t="t"/>
            <a:pathLst>
              <a:path extrusionOk="0" h="120000" w="95250">
                <a:moveTo>
                  <a:pt x="0" y="0"/>
                </a:moveTo>
                <a:lnTo>
                  <a:pt x="95050"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46"/>
          <p:cNvSpPr/>
          <p:nvPr/>
        </p:nvSpPr>
        <p:spPr>
          <a:xfrm>
            <a:off x="1815374" y="2315210"/>
            <a:ext cx="90170" cy="0"/>
          </a:xfrm>
          <a:custGeom>
            <a:rect b="b" l="l" r="r" t="t"/>
            <a:pathLst>
              <a:path extrusionOk="0" h="120000" w="90169">
                <a:moveTo>
                  <a:pt x="0" y="0"/>
                </a:moveTo>
                <a:lnTo>
                  <a:pt x="89596"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46"/>
          <p:cNvSpPr/>
          <p:nvPr/>
        </p:nvSpPr>
        <p:spPr>
          <a:xfrm>
            <a:off x="1820381" y="2322829"/>
            <a:ext cx="83185" cy="0"/>
          </a:xfrm>
          <a:custGeom>
            <a:rect b="b" l="l" r="r" t="t"/>
            <a:pathLst>
              <a:path extrusionOk="0" h="120000" w="83185">
                <a:moveTo>
                  <a:pt x="0" y="0"/>
                </a:moveTo>
                <a:lnTo>
                  <a:pt x="82944"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46"/>
          <p:cNvSpPr/>
          <p:nvPr/>
        </p:nvSpPr>
        <p:spPr>
          <a:xfrm>
            <a:off x="1825606" y="2326639"/>
            <a:ext cx="76200" cy="7620"/>
          </a:xfrm>
          <a:custGeom>
            <a:rect b="b" l="l" r="r" t="t"/>
            <a:pathLst>
              <a:path extrusionOk="0" h="7619" w="76200">
                <a:moveTo>
                  <a:pt x="76073" y="0"/>
                </a:moveTo>
                <a:lnTo>
                  <a:pt x="0" y="0"/>
                </a:lnTo>
                <a:lnTo>
                  <a:pt x="5225" y="7620"/>
                </a:lnTo>
                <a:lnTo>
                  <a:pt x="74428" y="7620"/>
                </a:lnTo>
                <a:lnTo>
                  <a:pt x="76073" y="0"/>
                </a:lnTo>
                <a:close/>
              </a:path>
            </a:pathLst>
          </a:custGeom>
          <a:solidFill>
            <a:srgbClr val="2EBB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46"/>
          <p:cNvSpPr/>
          <p:nvPr/>
        </p:nvSpPr>
        <p:spPr>
          <a:xfrm>
            <a:off x="1829961" y="2332989"/>
            <a:ext cx="70485" cy="7620"/>
          </a:xfrm>
          <a:custGeom>
            <a:rect b="b" l="l" r="r" t="t"/>
            <a:pathLst>
              <a:path extrusionOk="0" h="7619" w="70485">
                <a:moveTo>
                  <a:pt x="70348" y="0"/>
                </a:moveTo>
                <a:lnTo>
                  <a:pt x="0" y="0"/>
                </a:lnTo>
                <a:lnTo>
                  <a:pt x="5225" y="7620"/>
                </a:lnTo>
                <a:lnTo>
                  <a:pt x="68703" y="7620"/>
                </a:lnTo>
                <a:lnTo>
                  <a:pt x="70348" y="0"/>
                </a:lnTo>
                <a:close/>
              </a:path>
            </a:pathLst>
          </a:custGeom>
          <a:solidFill>
            <a:srgbClr val="2E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46"/>
          <p:cNvSpPr/>
          <p:nvPr/>
        </p:nvSpPr>
        <p:spPr>
          <a:xfrm>
            <a:off x="1835186" y="2340610"/>
            <a:ext cx="63500" cy="7620"/>
          </a:xfrm>
          <a:custGeom>
            <a:rect b="b" l="l" r="r" t="t"/>
            <a:pathLst>
              <a:path extrusionOk="0" h="7619" w="63500">
                <a:moveTo>
                  <a:pt x="63478" y="0"/>
                </a:moveTo>
                <a:lnTo>
                  <a:pt x="0" y="0"/>
                </a:lnTo>
                <a:lnTo>
                  <a:pt x="5225" y="7619"/>
                </a:lnTo>
                <a:lnTo>
                  <a:pt x="61832" y="7619"/>
                </a:lnTo>
                <a:lnTo>
                  <a:pt x="63478"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46"/>
          <p:cNvSpPr/>
          <p:nvPr/>
        </p:nvSpPr>
        <p:spPr>
          <a:xfrm>
            <a:off x="1840411" y="2348229"/>
            <a:ext cx="57150" cy="7620"/>
          </a:xfrm>
          <a:custGeom>
            <a:rect b="b" l="l" r="r" t="t"/>
            <a:pathLst>
              <a:path extrusionOk="0" h="7619" w="57150">
                <a:moveTo>
                  <a:pt x="56607" y="0"/>
                </a:moveTo>
                <a:lnTo>
                  <a:pt x="0" y="0"/>
                </a:lnTo>
                <a:lnTo>
                  <a:pt x="5225" y="7620"/>
                </a:lnTo>
                <a:lnTo>
                  <a:pt x="54962" y="7620"/>
                </a:lnTo>
                <a:lnTo>
                  <a:pt x="56607" y="0"/>
                </a:lnTo>
                <a:close/>
              </a:path>
            </a:pathLst>
          </a:custGeom>
          <a:solidFill>
            <a:srgbClr val="2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46"/>
          <p:cNvSpPr/>
          <p:nvPr/>
        </p:nvSpPr>
        <p:spPr>
          <a:xfrm>
            <a:off x="1844765" y="2354579"/>
            <a:ext cx="51435" cy="7620"/>
          </a:xfrm>
          <a:custGeom>
            <a:rect b="b" l="l" r="r" t="t"/>
            <a:pathLst>
              <a:path extrusionOk="0" h="7619" w="51435">
                <a:moveTo>
                  <a:pt x="50882" y="0"/>
                </a:moveTo>
                <a:lnTo>
                  <a:pt x="0" y="0"/>
                </a:lnTo>
                <a:lnTo>
                  <a:pt x="4354" y="6350"/>
                </a:lnTo>
                <a:lnTo>
                  <a:pt x="5400" y="7620"/>
                </a:lnTo>
                <a:lnTo>
                  <a:pt x="49237" y="7620"/>
                </a:lnTo>
                <a:lnTo>
                  <a:pt x="50882" y="0"/>
                </a:lnTo>
                <a:close/>
              </a:path>
            </a:pathLst>
          </a:custGeom>
          <a:solidFill>
            <a:srgbClr val="2F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46"/>
          <p:cNvSpPr/>
          <p:nvPr/>
        </p:nvSpPr>
        <p:spPr>
          <a:xfrm>
            <a:off x="1850165" y="2362200"/>
            <a:ext cx="44450" cy="7620"/>
          </a:xfrm>
          <a:custGeom>
            <a:rect b="b" l="l" r="r" t="t"/>
            <a:pathLst>
              <a:path extrusionOk="0" h="7619" w="44450">
                <a:moveTo>
                  <a:pt x="43837" y="0"/>
                </a:moveTo>
                <a:lnTo>
                  <a:pt x="0" y="0"/>
                </a:lnTo>
                <a:lnTo>
                  <a:pt x="6275" y="7620"/>
                </a:lnTo>
                <a:lnTo>
                  <a:pt x="42191" y="7620"/>
                </a:lnTo>
                <a:lnTo>
                  <a:pt x="43837"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46"/>
          <p:cNvSpPr/>
          <p:nvPr/>
        </p:nvSpPr>
        <p:spPr>
          <a:xfrm>
            <a:off x="1856441" y="2369820"/>
            <a:ext cx="36195" cy="7620"/>
          </a:xfrm>
          <a:custGeom>
            <a:rect b="b" l="l" r="r" t="t"/>
            <a:pathLst>
              <a:path extrusionOk="0" h="7619" w="36194">
                <a:moveTo>
                  <a:pt x="35916" y="0"/>
                </a:moveTo>
                <a:lnTo>
                  <a:pt x="0" y="0"/>
                </a:lnTo>
                <a:lnTo>
                  <a:pt x="6275" y="7619"/>
                </a:lnTo>
                <a:lnTo>
                  <a:pt x="34271" y="7619"/>
                </a:lnTo>
                <a:lnTo>
                  <a:pt x="35916"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46"/>
          <p:cNvSpPr/>
          <p:nvPr/>
        </p:nvSpPr>
        <p:spPr>
          <a:xfrm>
            <a:off x="1861670" y="2376170"/>
            <a:ext cx="29845" cy="7620"/>
          </a:xfrm>
          <a:custGeom>
            <a:rect b="b" l="l" r="r" t="t"/>
            <a:pathLst>
              <a:path extrusionOk="0" h="7619" w="29844">
                <a:moveTo>
                  <a:pt x="29316" y="0"/>
                </a:moveTo>
                <a:lnTo>
                  <a:pt x="0" y="0"/>
                </a:lnTo>
                <a:lnTo>
                  <a:pt x="5229" y="6350"/>
                </a:lnTo>
                <a:lnTo>
                  <a:pt x="6217" y="7619"/>
                </a:lnTo>
                <a:lnTo>
                  <a:pt x="27670" y="7619"/>
                </a:lnTo>
                <a:lnTo>
                  <a:pt x="29316" y="0"/>
                </a:lnTo>
                <a:close/>
              </a:path>
            </a:pathLst>
          </a:custGeom>
          <a:solidFill>
            <a:srgbClr val="30C5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46"/>
          <p:cNvSpPr/>
          <p:nvPr/>
        </p:nvSpPr>
        <p:spPr>
          <a:xfrm>
            <a:off x="1867887" y="2383789"/>
            <a:ext cx="21590" cy="7620"/>
          </a:xfrm>
          <a:custGeom>
            <a:rect b="b" l="l" r="r" t="t"/>
            <a:pathLst>
              <a:path extrusionOk="0" h="7619" w="21589">
                <a:moveTo>
                  <a:pt x="21453" y="0"/>
                </a:moveTo>
                <a:lnTo>
                  <a:pt x="0" y="0"/>
                </a:lnTo>
                <a:lnTo>
                  <a:pt x="5926" y="7620"/>
                </a:lnTo>
                <a:lnTo>
                  <a:pt x="19808" y="7620"/>
                </a:lnTo>
                <a:lnTo>
                  <a:pt x="21453" y="0"/>
                </a:lnTo>
                <a:close/>
              </a:path>
            </a:pathLst>
          </a:custGeom>
          <a:solidFill>
            <a:srgbClr val="30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9" name="Google Shape;1109;p46"/>
          <p:cNvSpPr/>
          <p:nvPr/>
        </p:nvSpPr>
        <p:spPr>
          <a:xfrm>
            <a:off x="1873814" y="2391410"/>
            <a:ext cx="13970" cy="7620"/>
          </a:xfrm>
          <a:custGeom>
            <a:rect b="b" l="l" r="r" t="t"/>
            <a:pathLst>
              <a:path extrusionOk="0" h="7619" w="13969">
                <a:moveTo>
                  <a:pt x="13881" y="0"/>
                </a:moveTo>
                <a:lnTo>
                  <a:pt x="0" y="0"/>
                </a:lnTo>
                <a:lnTo>
                  <a:pt x="5926" y="7619"/>
                </a:lnTo>
                <a:lnTo>
                  <a:pt x="12236" y="7619"/>
                </a:lnTo>
                <a:lnTo>
                  <a:pt x="13881"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46"/>
          <p:cNvSpPr/>
          <p:nvPr/>
        </p:nvSpPr>
        <p:spPr>
          <a:xfrm>
            <a:off x="1878753" y="2397760"/>
            <a:ext cx="7620" cy="7620"/>
          </a:xfrm>
          <a:custGeom>
            <a:rect b="b" l="l" r="r" t="t"/>
            <a:pathLst>
              <a:path extrusionOk="0" h="7619" w="7619">
                <a:moveTo>
                  <a:pt x="7571" y="0"/>
                </a:moveTo>
                <a:lnTo>
                  <a:pt x="0" y="0"/>
                </a:lnTo>
                <a:lnTo>
                  <a:pt x="5926" y="7619"/>
                </a:lnTo>
                <a:lnTo>
                  <a:pt x="7571" y="0"/>
                </a:lnTo>
                <a:close/>
              </a:path>
            </a:pathLst>
          </a:custGeom>
          <a:solidFill>
            <a:srgbClr val="31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46"/>
          <p:cNvSpPr/>
          <p:nvPr/>
        </p:nvSpPr>
        <p:spPr>
          <a:xfrm>
            <a:off x="1447800" y="1220469"/>
            <a:ext cx="485140" cy="1183640"/>
          </a:xfrm>
          <a:custGeom>
            <a:rect b="b" l="l" r="r" t="t"/>
            <a:pathLst>
              <a:path extrusionOk="0" h="1183639" w="485139">
                <a:moveTo>
                  <a:pt x="424180" y="883919"/>
                </a:moveTo>
                <a:lnTo>
                  <a:pt x="444500" y="915669"/>
                </a:lnTo>
                <a:lnTo>
                  <a:pt x="450850" y="923289"/>
                </a:lnTo>
                <a:lnTo>
                  <a:pt x="459739" y="933450"/>
                </a:lnTo>
                <a:lnTo>
                  <a:pt x="485139" y="960119"/>
                </a:lnTo>
                <a:lnTo>
                  <a:pt x="438150" y="1183639"/>
                </a:lnTo>
                <a:lnTo>
                  <a:pt x="419100" y="1162050"/>
                </a:lnTo>
                <a:lnTo>
                  <a:pt x="401319" y="1139189"/>
                </a:lnTo>
                <a:lnTo>
                  <a:pt x="384810" y="1117600"/>
                </a:lnTo>
                <a:lnTo>
                  <a:pt x="370839" y="1094739"/>
                </a:lnTo>
                <a:lnTo>
                  <a:pt x="347980" y="1060450"/>
                </a:lnTo>
                <a:lnTo>
                  <a:pt x="341630" y="1049019"/>
                </a:lnTo>
                <a:lnTo>
                  <a:pt x="337819" y="1040129"/>
                </a:lnTo>
                <a:lnTo>
                  <a:pt x="327660" y="1050289"/>
                </a:lnTo>
                <a:lnTo>
                  <a:pt x="292100" y="1069339"/>
                </a:lnTo>
                <a:lnTo>
                  <a:pt x="247650" y="1079500"/>
                </a:lnTo>
                <a:lnTo>
                  <a:pt x="231139" y="1079500"/>
                </a:lnTo>
                <a:lnTo>
                  <a:pt x="182880" y="1071879"/>
                </a:lnTo>
                <a:lnTo>
                  <a:pt x="139700" y="1049019"/>
                </a:lnTo>
                <a:lnTo>
                  <a:pt x="111759" y="1021079"/>
                </a:lnTo>
                <a:lnTo>
                  <a:pt x="85090" y="984250"/>
                </a:lnTo>
                <a:lnTo>
                  <a:pt x="62230" y="935989"/>
                </a:lnTo>
                <a:lnTo>
                  <a:pt x="53340" y="916939"/>
                </a:lnTo>
                <a:lnTo>
                  <a:pt x="45719" y="895350"/>
                </a:lnTo>
                <a:lnTo>
                  <a:pt x="39369" y="873759"/>
                </a:lnTo>
                <a:lnTo>
                  <a:pt x="33019" y="852169"/>
                </a:lnTo>
                <a:lnTo>
                  <a:pt x="21590" y="803909"/>
                </a:lnTo>
                <a:lnTo>
                  <a:pt x="13969" y="751839"/>
                </a:lnTo>
                <a:lnTo>
                  <a:pt x="3809" y="668019"/>
                </a:lnTo>
                <a:lnTo>
                  <a:pt x="1269" y="607059"/>
                </a:lnTo>
                <a:lnTo>
                  <a:pt x="0" y="543559"/>
                </a:lnTo>
                <a:lnTo>
                  <a:pt x="1269" y="481329"/>
                </a:lnTo>
                <a:lnTo>
                  <a:pt x="3809" y="422909"/>
                </a:lnTo>
                <a:lnTo>
                  <a:pt x="8890" y="368300"/>
                </a:lnTo>
                <a:lnTo>
                  <a:pt x="15240" y="316229"/>
                </a:lnTo>
                <a:lnTo>
                  <a:pt x="24130" y="267969"/>
                </a:lnTo>
                <a:lnTo>
                  <a:pt x="29209" y="245109"/>
                </a:lnTo>
                <a:lnTo>
                  <a:pt x="40640" y="201929"/>
                </a:lnTo>
                <a:lnTo>
                  <a:pt x="53340" y="162559"/>
                </a:lnTo>
                <a:lnTo>
                  <a:pt x="69850" y="127000"/>
                </a:lnTo>
                <a:lnTo>
                  <a:pt x="77469" y="110489"/>
                </a:lnTo>
                <a:lnTo>
                  <a:pt x="86359" y="95250"/>
                </a:lnTo>
                <a:lnTo>
                  <a:pt x="95250" y="81279"/>
                </a:lnTo>
                <a:lnTo>
                  <a:pt x="104140" y="68579"/>
                </a:lnTo>
                <a:lnTo>
                  <a:pt x="114300" y="57150"/>
                </a:lnTo>
                <a:lnTo>
                  <a:pt x="124459" y="45719"/>
                </a:lnTo>
                <a:lnTo>
                  <a:pt x="156209" y="20319"/>
                </a:lnTo>
                <a:lnTo>
                  <a:pt x="204469" y="2539"/>
                </a:lnTo>
                <a:lnTo>
                  <a:pt x="231139" y="0"/>
                </a:lnTo>
                <a:lnTo>
                  <a:pt x="259080" y="2539"/>
                </a:lnTo>
                <a:lnTo>
                  <a:pt x="307339" y="20319"/>
                </a:lnTo>
                <a:lnTo>
                  <a:pt x="340360" y="44450"/>
                </a:lnTo>
                <a:lnTo>
                  <a:pt x="350519" y="55879"/>
                </a:lnTo>
                <a:lnTo>
                  <a:pt x="360680" y="67309"/>
                </a:lnTo>
                <a:lnTo>
                  <a:pt x="387350" y="107950"/>
                </a:lnTo>
                <a:lnTo>
                  <a:pt x="411480" y="158750"/>
                </a:lnTo>
                <a:lnTo>
                  <a:pt x="424180" y="198119"/>
                </a:lnTo>
                <a:lnTo>
                  <a:pt x="435610" y="240029"/>
                </a:lnTo>
                <a:lnTo>
                  <a:pt x="440689" y="262889"/>
                </a:lnTo>
                <a:lnTo>
                  <a:pt x="445769" y="285750"/>
                </a:lnTo>
                <a:lnTo>
                  <a:pt x="455930" y="361950"/>
                </a:lnTo>
                <a:lnTo>
                  <a:pt x="461010" y="417829"/>
                </a:lnTo>
                <a:lnTo>
                  <a:pt x="463550" y="476250"/>
                </a:lnTo>
                <a:lnTo>
                  <a:pt x="464819" y="539750"/>
                </a:lnTo>
                <a:lnTo>
                  <a:pt x="463550" y="595629"/>
                </a:lnTo>
                <a:lnTo>
                  <a:pt x="462280" y="647700"/>
                </a:lnTo>
                <a:lnTo>
                  <a:pt x="459739" y="695959"/>
                </a:lnTo>
                <a:lnTo>
                  <a:pt x="454660" y="740409"/>
                </a:lnTo>
                <a:lnTo>
                  <a:pt x="448310" y="781050"/>
                </a:lnTo>
                <a:lnTo>
                  <a:pt x="441960" y="819150"/>
                </a:lnTo>
                <a:lnTo>
                  <a:pt x="433069" y="853439"/>
                </a:lnTo>
                <a:lnTo>
                  <a:pt x="429260" y="869950"/>
                </a:lnTo>
                <a:lnTo>
                  <a:pt x="424180" y="88391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46"/>
          <p:cNvSpPr/>
          <p:nvPr/>
        </p:nvSpPr>
        <p:spPr>
          <a:xfrm>
            <a:off x="1604010" y="1510030"/>
            <a:ext cx="152400" cy="510540"/>
          </a:xfrm>
          <a:custGeom>
            <a:rect b="b" l="l" r="r" t="t"/>
            <a:pathLst>
              <a:path extrusionOk="0" h="510539" w="152400">
                <a:moveTo>
                  <a:pt x="144779" y="403860"/>
                </a:moveTo>
                <a:lnTo>
                  <a:pt x="146050" y="398780"/>
                </a:lnTo>
                <a:lnTo>
                  <a:pt x="146050" y="394970"/>
                </a:lnTo>
                <a:lnTo>
                  <a:pt x="147320" y="388620"/>
                </a:lnTo>
                <a:lnTo>
                  <a:pt x="148590" y="382270"/>
                </a:lnTo>
                <a:lnTo>
                  <a:pt x="149859" y="367030"/>
                </a:lnTo>
                <a:lnTo>
                  <a:pt x="151129" y="349250"/>
                </a:lnTo>
                <a:lnTo>
                  <a:pt x="151129" y="327660"/>
                </a:lnTo>
                <a:lnTo>
                  <a:pt x="152400" y="303530"/>
                </a:lnTo>
                <a:lnTo>
                  <a:pt x="152400" y="247650"/>
                </a:lnTo>
                <a:lnTo>
                  <a:pt x="152400" y="214630"/>
                </a:lnTo>
                <a:lnTo>
                  <a:pt x="151129" y="184150"/>
                </a:lnTo>
                <a:lnTo>
                  <a:pt x="149859" y="156210"/>
                </a:lnTo>
                <a:lnTo>
                  <a:pt x="147320" y="129540"/>
                </a:lnTo>
                <a:lnTo>
                  <a:pt x="144779" y="107950"/>
                </a:lnTo>
                <a:lnTo>
                  <a:pt x="142240" y="97790"/>
                </a:lnTo>
                <a:lnTo>
                  <a:pt x="140970" y="87630"/>
                </a:lnTo>
                <a:lnTo>
                  <a:pt x="138429" y="78740"/>
                </a:lnTo>
                <a:lnTo>
                  <a:pt x="137159" y="69850"/>
                </a:lnTo>
                <a:lnTo>
                  <a:pt x="134620" y="60960"/>
                </a:lnTo>
                <a:lnTo>
                  <a:pt x="132079" y="54610"/>
                </a:lnTo>
                <a:lnTo>
                  <a:pt x="129540" y="48260"/>
                </a:lnTo>
                <a:lnTo>
                  <a:pt x="127000" y="41910"/>
                </a:lnTo>
                <a:lnTo>
                  <a:pt x="123190" y="35560"/>
                </a:lnTo>
                <a:lnTo>
                  <a:pt x="120650" y="30480"/>
                </a:lnTo>
                <a:lnTo>
                  <a:pt x="118109" y="25400"/>
                </a:lnTo>
                <a:lnTo>
                  <a:pt x="114300" y="20320"/>
                </a:lnTo>
                <a:lnTo>
                  <a:pt x="110490" y="16510"/>
                </a:lnTo>
                <a:lnTo>
                  <a:pt x="107950" y="12700"/>
                </a:lnTo>
                <a:lnTo>
                  <a:pt x="104140" y="10160"/>
                </a:lnTo>
                <a:lnTo>
                  <a:pt x="100329" y="7620"/>
                </a:lnTo>
                <a:lnTo>
                  <a:pt x="96520" y="5080"/>
                </a:lnTo>
                <a:lnTo>
                  <a:pt x="92709" y="2540"/>
                </a:lnTo>
                <a:lnTo>
                  <a:pt x="83820" y="0"/>
                </a:lnTo>
                <a:lnTo>
                  <a:pt x="74929" y="0"/>
                </a:lnTo>
                <a:lnTo>
                  <a:pt x="67309" y="0"/>
                </a:lnTo>
                <a:lnTo>
                  <a:pt x="63500" y="1270"/>
                </a:lnTo>
                <a:lnTo>
                  <a:pt x="59690" y="2540"/>
                </a:lnTo>
                <a:lnTo>
                  <a:pt x="55879" y="5080"/>
                </a:lnTo>
                <a:lnTo>
                  <a:pt x="52070" y="7620"/>
                </a:lnTo>
                <a:lnTo>
                  <a:pt x="48259" y="10160"/>
                </a:lnTo>
                <a:lnTo>
                  <a:pt x="44450" y="13970"/>
                </a:lnTo>
                <a:lnTo>
                  <a:pt x="40640" y="17780"/>
                </a:lnTo>
                <a:lnTo>
                  <a:pt x="38100" y="21590"/>
                </a:lnTo>
                <a:lnTo>
                  <a:pt x="35559" y="26670"/>
                </a:lnTo>
                <a:lnTo>
                  <a:pt x="31750" y="31750"/>
                </a:lnTo>
                <a:lnTo>
                  <a:pt x="29209" y="36830"/>
                </a:lnTo>
                <a:lnTo>
                  <a:pt x="26670" y="43180"/>
                </a:lnTo>
                <a:lnTo>
                  <a:pt x="20320" y="55880"/>
                </a:lnTo>
                <a:lnTo>
                  <a:pt x="17780" y="63500"/>
                </a:lnTo>
                <a:lnTo>
                  <a:pt x="15240" y="71120"/>
                </a:lnTo>
                <a:lnTo>
                  <a:pt x="13970" y="80010"/>
                </a:lnTo>
                <a:lnTo>
                  <a:pt x="11430" y="88900"/>
                </a:lnTo>
                <a:lnTo>
                  <a:pt x="5080" y="129540"/>
                </a:lnTo>
                <a:lnTo>
                  <a:pt x="1270" y="180340"/>
                </a:lnTo>
                <a:lnTo>
                  <a:pt x="0" y="209550"/>
                </a:lnTo>
                <a:lnTo>
                  <a:pt x="0" y="240030"/>
                </a:lnTo>
                <a:lnTo>
                  <a:pt x="0" y="276860"/>
                </a:lnTo>
                <a:lnTo>
                  <a:pt x="2540" y="340360"/>
                </a:lnTo>
                <a:lnTo>
                  <a:pt x="7620" y="392430"/>
                </a:lnTo>
                <a:lnTo>
                  <a:pt x="13970" y="422910"/>
                </a:lnTo>
                <a:lnTo>
                  <a:pt x="15240" y="433070"/>
                </a:lnTo>
                <a:lnTo>
                  <a:pt x="29209" y="467360"/>
                </a:lnTo>
                <a:lnTo>
                  <a:pt x="31750" y="472440"/>
                </a:lnTo>
                <a:lnTo>
                  <a:pt x="34290" y="477520"/>
                </a:lnTo>
                <a:lnTo>
                  <a:pt x="38100" y="482600"/>
                </a:lnTo>
                <a:lnTo>
                  <a:pt x="40640" y="486410"/>
                </a:lnTo>
                <a:lnTo>
                  <a:pt x="44450" y="490220"/>
                </a:lnTo>
                <a:lnTo>
                  <a:pt x="48259" y="494030"/>
                </a:lnTo>
                <a:lnTo>
                  <a:pt x="52070" y="496570"/>
                </a:lnTo>
                <a:lnTo>
                  <a:pt x="55879" y="499110"/>
                </a:lnTo>
                <a:lnTo>
                  <a:pt x="59690" y="500380"/>
                </a:lnTo>
                <a:lnTo>
                  <a:pt x="67309" y="504190"/>
                </a:lnTo>
                <a:lnTo>
                  <a:pt x="76200" y="505460"/>
                </a:lnTo>
                <a:lnTo>
                  <a:pt x="78740" y="505460"/>
                </a:lnTo>
                <a:lnTo>
                  <a:pt x="81279" y="505460"/>
                </a:lnTo>
                <a:lnTo>
                  <a:pt x="82550" y="505460"/>
                </a:lnTo>
                <a:lnTo>
                  <a:pt x="82550" y="506730"/>
                </a:lnTo>
                <a:lnTo>
                  <a:pt x="81279" y="506730"/>
                </a:lnTo>
                <a:lnTo>
                  <a:pt x="81279" y="508000"/>
                </a:lnTo>
                <a:lnTo>
                  <a:pt x="78740" y="508000"/>
                </a:lnTo>
                <a:lnTo>
                  <a:pt x="76200" y="510540"/>
                </a:lnTo>
                <a:lnTo>
                  <a:pt x="74929" y="510540"/>
                </a:lnTo>
                <a:lnTo>
                  <a:pt x="74929" y="509270"/>
                </a:lnTo>
                <a:lnTo>
                  <a:pt x="66040" y="502920"/>
                </a:lnTo>
                <a:lnTo>
                  <a:pt x="33020" y="472440"/>
                </a:lnTo>
                <a:lnTo>
                  <a:pt x="62229" y="314960"/>
                </a:lnTo>
                <a:lnTo>
                  <a:pt x="74929" y="321310"/>
                </a:lnTo>
                <a:lnTo>
                  <a:pt x="86359" y="327660"/>
                </a:lnTo>
                <a:lnTo>
                  <a:pt x="91440" y="328930"/>
                </a:lnTo>
                <a:lnTo>
                  <a:pt x="95250" y="332740"/>
                </a:lnTo>
                <a:lnTo>
                  <a:pt x="99059" y="335280"/>
                </a:lnTo>
                <a:lnTo>
                  <a:pt x="101600" y="339090"/>
                </a:lnTo>
                <a:lnTo>
                  <a:pt x="105409" y="342900"/>
                </a:lnTo>
                <a:lnTo>
                  <a:pt x="107950" y="346710"/>
                </a:lnTo>
                <a:lnTo>
                  <a:pt x="118109" y="360680"/>
                </a:lnTo>
                <a:lnTo>
                  <a:pt x="128270" y="377190"/>
                </a:lnTo>
                <a:lnTo>
                  <a:pt x="142240" y="398780"/>
                </a:lnTo>
                <a:lnTo>
                  <a:pt x="146050" y="403860"/>
                </a:lnTo>
                <a:lnTo>
                  <a:pt x="146050" y="405130"/>
                </a:lnTo>
                <a:lnTo>
                  <a:pt x="144779" y="40386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46"/>
          <p:cNvSpPr/>
          <p:nvPr/>
        </p:nvSpPr>
        <p:spPr>
          <a:xfrm>
            <a:off x="1998979" y="1514475"/>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46"/>
          <p:cNvSpPr/>
          <p:nvPr/>
        </p:nvSpPr>
        <p:spPr>
          <a:xfrm>
            <a:off x="2205989" y="1514475"/>
            <a:ext cx="143510" cy="0"/>
          </a:xfrm>
          <a:custGeom>
            <a:rect b="b" l="l" r="r" t="t"/>
            <a:pathLst>
              <a:path extrusionOk="0" h="120000" w="143510">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46"/>
          <p:cNvSpPr/>
          <p:nvPr/>
        </p:nvSpPr>
        <p:spPr>
          <a:xfrm>
            <a:off x="1998979" y="1520189"/>
            <a:ext cx="142240" cy="0"/>
          </a:xfrm>
          <a:custGeom>
            <a:rect b="b" l="l" r="r" t="t"/>
            <a:pathLst>
              <a:path extrusionOk="0" h="120000" w="142239">
                <a:moveTo>
                  <a:pt x="0" y="0"/>
                </a:moveTo>
                <a:lnTo>
                  <a:pt x="14223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46"/>
          <p:cNvSpPr/>
          <p:nvPr/>
        </p:nvSpPr>
        <p:spPr>
          <a:xfrm>
            <a:off x="2205989" y="1520189"/>
            <a:ext cx="143510" cy="0"/>
          </a:xfrm>
          <a:custGeom>
            <a:rect b="b" l="l" r="r" t="t"/>
            <a:pathLst>
              <a:path extrusionOk="0" h="120000" w="143510">
                <a:moveTo>
                  <a:pt x="0" y="0"/>
                </a:moveTo>
                <a:lnTo>
                  <a:pt x="14351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46"/>
          <p:cNvSpPr/>
          <p:nvPr/>
        </p:nvSpPr>
        <p:spPr>
          <a:xfrm>
            <a:off x="1998979" y="1527810"/>
            <a:ext cx="142240" cy="0"/>
          </a:xfrm>
          <a:custGeom>
            <a:rect b="b" l="l" r="r" t="t"/>
            <a:pathLst>
              <a:path extrusionOk="0" h="120000" w="142239">
                <a:moveTo>
                  <a:pt x="0" y="0"/>
                </a:moveTo>
                <a:lnTo>
                  <a:pt x="142239"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46"/>
          <p:cNvSpPr/>
          <p:nvPr/>
        </p:nvSpPr>
        <p:spPr>
          <a:xfrm>
            <a:off x="2205989" y="1527810"/>
            <a:ext cx="143510" cy="0"/>
          </a:xfrm>
          <a:custGeom>
            <a:rect b="b" l="l" r="r" t="t"/>
            <a:pathLst>
              <a:path extrusionOk="0" h="120000" w="143510">
                <a:moveTo>
                  <a:pt x="0" y="0"/>
                </a:moveTo>
                <a:lnTo>
                  <a:pt x="143510"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46"/>
          <p:cNvSpPr/>
          <p:nvPr/>
        </p:nvSpPr>
        <p:spPr>
          <a:xfrm>
            <a:off x="1998979" y="1535430"/>
            <a:ext cx="142240" cy="0"/>
          </a:xfrm>
          <a:custGeom>
            <a:rect b="b" l="l" r="r" t="t"/>
            <a:pathLst>
              <a:path extrusionOk="0" h="120000" w="142239">
                <a:moveTo>
                  <a:pt x="0" y="0"/>
                </a:moveTo>
                <a:lnTo>
                  <a:pt x="14223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46"/>
          <p:cNvSpPr/>
          <p:nvPr/>
        </p:nvSpPr>
        <p:spPr>
          <a:xfrm>
            <a:off x="2205989" y="1535430"/>
            <a:ext cx="143510" cy="0"/>
          </a:xfrm>
          <a:custGeom>
            <a:rect b="b" l="l" r="r" t="t"/>
            <a:pathLst>
              <a:path extrusionOk="0" h="120000" w="143510">
                <a:moveTo>
                  <a:pt x="0" y="0"/>
                </a:moveTo>
                <a:lnTo>
                  <a:pt x="14351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46"/>
          <p:cNvSpPr/>
          <p:nvPr/>
        </p:nvSpPr>
        <p:spPr>
          <a:xfrm>
            <a:off x="1998979" y="1541780"/>
            <a:ext cx="142240" cy="0"/>
          </a:xfrm>
          <a:custGeom>
            <a:rect b="b" l="l" r="r" t="t"/>
            <a:pathLst>
              <a:path extrusionOk="0" h="120000" w="142239">
                <a:moveTo>
                  <a:pt x="0" y="0"/>
                </a:moveTo>
                <a:lnTo>
                  <a:pt x="14223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46"/>
          <p:cNvSpPr/>
          <p:nvPr/>
        </p:nvSpPr>
        <p:spPr>
          <a:xfrm>
            <a:off x="2205989" y="1541780"/>
            <a:ext cx="143510" cy="0"/>
          </a:xfrm>
          <a:custGeom>
            <a:rect b="b" l="l" r="r" t="t"/>
            <a:pathLst>
              <a:path extrusionOk="0" h="120000" w="143510">
                <a:moveTo>
                  <a:pt x="0" y="0"/>
                </a:moveTo>
                <a:lnTo>
                  <a:pt x="143510"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46"/>
          <p:cNvSpPr/>
          <p:nvPr/>
        </p:nvSpPr>
        <p:spPr>
          <a:xfrm>
            <a:off x="1998979" y="1549400"/>
            <a:ext cx="142240" cy="0"/>
          </a:xfrm>
          <a:custGeom>
            <a:rect b="b" l="l" r="r" t="t"/>
            <a:pathLst>
              <a:path extrusionOk="0" h="120000" w="142239">
                <a:moveTo>
                  <a:pt x="0" y="0"/>
                </a:moveTo>
                <a:lnTo>
                  <a:pt x="142239"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46"/>
          <p:cNvSpPr/>
          <p:nvPr/>
        </p:nvSpPr>
        <p:spPr>
          <a:xfrm>
            <a:off x="2205989" y="1549400"/>
            <a:ext cx="143510" cy="0"/>
          </a:xfrm>
          <a:custGeom>
            <a:rect b="b" l="l" r="r" t="t"/>
            <a:pathLst>
              <a:path extrusionOk="0" h="120000" w="143510">
                <a:moveTo>
                  <a:pt x="0" y="0"/>
                </a:moveTo>
                <a:lnTo>
                  <a:pt x="143510"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46"/>
          <p:cNvSpPr/>
          <p:nvPr/>
        </p:nvSpPr>
        <p:spPr>
          <a:xfrm>
            <a:off x="1998979" y="1557019"/>
            <a:ext cx="142240" cy="0"/>
          </a:xfrm>
          <a:custGeom>
            <a:rect b="b" l="l" r="r" t="t"/>
            <a:pathLst>
              <a:path extrusionOk="0" h="120000" w="142239">
                <a:moveTo>
                  <a:pt x="0" y="0"/>
                </a:moveTo>
                <a:lnTo>
                  <a:pt x="142239"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46"/>
          <p:cNvSpPr/>
          <p:nvPr/>
        </p:nvSpPr>
        <p:spPr>
          <a:xfrm>
            <a:off x="2205989" y="1557019"/>
            <a:ext cx="143510" cy="0"/>
          </a:xfrm>
          <a:custGeom>
            <a:rect b="b" l="l" r="r" t="t"/>
            <a:pathLst>
              <a:path extrusionOk="0" h="120000" w="143510">
                <a:moveTo>
                  <a:pt x="0" y="0"/>
                </a:moveTo>
                <a:lnTo>
                  <a:pt x="143510"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46"/>
          <p:cNvSpPr/>
          <p:nvPr/>
        </p:nvSpPr>
        <p:spPr>
          <a:xfrm>
            <a:off x="1998979" y="1564639"/>
            <a:ext cx="142240" cy="0"/>
          </a:xfrm>
          <a:custGeom>
            <a:rect b="b" l="l" r="r" t="t"/>
            <a:pathLst>
              <a:path extrusionOk="0" h="120000" w="142239">
                <a:moveTo>
                  <a:pt x="0" y="0"/>
                </a:moveTo>
                <a:lnTo>
                  <a:pt x="14223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46"/>
          <p:cNvSpPr/>
          <p:nvPr/>
        </p:nvSpPr>
        <p:spPr>
          <a:xfrm>
            <a:off x="2205989" y="1564639"/>
            <a:ext cx="143510" cy="0"/>
          </a:xfrm>
          <a:custGeom>
            <a:rect b="b" l="l" r="r" t="t"/>
            <a:pathLst>
              <a:path extrusionOk="0" h="120000" w="143510">
                <a:moveTo>
                  <a:pt x="0" y="0"/>
                </a:moveTo>
                <a:lnTo>
                  <a:pt x="14351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46"/>
          <p:cNvSpPr/>
          <p:nvPr/>
        </p:nvSpPr>
        <p:spPr>
          <a:xfrm>
            <a:off x="1998979" y="1570989"/>
            <a:ext cx="142240" cy="0"/>
          </a:xfrm>
          <a:custGeom>
            <a:rect b="b" l="l" r="r" t="t"/>
            <a:pathLst>
              <a:path extrusionOk="0" h="120000" w="142239">
                <a:moveTo>
                  <a:pt x="0" y="0"/>
                </a:moveTo>
                <a:lnTo>
                  <a:pt x="142239"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0" name="Google Shape;1130;p46"/>
          <p:cNvSpPr/>
          <p:nvPr/>
        </p:nvSpPr>
        <p:spPr>
          <a:xfrm>
            <a:off x="2205989" y="1570989"/>
            <a:ext cx="143510" cy="0"/>
          </a:xfrm>
          <a:custGeom>
            <a:rect b="b" l="l" r="r" t="t"/>
            <a:pathLst>
              <a:path extrusionOk="0" h="120000" w="143510">
                <a:moveTo>
                  <a:pt x="0" y="0"/>
                </a:moveTo>
                <a:lnTo>
                  <a:pt x="14351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46"/>
          <p:cNvSpPr/>
          <p:nvPr/>
        </p:nvSpPr>
        <p:spPr>
          <a:xfrm>
            <a:off x="1998979" y="1578610"/>
            <a:ext cx="142240" cy="0"/>
          </a:xfrm>
          <a:custGeom>
            <a:rect b="b" l="l" r="r" t="t"/>
            <a:pathLst>
              <a:path extrusionOk="0" h="120000" w="142239">
                <a:moveTo>
                  <a:pt x="0" y="0"/>
                </a:moveTo>
                <a:lnTo>
                  <a:pt x="14223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46"/>
          <p:cNvSpPr/>
          <p:nvPr/>
        </p:nvSpPr>
        <p:spPr>
          <a:xfrm>
            <a:off x="2205989" y="1578610"/>
            <a:ext cx="143510" cy="0"/>
          </a:xfrm>
          <a:custGeom>
            <a:rect b="b" l="l" r="r" t="t"/>
            <a:pathLst>
              <a:path extrusionOk="0" h="120000" w="143510">
                <a:moveTo>
                  <a:pt x="0" y="0"/>
                </a:moveTo>
                <a:lnTo>
                  <a:pt x="14351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46"/>
          <p:cNvSpPr/>
          <p:nvPr/>
        </p:nvSpPr>
        <p:spPr>
          <a:xfrm>
            <a:off x="1998979" y="1586230"/>
            <a:ext cx="142240" cy="0"/>
          </a:xfrm>
          <a:custGeom>
            <a:rect b="b" l="l" r="r" t="t"/>
            <a:pathLst>
              <a:path extrusionOk="0" h="120000" w="142239">
                <a:moveTo>
                  <a:pt x="0" y="0"/>
                </a:moveTo>
                <a:lnTo>
                  <a:pt x="142239"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46"/>
          <p:cNvSpPr/>
          <p:nvPr/>
        </p:nvSpPr>
        <p:spPr>
          <a:xfrm>
            <a:off x="2205989" y="1586230"/>
            <a:ext cx="143510" cy="0"/>
          </a:xfrm>
          <a:custGeom>
            <a:rect b="b" l="l" r="r" t="t"/>
            <a:pathLst>
              <a:path extrusionOk="0" h="120000" w="143510">
                <a:moveTo>
                  <a:pt x="0" y="0"/>
                </a:moveTo>
                <a:lnTo>
                  <a:pt x="143510"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46"/>
          <p:cNvSpPr/>
          <p:nvPr/>
        </p:nvSpPr>
        <p:spPr>
          <a:xfrm>
            <a:off x="1998979" y="1592580"/>
            <a:ext cx="142240" cy="0"/>
          </a:xfrm>
          <a:custGeom>
            <a:rect b="b" l="l" r="r" t="t"/>
            <a:pathLst>
              <a:path extrusionOk="0" h="120000" w="142239">
                <a:moveTo>
                  <a:pt x="0" y="0"/>
                </a:moveTo>
                <a:lnTo>
                  <a:pt x="14223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46"/>
          <p:cNvSpPr/>
          <p:nvPr/>
        </p:nvSpPr>
        <p:spPr>
          <a:xfrm>
            <a:off x="2205989" y="1592580"/>
            <a:ext cx="143510" cy="0"/>
          </a:xfrm>
          <a:custGeom>
            <a:rect b="b" l="l" r="r" t="t"/>
            <a:pathLst>
              <a:path extrusionOk="0" h="120000" w="143510">
                <a:moveTo>
                  <a:pt x="0" y="0"/>
                </a:moveTo>
                <a:lnTo>
                  <a:pt x="14351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46"/>
          <p:cNvSpPr/>
          <p:nvPr/>
        </p:nvSpPr>
        <p:spPr>
          <a:xfrm>
            <a:off x="1998979" y="1600200"/>
            <a:ext cx="142240" cy="0"/>
          </a:xfrm>
          <a:custGeom>
            <a:rect b="b" l="l" r="r" t="t"/>
            <a:pathLst>
              <a:path extrusionOk="0" h="120000" w="142239">
                <a:moveTo>
                  <a:pt x="0" y="0"/>
                </a:moveTo>
                <a:lnTo>
                  <a:pt x="142239"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46"/>
          <p:cNvSpPr/>
          <p:nvPr/>
        </p:nvSpPr>
        <p:spPr>
          <a:xfrm>
            <a:off x="2205989" y="1600200"/>
            <a:ext cx="143510" cy="0"/>
          </a:xfrm>
          <a:custGeom>
            <a:rect b="b" l="l" r="r" t="t"/>
            <a:pathLst>
              <a:path extrusionOk="0" h="120000" w="143510">
                <a:moveTo>
                  <a:pt x="0" y="0"/>
                </a:moveTo>
                <a:lnTo>
                  <a:pt x="143510"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46"/>
          <p:cNvSpPr/>
          <p:nvPr/>
        </p:nvSpPr>
        <p:spPr>
          <a:xfrm>
            <a:off x="1998979" y="1607819"/>
            <a:ext cx="142240" cy="0"/>
          </a:xfrm>
          <a:custGeom>
            <a:rect b="b" l="l" r="r" t="t"/>
            <a:pathLst>
              <a:path extrusionOk="0" h="120000" w="142239">
                <a:moveTo>
                  <a:pt x="0" y="0"/>
                </a:moveTo>
                <a:lnTo>
                  <a:pt x="142239"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0" name="Google Shape;1140;p46"/>
          <p:cNvSpPr/>
          <p:nvPr/>
        </p:nvSpPr>
        <p:spPr>
          <a:xfrm>
            <a:off x="2205989" y="1607819"/>
            <a:ext cx="143510" cy="0"/>
          </a:xfrm>
          <a:custGeom>
            <a:rect b="b" l="l" r="r" t="t"/>
            <a:pathLst>
              <a:path extrusionOk="0" h="120000" w="143510">
                <a:moveTo>
                  <a:pt x="0" y="0"/>
                </a:moveTo>
                <a:lnTo>
                  <a:pt x="143510"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1" name="Google Shape;1141;p46"/>
          <p:cNvSpPr/>
          <p:nvPr/>
        </p:nvSpPr>
        <p:spPr>
          <a:xfrm>
            <a:off x="1998979" y="1615439"/>
            <a:ext cx="142240" cy="0"/>
          </a:xfrm>
          <a:custGeom>
            <a:rect b="b" l="l" r="r" t="t"/>
            <a:pathLst>
              <a:path extrusionOk="0" h="120000" w="142239">
                <a:moveTo>
                  <a:pt x="0" y="0"/>
                </a:moveTo>
                <a:lnTo>
                  <a:pt x="142239"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46"/>
          <p:cNvSpPr/>
          <p:nvPr/>
        </p:nvSpPr>
        <p:spPr>
          <a:xfrm>
            <a:off x="2205989" y="1615439"/>
            <a:ext cx="143510" cy="0"/>
          </a:xfrm>
          <a:custGeom>
            <a:rect b="b" l="l" r="r" t="t"/>
            <a:pathLst>
              <a:path extrusionOk="0" h="120000" w="143510">
                <a:moveTo>
                  <a:pt x="0" y="0"/>
                </a:moveTo>
                <a:lnTo>
                  <a:pt x="14351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46"/>
          <p:cNvSpPr/>
          <p:nvPr/>
        </p:nvSpPr>
        <p:spPr>
          <a:xfrm>
            <a:off x="1998979" y="1621789"/>
            <a:ext cx="142240" cy="0"/>
          </a:xfrm>
          <a:custGeom>
            <a:rect b="b" l="l" r="r" t="t"/>
            <a:pathLst>
              <a:path extrusionOk="0" h="120000" w="142239">
                <a:moveTo>
                  <a:pt x="0" y="0"/>
                </a:moveTo>
                <a:lnTo>
                  <a:pt x="142239"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46"/>
          <p:cNvSpPr/>
          <p:nvPr/>
        </p:nvSpPr>
        <p:spPr>
          <a:xfrm>
            <a:off x="2205989" y="1621789"/>
            <a:ext cx="143510" cy="0"/>
          </a:xfrm>
          <a:custGeom>
            <a:rect b="b" l="l" r="r" t="t"/>
            <a:pathLst>
              <a:path extrusionOk="0" h="120000" w="143510">
                <a:moveTo>
                  <a:pt x="0" y="0"/>
                </a:moveTo>
                <a:lnTo>
                  <a:pt x="143510"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46"/>
          <p:cNvSpPr/>
          <p:nvPr/>
        </p:nvSpPr>
        <p:spPr>
          <a:xfrm>
            <a:off x="1998979" y="1629410"/>
            <a:ext cx="142240" cy="0"/>
          </a:xfrm>
          <a:custGeom>
            <a:rect b="b" l="l" r="r" t="t"/>
            <a:pathLst>
              <a:path extrusionOk="0" h="120000" w="142239">
                <a:moveTo>
                  <a:pt x="0" y="0"/>
                </a:moveTo>
                <a:lnTo>
                  <a:pt x="142239"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46"/>
          <p:cNvSpPr/>
          <p:nvPr/>
        </p:nvSpPr>
        <p:spPr>
          <a:xfrm>
            <a:off x="2205989" y="1629410"/>
            <a:ext cx="143510" cy="0"/>
          </a:xfrm>
          <a:custGeom>
            <a:rect b="b" l="l" r="r" t="t"/>
            <a:pathLst>
              <a:path extrusionOk="0" h="120000" w="143510">
                <a:moveTo>
                  <a:pt x="0" y="0"/>
                </a:moveTo>
                <a:lnTo>
                  <a:pt x="14351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7" name="Google Shape;1147;p46"/>
          <p:cNvSpPr/>
          <p:nvPr/>
        </p:nvSpPr>
        <p:spPr>
          <a:xfrm>
            <a:off x="1998979" y="1637029"/>
            <a:ext cx="142240" cy="0"/>
          </a:xfrm>
          <a:custGeom>
            <a:rect b="b" l="l" r="r" t="t"/>
            <a:pathLst>
              <a:path extrusionOk="0" h="120000" w="142239">
                <a:moveTo>
                  <a:pt x="0" y="0"/>
                </a:moveTo>
                <a:lnTo>
                  <a:pt x="14223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46"/>
          <p:cNvSpPr/>
          <p:nvPr/>
        </p:nvSpPr>
        <p:spPr>
          <a:xfrm>
            <a:off x="2205989" y="1637029"/>
            <a:ext cx="143510" cy="0"/>
          </a:xfrm>
          <a:custGeom>
            <a:rect b="b" l="l" r="r" t="t"/>
            <a:pathLst>
              <a:path extrusionOk="0" h="120000" w="143510">
                <a:moveTo>
                  <a:pt x="0" y="0"/>
                </a:moveTo>
                <a:lnTo>
                  <a:pt x="14351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46"/>
          <p:cNvSpPr/>
          <p:nvPr/>
        </p:nvSpPr>
        <p:spPr>
          <a:xfrm>
            <a:off x="1998979" y="1644014"/>
            <a:ext cx="142240" cy="0"/>
          </a:xfrm>
          <a:custGeom>
            <a:rect b="b" l="l" r="r" t="t"/>
            <a:pathLst>
              <a:path extrusionOk="0" h="120000" w="142239">
                <a:moveTo>
                  <a:pt x="0" y="0"/>
                </a:moveTo>
                <a:lnTo>
                  <a:pt x="14223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0" name="Google Shape;1150;p46"/>
          <p:cNvSpPr/>
          <p:nvPr/>
        </p:nvSpPr>
        <p:spPr>
          <a:xfrm>
            <a:off x="2205989" y="1644014"/>
            <a:ext cx="143510" cy="0"/>
          </a:xfrm>
          <a:custGeom>
            <a:rect b="b" l="l" r="r" t="t"/>
            <a:pathLst>
              <a:path extrusionOk="0" h="120000" w="143510">
                <a:moveTo>
                  <a:pt x="0" y="0"/>
                </a:moveTo>
                <a:lnTo>
                  <a:pt x="14351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1" name="Google Shape;1151;p46"/>
          <p:cNvSpPr/>
          <p:nvPr/>
        </p:nvSpPr>
        <p:spPr>
          <a:xfrm>
            <a:off x="1998979" y="1651000"/>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46"/>
          <p:cNvSpPr/>
          <p:nvPr/>
        </p:nvSpPr>
        <p:spPr>
          <a:xfrm>
            <a:off x="2205989" y="1651000"/>
            <a:ext cx="143510" cy="0"/>
          </a:xfrm>
          <a:custGeom>
            <a:rect b="b" l="l" r="r" t="t"/>
            <a:pathLst>
              <a:path extrusionOk="0" h="120000" w="143510">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46"/>
          <p:cNvSpPr/>
          <p:nvPr/>
        </p:nvSpPr>
        <p:spPr>
          <a:xfrm>
            <a:off x="1998979" y="1658620"/>
            <a:ext cx="142240" cy="0"/>
          </a:xfrm>
          <a:custGeom>
            <a:rect b="b" l="l" r="r" t="t"/>
            <a:pathLst>
              <a:path extrusionOk="0" h="120000" w="142239">
                <a:moveTo>
                  <a:pt x="0" y="0"/>
                </a:moveTo>
                <a:lnTo>
                  <a:pt x="142239"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4" name="Google Shape;1154;p46"/>
          <p:cNvSpPr/>
          <p:nvPr/>
        </p:nvSpPr>
        <p:spPr>
          <a:xfrm>
            <a:off x="2205989" y="1658620"/>
            <a:ext cx="143510" cy="0"/>
          </a:xfrm>
          <a:custGeom>
            <a:rect b="b" l="l" r="r" t="t"/>
            <a:pathLst>
              <a:path extrusionOk="0" h="120000" w="143510">
                <a:moveTo>
                  <a:pt x="0" y="0"/>
                </a:moveTo>
                <a:lnTo>
                  <a:pt x="143510"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46"/>
          <p:cNvSpPr/>
          <p:nvPr/>
        </p:nvSpPr>
        <p:spPr>
          <a:xfrm>
            <a:off x="1998979" y="1665604"/>
            <a:ext cx="142240" cy="0"/>
          </a:xfrm>
          <a:custGeom>
            <a:rect b="b" l="l" r="r" t="t"/>
            <a:pathLst>
              <a:path extrusionOk="0" h="120000" w="142239">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46"/>
          <p:cNvSpPr/>
          <p:nvPr/>
        </p:nvSpPr>
        <p:spPr>
          <a:xfrm>
            <a:off x="2205989" y="1665604"/>
            <a:ext cx="143510" cy="0"/>
          </a:xfrm>
          <a:custGeom>
            <a:rect b="b" l="l" r="r" t="t"/>
            <a:pathLst>
              <a:path extrusionOk="0" h="120000" w="143510">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46"/>
          <p:cNvSpPr/>
          <p:nvPr/>
        </p:nvSpPr>
        <p:spPr>
          <a:xfrm>
            <a:off x="1998979" y="1672589"/>
            <a:ext cx="142240" cy="0"/>
          </a:xfrm>
          <a:custGeom>
            <a:rect b="b" l="l" r="r" t="t"/>
            <a:pathLst>
              <a:path extrusionOk="0" h="120000" w="142239">
                <a:moveTo>
                  <a:pt x="0" y="0"/>
                </a:moveTo>
                <a:lnTo>
                  <a:pt x="142239"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46"/>
          <p:cNvSpPr/>
          <p:nvPr/>
        </p:nvSpPr>
        <p:spPr>
          <a:xfrm>
            <a:off x="2205989" y="1672589"/>
            <a:ext cx="143510" cy="0"/>
          </a:xfrm>
          <a:custGeom>
            <a:rect b="b" l="l" r="r" t="t"/>
            <a:pathLst>
              <a:path extrusionOk="0" h="120000" w="143510">
                <a:moveTo>
                  <a:pt x="0" y="0"/>
                </a:moveTo>
                <a:lnTo>
                  <a:pt x="14351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46"/>
          <p:cNvSpPr/>
          <p:nvPr/>
        </p:nvSpPr>
        <p:spPr>
          <a:xfrm>
            <a:off x="1998979" y="1680210"/>
            <a:ext cx="142240" cy="0"/>
          </a:xfrm>
          <a:custGeom>
            <a:rect b="b" l="l" r="r" t="t"/>
            <a:pathLst>
              <a:path extrusionOk="0" h="120000" w="142239">
                <a:moveTo>
                  <a:pt x="0" y="0"/>
                </a:moveTo>
                <a:lnTo>
                  <a:pt x="1422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46"/>
          <p:cNvSpPr/>
          <p:nvPr/>
        </p:nvSpPr>
        <p:spPr>
          <a:xfrm>
            <a:off x="2205989" y="1680210"/>
            <a:ext cx="143510" cy="0"/>
          </a:xfrm>
          <a:custGeom>
            <a:rect b="b" l="l" r="r" t="t"/>
            <a:pathLst>
              <a:path extrusionOk="0" h="120000" w="143510">
                <a:moveTo>
                  <a:pt x="0" y="0"/>
                </a:moveTo>
                <a:lnTo>
                  <a:pt x="14351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46"/>
          <p:cNvSpPr/>
          <p:nvPr/>
        </p:nvSpPr>
        <p:spPr>
          <a:xfrm>
            <a:off x="1998979" y="1687195"/>
            <a:ext cx="142240" cy="0"/>
          </a:xfrm>
          <a:custGeom>
            <a:rect b="b" l="l" r="r" t="t"/>
            <a:pathLst>
              <a:path extrusionOk="0" h="120000" w="142239">
                <a:moveTo>
                  <a:pt x="0" y="0"/>
                </a:moveTo>
                <a:lnTo>
                  <a:pt x="142239"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46"/>
          <p:cNvSpPr/>
          <p:nvPr/>
        </p:nvSpPr>
        <p:spPr>
          <a:xfrm>
            <a:off x="2205989" y="1687195"/>
            <a:ext cx="143510" cy="0"/>
          </a:xfrm>
          <a:custGeom>
            <a:rect b="b" l="l" r="r" t="t"/>
            <a:pathLst>
              <a:path extrusionOk="0" h="120000" w="143510">
                <a:moveTo>
                  <a:pt x="0" y="0"/>
                </a:moveTo>
                <a:lnTo>
                  <a:pt x="14351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3" name="Google Shape;1163;p46"/>
          <p:cNvSpPr/>
          <p:nvPr/>
        </p:nvSpPr>
        <p:spPr>
          <a:xfrm>
            <a:off x="1998979" y="1694814"/>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46"/>
          <p:cNvSpPr/>
          <p:nvPr/>
        </p:nvSpPr>
        <p:spPr>
          <a:xfrm>
            <a:off x="2205989" y="1694814"/>
            <a:ext cx="143510" cy="0"/>
          </a:xfrm>
          <a:custGeom>
            <a:rect b="b" l="l" r="r" t="t"/>
            <a:pathLst>
              <a:path extrusionOk="0" h="120000" w="143510">
                <a:moveTo>
                  <a:pt x="0" y="0"/>
                </a:moveTo>
                <a:lnTo>
                  <a:pt x="1435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46"/>
          <p:cNvSpPr/>
          <p:nvPr/>
        </p:nvSpPr>
        <p:spPr>
          <a:xfrm>
            <a:off x="1998979" y="1701800"/>
            <a:ext cx="142240" cy="0"/>
          </a:xfrm>
          <a:custGeom>
            <a:rect b="b" l="l" r="r" t="t"/>
            <a:pathLst>
              <a:path extrusionOk="0" h="120000" w="142239">
                <a:moveTo>
                  <a:pt x="0" y="0"/>
                </a:moveTo>
                <a:lnTo>
                  <a:pt x="14223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46"/>
          <p:cNvSpPr/>
          <p:nvPr/>
        </p:nvSpPr>
        <p:spPr>
          <a:xfrm>
            <a:off x="2205989" y="1701800"/>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46"/>
          <p:cNvSpPr/>
          <p:nvPr/>
        </p:nvSpPr>
        <p:spPr>
          <a:xfrm>
            <a:off x="1998979" y="1709420"/>
            <a:ext cx="142240" cy="0"/>
          </a:xfrm>
          <a:custGeom>
            <a:rect b="b" l="l" r="r" t="t"/>
            <a:pathLst>
              <a:path extrusionOk="0" h="120000" w="142239">
                <a:moveTo>
                  <a:pt x="0" y="0"/>
                </a:moveTo>
                <a:lnTo>
                  <a:pt x="14223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46"/>
          <p:cNvSpPr/>
          <p:nvPr/>
        </p:nvSpPr>
        <p:spPr>
          <a:xfrm>
            <a:off x="2205989" y="1709420"/>
            <a:ext cx="143510" cy="0"/>
          </a:xfrm>
          <a:custGeom>
            <a:rect b="b" l="l" r="r" t="t"/>
            <a:pathLst>
              <a:path extrusionOk="0" h="120000" w="143510">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9" name="Google Shape;1169;p46"/>
          <p:cNvSpPr/>
          <p:nvPr/>
        </p:nvSpPr>
        <p:spPr>
          <a:xfrm>
            <a:off x="1998979" y="1716404"/>
            <a:ext cx="142240" cy="0"/>
          </a:xfrm>
          <a:custGeom>
            <a:rect b="b" l="l" r="r" t="t"/>
            <a:pathLst>
              <a:path extrusionOk="0" h="120000" w="142239">
                <a:moveTo>
                  <a:pt x="0" y="0"/>
                </a:moveTo>
                <a:lnTo>
                  <a:pt x="142239"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46"/>
          <p:cNvSpPr/>
          <p:nvPr/>
        </p:nvSpPr>
        <p:spPr>
          <a:xfrm>
            <a:off x="2205989" y="1716404"/>
            <a:ext cx="143510" cy="0"/>
          </a:xfrm>
          <a:custGeom>
            <a:rect b="b" l="l" r="r" t="t"/>
            <a:pathLst>
              <a:path extrusionOk="0" h="120000" w="143510">
                <a:moveTo>
                  <a:pt x="0" y="0"/>
                </a:moveTo>
                <a:lnTo>
                  <a:pt x="143510"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46"/>
          <p:cNvSpPr/>
          <p:nvPr/>
        </p:nvSpPr>
        <p:spPr>
          <a:xfrm>
            <a:off x="1998979" y="1723389"/>
            <a:ext cx="142240" cy="0"/>
          </a:xfrm>
          <a:custGeom>
            <a:rect b="b" l="l" r="r" t="t"/>
            <a:pathLst>
              <a:path extrusionOk="0" h="120000" w="142239">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46"/>
          <p:cNvSpPr/>
          <p:nvPr/>
        </p:nvSpPr>
        <p:spPr>
          <a:xfrm>
            <a:off x="2205989" y="1723389"/>
            <a:ext cx="143510" cy="0"/>
          </a:xfrm>
          <a:custGeom>
            <a:rect b="b" l="l" r="r" t="t"/>
            <a:pathLst>
              <a:path extrusionOk="0" h="120000" w="143510">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46"/>
          <p:cNvSpPr/>
          <p:nvPr/>
        </p:nvSpPr>
        <p:spPr>
          <a:xfrm>
            <a:off x="1998979" y="1731010"/>
            <a:ext cx="142240" cy="0"/>
          </a:xfrm>
          <a:custGeom>
            <a:rect b="b" l="l" r="r" t="t"/>
            <a:pathLst>
              <a:path extrusionOk="0" h="120000" w="142239">
                <a:moveTo>
                  <a:pt x="0" y="0"/>
                </a:moveTo>
                <a:lnTo>
                  <a:pt x="142239"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46"/>
          <p:cNvSpPr/>
          <p:nvPr/>
        </p:nvSpPr>
        <p:spPr>
          <a:xfrm>
            <a:off x="2205989" y="1731010"/>
            <a:ext cx="143510" cy="0"/>
          </a:xfrm>
          <a:custGeom>
            <a:rect b="b" l="l" r="r" t="t"/>
            <a:pathLst>
              <a:path extrusionOk="0" h="120000" w="143510">
                <a:moveTo>
                  <a:pt x="0" y="0"/>
                </a:moveTo>
                <a:lnTo>
                  <a:pt x="143510"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5" name="Google Shape;1175;p46"/>
          <p:cNvSpPr/>
          <p:nvPr/>
        </p:nvSpPr>
        <p:spPr>
          <a:xfrm>
            <a:off x="1998979" y="1738629"/>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46"/>
          <p:cNvSpPr/>
          <p:nvPr/>
        </p:nvSpPr>
        <p:spPr>
          <a:xfrm>
            <a:off x="2205989" y="1738629"/>
            <a:ext cx="143510" cy="0"/>
          </a:xfrm>
          <a:custGeom>
            <a:rect b="b" l="l" r="r" t="t"/>
            <a:pathLst>
              <a:path extrusionOk="0" h="120000" w="143510">
                <a:moveTo>
                  <a:pt x="0" y="0"/>
                </a:moveTo>
                <a:lnTo>
                  <a:pt x="1435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7" name="Google Shape;1177;p46"/>
          <p:cNvSpPr/>
          <p:nvPr/>
        </p:nvSpPr>
        <p:spPr>
          <a:xfrm>
            <a:off x="1998979" y="1745614"/>
            <a:ext cx="142240" cy="0"/>
          </a:xfrm>
          <a:custGeom>
            <a:rect b="b" l="l" r="r" t="t"/>
            <a:pathLst>
              <a:path extrusionOk="0" h="120000" w="142239">
                <a:moveTo>
                  <a:pt x="0" y="0"/>
                </a:moveTo>
                <a:lnTo>
                  <a:pt x="142239"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8" name="Google Shape;1178;p46"/>
          <p:cNvSpPr/>
          <p:nvPr/>
        </p:nvSpPr>
        <p:spPr>
          <a:xfrm>
            <a:off x="2205989" y="1745614"/>
            <a:ext cx="143510" cy="0"/>
          </a:xfrm>
          <a:custGeom>
            <a:rect b="b" l="l" r="r" t="t"/>
            <a:pathLst>
              <a:path extrusionOk="0" h="120000" w="143510">
                <a:moveTo>
                  <a:pt x="0" y="0"/>
                </a:moveTo>
                <a:lnTo>
                  <a:pt x="143510"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9" name="Google Shape;1179;p46"/>
          <p:cNvSpPr/>
          <p:nvPr/>
        </p:nvSpPr>
        <p:spPr>
          <a:xfrm>
            <a:off x="1998979" y="1752600"/>
            <a:ext cx="142240" cy="0"/>
          </a:xfrm>
          <a:custGeom>
            <a:rect b="b" l="l" r="r" t="t"/>
            <a:pathLst>
              <a:path extrusionOk="0" h="120000" w="142239">
                <a:moveTo>
                  <a:pt x="0" y="0"/>
                </a:moveTo>
                <a:lnTo>
                  <a:pt x="142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46"/>
          <p:cNvSpPr/>
          <p:nvPr/>
        </p:nvSpPr>
        <p:spPr>
          <a:xfrm>
            <a:off x="2205989" y="1752600"/>
            <a:ext cx="143510" cy="0"/>
          </a:xfrm>
          <a:custGeom>
            <a:rect b="b" l="l" r="r" t="t"/>
            <a:pathLst>
              <a:path extrusionOk="0" h="120000" w="143510">
                <a:moveTo>
                  <a:pt x="0" y="0"/>
                </a:moveTo>
                <a:lnTo>
                  <a:pt x="14351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46"/>
          <p:cNvSpPr/>
          <p:nvPr/>
        </p:nvSpPr>
        <p:spPr>
          <a:xfrm>
            <a:off x="1998979" y="1760220"/>
            <a:ext cx="142240" cy="0"/>
          </a:xfrm>
          <a:custGeom>
            <a:rect b="b" l="l" r="r" t="t"/>
            <a:pathLst>
              <a:path extrusionOk="0" h="120000" w="142239">
                <a:moveTo>
                  <a:pt x="0" y="0"/>
                </a:moveTo>
                <a:lnTo>
                  <a:pt x="14223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46"/>
          <p:cNvSpPr/>
          <p:nvPr/>
        </p:nvSpPr>
        <p:spPr>
          <a:xfrm>
            <a:off x="2205989" y="1760220"/>
            <a:ext cx="143510" cy="0"/>
          </a:xfrm>
          <a:custGeom>
            <a:rect b="b" l="l" r="r" t="t"/>
            <a:pathLst>
              <a:path extrusionOk="0" h="120000" w="143510">
                <a:moveTo>
                  <a:pt x="0" y="0"/>
                </a:moveTo>
                <a:lnTo>
                  <a:pt x="14351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3" name="Google Shape;1183;p46"/>
          <p:cNvSpPr/>
          <p:nvPr/>
        </p:nvSpPr>
        <p:spPr>
          <a:xfrm>
            <a:off x="1998979" y="1767204"/>
            <a:ext cx="142240" cy="0"/>
          </a:xfrm>
          <a:custGeom>
            <a:rect b="b" l="l" r="r" t="t"/>
            <a:pathLst>
              <a:path extrusionOk="0" h="120000" w="142239">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4" name="Google Shape;1184;p46"/>
          <p:cNvSpPr/>
          <p:nvPr/>
        </p:nvSpPr>
        <p:spPr>
          <a:xfrm>
            <a:off x="2205989" y="1767204"/>
            <a:ext cx="143510" cy="0"/>
          </a:xfrm>
          <a:custGeom>
            <a:rect b="b" l="l" r="r" t="t"/>
            <a:pathLst>
              <a:path extrusionOk="0" h="120000" w="143510">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5" name="Google Shape;1185;p46"/>
          <p:cNvSpPr/>
          <p:nvPr/>
        </p:nvSpPr>
        <p:spPr>
          <a:xfrm>
            <a:off x="1998979" y="1774825"/>
            <a:ext cx="142240" cy="0"/>
          </a:xfrm>
          <a:custGeom>
            <a:rect b="b" l="l" r="r" t="t"/>
            <a:pathLst>
              <a:path extrusionOk="0" h="120000" w="142239">
                <a:moveTo>
                  <a:pt x="0" y="0"/>
                </a:moveTo>
                <a:lnTo>
                  <a:pt x="14223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46"/>
          <p:cNvSpPr/>
          <p:nvPr/>
        </p:nvSpPr>
        <p:spPr>
          <a:xfrm>
            <a:off x="2205989" y="1774825"/>
            <a:ext cx="143510" cy="0"/>
          </a:xfrm>
          <a:custGeom>
            <a:rect b="b" l="l" r="r" t="t"/>
            <a:pathLst>
              <a:path extrusionOk="0" h="120000" w="143510">
                <a:moveTo>
                  <a:pt x="0" y="0"/>
                </a:moveTo>
                <a:lnTo>
                  <a:pt x="143510"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46"/>
          <p:cNvSpPr/>
          <p:nvPr/>
        </p:nvSpPr>
        <p:spPr>
          <a:xfrm>
            <a:off x="1998979" y="1781810"/>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46"/>
          <p:cNvSpPr/>
          <p:nvPr/>
        </p:nvSpPr>
        <p:spPr>
          <a:xfrm>
            <a:off x="2205989" y="1781810"/>
            <a:ext cx="143510" cy="0"/>
          </a:xfrm>
          <a:custGeom>
            <a:rect b="b" l="l" r="r" t="t"/>
            <a:pathLst>
              <a:path extrusionOk="0" h="120000" w="143510">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46"/>
          <p:cNvSpPr/>
          <p:nvPr/>
        </p:nvSpPr>
        <p:spPr>
          <a:xfrm>
            <a:off x="1998979" y="1789429"/>
            <a:ext cx="142240" cy="0"/>
          </a:xfrm>
          <a:custGeom>
            <a:rect b="b" l="l" r="r" t="t"/>
            <a:pathLst>
              <a:path extrusionOk="0" h="120000" w="142239">
                <a:moveTo>
                  <a:pt x="0" y="0"/>
                </a:moveTo>
                <a:lnTo>
                  <a:pt x="142239"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46"/>
          <p:cNvSpPr/>
          <p:nvPr/>
        </p:nvSpPr>
        <p:spPr>
          <a:xfrm>
            <a:off x="2205989" y="1789429"/>
            <a:ext cx="143510" cy="0"/>
          </a:xfrm>
          <a:custGeom>
            <a:rect b="b" l="l" r="r" t="t"/>
            <a:pathLst>
              <a:path extrusionOk="0" h="120000" w="143510">
                <a:moveTo>
                  <a:pt x="0" y="0"/>
                </a:moveTo>
                <a:lnTo>
                  <a:pt x="143510"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46"/>
          <p:cNvSpPr/>
          <p:nvPr/>
        </p:nvSpPr>
        <p:spPr>
          <a:xfrm>
            <a:off x="1998979" y="1796414"/>
            <a:ext cx="142240" cy="0"/>
          </a:xfrm>
          <a:custGeom>
            <a:rect b="b" l="l" r="r" t="t"/>
            <a:pathLst>
              <a:path extrusionOk="0" h="120000" w="142239">
                <a:moveTo>
                  <a:pt x="0" y="0"/>
                </a:moveTo>
                <a:lnTo>
                  <a:pt x="142239"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46"/>
          <p:cNvSpPr/>
          <p:nvPr/>
        </p:nvSpPr>
        <p:spPr>
          <a:xfrm>
            <a:off x="2205989" y="1796414"/>
            <a:ext cx="143510" cy="0"/>
          </a:xfrm>
          <a:custGeom>
            <a:rect b="b" l="l" r="r" t="t"/>
            <a:pathLst>
              <a:path extrusionOk="0" h="120000" w="143510">
                <a:moveTo>
                  <a:pt x="0" y="0"/>
                </a:moveTo>
                <a:lnTo>
                  <a:pt x="143510"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46"/>
          <p:cNvSpPr/>
          <p:nvPr/>
        </p:nvSpPr>
        <p:spPr>
          <a:xfrm>
            <a:off x="1998979" y="1803400"/>
            <a:ext cx="142240" cy="0"/>
          </a:xfrm>
          <a:custGeom>
            <a:rect b="b" l="l" r="r" t="t"/>
            <a:pathLst>
              <a:path extrusionOk="0" h="120000" w="142239">
                <a:moveTo>
                  <a:pt x="0" y="0"/>
                </a:moveTo>
                <a:lnTo>
                  <a:pt x="14223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46"/>
          <p:cNvSpPr/>
          <p:nvPr/>
        </p:nvSpPr>
        <p:spPr>
          <a:xfrm>
            <a:off x="2205989" y="1803400"/>
            <a:ext cx="143510" cy="0"/>
          </a:xfrm>
          <a:custGeom>
            <a:rect b="b" l="l" r="r" t="t"/>
            <a:pathLst>
              <a:path extrusionOk="0" h="120000" w="143510">
                <a:moveTo>
                  <a:pt x="0" y="0"/>
                </a:moveTo>
                <a:lnTo>
                  <a:pt x="143510"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p46"/>
          <p:cNvSpPr/>
          <p:nvPr/>
        </p:nvSpPr>
        <p:spPr>
          <a:xfrm>
            <a:off x="1998979" y="1811020"/>
            <a:ext cx="142240" cy="0"/>
          </a:xfrm>
          <a:custGeom>
            <a:rect b="b" l="l" r="r" t="t"/>
            <a:pathLst>
              <a:path extrusionOk="0" h="120000" w="142239">
                <a:moveTo>
                  <a:pt x="0" y="0"/>
                </a:moveTo>
                <a:lnTo>
                  <a:pt x="142239" y="0"/>
                </a:lnTo>
              </a:path>
            </a:pathLst>
          </a:custGeom>
          <a:noFill/>
          <a:ln cap="flat" cmpd="sng" w="9525">
            <a:solidFill>
              <a:srgbClr val="1F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p46"/>
          <p:cNvSpPr/>
          <p:nvPr/>
        </p:nvSpPr>
        <p:spPr>
          <a:xfrm>
            <a:off x="2205989" y="1811020"/>
            <a:ext cx="143510" cy="0"/>
          </a:xfrm>
          <a:custGeom>
            <a:rect b="b" l="l" r="r" t="t"/>
            <a:pathLst>
              <a:path extrusionOk="0" h="120000" w="143510">
                <a:moveTo>
                  <a:pt x="0" y="0"/>
                </a:moveTo>
                <a:lnTo>
                  <a:pt x="143510" y="0"/>
                </a:lnTo>
              </a:path>
            </a:pathLst>
          </a:custGeom>
          <a:noFill/>
          <a:ln cap="flat" cmpd="sng" w="9525">
            <a:solidFill>
              <a:srgbClr val="1F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p46"/>
          <p:cNvSpPr/>
          <p:nvPr/>
        </p:nvSpPr>
        <p:spPr>
          <a:xfrm>
            <a:off x="1998979" y="1818004"/>
            <a:ext cx="142240" cy="0"/>
          </a:xfrm>
          <a:custGeom>
            <a:rect b="b" l="l" r="r" t="t"/>
            <a:pathLst>
              <a:path extrusionOk="0" h="120000" w="142239">
                <a:moveTo>
                  <a:pt x="0" y="0"/>
                </a:moveTo>
                <a:lnTo>
                  <a:pt x="14223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46"/>
          <p:cNvSpPr/>
          <p:nvPr/>
        </p:nvSpPr>
        <p:spPr>
          <a:xfrm>
            <a:off x="2205989" y="1818004"/>
            <a:ext cx="143510" cy="0"/>
          </a:xfrm>
          <a:custGeom>
            <a:rect b="b" l="l" r="r" t="t"/>
            <a:pathLst>
              <a:path extrusionOk="0" h="120000" w="143510">
                <a:moveTo>
                  <a:pt x="0" y="0"/>
                </a:moveTo>
                <a:lnTo>
                  <a:pt x="14351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46"/>
          <p:cNvSpPr/>
          <p:nvPr/>
        </p:nvSpPr>
        <p:spPr>
          <a:xfrm>
            <a:off x="1998979" y="1825625"/>
            <a:ext cx="142240" cy="0"/>
          </a:xfrm>
          <a:custGeom>
            <a:rect b="b" l="l" r="r" t="t"/>
            <a:pathLst>
              <a:path extrusionOk="0" h="120000" w="142239">
                <a:moveTo>
                  <a:pt x="0" y="0"/>
                </a:moveTo>
                <a:lnTo>
                  <a:pt x="142239"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p46"/>
          <p:cNvSpPr/>
          <p:nvPr/>
        </p:nvSpPr>
        <p:spPr>
          <a:xfrm>
            <a:off x="2205989" y="1825625"/>
            <a:ext cx="143510" cy="0"/>
          </a:xfrm>
          <a:custGeom>
            <a:rect b="b" l="l" r="r" t="t"/>
            <a:pathLst>
              <a:path extrusionOk="0" h="120000" w="143510">
                <a:moveTo>
                  <a:pt x="0" y="0"/>
                </a:moveTo>
                <a:lnTo>
                  <a:pt x="143510"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46"/>
          <p:cNvSpPr/>
          <p:nvPr/>
        </p:nvSpPr>
        <p:spPr>
          <a:xfrm>
            <a:off x="1998979" y="1832610"/>
            <a:ext cx="142240" cy="0"/>
          </a:xfrm>
          <a:custGeom>
            <a:rect b="b" l="l" r="r" t="t"/>
            <a:pathLst>
              <a:path extrusionOk="0" h="120000" w="142239">
                <a:moveTo>
                  <a:pt x="0" y="0"/>
                </a:moveTo>
                <a:lnTo>
                  <a:pt x="142239"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p46"/>
          <p:cNvSpPr/>
          <p:nvPr/>
        </p:nvSpPr>
        <p:spPr>
          <a:xfrm>
            <a:off x="2205989" y="1832610"/>
            <a:ext cx="143510" cy="0"/>
          </a:xfrm>
          <a:custGeom>
            <a:rect b="b" l="l" r="r" t="t"/>
            <a:pathLst>
              <a:path extrusionOk="0" h="120000" w="143510">
                <a:moveTo>
                  <a:pt x="0" y="0"/>
                </a:moveTo>
                <a:lnTo>
                  <a:pt x="143510"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46"/>
          <p:cNvSpPr/>
          <p:nvPr/>
        </p:nvSpPr>
        <p:spPr>
          <a:xfrm>
            <a:off x="1998979" y="1840229"/>
            <a:ext cx="142240" cy="0"/>
          </a:xfrm>
          <a:custGeom>
            <a:rect b="b" l="l" r="r" t="t"/>
            <a:pathLst>
              <a:path extrusionOk="0" h="120000" w="142239">
                <a:moveTo>
                  <a:pt x="0" y="0"/>
                </a:moveTo>
                <a:lnTo>
                  <a:pt x="14223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46"/>
          <p:cNvSpPr/>
          <p:nvPr/>
        </p:nvSpPr>
        <p:spPr>
          <a:xfrm>
            <a:off x="2205989" y="1840229"/>
            <a:ext cx="143510" cy="0"/>
          </a:xfrm>
          <a:custGeom>
            <a:rect b="b" l="l" r="r" t="t"/>
            <a:pathLst>
              <a:path extrusionOk="0" h="120000" w="143510">
                <a:moveTo>
                  <a:pt x="0" y="0"/>
                </a:moveTo>
                <a:lnTo>
                  <a:pt x="143510"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46"/>
          <p:cNvSpPr/>
          <p:nvPr/>
        </p:nvSpPr>
        <p:spPr>
          <a:xfrm>
            <a:off x="1998979" y="1847214"/>
            <a:ext cx="142240" cy="0"/>
          </a:xfrm>
          <a:custGeom>
            <a:rect b="b" l="l" r="r" t="t"/>
            <a:pathLst>
              <a:path extrusionOk="0" h="120000" w="142239">
                <a:moveTo>
                  <a:pt x="0" y="0"/>
                </a:moveTo>
                <a:lnTo>
                  <a:pt x="14223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p46"/>
          <p:cNvSpPr/>
          <p:nvPr/>
        </p:nvSpPr>
        <p:spPr>
          <a:xfrm>
            <a:off x="2205989" y="1847214"/>
            <a:ext cx="143510" cy="0"/>
          </a:xfrm>
          <a:custGeom>
            <a:rect b="b" l="l" r="r" t="t"/>
            <a:pathLst>
              <a:path extrusionOk="0" h="120000" w="143510">
                <a:moveTo>
                  <a:pt x="0" y="0"/>
                </a:moveTo>
                <a:lnTo>
                  <a:pt x="143510"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46"/>
          <p:cNvSpPr/>
          <p:nvPr/>
        </p:nvSpPr>
        <p:spPr>
          <a:xfrm>
            <a:off x="1998979" y="1854200"/>
            <a:ext cx="142240" cy="0"/>
          </a:xfrm>
          <a:custGeom>
            <a:rect b="b" l="l" r="r" t="t"/>
            <a:pathLst>
              <a:path extrusionOk="0" h="120000" w="142239">
                <a:moveTo>
                  <a:pt x="0" y="0"/>
                </a:moveTo>
                <a:lnTo>
                  <a:pt x="142239"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8" name="Google Shape;1208;p46"/>
          <p:cNvSpPr/>
          <p:nvPr/>
        </p:nvSpPr>
        <p:spPr>
          <a:xfrm>
            <a:off x="2205989" y="1854200"/>
            <a:ext cx="143510" cy="0"/>
          </a:xfrm>
          <a:custGeom>
            <a:rect b="b" l="l" r="r" t="t"/>
            <a:pathLst>
              <a:path extrusionOk="0" h="120000" w="143510">
                <a:moveTo>
                  <a:pt x="0" y="0"/>
                </a:moveTo>
                <a:lnTo>
                  <a:pt x="14351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9" name="Google Shape;1209;p46"/>
          <p:cNvSpPr/>
          <p:nvPr/>
        </p:nvSpPr>
        <p:spPr>
          <a:xfrm>
            <a:off x="1998979" y="1861820"/>
            <a:ext cx="142240" cy="0"/>
          </a:xfrm>
          <a:custGeom>
            <a:rect b="b" l="l" r="r" t="t"/>
            <a:pathLst>
              <a:path extrusionOk="0" h="120000" w="142239">
                <a:moveTo>
                  <a:pt x="0" y="0"/>
                </a:moveTo>
                <a:lnTo>
                  <a:pt x="14223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0" name="Google Shape;1210;p46"/>
          <p:cNvSpPr/>
          <p:nvPr/>
        </p:nvSpPr>
        <p:spPr>
          <a:xfrm>
            <a:off x="2205989" y="1861820"/>
            <a:ext cx="143510" cy="0"/>
          </a:xfrm>
          <a:custGeom>
            <a:rect b="b" l="l" r="r" t="t"/>
            <a:pathLst>
              <a:path extrusionOk="0" h="120000" w="143510">
                <a:moveTo>
                  <a:pt x="0" y="0"/>
                </a:moveTo>
                <a:lnTo>
                  <a:pt x="14351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46"/>
          <p:cNvSpPr/>
          <p:nvPr/>
        </p:nvSpPr>
        <p:spPr>
          <a:xfrm>
            <a:off x="1998979" y="1869439"/>
            <a:ext cx="142240" cy="0"/>
          </a:xfrm>
          <a:custGeom>
            <a:rect b="b" l="l" r="r" t="t"/>
            <a:pathLst>
              <a:path extrusionOk="0" h="120000" w="142239">
                <a:moveTo>
                  <a:pt x="0" y="0"/>
                </a:moveTo>
                <a:lnTo>
                  <a:pt x="1422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46"/>
          <p:cNvSpPr/>
          <p:nvPr/>
        </p:nvSpPr>
        <p:spPr>
          <a:xfrm>
            <a:off x="2205989" y="1869439"/>
            <a:ext cx="143510" cy="0"/>
          </a:xfrm>
          <a:custGeom>
            <a:rect b="b" l="l" r="r" t="t"/>
            <a:pathLst>
              <a:path extrusionOk="0" h="120000" w="143510">
                <a:moveTo>
                  <a:pt x="0" y="0"/>
                </a:moveTo>
                <a:lnTo>
                  <a:pt x="14351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3" name="Google Shape;1213;p46"/>
          <p:cNvSpPr/>
          <p:nvPr/>
        </p:nvSpPr>
        <p:spPr>
          <a:xfrm>
            <a:off x="1998979" y="1876425"/>
            <a:ext cx="142240" cy="0"/>
          </a:xfrm>
          <a:custGeom>
            <a:rect b="b" l="l" r="r" t="t"/>
            <a:pathLst>
              <a:path extrusionOk="0" h="120000" w="142239">
                <a:moveTo>
                  <a:pt x="0" y="0"/>
                </a:moveTo>
                <a:lnTo>
                  <a:pt x="14223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46"/>
          <p:cNvSpPr/>
          <p:nvPr/>
        </p:nvSpPr>
        <p:spPr>
          <a:xfrm>
            <a:off x="2205989" y="1876425"/>
            <a:ext cx="143510" cy="0"/>
          </a:xfrm>
          <a:custGeom>
            <a:rect b="b" l="l" r="r" t="t"/>
            <a:pathLst>
              <a:path extrusionOk="0" h="120000" w="143510">
                <a:moveTo>
                  <a:pt x="0" y="0"/>
                </a:moveTo>
                <a:lnTo>
                  <a:pt x="143510"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5" name="Google Shape;1215;p46"/>
          <p:cNvSpPr/>
          <p:nvPr/>
        </p:nvSpPr>
        <p:spPr>
          <a:xfrm>
            <a:off x="1998979" y="1883410"/>
            <a:ext cx="142240" cy="0"/>
          </a:xfrm>
          <a:custGeom>
            <a:rect b="b" l="l" r="r" t="t"/>
            <a:pathLst>
              <a:path extrusionOk="0" h="120000" w="142239">
                <a:moveTo>
                  <a:pt x="0" y="0"/>
                </a:moveTo>
                <a:lnTo>
                  <a:pt x="14223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46"/>
          <p:cNvSpPr/>
          <p:nvPr/>
        </p:nvSpPr>
        <p:spPr>
          <a:xfrm>
            <a:off x="2205989" y="1883410"/>
            <a:ext cx="143510" cy="0"/>
          </a:xfrm>
          <a:custGeom>
            <a:rect b="b" l="l" r="r" t="t"/>
            <a:pathLst>
              <a:path extrusionOk="0" h="120000" w="143510">
                <a:moveTo>
                  <a:pt x="0" y="0"/>
                </a:moveTo>
                <a:lnTo>
                  <a:pt x="14351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7" name="Google Shape;1217;p46"/>
          <p:cNvSpPr/>
          <p:nvPr/>
        </p:nvSpPr>
        <p:spPr>
          <a:xfrm>
            <a:off x="1998979" y="1891029"/>
            <a:ext cx="142240" cy="0"/>
          </a:xfrm>
          <a:custGeom>
            <a:rect b="b" l="l" r="r" t="t"/>
            <a:pathLst>
              <a:path extrusionOk="0" h="120000" w="142239">
                <a:moveTo>
                  <a:pt x="0" y="0"/>
                </a:moveTo>
                <a:lnTo>
                  <a:pt x="14223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46"/>
          <p:cNvSpPr/>
          <p:nvPr/>
        </p:nvSpPr>
        <p:spPr>
          <a:xfrm>
            <a:off x="2205989" y="1891029"/>
            <a:ext cx="143510" cy="0"/>
          </a:xfrm>
          <a:custGeom>
            <a:rect b="b" l="l" r="r" t="t"/>
            <a:pathLst>
              <a:path extrusionOk="0" h="120000" w="143510">
                <a:moveTo>
                  <a:pt x="0" y="0"/>
                </a:moveTo>
                <a:lnTo>
                  <a:pt x="143510"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9" name="Google Shape;1219;p46"/>
          <p:cNvSpPr/>
          <p:nvPr/>
        </p:nvSpPr>
        <p:spPr>
          <a:xfrm>
            <a:off x="1998979" y="1898014"/>
            <a:ext cx="142240" cy="0"/>
          </a:xfrm>
          <a:custGeom>
            <a:rect b="b" l="l" r="r" t="t"/>
            <a:pathLst>
              <a:path extrusionOk="0" h="120000" w="142239">
                <a:moveTo>
                  <a:pt x="0" y="0"/>
                </a:moveTo>
                <a:lnTo>
                  <a:pt x="14223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46"/>
          <p:cNvSpPr/>
          <p:nvPr/>
        </p:nvSpPr>
        <p:spPr>
          <a:xfrm>
            <a:off x="2205989" y="1898014"/>
            <a:ext cx="143510" cy="0"/>
          </a:xfrm>
          <a:custGeom>
            <a:rect b="b" l="l" r="r" t="t"/>
            <a:pathLst>
              <a:path extrusionOk="0" h="120000" w="143510">
                <a:moveTo>
                  <a:pt x="0" y="0"/>
                </a:moveTo>
                <a:lnTo>
                  <a:pt x="143510"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46"/>
          <p:cNvSpPr/>
          <p:nvPr/>
        </p:nvSpPr>
        <p:spPr>
          <a:xfrm>
            <a:off x="1998979" y="1905000"/>
            <a:ext cx="142240" cy="0"/>
          </a:xfrm>
          <a:custGeom>
            <a:rect b="b" l="l" r="r" t="t"/>
            <a:pathLst>
              <a:path extrusionOk="0" h="120000" w="142239">
                <a:moveTo>
                  <a:pt x="0" y="0"/>
                </a:moveTo>
                <a:lnTo>
                  <a:pt x="14223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46"/>
          <p:cNvSpPr/>
          <p:nvPr/>
        </p:nvSpPr>
        <p:spPr>
          <a:xfrm>
            <a:off x="2205820" y="1906270"/>
            <a:ext cx="144145" cy="0"/>
          </a:xfrm>
          <a:custGeom>
            <a:rect b="b" l="l" r="r" t="t"/>
            <a:pathLst>
              <a:path extrusionOk="0" h="120000" w="144144">
                <a:moveTo>
                  <a:pt x="0" y="0"/>
                </a:moveTo>
                <a:lnTo>
                  <a:pt x="14367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3" name="Google Shape;1223;p46"/>
          <p:cNvSpPr/>
          <p:nvPr/>
        </p:nvSpPr>
        <p:spPr>
          <a:xfrm>
            <a:off x="2205989" y="1902460"/>
            <a:ext cx="143510" cy="0"/>
          </a:xfrm>
          <a:custGeom>
            <a:rect b="b" l="l" r="r" t="t"/>
            <a:pathLst>
              <a:path extrusionOk="0" h="120000" w="143510">
                <a:moveTo>
                  <a:pt x="0" y="0"/>
                </a:moveTo>
                <a:lnTo>
                  <a:pt x="14351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46"/>
          <p:cNvSpPr/>
          <p:nvPr/>
        </p:nvSpPr>
        <p:spPr>
          <a:xfrm>
            <a:off x="1998979" y="1912620"/>
            <a:ext cx="142240" cy="0"/>
          </a:xfrm>
          <a:custGeom>
            <a:rect b="b" l="l" r="r" t="t"/>
            <a:pathLst>
              <a:path extrusionOk="0" h="120000" w="142239">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46"/>
          <p:cNvSpPr/>
          <p:nvPr/>
        </p:nvSpPr>
        <p:spPr>
          <a:xfrm>
            <a:off x="2205143" y="1912620"/>
            <a:ext cx="144780" cy="0"/>
          </a:xfrm>
          <a:custGeom>
            <a:rect b="b" l="l" r="r" t="t"/>
            <a:pathLst>
              <a:path extrusionOk="0" h="120000" w="144780">
                <a:moveTo>
                  <a:pt x="0" y="0"/>
                </a:moveTo>
                <a:lnTo>
                  <a:pt x="144356"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46"/>
          <p:cNvSpPr/>
          <p:nvPr/>
        </p:nvSpPr>
        <p:spPr>
          <a:xfrm>
            <a:off x="1998979" y="1920239"/>
            <a:ext cx="142240" cy="0"/>
          </a:xfrm>
          <a:custGeom>
            <a:rect b="b" l="l" r="r" t="t"/>
            <a:pathLst>
              <a:path extrusionOk="0" h="120000" w="142239">
                <a:moveTo>
                  <a:pt x="0" y="0"/>
                </a:moveTo>
                <a:lnTo>
                  <a:pt x="14223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7" name="Google Shape;1227;p46"/>
          <p:cNvSpPr/>
          <p:nvPr/>
        </p:nvSpPr>
        <p:spPr>
          <a:xfrm>
            <a:off x="2204720" y="1923414"/>
            <a:ext cx="144780" cy="0"/>
          </a:xfrm>
          <a:custGeom>
            <a:rect b="b" l="l" r="r" t="t"/>
            <a:pathLst>
              <a:path extrusionOk="0" h="120000" w="144780">
                <a:moveTo>
                  <a:pt x="0" y="0"/>
                </a:moveTo>
                <a:lnTo>
                  <a:pt x="14478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46"/>
          <p:cNvSpPr/>
          <p:nvPr/>
        </p:nvSpPr>
        <p:spPr>
          <a:xfrm>
            <a:off x="2204931" y="1919604"/>
            <a:ext cx="144780" cy="0"/>
          </a:xfrm>
          <a:custGeom>
            <a:rect b="b" l="l" r="r" t="t"/>
            <a:pathLst>
              <a:path extrusionOk="0" h="120000" w="144780">
                <a:moveTo>
                  <a:pt x="0" y="0"/>
                </a:moveTo>
                <a:lnTo>
                  <a:pt x="144568"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46"/>
          <p:cNvSpPr/>
          <p:nvPr/>
        </p:nvSpPr>
        <p:spPr>
          <a:xfrm>
            <a:off x="1998979" y="1927225"/>
            <a:ext cx="142240" cy="0"/>
          </a:xfrm>
          <a:custGeom>
            <a:rect b="b" l="l" r="r" t="t"/>
            <a:pathLst>
              <a:path extrusionOk="0" h="120000" w="142239">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0" name="Google Shape;1230;p46"/>
          <p:cNvSpPr/>
          <p:nvPr/>
        </p:nvSpPr>
        <p:spPr>
          <a:xfrm>
            <a:off x="2204720" y="1927225"/>
            <a:ext cx="144780" cy="0"/>
          </a:xfrm>
          <a:custGeom>
            <a:rect b="b" l="l" r="r" t="t"/>
            <a:pathLst>
              <a:path extrusionOk="0" h="120000" w="144780">
                <a:moveTo>
                  <a:pt x="0" y="0"/>
                </a:moveTo>
                <a:lnTo>
                  <a:pt x="14478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46"/>
          <p:cNvSpPr/>
          <p:nvPr/>
        </p:nvSpPr>
        <p:spPr>
          <a:xfrm>
            <a:off x="1998979" y="1934210"/>
            <a:ext cx="142240" cy="0"/>
          </a:xfrm>
          <a:custGeom>
            <a:rect b="b" l="l" r="r" t="t"/>
            <a:pathLst>
              <a:path extrusionOk="0" h="120000" w="142239">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p46"/>
          <p:cNvSpPr/>
          <p:nvPr/>
        </p:nvSpPr>
        <p:spPr>
          <a:xfrm>
            <a:off x="2204720" y="1934210"/>
            <a:ext cx="144780" cy="0"/>
          </a:xfrm>
          <a:custGeom>
            <a:rect b="b" l="l" r="r" t="t"/>
            <a:pathLst>
              <a:path extrusionOk="0" h="120000" w="144780">
                <a:moveTo>
                  <a:pt x="0" y="0"/>
                </a:moveTo>
                <a:lnTo>
                  <a:pt x="14478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46"/>
          <p:cNvSpPr/>
          <p:nvPr/>
        </p:nvSpPr>
        <p:spPr>
          <a:xfrm>
            <a:off x="1998979" y="1941829"/>
            <a:ext cx="142240" cy="0"/>
          </a:xfrm>
          <a:custGeom>
            <a:rect b="b" l="l" r="r" t="t"/>
            <a:pathLst>
              <a:path extrusionOk="0" h="120000" w="142239">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46"/>
          <p:cNvSpPr/>
          <p:nvPr/>
        </p:nvSpPr>
        <p:spPr>
          <a:xfrm>
            <a:off x="2204508" y="1943100"/>
            <a:ext cx="145415" cy="0"/>
          </a:xfrm>
          <a:custGeom>
            <a:rect b="b" l="l" r="r" t="t"/>
            <a:pathLst>
              <a:path extrusionOk="0" h="120000" w="145414">
                <a:moveTo>
                  <a:pt x="0" y="0"/>
                </a:moveTo>
                <a:lnTo>
                  <a:pt x="144991"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46"/>
          <p:cNvSpPr/>
          <p:nvPr/>
        </p:nvSpPr>
        <p:spPr>
          <a:xfrm>
            <a:off x="2204720" y="1939289"/>
            <a:ext cx="144780" cy="0"/>
          </a:xfrm>
          <a:custGeom>
            <a:rect b="b" l="l" r="r" t="t"/>
            <a:pathLst>
              <a:path extrusionOk="0" h="120000" w="144780">
                <a:moveTo>
                  <a:pt x="0" y="0"/>
                </a:moveTo>
                <a:lnTo>
                  <a:pt x="14478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46"/>
          <p:cNvSpPr/>
          <p:nvPr/>
        </p:nvSpPr>
        <p:spPr>
          <a:xfrm>
            <a:off x="1998979" y="1950085"/>
            <a:ext cx="142875" cy="0"/>
          </a:xfrm>
          <a:custGeom>
            <a:rect b="b" l="l" r="r" t="t"/>
            <a:pathLst>
              <a:path extrusionOk="0" h="120000" w="142875">
                <a:moveTo>
                  <a:pt x="0" y="0"/>
                </a:moveTo>
                <a:lnTo>
                  <a:pt x="142557"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7" name="Google Shape;1237;p46"/>
          <p:cNvSpPr/>
          <p:nvPr/>
        </p:nvSpPr>
        <p:spPr>
          <a:xfrm>
            <a:off x="1998979" y="1945639"/>
            <a:ext cx="142240" cy="0"/>
          </a:xfrm>
          <a:custGeom>
            <a:rect b="b" l="l" r="r" t="t"/>
            <a:pathLst>
              <a:path extrusionOk="0" h="120000" w="142239">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8" name="Google Shape;1238;p46"/>
          <p:cNvSpPr/>
          <p:nvPr/>
        </p:nvSpPr>
        <p:spPr>
          <a:xfrm>
            <a:off x="2203661" y="1948814"/>
            <a:ext cx="146050" cy="0"/>
          </a:xfrm>
          <a:custGeom>
            <a:rect b="b" l="l" r="r" t="t"/>
            <a:pathLst>
              <a:path extrusionOk="0" h="120000" w="146050">
                <a:moveTo>
                  <a:pt x="0" y="0"/>
                </a:moveTo>
                <a:lnTo>
                  <a:pt x="145838"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46"/>
          <p:cNvSpPr/>
          <p:nvPr/>
        </p:nvSpPr>
        <p:spPr>
          <a:xfrm>
            <a:off x="1998979" y="1955800"/>
            <a:ext cx="143510" cy="0"/>
          </a:xfrm>
          <a:custGeom>
            <a:rect b="b" l="l" r="r" t="t"/>
            <a:pathLst>
              <a:path extrusionOk="0" h="120000" w="143510">
                <a:moveTo>
                  <a:pt x="0" y="0"/>
                </a:moveTo>
                <a:lnTo>
                  <a:pt x="14350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0" name="Google Shape;1240;p46"/>
          <p:cNvSpPr/>
          <p:nvPr/>
        </p:nvSpPr>
        <p:spPr>
          <a:xfrm>
            <a:off x="2203259" y="1957704"/>
            <a:ext cx="146685" cy="0"/>
          </a:xfrm>
          <a:custGeom>
            <a:rect b="b" l="l" r="r" t="t"/>
            <a:pathLst>
              <a:path extrusionOk="0" h="120000" w="146685">
                <a:moveTo>
                  <a:pt x="0" y="0"/>
                </a:moveTo>
                <a:lnTo>
                  <a:pt x="14624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1" name="Google Shape;1241;p46"/>
          <p:cNvSpPr/>
          <p:nvPr/>
        </p:nvSpPr>
        <p:spPr>
          <a:xfrm>
            <a:off x="2203608" y="1953895"/>
            <a:ext cx="146050" cy="0"/>
          </a:xfrm>
          <a:custGeom>
            <a:rect b="b" l="l" r="r" t="t"/>
            <a:pathLst>
              <a:path extrusionOk="0" h="120000" w="146050">
                <a:moveTo>
                  <a:pt x="0" y="0"/>
                </a:moveTo>
                <a:lnTo>
                  <a:pt x="145891"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46"/>
          <p:cNvSpPr/>
          <p:nvPr/>
        </p:nvSpPr>
        <p:spPr>
          <a:xfrm>
            <a:off x="1998979" y="1963420"/>
            <a:ext cx="143510" cy="0"/>
          </a:xfrm>
          <a:custGeom>
            <a:rect b="b" l="l" r="r" t="t"/>
            <a:pathLst>
              <a:path extrusionOk="0" h="120000" w="143510">
                <a:moveTo>
                  <a:pt x="0" y="0"/>
                </a:moveTo>
                <a:lnTo>
                  <a:pt x="143509"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46"/>
          <p:cNvSpPr/>
          <p:nvPr/>
        </p:nvSpPr>
        <p:spPr>
          <a:xfrm>
            <a:off x="2202307" y="1963420"/>
            <a:ext cx="147320" cy="0"/>
          </a:xfrm>
          <a:custGeom>
            <a:rect b="b" l="l" r="r" t="t"/>
            <a:pathLst>
              <a:path extrusionOk="0" h="120000" w="147319">
                <a:moveTo>
                  <a:pt x="0" y="0"/>
                </a:moveTo>
                <a:lnTo>
                  <a:pt x="147193"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46"/>
          <p:cNvSpPr/>
          <p:nvPr/>
        </p:nvSpPr>
        <p:spPr>
          <a:xfrm>
            <a:off x="1998979" y="1971675"/>
            <a:ext cx="144145" cy="0"/>
          </a:xfrm>
          <a:custGeom>
            <a:rect b="b" l="l" r="r" t="t"/>
            <a:pathLst>
              <a:path extrusionOk="0" h="120000" w="144144">
                <a:moveTo>
                  <a:pt x="0" y="0"/>
                </a:moveTo>
                <a:lnTo>
                  <a:pt x="143827"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5" name="Google Shape;1245;p46"/>
          <p:cNvSpPr/>
          <p:nvPr/>
        </p:nvSpPr>
        <p:spPr>
          <a:xfrm>
            <a:off x="1998979" y="1967864"/>
            <a:ext cx="143510" cy="0"/>
          </a:xfrm>
          <a:custGeom>
            <a:rect b="b" l="l" r="r" t="t"/>
            <a:pathLst>
              <a:path extrusionOk="0" h="120000" w="143510">
                <a:moveTo>
                  <a:pt x="0" y="0"/>
                </a:moveTo>
                <a:lnTo>
                  <a:pt x="14350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46"/>
          <p:cNvSpPr/>
          <p:nvPr/>
        </p:nvSpPr>
        <p:spPr>
          <a:xfrm>
            <a:off x="2201650" y="1971675"/>
            <a:ext cx="147955" cy="0"/>
          </a:xfrm>
          <a:custGeom>
            <a:rect b="b" l="l" r="r" t="t"/>
            <a:pathLst>
              <a:path extrusionOk="0" h="120000" w="147955">
                <a:moveTo>
                  <a:pt x="0" y="0"/>
                </a:moveTo>
                <a:lnTo>
                  <a:pt x="14784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7" name="Google Shape;1247;p46"/>
          <p:cNvSpPr/>
          <p:nvPr/>
        </p:nvSpPr>
        <p:spPr>
          <a:xfrm>
            <a:off x="2202243" y="1967864"/>
            <a:ext cx="147320" cy="0"/>
          </a:xfrm>
          <a:custGeom>
            <a:rect b="b" l="l" r="r" t="t"/>
            <a:pathLst>
              <a:path extrusionOk="0" h="120000" w="147319">
                <a:moveTo>
                  <a:pt x="0" y="0"/>
                </a:moveTo>
                <a:lnTo>
                  <a:pt x="147256"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8" name="Google Shape;1248;p46"/>
          <p:cNvSpPr/>
          <p:nvPr/>
        </p:nvSpPr>
        <p:spPr>
          <a:xfrm>
            <a:off x="1998979" y="1973579"/>
            <a:ext cx="350520" cy="7620"/>
          </a:xfrm>
          <a:custGeom>
            <a:rect b="b" l="l" r="r" t="t"/>
            <a:pathLst>
              <a:path extrusionOk="0" h="7619" w="350519">
                <a:moveTo>
                  <a:pt x="144018" y="0"/>
                </a:moveTo>
                <a:lnTo>
                  <a:pt x="0" y="0"/>
                </a:lnTo>
                <a:lnTo>
                  <a:pt x="0" y="7620"/>
                </a:lnTo>
                <a:lnTo>
                  <a:pt x="144780" y="7620"/>
                </a:lnTo>
                <a:lnTo>
                  <a:pt x="144018" y="0"/>
                </a:lnTo>
                <a:close/>
              </a:path>
              <a:path extrusionOk="0" h="7619" w="350519">
                <a:moveTo>
                  <a:pt x="350519" y="0"/>
                </a:moveTo>
                <a:lnTo>
                  <a:pt x="202353" y="0"/>
                </a:lnTo>
                <a:lnTo>
                  <a:pt x="201930" y="2540"/>
                </a:lnTo>
                <a:lnTo>
                  <a:pt x="200659" y="7620"/>
                </a:lnTo>
                <a:lnTo>
                  <a:pt x="350519" y="7620"/>
                </a:lnTo>
                <a:lnTo>
                  <a:pt x="350519"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9" name="Google Shape;1249;p46"/>
          <p:cNvSpPr/>
          <p:nvPr/>
        </p:nvSpPr>
        <p:spPr>
          <a:xfrm>
            <a:off x="1998979" y="1985010"/>
            <a:ext cx="144780" cy="0"/>
          </a:xfrm>
          <a:custGeom>
            <a:rect b="b" l="l" r="r" t="t"/>
            <a:pathLst>
              <a:path extrusionOk="0" h="120000" w="144780">
                <a:moveTo>
                  <a:pt x="0" y="0"/>
                </a:moveTo>
                <a:lnTo>
                  <a:pt x="14478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46"/>
          <p:cNvSpPr/>
          <p:nvPr/>
        </p:nvSpPr>
        <p:spPr>
          <a:xfrm>
            <a:off x="2198370" y="1988185"/>
            <a:ext cx="151130" cy="0"/>
          </a:xfrm>
          <a:custGeom>
            <a:rect b="b" l="l" r="r" t="t"/>
            <a:pathLst>
              <a:path extrusionOk="0" h="120000" w="151130">
                <a:moveTo>
                  <a:pt x="0" y="0"/>
                </a:moveTo>
                <a:lnTo>
                  <a:pt x="15113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46"/>
          <p:cNvSpPr/>
          <p:nvPr/>
        </p:nvSpPr>
        <p:spPr>
          <a:xfrm>
            <a:off x="2199004" y="1984375"/>
            <a:ext cx="150495" cy="0"/>
          </a:xfrm>
          <a:custGeom>
            <a:rect b="b" l="l" r="r" t="t"/>
            <a:pathLst>
              <a:path extrusionOk="0" h="120000" w="150494">
                <a:moveTo>
                  <a:pt x="0" y="0"/>
                </a:moveTo>
                <a:lnTo>
                  <a:pt x="150495"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46"/>
          <p:cNvSpPr/>
          <p:nvPr/>
        </p:nvSpPr>
        <p:spPr>
          <a:xfrm>
            <a:off x="1998979" y="1988820"/>
            <a:ext cx="350520" cy="7620"/>
          </a:xfrm>
          <a:custGeom>
            <a:rect b="b" l="l" r="r" t="t"/>
            <a:pathLst>
              <a:path extrusionOk="0" h="7619" w="350519">
                <a:moveTo>
                  <a:pt x="144780" y="0"/>
                </a:moveTo>
                <a:lnTo>
                  <a:pt x="0" y="0"/>
                </a:lnTo>
                <a:lnTo>
                  <a:pt x="0" y="7619"/>
                </a:lnTo>
                <a:lnTo>
                  <a:pt x="147319" y="7619"/>
                </a:lnTo>
                <a:lnTo>
                  <a:pt x="147319" y="3809"/>
                </a:lnTo>
                <a:lnTo>
                  <a:pt x="144780" y="0"/>
                </a:lnTo>
                <a:close/>
              </a:path>
              <a:path extrusionOk="0" h="7619" w="350519">
                <a:moveTo>
                  <a:pt x="350519" y="0"/>
                </a:moveTo>
                <a:lnTo>
                  <a:pt x="199389" y="0"/>
                </a:lnTo>
                <a:lnTo>
                  <a:pt x="199389" y="2539"/>
                </a:lnTo>
                <a:lnTo>
                  <a:pt x="198119" y="7619"/>
                </a:lnTo>
                <a:lnTo>
                  <a:pt x="350519" y="7619"/>
                </a:lnTo>
                <a:lnTo>
                  <a:pt x="350519" y="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46"/>
          <p:cNvSpPr/>
          <p:nvPr/>
        </p:nvSpPr>
        <p:spPr>
          <a:xfrm>
            <a:off x="1998979" y="1996439"/>
            <a:ext cx="350520" cy="7620"/>
          </a:xfrm>
          <a:custGeom>
            <a:rect b="b" l="l" r="r" t="t"/>
            <a:pathLst>
              <a:path extrusionOk="0" h="7619" w="350519">
                <a:moveTo>
                  <a:pt x="147319" y="0"/>
                </a:moveTo>
                <a:lnTo>
                  <a:pt x="0" y="0"/>
                </a:lnTo>
                <a:lnTo>
                  <a:pt x="0" y="7620"/>
                </a:lnTo>
                <a:lnTo>
                  <a:pt x="148589" y="7620"/>
                </a:lnTo>
                <a:lnTo>
                  <a:pt x="147319" y="3810"/>
                </a:lnTo>
                <a:lnTo>
                  <a:pt x="147319" y="0"/>
                </a:lnTo>
                <a:close/>
              </a:path>
              <a:path extrusionOk="0" h="7619" w="350519">
                <a:moveTo>
                  <a:pt x="350519" y="0"/>
                </a:moveTo>
                <a:lnTo>
                  <a:pt x="198119" y="0"/>
                </a:lnTo>
                <a:lnTo>
                  <a:pt x="198119" y="3810"/>
                </a:lnTo>
                <a:lnTo>
                  <a:pt x="195833" y="7620"/>
                </a:lnTo>
                <a:lnTo>
                  <a:pt x="350519" y="7620"/>
                </a:lnTo>
                <a:lnTo>
                  <a:pt x="350519"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46"/>
          <p:cNvSpPr/>
          <p:nvPr/>
        </p:nvSpPr>
        <p:spPr>
          <a:xfrm>
            <a:off x="1998979" y="2002789"/>
            <a:ext cx="350520" cy="7620"/>
          </a:xfrm>
          <a:custGeom>
            <a:rect b="b" l="l" r="r" t="t"/>
            <a:pathLst>
              <a:path extrusionOk="0" h="7619" w="350519">
                <a:moveTo>
                  <a:pt x="148166" y="0"/>
                </a:moveTo>
                <a:lnTo>
                  <a:pt x="0" y="0"/>
                </a:lnTo>
                <a:lnTo>
                  <a:pt x="0" y="7620"/>
                </a:lnTo>
                <a:lnTo>
                  <a:pt x="150495" y="7620"/>
                </a:lnTo>
                <a:lnTo>
                  <a:pt x="148589" y="3810"/>
                </a:lnTo>
                <a:lnTo>
                  <a:pt x="148589" y="1270"/>
                </a:lnTo>
                <a:lnTo>
                  <a:pt x="148166" y="0"/>
                </a:lnTo>
                <a:close/>
              </a:path>
              <a:path extrusionOk="0" h="7619" w="350519">
                <a:moveTo>
                  <a:pt x="350519" y="0"/>
                </a:moveTo>
                <a:lnTo>
                  <a:pt x="196595" y="0"/>
                </a:lnTo>
                <a:lnTo>
                  <a:pt x="194309" y="3810"/>
                </a:lnTo>
                <a:lnTo>
                  <a:pt x="193039" y="7620"/>
                </a:lnTo>
                <a:lnTo>
                  <a:pt x="350519" y="7620"/>
                </a:lnTo>
                <a:lnTo>
                  <a:pt x="350519"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46"/>
          <p:cNvSpPr/>
          <p:nvPr/>
        </p:nvSpPr>
        <p:spPr>
          <a:xfrm>
            <a:off x="1998979" y="2010410"/>
            <a:ext cx="350520" cy="7620"/>
          </a:xfrm>
          <a:custGeom>
            <a:rect b="b" l="l" r="r" t="t"/>
            <a:pathLst>
              <a:path extrusionOk="0" h="7619" w="350519">
                <a:moveTo>
                  <a:pt x="150495" y="0"/>
                </a:moveTo>
                <a:lnTo>
                  <a:pt x="0" y="0"/>
                </a:lnTo>
                <a:lnTo>
                  <a:pt x="0" y="7619"/>
                </a:lnTo>
                <a:lnTo>
                  <a:pt x="153669" y="7619"/>
                </a:lnTo>
                <a:lnTo>
                  <a:pt x="152400" y="6350"/>
                </a:lnTo>
                <a:lnTo>
                  <a:pt x="151130" y="3810"/>
                </a:lnTo>
                <a:lnTo>
                  <a:pt x="151130" y="1269"/>
                </a:lnTo>
                <a:lnTo>
                  <a:pt x="150495" y="0"/>
                </a:lnTo>
                <a:close/>
              </a:path>
              <a:path extrusionOk="0" h="7619" w="350519">
                <a:moveTo>
                  <a:pt x="350519" y="0"/>
                </a:moveTo>
                <a:lnTo>
                  <a:pt x="193039" y="0"/>
                </a:lnTo>
                <a:lnTo>
                  <a:pt x="190500" y="1269"/>
                </a:lnTo>
                <a:lnTo>
                  <a:pt x="190500" y="5079"/>
                </a:lnTo>
                <a:lnTo>
                  <a:pt x="187960" y="7619"/>
                </a:lnTo>
                <a:lnTo>
                  <a:pt x="350519" y="7619"/>
                </a:lnTo>
                <a:lnTo>
                  <a:pt x="350519" y="0"/>
                </a:lnTo>
                <a:close/>
              </a:path>
            </a:pathLst>
          </a:custGeom>
          <a:solidFill>
            <a:srgbClr val="1E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46"/>
          <p:cNvSpPr/>
          <p:nvPr/>
        </p:nvSpPr>
        <p:spPr>
          <a:xfrm>
            <a:off x="1998979" y="2018029"/>
            <a:ext cx="350520" cy="7620"/>
          </a:xfrm>
          <a:custGeom>
            <a:rect b="b" l="l" r="r" t="t"/>
            <a:pathLst>
              <a:path extrusionOk="0" h="7619" w="350519">
                <a:moveTo>
                  <a:pt x="153669" y="0"/>
                </a:moveTo>
                <a:lnTo>
                  <a:pt x="0" y="0"/>
                </a:lnTo>
                <a:lnTo>
                  <a:pt x="0" y="7620"/>
                </a:lnTo>
                <a:lnTo>
                  <a:pt x="161289" y="7620"/>
                </a:lnTo>
                <a:lnTo>
                  <a:pt x="157480" y="3810"/>
                </a:lnTo>
                <a:lnTo>
                  <a:pt x="156209" y="1270"/>
                </a:lnTo>
                <a:lnTo>
                  <a:pt x="154939" y="1270"/>
                </a:lnTo>
                <a:lnTo>
                  <a:pt x="153669" y="0"/>
                </a:lnTo>
                <a:close/>
              </a:path>
              <a:path extrusionOk="0" h="7619" w="350519">
                <a:moveTo>
                  <a:pt x="350519" y="0"/>
                </a:moveTo>
                <a:lnTo>
                  <a:pt x="187960" y="0"/>
                </a:lnTo>
                <a:lnTo>
                  <a:pt x="186689" y="1270"/>
                </a:lnTo>
                <a:lnTo>
                  <a:pt x="185419" y="3810"/>
                </a:lnTo>
                <a:lnTo>
                  <a:pt x="182880" y="5080"/>
                </a:lnTo>
                <a:lnTo>
                  <a:pt x="180339" y="7620"/>
                </a:lnTo>
                <a:lnTo>
                  <a:pt x="350519" y="7620"/>
                </a:lnTo>
                <a:lnTo>
                  <a:pt x="350519"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46"/>
          <p:cNvSpPr/>
          <p:nvPr/>
        </p:nvSpPr>
        <p:spPr>
          <a:xfrm>
            <a:off x="1998979" y="2024379"/>
            <a:ext cx="350520" cy="7620"/>
          </a:xfrm>
          <a:custGeom>
            <a:rect b="b" l="l" r="r" t="t"/>
            <a:pathLst>
              <a:path extrusionOk="0" h="7619" w="350519">
                <a:moveTo>
                  <a:pt x="160019" y="0"/>
                </a:moveTo>
                <a:lnTo>
                  <a:pt x="0" y="0"/>
                </a:lnTo>
                <a:lnTo>
                  <a:pt x="0" y="7620"/>
                </a:lnTo>
                <a:lnTo>
                  <a:pt x="350519" y="7620"/>
                </a:lnTo>
                <a:lnTo>
                  <a:pt x="350519" y="3810"/>
                </a:lnTo>
                <a:lnTo>
                  <a:pt x="167639" y="3810"/>
                </a:lnTo>
                <a:lnTo>
                  <a:pt x="163830" y="2540"/>
                </a:lnTo>
                <a:lnTo>
                  <a:pt x="161289" y="1270"/>
                </a:lnTo>
                <a:lnTo>
                  <a:pt x="160019" y="0"/>
                </a:lnTo>
                <a:close/>
              </a:path>
              <a:path extrusionOk="0" h="7619" w="350519">
                <a:moveTo>
                  <a:pt x="350519" y="0"/>
                </a:moveTo>
                <a:lnTo>
                  <a:pt x="181610" y="0"/>
                </a:lnTo>
                <a:lnTo>
                  <a:pt x="180339" y="1270"/>
                </a:lnTo>
                <a:lnTo>
                  <a:pt x="177800" y="2540"/>
                </a:lnTo>
                <a:lnTo>
                  <a:pt x="176530" y="3810"/>
                </a:lnTo>
                <a:lnTo>
                  <a:pt x="350519" y="3810"/>
                </a:lnTo>
                <a:lnTo>
                  <a:pt x="350519" y="0"/>
                </a:lnTo>
                <a:close/>
              </a:path>
            </a:pathLst>
          </a:custGeom>
          <a:solidFill>
            <a:srgbClr val="1F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46"/>
          <p:cNvSpPr/>
          <p:nvPr/>
        </p:nvSpPr>
        <p:spPr>
          <a:xfrm>
            <a:off x="1998979" y="2035810"/>
            <a:ext cx="350520" cy="0"/>
          </a:xfrm>
          <a:custGeom>
            <a:rect b="b" l="l" r="r" t="t"/>
            <a:pathLst>
              <a:path extrusionOk="0" h="120000" w="350519">
                <a:moveTo>
                  <a:pt x="0" y="0"/>
                </a:moveTo>
                <a:lnTo>
                  <a:pt x="35051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46"/>
          <p:cNvSpPr/>
          <p:nvPr/>
        </p:nvSpPr>
        <p:spPr>
          <a:xfrm>
            <a:off x="1999262" y="2043429"/>
            <a:ext cx="350520" cy="0"/>
          </a:xfrm>
          <a:custGeom>
            <a:rect b="b" l="l" r="r" t="t"/>
            <a:pathLst>
              <a:path extrusionOk="0" h="120000" w="350519">
                <a:moveTo>
                  <a:pt x="0" y="0"/>
                </a:moveTo>
                <a:lnTo>
                  <a:pt x="350237"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0" name="Google Shape;1260;p46"/>
          <p:cNvSpPr/>
          <p:nvPr/>
        </p:nvSpPr>
        <p:spPr>
          <a:xfrm>
            <a:off x="1999497" y="2050414"/>
            <a:ext cx="350520" cy="0"/>
          </a:xfrm>
          <a:custGeom>
            <a:rect b="b" l="l" r="r" t="t"/>
            <a:pathLst>
              <a:path extrusionOk="0" h="120000" w="350519">
                <a:moveTo>
                  <a:pt x="0" y="0"/>
                </a:moveTo>
                <a:lnTo>
                  <a:pt x="350002"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46"/>
          <p:cNvSpPr/>
          <p:nvPr/>
        </p:nvSpPr>
        <p:spPr>
          <a:xfrm>
            <a:off x="1999779" y="2057400"/>
            <a:ext cx="349885" cy="0"/>
          </a:xfrm>
          <a:custGeom>
            <a:rect b="b" l="l" r="r" t="t"/>
            <a:pathLst>
              <a:path extrusionOk="0" h="120000" w="349885">
                <a:moveTo>
                  <a:pt x="0" y="0"/>
                </a:moveTo>
                <a:lnTo>
                  <a:pt x="34972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46"/>
          <p:cNvSpPr/>
          <p:nvPr/>
        </p:nvSpPr>
        <p:spPr>
          <a:xfrm>
            <a:off x="2000347" y="2067560"/>
            <a:ext cx="349250" cy="0"/>
          </a:xfrm>
          <a:custGeom>
            <a:rect b="b" l="l" r="r" t="t"/>
            <a:pathLst>
              <a:path extrusionOk="0" h="120000" w="349250">
                <a:moveTo>
                  <a:pt x="0" y="0"/>
                </a:moveTo>
                <a:lnTo>
                  <a:pt x="349152"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46"/>
          <p:cNvSpPr/>
          <p:nvPr/>
        </p:nvSpPr>
        <p:spPr>
          <a:xfrm>
            <a:off x="2000156" y="2063750"/>
            <a:ext cx="349885" cy="0"/>
          </a:xfrm>
          <a:custGeom>
            <a:rect b="b" l="l" r="r" t="t"/>
            <a:pathLst>
              <a:path extrusionOk="0" h="120000" w="349885">
                <a:moveTo>
                  <a:pt x="0" y="0"/>
                </a:moveTo>
                <a:lnTo>
                  <a:pt x="349344"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46"/>
          <p:cNvSpPr/>
          <p:nvPr/>
        </p:nvSpPr>
        <p:spPr>
          <a:xfrm>
            <a:off x="2000445" y="2072639"/>
            <a:ext cx="349250" cy="0"/>
          </a:xfrm>
          <a:custGeom>
            <a:rect b="b" l="l" r="r" t="t"/>
            <a:pathLst>
              <a:path extrusionOk="0" h="120000" w="349250">
                <a:moveTo>
                  <a:pt x="0" y="0"/>
                </a:moveTo>
                <a:lnTo>
                  <a:pt x="349054"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46"/>
          <p:cNvSpPr/>
          <p:nvPr/>
        </p:nvSpPr>
        <p:spPr>
          <a:xfrm>
            <a:off x="2000933" y="2079625"/>
            <a:ext cx="348615" cy="0"/>
          </a:xfrm>
          <a:custGeom>
            <a:rect b="b" l="l" r="r" t="t"/>
            <a:pathLst>
              <a:path extrusionOk="0" h="120000" w="348614">
                <a:moveTo>
                  <a:pt x="0" y="0"/>
                </a:moveTo>
                <a:lnTo>
                  <a:pt x="348566"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46"/>
          <p:cNvSpPr/>
          <p:nvPr/>
        </p:nvSpPr>
        <p:spPr>
          <a:xfrm>
            <a:off x="2001520" y="2086610"/>
            <a:ext cx="347980" cy="0"/>
          </a:xfrm>
          <a:custGeom>
            <a:rect b="b" l="l" r="r" t="t"/>
            <a:pathLst>
              <a:path extrusionOk="0" h="120000" w="347980">
                <a:moveTo>
                  <a:pt x="0" y="0"/>
                </a:moveTo>
                <a:lnTo>
                  <a:pt x="34798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46"/>
          <p:cNvSpPr/>
          <p:nvPr/>
        </p:nvSpPr>
        <p:spPr>
          <a:xfrm>
            <a:off x="2002106" y="2094229"/>
            <a:ext cx="347980" cy="0"/>
          </a:xfrm>
          <a:custGeom>
            <a:rect b="b" l="l" r="r" t="t"/>
            <a:pathLst>
              <a:path extrusionOk="0" h="120000" w="347980">
                <a:moveTo>
                  <a:pt x="0" y="0"/>
                </a:moveTo>
                <a:lnTo>
                  <a:pt x="347393"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46"/>
          <p:cNvSpPr/>
          <p:nvPr/>
        </p:nvSpPr>
        <p:spPr>
          <a:xfrm>
            <a:off x="2003204" y="2102485"/>
            <a:ext cx="346710" cy="0"/>
          </a:xfrm>
          <a:custGeom>
            <a:rect b="b" l="l" r="r" t="t"/>
            <a:pathLst>
              <a:path extrusionOk="0" h="120000" w="346710">
                <a:moveTo>
                  <a:pt x="0" y="0"/>
                </a:moveTo>
                <a:lnTo>
                  <a:pt x="346295"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46"/>
          <p:cNvSpPr/>
          <p:nvPr/>
        </p:nvSpPr>
        <p:spPr>
          <a:xfrm>
            <a:off x="2002692" y="2098039"/>
            <a:ext cx="347345" cy="0"/>
          </a:xfrm>
          <a:custGeom>
            <a:rect b="b" l="l" r="r" t="t"/>
            <a:pathLst>
              <a:path extrusionOk="0" h="120000" w="347344">
                <a:moveTo>
                  <a:pt x="0" y="0"/>
                </a:moveTo>
                <a:lnTo>
                  <a:pt x="346807"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46"/>
          <p:cNvSpPr/>
          <p:nvPr/>
        </p:nvSpPr>
        <p:spPr>
          <a:xfrm>
            <a:off x="2003452" y="2108200"/>
            <a:ext cx="346075" cy="0"/>
          </a:xfrm>
          <a:custGeom>
            <a:rect b="b" l="l" r="r" t="t"/>
            <a:pathLst>
              <a:path extrusionOk="0" h="120000" w="346075">
                <a:moveTo>
                  <a:pt x="0" y="0"/>
                </a:moveTo>
                <a:lnTo>
                  <a:pt x="346047"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1" name="Google Shape;1271;p46"/>
          <p:cNvSpPr/>
          <p:nvPr/>
        </p:nvSpPr>
        <p:spPr>
          <a:xfrm>
            <a:off x="2004446" y="2115820"/>
            <a:ext cx="345440" cy="0"/>
          </a:xfrm>
          <a:custGeom>
            <a:rect b="b" l="l" r="r" t="t"/>
            <a:pathLst>
              <a:path extrusionOk="0" h="120000" w="345439">
                <a:moveTo>
                  <a:pt x="0" y="0"/>
                </a:moveTo>
                <a:lnTo>
                  <a:pt x="345053"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2" name="Google Shape;1272;p46"/>
          <p:cNvSpPr/>
          <p:nvPr/>
        </p:nvSpPr>
        <p:spPr>
          <a:xfrm>
            <a:off x="2005274" y="2122804"/>
            <a:ext cx="344805" cy="0"/>
          </a:xfrm>
          <a:custGeom>
            <a:rect b="b" l="l" r="r" t="t"/>
            <a:pathLst>
              <a:path extrusionOk="0" h="120000" w="344805">
                <a:moveTo>
                  <a:pt x="0" y="0"/>
                </a:moveTo>
                <a:lnTo>
                  <a:pt x="344225"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3" name="Google Shape;1273;p46"/>
          <p:cNvSpPr/>
          <p:nvPr/>
        </p:nvSpPr>
        <p:spPr>
          <a:xfrm>
            <a:off x="2006888" y="2131695"/>
            <a:ext cx="342900" cy="0"/>
          </a:xfrm>
          <a:custGeom>
            <a:rect b="b" l="l" r="r" t="t"/>
            <a:pathLst>
              <a:path extrusionOk="0" h="120000" w="342900">
                <a:moveTo>
                  <a:pt x="0" y="0"/>
                </a:moveTo>
                <a:lnTo>
                  <a:pt x="342611"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46"/>
          <p:cNvSpPr/>
          <p:nvPr/>
        </p:nvSpPr>
        <p:spPr>
          <a:xfrm>
            <a:off x="2006434" y="2127250"/>
            <a:ext cx="343535" cy="0"/>
          </a:xfrm>
          <a:custGeom>
            <a:rect b="b" l="l" r="r" t="t"/>
            <a:pathLst>
              <a:path extrusionOk="0" h="120000" w="343535">
                <a:moveTo>
                  <a:pt x="0" y="0"/>
                </a:moveTo>
                <a:lnTo>
                  <a:pt x="343065"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46"/>
          <p:cNvSpPr/>
          <p:nvPr/>
        </p:nvSpPr>
        <p:spPr>
          <a:xfrm>
            <a:off x="2007061" y="2137410"/>
            <a:ext cx="342900" cy="0"/>
          </a:xfrm>
          <a:custGeom>
            <a:rect b="b" l="l" r="r" t="t"/>
            <a:pathLst>
              <a:path extrusionOk="0" h="120000" w="342900">
                <a:moveTo>
                  <a:pt x="0" y="0"/>
                </a:moveTo>
                <a:lnTo>
                  <a:pt x="342438"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46"/>
          <p:cNvSpPr/>
          <p:nvPr/>
        </p:nvSpPr>
        <p:spPr>
          <a:xfrm>
            <a:off x="2008447" y="2145664"/>
            <a:ext cx="341630" cy="0"/>
          </a:xfrm>
          <a:custGeom>
            <a:rect b="b" l="l" r="r" t="t"/>
            <a:pathLst>
              <a:path extrusionOk="0" h="120000" w="341630">
                <a:moveTo>
                  <a:pt x="0" y="0"/>
                </a:moveTo>
                <a:lnTo>
                  <a:pt x="341052"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46"/>
          <p:cNvSpPr/>
          <p:nvPr/>
        </p:nvSpPr>
        <p:spPr>
          <a:xfrm>
            <a:off x="2007812" y="2141854"/>
            <a:ext cx="342265" cy="0"/>
          </a:xfrm>
          <a:custGeom>
            <a:rect b="b" l="l" r="r" t="t"/>
            <a:pathLst>
              <a:path extrusionOk="0" h="120000" w="342264">
                <a:moveTo>
                  <a:pt x="0" y="0"/>
                </a:moveTo>
                <a:lnTo>
                  <a:pt x="341687"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46"/>
          <p:cNvSpPr/>
          <p:nvPr/>
        </p:nvSpPr>
        <p:spPr>
          <a:xfrm>
            <a:off x="2008793" y="2152014"/>
            <a:ext cx="340995" cy="0"/>
          </a:xfrm>
          <a:custGeom>
            <a:rect b="b" l="l" r="r" t="t"/>
            <a:pathLst>
              <a:path extrusionOk="0" h="120000" w="340994">
                <a:moveTo>
                  <a:pt x="0" y="0"/>
                </a:moveTo>
                <a:lnTo>
                  <a:pt x="340706"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46"/>
          <p:cNvSpPr/>
          <p:nvPr/>
        </p:nvSpPr>
        <p:spPr>
          <a:xfrm>
            <a:off x="2011045" y="2159635"/>
            <a:ext cx="338455" cy="0"/>
          </a:xfrm>
          <a:custGeom>
            <a:rect b="b" l="l" r="r" t="t"/>
            <a:pathLst>
              <a:path extrusionOk="0" h="120000" w="338455">
                <a:moveTo>
                  <a:pt x="0" y="0"/>
                </a:moveTo>
                <a:lnTo>
                  <a:pt x="338455"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0" name="Google Shape;1280;p46"/>
          <p:cNvSpPr/>
          <p:nvPr/>
        </p:nvSpPr>
        <p:spPr>
          <a:xfrm>
            <a:off x="2010294" y="2155825"/>
            <a:ext cx="339725" cy="0"/>
          </a:xfrm>
          <a:custGeom>
            <a:rect b="b" l="l" r="r" t="t"/>
            <a:pathLst>
              <a:path extrusionOk="0" h="120000" w="339725">
                <a:moveTo>
                  <a:pt x="0" y="0"/>
                </a:moveTo>
                <a:lnTo>
                  <a:pt x="339205"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46"/>
          <p:cNvSpPr/>
          <p:nvPr/>
        </p:nvSpPr>
        <p:spPr>
          <a:xfrm>
            <a:off x="2013091" y="2169795"/>
            <a:ext cx="336550" cy="0"/>
          </a:xfrm>
          <a:custGeom>
            <a:rect b="b" l="l" r="r" t="t"/>
            <a:pathLst>
              <a:path extrusionOk="0" h="120000" w="336550">
                <a:moveTo>
                  <a:pt x="0" y="0"/>
                </a:moveTo>
                <a:lnTo>
                  <a:pt x="336408"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46"/>
          <p:cNvSpPr/>
          <p:nvPr/>
        </p:nvSpPr>
        <p:spPr>
          <a:xfrm>
            <a:off x="2012314" y="2165985"/>
            <a:ext cx="337185" cy="0"/>
          </a:xfrm>
          <a:custGeom>
            <a:rect b="b" l="l" r="r" t="t"/>
            <a:pathLst>
              <a:path extrusionOk="0" h="120000" w="337185">
                <a:moveTo>
                  <a:pt x="0" y="0"/>
                </a:moveTo>
                <a:lnTo>
                  <a:pt x="337185"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46"/>
          <p:cNvSpPr/>
          <p:nvPr/>
        </p:nvSpPr>
        <p:spPr>
          <a:xfrm>
            <a:off x="2013232" y="2174239"/>
            <a:ext cx="336550" cy="0"/>
          </a:xfrm>
          <a:custGeom>
            <a:rect b="b" l="l" r="r" t="t"/>
            <a:pathLst>
              <a:path extrusionOk="0" h="120000" w="336550">
                <a:moveTo>
                  <a:pt x="0" y="0"/>
                </a:moveTo>
                <a:lnTo>
                  <a:pt x="336267"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46"/>
          <p:cNvSpPr/>
          <p:nvPr/>
        </p:nvSpPr>
        <p:spPr>
          <a:xfrm>
            <a:off x="2014643" y="2181225"/>
            <a:ext cx="335280" cy="0"/>
          </a:xfrm>
          <a:custGeom>
            <a:rect b="b" l="l" r="r" t="t"/>
            <a:pathLst>
              <a:path extrusionOk="0" h="120000" w="335280">
                <a:moveTo>
                  <a:pt x="0" y="0"/>
                </a:moveTo>
                <a:lnTo>
                  <a:pt x="334856"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46"/>
          <p:cNvSpPr/>
          <p:nvPr/>
        </p:nvSpPr>
        <p:spPr>
          <a:xfrm>
            <a:off x="2016760" y="2188210"/>
            <a:ext cx="332740" cy="0"/>
          </a:xfrm>
          <a:custGeom>
            <a:rect b="b" l="l" r="r" t="t"/>
            <a:pathLst>
              <a:path extrusionOk="0" h="120000" w="332739">
                <a:moveTo>
                  <a:pt x="0" y="0"/>
                </a:moveTo>
                <a:lnTo>
                  <a:pt x="332740"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46"/>
          <p:cNvSpPr/>
          <p:nvPr/>
        </p:nvSpPr>
        <p:spPr>
          <a:xfrm>
            <a:off x="2019300" y="2195829"/>
            <a:ext cx="330200" cy="0"/>
          </a:xfrm>
          <a:custGeom>
            <a:rect b="b" l="l" r="r" t="t"/>
            <a:pathLst>
              <a:path extrusionOk="0" h="120000" w="330200">
                <a:moveTo>
                  <a:pt x="0" y="0"/>
                </a:moveTo>
                <a:lnTo>
                  <a:pt x="33020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46"/>
          <p:cNvSpPr/>
          <p:nvPr/>
        </p:nvSpPr>
        <p:spPr>
          <a:xfrm>
            <a:off x="2020711" y="2202814"/>
            <a:ext cx="328930" cy="0"/>
          </a:xfrm>
          <a:custGeom>
            <a:rect b="b" l="l" r="r" t="t"/>
            <a:pathLst>
              <a:path extrusionOk="0" h="120000" w="328930">
                <a:moveTo>
                  <a:pt x="0" y="0"/>
                </a:moveTo>
                <a:lnTo>
                  <a:pt x="328788"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46"/>
          <p:cNvSpPr/>
          <p:nvPr/>
        </p:nvSpPr>
        <p:spPr>
          <a:xfrm>
            <a:off x="2022792" y="2210435"/>
            <a:ext cx="327025" cy="0"/>
          </a:xfrm>
          <a:custGeom>
            <a:rect b="b" l="l" r="r" t="t"/>
            <a:pathLst>
              <a:path extrusionOk="0" h="120000" w="327025">
                <a:moveTo>
                  <a:pt x="0" y="0"/>
                </a:moveTo>
                <a:lnTo>
                  <a:pt x="326707"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46"/>
          <p:cNvSpPr/>
          <p:nvPr/>
        </p:nvSpPr>
        <p:spPr>
          <a:xfrm>
            <a:off x="2025650" y="2217420"/>
            <a:ext cx="323850" cy="0"/>
          </a:xfrm>
          <a:custGeom>
            <a:rect b="b" l="l" r="r" t="t"/>
            <a:pathLst>
              <a:path extrusionOk="0" h="120000" w="323850">
                <a:moveTo>
                  <a:pt x="0" y="0"/>
                </a:moveTo>
                <a:lnTo>
                  <a:pt x="32385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0" name="Google Shape;1290;p46"/>
          <p:cNvSpPr/>
          <p:nvPr/>
        </p:nvSpPr>
        <p:spPr>
          <a:xfrm>
            <a:off x="2028915" y="2221229"/>
            <a:ext cx="320675" cy="7620"/>
          </a:xfrm>
          <a:custGeom>
            <a:rect b="b" l="l" r="r" t="t"/>
            <a:pathLst>
              <a:path extrusionOk="0" h="7619" w="320675">
                <a:moveTo>
                  <a:pt x="184694" y="0"/>
                </a:moveTo>
                <a:lnTo>
                  <a:pt x="0" y="0"/>
                </a:lnTo>
                <a:lnTo>
                  <a:pt x="544" y="1270"/>
                </a:lnTo>
                <a:lnTo>
                  <a:pt x="2925" y="7620"/>
                </a:lnTo>
                <a:lnTo>
                  <a:pt x="180884" y="7620"/>
                </a:lnTo>
                <a:lnTo>
                  <a:pt x="182154" y="5080"/>
                </a:lnTo>
                <a:lnTo>
                  <a:pt x="183424" y="3810"/>
                </a:lnTo>
                <a:lnTo>
                  <a:pt x="183424" y="1270"/>
                </a:lnTo>
                <a:lnTo>
                  <a:pt x="184694" y="0"/>
                </a:lnTo>
                <a:close/>
              </a:path>
              <a:path extrusionOk="0" h="7619" w="320675">
                <a:moveTo>
                  <a:pt x="320584" y="0"/>
                </a:moveTo>
                <a:lnTo>
                  <a:pt x="184694" y="0"/>
                </a:lnTo>
                <a:lnTo>
                  <a:pt x="184694" y="7620"/>
                </a:lnTo>
                <a:lnTo>
                  <a:pt x="320584" y="7620"/>
                </a:lnTo>
                <a:lnTo>
                  <a:pt x="320584" y="0"/>
                </a:lnTo>
                <a:close/>
              </a:path>
            </a:pathLst>
          </a:custGeom>
          <a:solidFill>
            <a:srgbClr val="2C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1" name="Google Shape;1291;p46"/>
          <p:cNvSpPr/>
          <p:nvPr/>
        </p:nvSpPr>
        <p:spPr>
          <a:xfrm>
            <a:off x="2031364" y="2227579"/>
            <a:ext cx="318135" cy="8890"/>
          </a:xfrm>
          <a:custGeom>
            <a:rect b="b" l="l" r="r" t="t"/>
            <a:pathLst>
              <a:path extrusionOk="0" h="8889" w="318135">
                <a:moveTo>
                  <a:pt x="179070" y="0"/>
                </a:moveTo>
                <a:lnTo>
                  <a:pt x="0" y="0"/>
                </a:lnTo>
                <a:lnTo>
                  <a:pt x="1905" y="5080"/>
                </a:lnTo>
                <a:lnTo>
                  <a:pt x="3537" y="8890"/>
                </a:lnTo>
                <a:lnTo>
                  <a:pt x="173989" y="8890"/>
                </a:lnTo>
                <a:lnTo>
                  <a:pt x="175895" y="6350"/>
                </a:lnTo>
                <a:lnTo>
                  <a:pt x="179070" y="0"/>
                </a:lnTo>
                <a:close/>
              </a:path>
              <a:path extrusionOk="0" h="8889" w="318135">
                <a:moveTo>
                  <a:pt x="318135" y="0"/>
                </a:moveTo>
                <a:lnTo>
                  <a:pt x="182245" y="0"/>
                </a:lnTo>
                <a:lnTo>
                  <a:pt x="182245" y="8890"/>
                </a:lnTo>
                <a:lnTo>
                  <a:pt x="318135" y="8890"/>
                </a:lnTo>
                <a:lnTo>
                  <a:pt x="318135" y="0"/>
                </a:lnTo>
                <a:close/>
              </a:path>
            </a:pathLst>
          </a:custGeom>
          <a:solidFill>
            <a:srgbClr val="2C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2" name="Google Shape;1292;p46"/>
          <p:cNvSpPr/>
          <p:nvPr/>
        </p:nvSpPr>
        <p:spPr>
          <a:xfrm>
            <a:off x="2034358" y="2235200"/>
            <a:ext cx="315595" cy="7620"/>
          </a:xfrm>
          <a:custGeom>
            <a:rect b="b" l="l" r="r" t="t"/>
            <a:pathLst>
              <a:path extrusionOk="0" h="7619" w="315594">
                <a:moveTo>
                  <a:pt x="171948" y="0"/>
                </a:moveTo>
                <a:lnTo>
                  <a:pt x="0" y="0"/>
                </a:lnTo>
                <a:lnTo>
                  <a:pt x="2721" y="6350"/>
                </a:lnTo>
                <a:lnTo>
                  <a:pt x="3737" y="7620"/>
                </a:lnTo>
                <a:lnTo>
                  <a:pt x="166424" y="7620"/>
                </a:lnTo>
                <a:lnTo>
                  <a:pt x="169091" y="3810"/>
                </a:lnTo>
                <a:lnTo>
                  <a:pt x="171948" y="0"/>
                </a:lnTo>
                <a:close/>
              </a:path>
              <a:path extrusionOk="0" h="7619" w="315594">
                <a:moveTo>
                  <a:pt x="315141" y="0"/>
                </a:moveTo>
                <a:lnTo>
                  <a:pt x="179251" y="0"/>
                </a:lnTo>
                <a:lnTo>
                  <a:pt x="179251" y="7620"/>
                </a:lnTo>
                <a:lnTo>
                  <a:pt x="315141" y="7620"/>
                </a:lnTo>
                <a:lnTo>
                  <a:pt x="315141" y="0"/>
                </a:lnTo>
                <a:close/>
              </a:path>
            </a:pathLst>
          </a:custGeom>
          <a:solidFill>
            <a:srgbClr val="2D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3" name="Google Shape;1293;p46"/>
          <p:cNvSpPr/>
          <p:nvPr/>
        </p:nvSpPr>
        <p:spPr>
          <a:xfrm>
            <a:off x="2038095" y="2242820"/>
            <a:ext cx="311785" cy="7620"/>
          </a:xfrm>
          <a:custGeom>
            <a:rect b="b" l="l" r="r" t="t"/>
            <a:pathLst>
              <a:path extrusionOk="0" h="7619" w="311785">
                <a:moveTo>
                  <a:pt x="162686" y="0"/>
                </a:moveTo>
                <a:lnTo>
                  <a:pt x="0" y="0"/>
                </a:lnTo>
                <a:lnTo>
                  <a:pt x="4063" y="5079"/>
                </a:lnTo>
                <a:lnTo>
                  <a:pt x="5016" y="7619"/>
                </a:lnTo>
                <a:lnTo>
                  <a:pt x="157353" y="7619"/>
                </a:lnTo>
                <a:lnTo>
                  <a:pt x="162686" y="0"/>
                </a:lnTo>
                <a:close/>
              </a:path>
              <a:path extrusionOk="0" h="7619" w="311785">
                <a:moveTo>
                  <a:pt x="311403" y="0"/>
                </a:moveTo>
                <a:lnTo>
                  <a:pt x="175513" y="0"/>
                </a:lnTo>
                <a:lnTo>
                  <a:pt x="175513" y="7619"/>
                </a:lnTo>
                <a:lnTo>
                  <a:pt x="311403" y="7619"/>
                </a:lnTo>
                <a:lnTo>
                  <a:pt x="311403" y="0"/>
                </a:lnTo>
                <a:close/>
              </a:path>
            </a:pathLst>
          </a:custGeom>
          <a:solidFill>
            <a:srgbClr val="2D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46"/>
          <p:cNvSpPr/>
          <p:nvPr/>
        </p:nvSpPr>
        <p:spPr>
          <a:xfrm>
            <a:off x="2042636" y="2249170"/>
            <a:ext cx="307340" cy="8890"/>
          </a:xfrm>
          <a:custGeom>
            <a:rect b="b" l="l" r="r" t="t"/>
            <a:pathLst>
              <a:path extrusionOk="0" h="8889" w="307339">
                <a:moveTo>
                  <a:pt x="153701" y="0"/>
                </a:moveTo>
                <a:lnTo>
                  <a:pt x="0" y="0"/>
                </a:lnTo>
                <a:lnTo>
                  <a:pt x="3333" y="8889"/>
                </a:lnTo>
                <a:lnTo>
                  <a:pt x="146632" y="8889"/>
                </a:lnTo>
                <a:lnTo>
                  <a:pt x="151923" y="2539"/>
                </a:lnTo>
                <a:lnTo>
                  <a:pt x="153701" y="0"/>
                </a:lnTo>
                <a:close/>
              </a:path>
              <a:path extrusionOk="0" h="8889" w="307339">
                <a:moveTo>
                  <a:pt x="306863" y="0"/>
                </a:moveTo>
                <a:lnTo>
                  <a:pt x="170973" y="0"/>
                </a:lnTo>
                <a:lnTo>
                  <a:pt x="170973" y="8889"/>
                </a:lnTo>
                <a:lnTo>
                  <a:pt x="306863" y="8889"/>
                </a:lnTo>
                <a:lnTo>
                  <a:pt x="306863" y="0"/>
                </a:lnTo>
                <a:close/>
              </a:path>
            </a:pathLst>
          </a:custGeom>
          <a:solidFill>
            <a:srgbClr val="2E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46"/>
          <p:cNvSpPr/>
          <p:nvPr/>
        </p:nvSpPr>
        <p:spPr>
          <a:xfrm>
            <a:off x="2045493" y="2256789"/>
            <a:ext cx="304165" cy="8890"/>
          </a:xfrm>
          <a:custGeom>
            <a:rect b="b" l="l" r="r" t="t"/>
            <a:pathLst>
              <a:path extrusionOk="0" h="8889" w="304164">
                <a:moveTo>
                  <a:pt x="144832" y="0"/>
                </a:moveTo>
                <a:lnTo>
                  <a:pt x="0" y="0"/>
                </a:lnTo>
                <a:lnTo>
                  <a:pt x="476" y="1270"/>
                </a:lnTo>
                <a:lnTo>
                  <a:pt x="5556" y="7620"/>
                </a:lnTo>
                <a:lnTo>
                  <a:pt x="6826" y="8889"/>
                </a:lnTo>
                <a:lnTo>
                  <a:pt x="137424" y="8889"/>
                </a:lnTo>
                <a:lnTo>
                  <a:pt x="144832" y="0"/>
                </a:lnTo>
                <a:close/>
              </a:path>
              <a:path extrusionOk="0" h="8889" w="304164">
                <a:moveTo>
                  <a:pt x="304006" y="0"/>
                </a:moveTo>
                <a:lnTo>
                  <a:pt x="168116" y="0"/>
                </a:lnTo>
                <a:lnTo>
                  <a:pt x="168116" y="8889"/>
                </a:lnTo>
                <a:lnTo>
                  <a:pt x="304006" y="8889"/>
                </a:lnTo>
                <a:lnTo>
                  <a:pt x="304006"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46"/>
          <p:cNvSpPr/>
          <p:nvPr/>
        </p:nvSpPr>
        <p:spPr>
          <a:xfrm>
            <a:off x="2051050" y="2264410"/>
            <a:ext cx="298450" cy="7620"/>
          </a:xfrm>
          <a:custGeom>
            <a:rect b="b" l="l" r="r" t="t"/>
            <a:pathLst>
              <a:path extrusionOk="0" h="7619" w="298450">
                <a:moveTo>
                  <a:pt x="132926" y="0"/>
                </a:moveTo>
                <a:lnTo>
                  <a:pt x="0" y="0"/>
                </a:lnTo>
                <a:lnTo>
                  <a:pt x="6350" y="6350"/>
                </a:lnTo>
                <a:lnTo>
                  <a:pt x="7302" y="7619"/>
                </a:lnTo>
                <a:lnTo>
                  <a:pt x="124714" y="7619"/>
                </a:lnTo>
                <a:lnTo>
                  <a:pt x="130810" y="2539"/>
                </a:lnTo>
                <a:lnTo>
                  <a:pt x="132926" y="0"/>
                </a:lnTo>
                <a:close/>
              </a:path>
              <a:path extrusionOk="0" h="7619" w="298450">
                <a:moveTo>
                  <a:pt x="298450" y="0"/>
                </a:moveTo>
                <a:lnTo>
                  <a:pt x="162560" y="0"/>
                </a:lnTo>
                <a:lnTo>
                  <a:pt x="162560" y="7619"/>
                </a:lnTo>
                <a:lnTo>
                  <a:pt x="298450" y="7619"/>
                </a:lnTo>
                <a:lnTo>
                  <a:pt x="298450"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46"/>
          <p:cNvSpPr/>
          <p:nvPr/>
        </p:nvSpPr>
        <p:spPr>
          <a:xfrm>
            <a:off x="2058352" y="2272029"/>
            <a:ext cx="291465" cy="7620"/>
          </a:xfrm>
          <a:custGeom>
            <a:rect b="b" l="l" r="r" t="t"/>
            <a:pathLst>
              <a:path extrusionOk="0" h="7619" w="291464">
                <a:moveTo>
                  <a:pt x="117411" y="0"/>
                </a:moveTo>
                <a:lnTo>
                  <a:pt x="0" y="0"/>
                </a:lnTo>
                <a:lnTo>
                  <a:pt x="2857" y="3810"/>
                </a:lnTo>
                <a:lnTo>
                  <a:pt x="6667" y="7620"/>
                </a:lnTo>
                <a:lnTo>
                  <a:pt x="110595" y="7620"/>
                </a:lnTo>
                <a:lnTo>
                  <a:pt x="115887" y="1270"/>
                </a:lnTo>
                <a:lnTo>
                  <a:pt x="117411" y="0"/>
                </a:lnTo>
                <a:close/>
              </a:path>
              <a:path extrusionOk="0" h="7619" w="291464">
                <a:moveTo>
                  <a:pt x="291147" y="0"/>
                </a:moveTo>
                <a:lnTo>
                  <a:pt x="155257" y="0"/>
                </a:lnTo>
                <a:lnTo>
                  <a:pt x="155257" y="7620"/>
                </a:lnTo>
                <a:lnTo>
                  <a:pt x="291147" y="7620"/>
                </a:lnTo>
                <a:lnTo>
                  <a:pt x="291147"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8" name="Google Shape;1298;p46"/>
          <p:cNvSpPr/>
          <p:nvPr/>
        </p:nvSpPr>
        <p:spPr>
          <a:xfrm>
            <a:off x="2063750" y="2278379"/>
            <a:ext cx="285750" cy="8890"/>
          </a:xfrm>
          <a:custGeom>
            <a:rect b="b" l="l" r="r" t="t"/>
            <a:pathLst>
              <a:path extrusionOk="0" h="8889" w="285750">
                <a:moveTo>
                  <a:pt x="106256" y="0"/>
                </a:moveTo>
                <a:lnTo>
                  <a:pt x="0" y="0"/>
                </a:lnTo>
                <a:lnTo>
                  <a:pt x="7619" y="7620"/>
                </a:lnTo>
                <a:lnTo>
                  <a:pt x="9736" y="8890"/>
                </a:lnTo>
                <a:lnTo>
                  <a:pt x="93344" y="8890"/>
                </a:lnTo>
                <a:lnTo>
                  <a:pt x="95250" y="7620"/>
                </a:lnTo>
                <a:lnTo>
                  <a:pt x="104139" y="2540"/>
                </a:lnTo>
                <a:lnTo>
                  <a:pt x="106256" y="0"/>
                </a:lnTo>
                <a:close/>
              </a:path>
              <a:path extrusionOk="0" h="8889" w="285750">
                <a:moveTo>
                  <a:pt x="285750" y="0"/>
                </a:moveTo>
                <a:lnTo>
                  <a:pt x="149860" y="0"/>
                </a:lnTo>
                <a:lnTo>
                  <a:pt x="149860" y="6350"/>
                </a:lnTo>
                <a:lnTo>
                  <a:pt x="285750" y="6350"/>
                </a:lnTo>
                <a:lnTo>
                  <a:pt x="285750"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9" name="Google Shape;1299;p46"/>
          <p:cNvSpPr/>
          <p:nvPr/>
        </p:nvSpPr>
        <p:spPr>
          <a:xfrm>
            <a:off x="2071370" y="2289810"/>
            <a:ext cx="87630" cy="0"/>
          </a:xfrm>
          <a:custGeom>
            <a:rect b="b" l="l" r="r" t="t"/>
            <a:pathLst>
              <a:path extrusionOk="0" h="120000" w="87630">
                <a:moveTo>
                  <a:pt x="0" y="0"/>
                </a:moveTo>
                <a:lnTo>
                  <a:pt x="87630"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46"/>
          <p:cNvSpPr/>
          <p:nvPr/>
        </p:nvSpPr>
        <p:spPr>
          <a:xfrm>
            <a:off x="2084577" y="2296160"/>
            <a:ext cx="62865" cy="0"/>
          </a:xfrm>
          <a:custGeom>
            <a:rect b="b" l="l" r="r" t="t"/>
            <a:pathLst>
              <a:path extrusionOk="0" h="120000" w="62864">
                <a:moveTo>
                  <a:pt x="0" y="0"/>
                </a:moveTo>
                <a:lnTo>
                  <a:pt x="62356"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 name="Google Shape;1301;p46"/>
          <p:cNvSpPr/>
          <p:nvPr/>
        </p:nvSpPr>
        <p:spPr>
          <a:xfrm>
            <a:off x="1998979" y="1510030"/>
            <a:ext cx="350520" cy="789940"/>
          </a:xfrm>
          <a:custGeom>
            <a:rect b="b" l="l" r="r" t="t"/>
            <a:pathLst>
              <a:path extrusionOk="0" h="789939" w="350519">
                <a:moveTo>
                  <a:pt x="350519" y="773430"/>
                </a:moveTo>
                <a:lnTo>
                  <a:pt x="214630" y="773430"/>
                </a:lnTo>
                <a:lnTo>
                  <a:pt x="214630" y="711200"/>
                </a:lnTo>
                <a:lnTo>
                  <a:pt x="214630" y="712470"/>
                </a:lnTo>
                <a:lnTo>
                  <a:pt x="213359" y="715010"/>
                </a:lnTo>
                <a:lnTo>
                  <a:pt x="213359" y="716280"/>
                </a:lnTo>
                <a:lnTo>
                  <a:pt x="212089" y="718820"/>
                </a:lnTo>
                <a:lnTo>
                  <a:pt x="208280" y="722630"/>
                </a:lnTo>
                <a:lnTo>
                  <a:pt x="205739" y="728980"/>
                </a:lnTo>
                <a:lnTo>
                  <a:pt x="195580" y="740410"/>
                </a:lnTo>
                <a:lnTo>
                  <a:pt x="182880" y="755650"/>
                </a:lnTo>
                <a:lnTo>
                  <a:pt x="176530" y="763270"/>
                </a:lnTo>
                <a:lnTo>
                  <a:pt x="168909" y="770890"/>
                </a:lnTo>
                <a:lnTo>
                  <a:pt x="161289" y="777240"/>
                </a:lnTo>
                <a:lnTo>
                  <a:pt x="152400" y="781050"/>
                </a:lnTo>
                <a:lnTo>
                  <a:pt x="143509" y="784860"/>
                </a:lnTo>
                <a:lnTo>
                  <a:pt x="135889" y="787400"/>
                </a:lnTo>
                <a:lnTo>
                  <a:pt x="125730" y="788670"/>
                </a:lnTo>
                <a:lnTo>
                  <a:pt x="116839" y="789940"/>
                </a:lnTo>
                <a:lnTo>
                  <a:pt x="102869" y="788670"/>
                </a:lnTo>
                <a:lnTo>
                  <a:pt x="91439" y="784860"/>
                </a:lnTo>
                <a:lnTo>
                  <a:pt x="78739" y="778510"/>
                </a:lnTo>
                <a:lnTo>
                  <a:pt x="73659" y="774700"/>
                </a:lnTo>
                <a:lnTo>
                  <a:pt x="68580" y="770890"/>
                </a:lnTo>
                <a:lnTo>
                  <a:pt x="63500" y="764540"/>
                </a:lnTo>
                <a:lnTo>
                  <a:pt x="57150" y="759460"/>
                </a:lnTo>
                <a:lnTo>
                  <a:pt x="52069" y="753110"/>
                </a:lnTo>
                <a:lnTo>
                  <a:pt x="48259" y="746760"/>
                </a:lnTo>
                <a:lnTo>
                  <a:pt x="43180" y="739140"/>
                </a:lnTo>
                <a:lnTo>
                  <a:pt x="39369" y="731520"/>
                </a:lnTo>
                <a:lnTo>
                  <a:pt x="35559" y="722630"/>
                </a:lnTo>
                <a:lnTo>
                  <a:pt x="30480" y="712470"/>
                </a:lnTo>
                <a:lnTo>
                  <a:pt x="27939" y="702310"/>
                </a:lnTo>
                <a:lnTo>
                  <a:pt x="24130" y="693420"/>
                </a:lnTo>
                <a:lnTo>
                  <a:pt x="20319" y="681990"/>
                </a:lnTo>
                <a:lnTo>
                  <a:pt x="17780" y="670560"/>
                </a:lnTo>
                <a:lnTo>
                  <a:pt x="13969" y="657860"/>
                </a:lnTo>
                <a:lnTo>
                  <a:pt x="12700" y="645160"/>
                </a:lnTo>
                <a:lnTo>
                  <a:pt x="10159" y="632460"/>
                </a:lnTo>
                <a:lnTo>
                  <a:pt x="7619" y="618490"/>
                </a:lnTo>
                <a:lnTo>
                  <a:pt x="3809" y="588010"/>
                </a:lnTo>
                <a:lnTo>
                  <a:pt x="1269" y="556260"/>
                </a:lnTo>
                <a:lnTo>
                  <a:pt x="0" y="521970"/>
                </a:lnTo>
                <a:lnTo>
                  <a:pt x="0" y="485140"/>
                </a:lnTo>
                <a:lnTo>
                  <a:pt x="0" y="0"/>
                </a:lnTo>
                <a:lnTo>
                  <a:pt x="143509" y="0"/>
                </a:lnTo>
                <a:lnTo>
                  <a:pt x="143509" y="422910"/>
                </a:lnTo>
                <a:lnTo>
                  <a:pt x="143509" y="436880"/>
                </a:lnTo>
                <a:lnTo>
                  <a:pt x="143509" y="448310"/>
                </a:lnTo>
                <a:lnTo>
                  <a:pt x="143509" y="459740"/>
                </a:lnTo>
                <a:lnTo>
                  <a:pt x="144780" y="469900"/>
                </a:lnTo>
                <a:lnTo>
                  <a:pt x="146050" y="478790"/>
                </a:lnTo>
                <a:lnTo>
                  <a:pt x="146050" y="482600"/>
                </a:lnTo>
                <a:lnTo>
                  <a:pt x="147319" y="486410"/>
                </a:lnTo>
                <a:lnTo>
                  <a:pt x="148589" y="490220"/>
                </a:lnTo>
                <a:lnTo>
                  <a:pt x="148589" y="492760"/>
                </a:lnTo>
                <a:lnTo>
                  <a:pt x="149859" y="496570"/>
                </a:lnTo>
                <a:lnTo>
                  <a:pt x="151130" y="499110"/>
                </a:lnTo>
                <a:lnTo>
                  <a:pt x="151130" y="500380"/>
                </a:lnTo>
                <a:lnTo>
                  <a:pt x="152400" y="502920"/>
                </a:lnTo>
                <a:lnTo>
                  <a:pt x="153669" y="505460"/>
                </a:lnTo>
                <a:lnTo>
                  <a:pt x="154939" y="506730"/>
                </a:lnTo>
                <a:lnTo>
                  <a:pt x="156209" y="508000"/>
                </a:lnTo>
                <a:lnTo>
                  <a:pt x="156209" y="510540"/>
                </a:lnTo>
                <a:lnTo>
                  <a:pt x="158750" y="511810"/>
                </a:lnTo>
                <a:lnTo>
                  <a:pt x="160019" y="513080"/>
                </a:lnTo>
                <a:lnTo>
                  <a:pt x="161289" y="514350"/>
                </a:lnTo>
                <a:lnTo>
                  <a:pt x="162559" y="515620"/>
                </a:lnTo>
                <a:lnTo>
                  <a:pt x="165100" y="515620"/>
                </a:lnTo>
                <a:lnTo>
                  <a:pt x="167639" y="518160"/>
                </a:lnTo>
                <a:lnTo>
                  <a:pt x="171450" y="518160"/>
                </a:lnTo>
                <a:lnTo>
                  <a:pt x="173989" y="518160"/>
                </a:lnTo>
                <a:lnTo>
                  <a:pt x="175259" y="516890"/>
                </a:lnTo>
                <a:lnTo>
                  <a:pt x="177800" y="516890"/>
                </a:lnTo>
                <a:lnTo>
                  <a:pt x="179069" y="515620"/>
                </a:lnTo>
                <a:lnTo>
                  <a:pt x="180339" y="514350"/>
                </a:lnTo>
                <a:lnTo>
                  <a:pt x="182880" y="514350"/>
                </a:lnTo>
                <a:lnTo>
                  <a:pt x="184150" y="513080"/>
                </a:lnTo>
                <a:lnTo>
                  <a:pt x="185419" y="510540"/>
                </a:lnTo>
                <a:lnTo>
                  <a:pt x="186689" y="508000"/>
                </a:lnTo>
                <a:lnTo>
                  <a:pt x="189230" y="506730"/>
                </a:lnTo>
                <a:lnTo>
                  <a:pt x="190500" y="505460"/>
                </a:lnTo>
                <a:lnTo>
                  <a:pt x="191769" y="501650"/>
                </a:lnTo>
                <a:lnTo>
                  <a:pt x="193039" y="499110"/>
                </a:lnTo>
                <a:lnTo>
                  <a:pt x="194309" y="496570"/>
                </a:lnTo>
                <a:lnTo>
                  <a:pt x="196850" y="488950"/>
                </a:lnTo>
                <a:lnTo>
                  <a:pt x="198119" y="485140"/>
                </a:lnTo>
                <a:lnTo>
                  <a:pt x="199389" y="481330"/>
                </a:lnTo>
                <a:lnTo>
                  <a:pt x="200659" y="476250"/>
                </a:lnTo>
                <a:lnTo>
                  <a:pt x="201930" y="471170"/>
                </a:lnTo>
                <a:lnTo>
                  <a:pt x="201930" y="466090"/>
                </a:lnTo>
                <a:lnTo>
                  <a:pt x="203200" y="459740"/>
                </a:lnTo>
                <a:lnTo>
                  <a:pt x="204469" y="445770"/>
                </a:lnTo>
                <a:lnTo>
                  <a:pt x="205739" y="430530"/>
                </a:lnTo>
                <a:lnTo>
                  <a:pt x="207009" y="412750"/>
                </a:lnTo>
                <a:lnTo>
                  <a:pt x="207009" y="393700"/>
                </a:lnTo>
                <a:lnTo>
                  <a:pt x="207009" y="373380"/>
                </a:lnTo>
                <a:lnTo>
                  <a:pt x="207009" y="0"/>
                </a:lnTo>
                <a:lnTo>
                  <a:pt x="350519" y="0"/>
                </a:lnTo>
                <a:lnTo>
                  <a:pt x="350519" y="77343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 name="Google Shape;1302;p46"/>
          <p:cNvSpPr/>
          <p:nvPr/>
        </p:nvSpPr>
        <p:spPr>
          <a:xfrm>
            <a:off x="2567093" y="1497330"/>
            <a:ext cx="99060" cy="0"/>
          </a:xfrm>
          <a:custGeom>
            <a:rect b="b" l="l" r="r" t="t"/>
            <a:pathLst>
              <a:path extrusionOk="0" h="120000" w="99060">
                <a:moveTo>
                  <a:pt x="0" y="0"/>
                </a:moveTo>
                <a:lnTo>
                  <a:pt x="98636"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46"/>
          <p:cNvSpPr/>
          <p:nvPr/>
        </p:nvSpPr>
        <p:spPr>
          <a:xfrm>
            <a:off x="2547620" y="1503680"/>
            <a:ext cx="147955" cy="0"/>
          </a:xfrm>
          <a:custGeom>
            <a:rect b="b" l="l" r="r" t="t"/>
            <a:pathLst>
              <a:path extrusionOk="0" h="120000" w="147955">
                <a:moveTo>
                  <a:pt x="0" y="0"/>
                </a:moveTo>
                <a:lnTo>
                  <a:pt x="147955"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46"/>
          <p:cNvSpPr/>
          <p:nvPr/>
        </p:nvSpPr>
        <p:spPr>
          <a:xfrm>
            <a:off x="2530686" y="1511300"/>
            <a:ext cx="179705" cy="0"/>
          </a:xfrm>
          <a:custGeom>
            <a:rect b="b" l="l" r="r" t="t"/>
            <a:pathLst>
              <a:path extrusionOk="0" h="120000" w="179705">
                <a:moveTo>
                  <a:pt x="0" y="0"/>
                </a:moveTo>
                <a:lnTo>
                  <a:pt x="179493"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46"/>
          <p:cNvSpPr/>
          <p:nvPr/>
        </p:nvSpPr>
        <p:spPr>
          <a:xfrm>
            <a:off x="2519679" y="1518285"/>
            <a:ext cx="201295" cy="0"/>
          </a:xfrm>
          <a:custGeom>
            <a:rect b="b" l="l" r="r" t="t"/>
            <a:pathLst>
              <a:path extrusionOk="0" h="120000" w="201294">
                <a:moveTo>
                  <a:pt x="0" y="0"/>
                </a:moveTo>
                <a:lnTo>
                  <a:pt x="201294"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46"/>
          <p:cNvSpPr/>
          <p:nvPr/>
        </p:nvSpPr>
        <p:spPr>
          <a:xfrm>
            <a:off x="2511425" y="1525269"/>
            <a:ext cx="217170" cy="0"/>
          </a:xfrm>
          <a:custGeom>
            <a:rect b="b" l="l" r="r" t="t"/>
            <a:pathLst>
              <a:path extrusionOk="0" h="120000" w="217169">
                <a:moveTo>
                  <a:pt x="0" y="0"/>
                </a:moveTo>
                <a:lnTo>
                  <a:pt x="21707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46"/>
          <p:cNvSpPr/>
          <p:nvPr/>
        </p:nvSpPr>
        <p:spPr>
          <a:xfrm>
            <a:off x="2503170" y="1532889"/>
            <a:ext cx="231775" cy="0"/>
          </a:xfrm>
          <a:custGeom>
            <a:rect b="b" l="l" r="r" t="t"/>
            <a:pathLst>
              <a:path extrusionOk="0" h="120000" w="231775">
                <a:moveTo>
                  <a:pt x="0" y="0"/>
                </a:moveTo>
                <a:lnTo>
                  <a:pt x="231321"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46"/>
          <p:cNvSpPr/>
          <p:nvPr/>
        </p:nvSpPr>
        <p:spPr>
          <a:xfrm>
            <a:off x="2498301" y="1539875"/>
            <a:ext cx="241300" cy="0"/>
          </a:xfrm>
          <a:custGeom>
            <a:rect b="b" l="l" r="r" t="t"/>
            <a:pathLst>
              <a:path extrusionOk="0" h="120000" w="241300">
                <a:moveTo>
                  <a:pt x="0" y="0"/>
                </a:moveTo>
                <a:lnTo>
                  <a:pt x="240876"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46"/>
          <p:cNvSpPr/>
          <p:nvPr/>
        </p:nvSpPr>
        <p:spPr>
          <a:xfrm>
            <a:off x="2492216" y="1546860"/>
            <a:ext cx="253365" cy="0"/>
          </a:xfrm>
          <a:custGeom>
            <a:rect b="b" l="l" r="r" t="t"/>
            <a:pathLst>
              <a:path extrusionOk="0" h="120000" w="253364">
                <a:moveTo>
                  <a:pt x="0" y="0"/>
                </a:moveTo>
                <a:lnTo>
                  <a:pt x="25310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46"/>
          <p:cNvSpPr/>
          <p:nvPr/>
        </p:nvSpPr>
        <p:spPr>
          <a:xfrm>
            <a:off x="2487453" y="1554480"/>
            <a:ext cx="263525" cy="0"/>
          </a:xfrm>
          <a:custGeom>
            <a:rect b="b" l="l" r="r" t="t"/>
            <a:pathLst>
              <a:path extrusionOk="0" h="120000" w="263525">
                <a:moveTo>
                  <a:pt x="0" y="0"/>
                </a:moveTo>
                <a:lnTo>
                  <a:pt x="262942"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46"/>
          <p:cNvSpPr/>
          <p:nvPr/>
        </p:nvSpPr>
        <p:spPr>
          <a:xfrm>
            <a:off x="2483757" y="1560830"/>
            <a:ext cx="270510" cy="0"/>
          </a:xfrm>
          <a:custGeom>
            <a:rect b="b" l="l" r="r" t="t"/>
            <a:pathLst>
              <a:path extrusionOk="0" h="120000" w="270510">
                <a:moveTo>
                  <a:pt x="0" y="0"/>
                </a:moveTo>
                <a:lnTo>
                  <a:pt x="270026"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46"/>
          <p:cNvSpPr/>
          <p:nvPr/>
        </p:nvSpPr>
        <p:spPr>
          <a:xfrm>
            <a:off x="2479402" y="1568450"/>
            <a:ext cx="278130" cy="0"/>
          </a:xfrm>
          <a:custGeom>
            <a:rect b="b" l="l" r="r" t="t"/>
            <a:pathLst>
              <a:path extrusionOk="0" h="120000" w="278130">
                <a:moveTo>
                  <a:pt x="0" y="0"/>
                </a:moveTo>
                <a:lnTo>
                  <a:pt x="277767"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46"/>
          <p:cNvSpPr/>
          <p:nvPr/>
        </p:nvSpPr>
        <p:spPr>
          <a:xfrm>
            <a:off x="2475229" y="1576069"/>
            <a:ext cx="285750" cy="0"/>
          </a:xfrm>
          <a:custGeom>
            <a:rect b="b" l="l" r="r" t="t"/>
            <a:pathLst>
              <a:path extrusionOk="0" h="120000" w="285750">
                <a:moveTo>
                  <a:pt x="0" y="0"/>
                </a:moveTo>
                <a:lnTo>
                  <a:pt x="28574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p46"/>
          <p:cNvSpPr/>
          <p:nvPr/>
        </p:nvSpPr>
        <p:spPr>
          <a:xfrm>
            <a:off x="2472054" y="1582419"/>
            <a:ext cx="292100" cy="0"/>
          </a:xfrm>
          <a:custGeom>
            <a:rect b="b" l="l" r="r" t="t"/>
            <a:pathLst>
              <a:path extrusionOk="0" h="120000" w="292100">
                <a:moveTo>
                  <a:pt x="0" y="0"/>
                </a:moveTo>
                <a:lnTo>
                  <a:pt x="291827"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46"/>
          <p:cNvSpPr/>
          <p:nvPr/>
        </p:nvSpPr>
        <p:spPr>
          <a:xfrm>
            <a:off x="2469038" y="1590039"/>
            <a:ext cx="298450" cy="0"/>
          </a:xfrm>
          <a:custGeom>
            <a:rect b="b" l="l" r="r" t="t"/>
            <a:pathLst>
              <a:path extrusionOk="0" h="120000" w="298450">
                <a:moveTo>
                  <a:pt x="0" y="0"/>
                </a:moveTo>
                <a:lnTo>
                  <a:pt x="29786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p46"/>
          <p:cNvSpPr/>
          <p:nvPr/>
        </p:nvSpPr>
        <p:spPr>
          <a:xfrm>
            <a:off x="2466657" y="1596389"/>
            <a:ext cx="302895" cy="0"/>
          </a:xfrm>
          <a:custGeom>
            <a:rect b="b" l="l" r="r" t="t"/>
            <a:pathLst>
              <a:path extrusionOk="0" h="120000" w="302894">
                <a:moveTo>
                  <a:pt x="0" y="0"/>
                </a:moveTo>
                <a:lnTo>
                  <a:pt x="302365"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p46"/>
          <p:cNvSpPr/>
          <p:nvPr/>
        </p:nvSpPr>
        <p:spPr>
          <a:xfrm>
            <a:off x="2463800" y="1604010"/>
            <a:ext cx="307975" cy="0"/>
          </a:xfrm>
          <a:custGeom>
            <a:rect b="b" l="l" r="r" t="t"/>
            <a:pathLst>
              <a:path extrusionOk="0" h="120000" w="307975">
                <a:moveTo>
                  <a:pt x="0" y="0"/>
                </a:moveTo>
                <a:lnTo>
                  <a:pt x="30759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46"/>
          <p:cNvSpPr/>
          <p:nvPr/>
        </p:nvSpPr>
        <p:spPr>
          <a:xfrm>
            <a:off x="2461260" y="1611630"/>
            <a:ext cx="312420" cy="0"/>
          </a:xfrm>
          <a:custGeom>
            <a:rect b="b" l="l" r="r" t="t"/>
            <a:pathLst>
              <a:path extrusionOk="0" h="120000" w="312419">
                <a:moveTo>
                  <a:pt x="0" y="0"/>
                </a:moveTo>
                <a:lnTo>
                  <a:pt x="312419"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46"/>
          <p:cNvSpPr/>
          <p:nvPr/>
        </p:nvSpPr>
        <p:spPr>
          <a:xfrm>
            <a:off x="2459143" y="1617980"/>
            <a:ext cx="316230" cy="0"/>
          </a:xfrm>
          <a:custGeom>
            <a:rect b="b" l="l" r="r" t="t"/>
            <a:pathLst>
              <a:path extrusionOk="0" h="120000" w="316230">
                <a:moveTo>
                  <a:pt x="0" y="0"/>
                </a:moveTo>
                <a:lnTo>
                  <a:pt x="316124"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46"/>
          <p:cNvSpPr/>
          <p:nvPr/>
        </p:nvSpPr>
        <p:spPr>
          <a:xfrm>
            <a:off x="2456603" y="1625600"/>
            <a:ext cx="321310" cy="0"/>
          </a:xfrm>
          <a:custGeom>
            <a:rect b="b" l="l" r="r" t="t"/>
            <a:pathLst>
              <a:path extrusionOk="0" h="120000" w="321310">
                <a:moveTo>
                  <a:pt x="0" y="0"/>
                </a:moveTo>
                <a:lnTo>
                  <a:pt x="320886"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46"/>
          <p:cNvSpPr/>
          <p:nvPr/>
        </p:nvSpPr>
        <p:spPr>
          <a:xfrm>
            <a:off x="2455256" y="1632585"/>
            <a:ext cx="324485" cy="0"/>
          </a:xfrm>
          <a:custGeom>
            <a:rect b="b" l="l" r="r" t="t"/>
            <a:pathLst>
              <a:path extrusionOk="0" h="120000" w="324485">
                <a:moveTo>
                  <a:pt x="0" y="0"/>
                </a:moveTo>
                <a:lnTo>
                  <a:pt x="324350"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46"/>
          <p:cNvSpPr/>
          <p:nvPr/>
        </p:nvSpPr>
        <p:spPr>
          <a:xfrm>
            <a:off x="2453870" y="1639570"/>
            <a:ext cx="327660" cy="0"/>
          </a:xfrm>
          <a:custGeom>
            <a:rect b="b" l="l" r="r" t="t"/>
            <a:pathLst>
              <a:path extrusionOk="0" h="120000" w="327660">
                <a:moveTo>
                  <a:pt x="0" y="0"/>
                </a:moveTo>
                <a:lnTo>
                  <a:pt x="327660"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46"/>
          <p:cNvSpPr/>
          <p:nvPr/>
        </p:nvSpPr>
        <p:spPr>
          <a:xfrm>
            <a:off x="2453151" y="1647825"/>
            <a:ext cx="328930" cy="0"/>
          </a:xfrm>
          <a:custGeom>
            <a:rect b="b" l="l" r="r" t="t"/>
            <a:pathLst>
              <a:path extrusionOk="0" h="120000" w="328930">
                <a:moveTo>
                  <a:pt x="0" y="0"/>
                </a:moveTo>
                <a:lnTo>
                  <a:pt x="328783"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46"/>
          <p:cNvSpPr/>
          <p:nvPr/>
        </p:nvSpPr>
        <p:spPr>
          <a:xfrm>
            <a:off x="2453755" y="1644014"/>
            <a:ext cx="328295" cy="0"/>
          </a:xfrm>
          <a:custGeom>
            <a:rect b="b" l="l" r="r" t="t"/>
            <a:pathLst>
              <a:path extrusionOk="0" h="120000" w="328294">
                <a:moveTo>
                  <a:pt x="0" y="0"/>
                </a:moveTo>
                <a:lnTo>
                  <a:pt x="327833"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46"/>
          <p:cNvSpPr/>
          <p:nvPr/>
        </p:nvSpPr>
        <p:spPr>
          <a:xfrm>
            <a:off x="2451881" y="1656079"/>
            <a:ext cx="331470" cy="0"/>
          </a:xfrm>
          <a:custGeom>
            <a:rect b="b" l="l" r="r" t="t"/>
            <a:pathLst>
              <a:path extrusionOk="0" h="120000" w="331469">
                <a:moveTo>
                  <a:pt x="0" y="0"/>
                </a:moveTo>
                <a:lnTo>
                  <a:pt x="330900"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6" name="Google Shape;1326;p46"/>
          <p:cNvSpPr/>
          <p:nvPr/>
        </p:nvSpPr>
        <p:spPr>
          <a:xfrm>
            <a:off x="2452467" y="1652270"/>
            <a:ext cx="330200" cy="0"/>
          </a:xfrm>
          <a:custGeom>
            <a:rect b="b" l="l" r="r" t="t"/>
            <a:pathLst>
              <a:path extrusionOk="0" h="120000" w="330200">
                <a:moveTo>
                  <a:pt x="0" y="0"/>
                </a:moveTo>
                <a:lnTo>
                  <a:pt x="329871"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7" name="Google Shape;1327;p46"/>
          <p:cNvSpPr/>
          <p:nvPr/>
        </p:nvSpPr>
        <p:spPr>
          <a:xfrm>
            <a:off x="2450691" y="1663064"/>
            <a:ext cx="333375" cy="0"/>
          </a:xfrm>
          <a:custGeom>
            <a:rect b="b" l="l" r="r" t="t"/>
            <a:pathLst>
              <a:path extrusionOk="0" h="120000" w="333375">
                <a:moveTo>
                  <a:pt x="0" y="0"/>
                </a:moveTo>
                <a:lnTo>
                  <a:pt x="333254"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p46"/>
          <p:cNvSpPr/>
          <p:nvPr/>
        </p:nvSpPr>
        <p:spPr>
          <a:xfrm>
            <a:off x="2451393" y="1659254"/>
            <a:ext cx="332105" cy="0"/>
          </a:xfrm>
          <a:custGeom>
            <a:rect b="b" l="l" r="r" t="t"/>
            <a:pathLst>
              <a:path extrusionOk="0" h="120000" w="332105">
                <a:moveTo>
                  <a:pt x="0" y="0"/>
                </a:moveTo>
                <a:lnTo>
                  <a:pt x="331917"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9" name="Google Shape;1329;p46"/>
          <p:cNvSpPr/>
          <p:nvPr/>
        </p:nvSpPr>
        <p:spPr>
          <a:xfrm>
            <a:off x="2448650" y="1668779"/>
            <a:ext cx="337185" cy="0"/>
          </a:xfrm>
          <a:custGeom>
            <a:rect b="b" l="l" r="r" t="t"/>
            <a:pathLst>
              <a:path extrusionOk="0" h="120000" w="337185">
                <a:moveTo>
                  <a:pt x="0" y="0"/>
                </a:moveTo>
                <a:lnTo>
                  <a:pt x="336882"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p46"/>
          <p:cNvSpPr/>
          <p:nvPr/>
        </p:nvSpPr>
        <p:spPr>
          <a:xfrm>
            <a:off x="2447289" y="1675129"/>
            <a:ext cx="339725" cy="0"/>
          </a:xfrm>
          <a:custGeom>
            <a:rect b="b" l="l" r="r" t="t"/>
            <a:pathLst>
              <a:path extrusionOk="0" h="120000" w="339725">
                <a:moveTo>
                  <a:pt x="0" y="0"/>
                </a:moveTo>
                <a:lnTo>
                  <a:pt x="339301"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46"/>
          <p:cNvSpPr/>
          <p:nvPr/>
        </p:nvSpPr>
        <p:spPr>
          <a:xfrm>
            <a:off x="2446358" y="1685925"/>
            <a:ext cx="341630" cy="0"/>
          </a:xfrm>
          <a:custGeom>
            <a:rect b="b" l="l" r="r" t="t"/>
            <a:pathLst>
              <a:path extrusionOk="0" h="120000" w="341630">
                <a:moveTo>
                  <a:pt x="0" y="0"/>
                </a:moveTo>
                <a:lnTo>
                  <a:pt x="34134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46"/>
          <p:cNvSpPr/>
          <p:nvPr/>
        </p:nvSpPr>
        <p:spPr>
          <a:xfrm>
            <a:off x="2446866" y="1682114"/>
            <a:ext cx="340360" cy="0"/>
          </a:xfrm>
          <a:custGeom>
            <a:rect b="b" l="l" r="r" t="t"/>
            <a:pathLst>
              <a:path extrusionOk="0" h="120000" w="340360">
                <a:moveTo>
                  <a:pt x="0" y="0"/>
                </a:moveTo>
                <a:lnTo>
                  <a:pt x="340254"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p46"/>
          <p:cNvSpPr/>
          <p:nvPr/>
        </p:nvSpPr>
        <p:spPr>
          <a:xfrm>
            <a:off x="2445427" y="1689100"/>
            <a:ext cx="343535" cy="0"/>
          </a:xfrm>
          <a:custGeom>
            <a:rect b="b" l="l" r="r" t="t"/>
            <a:pathLst>
              <a:path extrusionOk="0" h="120000" w="343535">
                <a:moveTo>
                  <a:pt x="0" y="0"/>
                </a:moveTo>
                <a:lnTo>
                  <a:pt x="342915"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p46"/>
          <p:cNvSpPr/>
          <p:nvPr/>
        </p:nvSpPr>
        <p:spPr>
          <a:xfrm>
            <a:off x="2444600" y="1699260"/>
            <a:ext cx="344805" cy="0"/>
          </a:xfrm>
          <a:custGeom>
            <a:rect b="b" l="l" r="r" t="t"/>
            <a:pathLst>
              <a:path extrusionOk="0" h="120000" w="344805">
                <a:moveTo>
                  <a:pt x="0" y="0"/>
                </a:moveTo>
                <a:lnTo>
                  <a:pt x="344304"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p46"/>
          <p:cNvSpPr/>
          <p:nvPr/>
        </p:nvSpPr>
        <p:spPr>
          <a:xfrm>
            <a:off x="2445088" y="1695450"/>
            <a:ext cx="343535" cy="0"/>
          </a:xfrm>
          <a:custGeom>
            <a:rect b="b" l="l" r="r" t="t"/>
            <a:pathLst>
              <a:path extrusionOk="0" h="120000" w="343535">
                <a:moveTo>
                  <a:pt x="0" y="0"/>
                </a:moveTo>
                <a:lnTo>
                  <a:pt x="34347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6" name="Google Shape;1336;p46"/>
          <p:cNvSpPr/>
          <p:nvPr/>
        </p:nvSpPr>
        <p:spPr>
          <a:xfrm>
            <a:off x="2443554" y="1704339"/>
            <a:ext cx="346710" cy="0"/>
          </a:xfrm>
          <a:custGeom>
            <a:rect b="b" l="l" r="r" t="t"/>
            <a:pathLst>
              <a:path extrusionOk="0" h="120000" w="346710">
                <a:moveTo>
                  <a:pt x="0" y="0"/>
                </a:moveTo>
                <a:lnTo>
                  <a:pt x="346102"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p46"/>
          <p:cNvSpPr/>
          <p:nvPr/>
        </p:nvSpPr>
        <p:spPr>
          <a:xfrm>
            <a:off x="2442807" y="1710689"/>
            <a:ext cx="347980" cy="0"/>
          </a:xfrm>
          <a:custGeom>
            <a:rect b="b" l="l" r="r" t="t"/>
            <a:pathLst>
              <a:path extrusionOk="0" h="120000" w="347980">
                <a:moveTo>
                  <a:pt x="0" y="0"/>
                </a:moveTo>
                <a:lnTo>
                  <a:pt x="347382"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8" name="Google Shape;1338;p46"/>
          <p:cNvSpPr/>
          <p:nvPr/>
        </p:nvSpPr>
        <p:spPr>
          <a:xfrm>
            <a:off x="2442014" y="1714500"/>
            <a:ext cx="350520" cy="7620"/>
          </a:xfrm>
          <a:custGeom>
            <a:rect b="b" l="l" r="r" t="t"/>
            <a:pathLst>
              <a:path extrusionOk="0" h="7619" w="350519">
                <a:moveTo>
                  <a:pt x="174185" y="0"/>
                </a:moveTo>
                <a:lnTo>
                  <a:pt x="793" y="0"/>
                </a:lnTo>
                <a:lnTo>
                  <a:pt x="195" y="5079"/>
                </a:lnTo>
                <a:lnTo>
                  <a:pt x="0" y="7620"/>
                </a:lnTo>
                <a:lnTo>
                  <a:pt x="156405" y="7620"/>
                </a:lnTo>
                <a:lnTo>
                  <a:pt x="157675" y="6350"/>
                </a:lnTo>
                <a:lnTo>
                  <a:pt x="162755" y="3810"/>
                </a:lnTo>
                <a:lnTo>
                  <a:pt x="167835" y="2539"/>
                </a:lnTo>
                <a:lnTo>
                  <a:pt x="174185" y="0"/>
                </a:lnTo>
                <a:close/>
              </a:path>
              <a:path extrusionOk="0" h="7619" w="350519">
                <a:moveTo>
                  <a:pt x="348175" y="0"/>
                </a:moveTo>
                <a:lnTo>
                  <a:pt x="191965" y="0"/>
                </a:lnTo>
                <a:lnTo>
                  <a:pt x="195775" y="2539"/>
                </a:lnTo>
                <a:lnTo>
                  <a:pt x="199585" y="3810"/>
                </a:lnTo>
                <a:lnTo>
                  <a:pt x="203395" y="7620"/>
                </a:lnTo>
                <a:lnTo>
                  <a:pt x="350080" y="7620"/>
                </a:lnTo>
                <a:lnTo>
                  <a:pt x="348175"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9" name="Google Shape;1339;p46"/>
          <p:cNvSpPr/>
          <p:nvPr/>
        </p:nvSpPr>
        <p:spPr>
          <a:xfrm>
            <a:off x="2441428" y="1722120"/>
            <a:ext cx="353060" cy="7620"/>
          </a:xfrm>
          <a:custGeom>
            <a:rect b="b" l="l" r="r" t="t"/>
            <a:pathLst>
              <a:path extrusionOk="0" h="7619" w="353060">
                <a:moveTo>
                  <a:pt x="350666" y="0"/>
                </a:moveTo>
                <a:lnTo>
                  <a:pt x="203981" y="0"/>
                </a:lnTo>
                <a:lnTo>
                  <a:pt x="206521" y="2539"/>
                </a:lnTo>
                <a:lnTo>
                  <a:pt x="206521" y="3809"/>
                </a:lnTo>
                <a:lnTo>
                  <a:pt x="207791" y="5079"/>
                </a:lnTo>
                <a:lnTo>
                  <a:pt x="208638" y="7619"/>
                </a:lnTo>
                <a:lnTo>
                  <a:pt x="352571" y="7619"/>
                </a:lnTo>
                <a:lnTo>
                  <a:pt x="350666" y="0"/>
                </a:lnTo>
                <a:close/>
              </a:path>
              <a:path extrusionOk="0" h="7619" w="353060">
                <a:moveTo>
                  <a:pt x="156991" y="0"/>
                </a:moveTo>
                <a:lnTo>
                  <a:pt x="586" y="0"/>
                </a:lnTo>
                <a:lnTo>
                  <a:pt x="0" y="7619"/>
                </a:lnTo>
                <a:lnTo>
                  <a:pt x="149371" y="7619"/>
                </a:lnTo>
                <a:lnTo>
                  <a:pt x="150641" y="5079"/>
                </a:lnTo>
                <a:lnTo>
                  <a:pt x="153181" y="3809"/>
                </a:lnTo>
                <a:lnTo>
                  <a:pt x="156991"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46"/>
          <p:cNvSpPr/>
          <p:nvPr/>
        </p:nvSpPr>
        <p:spPr>
          <a:xfrm>
            <a:off x="2440939" y="1728470"/>
            <a:ext cx="353060" cy="7620"/>
          </a:xfrm>
          <a:custGeom>
            <a:rect b="b" l="l" r="r" t="t"/>
            <a:pathLst>
              <a:path extrusionOk="0" h="7619" w="353060">
                <a:moveTo>
                  <a:pt x="352742" y="0"/>
                </a:moveTo>
                <a:lnTo>
                  <a:pt x="208703" y="0"/>
                </a:lnTo>
                <a:lnTo>
                  <a:pt x="209549" y="2539"/>
                </a:lnTo>
                <a:lnTo>
                  <a:pt x="210819" y="3809"/>
                </a:lnTo>
                <a:lnTo>
                  <a:pt x="210819" y="7619"/>
                </a:lnTo>
                <a:lnTo>
                  <a:pt x="353059" y="7619"/>
                </a:lnTo>
                <a:lnTo>
                  <a:pt x="353059" y="1269"/>
                </a:lnTo>
                <a:lnTo>
                  <a:pt x="352742" y="0"/>
                </a:lnTo>
                <a:close/>
              </a:path>
              <a:path extrusionOk="0" h="7619" w="353060">
                <a:moveTo>
                  <a:pt x="150494" y="0"/>
                </a:moveTo>
                <a:lnTo>
                  <a:pt x="586" y="0"/>
                </a:lnTo>
                <a:lnTo>
                  <a:pt x="0" y="7619"/>
                </a:lnTo>
                <a:lnTo>
                  <a:pt x="146049" y="7619"/>
                </a:lnTo>
                <a:lnTo>
                  <a:pt x="147319" y="5079"/>
                </a:lnTo>
                <a:lnTo>
                  <a:pt x="149859" y="3809"/>
                </a:lnTo>
                <a:lnTo>
                  <a:pt x="149859" y="1269"/>
                </a:lnTo>
                <a:lnTo>
                  <a:pt x="150494"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46"/>
          <p:cNvSpPr/>
          <p:nvPr/>
        </p:nvSpPr>
        <p:spPr>
          <a:xfrm>
            <a:off x="2654300" y="1741170"/>
            <a:ext cx="139700" cy="0"/>
          </a:xfrm>
          <a:custGeom>
            <a:rect b="b" l="l" r="r" t="t"/>
            <a:pathLst>
              <a:path extrusionOk="0" h="120000" w="139700">
                <a:moveTo>
                  <a:pt x="0" y="0"/>
                </a:moveTo>
                <a:lnTo>
                  <a:pt x="139700"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2" name="Google Shape;1342;p46"/>
          <p:cNvSpPr/>
          <p:nvPr/>
        </p:nvSpPr>
        <p:spPr>
          <a:xfrm>
            <a:off x="2653029" y="1737995"/>
            <a:ext cx="140970" cy="0"/>
          </a:xfrm>
          <a:custGeom>
            <a:rect b="b" l="l" r="r" t="t"/>
            <a:pathLst>
              <a:path extrusionOk="0" h="120000" w="140969">
                <a:moveTo>
                  <a:pt x="0" y="0"/>
                </a:moveTo>
                <a:lnTo>
                  <a:pt x="140970"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46"/>
          <p:cNvSpPr/>
          <p:nvPr/>
        </p:nvSpPr>
        <p:spPr>
          <a:xfrm>
            <a:off x="2651760" y="1736725"/>
            <a:ext cx="142240" cy="0"/>
          </a:xfrm>
          <a:custGeom>
            <a:rect b="b" l="l" r="r" t="t"/>
            <a:pathLst>
              <a:path extrusionOk="0" h="120000" w="142239">
                <a:moveTo>
                  <a:pt x="0" y="0"/>
                </a:moveTo>
                <a:lnTo>
                  <a:pt x="142239"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4" name="Google Shape;1344;p46"/>
          <p:cNvSpPr/>
          <p:nvPr/>
        </p:nvSpPr>
        <p:spPr>
          <a:xfrm>
            <a:off x="2440500" y="1741804"/>
            <a:ext cx="144780" cy="0"/>
          </a:xfrm>
          <a:custGeom>
            <a:rect b="b" l="l" r="r" t="t"/>
            <a:pathLst>
              <a:path extrusionOk="0" h="120000" w="144780">
                <a:moveTo>
                  <a:pt x="0" y="0"/>
                </a:moveTo>
                <a:lnTo>
                  <a:pt x="144584"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5" name="Google Shape;1345;p46"/>
          <p:cNvSpPr/>
          <p:nvPr/>
        </p:nvSpPr>
        <p:spPr>
          <a:xfrm>
            <a:off x="2440695" y="1739264"/>
            <a:ext cx="146050" cy="0"/>
          </a:xfrm>
          <a:custGeom>
            <a:rect b="b" l="l" r="r" t="t"/>
            <a:pathLst>
              <a:path extrusionOk="0" h="120000" w="146050">
                <a:moveTo>
                  <a:pt x="0" y="0"/>
                </a:moveTo>
                <a:lnTo>
                  <a:pt x="145659"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6" name="Google Shape;1346;p46"/>
          <p:cNvSpPr/>
          <p:nvPr/>
        </p:nvSpPr>
        <p:spPr>
          <a:xfrm>
            <a:off x="2440842" y="1737360"/>
            <a:ext cx="146685" cy="0"/>
          </a:xfrm>
          <a:custGeom>
            <a:rect b="b" l="l" r="r" t="t"/>
            <a:pathLst>
              <a:path extrusionOk="0" h="120000" w="146685">
                <a:moveTo>
                  <a:pt x="0" y="0"/>
                </a:moveTo>
                <a:lnTo>
                  <a:pt x="146147"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7" name="Google Shape;1347;p46"/>
          <p:cNvSpPr/>
          <p:nvPr/>
        </p:nvSpPr>
        <p:spPr>
          <a:xfrm>
            <a:off x="2654300" y="1746885"/>
            <a:ext cx="139700" cy="0"/>
          </a:xfrm>
          <a:custGeom>
            <a:rect b="b" l="l" r="r" t="t"/>
            <a:pathLst>
              <a:path extrusionOk="0" h="120000" w="139700">
                <a:moveTo>
                  <a:pt x="0" y="0"/>
                </a:moveTo>
                <a:lnTo>
                  <a:pt x="139700"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8" name="Google Shape;1348;p46"/>
          <p:cNvSpPr/>
          <p:nvPr/>
        </p:nvSpPr>
        <p:spPr>
          <a:xfrm>
            <a:off x="2439963" y="1748789"/>
            <a:ext cx="143510" cy="0"/>
          </a:xfrm>
          <a:custGeom>
            <a:rect b="b" l="l" r="r" t="t"/>
            <a:pathLst>
              <a:path extrusionOk="0" h="120000" w="143510">
                <a:moveTo>
                  <a:pt x="0" y="0"/>
                </a:moveTo>
                <a:lnTo>
                  <a:pt x="143005"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9" name="Google Shape;1349;p46"/>
          <p:cNvSpPr/>
          <p:nvPr/>
        </p:nvSpPr>
        <p:spPr>
          <a:xfrm>
            <a:off x="2440207" y="1745614"/>
            <a:ext cx="144145" cy="0"/>
          </a:xfrm>
          <a:custGeom>
            <a:rect b="b" l="l" r="r" t="t"/>
            <a:pathLst>
              <a:path extrusionOk="0" h="120000" w="144144">
                <a:moveTo>
                  <a:pt x="0" y="0"/>
                </a:moveTo>
                <a:lnTo>
                  <a:pt x="143607"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0" name="Google Shape;1350;p46"/>
          <p:cNvSpPr/>
          <p:nvPr/>
        </p:nvSpPr>
        <p:spPr>
          <a:xfrm>
            <a:off x="2654300" y="1753870"/>
            <a:ext cx="139700" cy="0"/>
          </a:xfrm>
          <a:custGeom>
            <a:rect b="b" l="l" r="r" t="t"/>
            <a:pathLst>
              <a:path extrusionOk="0" h="120000" w="139700">
                <a:moveTo>
                  <a:pt x="0" y="0"/>
                </a:moveTo>
                <a:lnTo>
                  <a:pt x="139700"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46"/>
          <p:cNvSpPr/>
          <p:nvPr/>
        </p:nvSpPr>
        <p:spPr>
          <a:xfrm>
            <a:off x="2439376" y="1756410"/>
            <a:ext cx="142240" cy="0"/>
          </a:xfrm>
          <a:custGeom>
            <a:rect b="b" l="l" r="r" t="t"/>
            <a:pathLst>
              <a:path extrusionOk="0" h="120000" w="142239">
                <a:moveTo>
                  <a:pt x="0" y="0"/>
                </a:moveTo>
                <a:lnTo>
                  <a:pt x="142215"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2" name="Google Shape;1352;p46"/>
          <p:cNvSpPr/>
          <p:nvPr/>
        </p:nvSpPr>
        <p:spPr>
          <a:xfrm>
            <a:off x="2439670" y="1752600"/>
            <a:ext cx="142875" cy="0"/>
          </a:xfrm>
          <a:custGeom>
            <a:rect b="b" l="l" r="r" t="t"/>
            <a:pathLst>
              <a:path extrusionOk="0" h="120000" w="142875">
                <a:moveTo>
                  <a:pt x="0" y="0"/>
                </a:moveTo>
                <a:lnTo>
                  <a:pt x="142663"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3" name="Google Shape;1353;p46"/>
          <p:cNvSpPr/>
          <p:nvPr/>
        </p:nvSpPr>
        <p:spPr>
          <a:xfrm>
            <a:off x="2438693" y="1757679"/>
            <a:ext cx="356235" cy="7620"/>
          </a:xfrm>
          <a:custGeom>
            <a:rect b="b" l="l" r="r" t="t"/>
            <a:pathLst>
              <a:path extrusionOk="0" h="7619" w="356235">
                <a:moveTo>
                  <a:pt x="355306" y="0"/>
                </a:moveTo>
                <a:lnTo>
                  <a:pt x="215606" y="0"/>
                </a:lnTo>
                <a:lnTo>
                  <a:pt x="209256" y="6350"/>
                </a:lnTo>
                <a:lnTo>
                  <a:pt x="207478" y="7620"/>
                </a:lnTo>
                <a:lnTo>
                  <a:pt x="355884" y="7620"/>
                </a:lnTo>
                <a:lnTo>
                  <a:pt x="355306" y="1270"/>
                </a:lnTo>
                <a:lnTo>
                  <a:pt x="355306" y="0"/>
                </a:lnTo>
                <a:close/>
              </a:path>
              <a:path extrusionOk="0" h="7619" w="356235">
                <a:moveTo>
                  <a:pt x="142581" y="0"/>
                </a:moveTo>
                <a:lnTo>
                  <a:pt x="586" y="0"/>
                </a:lnTo>
                <a:lnTo>
                  <a:pt x="0" y="7620"/>
                </a:lnTo>
                <a:lnTo>
                  <a:pt x="140676" y="7620"/>
                </a:lnTo>
                <a:lnTo>
                  <a:pt x="142581"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4" name="Google Shape;1354;p46"/>
          <p:cNvSpPr/>
          <p:nvPr/>
        </p:nvSpPr>
        <p:spPr>
          <a:xfrm>
            <a:off x="2438400" y="1765300"/>
            <a:ext cx="356870" cy="6350"/>
          </a:xfrm>
          <a:custGeom>
            <a:rect b="b" l="l" r="r" t="t"/>
            <a:pathLst>
              <a:path extrusionOk="0" h="6350" w="356869">
                <a:moveTo>
                  <a:pt x="356177" y="0"/>
                </a:moveTo>
                <a:lnTo>
                  <a:pt x="207771" y="0"/>
                </a:lnTo>
                <a:lnTo>
                  <a:pt x="200660" y="5079"/>
                </a:lnTo>
                <a:lnTo>
                  <a:pt x="199135" y="6350"/>
                </a:lnTo>
                <a:lnTo>
                  <a:pt x="356754" y="6350"/>
                </a:lnTo>
                <a:lnTo>
                  <a:pt x="356177" y="0"/>
                </a:lnTo>
                <a:close/>
              </a:path>
              <a:path extrusionOk="0" h="6350" w="356869">
                <a:moveTo>
                  <a:pt x="140969" y="0"/>
                </a:moveTo>
                <a:lnTo>
                  <a:pt x="293" y="0"/>
                </a:lnTo>
                <a:lnTo>
                  <a:pt x="0" y="3810"/>
                </a:lnTo>
                <a:lnTo>
                  <a:pt x="10355" y="6350"/>
                </a:lnTo>
                <a:lnTo>
                  <a:pt x="140264" y="6350"/>
                </a:lnTo>
                <a:lnTo>
                  <a:pt x="140969"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5" name="Google Shape;1355;p46"/>
          <p:cNvSpPr/>
          <p:nvPr/>
        </p:nvSpPr>
        <p:spPr>
          <a:xfrm>
            <a:off x="2448755" y="1771650"/>
            <a:ext cx="346710" cy="7620"/>
          </a:xfrm>
          <a:custGeom>
            <a:rect b="b" l="l" r="r" t="t"/>
            <a:pathLst>
              <a:path extrusionOk="0" h="7619" w="346710">
                <a:moveTo>
                  <a:pt x="346399" y="0"/>
                </a:moveTo>
                <a:lnTo>
                  <a:pt x="188780" y="0"/>
                </a:lnTo>
                <a:lnTo>
                  <a:pt x="182684" y="5079"/>
                </a:lnTo>
                <a:lnTo>
                  <a:pt x="178620" y="7620"/>
                </a:lnTo>
                <a:lnTo>
                  <a:pt x="346514" y="7620"/>
                </a:lnTo>
                <a:lnTo>
                  <a:pt x="346399" y="0"/>
                </a:lnTo>
                <a:close/>
              </a:path>
              <a:path extrusionOk="0" h="7619" w="346710">
                <a:moveTo>
                  <a:pt x="129909" y="0"/>
                </a:moveTo>
                <a:lnTo>
                  <a:pt x="0" y="0"/>
                </a:lnTo>
                <a:lnTo>
                  <a:pt x="31066" y="7620"/>
                </a:lnTo>
                <a:lnTo>
                  <a:pt x="128836" y="7620"/>
                </a:lnTo>
                <a:lnTo>
                  <a:pt x="129344" y="5079"/>
                </a:lnTo>
                <a:lnTo>
                  <a:pt x="129909"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6" name="Google Shape;1356;p46"/>
          <p:cNvSpPr/>
          <p:nvPr/>
        </p:nvSpPr>
        <p:spPr>
          <a:xfrm>
            <a:off x="2479821" y="1779270"/>
            <a:ext cx="315595" cy="7620"/>
          </a:xfrm>
          <a:custGeom>
            <a:rect b="b" l="l" r="r" t="t"/>
            <a:pathLst>
              <a:path extrusionOk="0" h="7619" w="315594">
                <a:moveTo>
                  <a:pt x="315448" y="0"/>
                </a:moveTo>
                <a:lnTo>
                  <a:pt x="147554" y="0"/>
                </a:lnTo>
                <a:lnTo>
                  <a:pt x="141458" y="3809"/>
                </a:lnTo>
                <a:lnTo>
                  <a:pt x="133723" y="7619"/>
                </a:lnTo>
                <a:lnTo>
                  <a:pt x="315448" y="7619"/>
                </a:lnTo>
                <a:lnTo>
                  <a:pt x="315448" y="0"/>
                </a:lnTo>
                <a:close/>
              </a:path>
              <a:path extrusionOk="0" h="7619" w="315594">
                <a:moveTo>
                  <a:pt x="97770" y="0"/>
                </a:moveTo>
                <a:lnTo>
                  <a:pt x="0" y="0"/>
                </a:lnTo>
                <a:lnTo>
                  <a:pt x="31066" y="7619"/>
                </a:lnTo>
                <a:lnTo>
                  <a:pt x="96246" y="7619"/>
                </a:lnTo>
                <a:lnTo>
                  <a:pt x="97770"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46"/>
          <p:cNvSpPr/>
          <p:nvPr/>
        </p:nvSpPr>
        <p:spPr>
          <a:xfrm>
            <a:off x="2505710" y="1785620"/>
            <a:ext cx="289560" cy="7620"/>
          </a:xfrm>
          <a:custGeom>
            <a:rect b="b" l="l" r="r" t="t"/>
            <a:pathLst>
              <a:path extrusionOk="0" h="7619" w="289560">
                <a:moveTo>
                  <a:pt x="289559" y="0"/>
                </a:moveTo>
                <a:lnTo>
                  <a:pt x="110413" y="0"/>
                </a:lnTo>
                <a:lnTo>
                  <a:pt x="94942" y="7619"/>
                </a:lnTo>
                <a:lnTo>
                  <a:pt x="289559" y="7619"/>
                </a:lnTo>
                <a:lnTo>
                  <a:pt x="289559" y="0"/>
                </a:lnTo>
                <a:close/>
              </a:path>
              <a:path extrusionOk="0" h="7619" w="289560">
                <a:moveTo>
                  <a:pt x="70611" y="0"/>
                </a:moveTo>
                <a:lnTo>
                  <a:pt x="0" y="0"/>
                </a:lnTo>
                <a:lnTo>
                  <a:pt x="31066" y="7619"/>
                </a:lnTo>
                <a:lnTo>
                  <a:pt x="69087" y="7619"/>
                </a:lnTo>
                <a:lnTo>
                  <a:pt x="70611"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8" name="Google Shape;1358;p46"/>
          <p:cNvSpPr/>
          <p:nvPr/>
        </p:nvSpPr>
        <p:spPr>
          <a:xfrm>
            <a:off x="2536776" y="1793239"/>
            <a:ext cx="259079" cy="7620"/>
          </a:xfrm>
          <a:custGeom>
            <a:rect b="b" l="l" r="r" t="t"/>
            <a:pathLst>
              <a:path extrusionOk="0" h="7619" w="259080">
                <a:moveTo>
                  <a:pt x="258493" y="0"/>
                </a:moveTo>
                <a:lnTo>
                  <a:pt x="63875" y="0"/>
                </a:lnTo>
                <a:lnTo>
                  <a:pt x="48405" y="7620"/>
                </a:lnTo>
                <a:lnTo>
                  <a:pt x="258493" y="7620"/>
                </a:lnTo>
                <a:lnTo>
                  <a:pt x="258493" y="0"/>
                </a:lnTo>
                <a:close/>
              </a:path>
              <a:path extrusionOk="0" h="7619" w="259080">
                <a:moveTo>
                  <a:pt x="38021" y="0"/>
                </a:moveTo>
                <a:lnTo>
                  <a:pt x="0" y="0"/>
                </a:lnTo>
                <a:lnTo>
                  <a:pt x="31066" y="7620"/>
                </a:lnTo>
                <a:lnTo>
                  <a:pt x="36497" y="7620"/>
                </a:lnTo>
                <a:lnTo>
                  <a:pt x="38021"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9" name="Google Shape;1359;p46"/>
          <p:cNvSpPr/>
          <p:nvPr/>
        </p:nvSpPr>
        <p:spPr>
          <a:xfrm>
            <a:off x="2567842" y="1800860"/>
            <a:ext cx="227965" cy="7620"/>
          </a:xfrm>
          <a:custGeom>
            <a:rect b="b" l="l" r="r" t="t"/>
            <a:pathLst>
              <a:path extrusionOk="0" h="7619" w="227964">
                <a:moveTo>
                  <a:pt x="227427" y="0"/>
                </a:moveTo>
                <a:lnTo>
                  <a:pt x="17338" y="0"/>
                </a:lnTo>
                <a:lnTo>
                  <a:pt x="1867" y="7619"/>
                </a:lnTo>
                <a:lnTo>
                  <a:pt x="227427" y="7619"/>
                </a:lnTo>
                <a:lnTo>
                  <a:pt x="227427" y="0"/>
                </a:lnTo>
                <a:close/>
              </a:path>
              <a:path extrusionOk="0" h="7619" w="227964">
                <a:moveTo>
                  <a:pt x="5431" y="0"/>
                </a:moveTo>
                <a:lnTo>
                  <a:pt x="0" y="0"/>
                </a:lnTo>
                <a:lnTo>
                  <a:pt x="5177" y="1269"/>
                </a:lnTo>
                <a:lnTo>
                  <a:pt x="5431"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0" name="Google Shape;1360;p46"/>
          <p:cNvSpPr/>
          <p:nvPr/>
        </p:nvSpPr>
        <p:spPr>
          <a:xfrm>
            <a:off x="2556817" y="1811020"/>
            <a:ext cx="238760" cy="0"/>
          </a:xfrm>
          <a:custGeom>
            <a:rect b="b" l="l" r="r" t="t"/>
            <a:pathLst>
              <a:path extrusionOk="0" h="120000" w="238760">
                <a:moveTo>
                  <a:pt x="0" y="0"/>
                </a:moveTo>
                <a:lnTo>
                  <a:pt x="238452"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1" name="Google Shape;1361;p46"/>
          <p:cNvSpPr/>
          <p:nvPr/>
        </p:nvSpPr>
        <p:spPr>
          <a:xfrm>
            <a:off x="2541347" y="1818639"/>
            <a:ext cx="254000" cy="0"/>
          </a:xfrm>
          <a:custGeom>
            <a:rect b="b" l="l" r="r" t="t"/>
            <a:pathLst>
              <a:path extrusionOk="0" h="120000" w="254000">
                <a:moveTo>
                  <a:pt x="0" y="0"/>
                </a:moveTo>
                <a:lnTo>
                  <a:pt x="253923"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2" name="Google Shape;1362;p46"/>
          <p:cNvSpPr/>
          <p:nvPr/>
        </p:nvSpPr>
        <p:spPr>
          <a:xfrm>
            <a:off x="2529204" y="1825625"/>
            <a:ext cx="266065" cy="0"/>
          </a:xfrm>
          <a:custGeom>
            <a:rect b="b" l="l" r="r" t="t"/>
            <a:pathLst>
              <a:path extrusionOk="0" h="120000" w="266064">
                <a:moveTo>
                  <a:pt x="0" y="0"/>
                </a:moveTo>
                <a:lnTo>
                  <a:pt x="26606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3" name="Google Shape;1363;p46"/>
          <p:cNvSpPr/>
          <p:nvPr/>
        </p:nvSpPr>
        <p:spPr>
          <a:xfrm>
            <a:off x="2516777" y="1832610"/>
            <a:ext cx="278765" cy="0"/>
          </a:xfrm>
          <a:custGeom>
            <a:rect b="b" l="l" r="r" t="t"/>
            <a:pathLst>
              <a:path extrusionOk="0" h="120000" w="278764">
                <a:moveTo>
                  <a:pt x="0" y="0"/>
                </a:moveTo>
                <a:lnTo>
                  <a:pt x="278492"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4" name="Google Shape;1364;p46"/>
          <p:cNvSpPr/>
          <p:nvPr/>
        </p:nvSpPr>
        <p:spPr>
          <a:xfrm>
            <a:off x="2505891" y="1840229"/>
            <a:ext cx="289560" cy="0"/>
          </a:xfrm>
          <a:custGeom>
            <a:rect b="b" l="l" r="r" t="t"/>
            <a:pathLst>
              <a:path extrusionOk="0" h="120000" w="289560">
                <a:moveTo>
                  <a:pt x="0" y="0"/>
                </a:moveTo>
                <a:lnTo>
                  <a:pt x="289378"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46"/>
          <p:cNvSpPr/>
          <p:nvPr/>
        </p:nvSpPr>
        <p:spPr>
          <a:xfrm>
            <a:off x="2496820" y="1846579"/>
            <a:ext cx="298450" cy="0"/>
          </a:xfrm>
          <a:custGeom>
            <a:rect b="b" l="l" r="r" t="t"/>
            <a:pathLst>
              <a:path extrusionOk="0" h="120000" w="298450">
                <a:moveTo>
                  <a:pt x="0" y="0"/>
                </a:moveTo>
                <a:lnTo>
                  <a:pt x="29845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46"/>
          <p:cNvSpPr/>
          <p:nvPr/>
        </p:nvSpPr>
        <p:spPr>
          <a:xfrm>
            <a:off x="2490046" y="1854200"/>
            <a:ext cx="305435" cy="0"/>
          </a:xfrm>
          <a:custGeom>
            <a:rect b="b" l="l" r="r" t="t"/>
            <a:pathLst>
              <a:path extrusionOk="0" h="120000" w="305435">
                <a:moveTo>
                  <a:pt x="0" y="0"/>
                </a:moveTo>
                <a:lnTo>
                  <a:pt x="305223"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46"/>
          <p:cNvSpPr/>
          <p:nvPr/>
        </p:nvSpPr>
        <p:spPr>
          <a:xfrm>
            <a:off x="2482850" y="1861820"/>
            <a:ext cx="312420" cy="0"/>
          </a:xfrm>
          <a:custGeom>
            <a:rect b="b" l="l" r="r" t="t"/>
            <a:pathLst>
              <a:path extrusionOk="0" h="120000" w="312419">
                <a:moveTo>
                  <a:pt x="0" y="0"/>
                </a:moveTo>
                <a:lnTo>
                  <a:pt x="31241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46"/>
          <p:cNvSpPr/>
          <p:nvPr/>
        </p:nvSpPr>
        <p:spPr>
          <a:xfrm>
            <a:off x="2476500" y="1868170"/>
            <a:ext cx="318770" cy="0"/>
          </a:xfrm>
          <a:custGeom>
            <a:rect b="b" l="l" r="r" t="t"/>
            <a:pathLst>
              <a:path extrusionOk="0" h="120000" w="318769">
                <a:moveTo>
                  <a:pt x="0" y="0"/>
                </a:moveTo>
                <a:lnTo>
                  <a:pt x="31876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46"/>
          <p:cNvSpPr/>
          <p:nvPr/>
        </p:nvSpPr>
        <p:spPr>
          <a:xfrm>
            <a:off x="2471166" y="1875789"/>
            <a:ext cx="324485" cy="0"/>
          </a:xfrm>
          <a:custGeom>
            <a:rect b="b" l="l" r="r" t="t"/>
            <a:pathLst>
              <a:path extrusionOk="0" h="120000" w="324485">
                <a:moveTo>
                  <a:pt x="0" y="0"/>
                </a:moveTo>
                <a:lnTo>
                  <a:pt x="324104"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46"/>
          <p:cNvSpPr/>
          <p:nvPr/>
        </p:nvSpPr>
        <p:spPr>
          <a:xfrm>
            <a:off x="2466848" y="1882139"/>
            <a:ext cx="328930" cy="0"/>
          </a:xfrm>
          <a:custGeom>
            <a:rect b="b" l="l" r="r" t="t"/>
            <a:pathLst>
              <a:path extrusionOk="0" h="120000" w="328930">
                <a:moveTo>
                  <a:pt x="0" y="0"/>
                </a:moveTo>
                <a:lnTo>
                  <a:pt x="328421"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46"/>
          <p:cNvSpPr/>
          <p:nvPr/>
        </p:nvSpPr>
        <p:spPr>
          <a:xfrm>
            <a:off x="2462529" y="1889760"/>
            <a:ext cx="332740" cy="0"/>
          </a:xfrm>
          <a:custGeom>
            <a:rect b="b" l="l" r="r" t="t"/>
            <a:pathLst>
              <a:path extrusionOk="0" h="120000" w="332739">
                <a:moveTo>
                  <a:pt x="0" y="0"/>
                </a:moveTo>
                <a:lnTo>
                  <a:pt x="332740"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46"/>
          <p:cNvSpPr/>
          <p:nvPr/>
        </p:nvSpPr>
        <p:spPr>
          <a:xfrm>
            <a:off x="2458466" y="1897379"/>
            <a:ext cx="337185" cy="0"/>
          </a:xfrm>
          <a:custGeom>
            <a:rect b="b" l="l" r="r" t="t"/>
            <a:pathLst>
              <a:path extrusionOk="0" h="120000" w="337185">
                <a:moveTo>
                  <a:pt x="0" y="0"/>
                </a:moveTo>
                <a:lnTo>
                  <a:pt x="336803"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46"/>
          <p:cNvSpPr/>
          <p:nvPr/>
        </p:nvSpPr>
        <p:spPr>
          <a:xfrm>
            <a:off x="2455333" y="1903729"/>
            <a:ext cx="340360" cy="0"/>
          </a:xfrm>
          <a:custGeom>
            <a:rect b="b" l="l" r="r" t="t"/>
            <a:pathLst>
              <a:path extrusionOk="0" h="120000" w="340360">
                <a:moveTo>
                  <a:pt x="0" y="0"/>
                </a:moveTo>
                <a:lnTo>
                  <a:pt x="339936"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46"/>
          <p:cNvSpPr/>
          <p:nvPr/>
        </p:nvSpPr>
        <p:spPr>
          <a:xfrm>
            <a:off x="2452793" y="1911350"/>
            <a:ext cx="342900" cy="0"/>
          </a:xfrm>
          <a:custGeom>
            <a:rect b="b" l="l" r="r" t="t"/>
            <a:pathLst>
              <a:path extrusionOk="0" h="120000" w="342900">
                <a:moveTo>
                  <a:pt x="0" y="0"/>
                </a:moveTo>
                <a:lnTo>
                  <a:pt x="342476"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46"/>
          <p:cNvSpPr/>
          <p:nvPr/>
        </p:nvSpPr>
        <p:spPr>
          <a:xfrm>
            <a:off x="2450676" y="1918335"/>
            <a:ext cx="344805" cy="0"/>
          </a:xfrm>
          <a:custGeom>
            <a:rect b="b" l="l" r="r" t="t"/>
            <a:pathLst>
              <a:path extrusionOk="0" h="120000" w="344805">
                <a:moveTo>
                  <a:pt x="0" y="0"/>
                </a:moveTo>
                <a:lnTo>
                  <a:pt x="344593"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46"/>
          <p:cNvSpPr/>
          <p:nvPr/>
        </p:nvSpPr>
        <p:spPr>
          <a:xfrm>
            <a:off x="2448136" y="1925320"/>
            <a:ext cx="347345" cy="0"/>
          </a:xfrm>
          <a:custGeom>
            <a:rect b="b" l="l" r="r" t="t"/>
            <a:pathLst>
              <a:path extrusionOk="0" h="120000" w="347344">
                <a:moveTo>
                  <a:pt x="0" y="0"/>
                </a:moveTo>
                <a:lnTo>
                  <a:pt x="347133"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46"/>
          <p:cNvSpPr/>
          <p:nvPr/>
        </p:nvSpPr>
        <p:spPr>
          <a:xfrm>
            <a:off x="2445596" y="1932939"/>
            <a:ext cx="349885" cy="0"/>
          </a:xfrm>
          <a:custGeom>
            <a:rect b="b" l="l" r="r" t="t"/>
            <a:pathLst>
              <a:path extrusionOk="0" h="120000" w="349885">
                <a:moveTo>
                  <a:pt x="0" y="0"/>
                </a:moveTo>
                <a:lnTo>
                  <a:pt x="349673"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46"/>
          <p:cNvSpPr/>
          <p:nvPr/>
        </p:nvSpPr>
        <p:spPr>
          <a:xfrm>
            <a:off x="2443479" y="1939289"/>
            <a:ext cx="351790" cy="0"/>
          </a:xfrm>
          <a:custGeom>
            <a:rect b="b" l="l" r="r" t="t"/>
            <a:pathLst>
              <a:path extrusionOk="0" h="120000" w="351789">
                <a:moveTo>
                  <a:pt x="0" y="0"/>
                </a:moveTo>
                <a:lnTo>
                  <a:pt x="35178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46"/>
          <p:cNvSpPr/>
          <p:nvPr/>
        </p:nvSpPr>
        <p:spPr>
          <a:xfrm>
            <a:off x="2441955" y="1946910"/>
            <a:ext cx="353695" cy="0"/>
          </a:xfrm>
          <a:custGeom>
            <a:rect b="b" l="l" r="r" t="t"/>
            <a:pathLst>
              <a:path extrusionOk="0" h="120000" w="353694">
                <a:moveTo>
                  <a:pt x="0" y="0"/>
                </a:moveTo>
                <a:lnTo>
                  <a:pt x="353313"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46"/>
          <p:cNvSpPr/>
          <p:nvPr/>
        </p:nvSpPr>
        <p:spPr>
          <a:xfrm>
            <a:off x="2440432" y="1950720"/>
            <a:ext cx="354965" cy="7620"/>
          </a:xfrm>
          <a:custGeom>
            <a:rect b="b" l="l" r="r" t="t"/>
            <a:pathLst>
              <a:path extrusionOk="0" h="7619" w="354964">
                <a:moveTo>
                  <a:pt x="354837" y="0"/>
                </a:moveTo>
                <a:lnTo>
                  <a:pt x="1523" y="0"/>
                </a:lnTo>
                <a:lnTo>
                  <a:pt x="0" y="7619"/>
                </a:lnTo>
                <a:lnTo>
                  <a:pt x="210481" y="7619"/>
                </a:lnTo>
                <a:lnTo>
                  <a:pt x="213867" y="5079"/>
                </a:lnTo>
                <a:lnTo>
                  <a:pt x="354837" y="5079"/>
                </a:lnTo>
                <a:lnTo>
                  <a:pt x="354837" y="0"/>
                </a:lnTo>
                <a:close/>
              </a:path>
              <a:path extrusionOk="0" h="7619" w="354964">
                <a:moveTo>
                  <a:pt x="354837" y="5079"/>
                </a:moveTo>
                <a:lnTo>
                  <a:pt x="213867" y="5079"/>
                </a:lnTo>
                <a:lnTo>
                  <a:pt x="213867" y="7619"/>
                </a:lnTo>
                <a:lnTo>
                  <a:pt x="354837" y="7619"/>
                </a:lnTo>
                <a:lnTo>
                  <a:pt x="354837" y="5079"/>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46"/>
          <p:cNvSpPr/>
          <p:nvPr/>
        </p:nvSpPr>
        <p:spPr>
          <a:xfrm>
            <a:off x="2439161" y="1957070"/>
            <a:ext cx="356235" cy="7620"/>
          </a:xfrm>
          <a:custGeom>
            <a:rect b="b" l="l" r="r" t="t"/>
            <a:pathLst>
              <a:path extrusionOk="0" h="7619" w="356235">
                <a:moveTo>
                  <a:pt x="213444" y="0"/>
                </a:moveTo>
                <a:lnTo>
                  <a:pt x="1524" y="0"/>
                </a:lnTo>
                <a:lnTo>
                  <a:pt x="0" y="7619"/>
                </a:lnTo>
                <a:lnTo>
                  <a:pt x="203962" y="7619"/>
                </a:lnTo>
                <a:lnTo>
                  <a:pt x="210057" y="2539"/>
                </a:lnTo>
                <a:lnTo>
                  <a:pt x="213444" y="0"/>
                </a:lnTo>
                <a:close/>
              </a:path>
              <a:path extrusionOk="0" h="7619" w="356235">
                <a:moveTo>
                  <a:pt x="356107" y="0"/>
                </a:moveTo>
                <a:lnTo>
                  <a:pt x="215137" y="0"/>
                </a:lnTo>
                <a:lnTo>
                  <a:pt x="215137" y="7619"/>
                </a:lnTo>
                <a:lnTo>
                  <a:pt x="356107" y="7619"/>
                </a:lnTo>
                <a:lnTo>
                  <a:pt x="356107"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46"/>
          <p:cNvSpPr/>
          <p:nvPr/>
        </p:nvSpPr>
        <p:spPr>
          <a:xfrm>
            <a:off x="2437638" y="1964689"/>
            <a:ext cx="358140" cy="7620"/>
          </a:xfrm>
          <a:custGeom>
            <a:rect b="b" l="l" r="r" t="t"/>
            <a:pathLst>
              <a:path extrusionOk="0" h="7619" w="358139">
                <a:moveTo>
                  <a:pt x="205486" y="0"/>
                </a:moveTo>
                <a:lnTo>
                  <a:pt x="1524" y="0"/>
                </a:lnTo>
                <a:lnTo>
                  <a:pt x="0" y="7620"/>
                </a:lnTo>
                <a:lnTo>
                  <a:pt x="193571" y="7620"/>
                </a:lnTo>
                <a:lnTo>
                  <a:pt x="203962" y="1270"/>
                </a:lnTo>
                <a:lnTo>
                  <a:pt x="205486" y="0"/>
                </a:lnTo>
                <a:close/>
              </a:path>
              <a:path extrusionOk="0" h="7619" w="358139">
                <a:moveTo>
                  <a:pt x="357631" y="0"/>
                </a:moveTo>
                <a:lnTo>
                  <a:pt x="216662" y="0"/>
                </a:lnTo>
                <a:lnTo>
                  <a:pt x="216662" y="7620"/>
                </a:lnTo>
                <a:lnTo>
                  <a:pt x="357631" y="7620"/>
                </a:lnTo>
                <a:lnTo>
                  <a:pt x="357631"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46"/>
          <p:cNvSpPr/>
          <p:nvPr/>
        </p:nvSpPr>
        <p:spPr>
          <a:xfrm>
            <a:off x="2436367" y="1972310"/>
            <a:ext cx="359410" cy="6350"/>
          </a:xfrm>
          <a:custGeom>
            <a:rect b="b" l="l" r="r" t="t"/>
            <a:pathLst>
              <a:path extrusionOk="0" h="6350" w="359410">
                <a:moveTo>
                  <a:pt x="194841" y="0"/>
                </a:moveTo>
                <a:lnTo>
                  <a:pt x="1269" y="0"/>
                </a:lnTo>
                <a:lnTo>
                  <a:pt x="0" y="6350"/>
                </a:lnTo>
                <a:lnTo>
                  <a:pt x="184450" y="6350"/>
                </a:lnTo>
                <a:lnTo>
                  <a:pt x="194841" y="0"/>
                </a:lnTo>
                <a:close/>
              </a:path>
              <a:path extrusionOk="0" h="6350" w="359410">
                <a:moveTo>
                  <a:pt x="358901" y="0"/>
                </a:moveTo>
                <a:lnTo>
                  <a:pt x="217931" y="0"/>
                </a:lnTo>
                <a:lnTo>
                  <a:pt x="217931" y="6350"/>
                </a:lnTo>
                <a:lnTo>
                  <a:pt x="358901" y="6350"/>
                </a:lnTo>
                <a:lnTo>
                  <a:pt x="358901"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46"/>
          <p:cNvSpPr/>
          <p:nvPr/>
        </p:nvSpPr>
        <p:spPr>
          <a:xfrm>
            <a:off x="2435182" y="1978660"/>
            <a:ext cx="360680" cy="7620"/>
          </a:xfrm>
          <a:custGeom>
            <a:rect b="b" l="l" r="r" t="t"/>
            <a:pathLst>
              <a:path extrusionOk="0" h="7619" w="360680">
                <a:moveTo>
                  <a:pt x="185635" y="0"/>
                </a:moveTo>
                <a:lnTo>
                  <a:pt x="1185" y="0"/>
                </a:lnTo>
                <a:lnTo>
                  <a:pt x="677" y="2539"/>
                </a:lnTo>
                <a:lnTo>
                  <a:pt x="0" y="7619"/>
                </a:lnTo>
                <a:lnTo>
                  <a:pt x="173578" y="7619"/>
                </a:lnTo>
                <a:lnTo>
                  <a:pt x="183557" y="1269"/>
                </a:lnTo>
                <a:lnTo>
                  <a:pt x="185635" y="0"/>
                </a:lnTo>
                <a:close/>
              </a:path>
              <a:path extrusionOk="0" h="7619" w="360680">
                <a:moveTo>
                  <a:pt x="360087" y="0"/>
                </a:moveTo>
                <a:lnTo>
                  <a:pt x="219117" y="0"/>
                </a:lnTo>
                <a:lnTo>
                  <a:pt x="219117" y="7619"/>
                </a:lnTo>
                <a:lnTo>
                  <a:pt x="360087" y="7619"/>
                </a:lnTo>
                <a:lnTo>
                  <a:pt x="360087"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46"/>
          <p:cNvSpPr/>
          <p:nvPr/>
        </p:nvSpPr>
        <p:spPr>
          <a:xfrm>
            <a:off x="2434166" y="1986279"/>
            <a:ext cx="361315" cy="7620"/>
          </a:xfrm>
          <a:custGeom>
            <a:rect b="b" l="l" r="r" t="t"/>
            <a:pathLst>
              <a:path extrusionOk="0" h="7619" w="361314">
                <a:moveTo>
                  <a:pt x="174594" y="0"/>
                </a:moveTo>
                <a:lnTo>
                  <a:pt x="1016" y="0"/>
                </a:lnTo>
                <a:lnTo>
                  <a:pt x="0" y="7620"/>
                </a:lnTo>
                <a:lnTo>
                  <a:pt x="164253" y="7620"/>
                </a:lnTo>
                <a:lnTo>
                  <a:pt x="170603" y="2540"/>
                </a:lnTo>
                <a:lnTo>
                  <a:pt x="174594" y="0"/>
                </a:lnTo>
                <a:close/>
              </a:path>
              <a:path extrusionOk="0" h="7619" w="361314">
                <a:moveTo>
                  <a:pt x="361103" y="0"/>
                </a:moveTo>
                <a:lnTo>
                  <a:pt x="220133" y="0"/>
                </a:lnTo>
                <a:lnTo>
                  <a:pt x="220133" y="7620"/>
                </a:lnTo>
                <a:lnTo>
                  <a:pt x="361103" y="7620"/>
                </a:lnTo>
                <a:lnTo>
                  <a:pt x="361103"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46"/>
          <p:cNvSpPr/>
          <p:nvPr/>
        </p:nvSpPr>
        <p:spPr>
          <a:xfrm>
            <a:off x="2433320" y="1993900"/>
            <a:ext cx="361950" cy="6350"/>
          </a:xfrm>
          <a:custGeom>
            <a:rect b="b" l="l" r="r" t="t"/>
            <a:pathLst>
              <a:path extrusionOk="0" h="6350" w="361950">
                <a:moveTo>
                  <a:pt x="165100" y="0"/>
                </a:moveTo>
                <a:lnTo>
                  <a:pt x="846" y="0"/>
                </a:lnTo>
                <a:lnTo>
                  <a:pt x="0" y="6350"/>
                </a:lnTo>
                <a:lnTo>
                  <a:pt x="158326" y="6350"/>
                </a:lnTo>
                <a:lnTo>
                  <a:pt x="160019" y="5079"/>
                </a:lnTo>
                <a:lnTo>
                  <a:pt x="165100" y="0"/>
                </a:lnTo>
                <a:close/>
              </a:path>
              <a:path extrusionOk="0" h="6350" w="361950">
                <a:moveTo>
                  <a:pt x="361950" y="0"/>
                </a:moveTo>
                <a:lnTo>
                  <a:pt x="220980" y="0"/>
                </a:lnTo>
                <a:lnTo>
                  <a:pt x="220980" y="5079"/>
                </a:lnTo>
                <a:lnTo>
                  <a:pt x="220556" y="6350"/>
                </a:lnTo>
                <a:lnTo>
                  <a:pt x="361950" y="6350"/>
                </a:lnTo>
                <a:lnTo>
                  <a:pt x="361950"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46"/>
          <p:cNvSpPr/>
          <p:nvPr/>
        </p:nvSpPr>
        <p:spPr>
          <a:xfrm>
            <a:off x="2432871" y="2000250"/>
            <a:ext cx="362585" cy="7620"/>
          </a:xfrm>
          <a:custGeom>
            <a:rect b="b" l="l" r="r" t="t"/>
            <a:pathLst>
              <a:path extrusionOk="0" h="7619" w="362585">
                <a:moveTo>
                  <a:pt x="158774" y="0"/>
                </a:moveTo>
                <a:lnTo>
                  <a:pt x="448" y="0"/>
                </a:lnTo>
                <a:lnTo>
                  <a:pt x="0" y="7620"/>
                </a:lnTo>
                <a:lnTo>
                  <a:pt x="150943" y="7620"/>
                </a:lnTo>
                <a:lnTo>
                  <a:pt x="151578" y="6350"/>
                </a:lnTo>
                <a:lnTo>
                  <a:pt x="155388" y="2539"/>
                </a:lnTo>
                <a:lnTo>
                  <a:pt x="158774" y="0"/>
                </a:lnTo>
                <a:close/>
              </a:path>
              <a:path extrusionOk="0" h="7619" w="362585">
                <a:moveTo>
                  <a:pt x="362398" y="0"/>
                </a:moveTo>
                <a:lnTo>
                  <a:pt x="221004" y="0"/>
                </a:lnTo>
                <a:lnTo>
                  <a:pt x="218888" y="6350"/>
                </a:lnTo>
                <a:lnTo>
                  <a:pt x="218888" y="7620"/>
                </a:lnTo>
                <a:lnTo>
                  <a:pt x="362398" y="7620"/>
                </a:lnTo>
                <a:lnTo>
                  <a:pt x="362398"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46"/>
          <p:cNvSpPr/>
          <p:nvPr/>
        </p:nvSpPr>
        <p:spPr>
          <a:xfrm>
            <a:off x="2432423" y="2007870"/>
            <a:ext cx="363220" cy="7620"/>
          </a:xfrm>
          <a:custGeom>
            <a:rect b="b" l="l" r="r" t="t"/>
            <a:pathLst>
              <a:path extrusionOk="0" h="7619" w="363219">
                <a:moveTo>
                  <a:pt x="151391" y="0"/>
                </a:moveTo>
                <a:lnTo>
                  <a:pt x="448" y="0"/>
                </a:lnTo>
                <a:lnTo>
                  <a:pt x="0" y="7619"/>
                </a:lnTo>
                <a:lnTo>
                  <a:pt x="147581" y="7619"/>
                </a:lnTo>
                <a:lnTo>
                  <a:pt x="151391" y="0"/>
                </a:lnTo>
                <a:close/>
              </a:path>
              <a:path extrusionOk="0" h="7619" w="363219">
                <a:moveTo>
                  <a:pt x="362846" y="0"/>
                </a:moveTo>
                <a:lnTo>
                  <a:pt x="219336" y="0"/>
                </a:lnTo>
                <a:lnTo>
                  <a:pt x="219336" y="7619"/>
                </a:lnTo>
                <a:lnTo>
                  <a:pt x="362846" y="7619"/>
                </a:lnTo>
                <a:lnTo>
                  <a:pt x="362846"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9" name="Google Shape;1389;p46"/>
          <p:cNvSpPr/>
          <p:nvPr/>
        </p:nvSpPr>
        <p:spPr>
          <a:xfrm>
            <a:off x="2432050" y="2015489"/>
            <a:ext cx="363220" cy="6350"/>
          </a:xfrm>
          <a:custGeom>
            <a:rect b="b" l="l" r="r" t="t"/>
            <a:pathLst>
              <a:path extrusionOk="0" h="6350" w="363219">
                <a:moveTo>
                  <a:pt x="147955" y="0"/>
                </a:moveTo>
                <a:lnTo>
                  <a:pt x="373" y="0"/>
                </a:lnTo>
                <a:lnTo>
                  <a:pt x="0" y="6350"/>
                </a:lnTo>
                <a:lnTo>
                  <a:pt x="146050" y="6350"/>
                </a:lnTo>
                <a:lnTo>
                  <a:pt x="146050" y="3810"/>
                </a:lnTo>
                <a:lnTo>
                  <a:pt x="147955" y="0"/>
                </a:lnTo>
                <a:close/>
              </a:path>
              <a:path extrusionOk="0" h="6350" w="363219">
                <a:moveTo>
                  <a:pt x="363219" y="0"/>
                </a:moveTo>
                <a:lnTo>
                  <a:pt x="219710" y="0"/>
                </a:lnTo>
                <a:lnTo>
                  <a:pt x="218439" y="6350"/>
                </a:lnTo>
                <a:lnTo>
                  <a:pt x="363219" y="6350"/>
                </a:lnTo>
                <a:lnTo>
                  <a:pt x="363219"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46"/>
          <p:cNvSpPr/>
          <p:nvPr/>
        </p:nvSpPr>
        <p:spPr>
          <a:xfrm>
            <a:off x="2431601" y="2021839"/>
            <a:ext cx="363855" cy="7620"/>
          </a:xfrm>
          <a:custGeom>
            <a:rect b="b" l="l" r="r" t="t"/>
            <a:pathLst>
              <a:path extrusionOk="0" h="7619" w="363855">
                <a:moveTo>
                  <a:pt x="146498" y="0"/>
                </a:moveTo>
                <a:lnTo>
                  <a:pt x="448" y="0"/>
                </a:lnTo>
                <a:lnTo>
                  <a:pt x="0" y="7620"/>
                </a:lnTo>
                <a:lnTo>
                  <a:pt x="143323" y="7620"/>
                </a:lnTo>
                <a:lnTo>
                  <a:pt x="143958" y="6350"/>
                </a:lnTo>
                <a:lnTo>
                  <a:pt x="143958" y="5080"/>
                </a:lnTo>
                <a:lnTo>
                  <a:pt x="146498" y="1270"/>
                </a:lnTo>
                <a:lnTo>
                  <a:pt x="146498" y="0"/>
                </a:lnTo>
                <a:close/>
              </a:path>
              <a:path extrusionOk="0" h="7619" w="363855">
                <a:moveTo>
                  <a:pt x="363668" y="0"/>
                </a:moveTo>
                <a:lnTo>
                  <a:pt x="218888" y="0"/>
                </a:lnTo>
                <a:lnTo>
                  <a:pt x="217618" y="7620"/>
                </a:lnTo>
                <a:lnTo>
                  <a:pt x="363668" y="7620"/>
                </a:lnTo>
                <a:lnTo>
                  <a:pt x="363668"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46"/>
          <p:cNvSpPr/>
          <p:nvPr/>
        </p:nvSpPr>
        <p:spPr>
          <a:xfrm>
            <a:off x="2431153" y="2029460"/>
            <a:ext cx="364490" cy="7620"/>
          </a:xfrm>
          <a:custGeom>
            <a:rect b="b" l="l" r="r" t="t"/>
            <a:pathLst>
              <a:path extrusionOk="0" h="7619" w="364489">
                <a:moveTo>
                  <a:pt x="143771" y="0"/>
                </a:moveTo>
                <a:lnTo>
                  <a:pt x="448" y="0"/>
                </a:lnTo>
                <a:lnTo>
                  <a:pt x="0" y="7619"/>
                </a:lnTo>
                <a:lnTo>
                  <a:pt x="142501" y="7619"/>
                </a:lnTo>
                <a:lnTo>
                  <a:pt x="143136" y="6350"/>
                </a:lnTo>
                <a:lnTo>
                  <a:pt x="143136" y="1269"/>
                </a:lnTo>
                <a:lnTo>
                  <a:pt x="143771" y="0"/>
                </a:lnTo>
                <a:close/>
              </a:path>
              <a:path extrusionOk="0" h="7619" w="364489">
                <a:moveTo>
                  <a:pt x="364116" y="0"/>
                </a:moveTo>
                <a:lnTo>
                  <a:pt x="218066" y="0"/>
                </a:lnTo>
                <a:lnTo>
                  <a:pt x="215526" y="6350"/>
                </a:lnTo>
                <a:lnTo>
                  <a:pt x="215208" y="7619"/>
                </a:lnTo>
                <a:lnTo>
                  <a:pt x="364116" y="7619"/>
                </a:lnTo>
                <a:lnTo>
                  <a:pt x="364116"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46"/>
          <p:cNvSpPr/>
          <p:nvPr/>
        </p:nvSpPr>
        <p:spPr>
          <a:xfrm>
            <a:off x="2430929" y="2040889"/>
            <a:ext cx="142240" cy="0"/>
          </a:xfrm>
          <a:custGeom>
            <a:rect b="b" l="l" r="r" t="t"/>
            <a:pathLst>
              <a:path extrusionOk="0" h="120000" w="142239">
                <a:moveTo>
                  <a:pt x="0" y="0"/>
                </a:moveTo>
                <a:lnTo>
                  <a:pt x="142090"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46"/>
          <p:cNvSpPr/>
          <p:nvPr/>
        </p:nvSpPr>
        <p:spPr>
          <a:xfrm>
            <a:off x="2431153" y="2037079"/>
            <a:ext cx="142875" cy="0"/>
          </a:xfrm>
          <a:custGeom>
            <a:rect b="b" l="l" r="r" t="t"/>
            <a:pathLst>
              <a:path extrusionOk="0" h="120000" w="142875">
                <a:moveTo>
                  <a:pt x="0" y="0"/>
                </a:moveTo>
                <a:lnTo>
                  <a:pt x="142501"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4" name="Google Shape;1394;p46"/>
          <p:cNvSpPr/>
          <p:nvPr/>
        </p:nvSpPr>
        <p:spPr>
          <a:xfrm>
            <a:off x="2645155" y="2042160"/>
            <a:ext cx="150495" cy="0"/>
          </a:xfrm>
          <a:custGeom>
            <a:rect b="b" l="l" r="r" t="t"/>
            <a:pathLst>
              <a:path extrusionOk="0" h="120000" w="150494">
                <a:moveTo>
                  <a:pt x="0" y="0"/>
                </a:moveTo>
                <a:lnTo>
                  <a:pt x="150113"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46"/>
          <p:cNvSpPr/>
          <p:nvPr/>
        </p:nvSpPr>
        <p:spPr>
          <a:xfrm>
            <a:off x="2646045" y="2038350"/>
            <a:ext cx="149225" cy="0"/>
          </a:xfrm>
          <a:custGeom>
            <a:rect b="b" l="l" r="r" t="t"/>
            <a:pathLst>
              <a:path extrusionOk="0" h="120000" w="149225">
                <a:moveTo>
                  <a:pt x="0" y="0"/>
                </a:moveTo>
                <a:lnTo>
                  <a:pt x="149225"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46"/>
          <p:cNvSpPr/>
          <p:nvPr/>
        </p:nvSpPr>
        <p:spPr>
          <a:xfrm>
            <a:off x="2430356" y="2043429"/>
            <a:ext cx="365125" cy="7620"/>
          </a:xfrm>
          <a:custGeom>
            <a:rect b="b" l="l" r="r" t="t"/>
            <a:pathLst>
              <a:path extrusionOk="0" h="7619" w="365125">
                <a:moveTo>
                  <a:pt x="142663" y="0"/>
                </a:moveTo>
                <a:lnTo>
                  <a:pt x="423" y="0"/>
                </a:lnTo>
                <a:lnTo>
                  <a:pt x="0" y="7620"/>
                </a:lnTo>
                <a:lnTo>
                  <a:pt x="142663" y="7620"/>
                </a:lnTo>
                <a:lnTo>
                  <a:pt x="142663" y="0"/>
                </a:lnTo>
                <a:close/>
              </a:path>
              <a:path extrusionOk="0" h="7619" w="365125">
                <a:moveTo>
                  <a:pt x="364913" y="0"/>
                </a:moveTo>
                <a:lnTo>
                  <a:pt x="214545" y="0"/>
                </a:lnTo>
                <a:lnTo>
                  <a:pt x="213783" y="3810"/>
                </a:lnTo>
                <a:lnTo>
                  <a:pt x="211878" y="7620"/>
                </a:lnTo>
                <a:lnTo>
                  <a:pt x="364913" y="7620"/>
                </a:lnTo>
                <a:lnTo>
                  <a:pt x="364913"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7" name="Google Shape;1397;p46"/>
          <p:cNvSpPr/>
          <p:nvPr/>
        </p:nvSpPr>
        <p:spPr>
          <a:xfrm>
            <a:off x="2429933" y="2051050"/>
            <a:ext cx="365760" cy="7620"/>
          </a:xfrm>
          <a:custGeom>
            <a:rect b="b" l="l" r="r" t="t"/>
            <a:pathLst>
              <a:path extrusionOk="0" h="7619" w="365760">
                <a:moveTo>
                  <a:pt x="143086" y="0"/>
                </a:moveTo>
                <a:lnTo>
                  <a:pt x="423" y="0"/>
                </a:lnTo>
                <a:lnTo>
                  <a:pt x="0" y="7620"/>
                </a:lnTo>
                <a:lnTo>
                  <a:pt x="144356" y="7620"/>
                </a:lnTo>
                <a:lnTo>
                  <a:pt x="144356" y="6350"/>
                </a:lnTo>
                <a:lnTo>
                  <a:pt x="143086" y="3810"/>
                </a:lnTo>
                <a:lnTo>
                  <a:pt x="143086" y="0"/>
                </a:lnTo>
                <a:close/>
              </a:path>
              <a:path extrusionOk="0" h="7619" w="365760">
                <a:moveTo>
                  <a:pt x="365336" y="0"/>
                </a:moveTo>
                <a:lnTo>
                  <a:pt x="212301" y="0"/>
                </a:lnTo>
                <a:lnTo>
                  <a:pt x="209126" y="6350"/>
                </a:lnTo>
                <a:lnTo>
                  <a:pt x="208174" y="7620"/>
                </a:lnTo>
                <a:lnTo>
                  <a:pt x="365336" y="7620"/>
                </a:lnTo>
                <a:lnTo>
                  <a:pt x="365336"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8" name="Google Shape;1398;p46"/>
          <p:cNvSpPr/>
          <p:nvPr/>
        </p:nvSpPr>
        <p:spPr>
          <a:xfrm>
            <a:off x="2429580" y="2057400"/>
            <a:ext cx="365760" cy="7620"/>
          </a:xfrm>
          <a:custGeom>
            <a:rect b="b" l="l" r="r" t="t"/>
            <a:pathLst>
              <a:path extrusionOk="0" h="7619" w="365760">
                <a:moveTo>
                  <a:pt x="144709" y="0"/>
                </a:moveTo>
                <a:lnTo>
                  <a:pt x="423" y="0"/>
                </a:lnTo>
                <a:lnTo>
                  <a:pt x="0" y="7620"/>
                </a:lnTo>
                <a:lnTo>
                  <a:pt x="145344" y="7620"/>
                </a:lnTo>
                <a:lnTo>
                  <a:pt x="144709" y="6350"/>
                </a:lnTo>
                <a:lnTo>
                  <a:pt x="144709" y="0"/>
                </a:lnTo>
                <a:close/>
              </a:path>
              <a:path extrusionOk="0" h="7619" w="365760">
                <a:moveTo>
                  <a:pt x="365689" y="0"/>
                </a:moveTo>
                <a:lnTo>
                  <a:pt x="209479" y="0"/>
                </a:lnTo>
                <a:lnTo>
                  <a:pt x="205669" y="5079"/>
                </a:lnTo>
                <a:lnTo>
                  <a:pt x="204399" y="7620"/>
                </a:lnTo>
                <a:lnTo>
                  <a:pt x="365689" y="7620"/>
                </a:lnTo>
                <a:lnTo>
                  <a:pt x="365689"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9" name="Google Shape;1399;p46"/>
          <p:cNvSpPr/>
          <p:nvPr/>
        </p:nvSpPr>
        <p:spPr>
          <a:xfrm>
            <a:off x="2429510" y="2065020"/>
            <a:ext cx="365760" cy="7620"/>
          </a:xfrm>
          <a:custGeom>
            <a:rect b="b" l="l" r="r" t="t"/>
            <a:pathLst>
              <a:path extrusionOk="0" h="7619" w="365760">
                <a:moveTo>
                  <a:pt x="145414" y="0"/>
                </a:moveTo>
                <a:lnTo>
                  <a:pt x="70" y="0"/>
                </a:lnTo>
                <a:lnTo>
                  <a:pt x="0" y="7619"/>
                </a:lnTo>
                <a:lnTo>
                  <a:pt x="148589" y="7619"/>
                </a:lnTo>
                <a:lnTo>
                  <a:pt x="148589" y="5079"/>
                </a:lnTo>
                <a:lnTo>
                  <a:pt x="146050" y="5079"/>
                </a:lnTo>
                <a:lnTo>
                  <a:pt x="146050" y="1269"/>
                </a:lnTo>
                <a:lnTo>
                  <a:pt x="145414" y="0"/>
                </a:lnTo>
                <a:close/>
              </a:path>
              <a:path extrusionOk="0" h="7619" w="365760">
                <a:moveTo>
                  <a:pt x="365759" y="0"/>
                </a:moveTo>
                <a:lnTo>
                  <a:pt x="204469" y="0"/>
                </a:lnTo>
                <a:lnTo>
                  <a:pt x="203200" y="2539"/>
                </a:lnTo>
                <a:lnTo>
                  <a:pt x="199389" y="7619"/>
                </a:lnTo>
                <a:lnTo>
                  <a:pt x="365759" y="7619"/>
                </a:lnTo>
                <a:lnTo>
                  <a:pt x="365759"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0" name="Google Shape;1400;p46"/>
          <p:cNvSpPr/>
          <p:nvPr/>
        </p:nvSpPr>
        <p:spPr>
          <a:xfrm>
            <a:off x="2429510" y="2071370"/>
            <a:ext cx="365760" cy="7620"/>
          </a:xfrm>
          <a:custGeom>
            <a:rect b="b" l="l" r="r" t="t"/>
            <a:pathLst>
              <a:path extrusionOk="0" h="7619" w="365760">
                <a:moveTo>
                  <a:pt x="148589" y="0"/>
                </a:moveTo>
                <a:lnTo>
                  <a:pt x="0" y="0"/>
                </a:lnTo>
                <a:lnTo>
                  <a:pt x="126" y="7619"/>
                </a:lnTo>
                <a:lnTo>
                  <a:pt x="149859" y="7619"/>
                </a:lnTo>
                <a:lnTo>
                  <a:pt x="149859" y="6350"/>
                </a:lnTo>
                <a:lnTo>
                  <a:pt x="148589" y="3809"/>
                </a:lnTo>
                <a:lnTo>
                  <a:pt x="148589" y="0"/>
                </a:lnTo>
                <a:close/>
              </a:path>
              <a:path extrusionOk="0" h="7619" w="365760">
                <a:moveTo>
                  <a:pt x="365759" y="0"/>
                </a:moveTo>
                <a:lnTo>
                  <a:pt x="200342" y="0"/>
                </a:lnTo>
                <a:lnTo>
                  <a:pt x="199389" y="1269"/>
                </a:lnTo>
                <a:lnTo>
                  <a:pt x="195579" y="5079"/>
                </a:lnTo>
                <a:lnTo>
                  <a:pt x="193886" y="7619"/>
                </a:lnTo>
                <a:lnTo>
                  <a:pt x="365759" y="7619"/>
                </a:lnTo>
                <a:lnTo>
                  <a:pt x="365759"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46"/>
          <p:cNvSpPr/>
          <p:nvPr/>
        </p:nvSpPr>
        <p:spPr>
          <a:xfrm>
            <a:off x="2429636" y="2078989"/>
            <a:ext cx="365760" cy="7620"/>
          </a:xfrm>
          <a:custGeom>
            <a:rect b="b" l="l" r="r" t="t"/>
            <a:pathLst>
              <a:path extrusionOk="0" h="7619" w="365760">
                <a:moveTo>
                  <a:pt x="149732" y="0"/>
                </a:moveTo>
                <a:lnTo>
                  <a:pt x="0" y="0"/>
                </a:lnTo>
                <a:lnTo>
                  <a:pt x="762" y="7620"/>
                </a:lnTo>
                <a:lnTo>
                  <a:pt x="157352" y="7620"/>
                </a:lnTo>
                <a:lnTo>
                  <a:pt x="154812" y="6350"/>
                </a:lnTo>
                <a:lnTo>
                  <a:pt x="153543" y="6350"/>
                </a:lnTo>
                <a:lnTo>
                  <a:pt x="153543" y="3810"/>
                </a:lnTo>
                <a:lnTo>
                  <a:pt x="152273" y="3810"/>
                </a:lnTo>
                <a:lnTo>
                  <a:pt x="149732" y="1270"/>
                </a:lnTo>
                <a:lnTo>
                  <a:pt x="149732" y="0"/>
                </a:lnTo>
                <a:close/>
              </a:path>
              <a:path extrusionOk="0" h="7619" w="365760">
                <a:moveTo>
                  <a:pt x="365632" y="0"/>
                </a:moveTo>
                <a:lnTo>
                  <a:pt x="193759" y="0"/>
                </a:lnTo>
                <a:lnTo>
                  <a:pt x="192912" y="1270"/>
                </a:lnTo>
                <a:lnTo>
                  <a:pt x="189102" y="3810"/>
                </a:lnTo>
                <a:lnTo>
                  <a:pt x="186562" y="6350"/>
                </a:lnTo>
                <a:lnTo>
                  <a:pt x="184022" y="7620"/>
                </a:lnTo>
                <a:lnTo>
                  <a:pt x="365632" y="7620"/>
                </a:lnTo>
                <a:lnTo>
                  <a:pt x="365632"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46"/>
          <p:cNvSpPr/>
          <p:nvPr/>
        </p:nvSpPr>
        <p:spPr>
          <a:xfrm>
            <a:off x="2430398" y="2086610"/>
            <a:ext cx="365125" cy="7620"/>
          </a:xfrm>
          <a:custGeom>
            <a:rect b="b" l="l" r="r" t="t"/>
            <a:pathLst>
              <a:path extrusionOk="0" h="7619" w="365125">
                <a:moveTo>
                  <a:pt x="156590" y="0"/>
                </a:moveTo>
                <a:lnTo>
                  <a:pt x="0" y="0"/>
                </a:lnTo>
                <a:lnTo>
                  <a:pt x="381" y="3810"/>
                </a:lnTo>
                <a:lnTo>
                  <a:pt x="804" y="7619"/>
                </a:lnTo>
                <a:lnTo>
                  <a:pt x="364870" y="7619"/>
                </a:lnTo>
                <a:lnTo>
                  <a:pt x="364870" y="3810"/>
                </a:lnTo>
                <a:lnTo>
                  <a:pt x="165481" y="3810"/>
                </a:lnTo>
                <a:lnTo>
                  <a:pt x="161670" y="2539"/>
                </a:lnTo>
                <a:lnTo>
                  <a:pt x="160400" y="2539"/>
                </a:lnTo>
                <a:lnTo>
                  <a:pt x="156590" y="0"/>
                </a:lnTo>
                <a:close/>
              </a:path>
              <a:path extrusionOk="0" h="7619" w="365125">
                <a:moveTo>
                  <a:pt x="364870" y="0"/>
                </a:moveTo>
                <a:lnTo>
                  <a:pt x="183260" y="0"/>
                </a:lnTo>
                <a:lnTo>
                  <a:pt x="180720" y="1269"/>
                </a:lnTo>
                <a:lnTo>
                  <a:pt x="173100" y="3810"/>
                </a:lnTo>
                <a:lnTo>
                  <a:pt x="364870" y="3810"/>
                </a:lnTo>
                <a:lnTo>
                  <a:pt x="364870" y="0"/>
                </a:lnTo>
                <a:close/>
              </a:path>
            </a:pathLst>
          </a:custGeom>
          <a:solidFill>
            <a:srgbClr val="23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46"/>
          <p:cNvSpPr/>
          <p:nvPr/>
        </p:nvSpPr>
        <p:spPr>
          <a:xfrm>
            <a:off x="2431062" y="2096770"/>
            <a:ext cx="364490" cy="0"/>
          </a:xfrm>
          <a:custGeom>
            <a:rect b="b" l="l" r="r" t="t"/>
            <a:pathLst>
              <a:path extrusionOk="0" h="120000" w="364489">
                <a:moveTo>
                  <a:pt x="0" y="0"/>
                </a:moveTo>
                <a:lnTo>
                  <a:pt x="364207"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46"/>
          <p:cNvSpPr/>
          <p:nvPr/>
        </p:nvSpPr>
        <p:spPr>
          <a:xfrm>
            <a:off x="2432050" y="2105025"/>
            <a:ext cx="363220" cy="0"/>
          </a:xfrm>
          <a:custGeom>
            <a:rect b="b" l="l" r="r" t="t"/>
            <a:pathLst>
              <a:path extrusionOk="0" h="120000" w="363219">
                <a:moveTo>
                  <a:pt x="0" y="0"/>
                </a:moveTo>
                <a:lnTo>
                  <a:pt x="36321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46"/>
          <p:cNvSpPr/>
          <p:nvPr/>
        </p:nvSpPr>
        <p:spPr>
          <a:xfrm>
            <a:off x="2431979" y="2101214"/>
            <a:ext cx="363855" cy="0"/>
          </a:xfrm>
          <a:custGeom>
            <a:rect b="b" l="l" r="r" t="t"/>
            <a:pathLst>
              <a:path extrusionOk="0" h="120000" w="363855">
                <a:moveTo>
                  <a:pt x="0" y="0"/>
                </a:moveTo>
                <a:lnTo>
                  <a:pt x="363290"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46"/>
          <p:cNvSpPr/>
          <p:nvPr/>
        </p:nvSpPr>
        <p:spPr>
          <a:xfrm>
            <a:off x="2432120" y="2113914"/>
            <a:ext cx="363220" cy="0"/>
          </a:xfrm>
          <a:custGeom>
            <a:rect b="b" l="l" r="r" t="t"/>
            <a:pathLst>
              <a:path extrusionOk="0" h="120000" w="363219">
                <a:moveTo>
                  <a:pt x="0" y="0"/>
                </a:moveTo>
                <a:lnTo>
                  <a:pt x="36314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46"/>
          <p:cNvSpPr/>
          <p:nvPr/>
        </p:nvSpPr>
        <p:spPr>
          <a:xfrm>
            <a:off x="2432050" y="2110739"/>
            <a:ext cx="363220" cy="0"/>
          </a:xfrm>
          <a:custGeom>
            <a:rect b="b" l="l" r="r" t="t"/>
            <a:pathLst>
              <a:path extrusionOk="0" h="120000" w="363219">
                <a:moveTo>
                  <a:pt x="0" y="0"/>
                </a:moveTo>
                <a:lnTo>
                  <a:pt x="36321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46"/>
          <p:cNvSpPr/>
          <p:nvPr/>
        </p:nvSpPr>
        <p:spPr>
          <a:xfrm>
            <a:off x="2432191" y="2118360"/>
            <a:ext cx="363220" cy="0"/>
          </a:xfrm>
          <a:custGeom>
            <a:rect b="b" l="l" r="r" t="t"/>
            <a:pathLst>
              <a:path extrusionOk="0" h="120000" w="363219">
                <a:moveTo>
                  <a:pt x="0" y="0"/>
                </a:moveTo>
                <a:lnTo>
                  <a:pt x="363078"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46"/>
          <p:cNvSpPr/>
          <p:nvPr/>
        </p:nvSpPr>
        <p:spPr>
          <a:xfrm>
            <a:off x="2433037" y="2125979"/>
            <a:ext cx="362585" cy="0"/>
          </a:xfrm>
          <a:custGeom>
            <a:rect b="b" l="l" r="r" t="t"/>
            <a:pathLst>
              <a:path extrusionOk="0" h="120000" w="362585">
                <a:moveTo>
                  <a:pt x="0" y="0"/>
                </a:moveTo>
                <a:lnTo>
                  <a:pt x="362232"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46"/>
          <p:cNvSpPr/>
          <p:nvPr/>
        </p:nvSpPr>
        <p:spPr>
          <a:xfrm>
            <a:off x="2433743" y="2132329"/>
            <a:ext cx="361950" cy="0"/>
          </a:xfrm>
          <a:custGeom>
            <a:rect b="b" l="l" r="r" t="t"/>
            <a:pathLst>
              <a:path extrusionOk="0" h="120000" w="361950">
                <a:moveTo>
                  <a:pt x="0" y="0"/>
                </a:moveTo>
                <a:lnTo>
                  <a:pt x="361526"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46"/>
          <p:cNvSpPr/>
          <p:nvPr/>
        </p:nvSpPr>
        <p:spPr>
          <a:xfrm>
            <a:off x="2434589" y="2139950"/>
            <a:ext cx="360680" cy="0"/>
          </a:xfrm>
          <a:custGeom>
            <a:rect b="b" l="l" r="r" t="t"/>
            <a:pathLst>
              <a:path extrusionOk="0" h="120000" w="360680">
                <a:moveTo>
                  <a:pt x="0" y="0"/>
                </a:moveTo>
                <a:lnTo>
                  <a:pt x="360680"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46"/>
          <p:cNvSpPr/>
          <p:nvPr/>
        </p:nvSpPr>
        <p:spPr>
          <a:xfrm>
            <a:off x="2436424" y="2148839"/>
            <a:ext cx="359410" cy="0"/>
          </a:xfrm>
          <a:custGeom>
            <a:rect b="b" l="l" r="r" t="t"/>
            <a:pathLst>
              <a:path extrusionOk="0" h="120000" w="359410">
                <a:moveTo>
                  <a:pt x="0" y="0"/>
                </a:moveTo>
                <a:lnTo>
                  <a:pt x="358845"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46"/>
          <p:cNvSpPr/>
          <p:nvPr/>
        </p:nvSpPr>
        <p:spPr>
          <a:xfrm>
            <a:off x="2435701" y="2145029"/>
            <a:ext cx="360045" cy="0"/>
          </a:xfrm>
          <a:custGeom>
            <a:rect b="b" l="l" r="r" t="t"/>
            <a:pathLst>
              <a:path extrusionOk="0" h="120000" w="360044">
                <a:moveTo>
                  <a:pt x="0" y="0"/>
                </a:moveTo>
                <a:lnTo>
                  <a:pt x="359568"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4" name="Google Shape;1414;p46"/>
          <p:cNvSpPr/>
          <p:nvPr/>
        </p:nvSpPr>
        <p:spPr>
          <a:xfrm>
            <a:off x="2436706" y="2153920"/>
            <a:ext cx="358775" cy="0"/>
          </a:xfrm>
          <a:custGeom>
            <a:rect b="b" l="l" r="r" t="t"/>
            <a:pathLst>
              <a:path extrusionOk="0" h="120000" w="358775">
                <a:moveTo>
                  <a:pt x="0" y="0"/>
                </a:moveTo>
                <a:lnTo>
                  <a:pt x="358563"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5" name="Google Shape;1415;p46"/>
          <p:cNvSpPr/>
          <p:nvPr/>
        </p:nvSpPr>
        <p:spPr>
          <a:xfrm>
            <a:off x="2438400" y="2161539"/>
            <a:ext cx="357505" cy="0"/>
          </a:xfrm>
          <a:custGeom>
            <a:rect b="b" l="l" r="r" t="t"/>
            <a:pathLst>
              <a:path extrusionOk="0" h="120000" w="357505">
                <a:moveTo>
                  <a:pt x="0" y="0"/>
                </a:moveTo>
                <a:lnTo>
                  <a:pt x="357505"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6" name="Google Shape;1416;p46"/>
          <p:cNvSpPr/>
          <p:nvPr/>
        </p:nvSpPr>
        <p:spPr>
          <a:xfrm>
            <a:off x="2439987" y="2167889"/>
            <a:ext cx="356870" cy="0"/>
          </a:xfrm>
          <a:custGeom>
            <a:rect b="b" l="l" r="r" t="t"/>
            <a:pathLst>
              <a:path extrusionOk="0" h="120000" w="356869">
                <a:moveTo>
                  <a:pt x="0" y="0"/>
                </a:moveTo>
                <a:lnTo>
                  <a:pt x="356552"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7" name="Google Shape;1417;p46"/>
          <p:cNvSpPr/>
          <p:nvPr/>
        </p:nvSpPr>
        <p:spPr>
          <a:xfrm>
            <a:off x="2441892" y="2175510"/>
            <a:ext cx="355600" cy="0"/>
          </a:xfrm>
          <a:custGeom>
            <a:rect b="b" l="l" r="r" t="t"/>
            <a:pathLst>
              <a:path extrusionOk="0" h="120000" w="355600">
                <a:moveTo>
                  <a:pt x="0" y="0"/>
                </a:moveTo>
                <a:lnTo>
                  <a:pt x="355191"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8" name="Google Shape;1418;p46"/>
          <p:cNvSpPr/>
          <p:nvPr/>
        </p:nvSpPr>
        <p:spPr>
          <a:xfrm>
            <a:off x="2443797" y="2183129"/>
            <a:ext cx="354965" cy="0"/>
          </a:xfrm>
          <a:custGeom>
            <a:rect b="b" l="l" r="r" t="t"/>
            <a:pathLst>
              <a:path extrusionOk="0" h="120000" w="354964">
                <a:moveTo>
                  <a:pt x="0" y="0"/>
                </a:moveTo>
                <a:lnTo>
                  <a:pt x="354375"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9" name="Google Shape;1419;p46"/>
          <p:cNvSpPr/>
          <p:nvPr/>
        </p:nvSpPr>
        <p:spPr>
          <a:xfrm>
            <a:off x="2445385" y="2189479"/>
            <a:ext cx="353695" cy="0"/>
          </a:xfrm>
          <a:custGeom>
            <a:rect b="b" l="l" r="r" t="t"/>
            <a:pathLst>
              <a:path extrusionOk="0" h="120000" w="353694">
                <a:moveTo>
                  <a:pt x="0" y="0"/>
                </a:moveTo>
                <a:lnTo>
                  <a:pt x="353694"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46"/>
          <p:cNvSpPr/>
          <p:nvPr/>
        </p:nvSpPr>
        <p:spPr>
          <a:xfrm>
            <a:off x="2447471" y="2197100"/>
            <a:ext cx="353060" cy="0"/>
          </a:xfrm>
          <a:custGeom>
            <a:rect b="b" l="l" r="r" t="t"/>
            <a:pathLst>
              <a:path extrusionOk="0" h="120000" w="353060">
                <a:moveTo>
                  <a:pt x="0" y="0"/>
                </a:moveTo>
                <a:lnTo>
                  <a:pt x="352878"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46"/>
          <p:cNvSpPr/>
          <p:nvPr/>
        </p:nvSpPr>
        <p:spPr>
          <a:xfrm>
            <a:off x="2449920" y="2204085"/>
            <a:ext cx="351790" cy="0"/>
          </a:xfrm>
          <a:custGeom>
            <a:rect b="b" l="l" r="r" t="t"/>
            <a:pathLst>
              <a:path extrusionOk="0" h="120000" w="351789">
                <a:moveTo>
                  <a:pt x="0" y="0"/>
                </a:moveTo>
                <a:lnTo>
                  <a:pt x="351487"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46"/>
          <p:cNvSpPr/>
          <p:nvPr/>
        </p:nvSpPr>
        <p:spPr>
          <a:xfrm>
            <a:off x="2452188" y="2211070"/>
            <a:ext cx="350520" cy="0"/>
          </a:xfrm>
          <a:custGeom>
            <a:rect b="b" l="l" r="r" t="t"/>
            <a:pathLst>
              <a:path extrusionOk="0" h="120000" w="350519">
                <a:moveTo>
                  <a:pt x="0" y="0"/>
                </a:moveTo>
                <a:lnTo>
                  <a:pt x="350489"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3" name="Google Shape;1423;p46"/>
          <p:cNvSpPr/>
          <p:nvPr/>
        </p:nvSpPr>
        <p:spPr>
          <a:xfrm>
            <a:off x="2454910" y="2214879"/>
            <a:ext cx="349885" cy="7620"/>
          </a:xfrm>
          <a:custGeom>
            <a:rect b="b" l="l" r="r" t="t"/>
            <a:pathLst>
              <a:path extrusionOk="0" h="7619" w="349885">
                <a:moveTo>
                  <a:pt x="209550" y="0"/>
                </a:moveTo>
                <a:lnTo>
                  <a:pt x="0" y="0"/>
                </a:lnTo>
                <a:lnTo>
                  <a:pt x="3810" y="7620"/>
                </a:lnTo>
                <a:lnTo>
                  <a:pt x="209550" y="7620"/>
                </a:lnTo>
                <a:lnTo>
                  <a:pt x="209550" y="0"/>
                </a:lnTo>
                <a:close/>
              </a:path>
              <a:path extrusionOk="0" h="7619" w="349885">
                <a:moveTo>
                  <a:pt x="347768" y="0"/>
                </a:moveTo>
                <a:lnTo>
                  <a:pt x="209550" y="0"/>
                </a:lnTo>
                <a:lnTo>
                  <a:pt x="209550" y="1270"/>
                </a:lnTo>
                <a:lnTo>
                  <a:pt x="212089" y="3810"/>
                </a:lnTo>
                <a:lnTo>
                  <a:pt x="212089" y="7620"/>
                </a:lnTo>
                <a:lnTo>
                  <a:pt x="349302" y="7620"/>
                </a:lnTo>
                <a:lnTo>
                  <a:pt x="347979" y="1270"/>
                </a:lnTo>
                <a:lnTo>
                  <a:pt x="347768"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4" name="Google Shape;1424;p46"/>
          <p:cNvSpPr/>
          <p:nvPr/>
        </p:nvSpPr>
        <p:spPr>
          <a:xfrm>
            <a:off x="2458720" y="2222500"/>
            <a:ext cx="347345" cy="6350"/>
          </a:xfrm>
          <a:custGeom>
            <a:rect b="b" l="l" r="r" t="t"/>
            <a:pathLst>
              <a:path extrusionOk="0" h="6350" w="347344">
                <a:moveTo>
                  <a:pt x="205739" y="0"/>
                </a:moveTo>
                <a:lnTo>
                  <a:pt x="0" y="0"/>
                </a:lnTo>
                <a:lnTo>
                  <a:pt x="3174" y="6350"/>
                </a:lnTo>
                <a:lnTo>
                  <a:pt x="205104" y="6350"/>
                </a:lnTo>
                <a:lnTo>
                  <a:pt x="205739" y="3810"/>
                </a:lnTo>
                <a:lnTo>
                  <a:pt x="205739" y="0"/>
                </a:lnTo>
                <a:close/>
              </a:path>
              <a:path extrusionOk="0" h="6350" w="347344">
                <a:moveTo>
                  <a:pt x="345492" y="0"/>
                </a:moveTo>
                <a:lnTo>
                  <a:pt x="208279" y="0"/>
                </a:lnTo>
                <a:lnTo>
                  <a:pt x="208279" y="3810"/>
                </a:lnTo>
                <a:lnTo>
                  <a:pt x="208787" y="6350"/>
                </a:lnTo>
                <a:lnTo>
                  <a:pt x="346815" y="6350"/>
                </a:lnTo>
                <a:lnTo>
                  <a:pt x="345492" y="0"/>
                </a:lnTo>
                <a:close/>
              </a:path>
            </a:pathLst>
          </a:custGeom>
          <a:solidFill>
            <a:srgbClr val="2CB5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5" name="Google Shape;1425;p46"/>
          <p:cNvSpPr/>
          <p:nvPr/>
        </p:nvSpPr>
        <p:spPr>
          <a:xfrm>
            <a:off x="2461895" y="2228850"/>
            <a:ext cx="345440" cy="7620"/>
          </a:xfrm>
          <a:custGeom>
            <a:rect b="b" l="l" r="r" t="t"/>
            <a:pathLst>
              <a:path extrusionOk="0" h="7619" w="345439">
                <a:moveTo>
                  <a:pt x="201930" y="0"/>
                </a:moveTo>
                <a:lnTo>
                  <a:pt x="0" y="0"/>
                </a:lnTo>
                <a:lnTo>
                  <a:pt x="1905" y="3810"/>
                </a:lnTo>
                <a:lnTo>
                  <a:pt x="2993" y="7620"/>
                </a:lnTo>
                <a:lnTo>
                  <a:pt x="197802" y="7620"/>
                </a:lnTo>
                <a:lnTo>
                  <a:pt x="198755" y="6350"/>
                </a:lnTo>
                <a:lnTo>
                  <a:pt x="201294" y="2539"/>
                </a:lnTo>
                <a:lnTo>
                  <a:pt x="201930" y="0"/>
                </a:lnTo>
                <a:close/>
              </a:path>
              <a:path extrusionOk="0" h="7619" w="345439">
                <a:moveTo>
                  <a:pt x="343640" y="0"/>
                </a:moveTo>
                <a:lnTo>
                  <a:pt x="205612" y="0"/>
                </a:lnTo>
                <a:lnTo>
                  <a:pt x="206375" y="3810"/>
                </a:lnTo>
                <a:lnTo>
                  <a:pt x="207067" y="7620"/>
                </a:lnTo>
                <a:lnTo>
                  <a:pt x="345228" y="7620"/>
                </a:lnTo>
                <a:lnTo>
                  <a:pt x="343640"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46"/>
          <p:cNvSpPr/>
          <p:nvPr/>
        </p:nvSpPr>
        <p:spPr>
          <a:xfrm>
            <a:off x="2464888" y="2236470"/>
            <a:ext cx="344170" cy="7620"/>
          </a:xfrm>
          <a:custGeom>
            <a:rect b="b" l="l" r="r" t="t"/>
            <a:pathLst>
              <a:path extrusionOk="0" h="7619" w="344169">
                <a:moveTo>
                  <a:pt x="194808" y="0"/>
                </a:moveTo>
                <a:lnTo>
                  <a:pt x="0" y="0"/>
                </a:lnTo>
                <a:lnTo>
                  <a:pt x="1451" y="5079"/>
                </a:lnTo>
                <a:lnTo>
                  <a:pt x="3483" y="7619"/>
                </a:lnTo>
                <a:lnTo>
                  <a:pt x="190046" y="7619"/>
                </a:lnTo>
                <a:lnTo>
                  <a:pt x="191951" y="3809"/>
                </a:lnTo>
                <a:lnTo>
                  <a:pt x="194808" y="0"/>
                </a:lnTo>
                <a:close/>
              </a:path>
              <a:path extrusionOk="0" h="7619" w="344169">
                <a:moveTo>
                  <a:pt x="342234" y="0"/>
                </a:moveTo>
                <a:lnTo>
                  <a:pt x="204074" y="0"/>
                </a:lnTo>
                <a:lnTo>
                  <a:pt x="205459" y="7619"/>
                </a:lnTo>
                <a:lnTo>
                  <a:pt x="343822" y="7619"/>
                </a:lnTo>
                <a:lnTo>
                  <a:pt x="342234" y="0"/>
                </a:lnTo>
                <a:close/>
              </a:path>
            </a:pathLst>
          </a:custGeom>
          <a:solidFill>
            <a:srgbClr val="2D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46"/>
          <p:cNvSpPr/>
          <p:nvPr/>
        </p:nvSpPr>
        <p:spPr>
          <a:xfrm>
            <a:off x="2468372" y="2244089"/>
            <a:ext cx="342265" cy="7620"/>
          </a:xfrm>
          <a:custGeom>
            <a:rect b="b" l="l" r="r" t="t"/>
            <a:pathLst>
              <a:path extrusionOk="0" h="7619" w="342264">
                <a:moveTo>
                  <a:pt x="186563" y="0"/>
                </a:moveTo>
                <a:lnTo>
                  <a:pt x="0" y="0"/>
                </a:lnTo>
                <a:lnTo>
                  <a:pt x="3048" y="3810"/>
                </a:lnTo>
                <a:lnTo>
                  <a:pt x="5587" y="7620"/>
                </a:lnTo>
                <a:lnTo>
                  <a:pt x="180283" y="7620"/>
                </a:lnTo>
                <a:lnTo>
                  <a:pt x="185928" y="1270"/>
                </a:lnTo>
                <a:lnTo>
                  <a:pt x="186563" y="0"/>
                </a:lnTo>
                <a:close/>
              </a:path>
              <a:path extrusionOk="0" h="7619" w="342264">
                <a:moveTo>
                  <a:pt x="340338" y="0"/>
                </a:moveTo>
                <a:lnTo>
                  <a:pt x="201976" y="0"/>
                </a:lnTo>
                <a:lnTo>
                  <a:pt x="202438" y="2539"/>
                </a:lnTo>
                <a:lnTo>
                  <a:pt x="203610" y="7620"/>
                </a:lnTo>
                <a:lnTo>
                  <a:pt x="341884" y="7620"/>
                </a:lnTo>
                <a:lnTo>
                  <a:pt x="340868" y="2539"/>
                </a:lnTo>
                <a:lnTo>
                  <a:pt x="340338"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8" name="Google Shape;1428;p46"/>
          <p:cNvSpPr/>
          <p:nvPr/>
        </p:nvSpPr>
        <p:spPr>
          <a:xfrm>
            <a:off x="2473113" y="2250439"/>
            <a:ext cx="338455" cy="7620"/>
          </a:xfrm>
          <a:custGeom>
            <a:rect b="b" l="l" r="r" t="t"/>
            <a:pathLst>
              <a:path extrusionOk="0" h="7619" w="338455">
                <a:moveTo>
                  <a:pt x="176671" y="0"/>
                </a:moveTo>
                <a:lnTo>
                  <a:pt x="0" y="0"/>
                </a:lnTo>
                <a:lnTo>
                  <a:pt x="3386" y="5080"/>
                </a:lnTo>
                <a:lnTo>
                  <a:pt x="4656" y="7620"/>
                </a:lnTo>
                <a:lnTo>
                  <a:pt x="169615" y="7620"/>
                </a:lnTo>
                <a:lnTo>
                  <a:pt x="171026" y="6350"/>
                </a:lnTo>
                <a:lnTo>
                  <a:pt x="176671" y="0"/>
                </a:lnTo>
                <a:close/>
              </a:path>
              <a:path extrusionOk="0" h="7619" w="338455">
                <a:moveTo>
                  <a:pt x="336888" y="0"/>
                </a:moveTo>
                <a:lnTo>
                  <a:pt x="198575" y="0"/>
                </a:lnTo>
                <a:lnTo>
                  <a:pt x="200334" y="7620"/>
                </a:lnTo>
                <a:lnTo>
                  <a:pt x="338412" y="7620"/>
                </a:lnTo>
                <a:lnTo>
                  <a:pt x="336888" y="0"/>
                </a:lnTo>
                <a:close/>
              </a:path>
            </a:pathLst>
          </a:custGeom>
          <a:solidFill>
            <a:srgbClr val="2E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46"/>
          <p:cNvSpPr/>
          <p:nvPr/>
        </p:nvSpPr>
        <p:spPr>
          <a:xfrm>
            <a:off x="2477770" y="2258060"/>
            <a:ext cx="335280" cy="7620"/>
          </a:xfrm>
          <a:custGeom>
            <a:rect b="b" l="l" r="r" t="t"/>
            <a:pathLst>
              <a:path extrusionOk="0" h="7619" w="335280">
                <a:moveTo>
                  <a:pt x="164958" y="0"/>
                </a:moveTo>
                <a:lnTo>
                  <a:pt x="0" y="0"/>
                </a:lnTo>
                <a:lnTo>
                  <a:pt x="2540" y="5079"/>
                </a:lnTo>
                <a:lnTo>
                  <a:pt x="4571" y="7619"/>
                </a:lnTo>
                <a:lnTo>
                  <a:pt x="156492" y="7619"/>
                </a:lnTo>
                <a:lnTo>
                  <a:pt x="164958" y="0"/>
                </a:lnTo>
                <a:close/>
              </a:path>
              <a:path extrusionOk="0" h="7619" w="335280">
                <a:moveTo>
                  <a:pt x="333756" y="0"/>
                </a:moveTo>
                <a:lnTo>
                  <a:pt x="195677" y="0"/>
                </a:lnTo>
                <a:lnTo>
                  <a:pt x="197447" y="7619"/>
                </a:lnTo>
                <a:lnTo>
                  <a:pt x="335280" y="7619"/>
                </a:lnTo>
                <a:lnTo>
                  <a:pt x="333756"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46"/>
          <p:cNvSpPr/>
          <p:nvPr/>
        </p:nvSpPr>
        <p:spPr>
          <a:xfrm>
            <a:off x="2481326" y="2264410"/>
            <a:ext cx="333375" cy="7620"/>
          </a:xfrm>
          <a:custGeom>
            <a:rect b="b" l="l" r="r" t="t"/>
            <a:pathLst>
              <a:path extrusionOk="0" h="7619" w="333375">
                <a:moveTo>
                  <a:pt x="154347" y="0"/>
                </a:moveTo>
                <a:lnTo>
                  <a:pt x="0" y="0"/>
                </a:lnTo>
                <a:lnTo>
                  <a:pt x="4063" y="5079"/>
                </a:lnTo>
                <a:lnTo>
                  <a:pt x="7450" y="7619"/>
                </a:lnTo>
                <a:lnTo>
                  <a:pt x="146304" y="7619"/>
                </a:lnTo>
                <a:lnTo>
                  <a:pt x="150113" y="3810"/>
                </a:lnTo>
                <a:lnTo>
                  <a:pt x="154347" y="0"/>
                </a:lnTo>
                <a:close/>
              </a:path>
              <a:path extrusionOk="0" h="7619" w="333375">
                <a:moveTo>
                  <a:pt x="331469" y="0"/>
                </a:moveTo>
                <a:lnTo>
                  <a:pt x="193592" y="0"/>
                </a:lnTo>
                <a:lnTo>
                  <a:pt x="195385" y="7619"/>
                </a:lnTo>
                <a:lnTo>
                  <a:pt x="332993" y="7619"/>
                </a:lnTo>
                <a:lnTo>
                  <a:pt x="331469"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1" name="Google Shape;1431;p46"/>
          <p:cNvSpPr/>
          <p:nvPr/>
        </p:nvSpPr>
        <p:spPr>
          <a:xfrm>
            <a:off x="2488776" y="2272029"/>
            <a:ext cx="327660" cy="7620"/>
          </a:xfrm>
          <a:custGeom>
            <a:rect b="b" l="l" r="r" t="t"/>
            <a:pathLst>
              <a:path extrusionOk="0" h="7619" w="327660">
                <a:moveTo>
                  <a:pt x="138853" y="0"/>
                </a:moveTo>
                <a:lnTo>
                  <a:pt x="0" y="0"/>
                </a:lnTo>
                <a:lnTo>
                  <a:pt x="1693" y="1270"/>
                </a:lnTo>
                <a:lnTo>
                  <a:pt x="8837" y="7620"/>
                </a:lnTo>
                <a:lnTo>
                  <a:pt x="130471" y="7620"/>
                </a:lnTo>
                <a:lnTo>
                  <a:pt x="135043" y="3810"/>
                </a:lnTo>
                <a:lnTo>
                  <a:pt x="138853" y="0"/>
                </a:lnTo>
                <a:close/>
              </a:path>
              <a:path extrusionOk="0" h="7619" w="327660">
                <a:moveTo>
                  <a:pt x="325543" y="0"/>
                </a:moveTo>
                <a:lnTo>
                  <a:pt x="187935" y="0"/>
                </a:lnTo>
                <a:lnTo>
                  <a:pt x="189728" y="7620"/>
                </a:lnTo>
                <a:lnTo>
                  <a:pt x="327067" y="7620"/>
                </a:lnTo>
                <a:lnTo>
                  <a:pt x="325543"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2" name="Google Shape;1432;p46"/>
          <p:cNvSpPr/>
          <p:nvPr/>
        </p:nvSpPr>
        <p:spPr>
          <a:xfrm>
            <a:off x="2497613" y="2279650"/>
            <a:ext cx="319405" cy="7620"/>
          </a:xfrm>
          <a:custGeom>
            <a:rect b="b" l="l" r="r" t="t"/>
            <a:pathLst>
              <a:path extrusionOk="0" h="7619" w="319405">
                <a:moveTo>
                  <a:pt x="121634" y="0"/>
                </a:moveTo>
                <a:lnTo>
                  <a:pt x="0" y="0"/>
                </a:lnTo>
                <a:lnTo>
                  <a:pt x="4286" y="3810"/>
                </a:lnTo>
                <a:lnTo>
                  <a:pt x="10636" y="7620"/>
                </a:lnTo>
                <a:lnTo>
                  <a:pt x="109442" y="7620"/>
                </a:lnTo>
                <a:lnTo>
                  <a:pt x="118586" y="2539"/>
                </a:lnTo>
                <a:lnTo>
                  <a:pt x="121634" y="0"/>
                </a:lnTo>
                <a:close/>
              </a:path>
              <a:path extrusionOk="0" h="7619" w="319405">
                <a:moveTo>
                  <a:pt x="318230" y="0"/>
                </a:moveTo>
                <a:lnTo>
                  <a:pt x="180890" y="0"/>
                </a:lnTo>
                <a:lnTo>
                  <a:pt x="182086" y="5079"/>
                </a:lnTo>
                <a:lnTo>
                  <a:pt x="319246" y="5079"/>
                </a:lnTo>
                <a:lnTo>
                  <a:pt x="318230"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3" name="Google Shape;1433;p46"/>
          <p:cNvSpPr/>
          <p:nvPr/>
        </p:nvSpPr>
        <p:spPr>
          <a:xfrm>
            <a:off x="2506133" y="2289810"/>
            <a:ext cx="103505" cy="0"/>
          </a:xfrm>
          <a:custGeom>
            <a:rect b="b" l="l" r="r" t="t"/>
            <a:pathLst>
              <a:path extrusionOk="0" h="120000" w="103505">
                <a:moveTo>
                  <a:pt x="0" y="0"/>
                </a:moveTo>
                <a:lnTo>
                  <a:pt x="103208"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46"/>
          <p:cNvSpPr/>
          <p:nvPr/>
        </p:nvSpPr>
        <p:spPr>
          <a:xfrm>
            <a:off x="2520950" y="2296160"/>
            <a:ext cx="71755" cy="0"/>
          </a:xfrm>
          <a:custGeom>
            <a:rect b="b" l="l" r="r" t="t"/>
            <a:pathLst>
              <a:path extrusionOk="0" h="120000" w="71755">
                <a:moveTo>
                  <a:pt x="0" y="0"/>
                </a:moveTo>
                <a:lnTo>
                  <a:pt x="71543"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46"/>
          <p:cNvSpPr/>
          <p:nvPr/>
        </p:nvSpPr>
        <p:spPr>
          <a:xfrm>
            <a:off x="2430779" y="1493519"/>
            <a:ext cx="386080" cy="806450"/>
          </a:xfrm>
          <a:custGeom>
            <a:rect b="b" l="l" r="r" t="t"/>
            <a:pathLst>
              <a:path extrusionOk="0" h="806450" w="386080">
                <a:moveTo>
                  <a:pt x="142239" y="308609"/>
                </a:moveTo>
                <a:lnTo>
                  <a:pt x="6350" y="274319"/>
                </a:lnTo>
                <a:lnTo>
                  <a:pt x="11430" y="226059"/>
                </a:lnTo>
                <a:lnTo>
                  <a:pt x="13969" y="204469"/>
                </a:lnTo>
                <a:lnTo>
                  <a:pt x="17780" y="184150"/>
                </a:lnTo>
                <a:lnTo>
                  <a:pt x="20319" y="166369"/>
                </a:lnTo>
                <a:lnTo>
                  <a:pt x="22859" y="151129"/>
                </a:lnTo>
                <a:lnTo>
                  <a:pt x="26669" y="137159"/>
                </a:lnTo>
                <a:lnTo>
                  <a:pt x="29209" y="124459"/>
                </a:lnTo>
                <a:lnTo>
                  <a:pt x="33019" y="114300"/>
                </a:lnTo>
                <a:lnTo>
                  <a:pt x="36830" y="102869"/>
                </a:lnTo>
                <a:lnTo>
                  <a:pt x="41909" y="93979"/>
                </a:lnTo>
                <a:lnTo>
                  <a:pt x="46989" y="83819"/>
                </a:lnTo>
                <a:lnTo>
                  <a:pt x="52069" y="73659"/>
                </a:lnTo>
                <a:lnTo>
                  <a:pt x="57150" y="64769"/>
                </a:lnTo>
                <a:lnTo>
                  <a:pt x="62230" y="55879"/>
                </a:lnTo>
                <a:lnTo>
                  <a:pt x="68580" y="48259"/>
                </a:lnTo>
                <a:lnTo>
                  <a:pt x="73659" y="43179"/>
                </a:lnTo>
                <a:lnTo>
                  <a:pt x="78739" y="36829"/>
                </a:lnTo>
                <a:lnTo>
                  <a:pt x="83819" y="31750"/>
                </a:lnTo>
                <a:lnTo>
                  <a:pt x="90169" y="27939"/>
                </a:lnTo>
                <a:lnTo>
                  <a:pt x="95250" y="24129"/>
                </a:lnTo>
                <a:lnTo>
                  <a:pt x="102869" y="19050"/>
                </a:lnTo>
                <a:lnTo>
                  <a:pt x="109219" y="16509"/>
                </a:lnTo>
                <a:lnTo>
                  <a:pt x="116839" y="12700"/>
                </a:lnTo>
                <a:lnTo>
                  <a:pt x="132080" y="7619"/>
                </a:lnTo>
                <a:lnTo>
                  <a:pt x="147319" y="3809"/>
                </a:lnTo>
                <a:lnTo>
                  <a:pt x="163830" y="1269"/>
                </a:lnTo>
                <a:lnTo>
                  <a:pt x="180339" y="0"/>
                </a:lnTo>
                <a:lnTo>
                  <a:pt x="207009" y="1269"/>
                </a:lnTo>
                <a:lnTo>
                  <a:pt x="229869" y="3809"/>
                </a:lnTo>
                <a:lnTo>
                  <a:pt x="251459" y="8889"/>
                </a:lnTo>
                <a:lnTo>
                  <a:pt x="260350" y="11429"/>
                </a:lnTo>
                <a:lnTo>
                  <a:pt x="269239" y="15239"/>
                </a:lnTo>
                <a:lnTo>
                  <a:pt x="278130" y="19050"/>
                </a:lnTo>
                <a:lnTo>
                  <a:pt x="285750" y="25400"/>
                </a:lnTo>
                <a:lnTo>
                  <a:pt x="293369" y="30479"/>
                </a:lnTo>
                <a:lnTo>
                  <a:pt x="300989" y="38100"/>
                </a:lnTo>
                <a:lnTo>
                  <a:pt x="327659" y="78739"/>
                </a:lnTo>
                <a:lnTo>
                  <a:pt x="339089" y="109219"/>
                </a:lnTo>
                <a:lnTo>
                  <a:pt x="342900" y="120650"/>
                </a:lnTo>
                <a:lnTo>
                  <a:pt x="346709" y="133350"/>
                </a:lnTo>
                <a:lnTo>
                  <a:pt x="349250" y="146050"/>
                </a:lnTo>
                <a:lnTo>
                  <a:pt x="351789" y="161289"/>
                </a:lnTo>
                <a:lnTo>
                  <a:pt x="354330" y="175259"/>
                </a:lnTo>
                <a:lnTo>
                  <a:pt x="356869" y="191769"/>
                </a:lnTo>
                <a:lnTo>
                  <a:pt x="359409" y="205739"/>
                </a:lnTo>
                <a:lnTo>
                  <a:pt x="360680" y="220979"/>
                </a:lnTo>
                <a:lnTo>
                  <a:pt x="361950" y="234950"/>
                </a:lnTo>
                <a:lnTo>
                  <a:pt x="363219" y="250189"/>
                </a:lnTo>
                <a:lnTo>
                  <a:pt x="364489" y="264159"/>
                </a:lnTo>
                <a:lnTo>
                  <a:pt x="364489" y="650239"/>
                </a:lnTo>
                <a:lnTo>
                  <a:pt x="365759" y="668019"/>
                </a:lnTo>
                <a:lnTo>
                  <a:pt x="365759" y="675639"/>
                </a:lnTo>
                <a:lnTo>
                  <a:pt x="367030" y="681989"/>
                </a:lnTo>
                <a:lnTo>
                  <a:pt x="368300" y="689609"/>
                </a:lnTo>
                <a:lnTo>
                  <a:pt x="369569" y="698500"/>
                </a:lnTo>
                <a:lnTo>
                  <a:pt x="373380" y="721359"/>
                </a:lnTo>
                <a:lnTo>
                  <a:pt x="378459" y="753109"/>
                </a:lnTo>
                <a:lnTo>
                  <a:pt x="386080" y="789939"/>
                </a:lnTo>
                <a:lnTo>
                  <a:pt x="248919" y="789939"/>
                </a:lnTo>
                <a:lnTo>
                  <a:pt x="243839" y="769619"/>
                </a:lnTo>
                <a:lnTo>
                  <a:pt x="240030" y="753109"/>
                </a:lnTo>
                <a:lnTo>
                  <a:pt x="237489" y="739139"/>
                </a:lnTo>
                <a:lnTo>
                  <a:pt x="236219" y="732789"/>
                </a:lnTo>
                <a:lnTo>
                  <a:pt x="236219" y="727709"/>
                </a:lnTo>
                <a:lnTo>
                  <a:pt x="234950" y="723900"/>
                </a:lnTo>
                <a:lnTo>
                  <a:pt x="234950" y="721359"/>
                </a:lnTo>
                <a:lnTo>
                  <a:pt x="233680" y="721359"/>
                </a:lnTo>
                <a:lnTo>
                  <a:pt x="233680" y="720089"/>
                </a:lnTo>
                <a:lnTo>
                  <a:pt x="233680" y="721359"/>
                </a:lnTo>
                <a:lnTo>
                  <a:pt x="233680" y="723900"/>
                </a:lnTo>
                <a:lnTo>
                  <a:pt x="234950" y="732789"/>
                </a:lnTo>
                <a:lnTo>
                  <a:pt x="232409" y="736600"/>
                </a:lnTo>
                <a:lnTo>
                  <a:pt x="229869" y="741679"/>
                </a:lnTo>
                <a:lnTo>
                  <a:pt x="226059" y="746759"/>
                </a:lnTo>
                <a:lnTo>
                  <a:pt x="193039" y="781050"/>
                </a:lnTo>
                <a:lnTo>
                  <a:pt x="156209" y="801369"/>
                </a:lnTo>
                <a:lnTo>
                  <a:pt x="124459" y="806450"/>
                </a:lnTo>
                <a:lnTo>
                  <a:pt x="110489" y="805179"/>
                </a:lnTo>
                <a:lnTo>
                  <a:pt x="71119" y="788669"/>
                </a:lnTo>
                <a:lnTo>
                  <a:pt x="50800" y="768350"/>
                </a:lnTo>
                <a:lnTo>
                  <a:pt x="45719" y="762000"/>
                </a:lnTo>
                <a:lnTo>
                  <a:pt x="40639" y="754379"/>
                </a:lnTo>
                <a:lnTo>
                  <a:pt x="36830" y="746759"/>
                </a:lnTo>
                <a:lnTo>
                  <a:pt x="33019" y="739139"/>
                </a:lnTo>
                <a:lnTo>
                  <a:pt x="25400" y="721359"/>
                </a:lnTo>
                <a:lnTo>
                  <a:pt x="17780" y="702309"/>
                </a:lnTo>
                <a:lnTo>
                  <a:pt x="15239" y="693419"/>
                </a:lnTo>
                <a:lnTo>
                  <a:pt x="12700" y="683259"/>
                </a:lnTo>
                <a:lnTo>
                  <a:pt x="10159" y="673100"/>
                </a:lnTo>
                <a:lnTo>
                  <a:pt x="7619" y="664209"/>
                </a:lnTo>
                <a:lnTo>
                  <a:pt x="6350" y="652779"/>
                </a:lnTo>
                <a:lnTo>
                  <a:pt x="5080" y="642619"/>
                </a:lnTo>
                <a:lnTo>
                  <a:pt x="3809" y="631189"/>
                </a:lnTo>
                <a:lnTo>
                  <a:pt x="2539" y="619759"/>
                </a:lnTo>
                <a:lnTo>
                  <a:pt x="1269" y="608329"/>
                </a:lnTo>
                <a:lnTo>
                  <a:pt x="1269" y="596900"/>
                </a:lnTo>
                <a:lnTo>
                  <a:pt x="0" y="584200"/>
                </a:lnTo>
                <a:lnTo>
                  <a:pt x="0" y="571500"/>
                </a:lnTo>
                <a:lnTo>
                  <a:pt x="0" y="548639"/>
                </a:lnTo>
                <a:lnTo>
                  <a:pt x="1269" y="527050"/>
                </a:lnTo>
                <a:lnTo>
                  <a:pt x="3809" y="506729"/>
                </a:lnTo>
                <a:lnTo>
                  <a:pt x="5080" y="487679"/>
                </a:lnTo>
                <a:lnTo>
                  <a:pt x="8889" y="468629"/>
                </a:lnTo>
                <a:lnTo>
                  <a:pt x="13969" y="450850"/>
                </a:lnTo>
                <a:lnTo>
                  <a:pt x="17780" y="434339"/>
                </a:lnTo>
                <a:lnTo>
                  <a:pt x="24130" y="419100"/>
                </a:lnTo>
                <a:lnTo>
                  <a:pt x="26669" y="411479"/>
                </a:lnTo>
                <a:lnTo>
                  <a:pt x="30480" y="403859"/>
                </a:lnTo>
                <a:lnTo>
                  <a:pt x="55880" y="367029"/>
                </a:lnTo>
                <a:lnTo>
                  <a:pt x="92709" y="339089"/>
                </a:lnTo>
                <a:lnTo>
                  <a:pt x="191769" y="288289"/>
                </a:lnTo>
                <a:lnTo>
                  <a:pt x="200659" y="281939"/>
                </a:lnTo>
                <a:lnTo>
                  <a:pt x="209550" y="276859"/>
                </a:lnTo>
                <a:lnTo>
                  <a:pt x="217169" y="270509"/>
                </a:lnTo>
                <a:lnTo>
                  <a:pt x="224789" y="264159"/>
                </a:lnTo>
                <a:lnTo>
                  <a:pt x="224789" y="259079"/>
                </a:lnTo>
                <a:lnTo>
                  <a:pt x="223519" y="255269"/>
                </a:lnTo>
                <a:lnTo>
                  <a:pt x="223519" y="251459"/>
                </a:lnTo>
                <a:lnTo>
                  <a:pt x="223519" y="248919"/>
                </a:lnTo>
                <a:lnTo>
                  <a:pt x="222250" y="246379"/>
                </a:lnTo>
                <a:lnTo>
                  <a:pt x="222250" y="245109"/>
                </a:lnTo>
                <a:lnTo>
                  <a:pt x="222250" y="242569"/>
                </a:lnTo>
                <a:lnTo>
                  <a:pt x="222250" y="241300"/>
                </a:lnTo>
                <a:lnTo>
                  <a:pt x="220980" y="240029"/>
                </a:lnTo>
                <a:lnTo>
                  <a:pt x="220980" y="237489"/>
                </a:lnTo>
                <a:lnTo>
                  <a:pt x="219709" y="236219"/>
                </a:lnTo>
                <a:lnTo>
                  <a:pt x="219709" y="234950"/>
                </a:lnTo>
                <a:lnTo>
                  <a:pt x="218439" y="233679"/>
                </a:lnTo>
                <a:lnTo>
                  <a:pt x="218439" y="232409"/>
                </a:lnTo>
                <a:lnTo>
                  <a:pt x="217169" y="229869"/>
                </a:lnTo>
                <a:lnTo>
                  <a:pt x="215900" y="228600"/>
                </a:lnTo>
                <a:lnTo>
                  <a:pt x="214630" y="227329"/>
                </a:lnTo>
                <a:lnTo>
                  <a:pt x="213359" y="226059"/>
                </a:lnTo>
                <a:lnTo>
                  <a:pt x="210819" y="223519"/>
                </a:lnTo>
                <a:lnTo>
                  <a:pt x="207009" y="222250"/>
                </a:lnTo>
                <a:lnTo>
                  <a:pt x="204469" y="222250"/>
                </a:lnTo>
                <a:lnTo>
                  <a:pt x="200659" y="220979"/>
                </a:lnTo>
                <a:lnTo>
                  <a:pt x="195580" y="220979"/>
                </a:lnTo>
                <a:lnTo>
                  <a:pt x="190500" y="220979"/>
                </a:lnTo>
                <a:lnTo>
                  <a:pt x="184150" y="222250"/>
                </a:lnTo>
                <a:lnTo>
                  <a:pt x="179069" y="223519"/>
                </a:lnTo>
                <a:lnTo>
                  <a:pt x="173989" y="224789"/>
                </a:lnTo>
                <a:lnTo>
                  <a:pt x="170180" y="227329"/>
                </a:lnTo>
                <a:lnTo>
                  <a:pt x="166369" y="229869"/>
                </a:lnTo>
                <a:lnTo>
                  <a:pt x="163830" y="232409"/>
                </a:lnTo>
                <a:lnTo>
                  <a:pt x="162559" y="233679"/>
                </a:lnTo>
                <a:lnTo>
                  <a:pt x="160019" y="234950"/>
                </a:lnTo>
                <a:lnTo>
                  <a:pt x="160019" y="237489"/>
                </a:lnTo>
                <a:lnTo>
                  <a:pt x="158750" y="240029"/>
                </a:lnTo>
                <a:lnTo>
                  <a:pt x="157480" y="241300"/>
                </a:lnTo>
                <a:lnTo>
                  <a:pt x="156209" y="243839"/>
                </a:lnTo>
                <a:lnTo>
                  <a:pt x="154939" y="246379"/>
                </a:lnTo>
                <a:lnTo>
                  <a:pt x="154939" y="248919"/>
                </a:lnTo>
                <a:lnTo>
                  <a:pt x="153669" y="252729"/>
                </a:lnTo>
                <a:lnTo>
                  <a:pt x="151130" y="261619"/>
                </a:lnTo>
                <a:lnTo>
                  <a:pt x="149859" y="270509"/>
                </a:lnTo>
                <a:lnTo>
                  <a:pt x="147319" y="281939"/>
                </a:lnTo>
                <a:lnTo>
                  <a:pt x="142239" y="30860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6" name="Google Shape;1436;p46"/>
          <p:cNvSpPr/>
          <p:nvPr/>
        </p:nvSpPr>
        <p:spPr>
          <a:xfrm>
            <a:off x="2573020" y="1955800"/>
            <a:ext cx="82550" cy="134620"/>
          </a:xfrm>
          <a:custGeom>
            <a:rect b="b" l="l" r="r" t="t"/>
            <a:pathLst>
              <a:path extrusionOk="0" h="134619" w="82550">
                <a:moveTo>
                  <a:pt x="82550" y="0"/>
                </a:moveTo>
                <a:lnTo>
                  <a:pt x="76200" y="3810"/>
                </a:lnTo>
                <a:lnTo>
                  <a:pt x="68580" y="8889"/>
                </a:lnTo>
                <a:lnTo>
                  <a:pt x="46990" y="22860"/>
                </a:lnTo>
                <a:lnTo>
                  <a:pt x="31750" y="33020"/>
                </a:lnTo>
                <a:lnTo>
                  <a:pt x="25400" y="38100"/>
                </a:lnTo>
                <a:lnTo>
                  <a:pt x="20319" y="41910"/>
                </a:lnTo>
                <a:lnTo>
                  <a:pt x="15240" y="46989"/>
                </a:lnTo>
                <a:lnTo>
                  <a:pt x="12700" y="50800"/>
                </a:lnTo>
                <a:lnTo>
                  <a:pt x="10160" y="53339"/>
                </a:lnTo>
                <a:lnTo>
                  <a:pt x="8890" y="54610"/>
                </a:lnTo>
                <a:lnTo>
                  <a:pt x="7619" y="57150"/>
                </a:lnTo>
                <a:lnTo>
                  <a:pt x="6350" y="59689"/>
                </a:lnTo>
                <a:lnTo>
                  <a:pt x="5080" y="63500"/>
                </a:lnTo>
                <a:lnTo>
                  <a:pt x="3810" y="67310"/>
                </a:lnTo>
                <a:lnTo>
                  <a:pt x="2540" y="69850"/>
                </a:lnTo>
                <a:lnTo>
                  <a:pt x="2540" y="72389"/>
                </a:lnTo>
                <a:lnTo>
                  <a:pt x="2540" y="73660"/>
                </a:lnTo>
                <a:lnTo>
                  <a:pt x="2540" y="76200"/>
                </a:lnTo>
                <a:lnTo>
                  <a:pt x="1269" y="78739"/>
                </a:lnTo>
                <a:lnTo>
                  <a:pt x="1269" y="80010"/>
                </a:lnTo>
                <a:lnTo>
                  <a:pt x="1269" y="81279"/>
                </a:lnTo>
                <a:lnTo>
                  <a:pt x="1269" y="83820"/>
                </a:lnTo>
                <a:lnTo>
                  <a:pt x="0" y="86360"/>
                </a:lnTo>
                <a:lnTo>
                  <a:pt x="0" y="87629"/>
                </a:lnTo>
                <a:lnTo>
                  <a:pt x="0" y="90170"/>
                </a:lnTo>
                <a:lnTo>
                  <a:pt x="0" y="93979"/>
                </a:lnTo>
                <a:lnTo>
                  <a:pt x="1269" y="99060"/>
                </a:lnTo>
                <a:lnTo>
                  <a:pt x="1269" y="101600"/>
                </a:lnTo>
                <a:lnTo>
                  <a:pt x="1269" y="102870"/>
                </a:lnTo>
                <a:lnTo>
                  <a:pt x="1269" y="105410"/>
                </a:lnTo>
                <a:lnTo>
                  <a:pt x="2540" y="107950"/>
                </a:lnTo>
                <a:lnTo>
                  <a:pt x="2540" y="109220"/>
                </a:lnTo>
                <a:lnTo>
                  <a:pt x="2540" y="110489"/>
                </a:lnTo>
                <a:lnTo>
                  <a:pt x="3810" y="113029"/>
                </a:lnTo>
                <a:lnTo>
                  <a:pt x="3810" y="114300"/>
                </a:lnTo>
                <a:lnTo>
                  <a:pt x="5080" y="116839"/>
                </a:lnTo>
                <a:lnTo>
                  <a:pt x="5080" y="118110"/>
                </a:lnTo>
                <a:lnTo>
                  <a:pt x="6350" y="121920"/>
                </a:lnTo>
                <a:lnTo>
                  <a:pt x="7619" y="123189"/>
                </a:lnTo>
                <a:lnTo>
                  <a:pt x="7619" y="124460"/>
                </a:lnTo>
                <a:lnTo>
                  <a:pt x="8890" y="127000"/>
                </a:lnTo>
                <a:lnTo>
                  <a:pt x="10160" y="127000"/>
                </a:lnTo>
                <a:lnTo>
                  <a:pt x="11430" y="128270"/>
                </a:lnTo>
                <a:lnTo>
                  <a:pt x="12700" y="129539"/>
                </a:lnTo>
                <a:lnTo>
                  <a:pt x="13969" y="130810"/>
                </a:lnTo>
                <a:lnTo>
                  <a:pt x="17780" y="132079"/>
                </a:lnTo>
                <a:lnTo>
                  <a:pt x="20319" y="133350"/>
                </a:lnTo>
                <a:lnTo>
                  <a:pt x="22860" y="134620"/>
                </a:lnTo>
                <a:lnTo>
                  <a:pt x="26669" y="134620"/>
                </a:lnTo>
                <a:lnTo>
                  <a:pt x="30480" y="134620"/>
                </a:lnTo>
                <a:lnTo>
                  <a:pt x="34290" y="133350"/>
                </a:lnTo>
                <a:lnTo>
                  <a:pt x="38100" y="132079"/>
                </a:lnTo>
                <a:lnTo>
                  <a:pt x="41910" y="129539"/>
                </a:lnTo>
                <a:lnTo>
                  <a:pt x="45719" y="127000"/>
                </a:lnTo>
                <a:lnTo>
                  <a:pt x="49530" y="124460"/>
                </a:lnTo>
                <a:lnTo>
                  <a:pt x="53340" y="120650"/>
                </a:lnTo>
                <a:lnTo>
                  <a:pt x="57150" y="115570"/>
                </a:lnTo>
                <a:lnTo>
                  <a:pt x="60960" y="110489"/>
                </a:lnTo>
                <a:lnTo>
                  <a:pt x="63500" y="105410"/>
                </a:lnTo>
                <a:lnTo>
                  <a:pt x="66040" y="101600"/>
                </a:lnTo>
                <a:lnTo>
                  <a:pt x="68580" y="95250"/>
                </a:lnTo>
                <a:lnTo>
                  <a:pt x="71119" y="90170"/>
                </a:lnTo>
                <a:lnTo>
                  <a:pt x="72390" y="83820"/>
                </a:lnTo>
                <a:lnTo>
                  <a:pt x="74930" y="78739"/>
                </a:lnTo>
                <a:lnTo>
                  <a:pt x="76200" y="72389"/>
                </a:lnTo>
                <a:lnTo>
                  <a:pt x="77469" y="66039"/>
                </a:lnTo>
                <a:lnTo>
                  <a:pt x="78740" y="59689"/>
                </a:lnTo>
                <a:lnTo>
                  <a:pt x="80010" y="50800"/>
                </a:lnTo>
                <a:lnTo>
                  <a:pt x="80010" y="43179"/>
                </a:lnTo>
                <a:lnTo>
                  <a:pt x="81280" y="33020"/>
                </a:lnTo>
                <a:lnTo>
                  <a:pt x="81280" y="24129"/>
                </a:lnTo>
                <a:lnTo>
                  <a:pt x="82550" y="13970"/>
                </a:lnTo>
                <a:lnTo>
                  <a:pt x="82550" y="2539"/>
                </a:lnTo>
                <a:lnTo>
                  <a:pt x="8255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7" name="Google Shape;1437;p46"/>
          <p:cNvSpPr/>
          <p:nvPr/>
        </p:nvSpPr>
        <p:spPr>
          <a:xfrm>
            <a:off x="2894329" y="1236980"/>
            <a:ext cx="143510" cy="0"/>
          </a:xfrm>
          <a:custGeom>
            <a:rect b="b" l="l" r="r" t="t"/>
            <a:pathLst>
              <a:path extrusionOk="0" h="120000" w="143510">
                <a:moveTo>
                  <a:pt x="0" y="0"/>
                </a:moveTo>
                <a:lnTo>
                  <a:pt x="14350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8" name="Google Shape;1438;p46"/>
          <p:cNvSpPr/>
          <p:nvPr/>
        </p:nvSpPr>
        <p:spPr>
          <a:xfrm>
            <a:off x="2894329" y="1240789"/>
            <a:ext cx="143510" cy="0"/>
          </a:xfrm>
          <a:custGeom>
            <a:rect b="b" l="l" r="r" t="t"/>
            <a:pathLst>
              <a:path extrusionOk="0" h="120000" w="143510">
                <a:moveTo>
                  <a:pt x="0" y="0"/>
                </a:moveTo>
                <a:lnTo>
                  <a:pt x="14350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9" name="Google Shape;1439;p46"/>
          <p:cNvSpPr/>
          <p:nvPr/>
        </p:nvSpPr>
        <p:spPr>
          <a:xfrm>
            <a:off x="2894329" y="1248410"/>
            <a:ext cx="143510" cy="0"/>
          </a:xfrm>
          <a:custGeom>
            <a:rect b="b" l="l" r="r" t="t"/>
            <a:pathLst>
              <a:path extrusionOk="0" h="120000" w="143510">
                <a:moveTo>
                  <a:pt x="0" y="0"/>
                </a:moveTo>
                <a:lnTo>
                  <a:pt x="14350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0" name="Google Shape;1440;p46"/>
          <p:cNvSpPr/>
          <p:nvPr/>
        </p:nvSpPr>
        <p:spPr>
          <a:xfrm>
            <a:off x="2894329" y="1255394"/>
            <a:ext cx="143510" cy="0"/>
          </a:xfrm>
          <a:custGeom>
            <a:rect b="b" l="l" r="r" t="t"/>
            <a:pathLst>
              <a:path extrusionOk="0" h="120000" w="143510">
                <a:moveTo>
                  <a:pt x="0" y="0"/>
                </a:moveTo>
                <a:lnTo>
                  <a:pt x="143509"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46"/>
          <p:cNvSpPr/>
          <p:nvPr/>
        </p:nvSpPr>
        <p:spPr>
          <a:xfrm>
            <a:off x="2894329" y="1262380"/>
            <a:ext cx="143510" cy="0"/>
          </a:xfrm>
          <a:custGeom>
            <a:rect b="b" l="l" r="r" t="t"/>
            <a:pathLst>
              <a:path extrusionOk="0" h="120000" w="143510">
                <a:moveTo>
                  <a:pt x="0" y="0"/>
                </a:moveTo>
                <a:lnTo>
                  <a:pt x="14350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p46"/>
          <p:cNvSpPr/>
          <p:nvPr/>
        </p:nvSpPr>
        <p:spPr>
          <a:xfrm>
            <a:off x="2894329" y="1270000"/>
            <a:ext cx="143510" cy="0"/>
          </a:xfrm>
          <a:custGeom>
            <a:rect b="b" l="l" r="r" t="t"/>
            <a:pathLst>
              <a:path extrusionOk="0" h="120000" w="143510">
                <a:moveTo>
                  <a:pt x="0" y="0"/>
                </a:moveTo>
                <a:lnTo>
                  <a:pt x="14350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46"/>
          <p:cNvSpPr/>
          <p:nvPr/>
        </p:nvSpPr>
        <p:spPr>
          <a:xfrm>
            <a:off x="2894329" y="1276985"/>
            <a:ext cx="143510" cy="0"/>
          </a:xfrm>
          <a:custGeom>
            <a:rect b="b" l="l" r="r" t="t"/>
            <a:pathLst>
              <a:path extrusionOk="0" h="120000" w="143510">
                <a:moveTo>
                  <a:pt x="0" y="0"/>
                </a:moveTo>
                <a:lnTo>
                  <a:pt x="14350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46"/>
          <p:cNvSpPr/>
          <p:nvPr/>
        </p:nvSpPr>
        <p:spPr>
          <a:xfrm>
            <a:off x="2894329" y="1283969"/>
            <a:ext cx="143510" cy="0"/>
          </a:xfrm>
          <a:custGeom>
            <a:rect b="b" l="l" r="r" t="t"/>
            <a:pathLst>
              <a:path extrusionOk="0" h="120000" w="143510">
                <a:moveTo>
                  <a:pt x="0" y="0"/>
                </a:moveTo>
                <a:lnTo>
                  <a:pt x="143509"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46"/>
          <p:cNvSpPr/>
          <p:nvPr/>
        </p:nvSpPr>
        <p:spPr>
          <a:xfrm>
            <a:off x="2894329" y="1291589"/>
            <a:ext cx="143510" cy="0"/>
          </a:xfrm>
          <a:custGeom>
            <a:rect b="b" l="l" r="r" t="t"/>
            <a:pathLst>
              <a:path extrusionOk="0" h="120000" w="143510">
                <a:moveTo>
                  <a:pt x="0" y="0"/>
                </a:moveTo>
                <a:lnTo>
                  <a:pt x="143509"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46"/>
          <p:cNvSpPr/>
          <p:nvPr/>
        </p:nvSpPr>
        <p:spPr>
          <a:xfrm>
            <a:off x="2894329" y="1298575"/>
            <a:ext cx="143510" cy="0"/>
          </a:xfrm>
          <a:custGeom>
            <a:rect b="b" l="l" r="r" t="t"/>
            <a:pathLst>
              <a:path extrusionOk="0" h="120000" w="143510">
                <a:moveTo>
                  <a:pt x="0" y="0"/>
                </a:moveTo>
                <a:lnTo>
                  <a:pt x="143509"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7" name="Google Shape;1447;p46"/>
          <p:cNvSpPr/>
          <p:nvPr/>
        </p:nvSpPr>
        <p:spPr>
          <a:xfrm>
            <a:off x="2894329" y="1305560"/>
            <a:ext cx="143510" cy="0"/>
          </a:xfrm>
          <a:custGeom>
            <a:rect b="b" l="l" r="r" t="t"/>
            <a:pathLst>
              <a:path extrusionOk="0" h="120000" w="143510">
                <a:moveTo>
                  <a:pt x="0" y="0"/>
                </a:moveTo>
                <a:lnTo>
                  <a:pt x="14350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8" name="Google Shape;1448;p46"/>
          <p:cNvSpPr/>
          <p:nvPr/>
        </p:nvSpPr>
        <p:spPr>
          <a:xfrm>
            <a:off x="2894329" y="1313180"/>
            <a:ext cx="143510" cy="0"/>
          </a:xfrm>
          <a:custGeom>
            <a:rect b="b" l="l" r="r" t="t"/>
            <a:pathLst>
              <a:path extrusionOk="0" h="120000" w="143510">
                <a:moveTo>
                  <a:pt x="0" y="0"/>
                </a:moveTo>
                <a:lnTo>
                  <a:pt x="143509"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9" name="Google Shape;1449;p46"/>
          <p:cNvSpPr/>
          <p:nvPr/>
        </p:nvSpPr>
        <p:spPr>
          <a:xfrm>
            <a:off x="2894329" y="1320164"/>
            <a:ext cx="143510" cy="0"/>
          </a:xfrm>
          <a:custGeom>
            <a:rect b="b" l="l" r="r" t="t"/>
            <a:pathLst>
              <a:path extrusionOk="0" h="120000" w="143510">
                <a:moveTo>
                  <a:pt x="0" y="0"/>
                </a:moveTo>
                <a:lnTo>
                  <a:pt x="14350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46"/>
          <p:cNvSpPr/>
          <p:nvPr/>
        </p:nvSpPr>
        <p:spPr>
          <a:xfrm>
            <a:off x="2894329" y="1327150"/>
            <a:ext cx="143510" cy="0"/>
          </a:xfrm>
          <a:custGeom>
            <a:rect b="b" l="l" r="r" t="t"/>
            <a:pathLst>
              <a:path extrusionOk="0" h="120000" w="143510">
                <a:moveTo>
                  <a:pt x="0" y="0"/>
                </a:moveTo>
                <a:lnTo>
                  <a:pt x="14350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46"/>
          <p:cNvSpPr/>
          <p:nvPr/>
        </p:nvSpPr>
        <p:spPr>
          <a:xfrm>
            <a:off x="2894329" y="1334769"/>
            <a:ext cx="143510" cy="0"/>
          </a:xfrm>
          <a:custGeom>
            <a:rect b="b" l="l" r="r" t="t"/>
            <a:pathLst>
              <a:path extrusionOk="0" h="120000" w="143510">
                <a:moveTo>
                  <a:pt x="0" y="0"/>
                </a:moveTo>
                <a:lnTo>
                  <a:pt x="143509"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46"/>
          <p:cNvSpPr/>
          <p:nvPr/>
        </p:nvSpPr>
        <p:spPr>
          <a:xfrm>
            <a:off x="2894329" y="1341755"/>
            <a:ext cx="143510" cy="0"/>
          </a:xfrm>
          <a:custGeom>
            <a:rect b="b" l="l" r="r" t="t"/>
            <a:pathLst>
              <a:path extrusionOk="0" h="120000" w="143510">
                <a:moveTo>
                  <a:pt x="0" y="0"/>
                </a:moveTo>
                <a:lnTo>
                  <a:pt x="143509"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46"/>
          <p:cNvSpPr/>
          <p:nvPr/>
        </p:nvSpPr>
        <p:spPr>
          <a:xfrm>
            <a:off x="2894329" y="1349375"/>
            <a:ext cx="143510" cy="0"/>
          </a:xfrm>
          <a:custGeom>
            <a:rect b="b" l="l" r="r" t="t"/>
            <a:pathLst>
              <a:path extrusionOk="0" h="120000" w="143510">
                <a:moveTo>
                  <a:pt x="0" y="0"/>
                </a:moveTo>
                <a:lnTo>
                  <a:pt x="14350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46"/>
          <p:cNvSpPr/>
          <p:nvPr/>
        </p:nvSpPr>
        <p:spPr>
          <a:xfrm>
            <a:off x="2894329" y="1356360"/>
            <a:ext cx="143510" cy="0"/>
          </a:xfrm>
          <a:custGeom>
            <a:rect b="b" l="l" r="r" t="t"/>
            <a:pathLst>
              <a:path extrusionOk="0" h="120000" w="143510">
                <a:moveTo>
                  <a:pt x="0" y="0"/>
                </a:moveTo>
                <a:lnTo>
                  <a:pt x="143509"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46"/>
          <p:cNvSpPr/>
          <p:nvPr/>
        </p:nvSpPr>
        <p:spPr>
          <a:xfrm>
            <a:off x="2894329" y="1363980"/>
            <a:ext cx="143510" cy="0"/>
          </a:xfrm>
          <a:custGeom>
            <a:rect b="b" l="l" r="r" t="t"/>
            <a:pathLst>
              <a:path extrusionOk="0" h="120000" w="143510">
                <a:moveTo>
                  <a:pt x="0" y="0"/>
                </a:moveTo>
                <a:lnTo>
                  <a:pt x="143509"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46"/>
          <p:cNvSpPr/>
          <p:nvPr/>
        </p:nvSpPr>
        <p:spPr>
          <a:xfrm>
            <a:off x="2894329" y="1370964"/>
            <a:ext cx="143510" cy="0"/>
          </a:xfrm>
          <a:custGeom>
            <a:rect b="b" l="l" r="r" t="t"/>
            <a:pathLst>
              <a:path extrusionOk="0" h="120000" w="143510">
                <a:moveTo>
                  <a:pt x="0" y="0"/>
                </a:moveTo>
                <a:lnTo>
                  <a:pt x="143509"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7" name="Google Shape;1457;p46"/>
          <p:cNvSpPr/>
          <p:nvPr/>
        </p:nvSpPr>
        <p:spPr>
          <a:xfrm>
            <a:off x="2894329" y="1377950"/>
            <a:ext cx="143510" cy="0"/>
          </a:xfrm>
          <a:custGeom>
            <a:rect b="b" l="l" r="r" t="t"/>
            <a:pathLst>
              <a:path extrusionOk="0" h="120000" w="143510">
                <a:moveTo>
                  <a:pt x="0" y="0"/>
                </a:moveTo>
                <a:lnTo>
                  <a:pt x="143509" y="0"/>
                </a:lnTo>
              </a:path>
            </a:pathLst>
          </a:custGeom>
          <a:noFill/>
          <a:ln cap="flat" cmpd="sng" w="9525">
            <a:solidFill>
              <a:srgbClr val="2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8" name="Google Shape;1458;p46"/>
          <p:cNvSpPr/>
          <p:nvPr/>
        </p:nvSpPr>
        <p:spPr>
          <a:xfrm>
            <a:off x="2894329" y="1385569"/>
            <a:ext cx="143510" cy="0"/>
          </a:xfrm>
          <a:custGeom>
            <a:rect b="b" l="l" r="r" t="t"/>
            <a:pathLst>
              <a:path extrusionOk="0" h="120000" w="143510">
                <a:moveTo>
                  <a:pt x="0" y="0"/>
                </a:moveTo>
                <a:lnTo>
                  <a:pt x="143509"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46"/>
          <p:cNvSpPr/>
          <p:nvPr/>
        </p:nvSpPr>
        <p:spPr>
          <a:xfrm>
            <a:off x="2894329" y="1392555"/>
            <a:ext cx="143510" cy="0"/>
          </a:xfrm>
          <a:custGeom>
            <a:rect b="b" l="l" r="r" t="t"/>
            <a:pathLst>
              <a:path extrusionOk="0" h="120000" w="143510">
                <a:moveTo>
                  <a:pt x="0" y="0"/>
                </a:moveTo>
                <a:lnTo>
                  <a:pt x="143509"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46"/>
          <p:cNvSpPr/>
          <p:nvPr/>
        </p:nvSpPr>
        <p:spPr>
          <a:xfrm>
            <a:off x="2894329" y="1399539"/>
            <a:ext cx="143510" cy="0"/>
          </a:xfrm>
          <a:custGeom>
            <a:rect b="b" l="l" r="r" t="t"/>
            <a:pathLst>
              <a:path extrusionOk="0" h="120000" w="143510">
                <a:moveTo>
                  <a:pt x="0" y="0"/>
                </a:moveTo>
                <a:lnTo>
                  <a:pt x="143509"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46"/>
          <p:cNvSpPr/>
          <p:nvPr/>
        </p:nvSpPr>
        <p:spPr>
          <a:xfrm>
            <a:off x="2894329" y="1407160"/>
            <a:ext cx="143510" cy="0"/>
          </a:xfrm>
          <a:custGeom>
            <a:rect b="b" l="l" r="r" t="t"/>
            <a:pathLst>
              <a:path extrusionOk="0" h="120000" w="143510">
                <a:moveTo>
                  <a:pt x="0" y="0"/>
                </a:moveTo>
                <a:lnTo>
                  <a:pt x="14350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46"/>
          <p:cNvSpPr/>
          <p:nvPr/>
        </p:nvSpPr>
        <p:spPr>
          <a:xfrm>
            <a:off x="2894329" y="1414144"/>
            <a:ext cx="143510" cy="0"/>
          </a:xfrm>
          <a:custGeom>
            <a:rect b="b" l="l" r="r" t="t"/>
            <a:pathLst>
              <a:path extrusionOk="0" h="120000" w="143510">
                <a:moveTo>
                  <a:pt x="0" y="0"/>
                </a:moveTo>
                <a:lnTo>
                  <a:pt x="14350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3" name="Google Shape;1463;p46"/>
          <p:cNvSpPr/>
          <p:nvPr/>
        </p:nvSpPr>
        <p:spPr>
          <a:xfrm>
            <a:off x="2894329" y="1421130"/>
            <a:ext cx="143510" cy="0"/>
          </a:xfrm>
          <a:custGeom>
            <a:rect b="b" l="l" r="r" t="t"/>
            <a:pathLst>
              <a:path extrusionOk="0" h="120000" w="143510">
                <a:moveTo>
                  <a:pt x="0" y="0"/>
                </a:moveTo>
                <a:lnTo>
                  <a:pt x="14350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4" name="Google Shape;1464;p46"/>
          <p:cNvSpPr/>
          <p:nvPr/>
        </p:nvSpPr>
        <p:spPr>
          <a:xfrm>
            <a:off x="2894329" y="1428750"/>
            <a:ext cx="143510" cy="0"/>
          </a:xfrm>
          <a:custGeom>
            <a:rect b="b" l="l" r="r" t="t"/>
            <a:pathLst>
              <a:path extrusionOk="0" h="120000" w="143510">
                <a:moveTo>
                  <a:pt x="0" y="0"/>
                </a:moveTo>
                <a:lnTo>
                  <a:pt x="143509"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5" name="Google Shape;1465;p46"/>
          <p:cNvSpPr/>
          <p:nvPr/>
        </p:nvSpPr>
        <p:spPr>
          <a:xfrm>
            <a:off x="2894329" y="1435735"/>
            <a:ext cx="143510" cy="0"/>
          </a:xfrm>
          <a:custGeom>
            <a:rect b="b" l="l" r="r" t="t"/>
            <a:pathLst>
              <a:path extrusionOk="0" h="120000" w="143510">
                <a:moveTo>
                  <a:pt x="0" y="0"/>
                </a:moveTo>
                <a:lnTo>
                  <a:pt x="143509"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6" name="Google Shape;1466;p46"/>
          <p:cNvSpPr/>
          <p:nvPr/>
        </p:nvSpPr>
        <p:spPr>
          <a:xfrm>
            <a:off x="2894329" y="1443355"/>
            <a:ext cx="143510" cy="0"/>
          </a:xfrm>
          <a:custGeom>
            <a:rect b="b" l="l" r="r" t="t"/>
            <a:pathLst>
              <a:path extrusionOk="0" h="120000" w="143510">
                <a:moveTo>
                  <a:pt x="0" y="0"/>
                </a:moveTo>
                <a:lnTo>
                  <a:pt x="14350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7" name="Google Shape;1467;p46"/>
          <p:cNvSpPr/>
          <p:nvPr/>
        </p:nvSpPr>
        <p:spPr>
          <a:xfrm>
            <a:off x="2894329" y="1450339"/>
            <a:ext cx="143510" cy="0"/>
          </a:xfrm>
          <a:custGeom>
            <a:rect b="b" l="l" r="r" t="t"/>
            <a:pathLst>
              <a:path extrusionOk="0" h="120000" w="143510">
                <a:moveTo>
                  <a:pt x="0" y="0"/>
                </a:moveTo>
                <a:lnTo>
                  <a:pt x="143509"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8" name="Google Shape;1468;p46"/>
          <p:cNvSpPr/>
          <p:nvPr/>
        </p:nvSpPr>
        <p:spPr>
          <a:xfrm>
            <a:off x="2894329" y="1457960"/>
            <a:ext cx="143510" cy="0"/>
          </a:xfrm>
          <a:custGeom>
            <a:rect b="b" l="l" r="r" t="t"/>
            <a:pathLst>
              <a:path extrusionOk="0" h="120000" w="143510">
                <a:moveTo>
                  <a:pt x="0" y="0"/>
                </a:moveTo>
                <a:lnTo>
                  <a:pt x="14350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9" name="Google Shape;1469;p46"/>
          <p:cNvSpPr/>
          <p:nvPr/>
        </p:nvSpPr>
        <p:spPr>
          <a:xfrm>
            <a:off x="2894329" y="1464944"/>
            <a:ext cx="143510" cy="0"/>
          </a:xfrm>
          <a:custGeom>
            <a:rect b="b" l="l" r="r" t="t"/>
            <a:pathLst>
              <a:path extrusionOk="0" h="120000" w="143510">
                <a:moveTo>
                  <a:pt x="0" y="0"/>
                </a:moveTo>
                <a:lnTo>
                  <a:pt x="143509"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0" name="Google Shape;1470;p46"/>
          <p:cNvSpPr/>
          <p:nvPr/>
        </p:nvSpPr>
        <p:spPr>
          <a:xfrm>
            <a:off x="2894329" y="1471930"/>
            <a:ext cx="143510" cy="0"/>
          </a:xfrm>
          <a:custGeom>
            <a:rect b="b" l="l" r="r" t="t"/>
            <a:pathLst>
              <a:path extrusionOk="0" h="120000" w="143510">
                <a:moveTo>
                  <a:pt x="0" y="0"/>
                </a:moveTo>
                <a:lnTo>
                  <a:pt x="143509"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1" name="Google Shape;1471;p46"/>
          <p:cNvSpPr/>
          <p:nvPr/>
        </p:nvSpPr>
        <p:spPr>
          <a:xfrm>
            <a:off x="2894329" y="1479550"/>
            <a:ext cx="143510" cy="0"/>
          </a:xfrm>
          <a:custGeom>
            <a:rect b="b" l="l" r="r" t="t"/>
            <a:pathLst>
              <a:path extrusionOk="0" h="120000" w="143510">
                <a:moveTo>
                  <a:pt x="0" y="0"/>
                </a:moveTo>
                <a:lnTo>
                  <a:pt x="14350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2" name="Google Shape;1472;p46"/>
          <p:cNvSpPr/>
          <p:nvPr/>
        </p:nvSpPr>
        <p:spPr>
          <a:xfrm>
            <a:off x="2894329" y="1486535"/>
            <a:ext cx="143510" cy="0"/>
          </a:xfrm>
          <a:custGeom>
            <a:rect b="b" l="l" r="r" t="t"/>
            <a:pathLst>
              <a:path extrusionOk="0" h="120000" w="143510">
                <a:moveTo>
                  <a:pt x="0" y="0"/>
                </a:moveTo>
                <a:lnTo>
                  <a:pt x="14350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3" name="Google Shape;1473;p46"/>
          <p:cNvSpPr/>
          <p:nvPr/>
        </p:nvSpPr>
        <p:spPr>
          <a:xfrm>
            <a:off x="2894329" y="1493519"/>
            <a:ext cx="143510" cy="0"/>
          </a:xfrm>
          <a:custGeom>
            <a:rect b="b" l="l" r="r" t="t"/>
            <a:pathLst>
              <a:path extrusionOk="0" h="120000" w="143510">
                <a:moveTo>
                  <a:pt x="0" y="0"/>
                </a:moveTo>
                <a:lnTo>
                  <a:pt x="143509" y="0"/>
                </a:lnTo>
              </a:path>
            </a:pathLst>
          </a:custGeom>
          <a:noFill/>
          <a:ln cap="flat" cmpd="sng" w="9525">
            <a:solidFill>
              <a:srgbClr val="26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4" name="Google Shape;1474;p46"/>
          <p:cNvSpPr/>
          <p:nvPr/>
        </p:nvSpPr>
        <p:spPr>
          <a:xfrm>
            <a:off x="2894329" y="1501139"/>
            <a:ext cx="143510" cy="0"/>
          </a:xfrm>
          <a:custGeom>
            <a:rect b="b" l="l" r="r" t="t"/>
            <a:pathLst>
              <a:path extrusionOk="0" h="120000" w="143510">
                <a:moveTo>
                  <a:pt x="0" y="0"/>
                </a:moveTo>
                <a:lnTo>
                  <a:pt x="14350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5" name="Google Shape;1475;p46"/>
          <p:cNvSpPr/>
          <p:nvPr/>
        </p:nvSpPr>
        <p:spPr>
          <a:xfrm>
            <a:off x="2894329" y="1508125"/>
            <a:ext cx="143510" cy="0"/>
          </a:xfrm>
          <a:custGeom>
            <a:rect b="b" l="l" r="r" t="t"/>
            <a:pathLst>
              <a:path extrusionOk="0" h="120000" w="143510">
                <a:moveTo>
                  <a:pt x="0" y="0"/>
                </a:moveTo>
                <a:lnTo>
                  <a:pt x="143509"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6" name="Google Shape;1476;p46"/>
          <p:cNvSpPr/>
          <p:nvPr/>
        </p:nvSpPr>
        <p:spPr>
          <a:xfrm>
            <a:off x="2894329" y="1515110"/>
            <a:ext cx="143510" cy="0"/>
          </a:xfrm>
          <a:custGeom>
            <a:rect b="b" l="l" r="r" t="t"/>
            <a:pathLst>
              <a:path extrusionOk="0" h="120000" w="143510">
                <a:moveTo>
                  <a:pt x="0" y="0"/>
                </a:moveTo>
                <a:lnTo>
                  <a:pt x="143509"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p46"/>
          <p:cNvSpPr/>
          <p:nvPr/>
        </p:nvSpPr>
        <p:spPr>
          <a:xfrm>
            <a:off x="2894329" y="1522730"/>
            <a:ext cx="143510" cy="0"/>
          </a:xfrm>
          <a:custGeom>
            <a:rect b="b" l="l" r="r" t="t"/>
            <a:pathLst>
              <a:path extrusionOk="0" h="120000" w="143510">
                <a:moveTo>
                  <a:pt x="0" y="0"/>
                </a:moveTo>
                <a:lnTo>
                  <a:pt x="14350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8" name="Google Shape;1478;p46"/>
          <p:cNvSpPr/>
          <p:nvPr/>
        </p:nvSpPr>
        <p:spPr>
          <a:xfrm>
            <a:off x="2894329" y="1529714"/>
            <a:ext cx="143510" cy="0"/>
          </a:xfrm>
          <a:custGeom>
            <a:rect b="b" l="l" r="r" t="t"/>
            <a:pathLst>
              <a:path extrusionOk="0" h="120000" w="143510">
                <a:moveTo>
                  <a:pt x="0" y="0"/>
                </a:moveTo>
                <a:lnTo>
                  <a:pt x="143509"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9" name="Google Shape;1479;p46"/>
          <p:cNvSpPr/>
          <p:nvPr/>
        </p:nvSpPr>
        <p:spPr>
          <a:xfrm>
            <a:off x="2894329" y="1536700"/>
            <a:ext cx="143510" cy="0"/>
          </a:xfrm>
          <a:custGeom>
            <a:rect b="b" l="l" r="r" t="t"/>
            <a:pathLst>
              <a:path extrusionOk="0" h="120000" w="143510">
                <a:moveTo>
                  <a:pt x="0" y="0"/>
                </a:moveTo>
                <a:lnTo>
                  <a:pt x="14350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0" name="Google Shape;1480;p46"/>
          <p:cNvSpPr/>
          <p:nvPr/>
        </p:nvSpPr>
        <p:spPr>
          <a:xfrm>
            <a:off x="2894329" y="1544319"/>
            <a:ext cx="143510" cy="0"/>
          </a:xfrm>
          <a:custGeom>
            <a:rect b="b" l="l" r="r" t="t"/>
            <a:pathLst>
              <a:path extrusionOk="0" h="120000" w="143510">
                <a:moveTo>
                  <a:pt x="0" y="0"/>
                </a:moveTo>
                <a:lnTo>
                  <a:pt x="143509"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1" name="Google Shape;1481;p46"/>
          <p:cNvSpPr/>
          <p:nvPr/>
        </p:nvSpPr>
        <p:spPr>
          <a:xfrm>
            <a:off x="2894329" y="1551305"/>
            <a:ext cx="143510" cy="0"/>
          </a:xfrm>
          <a:custGeom>
            <a:rect b="b" l="l" r="r" t="t"/>
            <a:pathLst>
              <a:path extrusionOk="0" h="120000" w="143510">
                <a:moveTo>
                  <a:pt x="0" y="0"/>
                </a:moveTo>
                <a:lnTo>
                  <a:pt x="14350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2" name="Google Shape;1482;p46"/>
          <p:cNvSpPr/>
          <p:nvPr/>
        </p:nvSpPr>
        <p:spPr>
          <a:xfrm>
            <a:off x="2894329" y="1558925"/>
            <a:ext cx="143510" cy="0"/>
          </a:xfrm>
          <a:custGeom>
            <a:rect b="b" l="l" r="r" t="t"/>
            <a:pathLst>
              <a:path extrusionOk="0" h="120000" w="143510">
                <a:moveTo>
                  <a:pt x="0" y="0"/>
                </a:moveTo>
                <a:lnTo>
                  <a:pt x="14350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3" name="Google Shape;1483;p46"/>
          <p:cNvSpPr/>
          <p:nvPr/>
        </p:nvSpPr>
        <p:spPr>
          <a:xfrm>
            <a:off x="2894329" y="1565910"/>
            <a:ext cx="143510" cy="0"/>
          </a:xfrm>
          <a:custGeom>
            <a:rect b="b" l="l" r="r" t="t"/>
            <a:pathLst>
              <a:path extrusionOk="0" h="120000" w="143510">
                <a:moveTo>
                  <a:pt x="0" y="0"/>
                </a:moveTo>
                <a:lnTo>
                  <a:pt x="14350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4" name="Google Shape;1484;p46"/>
          <p:cNvSpPr/>
          <p:nvPr/>
        </p:nvSpPr>
        <p:spPr>
          <a:xfrm>
            <a:off x="2894329" y="1573530"/>
            <a:ext cx="143510" cy="0"/>
          </a:xfrm>
          <a:custGeom>
            <a:rect b="b" l="l" r="r" t="t"/>
            <a:pathLst>
              <a:path extrusionOk="0" h="120000" w="143510">
                <a:moveTo>
                  <a:pt x="0" y="0"/>
                </a:moveTo>
                <a:lnTo>
                  <a:pt x="143509"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5" name="Google Shape;1485;p46"/>
          <p:cNvSpPr/>
          <p:nvPr/>
        </p:nvSpPr>
        <p:spPr>
          <a:xfrm>
            <a:off x="2894329" y="1580514"/>
            <a:ext cx="143510" cy="0"/>
          </a:xfrm>
          <a:custGeom>
            <a:rect b="b" l="l" r="r" t="t"/>
            <a:pathLst>
              <a:path extrusionOk="0" h="120000" w="143510">
                <a:moveTo>
                  <a:pt x="0" y="0"/>
                </a:moveTo>
                <a:lnTo>
                  <a:pt x="14350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46"/>
          <p:cNvSpPr/>
          <p:nvPr/>
        </p:nvSpPr>
        <p:spPr>
          <a:xfrm>
            <a:off x="2894329" y="1587500"/>
            <a:ext cx="143510" cy="0"/>
          </a:xfrm>
          <a:custGeom>
            <a:rect b="b" l="l" r="r" t="t"/>
            <a:pathLst>
              <a:path extrusionOk="0" h="120000" w="143510">
                <a:moveTo>
                  <a:pt x="0" y="0"/>
                </a:moveTo>
                <a:lnTo>
                  <a:pt x="14350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7" name="Google Shape;1487;p46"/>
          <p:cNvSpPr/>
          <p:nvPr/>
        </p:nvSpPr>
        <p:spPr>
          <a:xfrm>
            <a:off x="2894329" y="1595119"/>
            <a:ext cx="143510" cy="0"/>
          </a:xfrm>
          <a:custGeom>
            <a:rect b="b" l="l" r="r" t="t"/>
            <a:pathLst>
              <a:path extrusionOk="0" h="120000" w="143510">
                <a:moveTo>
                  <a:pt x="0" y="0"/>
                </a:moveTo>
                <a:lnTo>
                  <a:pt x="14350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8" name="Google Shape;1488;p46"/>
          <p:cNvSpPr/>
          <p:nvPr/>
        </p:nvSpPr>
        <p:spPr>
          <a:xfrm>
            <a:off x="2894329" y="1602105"/>
            <a:ext cx="143510" cy="0"/>
          </a:xfrm>
          <a:custGeom>
            <a:rect b="b" l="l" r="r" t="t"/>
            <a:pathLst>
              <a:path extrusionOk="0" h="120000" w="143510">
                <a:moveTo>
                  <a:pt x="0" y="0"/>
                </a:moveTo>
                <a:lnTo>
                  <a:pt x="14350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9" name="Google Shape;1489;p46"/>
          <p:cNvSpPr/>
          <p:nvPr/>
        </p:nvSpPr>
        <p:spPr>
          <a:xfrm>
            <a:off x="2894329" y="1609089"/>
            <a:ext cx="143510" cy="0"/>
          </a:xfrm>
          <a:custGeom>
            <a:rect b="b" l="l" r="r" t="t"/>
            <a:pathLst>
              <a:path extrusionOk="0" h="120000" w="143510">
                <a:moveTo>
                  <a:pt x="0" y="0"/>
                </a:moveTo>
                <a:lnTo>
                  <a:pt x="14350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0" name="Google Shape;1490;p46"/>
          <p:cNvSpPr/>
          <p:nvPr/>
        </p:nvSpPr>
        <p:spPr>
          <a:xfrm>
            <a:off x="2894329" y="1616710"/>
            <a:ext cx="143510" cy="0"/>
          </a:xfrm>
          <a:custGeom>
            <a:rect b="b" l="l" r="r" t="t"/>
            <a:pathLst>
              <a:path extrusionOk="0" h="120000" w="143510">
                <a:moveTo>
                  <a:pt x="0" y="0"/>
                </a:moveTo>
                <a:lnTo>
                  <a:pt x="14350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1" name="Google Shape;1491;p46"/>
          <p:cNvSpPr/>
          <p:nvPr/>
        </p:nvSpPr>
        <p:spPr>
          <a:xfrm>
            <a:off x="2894329" y="1623694"/>
            <a:ext cx="143510" cy="0"/>
          </a:xfrm>
          <a:custGeom>
            <a:rect b="b" l="l" r="r" t="t"/>
            <a:pathLst>
              <a:path extrusionOk="0" h="120000" w="143510">
                <a:moveTo>
                  <a:pt x="0" y="0"/>
                </a:moveTo>
                <a:lnTo>
                  <a:pt x="14350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2" name="Google Shape;1492;p46"/>
          <p:cNvSpPr/>
          <p:nvPr/>
        </p:nvSpPr>
        <p:spPr>
          <a:xfrm>
            <a:off x="2894329" y="1630679"/>
            <a:ext cx="143510" cy="0"/>
          </a:xfrm>
          <a:custGeom>
            <a:rect b="b" l="l" r="r" t="t"/>
            <a:pathLst>
              <a:path extrusionOk="0" h="120000" w="143510">
                <a:moveTo>
                  <a:pt x="0" y="0"/>
                </a:moveTo>
                <a:lnTo>
                  <a:pt x="14350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46"/>
          <p:cNvSpPr/>
          <p:nvPr/>
        </p:nvSpPr>
        <p:spPr>
          <a:xfrm>
            <a:off x="2894329" y="1638300"/>
            <a:ext cx="143510" cy="0"/>
          </a:xfrm>
          <a:custGeom>
            <a:rect b="b" l="l" r="r" t="t"/>
            <a:pathLst>
              <a:path extrusionOk="0" h="120000" w="143510">
                <a:moveTo>
                  <a:pt x="0" y="0"/>
                </a:moveTo>
                <a:lnTo>
                  <a:pt x="143509"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4" name="Google Shape;1494;p46"/>
          <p:cNvSpPr/>
          <p:nvPr/>
        </p:nvSpPr>
        <p:spPr>
          <a:xfrm>
            <a:off x="2894329" y="1645285"/>
            <a:ext cx="143510" cy="0"/>
          </a:xfrm>
          <a:custGeom>
            <a:rect b="b" l="l" r="r" t="t"/>
            <a:pathLst>
              <a:path extrusionOk="0" h="120000" w="143510">
                <a:moveTo>
                  <a:pt x="0" y="0"/>
                </a:moveTo>
                <a:lnTo>
                  <a:pt x="14350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46"/>
          <p:cNvSpPr/>
          <p:nvPr/>
        </p:nvSpPr>
        <p:spPr>
          <a:xfrm>
            <a:off x="2894329" y="1652270"/>
            <a:ext cx="143510" cy="0"/>
          </a:xfrm>
          <a:custGeom>
            <a:rect b="b" l="l" r="r" t="t"/>
            <a:pathLst>
              <a:path extrusionOk="0" h="120000" w="143510">
                <a:moveTo>
                  <a:pt x="0" y="0"/>
                </a:moveTo>
                <a:lnTo>
                  <a:pt x="143509"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6" name="Google Shape;1496;p46"/>
          <p:cNvSpPr/>
          <p:nvPr/>
        </p:nvSpPr>
        <p:spPr>
          <a:xfrm>
            <a:off x="2894329" y="1659889"/>
            <a:ext cx="143510" cy="0"/>
          </a:xfrm>
          <a:custGeom>
            <a:rect b="b" l="l" r="r" t="t"/>
            <a:pathLst>
              <a:path extrusionOk="0" h="120000" w="143510">
                <a:moveTo>
                  <a:pt x="0" y="0"/>
                </a:moveTo>
                <a:lnTo>
                  <a:pt x="14350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7" name="Google Shape;1497;p46"/>
          <p:cNvSpPr/>
          <p:nvPr/>
        </p:nvSpPr>
        <p:spPr>
          <a:xfrm>
            <a:off x="2894329" y="1667510"/>
            <a:ext cx="143510" cy="0"/>
          </a:xfrm>
          <a:custGeom>
            <a:rect b="b" l="l" r="r" t="t"/>
            <a:pathLst>
              <a:path extrusionOk="0" h="120000" w="143510">
                <a:moveTo>
                  <a:pt x="0" y="0"/>
                </a:moveTo>
                <a:lnTo>
                  <a:pt x="143509"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8" name="Google Shape;1498;p46"/>
          <p:cNvSpPr/>
          <p:nvPr/>
        </p:nvSpPr>
        <p:spPr>
          <a:xfrm>
            <a:off x="2894329" y="1674495"/>
            <a:ext cx="143510" cy="0"/>
          </a:xfrm>
          <a:custGeom>
            <a:rect b="b" l="l" r="r" t="t"/>
            <a:pathLst>
              <a:path extrusionOk="0" h="120000" w="143510">
                <a:moveTo>
                  <a:pt x="0" y="0"/>
                </a:moveTo>
                <a:lnTo>
                  <a:pt x="14350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9" name="Google Shape;1499;p46"/>
          <p:cNvSpPr/>
          <p:nvPr/>
        </p:nvSpPr>
        <p:spPr>
          <a:xfrm>
            <a:off x="2894329" y="1681479"/>
            <a:ext cx="143510" cy="0"/>
          </a:xfrm>
          <a:custGeom>
            <a:rect b="b" l="l" r="r" t="t"/>
            <a:pathLst>
              <a:path extrusionOk="0" h="120000" w="143510">
                <a:moveTo>
                  <a:pt x="0" y="0"/>
                </a:moveTo>
                <a:lnTo>
                  <a:pt x="14350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0" name="Google Shape;1500;p46"/>
          <p:cNvSpPr/>
          <p:nvPr/>
        </p:nvSpPr>
        <p:spPr>
          <a:xfrm>
            <a:off x="2894329" y="1689100"/>
            <a:ext cx="143510" cy="0"/>
          </a:xfrm>
          <a:custGeom>
            <a:rect b="b" l="l" r="r" t="t"/>
            <a:pathLst>
              <a:path extrusionOk="0" h="120000" w="143510">
                <a:moveTo>
                  <a:pt x="0" y="0"/>
                </a:moveTo>
                <a:lnTo>
                  <a:pt x="14350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1" name="Google Shape;1501;p46"/>
          <p:cNvSpPr/>
          <p:nvPr/>
        </p:nvSpPr>
        <p:spPr>
          <a:xfrm>
            <a:off x="2894329" y="1696085"/>
            <a:ext cx="143510" cy="0"/>
          </a:xfrm>
          <a:custGeom>
            <a:rect b="b" l="l" r="r" t="t"/>
            <a:pathLst>
              <a:path extrusionOk="0" h="120000" w="143510">
                <a:moveTo>
                  <a:pt x="0" y="0"/>
                </a:moveTo>
                <a:lnTo>
                  <a:pt x="14350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2" name="Google Shape;1502;p46"/>
          <p:cNvSpPr/>
          <p:nvPr/>
        </p:nvSpPr>
        <p:spPr>
          <a:xfrm>
            <a:off x="2894329" y="1703070"/>
            <a:ext cx="143510" cy="0"/>
          </a:xfrm>
          <a:custGeom>
            <a:rect b="b" l="l" r="r" t="t"/>
            <a:pathLst>
              <a:path extrusionOk="0" h="120000" w="143510">
                <a:moveTo>
                  <a:pt x="0" y="0"/>
                </a:moveTo>
                <a:lnTo>
                  <a:pt x="14350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3" name="Google Shape;1503;p46"/>
          <p:cNvSpPr/>
          <p:nvPr/>
        </p:nvSpPr>
        <p:spPr>
          <a:xfrm>
            <a:off x="2894329" y="1710689"/>
            <a:ext cx="143510" cy="0"/>
          </a:xfrm>
          <a:custGeom>
            <a:rect b="b" l="l" r="r" t="t"/>
            <a:pathLst>
              <a:path extrusionOk="0" h="120000" w="143510">
                <a:moveTo>
                  <a:pt x="0" y="0"/>
                </a:moveTo>
                <a:lnTo>
                  <a:pt x="14350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4" name="Google Shape;1504;p46"/>
          <p:cNvSpPr/>
          <p:nvPr/>
        </p:nvSpPr>
        <p:spPr>
          <a:xfrm>
            <a:off x="2894329" y="1717675"/>
            <a:ext cx="143510" cy="0"/>
          </a:xfrm>
          <a:custGeom>
            <a:rect b="b" l="l" r="r" t="t"/>
            <a:pathLst>
              <a:path extrusionOk="0" h="120000" w="143510">
                <a:moveTo>
                  <a:pt x="0" y="0"/>
                </a:moveTo>
                <a:lnTo>
                  <a:pt x="143509"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5" name="Google Shape;1505;p46"/>
          <p:cNvSpPr/>
          <p:nvPr/>
        </p:nvSpPr>
        <p:spPr>
          <a:xfrm>
            <a:off x="2894329" y="1724660"/>
            <a:ext cx="143510" cy="0"/>
          </a:xfrm>
          <a:custGeom>
            <a:rect b="b" l="l" r="r" t="t"/>
            <a:pathLst>
              <a:path extrusionOk="0" h="120000" w="143510">
                <a:moveTo>
                  <a:pt x="0" y="0"/>
                </a:moveTo>
                <a:lnTo>
                  <a:pt x="14350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6" name="Google Shape;1506;p46"/>
          <p:cNvSpPr/>
          <p:nvPr/>
        </p:nvSpPr>
        <p:spPr>
          <a:xfrm>
            <a:off x="2894329" y="1732279"/>
            <a:ext cx="143510" cy="0"/>
          </a:xfrm>
          <a:custGeom>
            <a:rect b="b" l="l" r="r" t="t"/>
            <a:pathLst>
              <a:path extrusionOk="0" h="120000" w="143510">
                <a:moveTo>
                  <a:pt x="0" y="0"/>
                </a:moveTo>
                <a:lnTo>
                  <a:pt x="14350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7" name="Google Shape;1507;p46"/>
          <p:cNvSpPr/>
          <p:nvPr/>
        </p:nvSpPr>
        <p:spPr>
          <a:xfrm>
            <a:off x="2894329" y="1739264"/>
            <a:ext cx="143510" cy="0"/>
          </a:xfrm>
          <a:custGeom>
            <a:rect b="b" l="l" r="r" t="t"/>
            <a:pathLst>
              <a:path extrusionOk="0" h="120000" w="143510">
                <a:moveTo>
                  <a:pt x="0" y="0"/>
                </a:moveTo>
                <a:lnTo>
                  <a:pt x="14350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8" name="Google Shape;1508;p46"/>
          <p:cNvSpPr/>
          <p:nvPr/>
        </p:nvSpPr>
        <p:spPr>
          <a:xfrm>
            <a:off x="2894329" y="1746250"/>
            <a:ext cx="143510" cy="0"/>
          </a:xfrm>
          <a:custGeom>
            <a:rect b="b" l="l" r="r" t="t"/>
            <a:pathLst>
              <a:path extrusionOk="0" h="120000" w="143510">
                <a:moveTo>
                  <a:pt x="0" y="0"/>
                </a:moveTo>
                <a:lnTo>
                  <a:pt x="14350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9" name="Google Shape;1509;p46"/>
          <p:cNvSpPr/>
          <p:nvPr/>
        </p:nvSpPr>
        <p:spPr>
          <a:xfrm>
            <a:off x="2894329" y="1753870"/>
            <a:ext cx="143510" cy="0"/>
          </a:xfrm>
          <a:custGeom>
            <a:rect b="b" l="l" r="r" t="t"/>
            <a:pathLst>
              <a:path extrusionOk="0" h="120000" w="143510">
                <a:moveTo>
                  <a:pt x="0" y="0"/>
                </a:moveTo>
                <a:lnTo>
                  <a:pt x="14350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0" name="Google Shape;1510;p46"/>
          <p:cNvSpPr/>
          <p:nvPr/>
        </p:nvSpPr>
        <p:spPr>
          <a:xfrm>
            <a:off x="2894329" y="1760854"/>
            <a:ext cx="143510" cy="0"/>
          </a:xfrm>
          <a:custGeom>
            <a:rect b="b" l="l" r="r" t="t"/>
            <a:pathLst>
              <a:path extrusionOk="0" h="120000" w="143510">
                <a:moveTo>
                  <a:pt x="0" y="0"/>
                </a:moveTo>
                <a:lnTo>
                  <a:pt x="14350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1" name="Google Shape;1511;p46"/>
          <p:cNvSpPr/>
          <p:nvPr/>
        </p:nvSpPr>
        <p:spPr>
          <a:xfrm>
            <a:off x="2894329" y="1767839"/>
            <a:ext cx="143510" cy="0"/>
          </a:xfrm>
          <a:custGeom>
            <a:rect b="b" l="l" r="r" t="t"/>
            <a:pathLst>
              <a:path extrusionOk="0" h="120000" w="143510">
                <a:moveTo>
                  <a:pt x="0" y="0"/>
                </a:moveTo>
                <a:lnTo>
                  <a:pt x="14350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2" name="Google Shape;1512;p46"/>
          <p:cNvSpPr/>
          <p:nvPr/>
        </p:nvSpPr>
        <p:spPr>
          <a:xfrm>
            <a:off x="2894329" y="1775460"/>
            <a:ext cx="143510" cy="0"/>
          </a:xfrm>
          <a:custGeom>
            <a:rect b="b" l="l" r="r" t="t"/>
            <a:pathLst>
              <a:path extrusionOk="0" h="120000" w="143510">
                <a:moveTo>
                  <a:pt x="0" y="0"/>
                </a:moveTo>
                <a:lnTo>
                  <a:pt x="143509"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3" name="Google Shape;1513;p46"/>
          <p:cNvSpPr/>
          <p:nvPr/>
        </p:nvSpPr>
        <p:spPr>
          <a:xfrm>
            <a:off x="2894329" y="1783079"/>
            <a:ext cx="143510" cy="0"/>
          </a:xfrm>
          <a:custGeom>
            <a:rect b="b" l="l" r="r" t="t"/>
            <a:pathLst>
              <a:path extrusionOk="0" h="120000" w="143510">
                <a:moveTo>
                  <a:pt x="0" y="0"/>
                </a:moveTo>
                <a:lnTo>
                  <a:pt x="14350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46"/>
          <p:cNvSpPr/>
          <p:nvPr/>
        </p:nvSpPr>
        <p:spPr>
          <a:xfrm>
            <a:off x="2894329" y="1790064"/>
            <a:ext cx="143510" cy="0"/>
          </a:xfrm>
          <a:custGeom>
            <a:rect b="b" l="l" r="r" t="t"/>
            <a:pathLst>
              <a:path extrusionOk="0" h="120000" w="143510">
                <a:moveTo>
                  <a:pt x="0" y="0"/>
                </a:moveTo>
                <a:lnTo>
                  <a:pt x="14350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5" name="Google Shape;1515;p46"/>
          <p:cNvSpPr/>
          <p:nvPr/>
        </p:nvSpPr>
        <p:spPr>
          <a:xfrm>
            <a:off x="2894329" y="1797050"/>
            <a:ext cx="143510" cy="0"/>
          </a:xfrm>
          <a:custGeom>
            <a:rect b="b" l="l" r="r" t="t"/>
            <a:pathLst>
              <a:path extrusionOk="0" h="120000" w="143510">
                <a:moveTo>
                  <a:pt x="0" y="0"/>
                </a:moveTo>
                <a:lnTo>
                  <a:pt x="14350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6" name="Google Shape;1516;p46"/>
          <p:cNvSpPr/>
          <p:nvPr/>
        </p:nvSpPr>
        <p:spPr>
          <a:xfrm>
            <a:off x="2894329" y="1804670"/>
            <a:ext cx="143510" cy="0"/>
          </a:xfrm>
          <a:custGeom>
            <a:rect b="b" l="l" r="r" t="t"/>
            <a:pathLst>
              <a:path extrusionOk="0" h="120000" w="143510">
                <a:moveTo>
                  <a:pt x="0" y="0"/>
                </a:moveTo>
                <a:lnTo>
                  <a:pt x="14350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7" name="Google Shape;1517;p46"/>
          <p:cNvSpPr/>
          <p:nvPr/>
        </p:nvSpPr>
        <p:spPr>
          <a:xfrm>
            <a:off x="2894329" y="1811654"/>
            <a:ext cx="143510" cy="0"/>
          </a:xfrm>
          <a:custGeom>
            <a:rect b="b" l="l" r="r" t="t"/>
            <a:pathLst>
              <a:path extrusionOk="0" h="120000" w="143510">
                <a:moveTo>
                  <a:pt x="0" y="0"/>
                </a:moveTo>
                <a:lnTo>
                  <a:pt x="143509"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8" name="Google Shape;1518;p46"/>
          <p:cNvSpPr/>
          <p:nvPr/>
        </p:nvSpPr>
        <p:spPr>
          <a:xfrm>
            <a:off x="2894329" y="1818639"/>
            <a:ext cx="143510" cy="0"/>
          </a:xfrm>
          <a:custGeom>
            <a:rect b="b" l="l" r="r" t="t"/>
            <a:pathLst>
              <a:path extrusionOk="0" h="120000" w="143510">
                <a:moveTo>
                  <a:pt x="0" y="0"/>
                </a:moveTo>
                <a:lnTo>
                  <a:pt x="14350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9" name="Google Shape;1519;p46"/>
          <p:cNvSpPr/>
          <p:nvPr/>
        </p:nvSpPr>
        <p:spPr>
          <a:xfrm>
            <a:off x="2894329" y="1826260"/>
            <a:ext cx="143510" cy="0"/>
          </a:xfrm>
          <a:custGeom>
            <a:rect b="b" l="l" r="r" t="t"/>
            <a:pathLst>
              <a:path extrusionOk="0" h="120000" w="143510">
                <a:moveTo>
                  <a:pt x="0" y="0"/>
                </a:moveTo>
                <a:lnTo>
                  <a:pt x="14350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0" name="Google Shape;1520;p46"/>
          <p:cNvSpPr/>
          <p:nvPr/>
        </p:nvSpPr>
        <p:spPr>
          <a:xfrm>
            <a:off x="2894329" y="1833245"/>
            <a:ext cx="143510" cy="0"/>
          </a:xfrm>
          <a:custGeom>
            <a:rect b="b" l="l" r="r" t="t"/>
            <a:pathLst>
              <a:path extrusionOk="0" h="120000" w="143510">
                <a:moveTo>
                  <a:pt x="0" y="0"/>
                </a:moveTo>
                <a:lnTo>
                  <a:pt x="143509"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1" name="Google Shape;1521;p46"/>
          <p:cNvSpPr/>
          <p:nvPr/>
        </p:nvSpPr>
        <p:spPr>
          <a:xfrm>
            <a:off x="2894329" y="1840229"/>
            <a:ext cx="143510" cy="0"/>
          </a:xfrm>
          <a:custGeom>
            <a:rect b="b" l="l" r="r" t="t"/>
            <a:pathLst>
              <a:path extrusionOk="0" h="120000" w="143510">
                <a:moveTo>
                  <a:pt x="0" y="0"/>
                </a:moveTo>
                <a:lnTo>
                  <a:pt x="14350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2" name="Google Shape;1522;p46"/>
          <p:cNvSpPr/>
          <p:nvPr/>
        </p:nvSpPr>
        <p:spPr>
          <a:xfrm>
            <a:off x="2894329" y="1847850"/>
            <a:ext cx="143510" cy="0"/>
          </a:xfrm>
          <a:custGeom>
            <a:rect b="b" l="l" r="r" t="t"/>
            <a:pathLst>
              <a:path extrusionOk="0" h="120000" w="143510">
                <a:moveTo>
                  <a:pt x="0" y="0"/>
                </a:moveTo>
                <a:lnTo>
                  <a:pt x="14350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3" name="Google Shape;1523;p46"/>
          <p:cNvSpPr/>
          <p:nvPr/>
        </p:nvSpPr>
        <p:spPr>
          <a:xfrm>
            <a:off x="2894329" y="1854835"/>
            <a:ext cx="143510" cy="0"/>
          </a:xfrm>
          <a:custGeom>
            <a:rect b="b" l="l" r="r" t="t"/>
            <a:pathLst>
              <a:path extrusionOk="0" h="120000" w="143510">
                <a:moveTo>
                  <a:pt x="0" y="0"/>
                </a:moveTo>
                <a:lnTo>
                  <a:pt x="14350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4" name="Google Shape;1524;p46"/>
          <p:cNvSpPr/>
          <p:nvPr/>
        </p:nvSpPr>
        <p:spPr>
          <a:xfrm>
            <a:off x="2894329" y="1861820"/>
            <a:ext cx="143510" cy="0"/>
          </a:xfrm>
          <a:custGeom>
            <a:rect b="b" l="l" r="r" t="t"/>
            <a:pathLst>
              <a:path extrusionOk="0" h="120000" w="143510">
                <a:moveTo>
                  <a:pt x="0" y="0"/>
                </a:moveTo>
                <a:lnTo>
                  <a:pt x="14350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5" name="Google Shape;1525;p46"/>
          <p:cNvSpPr/>
          <p:nvPr/>
        </p:nvSpPr>
        <p:spPr>
          <a:xfrm>
            <a:off x="2894329" y="1869439"/>
            <a:ext cx="143510" cy="0"/>
          </a:xfrm>
          <a:custGeom>
            <a:rect b="b" l="l" r="r" t="t"/>
            <a:pathLst>
              <a:path extrusionOk="0" h="120000" w="143510">
                <a:moveTo>
                  <a:pt x="0" y="0"/>
                </a:moveTo>
                <a:lnTo>
                  <a:pt x="143509"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6" name="Google Shape;1526;p46"/>
          <p:cNvSpPr/>
          <p:nvPr/>
        </p:nvSpPr>
        <p:spPr>
          <a:xfrm>
            <a:off x="2894329" y="1877060"/>
            <a:ext cx="143510" cy="0"/>
          </a:xfrm>
          <a:custGeom>
            <a:rect b="b" l="l" r="r" t="t"/>
            <a:pathLst>
              <a:path extrusionOk="0" h="120000" w="143510">
                <a:moveTo>
                  <a:pt x="0" y="0"/>
                </a:moveTo>
                <a:lnTo>
                  <a:pt x="14350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46"/>
          <p:cNvSpPr/>
          <p:nvPr/>
        </p:nvSpPr>
        <p:spPr>
          <a:xfrm>
            <a:off x="2894329" y="1883410"/>
            <a:ext cx="143510" cy="0"/>
          </a:xfrm>
          <a:custGeom>
            <a:rect b="b" l="l" r="r" t="t"/>
            <a:pathLst>
              <a:path extrusionOk="0" h="120000" w="143510">
                <a:moveTo>
                  <a:pt x="0" y="0"/>
                </a:moveTo>
                <a:lnTo>
                  <a:pt x="14350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46"/>
          <p:cNvSpPr/>
          <p:nvPr/>
        </p:nvSpPr>
        <p:spPr>
          <a:xfrm>
            <a:off x="2894329" y="1891029"/>
            <a:ext cx="143510" cy="0"/>
          </a:xfrm>
          <a:custGeom>
            <a:rect b="b" l="l" r="r" t="t"/>
            <a:pathLst>
              <a:path extrusionOk="0" h="120000" w="143510">
                <a:moveTo>
                  <a:pt x="0" y="0"/>
                </a:moveTo>
                <a:lnTo>
                  <a:pt x="143509"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46"/>
          <p:cNvSpPr/>
          <p:nvPr/>
        </p:nvSpPr>
        <p:spPr>
          <a:xfrm>
            <a:off x="2894329" y="1898650"/>
            <a:ext cx="143510" cy="0"/>
          </a:xfrm>
          <a:custGeom>
            <a:rect b="b" l="l" r="r" t="t"/>
            <a:pathLst>
              <a:path extrusionOk="0" h="120000" w="143510">
                <a:moveTo>
                  <a:pt x="0" y="0"/>
                </a:moveTo>
                <a:lnTo>
                  <a:pt x="143509" y="0"/>
                </a:lnTo>
              </a:path>
            </a:pathLst>
          </a:custGeom>
          <a:noFill/>
          <a:ln cap="flat" cmpd="sng" w="9525">
            <a:solidFill>
              <a:srgbClr val="1D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0" name="Google Shape;1530;p46"/>
          <p:cNvSpPr/>
          <p:nvPr/>
        </p:nvSpPr>
        <p:spPr>
          <a:xfrm>
            <a:off x="2894329" y="1905000"/>
            <a:ext cx="143510" cy="0"/>
          </a:xfrm>
          <a:custGeom>
            <a:rect b="b" l="l" r="r" t="t"/>
            <a:pathLst>
              <a:path extrusionOk="0" h="120000" w="143510">
                <a:moveTo>
                  <a:pt x="0" y="0"/>
                </a:moveTo>
                <a:lnTo>
                  <a:pt x="14350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1" name="Google Shape;1531;p46"/>
          <p:cNvSpPr/>
          <p:nvPr/>
        </p:nvSpPr>
        <p:spPr>
          <a:xfrm>
            <a:off x="2894329" y="1912620"/>
            <a:ext cx="143510" cy="0"/>
          </a:xfrm>
          <a:custGeom>
            <a:rect b="b" l="l" r="r" t="t"/>
            <a:pathLst>
              <a:path extrusionOk="0" h="120000" w="143510">
                <a:moveTo>
                  <a:pt x="0" y="0"/>
                </a:moveTo>
                <a:lnTo>
                  <a:pt x="14350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2" name="Google Shape;1532;p46"/>
          <p:cNvSpPr/>
          <p:nvPr/>
        </p:nvSpPr>
        <p:spPr>
          <a:xfrm>
            <a:off x="2894329" y="1920239"/>
            <a:ext cx="143510" cy="0"/>
          </a:xfrm>
          <a:custGeom>
            <a:rect b="b" l="l" r="r" t="t"/>
            <a:pathLst>
              <a:path extrusionOk="0" h="120000" w="143510">
                <a:moveTo>
                  <a:pt x="0" y="0"/>
                </a:moveTo>
                <a:lnTo>
                  <a:pt x="143509"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3" name="Google Shape;1533;p46"/>
          <p:cNvSpPr/>
          <p:nvPr/>
        </p:nvSpPr>
        <p:spPr>
          <a:xfrm>
            <a:off x="2894329" y="1927225"/>
            <a:ext cx="143510" cy="0"/>
          </a:xfrm>
          <a:custGeom>
            <a:rect b="b" l="l" r="r" t="t"/>
            <a:pathLst>
              <a:path extrusionOk="0" h="120000" w="143510">
                <a:moveTo>
                  <a:pt x="0" y="0"/>
                </a:moveTo>
                <a:lnTo>
                  <a:pt x="143509"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4" name="Google Shape;1534;p46"/>
          <p:cNvSpPr/>
          <p:nvPr/>
        </p:nvSpPr>
        <p:spPr>
          <a:xfrm>
            <a:off x="2894329" y="1934210"/>
            <a:ext cx="143510" cy="0"/>
          </a:xfrm>
          <a:custGeom>
            <a:rect b="b" l="l" r="r" t="t"/>
            <a:pathLst>
              <a:path extrusionOk="0" h="120000" w="143510">
                <a:moveTo>
                  <a:pt x="0" y="0"/>
                </a:moveTo>
                <a:lnTo>
                  <a:pt x="14350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5" name="Google Shape;1535;p46"/>
          <p:cNvSpPr/>
          <p:nvPr/>
        </p:nvSpPr>
        <p:spPr>
          <a:xfrm>
            <a:off x="2894329" y="1941829"/>
            <a:ext cx="143510" cy="0"/>
          </a:xfrm>
          <a:custGeom>
            <a:rect b="b" l="l" r="r" t="t"/>
            <a:pathLst>
              <a:path extrusionOk="0" h="120000" w="143510">
                <a:moveTo>
                  <a:pt x="0" y="0"/>
                </a:moveTo>
                <a:lnTo>
                  <a:pt x="14350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6" name="Google Shape;1536;p46"/>
          <p:cNvSpPr/>
          <p:nvPr/>
        </p:nvSpPr>
        <p:spPr>
          <a:xfrm>
            <a:off x="2894329" y="1948814"/>
            <a:ext cx="143510" cy="0"/>
          </a:xfrm>
          <a:custGeom>
            <a:rect b="b" l="l" r="r" t="t"/>
            <a:pathLst>
              <a:path extrusionOk="0" h="120000" w="143510">
                <a:moveTo>
                  <a:pt x="0" y="0"/>
                </a:moveTo>
                <a:lnTo>
                  <a:pt x="143509"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7" name="Google Shape;1537;p46"/>
          <p:cNvSpPr/>
          <p:nvPr/>
        </p:nvSpPr>
        <p:spPr>
          <a:xfrm>
            <a:off x="2894329" y="1955800"/>
            <a:ext cx="143510" cy="0"/>
          </a:xfrm>
          <a:custGeom>
            <a:rect b="b" l="l" r="r" t="t"/>
            <a:pathLst>
              <a:path extrusionOk="0" h="120000" w="143510">
                <a:moveTo>
                  <a:pt x="0" y="0"/>
                </a:moveTo>
                <a:lnTo>
                  <a:pt x="143509"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8" name="Google Shape;1538;p46"/>
          <p:cNvSpPr/>
          <p:nvPr/>
        </p:nvSpPr>
        <p:spPr>
          <a:xfrm>
            <a:off x="2894329" y="1963420"/>
            <a:ext cx="143510" cy="0"/>
          </a:xfrm>
          <a:custGeom>
            <a:rect b="b" l="l" r="r" t="t"/>
            <a:pathLst>
              <a:path extrusionOk="0" h="120000" w="143510">
                <a:moveTo>
                  <a:pt x="0" y="0"/>
                </a:moveTo>
                <a:lnTo>
                  <a:pt x="14350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9" name="Google Shape;1539;p46"/>
          <p:cNvSpPr/>
          <p:nvPr/>
        </p:nvSpPr>
        <p:spPr>
          <a:xfrm>
            <a:off x="2894329" y="1970404"/>
            <a:ext cx="143510" cy="0"/>
          </a:xfrm>
          <a:custGeom>
            <a:rect b="b" l="l" r="r" t="t"/>
            <a:pathLst>
              <a:path extrusionOk="0" h="120000" w="143510">
                <a:moveTo>
                  <a:pt x="0" y="0"/>
                </a:moveTo>
                <a:lnTo>
                  <a:pt x="14350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0" name="Google Shape;1540;p46"/>
          <p:cNvSpPr/>
          <p:nvPr/>
        </p:nvSpPr>
        <p:spPr>
          <a:xfrm>
            <a:off x="2894329" y="1977389"/>
            <a:ext cx="143510" cy="0"/>
          </a:xfrm>
          <a:custGeom>
            <a:rect b="b" l="l" r="r" t="t"/>
            <a:pathLst>
              <a:path extrusionOk="0" h="120000" w="143510">
                <a:moveTo>
                  <a:pt x="0" y="0"/>
                </a:moveTo>
                <a:lnTo>
                  <a:pt x="14350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1" name="Google Shape;1541;p46"/>
          <p:cNvSpPr/>
          <p:nvPr/>
        </p:nvSpPr>
        <p:spPr>
          <a:xfrm>
            <a:off x="2894329" y="1985010"/>
            <a:ext cx="143510" cy="0"/>
          </a:xfrm>
          <a:custGeom>
            <a:rect b="b" l="l" r="r" t="t"/>
            <a:pathLst>
              <a:path extrusionOk="0" h="120000" w="143510">
                <a:moveTo>
                  <a:pt x="0" y="0"/>
                </a:moveTo>
                <a:lnTo>
                  <a:pt x="143509"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2" name="Google Shape;1542;p46"/>
          <p:cNvSpPr/>
          <p:nvPr/>
        </p:nvSpPr>
        <p:spPr>
          <a:xfrm>
            <a:off x="2894329" y="1992629"/>
            <a:ext cx="143510" cy="0"/>
          </a:xfrm>
          <a:custGeom>
            <a:rect b="b" l="l" r="r" t="t"/>
            <a:pathLst>
              <a:path extrusionOk="0" h="120000" w="143510">
                <a:moveTo>
                  <a:pt x="0" y="0"/>
                </a:moveTo>
                <a:lnTo>
                  <a:pt x="14350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3" name="Google Shape;1543;p46"/>
          <p:cNvSpPr/>
          <p:nvPr/>
        </p:nvSpPr>
        <p:spPr>
          <a:xfrm>
            <a:off x="2894329" y="1998979"/>
            <a:ext cx="143510" cy="0"/>
          </a:xfrm>
          <a:custGeom>
            <a:rect b="b" l="l" r="r" t="t"/>
            <a:pathLst>
              <a:path extrusionOk="0" h="120000" w="143510">
                <a:moveTo>
                  <a:pt x="0" y="0"/>
                </a:moveTo>
                <a:lnTo>
                  <a:pt x="14350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4" name="Google Shape;1544;p46"/>
          <p:cNvSpPr/>
          <p:nvPr/>
        </p:nvSpPr>
        <p:spPr>
          <a:xfrm>
            <a:off x="2894329" y="2006600"/>
            <a:ext cx="143510" cy="0"/>
          </a:xfrm>
          <a:custGeom>
            <a:rect b="b" l="l" r="r" t="t"/>
            <a:pathLst>
              <a:path extrusionOk="0" h="120000" w="143510">
                <a:moveTo>
                  <a:pt x="0" y="0"/>
                </a:moveTo>
                <a:lnTo>
                  <a:pt x="143509"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5" name="Google Shape;1545;p46"/>
          <p:cNvSpPr/>
          <p:nvPr/>
        </p:nvSpPr>
        <p:spPr>
          <a:xfrm>
            <a:off x="2894329" y="2014220"/>
            <a:ext cx="143510" cy="0"/>
          </a:xfrm>
          <a:custGeom>
            <a:rect b="b" l="l" r="r" t="t"/>
            <a:pathLst>
              <a:path extrusionOk="0" h="120000" w="143510">
                <a:moveTo>
                  <a:pt x="0" y="0"/>
                </a:moveTo>
                <a:lnTo>
                  <a:pt x="143509"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6" name="Google Shape;1546;p46"/>
          <p:cNvSpPr/>
          <p:nvPr/>
        </p:nvSpPr>
        <p:spPr>
          <a:xfrm>
            <a:off x="2894329" y="2020570"/>
            <a:ext cx="143510" cy="0"/>
          </a:xfrm>
          <a:custGeom>
            <a:rect b="b" l="l" r="r" t="t"/>
            <a:pathLst>
              <a:path extrusionOk="0" h="120000" w="143510">
                <a:moveTo>
                  <a:pt x="0" y="0"/>
                </a:moveTo>
                <a:lnTo>
                  <a:pt x="14350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7" name="Google Shape;1547;p46"/>
          <p:cNvSpPr/>
          <p:nvPr/>
        </p:nvSpPr>
        <p:spPr>
          <a:xfrm>
            <a:off x="2894329" y="2028189"/>
            <a:ext cx="143510" cy="0"/>
          </a:xfrm>
          <a:custGeom>
            <a:rect b="b" l="l" r="r" t="t"/>
            <a:pathLst>
              <a:path extrusionOk="0" h="120000" w="143510">
                <a:moveTo>
                  <a:pt x="0" y="0"/>
                </a:moveTo>
                <a:lnTo>
                  <a:pt x="14350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8" name="Google Shape;1548;p46"/>
          <p:cNvSpPr/>
          <p:nvPr/>
        </p:nvSpPr>
        <p:spPr>
          <a:xfrm>
            <a:off x="2894329" y="2035810"/>
            <a:ext cx="143510" cy="0"/>
          </a:xfrm>
          <a:custGeom>
            <a:rect b="b" l="l" r="r" t="t"/>
            <a:pathLst>
              <a:path extrusionOk="0" h="120000" w="143510">
                <a:moveTo>
                  <a:pt x="0" y="0"/>
                </a:moveTo>
                <a:lnTo>
                  <a:pt x="143509"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9" name="Google Shape;1549;p46"/>
          <p:cNvSpPr/>
          <p:nvPr/>
        </p:nvSpPr>
        <p:spPr>
          <a:xfrm>
            <a:off x="2894329" y="2042160"/>
            <a:ext cx="143510" cy="0"/>
          </a:xfrm>
          <a:custGeom>
            <a:rect b="b" l="l" r="r" t="t"/>
            <a:pathLst>
              <a:path extrusionOk="0" h="120000" w="143510">
                <a:moveTo>
                  <a:pt x="0" y="0"/>
                </a:moveTo>
                <a:lnTo>
                  <a:pt x="143509"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0" name="Google Shape;1550;p46"/>
          <p:cNvSpPr/>
          <p:nvPr/>
        </p:nvSpPr>
        <p:spPr>
          <a:xfrm>
            <a:off x="2894329" y="2049779"/>
            <a:ext cx="143510" cy="0"/>
          </a:xfrm>
          <a:custGeom>
            <a:rect b="b" l="l" r="r" t="t"/>
            <a:pathLst>
              <a:path extrusionOk="0" h="120000" w="143510">
                <a:moveTo>
                  <a:pt x="0" y="0"/>
                </a:moveTo>
                <a:lnTo>
                  <a:pt x="14350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1" name="Google Shape;1551;p46"/>
          <p:cNvSpPr/>
          <p:nvPr/>
        </p:nvSpPr>
        <p:spPr>
          <a:xfrm>
            <a:off x="2894329" y="2057400"/>
            <a:ext cx="143510" cy="0"/>
          </a:xfrm>
          <a:custGeom>
            <a:rect b="b" l="l" r="r" t="t"/>
            <a:pathLst>
              <a:path extrusionOk="0" h="120000" w="143510">
                <a:moveTo>
                  <a:pt x="0" y="0"/>
                </a:moveTo>
                <a:lnTo>
                  <a:pt x="14350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2" name="Google Shape;1552;p46"/>
          <p:cNvSpPr/>
          <p:nvPr/>
        </p:nvSpPr>
        <p:spPr>
          <a:xfrm>
            <a:off x="2894329" y="2064385"/>
            <a:ext cx="143510" cy="0"/>
          </a:xfrm>
          <a:custGeom>
            <a:rect b="b" l="l" r="r" t="t"/>
            <a:pathLst>
              <a:path extrusionOk="0" h="120000" w="143510">
                <a:moveTo>
                  <a:pt x="0" y="0"/>
                </a:moveTo>
                <a:lnTo>
                  <a:pt x="14350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3" name="Google Shape;1553;p46"/>
          <p:cNvSpPr/>
          <p:nvPr/>
        </p:nvSpPr>
        <p:spPr>
          <a:xfrm>
            <a:off x="2894329" y="2071370"/>
            <a:ext cx="143510" cy="0"/>
          </a:xfrm>
          <a:custGeom>
            <a:rect b="b" l="l" r="r" t="t"/>
            <a:pathLst>
              <a:path extrusionOk="0" h="120000" w="143510">
                <a:moveTo>
                  <a:pt x="0" y="0"/>
                </a:moveTo>
                <a:lnTo>
                  <a:pt x="143509"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4" name="Google Shape;1554;p46"/>
          <p:cNvSpPr/>
          <p:nvPr/>
        </p:nvSpPr>
        <p:spPr>
          <a:xfrm>
            <a:off x="2894329" y="2078989"/>
            <a:ext cx="143510" cy="0"/>
          </a:xfrm>
          <a:custGeom>
            <a:rect b="b" l="l" r="r" t="t"/>
            <a:pathLst>
              <a:path extrusionOk="0" h="120000" w="143510">
                <a:moveTo>
                  <a:pt x="0" y="0"/>
                </a:moveTo>
                <a:lnTo>
                  <a:pt x="14350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5" name="Google Shape;1555;p46"/>
          <p:cNvSpPr/>
          <p:nvPr/>
        </p:nvSpPr>
        <p:spPr>
          <a:xfrm>
            <a:off x="2894329" y="2086610"/>
            <a:ext cx="143510" cy="0"/>
          </a:xfrm>
          <a:custGeom>
            <a:rect b="b" l="l" r="r" t="t"/>
            <a:pathLst>
              <a:path extrusionOk="0" h="120000" w="143510">
                <a:moveTo>
                  <a:pt x="0" y="0"/>
                </a:moveTo>
                <a:lnTo>
                  <a:pt x="14350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6" name="Google Shape;1556;p46"/>
          <p:cNvSpPr/>
          <p:nvPr/>
        </p:nvSpPr>
        <p:spPr>
          <a:xfrm>
            <a:off x="2894329" y="2092960"/>
            <a:ext cx="143510" cy="0"/>
          </a:xfrm>
          <a:custGeom>
            <a:rect b="b" l="l" r="r" t="t"/>
            <a:pathLst>
              <a:path extrusionOk="0" h="120000" w="143510">
                <a:moveTo>
                  <a:pt x="0" y="0"/>
                </a:moveTo>
                <a:lnTo>
                  <a:pt x="14350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7" name="Google Shape;1557;p46"/>
          <p:cNvSpPr/>
          <p:nvPr/>
        </p:nvSpPr>
        <p:spPr>
          <a:xfrm>
            <a:off x="2894329" y="2100579"/>
            <a:ext cx="143510" cy="0"/>
          </a:xfrm>
          <a:custGeom>
            <a:rect b="b" l="l" r="r" t="t"/>
            <a:pathLst>
              <a:path extrusionOk="0" h="120000" w="143510">
                <a:moveTo>
                  <a:pt x="0" y="0"/>
                </a:moveTo>
                <a:lnTo>
                  <a:pt x="14350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8" name="Google Shape;1558;p46"/>
          <p:cNvSpPr/>
          <p:nvPr/>
        </p:nvSpPr>
        <p:spPr>
          <a:xfrm>
            <a:off x="2894329" y="2108200"/>
            <a:ext cx="143510" cy="0"/>
          </a:xfrm>
          <a:custGeom>
            <a:rect b="b" l="l" r="r" t="t"/>
            <a:pathLst>
              <a:path extrusionOk="0" h="120000" w="143510">
                <a:moveTo>
                  <a:pt x="0" y="0"/>
                </a:moveTo>
                <a:lnTo>
                  <a:pt x="14350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9" name="Google Shape;1559;p46"/>
          <p:cNvSpPr/>
          <p:nvPr/>
        </p:nvSpPr>
        <p:spPr>
          <a:xfrm>
            <a:off x="2894329" y="2114550"/>
            <a:ext cx="143510" cy="0"/>
          </a:xfrm>
          <a:custGeom>
            <a:rect b="b" l="l" r="r" t="t"/>
            <a:pathLst>
              <a:path extrusionOk="0" h="120000" w="143510">
                <a:moveTo>
                  <a:pt x="0" y="0"/>
                </a:moveTo>
                <a:lnTo>
                  <a:pt x="14350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0" name="Google Shape;1560;p46"/>
          <p:cNvSpPr/>
          <p:nvPr/>
        </p:nvSpPr>
        <p:spPr>
          <a:xfrm>
            <a:off x="2894329" y="2122170"/>
            <a:ext cx="143510" cy="0"/>
          </a:xfrm>
          <a:custGeom>
            <a:rect b="b" l="l" r="r" t="t"/>
            <a:pathLst>
              <a:path extrusionOk="0" h="120000" w="143510">
                <a:moveTo>
                  <a:pt x="0" y="0"/>
                </a:moveTo>
                <a:lnTo>
                  <a:pt x="14350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1" name="Google Shape;1561;p46"/>
          <p:cNvSpPr/>
          <p:nvPr/>
        </p:nvSpPr>
        <p:spPr>
          <a:xfrm>
            <a:off x="2894329" y="2129789"/>
            <a:ext cx="143510" cy="0"/>
          </a:xfrm>
          <a:custGeom>
            <a:rect b="b" l="l" r="r" t="t"/>
            <a:pathLst>
              <a:path extrusionOk="0" h="120000" w="143510">
                <a:moveTo>
                  <a:pt x="0" y="0"/>
                </a:moveTo>
                <a:lnTo>
                  <a:pt x="143509"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2" name="Google Shape;1562;p46"/>
          <p:cNvSpPr/>
          <p:nvPr/>
        </p:nvSpPr>
        <p:spPr>
          <a:xfrm>
            <a:off x="2894329" y="2136139"/>
            <a:ext cx="143510" cy="0"/>
          </a:xfrm>
          <a:custGeom>
            <a:rect b="b" l="l" r="r" t="t"/>
            <a:pathLst>
              <a:path extrusionOk="0" h="120000" w="143510">
                <a:moveTo>
                  <a:pt x="0" y="0"/>
                </a:moveTo>
                <a:lnTo>
                  <a:pt x="14350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3" name="Google Shape;1563;p46"/>
          <p:cNvSpPr/>
          <p:nvPr/>
        </p:nvSpPr>
        <p:spPr>
          <a:xfrm>
            <a:off x="2894329" y="2143760"/>
            <a:ext cx="143510" cy="0"/>
          </a:xfrm>
          <a:custGeom>
            <a:rect b="b" l="l" r="r" t="t"/>
            <a:pathLst>
              <a:path extrusionOk="0" h="120000" w="143510">
                <a:moveTo>
                  <a:pt x="0" y="0"/>
                </a:moveTo>
                <a:lnTo>
                  <a:pt x="14350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4" name="Google Shape;1564;p46"/>
          <p:cNvSpPr/>
          <p:nvPr/>
        </p:nvSpPr>
        <p:spPr>
          <a:xfrm>
            <a:off x="2894329" y="2151379"/>
            <a:ext cx="143510" cy="0"/>
          </a:xfrm>
          <a:custGeom>
            <a:rect b="b" l="l" r="r" t="t"/>
            <a:pathLst>
              <a:path extrusionOk="0" h="120000" w="143510">
                <a:moveTo>
                  <a:pt x="0" y="0"/>
                </a:moveTo>
                <a:lnTo>
                  <a:pt x="143509"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46"/>
          <p:cNvSpPr/>
          <p:nvPr/>
        </p:nvSpPr>
        <p:spPr>
          <a:xfrm>
            <a:off x="2894329" y="2157729"/>
            <a:ext cx="143510" cy="0"/>
          </a:xfrm>
          <a:custGeom>
            <a:rect b="b" l="l" r="r" t="t"/>
            <a:pathLst>
              <a:path extrusionOk="0" h="120000" w="143510">
                <a:moveTo>
                  <a:pt x="0" y="0"/>
                </a:moveTo>
                <a:lnTo>
                  <a:pt x="143509"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6" name="Google Shape;1566;p46"/>
          <p:cNvSpPr/>
          <p:nvPr/>
        </p:nvSpPr>
        <p:spPr>
          <a:xfrm>
            <a:off x="2894329" y="2165350"/>
            <a:ext cx="143510" cy="0"/>
          </a:xfrm>
          <a:custGeom>
            <a:rect b="b" l="l" r="r" t="t"/>
            <a:pathLst>
              <a:path extrusionOk="0" h="120000" w="143510">
                <a:moveTo>
                  <a:pt x="0" y="0"/>
                </a:moveTo>
                <a:lnTo>
                  <a:pt x="14350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7" name="Google Shape;1567;p46"/>
          <p:cNvSpPr/>
          <p:nvPr/>
        </p:nvSpPr>
        <p:spPr>
          <a:xfrm>
            <a:off x="2894329" y="2172970"/>
            <a:ext cx="143510" cy="0"/>
          </a:xfrm>
          <a:custGeom>
            <a:rect b="b" l="l" r="r" t="t"/>
            <a:pathLst>
              <a:path extrusionOk="0" h="120000" w="143510">
                <a:moveTo>
                  <a:pt x="0" y="0"/>
                </a:moveTo>
                <a:lnTo>
                  <a:pt x="14350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8" name="Google Shape;1568;p46"/>
          <p:cNvSpPr/>
          <p:nvPr/>
        </p:nvSpPr>
        <p:spPr>
          <a:xfrm>
            <a:off x="2894329" y="2179954"/>
            <a:ext cx="143510" cy="0"/>
          </a:xfrm>
          <a:custGeom>
            <a:rect b="b" l="l" r="r" t="t"/>
            <a:pathLst>
              <a:path extrusionOk="0" h="120000" w="143510">
                <a:moveTo>
                  <a:pt x="0" y="0"/>
                </a:moveTo>
                <a:lnTo>
                  <a:pt x="143509"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9" name="Google Shape;1569;p46"/>
          <p:cNvSpPr/>
          <p:nvPr/>
        </p:nvSpPr>
        <p:spPr>
          <a:xfrm>
            <a:off x="2894329" y="2186939"/>
            <a:ext cx="143510" cy="0"/>
          </a:xfrm>
          <a:custGeom>
            <a:rect b="b" l="l" r="r" t="t"/>
            <a:pathLst>
              <a:path extrusionOk="0" h="120000" w="143510">
                <a:moveTo>
                  <a:pt x="0" y="0"/>
                </a:moveTo>
                <a:lnTo>
                  <a:pt x="143509"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0" name="Google Shape;1570;p46"/>
          <p:cNvSpPr/>
          <p:nvPr/>
        </p:nvSpPr>
        <p:spPr>
          <a:xfrm>
            <a:off x="2894329" y="2194560"/>
            <a:ext cx="143510" cy="0"/>
          </a:xfrm>
          <a:custGeom>
            <a:rect b="b" l="l" r="r" t="t"/>
            <a:pathLst>
              <a:path extrusionOk="0" h="120000" w="143510">
                <a:moveTo>
                  <a:pt x="0" y="0"/>
                </a:moveTo>
                <a:lnTo>
                  <a:pt x="14350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1" name="Google Shape;1571;p46"/>
          <p:cNvSpPr/>
          <p:nvPr/>
        </p:nvSpPr>
        <p:spPr>
          <a:xfrm>
            <a:off x="2894329" y="2202179"/>
            <a:ext cx="143510" cy="0"/>
          </a:xfrm>
          <a:custGeom>
            <a:rect b="b" l="l" r="r" t="t"/>
            <a:pathLst>
              <a:path extrusionOk="0" h="120000" w="143510">
                <a:moveTo>
                  <a:pt x="0" y="0"/>
                </a:moveTo>
                <a:lnTo>
                  <a:pt x="14350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2" name="Google Shape;1572;p46"/>
          <p:cNvSpPr/>
          <p:nvPr/>
        </p:nvSpPr>
        <p:spPr>
          <a:xfrm>
            <a:off x="2894329" y="2208529"/>
            <a:ext cx="143510" cy="0"/>
          </a:xfrm>
          <a:custGeom>
            <a:rect b="b" l="l" r="r" t="t"/>
            <a:pathLst>
              <a:path extrusionOk="0" h="120000" w="143510">
                <a:moveTo>
                  <a:pt x="0" y="0"/>
                </a:moveTo>
                <a:lnTo>
                  <a:pt x="14350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3" name="Google Shape;1573;p46"/>
          <p:cNvSpPr/>
          <p:nvPr/>
        </p:nvSpPr>
        <p:spPr>
          <a:xfrm>
            <a:off x="2894329" y="2216150"/>
            <a:ext cx="143510" cy="0"/>
          </a:xfrm>
          <a:custGeom>
            <a:rect b="b" l="l" r="r" t="t"/>
            <a:pathLst>
              <a:path extrusionOk="0" h="120000" w="143510">
                <a:moveTo>
                  <a:pt x="0" y="0"/>
                </a:moveTo>
                <a:lnTo>
                  <a:pt x="14350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4" name="Google Shape;1574;p46"/>
          <p:cNvSpPr/>
          <p:nvPr/>
        </p:nvSpPr>
        <p:spPr>
          <a:xfrm>
            <a:off x="2894329" y="2223770"/>
            <a:ext cx="143510" cy="0"/>
          </a:xfrm>
          <a:custGeom>
            <a:rect b="b" l="l" r="r" t="t"/>
            <a:pathLst>
              <a:path extrusionOk="0" h="120000" w="143510">
                <a:moveTo>
                  <a:pt x="0" y="0"/>
                </a:moveTo>
                <a:lnTo>
                  <a:pt x="14350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5" name="Google Shape;1575;p46"/>
          <p:cNvSpPr/>
          <p:nvPr/>
        </p:nvSpPr>
        <p:spPr>
          <a:xfrm>
            <a:off x="2894329" y="2230120"/>
            <a:ext cx="143510" cy="0"/>
          </a:xfrm>
          <a:custGeom>
            <a:rect b="b" l="l" r="r" t="t"/>
            <a:pathLst>
              <a:path extrusionOk="0" h="120000" w="143510">
                <a:moveTo>
                  <a:pt x="0" y="0"/>
                </a:moveTo>
                <a:lnTo>
                  <a:pt x="14350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46"/>
          <p:cNvSpPr/>
          <p:nvPr/>
        </p:nvSpPr>
        <p:spPr>
          <a:xfrm>
            <a:off x="2894329" y="2237739"/>
            <a:ext cx="143510" cy="0"/>
          </a:xfrm>
          <a:custGeom>
            <a:rect b="b" l="l" r="r" t="t"/>
            <a:pathLst>
              <a:path extrusionOk="0" h="120000" w="143510">
                <a:moveTo>
                  <a:pt x="0" y="0"/>
                </a:moveTo>
                <a:lnTo>
                  <a:pt x="143509"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7" name="Google Shape;1577;p46"/>
          <p:cNvSpPr/>
          <p:nvPr/>
        </p:nvSpPr>
        <p:spPr>
          <a:xfrm>
            <a:off x="2894329" y="2245360"/>
            <a:ext cx="143510" cy="0"/>
          </a:xfrm>
          <a:custGeom>
            <a:rect b="b" l="l" r="r" t="t"/>
            <a:pathLst>
              <a:path extrusionOk="0" h="120000" w="143510">
                <a:moveTo>
                  <a:pt x="0" y="0"/>
                </a:moveTo>
                <a:lnTo>
                  <a:pt x="143509"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8" name="Google Shape;1578;p46"/>
          <p:cNvSpPr/>
          <p:nvPr/>
        </p:nvSpPr>
        <p:spPr>
          <a:xfrm>
            <a:off x="2894329" y="2251710"/>
            <a:ext cx="143510" cy="0"/>
          </a:xfrm>
          <a:custGeom>
            <a:rect b="b" l="l" r="r" t="t"/>
            <a:pathLst>
              <a:path extrusionOk="0" h="120000" w="143510">
                <a:moveTo>
                  <a:pt x="0" y="0"/>
                </a:moveTo>
                <a:lnTo>
                  <a:pt x="14350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9" name="Google Shape;1579;p46"/>
          <p:cNvSpPr/>
          <p:nvPr/>
        </p:nvSpPr>
        <p:spPr>
          <a:xfrm>
            <a:off x="2894329" y="2259329"/>
            <a:ext cx="143510" cy="0"/>
          </a:xfrm>
          <a:custGeom>
            <a:rect b="b" l="l" r="r" t="t"/>
            <a:pathLst>
              <a:path extrusionOk="0" h="120000" w="143510">
                <a:moveTo>
                  <a:pt x="0" y="0"/>
                </a:moveTo>
                <a:lnTo>
                  <a:pt x="14350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p46"/>
          <p:cNvSpPr/>
          <p:nvPr/>
        </p:nvSpPr>
        <p:spPr>
          <a:xfrm>
            <a:off x="2894329" y="2266950"/>
            <a:ext cx="143510" cy="0"/>
          </a:xfrm>
          <a:custGeom>
            <a:rect b="b" l="l" r="r" t="t"/>
            <a:pathLst>
              <a:path extrusionOk="0" h="120000" w="143510">
                <a:moveTo>
                  <a:pt x="0" y="0"/>
                </a:moveTo>
                <a:lnTo>
                  <a:pt x="143509"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1" name="Google Shape;1581;p46"/>
          <p:cNvSpPr/>
          <p:nvPr/>
        </p:nvSpPr>
        <p:spPr>
          <a:xfrm>
            <a:off x="2894329" y="2273300"/>
            <a:ext cx="143510" cy="0"/>
          </a:xfrm>
          <a:custGeom>
            <a:rect b="b" l="l" r="r" t="t"/>
            <a:pathLst>
              <a:path extrusionOk="0" h="120000" w="143510">
                <a:moveTo>
                  <a:pt x="0" y="0"/>
                </a:moveTo>
                <a:lnTo>
                  <a:pt x="14350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2" name="Google Shape;1582;p46"/>
          <p:cNvSpPr/>
          <p:nvPr/>
        </p:nvSpPr>
        <p:spPr>
          <a:xfrm>
            <a:off x="2894329" y="2280920"/>
            <a:ext cx="143510" cy="0"/>
          </a:xfrm>
          <a:custGeom>
            <a:rect b="b" l="l" r="r" t="t"/>
            <a:pathLst>
              <a:path extrusionOk="0" h="120000" w="143510">
                <a:moveTo>
                  <a:pt x="0" y="0"/>
                </a:moveTo>
                <a:lnTo>
                  <a:pt x="14350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3" name="Google Shape;1583;p46"/>
          <p:cNvSpPr/>
          <p:nvPr/>
        </p:nvSpPr>
        <p:spPr>
          <a:xfrm>
            <a:off x="2894329" y="2284729"/>
            <a:ext cx="143510" cy="0"/>
          </a:xfrm>
          <a:custGeom>
            <a:rect b="b" l="l" r="r" t="t"/>
            <a:pathLst>
              <a:path extrusionOk="0" h="120000" w="143510">
                <a:moveTo>
                  <a:pt x="0" y="0"/>
                </a:moveTo>
                <a:lnTo>
                  <a:pt x="14350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4" name="Google Shape;1584;p46"/>
          <p:cNvSpPr/>
          <p:nvPr/>
        </p:nvSpPr>
        <p:spPr>
          <a:xfrm>
            <a:off x="2894329" y="1238250"/>
            <a:ext cx="143510" cy="1045210"/>
          </a:xfrm>
          <a:custGeom>
            <a:rect b="b" l="l" r="r" t="t"/>
            <a:pathLst>
              <a:path extrusionOk="0" h="1045210" w="143510">
                <a:moveTo>
                  <a:pt x="0" y="0"/>
                </a:moveTo>
                <a:lnTo>
                  <a:pt x="143509" y="0"/>
                </a:lnTo>
                <a:lnTo>
                  <a:pt x="143509" y="1045210"/>
                </a:lnTo>
                <a:lnTo>
                  <a:pt x="0" y="1045210"/>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5" name="Google Shape;1585;p46"/>
          <p:cNvSpPr/>
          <p:nvPr/>
        </p:nvSpPr>
        <p:spPr>
          <a:xfrm>
            <a:off x="3140710" y="1241425"/>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6" name="Google Shape;1586;p46"/>
          <p:cNvSpPr/>
          <p:nvPr/>
        </p:nvSpPr>
        <p:spPr>
          <a:xfrm>
            <a:off x="3140710" y="1248410"/>
            <a:ext cx="142240" cy="0"/>
          </a:xfrm>
          <a:custGeom>
            <a:rect b="b" l="l" r="r" t="t"/>
            <a:pathLst>
              <a:path extrusionOk="0" h="120000" w="142239">
                <a:moveTo>
                  <a:pt x="0" y="0"/>
                </a:moveTo>
                <a:lnTo>
                  <a:pt x="14223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7" name="Google Shape;1587;p46"/>
          <p:cNvSpPr/>
          <p:nvPr/>
        </p:nvSpPr>
        <p:spPr>
          <a:xfrm>
            <a:off x="3140710" y="1255394"/>
            <a:ext cx="142240" cy="0"/>
          </a:xfrm>
          <a:custGeom>
            <a:rect b="b" l="l" r="r" t="t"/>
            <a:pathLst>
              <a:path extrusionOk="0" h="120000" w="142239">
                <a:moveTo>
                  <a:pt x="0" y="0"/>
                </a:moveTo>
                <a:lnTo>
                  <a:pt x="142239"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8" name="Google Shape;1588;p46"/>
          <p:cNvSpPr/>
          <p:nvPr/>
        </p:nvSpPr>
        <p:spPr>
          <a:xfrm>
            <a:off x="3140710" y="1262380"/>
            <a:ext cx="142240" cy="0"/>
          </a:xfrm>
          <a:custGeom>
            <a:rect b="b" l="l" r="r" t="t"/>
            <a:pathLst>
              <a:path extrusionOk="0" h="120000" w="142239">
                <a:moveTo>
                  <a:pt x="0" y="0"/>
                </a:moveTo>
                <a:lnTo>
                  <a:pt x="1422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9" name="Google Shape;1589;p46"/>
          <p:cNvSpPr/>
          <p:nvPr/>
        </p:nvSpPr>
        <p:spPr>
          <a:xfrm>
            <a:off x="3140710" y="1270000"/>
            <a:ext cx="142240" cy="0"/>
          </a:xfrm>
          <a:custGeom>
            <a:rect b="b" l="l" r="r" t="t"/>
            <a:pathLst>
              <a:path extrusionOk="0" h="120000" w="142239">
                <a:moveTo>
                  <a:pt x="0" y="0"/>
                </a:moveTo>
                <a:lnTo>
                  <a:pt x="14223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0" name="Google Shape;1590;p46"/>
          <p:cNvSpPr/>
          <p:nvPr/>
        </p:nvSpPr>
        <p:spPr>
          <a:xfrm>
            <a:off x="3140710" y="1276985"/>
            <a:ext cx="142240" cy="0"/>
          </a:xfrm>
          <a:custGeom>
            <a:rect b="b" l="l" r="r" t="t"/>
            <a:pathLst>
              <a:path extrusionOk="0" h="120000" w="142239">
                <a:moveTo>
                  <a:pt x="0" y="0"/>
                </a:moveTo>
                <a:lnTo>
                  <a:pt x="14223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1" name="Google Shape;1591;p46"/>
          <p:cNvSpPr/>
          <p:nvPr/>
        </p:nvSpPr>
        <p:spPr>
          <a:xfrm>
            <a:off x="3140710" y="1283969"/>
            <a:ext cx="142240" cy="0"/>
          </a:xfrm>
          <a:custGeom>
            <a:rect b="b" l="l" r="r" t="t"/>
            <a:pathLst>
              <a:path extrusionOk="0" h="120000" w="142239">
                <a:moveTo>
                  <a:pt x="0" y="0"/>
                </a:moveTo>
                <a:lnTo>
                  <a:pt x="142239"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2" name="Google Shape;1592;p46"/>
          <p:cNvSpPr/>
          <p:nvPr/>
        </p:nvSpPr>
        <p:spPr>
          <a:xfrm>
            <a:off x="3140710" y="1291589"/>
            <a:ext cx="142240" cy="0"/>
          </a:xfrm>
          <a:custGeom>
            <a:rect b="b" l="l" r="r" t="t"/>
            <a:pathLst>
              <a:path extrusionOk="0" h="120000" w="142239">
                <a:moveTo>
                  <a:pt x="0" y="0"/>
                </a:moveTo>
                <a:lnTo>
                  <a:pt x="142239"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3" name="Google Shape;1593;p46"/>
          <p:cNvSpPr/>
          <p:nvPr/>
        </p:nvSpPr>
        <p:spPr>
          <a:xfrm>
            <a:off x="3140710" y="1298575"/>
            <a:ext cx="142240" cy="0"/>
          </a:xfrm>
          <a:custGeom>
            <a:rect b="b" l="l" r="r" t="t"/>
            <a:pathLst>
              <a:path extrusionOk="0" h="120000" w="142239">
                <a:moveTo>
                  <a:pt x="0" y="0"/>
                </a:moveTo>
                <a:lnTo>
                  <a:pt x="142239"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p46"/>
          <p:cNvSpPr/>
          <p:nvPr/>
        </p:nvSpPr>
        <p:spPr>
          <a:xfrm>
            <a:off x="3140710" y="1305560"/>
            <a:ext cx="142240" cy="0"/>
          </a:xfrm>
          <a:custGeom>
            <a:rect b="b" l="l" r="r" t="t"/>
            <a:pathLst>
              <a:path extrusionOk="0" h="120000" w="142239">
                <a:moveTo>
                  <a:pt x="0" y="0"/>
                </a:moveTo>
                <a:lnTo>
                  <a:pt x="14223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5" name="Google Shape;1595;p46"/>
          <p:cNvSpPr/>
          <p:nvPr/>
        </p:nvSpPr>
        <p:spPr>
          <a:xfrm>
            <a:off x="3140710" y="1313180"/>
            <a:ext cx="142240" cy="0"/>
          </a:xfrm>
          <a:custGeom>
            <a:rect b="b" l="l" r="r" t="t"/>
            <a:pathLst>
              <a:path extrusionOk="0" h="120000" w="142239">
                <a:moveTo>
                  <a:pt x="0" y="0"/>
                </a:moveTo>
                <a:lnTo>
                  <a:pt x="142239"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6" name="Google Shape;1596;p46"/>
          <p:cNvSpPr/>
          <p:nvPr/>
        </p:nvSpPr>
        <p:spPr>
          <a:xfrm>
            <a:off x="3140710" y="1320164"/>
            <a:ext cx="142240" cy="0"/>
          </a:xfrm>
          <a:custGeom>
            <a:rect b="b" l="l" r="r" t="t"/>
            <a:pathLst>
              <a:path extrusionOk="0" h="120000" w="142239">
                <a:moveTo>
                  <a:pt x="0" y="0"/>
                </a:moveTo>
                <a:lnTo>
                  <a:pt x="142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7" name="Google Shape;1597;p46"/>
          <p:cNvSpPr/>
          <p:nvPr/>
        </p:nvSpPr>
        <p:spPr>
          <a:xfrm>
            <a:off x="3140710" y="1327150"/>
            <a:ext cx="142240" cy="0"/>
          </a:xfrm>
          <a:custGeom>
            <a:rect b="b" l="l" r="r" t="t"/>
            <a:pathLst>
              <a:path extrusionOk="0" h="120000" w="142239">
                <a:moveTo>
                  <a:pt x="0" y="0"/>
                </a:moveTo>
                <a:lnTo>
                  <a:pt x="14223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8" name="Google Shape;1598;p46"/>
          <p:cNvSpPr/>
          <p:nvPr/>
        </p:nvSpPr>
        <p:spPr>
          <a:xfrm>
            <a:off x="3140710" y="1334769"/>
            <a:ext cx="142240" cy="0"/>
          </a:xfrm>
          <a:custGeom>
            <a:rect b="b" l="l" r="r" t="t"/>
            <a:pathLst>
              <a:path extrusionOk="0" h="120000" w="142239">
                <a:moveTo>
                  <a:pt x="0" y="0"/>
                </a:moveTo>
                <a:lnTo>
                  <a:pt x="142239"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9" name="Google Shape;1599;p46"/>
          <p:cNvSpPr/>
          <p:nvPr/>
        </p:nvSpPr>
        <p:spPr>
          <a:xfrm>
            <a:off x="3140710" y="1341755"/>
            <a:ext cx="142240" cy="0"/>
          </a:xfrm>
          <a:custGeom>
            <a:rect b="b" l="l" r="r" t="t"/>
            <a:pathLst>
              <a:path extrusionOk="0" h="120000" w="142239">
                <a:moveTo>
                  <a:pt x="0" y="0"/>
                </a:moveTo>
                <a:lnTo>
                  <a:pt x="142239"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0" name="Google Shape;1600;p46"/>
          <p:cNvSpPr/>
          <p:nvPr/>
        </p:nvSpPr>
        <p:spPr>
          <a:xfrm>
            <a:off x="3140710" y="1349375"/>
            <a:ext cx="142240" cy="0"/>
          </a:xfrm>
          <a:custGeom>
            <a:rect b="b" l="l" r="r" t="t"/>
            <a:pathLst>
              <a:path extrusionOk="0" h="120000" w="142239">
                <a:moveTo>
                  <a:pt x="0" y="0"/>
                </a:moveTo>
                <a:lnTo>
                  <a:pt x="14223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1" name="Google Shape;1601;p46"/>
          <p:cNvSpPr/>
          <p:nvPr/>
        </p:nvSpPr>
        <p:spPr>
          <a:xfrm>
            <a:off x="3140710" y="1356360"/>
            <a:ext cx="142240" cy="0"/>
          </a:xfrm>
          <a:custGeom>
            <a:rect b="b" l="l" r="r" t="t"/>
            <a:pathLst>
              <a:path extrusionOk="0" h="120000" w="142239">
                <a:moveTo>
                  <a:pt x="0" y="0"/>
                </a:moveTo>
                <a:lnTo>
                  <a:pt x="142239"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2" name="Google Shape;1602;p46"/>
          <p:cNvSpPr/>
          <p:nvPr/>
        </p:nvSpPr>
        <p:spPr>
          <a:xfrm>
            <a:off x="3140710" y="1363980"/>
            <a:ext cx="142240" cy="0"/>
          </a:xfrm>
          <a:custGeom>
            <a:rect b="b" l="l" r="r" t="t"/>
            <a:pathLst>
              <a:path extrusionOk="0" h="120000" w="142239">
                <a:moveTo>
                  <a:pt x="0" y="0"/>
                </a:moveTo>
                <a:lnTo>
                  <a:pt x="142239"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3" name="Google Shape;1603;p46"/>
          <p:cNvSpPr/>
          <p:nvPr/>
        </p:nvSpPr>
        <p:spPr>
          <a:xfrm>
            <a:off x="3140710" y="1370964"/>
            <a:ext cx="142240" cy="0"/>
          </a:xfrm>
          <a:custGeom>
            <a:rect b="b" l="l" r="r" t="t"/>
            <a:pathLst>
              <a:path extrusionOk="0" h="120000" w="142239">
                <a:moveTo>
                  <a:pt x="0" y="0"/>
                </a:moveTo>
                <a:lnTo>
                  <a:pt x="142239"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4" name="Google Shape;1604;p46"/>
          <p:cNvSpPr/>
          <p:nvPr/>
        </p:nvSpPr>
        <p:spPr>
          <a:xfrm>
            <a:off x="3140710" y="1377950"/>
            <a:ext cx="142240" cy="0"/>
          </a:xfrm>
          <a:custGeom>
            <a:rect b="b" l="l" r="r" t="t"/>
            <a:pathLst>
              <a:path extrusionOk="0" h="120000" w="142239">
                <a:moveTo>
                  <a:pt x="0" y="0"/>
                </a:moveTo>
                <a:lnTo>
                  <a:pt x="142239" y="0"/>
                </a:lnTo>
              </a:path>
            </a:pathLst>
          </a:custGeom>
          <a:noFill/>
          <a:ln cap="flat" cmpd="sng" w="9525">
            <a:solidFill>
              <a:srgbClr val="2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5" name="Google Shape;1605;p46"/>
          <p:cNvSpPr/>
          <p:nvPr/>
        </p:nvSpPr>
        <p:spPr>
          <a:xfrm>
            <a:off x="3140710" y="1385569"/>
            <a:ext cx="142240" cy="0"/>
          </a:xfrm>
          <a:custGeom>
            <a:rect b="b" l="l" r="r" t="t"/>
            <a:pathLst>
              <a:path extrusionOk="0" h="120000" w="142239">
                <a:moveTo>
                  <a:pt x="0" y="0"/>
                </a:moveTo>
                <a:lnTo>
                  <a:pt x="142239"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6" name="Google Shape;1606;p46"/>
          <p:cNvSpPr/>
          <p:nvPr/>
        </p:nvSpPr>
        <p:spPr>
          <a:xfrm>
            <a:off x="3140710" y="1392555"/>
            <a:ext cx="142240" cy="0"/>
          </a:xfrm>
          <a:custGeom>
            <a:rect b="b" l="l" r="r" t="t"/>
            <a:pathLst>
              <a:path extrusionOk="0" h="120000" w="142239">
                <a:moveTo>
                  <a:pt x="0" y="0"/>
                </a:moveTo>
                <a:lnTo>
                  <a:pt x="142239"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7" name="Google Shape;1607;p46"/>
          <p:cNvSpPr/>
          <p:nvPr/>
        </p:nvSpPr>
        <p:spPr>
          <a:xfrm>
            <a:off x="3140710" y="1399539"/>
            <a:ext cx="142240" cy="0"/>
          </a:xfrm>
          <a:custGeom>
            <a:rect b="b" l="l" r="r" t="t"/>
            <a:pathLst>
              <a:path extrusionOk="0" h="120000" w="142239">
                <a:moveTo>
                  <a:pt x="0" y="0"/>
                </a:moveTo>
                <a:lnTo>
                  <a:pt x="142239"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8" name="Google Shape;1608;p46"/>
          <p:cNvSpPr/>
          <p:nvPr/>
        </p:nvSpPr>
        <p:spPr>
          <a:xfrm>
            <a:off x="3140710" y="1407160"/>
            <a:ext cx="142240" cy="0"/>
          </a:xfrm>
          <a:custGeom>
            <a:rect b="b" l="l" r="r" t="t"/>
            <a:pathLst>
              <a:path extrusionOk="0" h="120000" w="142239">
                <a:moveTo>
                  <a:pt x="0" y="0"/>
                </a:moveTo>
                <a:lnTo>
                  <a:pt x="14223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9" name="Google Shape;1609;p46"/>
          <p:cNvSpPr/>
          <p:nvPr/>
        </p:nvSpPr>
        <p:spPr>
          <a:xfrm>
            <a:off x="3140710" y="1414144"/>
            <a:ext cx="142240" cy="0"/>
          </a:xfrm>
          <a:custGeom>
            <a:rect b="b" l="l" r="r" t="t"/>
            <a:pathLst>
              <a:path extrusionOk="0" h="120000" w="142239">
                <a:moveTo>
                  <a:pt x="0" y="0"/>
                </a:moveTo>
                <a:lnTo>
                  <a:pt x="14223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0" name="Google Shape;1610;p46"/>
          <p:cNvSpPr/>
          <p:nvPr/>
        </p:nvSpPr>
        <p:spPr>
          <a:xfrm>
            <a:off x="3140710" y="1421130"/>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p46"/>
          <p:cNvSpPr/>
          <p:nvPr/>
        </p:nvSpPr>
        <p:spPr>
          <a:xfrm>
            <a:off x="3140710" y="1428750"/>
            <a:ext cx="142240" cy="0"/>
          </a:xfrm>
          <a:custGeom>
            <a:rect b="b" l="l" r="r" t="t"/>
            <a:pathLst>
              <a:path extrusionOk="0" h="120000" w="142239">
                <a:moveTo>
                  <a:pt x="0" y="0"/>
                </a:moveTo>
                <a:lnTo>
                  <a:pt x="142239"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2" name="Google Shape;1612;p46"/>
          <p:cNvSpPr/>
          <p:nvPr/>
        </p:nvSpPr>
        <p:spPr>
          <a:xfrm>
            <a:off x="3140710" y="1435735"/>
            <a:ext cx="142240" cy="0"/>
          </a:xfrm>
          <a:custGeom>
            <a:rect b="b" l="l" r="r" t="t"/>
            <a:pathLst>
              <a:path extrusionOk="0" h="120000" w="142239">
                <a:moveTo>
                  <a:pt x="0" y="0"/>
                </a:moveTo>
                <a:lnTo>
                  <a:pt x="142239"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3" name="Google Shape;1613;p46"/>
          <p:cNvSpPr/>
          <p:nvPr/>
        </p:nvSpPr>
        <p:spPr>
          <a:xfrm>
            <a:off x="3140710" y="1443355"/>
            <a:ext cx="142240" cy="0"/>
          </a:xfrm>
          <a:custGeom>
            <a:rect b="b" l="l" r="r" t="t"/>
            <a:pathLst>
              <a:path extrusionOk="0" h="120000" w="142239">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4" name="Google Shape;1614;p46"/>
          <p:cNvSpPr/>
          <p:nvPr/>
        </p:nvSpPr>
        <p:spPr>
          <a:xfrm>
            <a:off x="3140710" y="1450339"/>
            <a:ext cx="142240" cy="0"/>
          </a:xfrm>
          <a:custGeom>
            <a:rect b="b" l="l" r="r" t="t"/>
            <a:pathLst>
              <a:path extrusionOk="0" h="120000" w="142239">
                <a:moveTo>
                  <a:pt x="0" y="0"/>
                </a:moveTo>
                <a:lnTo>
                  <a:pt x="142239"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5" name="Google Shape;1615;p46"/>
          <p:cNvSpPr/>
          <p:nvPr/>
        </p:nvSpPr>
        <p:spPr>
          <a:xfrm>
            <a:off x="3140710" y="1457960"/>
            <a:ext cx="142240" cy="0"/>
          </a:xfrm>
          <a:custGeom>
            <a:rect b="b" l="l" r="r" t="t"/>
            <a:pathLst>
              <a:path extrusionOk="0" h="120000" w="142239">
                <a:moveTo>
                  <a:pt x="0" y="0"/>
                </a:moveTo>
                <a:lnTo>
                  <a:pt x="14223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6" name="Google Shape;1616;p46"/>
          <p:cNvSpPr/>
          <p:nvPr/>
        </p:nvSpPr>
        <p:spPr>
          <a:xfrm>
            <a:off x="3140710" y="1464944"/>
            <a:ext cx="142240" cy="0"/>
          </a:xfrm>
          <a:custGeom>
            <a:rect b="b" l="l" r="r" t="t"/>
            <a:pathLst>
              <a:path extrusionOk="0" h="120000" w="142239">
                <a:moveTo>
                  <a:pt x="0" y="0"/>
                </a:moveTo>
                <a:lnTo>
                  <a:pt x="142239"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7" name="Google Shape;1617;p46"/>
          <p:cNvSpPr/>
          <p:nvPr/>
        </p:nvSpPr>
        <p:spPr>
          <a:xfrm>
            <a:off x="3140710" y="1471930"/>
            <a:ext cx="142240" cy="0"/>
          </a:xfrm>
          <a:custGeom>
            <a:rect b="b" l="l" r="r" t="t"/>
            <a:pathLst>
              <a:path extrusionOk="0" h="120000" w="142239">
                <a:moveTo>
                  <a:pt x="0" y="0"/>
                </a:moveTo>
                <a:lnTo>
                  <a:pt x="142239"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8" name="Google Shape;1618;p46"/>
          <p:cNvSpPr/>
          <p:nvPr/>
        </p:nvSpPr>
        <p:spPr>
          <a:xfrm>
            <a:off x="3140710" y="1478914"/>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9" name="Google Shape;1619;p46"/>
          <p:cNvSpPr/>
          <p:nvPr/>
        </p:nvSpPr>
        <p:spPr>
          <a:xfrm>
            <a:off x="3140710" y="1482089"/>
            <a:ext cx="142240" cy="0"/>
          </a:xfrm>
          <a:custGeom>
            <a:rect b="b" l="l" r="r" t="t"/>
            <a:pathLst>
              <a:path extrusionOk="0" h="120000" w="142239">
                <a:moveTo>
                  <a:pt x="0" y="0"/>
                </a:moveTo>
                <a:lnTo>
                  <a:pt x="14223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0" name="Google Shape;1620;p46"/>
          <p:cNvSpPr/>
          <p:nvPr/>
        </p:nvSpPr>
        <p:spPr>
          <a:xfrm>
            <a:off x="3140710" y="1512569"/>
            <a:ext cx="142240" cy="0"/>
          </a:xfrm>
          <a:custGeom>
            <a:rect b="b" l="l" r="r" t="t"/>
            <a:pathLst>
              <a:path extrusionOk="0" h="120000" w="142239">
                <a:moveTo>
                  <a:pt x="0" y="0"/>
                </a:moveTo>
                <a:lnTo>
                  <a:pt x="142239"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1" name="Google Shape;1621;p46"/>
          <p:cNvSpPr/>
          <p:nvPr/>
        </p:nvSpPr>
        <p:spPr>
          <a:xfrm>
            <a:off x="3140710" y="1515744"/>
            <a:ext cx="142240" cy="0"/>
          </a:xfrm>
          <a:custGeom>
            <a:rect b="b" l="l" r="r" t="t"/>
            <a:pathLst>
              <a:path extrusionOk="0" h="120000" w="142239">
                <a:moveTo>
                  <a:pt x="0" y="0"/>
                </a:moveTo>
                <a:lnTo>
                  <a:pt x="142239"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2" name="Google Shape;1622;p46"/>
          <p:cNvSpPr/>
          <p:nvPr/>
        </p:nvSpPr>
        <p:spPr>
          <a:xfrm>
            <a:off x="3140710" y="1522730"/>
            <a:ext cx="142240" cy="0"/>
          </a:xfrm>
          <a:custGeom>
            <a:rect b="b" l="l" r="r" t="t"/>
            <a:pathLst>
              <a:path extrusionOk="0" h="120000" w="142239">
                <a:moveTo>
                  <a:pt x="0" y="0"/>
                </a:moveTo>
                <a:lnTo>
                  <a:pt x="14223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3" name="Google Shape;1623;p46"/>
          <p:cNvSpPr/>
          <p:nvPr/>
        </p:nvSpPr>
        <p:spPr>
          <a:xfrm>
            <a:off x="3140710" y="1529714"/>
            <a:ext cx="142240" cy="0"/>
          </a:xfrm>
          <a:custGeom>
            <a:rect b="b" l="l" r="r" t="t"/>
            <a:pathLst>
              <a:path extrusionOk="0" h="120000" w="142239">
                <a:moveTo>
                  <a:pt x="0" y="0"/>
                </a:moveTo>
                <a:lnTo>
                  <a:pt x="142239"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4" name="Google Shape;1624;p46"/>
          <p:cNvSpPr/>
          <p:nvPr/>
        </p:nvSpPr>
        <p:spPr>
          <a:xfrm>
            <a:off x="3140710" y="1536700"/>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5" name="Google Shape;1625;p46"/>
          <p:cNvSpPr/>
          <p:nvPr/>
        </p:nvSpPr>
        <p:spPr>
          <a:xfrm>
            <a:off x="3140710" y="1544319"/>
            <a:ext cx="142240" cy="0"/>
          </a:xfrm>
          <a:custGeom>
            <a:rect b="b" l="l" r="r" t="t"/>
            <a:pathLst>
              <a:path extrusionOk="0" h="120000" w="142239">
                <a:moveTo>
                  <a:pt x="0" y="0"/>
                </a:moveTo>
                <a:lnTo>
                  <a:pt x="142239"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6" name="Google Shape;1626;p46"/>
          <p:cNvSpPr/>
          <p:nvPr/>
        </p:nvSpPr>
        <p:spPr>
          <a:xfrm>
            <a:off x="3140710" y="1551305"/>
            <a:ext cx="142240" cy="0"/>
          </a:xfrm>
          <a:custGeom>
            <a:rect b="b" l="l" r="r" t="t"/>
            <a:pathLst>
              <a:path extrusionOk="0" h="120000" w="142239">
                <a:moveTo>
                  <a:pt x="0" y="0"/>
                </a:moveTo>
                <a:lnTo>
                  <a:pt x="14223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7" name="Google Shape;1627;p46"/>
          <p:cNvSpPr/>
          <p:nvPr/>
        </p:nvSpPr>
        <p:spPr>
          <a:xfrm>
            <a:off x="3140710" y="1558925"/>
            <a:ext cx="142240" cy="0"/>
          </a:xfrm>
          <a:custGeom>
            <a:rect b="b" l="l" r="r" t="t"/>
            <a:pathLst>
              <a:path extrusionOk="0" h="120000" w="142239">
                <a:moveTo>
                  <a:pt x="0" y="0"/>
                </a:moveTo>
                <a:lnTo>
                  <a:pt x="142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8" name="Google Shape;1628;p46"/>
          <p:cNvSpPr/>
          <p:nvPr/>
        </p:nvSpPr>
        <p:spPr>
          <a:xfrm>
            <a:off x="3140710" y="1565910"/>
            <a:ext cx="142240" cy="0"/>
          </a:xfrm>
          <a:custGeom>
            <a:rect b="b" l="l" r="r" t="t"/>
            <a:pathLst>
              <a:path extrusionOk="0" h="120000" w="142239">
                <a:moveTo>
                  <a:pt x="0" y="0"/>
                </a:moveTo>
                <a:lnTo>
                  <a:pt x="14223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9" name="Google Shape;1629;p46"/>
          <p:cNvSpPr/>
          <p:nvPr/>
        </p:nvSpPr>
        <p:spPr>
          <a:xfrm>
            <a:off x="3140710" y="1573530"/>
            <a:ext cx="142240" cy="0"/>
          </a:xfrm>
          <a:custGeom>
            <a:rect b="b" l="l" r="r" t="t"/>
            <a:pathLst>
              <a:path extrusionOk="0" h="120000" w="142239">
                <a:moveTo>
                  <a:pt x="0" y="0"/>
                </a:moveTo>
                <a:lnTo>
                  <a:pt x="142239"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0" name="Google Shape;1630;p46"/>
          <p:cNvSpPr/>
          <p:nvPr/>
        </p:nvSpPr>
        <p:spPr>
          <a:xfrm>
            <a:off x="3140710" y="1580514"/>
            <a:ext cx="142240" cy="0"/>
          </a:xfrm>
          <a:custGeom>
            <a:rect b="b" l="l" r="r" t="t"/>
            <a:pathLst>
              <a:path extrusionOk="0" h="120000" w="142239">
                <a:moveTo>
                  <a:pt x="0" y="0"/>
                </a:moveTo>
                <a:lnTo>
                  <a:pt x="14223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1" name="Google Shape;1631;p46"/>
          <p:cNvSpPr/>
          <p:nvPr/>
        </p:nvSpPr>
        <p:spPr>
          <a:xfrm>
            <a:off x="3140710" y="1587500"/>
            <a:ext cx="142240" cy="0"/>
          </a:xfrm>
          <a:custGeom>
            <a:rect b="b" l="l" r="r" t="t"/>
            <a:pathLst>
              <a:path extrusionOk="0" h="120000" w="142239">
                <a:moveTo>
                  <a:pt x="0" y="0"/>
                </a:moveTo>
                <a:lnTo>
                  <a:pt x="14223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2" name="Google Shape;1632;p46"/>
          <p:cNvSpPr/>
          <p:nvPr/>
        </p:nvSpPr>
        <p:spPr>
          <a:xfrm>
            <a:off x="3140710" y="1595119"/>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3" name="Google Shape;1633;p46"/>
          <p:cNvSpPr/>
          <p:nvPr/>
        </p:nvSpPr>
        <p:spPr>
          <a:xfrm>
            <a:off x="3140710" y="1602105"/>
            <a:ext cx="142240" cy="0"/>
          </a:xfrm>
          <a:custGeom>
            <a:rect b="b" l="l" r="r" t="t"/>
            <a:pathLst>
              <a:path extrusionOk="0" h="120000" w="142239">
                <a:moveTo>
                  <a:pt x="0" y="0"/>
                </a:moveTo>
                <a:lnTo>
                  <a:pt x="14223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4" name="Google Shape;1634;p46"/>
          <p:cNvSpPr/>
          <p:nvPr/>
        </p:nvSpPr>
        <p:spPr>
          <a:xfrm>
            <a:off x="3140710" y="1609089"/>
            <a:ext cx="142240" cy="0"/>
          </a:xfrm>
          <a:custGeom>
            <a:rect b="b" l="l" r="r" t="t"/>
            <a:pathLst>
              <a:path extrusionOk="0" h="120000" w="142239">
                <a:moveTo>
                  <a:pt x="0" y="0"/>
                </a:moveTo>
                <a:lnTo>
                  <a:pt x="14223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5" name="Google Shape;1635;p46"/>
          <p:cNvSpPr/>
          <p:nvPr/>
        </p:nvSpPr>
        <p:spPr>
          <a:xfrm>
            <a:off x="3140710" y="1616710"/>
            <a:ext cx="142240" cy="0"/>
          </a:xfrm>
          <a:custGeom>
            <a:rect b="b" l="l" r="r" t="t"/>
            <a:pathLst>
              <a:path extrusionOk="0" h="120000" w="142239">
                <a:moveTo>
                  <a:pt x="0" y="0"/>
                </a:moveTo>
                <a:lnTo>
                  <a:pt x="14223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6" name="Google Shape;1636;p46"/>
          <p:cNvSpPr/>
          <p:nvPr/>
        </p:nvSpPr>
        <p:spPr>
          <a:xfrm>
            <a:off x="3140710" y="1623694"/>
            <a:ext cx="142240" cy="0"/>
          </a:xfrm>
          <a:custGeom>
            <a:rect b="b" l="l" r="r" t="t"/>
            <a:pathLst>
              <a:path extrusionOk="0" h="120000" w="142239">
                <a:moveTo>
                  <a:pt x="0" y="0"/>
                </a:moveTo>
                <a:lnTo>
                  <a:pt x="14223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7" name="Google Shape;1637;p46"/>
          <p:cNvSpPr/>
          <p:nvPr/>
        </p:nvSpPr>
        <p:spPr>
          <a:xfrm>
            <a:off x="3140710" y="1630679"/>
            <a:ext cx="142240" cy="0"/>
          </a:xfrm>
          <a:custGeom>
            <a:rect b="b" l="l" r="r" t="t"/>
            <a:pathLst>
              <a:path extrusionOk="0" h="120000" w="142239">
                <a:moveTo>
                  <a:pt x="0" y="0"/>
                </a:moveTo>
                <a:lnTo>
                  <a:pt x="14223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8" name="Google Shape;1638;p46"/>
          <p:cNvSpPr/>
          <p:nvPr/>
        </p:nvSpPr>
        <p:spPr>
          <a:xfrm>
            <a:off x="3140710" y="1638300"/>
            <a:ext cx="142240" cy="0"/>
          </a:xfrm>
          <a:custGeom>
            <a:rect b="b" l="l" r="r" t="t"/>
            <a:pathLst>
              <a:path extrusionOk="0" h="120000" w="142239">
                <a:moveTo>
                  <a:pt x="0" y="0"/>
                </a:moveTo>
                <a:lnTo>
                  <a:pt x="142239"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9" name="Google Shape;1639;p46"/>
          <p:cNvSpPr/>
          <p:nvPr/>
        </p:nvSpPr>
        <p:spPr>
          <a:xfrm>
            <a:off x="3140710" y="1645285"/>
            <a:ext cx="142240" cy="0"/>
          </a:xfrm>
          <a:custGeom>
            <a:rect b="b" l="l" r="r" t="t"/>
            <a:pathLst>
              <a:path extrusionOk="0" h="120000" w="142239">
                <a:moveTo>
                  <a:pt x="0" y="0"/>
                </a:moveTo>
                <a:lnTo>
                  <a:pt x="14223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0" name="Google Shape;1640;p46"/>
          <p:cNvSpPr/>
          <p:nvPr/>
        </p:nvSpPr>
        <p:spPr>
          <a:xfrm>
            <a:off x="3140710" y="1652270"/>
            <a:ext cx="142240" cy="0"/>
          </a:xfrm>
          <a:custGeom>
            <a:rect b="b" l="l" r="r" t="t"/>
            <a:pathLst>
              <a:path extrusionOk="0" h="120000" w="142239">
                <a:moveTo>
                  <a:pt x="0" y="0"/>
                </a:moveTo>
                <a:lnTo>
                  <a:pt x="142239"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1" name="Google Shape;1641;p46"/>
          <p:cNvSpPr/>
          <p:nvPr/>
        </p:nvSpPr>
        <p:spPr>
          <a:xfrm>
            <a:off x="3140710" y="1659889"/>
            <a:ext cx="142240" cy="0"/>
          </a:xfrm>
          <a:custGeom>
            <a:rect b="b" l="l" r="r" t="t"/>
            <a:pathLst>
              <a:path extrusionOk="0" h="120000" w="142239">
                <a:moveTo>
                  <a:pt x="0" y="0"/>
                </a:moveTo>
                <a:lnTo>
                  <a:pt x="14223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p46"/>
          <p:cNvSpPr/>
          <p:nvPr/>
        </p:nvSpPr>
        <p:spPr>
          <a:xfrm>
            <a:off x="3140710" y="1667510"/>
            <a:ext cx="142240" cy="0"/>
          </a:xfrm>
          <a:custGeom>
            <a:rect b="b" l="l" r="r" t="t"/>
            <a:pathLst>
              <a:path extrusionOk="0" h="120000" w="142239">
                <a:moveTo>
                  <a:pt x="0" y="0"/>
                </a:moveTo>
                <a:lnTo>
                  <a:pt x="142239"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3" name="Google Shape;1643;p46"/>
          <p:cNvSpPr/>
          <p:nvPr/>
        </p:nvSpPr>
        <p:spPr>
          <a:xfrm>
            <a:off x="3140710" y="1674495"/>
            <a:ext cx="142240" cy="0"/>
          </a:xfrm>
          <a:custGeom>
            <a:rect b="b" l="l" r="r" t="t"/>
            <a:pathLst>
              <a:path extrusionOk="0" h="120000" w="142239">
                <a:moveTo>
                  <a:pt x="0" y="0"/>
                </a:moveTo>
                <a:lnTo>
                  <a:pt x="14223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4" name="Google Shape;1644;p46"/>
          <p:cNvSpPr/>
          <p:nvPr/>
        </p:nvSpPr>
        <p:spPr>
          <a:xfrm>
            <a:off x="3140710" y="1681479"/>
            <a:ext cx="142240" cy="0"/>
          </a:xfrm>
          <a:custGeom>
            <a:rect b="b" l="l" r="r" t="t"/>
            <a:pathLst>
              <a:path extrusionOk="0" h="120000" w="142239">
                <a:moveTo>
                  <a:pt x="0" y="0"/>
                </a:moveTo>
                <a:lnTo>
                  <a:pt x="14223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5" name="Google Shape;1645;p46"/>
          <p:cNvSpPr/>
          <p:nvPr/>
        </p:nvSpPr>
        <p:spPr>
          <a:xfrm>
            <a:off x="3140710" y="1689100"/>
            <a:ext cx="142240" cy="0"/>
          </a:xfrm>
          <a:custGeom>
            <a:rect b="b" l="l" r="r" t="t"/>
            <a:pathLst>
              <a:path extrusionOk="0" h="120000" w="142239">
                <a:moveTo>
                  <a:pt x="0" y="0"/>
                </a:moveTo>
                <a:lnTo>
                  <a:pt x="14223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46"/>
          <p:cNvSpPr/>
          <p:nvPr/>
        </p:nvSpPr>
        <p:spPr>
          <a:xfrm>
            <a:off x="3140710" y="1696085"/>
            <a:ext cx="142240" cy="0"/>
          </a:xfrm>
          <a:custGeom>
            <a:rect b="b" l="l" r="r" t="t"/>
            <a:pathLst>
              <a:path extrusionOk="0" h="120000" w="142239">
                <a:moveTo>
                  <a:pt x="0" y="0"/>
                </a:moveTo>
                <a:lnTo>
                  <a:pt x="14223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46"/>
          <p:cNvSpPr/>
          <p:nvPr/>
        </p:nvSpPr>
        <p:spPr>
          <a:xfrm>
            <a:off x="3140710" y="1703070"/>
            <a:ext cx="142240" cy="0"/>
          </a:xfrm>
          <a:custGeom>
            <a:rect b="b" l="l" r="r" t="t"/>
            <a:pathLst>
              <a:path extrusionOk="0" h="120000" w="142239">
                <a:moveTo>
                  <a:pt x="0" y="0"/>
                </a:moveTo>
                <a:lnTo>
                  <a:pt x="14223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8" name="Google Shape;1648;p46"/>
          <p:cNvSpPr/>
          <p:nvPr/>
        </p:nvSpPr>
        <p:spPr>
          <a:xfrm>
            <a:off x="3140710" y="1710689"/>
            <a:ext cx="142240" cy="0"/>
          </a:xfrm>
          <a:custGeom>
            <a:rect b="b" l="l" r="r" t="t"/>
            <a:pathLst>
              <a:path extrusionOk="0" h="120000" w="142239">
                <a:moveTo>
                  <a:pt x="0" y="0"/>
                </a:moveTo>
                <a:lnTo>
                  <a:pt x="1422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46"/>
          <p:cNvSpPr/>
          <p:nvPr/>
        </p:nvSpPr>
        <p:spPr>
          <a:xfrm>
            <a:off x="3140710" y="1717675"/>
            <a:ext cx="142240" cy="0"/>
          </a:xfrm>
          <a:custGeom>
            <a:rect b="b" l="l" r="r" t="t"/>
            <a:pathLst>
              <a:path extrusionOk="0" h="120000" w="142239">
                <a:moveTo>
                  <a:pt x="0" y="0"/>
                </a:moveTo>
                <a:lnTo>
                  <a:pt x="142239"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46"/>
          <p:cNvSpPr/>
          <p:nvPr/>
        </p:nvSpPr>
        <p:spPr>
          <a:xfrm>
            <a:off x="3140710" y="1724660"/>
            <a:ext cx="142240" cy="0"/>
          </a:xfrm>
          <a:custGeom>
            <a:rect b="b" l="l" r="r" t="t"/>
            <a:pathLst>
              <a:path extrusionOk="0" h="120000" w="142239">
                <a:moveTo>
                  <a:pt x="0" y="0"/>
                </a:moveTo>
                <a:lnTo>
                  <a:pt x="14223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46"/>
          <p:cNvSpPr/>
          <p:nvPr/>
        </p:nvSpPr>
        <p:spPr>
          <a:xfrm>
            <a:off x="3140710" y="1732279"/>
            <a:ext cx="142240" cy="0"/>
          </a:xfrm>
          <a:custGeom>
            <a:rect b="b" l="l" r="r" t="t"/>
            <a:pathLst>
              <a:path extrusionOk="0" h="120000" w="142239">
                <a:moveTo>
                  <a:pt x="0" y="0"/>
                </a:moveTo>
                <a:lnTo>
                  <a:pt x="14223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46"/>
          <p:cNvSpPr/>
          <p:nvPr/>
        </p:nvSpPr>
        <p:spPr>
          <a:xfrm>
            <a:off x="3140710" y="1739264"/>
            <a:ext cx="142240" cy="0"/>
          </a:xfrm>
          <a:custGeom>
            <a:rect b="b" l="l" r="r" t="t"/>
            <a:pathLst>
              <a:path extrusionOk="0" h="120000" w="142239">
                <a:moveTo>
                  <a:pt x="0" y="0"/>
                </a:moveTo>
                <a:lnTo>
                  <a:pt x="14223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46"/>
          <p:cNvSpPr/>
          <p:nvPr/>
        </p:nvSpPr>
        <p:spPr>
          <a:xfrm>
            <a:off x="3140710" y="1746250"/>
            <a:ext cx="142240" cy="0"/>
          </a:xfrm>
          <a:custGeom>
            <a:rect b="b" l="l" r="r" t="t"/>
            <a:pathLst>
              <a:path extrusionOk="0" h="120000" w="142239">
                <a:moveTo>
                  <a:pt x="0" y="0"/>
                </a:moveTo>
                <a:lnTo>
                  <a:pt x="14223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46"/>
          <p:cNvSpPr/>
          <p:nvPr/>
        </p:nvSpPr>
        <p:spPr>
          <a:xfrm>
            <a:off x="3140710" y="1753870"/>
            <a:ext cx="142240" cy="0"/>
          </a:xfrm>
          <a:custGeom>
            <a:rect b="b" l="l" r="r" t="t"/>
            <a:pathLst>
              <a:path extrusionOk="0" h="120000" w="142239">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5" name="Google Shape;1655;p46"/>
          <p:cNvSpPr/>
          <p:nvPr/>
        </p:nvSpPr>
        <p:spPr>
          <a:xfrm>
            <a:off x="3140710" y="1760854"/>
            <a:ext cx="142240" cy="0"/>
          </a:xfrm>
          <a:custGeom>
            <a:rect b="b" l="l" r="r" t="t"/>
            <a:pathLst>
              <a:path extrusionOk="0" h="120000" w="142239">
                <a:moveTo>
                  <a:pt x="0" y="0"/>
                </a:moveTo>
                <a:lnTo>
                  <a:pt x="14223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6" name="Google Shape;1656;p46"/>
          <p:cNvSpPr/>
          <p:nvPr/>
        </p:nvSpPr>
        <p:spPr>
          <a:xfrm>
            <a:off x="3140710" y="1767839"/>
            <a:ext cx="142240" cy="0"/>
          </a:xfrm>
          <a:custGeom>
            <a:rect b="b" l="l" r="r" t="t"/>
            <a:pathLst>
              <a:path extrusionOk="0" h="120000" w="142239">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7" name="Google Shape;1657;p46"/>
          <p:cNvSpPr/>
          <p:nvPr/>
        </p:nvSpPr>
        <p:spPr>
          <a:xfrm>
            <a:off x="3140710" y="1775460"/>
            <a:ext cx="142240" cy="0"/>
          </a:xfrm>
          <a:custGeom>
            <a:rect b="b" l="l" r="r" t="t"/>
            <a:pathLst>
              <a:path extrusionOk="0" h="120000" w="142239">
                <a:moveTo>
                  <a:pt x="0" y="0"/>
                </a:moveTo>
                <a:lnTo>
                  <a:pt x="142239"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8" name="Google Shape;1658;p46"/>
          <p:cNvSpPr/>
          <p:nvPr/>
        </p:nvSpPr>
        <p:spPr>
          <a:xfrm>
            <a:off x="3140710" y="1783079"/>
            <a:ext cx="142240" cy="0"/>
          </a:xfrm>
          <a:custGeom>
            <a:rect b="b" l="l" r="r" t="t"/>
            <a:pathLst>
              <a:path extrusionOk="0" h="120000" w="142239">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9" name="Google Shape;1659;p46"/>
          <p:cNvSpPr/>
          <p:nvPr/>
        </p:nvSpPr>
        <p:spPr>
          <a:xfrm>
            <a:off x="3140710" y="1790064"/>
            <a:ext cx="142240" cy="0"/>
          </a:xfrm>
          <a:custGeom>
            <a:rect b="b" l="l" r="r" t="t"/>
            <a:pathLst>
              <a:path extrusionOk="0" h="120000" w="142239">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0" name="Google Shape;1660;p46"/>
          <p:cNvSpPr/>
          <p:nvPr/>
        </p:nvSpPr>
        <p:spPr>
          <a:xfrm>
            <a:off x="3140710" y="1797050"/>
            <a:ext cx="142240" cy="0"/>
          </a:xfrm>
          <a:custGeom>
            <a:rect b="b" l="l" r="r" t="t"/>
            <a:pathLst>
              <a:path extrusionOk="0" h="120000" w="142239">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1" name="Google Shape;1661;p46"/>
          <p:cNvSpPr/>
          <p:nvPr/>
        </p:nvSpPr>
        <p:spPr>
          <a:xfrm>
            <a:off x="3140710" y="1804670"/>
            <a:ext cx="142240" cy="0"/>
          </a:xfrm>
          <a:custGeom>
            <a:rect b="b" l="l" r="r" t="t"/>
            <a:pathLst>
              <a:path extrusionOk="0" h="120000" w="142239">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2" name="Google Shape;1662;p46"/>
          <p:cNvSpPr/>
          <p:nvPr/>
        </p:nvSpPr>
        <p:spPr>
          <a:xfrm>
            <a:off x="3140710" y="1811654"/>
            <a:ext cx="142240" cy="0"/>
          </a:xfrm>
          <a:custGeom>
            <a:rect b="b" l="l" r="r" t="t"/>
            <a:pathLst>
              <a:path extrusionOk="0" h="120000" w="142239">
                <a:moveTo>
                  <a:pt x="0" y="0"/>
                </a:moveTo>
                <a:lnTo>
                  <a:pt x="142239"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3" name="Google Shape;1663;p46"/>
          <p:cNvSpPr/>
          <p:nvPr/>
        </p:nvSpPr>
        <p:spPr>
          <a:xfrm>
            <a:off x="3140710" y="1818639"/>
            <a:ext cx="142240" cy="0"/>
          </a:xfrm>
          <a:custGeom>
            <a:rect b="b" l="l" r="r" t="t"/>
            <a:pathLst>
              <a:path extrusionOk="0" h="120000" w="142239">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4" name="Google Shape;1664;p46"/>
          <p:cNvSpPr/>
          <p:nvPr/>
        </p:nvSpPr>
        <p:spPr>
          <a:xfrm>
            <a:off x="3140710" y="1826260"/>
            <a:ext cx="142240" cy="0"/>
          </a:xfrm>
          <a:custGeom>
            <a:rect b="b" l="l" r="r" t="t"/>
            <a:pathLst>
              <a:path extrusionOk="0" h="120000" w="142239">
                <a:moveTo>
                  <a:pt x="0" y="0"/>
                </a:moveTo>
                <a:lnTo>
                  <a:pt x="14223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5" name="Google Shape;1665;p46"/>
          <p:cNvSpPr/>
          <p:nvPr/>
        </p:nvSpPr>
        <p:spPr>
          <a:xfrm>
            <a:off x="3140710" y="1833245"/>
            <a:ext cx="142240" cy="0"/>
          </a:xfrm>
          <a:custGeom>
            <a:rect b="b" l="l" r="r" t="t"/>
            <a:pathLst>
              <a:path extrusionOk="0" h="120000" w="142239">
                <a:moveTo>
                  <a:pt x="0" y="0"/>
                </a:moveTo>
                <a:lnTo>
                  <a:pt x="142239"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6" name="Google Shape;1666;p46"/>
          <p:cNvSpPr/>
          <p:nvPr/>
        </p:nvSpPr>
        <p:spPr>
          <a:xfrm>
            <a:off x="3140710" y="1840229"/>
            <a:ext cx="142240" cy="0"/>
          </a:xfrm>
          <a:custGeom>
            <a:rect b="b" l="l" r="r" t="t"/>
            <a:pathLst>
              <a:path extrusionOk="0" h="120000" w="142239">
                <a:moveTo>
                  <a:pt x="0" y="0"/>
                </a:moveTo>
                <a:lnTo>
                  <a:pt x="14223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7" name="Google Shape;1667;p46"/>
          <p:cNvSpPr/>
          <p:nvPr/>
        </p:nvSpPr>
        <p:spPr>
          <a:xfrm>
            <a:off x="3140710" y="1847850"/>
            <a:ext cx="142240" cy="0"/>
          </a:xfrm>
          <a:custGeom>
            <a:rect b="b" l="l" r="r" t="t"/>
            <a:pathLst>
              <a:path extrusionOk="0" h="120000" w="142239">
                <a:moveTo>
                  <a:pt x="0" y="0"/>
                </a:moveTo>
                <a:lnTo>
                  <a:pt x="14223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8" name="Google Shape;1668;p46"/>
          <p:cNvSpPr/>
          <p:nvPr/>
        </p:nvSpPr>
        <p:spPr>
          <a:xfrm>
            <a:off x="3140710" y="1854835"/>
            <a:ext cx="142240" cy="0"/>
          </a:xfrm>
          <a:custGeom>
            <a:rect b="b" l="l" r="r" t="t"/>
            <a:pathLst>
              <a:path extrusionOk="0" h="120000" w="142239">
                <a:moveTo>
                  <a:pt x="0" y="0"/>
                </a:moveTo>
                <a:lnTo>
                  <a:pt x="14223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9" name="Google Shape;1669;p46"/>
          <p:cNvSpPr/>
          <p:nvPr/>
        </p:nvSpPr>
        <p:spPr>
          <a:xfrm>
            <a:off x="3140710" y="1861820"/>
            <a:ext cx="142240" cy="0"/>
          </a:xfrm>
          <a:custGeom>
            <a:rect b="b" l="l" r="r" t="t"/>
            <a:pathLst>
              <a:path extrusionOk="0" h="120000" w="142239">
                <a:moveTo>
                  <a:pt x="0" y="0"/>
                </a:moveTo>
                <a:lnTo>
                  <a:pt x="14223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0" name="Google Shape;1670;p46"/>
          <p:cNvSpPr/>
          <p:nvPr/>
        </p:nvSpPr>
        <p:spPr>
          <a:xfrm>
            <a:off x="3140710" y="1869439"/>
            <a:ext cx="142240" cy="0"/>
          </a:xfrm>
          <a:custGeom>
            <a:rect b="b" l="l" r="r" t="t"/>
            <a:pathLst>
              <a:path extrusionOk="0" h="120000" w="142239">
                <a:moveTo>
                  <a:pt x="0" y="0"/>
                </a:moveTo>
                <a:lnTo>
                  <a:pt x="142239"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1" name="Google Shape;1671;p46"/>
          <p:cNvSpPr/>
          <p:nvPr/>
        </p:nvSpPr>
        <p:spPr>
          <a:xfrm>
            <a:off x="3140710" y="1877060"/>
            <a:ext cx="142240" cy="0"/>
          </a:xfrm>
          <a:custGeom>
            <a:rect b="b" l="l" r="r" t="t"/>
            <a:pathLst>
              <a:path extrusionOk="0" h="120000" w="142239">
                <a:moveTo>
                  <a:pt x="0" y="0"/>
                </a:moveTo>
                <a:lnTo>
                  <a:pt x="14223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2" name="Google Shape;1672;p46"/>
          <p:cNvSpPr/>
          <p:nvPr/>
        </p:nvSpPr>
        <p:spPr>
          <a:xfrm>
            <a:off x="3140710" y="1883410"/>
            <a:ext cx="142240" cy="0"/>
          </a:xfrm>
          <a:custGeom>
            <a:rect b="b" l="l" r="r" t="t"/>
            <a:pathLst>
              <a:path extrusionOk="0" h="120000" w="142239">
                <a:moveTo>
                  <a:pt x="0" y="0"/>
                </a:moveTo>
                <a:lnTo>
                  <a:pt x="14223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3" name="Google Shape;1673;p46"/>
          <p:cNvSpPr/>
          <p:nvPr/>
        </p:nvSpPr>
        <p:spPr>
          <a:xfrm>
            <a:off x="3140710" y="1891029"/>
            <a:ext cx="142240" cy="0"/>
          </a:xfrm>
          <a:custGeom>
            <a:rect b="b" l="l" r="r" t="t"/>
            <a:pathLst>
              <a:path extrusionOk="0" h="120000" w="142239">
                <a:moveTo>
                  <a:pt x="0" y="0"/>
                </a:moveTo>
                <a:lnTo>
                  <a:pt x="142239"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4" name="Google Shape;1674;p46"/>
          <p:cNvSpPr/>
          <p:nvPr/>
        </p:nvSpPr>
        <p:spPr>
          <a:xfrm>
            <a:off x="3140710" y="1898650"/>
            <a:ext cx="142240" cy="0"/>
          </a:xfrm>
          <a:custGeom>
            <a:rect b="b" l="l" r="r" t="t"/>
            <a:pathLst>
              <a:path extrusionOk="0" h="120000" w="142239">
                <a:moveTo>
                  <a:pt x="0" y="0"/>
                </a:moveTo>
                <a:lnTo>
                  <a:pt x="142239" y="0"/>
                </a:lnTo>
              </a:path>
            </a:pathLst>
          </a:custGeom>
          <a:noFill/>
          <a:ln cap="flat" cmpd="sng" w="9525">
            <a:solidFill>
              <a:srgbClr val="1D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5" name="Google Shape;1675;p46"/>
          <p:cNvSpPr/>
          <p:nvPr/>
        </p:nvSpPr>
        <p:spPr>
          <a:xfrm>
            <a:off x="3140710" y="1905000"/>
            <a:ext cx="142240" cy="0"/>
          </a:xfrm>
          <a:custGeom>
            <a:rect b="b" l="l" r="r" t="t"/>
            <a:pathLst>
              <a:path extrusionOk="0" h="120000" w="142239">
                <a:moveTo>
                  <a:pt x="0" y="0"/>
                </a:moveTo>
                <a:lnTo>
                  <a:pt x="14223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6" name="Google Shape;1676;p46"/>
          <p:cNvSpPr/>
          <p:nvPr/>
        </p:nvSpPr>
        <p:spPr>
          <a:xfrm>
            <a:off x="3140710" y="1912620"/>
            <a:ext cx="142240" cy="0"/>
          </a:xfrm>
          <a:custGeom>
            <a:rect b="b" l="l" r="r" t="t"/>
            <a:pathLst>
              <a:path extrusionOk="0" h="120000" w="142239">
                <a:moveTo>
                  <a:pt x="0" y="0"/>
                </a:moveTo>
                <a:lnTo>
                  <a:pt x="14223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7" name="Google Shape;1677;p46"/>
          <p:cNvSpPr/>
          <p:nvPr/>
        </p:nvSpPr>
        <p:spPr>
          <a:xfrm>
            <a:off x="3140710" y="1920239"/>
            <a:ext cx="142240" cy="0"/>
          </a:xfrm>
          <a:custGeom>
            <a:rect b="b" l="l" r="r" t="t"/>
            <a:pathLst>
              <a:path extrusionOk="0" h="120000" w="142239">
                <a:moveTo>
                  <a:pt x="0" y="0"/>
                </a:moveTo>
                <a:lnTo>
                  <a:pt x="142239"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8" name="Google Shape;1678;p46"/>
          <p:cNvSpPr/>
          <p:nvPr/>
        </p:nvSpPr>
        <p:spPr>
          <a:xfrm>
            <a:off x="3140710" y="1927225"/>
            <a:ext cx="142240" cy="0"/>
          </a:xfrm>
          <a:custGeom>
            <a:rect b="b" l="l" r="r" t="t"/>
            <a:pathLst>
              <a:path extrusionOk="0" h="120000" w="142239">
                <a:moveTo>
                  <a:pt x="0" y="0"/>
                </a:moveTo>
                <a:lnTo>
                  <a:pt x="142239"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9" name="Google Shape;1679;p46"/>
          <p:cNvSpPr/>
          <p:nvPr/>
        </p:nvSpPr>
        <p:spPr>
          <a:xfrm>
            <a:off x="3140710" y="1934210"/>
            <a:ext cx="142240" cy="0"/>
          </a:xfrm>
          <a:custGeom>
            <a:rect b="b" l="l" r="r" t="t"/>
            <a:pathLst>
              <a:path extrusionOk="0" h="120000" w="142239">
                <a:moveTo>
                  <a:pt x="0" y="0"/>
                </a:moveTo>
                <a:lnTo>
                  <a:pt x="14223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0" name="Google Shape;1680;p46"/>
          <p:cNvSpPr/>
          <p:nvPr/>
        </p:nvSpPr>
        <p:spPr>
          <a:xfrm>
            <a:off x="3140710" y="1941829"/>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1" name="Google Shape;1681;p46"/>
          <p:cNvSpPr/>
          <p:nvPr/>
        </p:nvSpPr>
        <p:spPr>
          <a:xfrm>
            <a:off x="3140710" y="1948814"/>
            <a:ext cx="142240" cy="0"/>
          </a:xfrm>
          <a:custGeom>
            <a:rect b="b" l="l" r="r" t="t"/>
            <a:pathLst>
              <a:path extrusionOk="0" h="120000" w="142239">
                <a:moveTo>
                  <a:pt x="0" y="0"/>
                </a:moveTo>
                <a:lnTo>
                  <a:pt x="142239"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2" name="Google Shape;1682;p46"/>
          <p:cNvSpPr/>
          <p:nvPr/>
        </p:nvSpPr>
        <p:spPr>
          <a:xfrm>
            <a:off x="3140710" y="1955800"/>
            <a:ext cx="142240" cy="0"/>
          </a:xfrm>
          <a:custGeom>
            <a:rect b="b" l="l" r="r" t="t"/>
            <a:pathLst>
              <a:path extrusionOk="0" h="120000" w="142239">
                <a:moveTo>
                  <a:pt x="0" y="0"/>
                </a:moveTo>
                <a:lnTo>
                  <a:pt x="142239"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3" name="Google Shape;1683;p46"/>
          <p:cNvSpPr/>
          <p:nvPr/>
        </p:nvSpPr>
        <p:spPr>
          <a:xfrm>
            <a:off x="3140710" y="1963420"/>
            <a:ext cx="142240" cy="0"/>
          </a:xfrm>
          <a:custGeom>
            <a:rect b="b" l="l" r="r" t="t"/>
            <a:pathLst>
              <a:path extrusionOk="0" h="120000" w="142239">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4" name="Google Shape;1684;p46"/>
          <p:cNvSpPr/>
          <p:nvPr/>
        </p:nvSpPr>
        <p:spPr>
          <a:xfrm>
            <a:off x="3140710" y="1970404"/>
            <a:ext cx="142240" cy="0"/>
          </a:xfrm>
          <a:custGeom>
            <a:rect b="b" l="l" r="r" t="t"/>
            <a:pathLst>
              <a:path extrusionOk="0" h="120000" w="142239">
                <a:moveTo>
                  <a:pt x="0" y="0"/>
                </a:moveTo>
                <a:lnTo>
                  <a:pt x="14223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5" name="Google Shape;1685;p46"/>
          <p:cNvSpPr/>
          <p:nvPr/>
        </p:nvSpPr>
        <p:spPr>
          <a:xfrm>
            <a:off x="3140710" y="1977389"/>
            <a:ext cx="142240" cy="0"/>
          </a:xfrm>
          <a:custGeom>
            <a:rect b="b" l="l" r="r" t="t"/>
            <a:pathLst>
              <a:path extrusionOk="0" h="120000" w="142239">
                <a:moveTo>
                  <a:pt x="0" y="0"/>
                </a:moveTo>
                <a:lnTo>
                  <a:pt x="14223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6" name="Google Shape;1686;p46"/>
          <p:cNvSpPr/>
          <p:nvPr/>
        </p:nvSpPr>
        <p:spPr>
          <a:xfrm>
            <a:off x="3140710" y="1985010"/>
            <a:ext cx="142240" cy="0"/>
          </a:xfrm>
          <a:custGeom>
            <a:rect b="b" l="l" r="r" t="t"/>
            <a:pathLst>
              <a:path extrusionOk="0" h="120000" w="142239">
                <a:moveTo>
                  <a:pt x="0" y="0"/>
                </a:moveTo>
                <a:lnTo>
                  <a:pt x="142239"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7" name="Google Shape;1687;p46"/>
          <p:cNvSpPr/>
          <p:nvPr/>
        </p:nvSpPr>
        <p:spPr>
          <a:xfrm>
            <a:off x="3140710" y="1992629"/>
            <a:ext cx="142240" cy="0"/>
          </a:xfrm>
          <a:custGeom>
            <a:rect b="b" l="l" r="r" t="t"/>
            <a:pathLst>
              <a:path extrusionOk="0" h="120000" w="142239">
                <a:moveTo>
                  <a:pt x="0" y="0"/>
                </a:moveTo>
                <a:lnTo>
                  <a:pt x="14223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46"/>
          <p:cNvSpPr/>
          <p:nvPr/>
        </p:nvSpPr>
        <p:spPr>
          <a:xfrm>
            <a:off x="3140710" y="1998979"/>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9" name="Google Shape;1689;p46"/>
          <p:cNvSpPr/>
          <p:nvPr/>
        </p:nvSpPr>
        <p:spPr>
          <a:xfrm>
            <a:off x="3140710" y="2006600"/>
            <a:ext cx="142240" cy="0"/>
          </a:xfrm>
          <a:custGeom>
            <a:rect b="b" l="l" r="r" t="t"/>
            <a:pathLst>
              <a:path extrusionOk="0" h="120000" w="142239">
                <a:moveTo>
                  <a:pt x="0" y="0"/>
                </a:moveTo>
                <a:lnTo>
                  <a:pt x="142239"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0" name="Google Shape;1690;p46"/>
          <p:cNvSpPr/>
          <p:nvPr/>
        </p:nvSpPr>
        <p:spPr>
          <a:xfrm>
            <a:off x="3140710" y="2014220"/>
            <a:ext cx="142240" cy="0"/>
          </a:xfrm>
          <a:custGeom>
            <a:rect b="b" l="l" r="r" t="t"/>
            <a:pathLst>
              <a:path extrusionOk="0" h="120000" w="142239">
                <a:moveTo>
                  <a:pt x="0" y="0"/>
                </a:moveTo>
                <a:lnTo>
                  <a:pt x="142239"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1" name="Google Shape;1691;p46"/>
          <p:cNvSpPr/>
          <p:nvPr/>
        </p:nvSpPr>
        <p:spPr>
          <a:xfrm>
            <a:off x="3140710" y="2020570"/>
            <a:ext cx="142240" cy="0"/>
          </a:xfrm>
          <a:custGeom>
            <a:rect b="b" l="l" r="r" t="t"/>
            <a:pathLst>
              <a:path extrusionOk="0" h="120000" w="142239">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46"/>
          <p:cNvSpPr/>
          <p:nvPr/>
        </p:nvSpPr>
        <p:spPr>
          <a:xfrm>
            <a:off x="3140710" y="2028189"/>
            <a:ext cx="142240" cy="0"/>
          </a:xfrm>
          <a:custGeom>
            <a:rect b="b" l="l" r="r" t="t"/>
            <a:pathLst>
              <a:path extrusionOk="0" h="120000" w="142239">
                <a:moveTo>
                  <a:pt x="0" y="0"/>
                </a:moveTo>
                <a:lnTo>
                  <a:pt x="14223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46"/>
          <p:cNvSpPr/>
          <p:nvPr/>
        </p:nvSpPr>
        <p:spPr>
          <a:xfrm>
            <a:off x="3140710" y="2035810"/>
            <a:ext cx="142240" cy="0"/>
          </a:xfrm>
          <a:custGeom>
            <a:rect b="b" l="l" r="r" t="t"/>
            <a:pathLst>
              <a:path extrusionOk="0" h="120000" w="142239">
                <a:moveTo>
                  <a:pt x="0" y="0"/>
                </a:moveTo>
                <a:lnTo>
                  <a:pt x="142239"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46"/>
          <p:cNvSpPr/>
          <p:nvPr/>
        </p:nvSpPr>
        <p:spPr>
          <a:xfrm>
            <a:off x="3140710" y="2042160"/>
            <a:ext cx="142240" cy="0"/>
          </a:xfrm>
          <a:custGeom>
            <a:rect b="b" l="l" r="r" t="t"/>
            <a:pathLst>
              <a:path extrusionOk="0" h="120000" w="142239">
                <a:moveTo>
                  <a:pt x="0" y="0"/>
                </a:moveTo>
                <a:lnTo>
                  <a:pt x="142239"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46"/>
          <p:cNvSpPr/>
          <p:nvPr/>
        </p:nvSpPr>
        <p:spPr>
          <a:xfrm>
            <a:off x="3140710" y="2049779"/>
            <a:ext cx="142240" cy="0"/>
          </a:xfrm>
          <a:custGeom>
            <a:rect b="b" l="l" r="r" t="t"/>
            <a:pathLst>
              <a:path extrusionOk="0" h="120000" w="142239">
                <a:moveTo>
                  <a:pt x="0" y="0"/>
                </a:moveTo>
                <a:lnTo>
                  <a:pt x="14223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6" name="Google Shape;1696;p46"/>
          <p:cNvSpPr/>
          <p:nvPr/>
        </p:nvSpPr>
        <p:spPr>
          <a:xfrm>
            <a:off x="3140710" y="2057400"/>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7" name="Google Shape;1697;p46"/>
          <p:cNvSpPr/>
          <p:nvPr/>
        </p:nvSpPr>
        <p:spPr>
          <a:xfrm>
            <a:off x="3140710" y="2064385"/>
            <a:ext cx="142240" cy="0"/>
          </a:xfrm>
          <a:custGeom>
            <a:rect b="b" l="l" r="r" t="t"/>
            <a:pathLst>
              <a:path extrusionOk="0" h="120000" w="142239">
                <a:moveTo>
                  <a:pt x="0" y="0"/>
                </a:moveTo>
                <a:lnTo>
                  <a:pt x="14223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46"/>
          <p:cNvSpPr/>
          <p:nvPr/>
        </p:nvSpPr>
        <p:spPr>
          <a:xfrm>
            <a:off x="3140710" y="2071370"/>
            <a:ext cx="142240" cy="0"/>
          </a:xfrm>
          <a:custGeom>
            <a:rect b="b" l="l" r="r" t="t"/>
            <a:pathLst>
              <a:path extrusionOk="0" h="120000" w="142239">
                <a:moveTo>
                  <a:pt x="0" y="0"/>
                </a:moveTo>
                <a:lnTo>
                  <a:pt x="142239"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46"/>
          <p:cNvSpPr/>
          <p:nvPr/>
        </p:nvSpPr>
        <p:spPr>
          <a:xfrm>
            <a:off x="3140710" y="2078989"/>
            <a:ext cx="142240" cy="0"/>
          </a:xfrm>
          <a:custGeom>
            <a:rect b="b" l="l" r="r" t="t"/>
            <a:pathLst>
              <a:path extrusionOk="0" h="120000" w="142239">
                <a:moveTo>
                  <a:pt x="0" y="0"/>
                </a:moveTo>
                <a:lnTo>
                  <a:pt x="1422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46"/>
          <p:cNvSpPr/>
          <p:nvPr/>
        </p:nvSpPr>
        <p:spPr>
          <a:xfrm>
            <a:off x="3140710" y="2086610"/>
            <a:ext cx="142240" cy="0"/>
          </a:xfrm>
          <a:custGeom>
            <a:rect b="b" l="l" r="r" t="t"/>
            <a:pathLst>
              <a:path extrusionOk="0" h="120000" w="142239">
                <a:moveTo>
                  <a:pt x="0" y="0"/>
                </a:moveTo>
                <a:lnTo>
                  <a:pt x="14223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46"/>
          <p:cNvSpPr/>
          <p:nvPr/>
        </p:nvSpPr>
        <p:spPr>
          <a:xfrm>
            <a:off x="3140710" y="2092960"/>
            <a:ext cx="142240" cy="0"/>
          </a:xfrm>
          <a:custGeom>
            <a:rect b="b" l="l" r="r" t="t"/>
            <a:pathLst>
              <a:path extrusionOk="0" h="120000" w="142239">
                <a:moveTo>
                  <a:pt x="0" y="0"/>
                </a:moveTo>
                <a:lnTo>
                  <a:pt x="14223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46"/>
          <p:cNvSpPr/>
          <p:nvPr/>
        </p:nvSpPr>
        <p:spPr>
          <a:xfrm>
            <a:off x="3140710" y="2100579"/>
            <a:ext cx="142240" cy="0"/>
          </a:xfrm>
          <a:custGeom>
            <a:rect b="b" l="l" r="r" t="t"/>
            <a:pathLst>
              <a:path extrusionOk="0" h="120000" w="142239">
                <a:moveTo>
                  <a:pt x="0" y="0"/>
                </a:moveTo>
                <a:lnTo>
                  <a:pt x="14223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3" name="Google Shape;1703;p46"/>
          <p:cNvSpPr/>
          <p:nvPr/>
        </p:nvSpPr>
        <p:spPr>
          <a:xfrm>
            <a:off x="3140710" y="2108200"/>
            <a:ext cx="142240" cy="0"/>
          </a:xfrm>
          <a:custGeom>
            <a:rect b="b" l="l" r="r" t="t"/>
            <a:pathLst>
              <a:path extrusionOk="0" h="120000" w="142239">
                <a:moveTo>
                  <a:pt x="0" y="0"/>
                </a:moveTo>
                <a:lnTo>
                  <a:pt x="14223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p46"/>
          <p:cNvSpPr/>
          <p:nvPr/>
        </p:nvSpPr>
        <p:spPr>
          <a:xfrm>
            <a:off x="3140710" y="2114550"/>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46"/>
          <p:cNvSpPr/>
          <p:nvPr/>
        </p:nvSpPr>
        <p:spPr>
          <a:xfrm>
            <a:off x="3140710" y="2122170"/>
            <a:ext cx="142240" cy="0"/>
          </a:xfrm>
          <a:custGeom>
            <a:rect b="b" l="l" r="r" t="t"/>
            <a:pathLst>
              <a:path extrusionOk="0" h="120000" w="142239">
                <a:moveTo>
                  <a:pt x="0" y="0"/>
                </a:moveTo>
                <a:lnTo>
                  <a:pt x="14223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46"/>
          <p:cNvSpPr/>
          <p:nvPr/>
        </p:nvSpPr>
        <p:spPr>
          <a:xfrm>
            <a:off x="3140710" y="2129789"/>
            <a:ext cx="142240" cy="0"/>
          </a:xfrm>
          <a:custGeom>
            <a:rect b="b" l="l" r="r" t="t"/>
            <a:pathLst>
              <a:path extrusionOk="0" h="120000" w="142239">
                <a:moveTo>
                  <a:pt x="0" y="0"/>
                </a:moveTo>
                <a:lnTo>
                  <a:pt x="142239"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7" name="Google Shape;1707;p46"/>
          <p:cNvSpPr/>
          <p:nvPr/>
        </p:nvSpPr>
        <p:spPr>
          <a:xfrm>
            <a:off x="3140710" y="2136139"/>
            <a:ext cx="142240" cy="0"/>
          </a:xfrm>
          <a:custGeom>
            <a:rect b="b" l="l" r="r" t="t"/>
            <a:pathLst>
              <a:path extrusionOk="0" h="120000" w="142239">
                <a:moveTo>
                  <a:pt x="0" y="0"/>
                </a:moveTo>
                <a:lnTo>
                  <a:pt x="14223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8" name="Google Shape;1708;p46"/>
          <p:cNvSpPr/>
          <p:nvPr/>
        </p:nvSpPr>
        <p:spPr>
          <a:xfrm>
            <a:off x="3140710" y="2143760"/>
            <a:ext cx="142240" cy="0"/>
          </a:xfrm>
          <a:custGeom>
            <a:rect b="b" l="l" r="r" t="t"/>
            <a:pathLst>
              <a:path extrusionOk="0" h="120000" w="142239">
                <a:moveTo>
                  <a:pt x="0" y="0"/>
                </a:moveTo>
                <a:lnTo>
                  <a:pt x="14223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9" name="Google Shape;1709;p46"/>
          <p:cNvSpPr/>
          <p:nvPr/>
        </p:nvSpPr>
        <p:spPr>
          <a:xfrm>
            <a:off x="3140710" y="2151379"/>
            <a:ext cx="142240" cy="0"/>
          </a:xfrm>
          <a:custGeom>
            <a:rect b="b" l="l" r="r" t="t"/>
            <a:pathLst>
              <a:path extrusionOk="0" h="120000" w="142239">
                <a:moveTo>
                  <a:pt x="0" y="0"/>
                </a:moveTo>
                <a:lnTo>
                  <a:pt x="142239"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0" name="Google Shape;1710;p46"/>
          <p:cNvSpPr/>
          <p:nvPr/>
        </p:nvSpPr>
        <p:spPr>
          <a:xfrm>
            <a:off x="3140710" y="2157729"/>
            <a:ext cx="142240" cy="0"/>
          </a:xfrm>
          <a:custGeom>
            <a:rect b="b" l="l" r="r" t="t"/>
            <a:pathLst>
              <a:path extrusionOk="0" h="120000" w="142239">
                <a:moveTo>
                  <a:pt x="0" y="0"/>
                </a:moveTo>
                <a:lnTo>
                  <a:pt x="142239"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1" name="Google Shape;1711;p46"/>
          <p:cNvSpPr/>
          <p:nvPr/>
        </p:nvSpPr>
        <p:spPr>
          <a:xfrm>
            <a:off x="3140710" y="2165350"/>
            <a:ext cx="142240" cy="0"/>
          </a:xfrm>
          <a:custGeom>
            <a:rect b="b" l="l" r="r" t="t"/>
            <a:pathLst>
              <a:path extrusionOk="0" h="120000" w="142239">
                <a:moveTo>
                  <a:pt x="0" y="0"/>
                </a:moveTo>
                <a:lnTo>
                  <a:pt x="14223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2" name="Google Shape;1712;p46"/>
          <p:cNvSpPr/>
          <p:nvPr/>
        </p:nvSpPr>
        <p:spPr>
          <a:xfrm>
            <a:off x="3140710" y="2172970"/>
            <a:ext cx="142240" cy="0"/>
          </a:xfrm>
          <a:custGeom>
            <a:rect b="b" l="l" r="r" t="t"/>
            <a:pathLst>
              <a:path extrusionOk="0" h="120000" w="142239">
                <a:moveTo>
                  <a:pt x="0" y="0"/>
                </a:moveTo>
                <a:lnTo>
                  <a:pt x="14223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46"/>
          <p:cNvSpPr/>
          <p:nvPr/>
        </p:nvSpPr>
        <p:spPr>
          <a:xfrm>
            <a:off x="3140710" y="2179954"/>
            <a:ext cx="142240" cy="0"/>
          </a:xfrm>
          <a:custGeom>
            <a:rect b="b" l="l" r="r" t="t"/>
            <a:pathLst>
              <a:path extrusionOk="0" h="120000" w="142239">
                <a:moveTo>
                  <a:pt x="0" y="0"/>
                </a:moveTo>
                <a:lnTo>
                  <a:pt x="142239"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4" name="Google Shape;1714;p46"/>
          <p:cNvSpPr/>
          <p:nvPr/>
        </p:nvSpPr>
        <p:spPr>
          <a:xfrm>
            <a:off x="3140710" y="2186939"/>
            <a:ext cx="142240" cy="0"/>
          </a:xfrm>
          <a:custGeom>
            <a:rect b="b" l="l" r="r" t="t"/>
            <a:pathLst>
              <a:path extrusionOk="0" h="120000" w="142239">
                <a:moveTo>
                  <a:pt x="0" y="0"/>
                </a:moveTo>
                <a:lnTo>
                  <a:pt x="142239"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5" name="Google Shape;1715;p46"/>
          <p:cNvSpPr/>
          <p:nvPr/>
        </p:nvSpPr>
        <p:spPr>
          <a:xfrm>
            <a:off x="3140710" y="2194560"/>
            <a:ext cx="142240" cy="0"/>
          </a:xfrm>
          <a:custGeom>
            <a:rect b="b" l="l" r="r" t="t"/>
            <a:pathLst>
              <a:path extrusionOk="0" h="120000" w="142239">
                <a:moveTo>
                  <a:pt x="0" y="0"/>
                </a:moveTo>
                <a:lnTo>
                  <a:pt x="14223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6" name="Google Shape;1716;p46"/>
          <p:cNvSpPr/>
          <p:nvPr/>
        </p:nvSpPr>
        <p:spPr>
          <a:xfrm>
            <a:off x="3140710" y="2202179"/>
            <a:ext cx="142240" cy="0"/>
          </a:xfrm>
          <a:custGeom>
            <a:rect b="b" l="l" r="r" t="t"/>
            <a:pathLst>
              <a:path extrusionOk="0" h="120000" w="142239">
                <a:moveTo>
                  <a:pt x="0" y="0"/>
                </a:moveTo>
                <a:lnTo>
                  <a:pt x="14223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7" name="Google Shape;1717;p46"/>
          <p:cNvSpPr/>
          <p:nvPr/>
        </p:nvSpPr>
        <p:spPr>
          <a:xfrm>
            <a:off x="3140710" y="2208529"/>
            <a:ext cx="142240" cy="0"/>
          </a:xfrm>
          <a:custGeom>
            <a:rect b="b" l="l" r="r" t="t"/>
            <a:pathLst>
              <a:path extrusionOk="0" h="120000" w="142239">
                <a:moveTo>
                  <a:pt x="0" y="0"/>
                </a:moveTo>
                <a:lnTo>
                  <a:pt x="14223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8" name="Google Shape;1718;p46"/>
          <p:cNvSpPr/>
          <p:nvPr/>
        </p:nvSpPr>
        <p:spPr>
          <a:xfrm>
            <a:off x="3140710" y="2216150"/>
            <a:ext cx="142240" cy="0"/>
          </a:xfrm>
          <a:custGeom>
            <a:rect b="b" l="l" r="r" t="t"/>
            <a:pathLst>
              <a:path extrusionOk="0" h="120000" w="142239">
                <a:moveTo>
                  <a:pt x="0" y="0"/>
                </a:moveTo>
                <a:lnTo>
                  <a:pt x="142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9" name="Google Shape;1719;p46"/>
          <p:cNvSpPr/>
          <p:nvPr/>
        </p:nvSpPr>
        <p:spPr>
          <a:xfrm>
            <a:off x="3140710" y="2223770"/>
            <a:ext cx="142240" cy="0"/>
          </a:xfrm>
          <a:custGeom>
            <a:rect b="b" l="l" r="r" t="t"/>
            <a:pathLst>
              <a:path extrusionOk="0" h="120000" w="142239">
                <a:moveTo>
                  <a:pt x="0" y="0"/>
                </a:moveTo>
                <a:lnTo>
                  <a:pt x="14223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0" name="Google Shape;1720;p46"/>
          <p:cNvSpPr/>
          <p:nvPr/>
        </p:nvSpPr>
        <p:spPr>
          <a:xfrm>
            <a:off x="3140710" y="2230120"/>
            <a:ext cx="142240" cy="0"/>
          </a:xfrm>
          <a:custGeom>
            <a:rect b="b" l="l" r="r" t="t"/>
            <a:pathLst>
              <a:path extrusionOk="0" h="120000" w="142239">
                <a:moveTo>
                  <a:pt x="0" y="0"/>
                </a:moveTo>
                <a:lnTo>
                  <a:pt x="14223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1" name="Google Shape;1721;p46"/>
          <p:cNvSpPr/>
          <p:nvPr/>
        </p:nvSpPr>
        <p:spPr>
          <a:xfrm>
            <a:off x="3140710" y="2237739"/>
            <a:ext cx="142240" cy="0"/>
          </a:xfrm>
          <a:custGeom>
            <a:rect b="b" l="l" r="r" t="t"/>
            <a:pathLst>
              <a:path extrusionOk="0" h="120000" w="142239">
                <a:moveTo>
                  <a:pt x="0" y="0"/>
                </a:moveTo>
                <a:lnTo>
                  <a:pt x="142239"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2" name="Google Shape;1722;p46"/>
          <p:cNvSpPr/>
          <p:nvPr/>
        </p:nvSpPr>
        <p:spPr>
          <a:xfrm>
            <a:off x="3140710" y="2245360"/>
            <a:ext cx="142240" cy="0"/>
          </a:xfrm>
          <a:custGeom>
            <a:rect b="b" l="l" r="r" t="t"/>
            <a:pathLst>
              <a:path extrusionOk="0" h="120000" w="142239">
                <a:moveTo>
                  <a:pt x="0" y="0"/>
                </a:moveTo>
                <a:lnTo>
                  <a:pt x="142239"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3" name="Google Shape;1723;p46"/>
          <p:cNvSpPr/>
          <p:nvPr/>
        </p:nvSpPr>
        <p:spPr>
          <a:xfrm>
            <a:off x="3140710" y="2251710"/>
            <a:ext cx="142240" cy="0"/>
          </a:xfrm>
          <a:custGeom>
            <a:rect b="b" l="l" r="r" t="t"/>
            <a:pathLst>
              <a:path extrusionOk="0" h="120000" w="142239">
                <a:moveTo>
                  <a:pt x="0" y="0"/>
                </a:moveTo>
                <a:lnTo>
                  <a:pt x="14223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4" name="Google Shape;1724;p46"/>
          <p:cNvSpPr/>
          <p:nvPr/>
        </p:nvSpPr>
        <p:spPr>
          <a:xfrm>
            <a:off x="3140710" y="2259329"/>
            <a:ext cx="142240" cy="0"/>
          </a:xfrm>
          <a:custGeom>
            <a:rect b="b" l="l" r="r" t="t"/>
            <a:pathLst>
              <a:path extrusionOk="0" h="120000" w="142239">
                <a:moveTo>
                  <a:pt x="0" y="0"/>
                </a:moveTo>
                <a:lnTo>
                  <a:pt x="14223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5" name="Google Shape;1725;p46"/>
          <p:cNvSpPr/>
          <p:nvPr/>
        </p:nvSpPr>
        <p:spPr>
          <a:xfrm>
            <a:off x="3140710" y="2266950"/>
            <a:ext cx="142240" cy="0"/>
          </a:xfrm>
          <a:custGeom>
            <a:rect b="b" l="l" r="r" t="t"/>
            <a:pathLst>
              <a:path extrusionOk="0" h="120000" w="142239">
                <a:moveTo>
                  <a:pt x="0" y="0"/>
                </a:moveTo>
                <a:lnTo>
                  <a:pt x="142239"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6" name="Google Shape;1726;p46"/>
          <p:cNvSpPr/>
          <p:nvPr/>
        </p:nvSpPr>
        <p:spPr>
          <a:xfrm>
            <a:off x="3140710" y="2273300"/>
            <a:ext cx="142240" cy="0"/>
          </a:xfrm>
          <a:custGeom>
            <a:rect b="b" l="l" r="r" t="t"/>
            <a:pathLst>
              <a:path extrusionOk="0" h="120000" w="142239">
                <a:moveTo>
                  <a:pt x="0" y="0"/>
                </a:moveTo>
                <a:lnTo>
                  <a:pt x="1422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7" name="Google Shape;1727;p46"/>
          <p:cNvSpPr/>
          <p:nvPr/>
        </p:nvSpPr>
        <p:spPr>
          <a:xfrm>
            <a:off x="3140710" y="2280920"/>
            <a:ext cx="142240" cy="0"/>
          </a:xfrm>
          <a:custGeom>
            <a:rect b="b" l="l" r="r" t="t"/>
            <a:pathLst>
              <a:path extrusionOk="0" h="120000" w="142239">
                <a:moveTo>
                  <a:pt x="0" y="0"/>
                </a:moveTo>
                <a:lnTo>
                  <a:pt x="14223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8" name="Google Shape;1728;p46"/>
          <p:cNvSpPr/>
          <p:nvPr/>
        </p:nvSpPr>
        <p:spPr>
          <a:xfrm>
            <a:off x="3140710" y="2284729"/>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9" name="Google Shape;1729;p46"/>
          <p:cNvSpPr/>
          <p:nvPr/>
        </p:nvSpPr>
        <p:spPr>
          <a:xfrm>
            <a:off x="3141979" y="1238250"/>
            <a:ext cx="142240" cy="243840"/>
          </a:xfrm>
          <a:custGeom>
            <a:rect b="b" l="l" r="r" t="t"/>
            <a:pathLst>
              <a:path extrusionOk="0" h="243840" w="142239">
                <a:moveTo>
                  <a:pt x="0" y="0"/>
                </a:moveTo>
                <a:lnTo>
                  <a:pt x="142240" y="0"/>
                </a:lnTo>
                <a:lnTo>
                  <a:pt x="142240" y="243839"/>
                </a:lnTo>
                <a:lnTo>
                  <a:pt x="0" y="24383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0" name="Google Shape;1730;p46"/>
          <p:cNvSpPr/>
          <p:nvPr/>
        </p:nvSpPr>
        <p:spPr>
          <a:xfrm>
            <a:off x="3141979" y="1510030"/>
            <a:ext cx="142240" cy="773430"/>
          </a:xfrm>
          <a:custGeom>
            <a:rect b="b" l="l" r="r" t="t"/>
            <a:pathLst>
              <a:path extrusionOk="0" h="773430" w="142239">
                <a:moveTo>
                  <a:pt x="0" y="0"/>
                </a:moveTo>
                <a:lnTo>
                  <a:pt x="142240" y="0"/>
                </a:lnTo>
                <a:lnTo>
                  <a:pt x="142240" y="773430"/>
                </a:lnTo>
                <a:lnTo>
                  <a:pt x="0" y="773430"/>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1" name="Google Shape;1731;p46"/>
          <p:cNvSpPr/>
          <p:nvPr/>
        </p:nvSpPr>
        <p:spPr>
          <a:xfrm>
            <a:off x="3545604" y="1219200"/>
            <a:ext cx="5715" cy="6350"/>
          </a:xfrm>
          <a:custGeom>
            <a:rect b="b" l="l" r="r" t="t"/>
            <a:pathLst>
              <a:path extrusionOk="0" h="6350" w="5714">
                <a:moveTo>
                  <a:pt x="5315" y="0"/>
                </a:moveTo>
                <a:lnTo>
                  <a:pt x="0" y="6350"/>
                </a:lnTo>
                <a:lnTo>
                  <a:pt x="5315" y="6350"/>
                </a:lnTo>
                <a:lnTo>
                  <a:pt x="5315"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2" name="Google Shape;1732;p46"/>
          <p:cNvSpPr/>
          <p:nvPr/>
        </p:nvSpPr>
        <p:spPr>
          <a:xfrm>
            <a:off x="3539226" y="1225550"/>
            <a:ext cx="12065" cy="7620"/>
          </a:xfrm>
          <a:custGeom>
            <a:rect b="b" l="l" r="r" t="t"/>
            <a:pathLst>
              <a:path extrusionOk="0" h="7619" w="12064">
                <a:moveTo>
                  <a:pt x="11693" y="0"/>
                </a:moveTo>
                <a:lnTo>
                  <a:pt x="6378" y="0"/>
                </a:lnTo>
                <a:lnTo>
                  <a:pt x="0" y="7620"/>
                </a:lnTo>
                <a:lnTo>
                  <a:pt x="11693" y="7620"/>
                </a:lnTo>
                <a:lnTo>
                  <a:pt x="11693"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3" name="Google Shape;1733;p46"/>
          <p:cNvSpPr/>
          <p:nvPr/>
        </p:nvSpPr>
        <p:spPr>
          <a:xfrm>
            <a:off x="3532848" y="1233169"/>
            <a:ext cx="18415" cy="7620"/>
          </a:xfrm>
          <a:custGeom>
            <a:rect b="b" l="l" r="r" t="t"/>
            <a:pathLst>
              <a:path extrusionOk="0" h="7619" w="18414">
                <a:moveTo>
                  <a:pt x="18071" y="0"/>
                </a:moveTo>
                <a:lnTo>
                  <a:pt x="6378" y="0"/>
                </a:lnTo>
                <a:lnTo>
                  <a:pt x="0" y="7619"/>
                </a:lnTo>
                <a:lnTo>
                  <a:pt x="18071" y="7619"/>
                </a:lnTo>
                <a:lnTo>
                  <a:pt x="18071" y="0"/>
                </a:lnTo>
                <a:close/>
              </a:path>
            </a:pathLst>
          </a:custGeom>
          <a:solidFill>
            <a:srgbClr val="33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4" name="Google Shape;1734;p46"/>
          <p:cNvSpPr/>
          <p:nvPr/>
        </p:nvSpPr>
        <p:spPr>
          <a:xfrm>
            <a:off x="3527533" y="1239519"/>
            <a:ext cx="23495" cy="7620"/>
          </a:xfrm>
          <a:custGeom>
            <a:rect b="b" l="l" r="r" t="t"/>
            <a:pathLst>
              <a:path extrusionOk="0" h="7619" w="23495">
                <a:moveTo>
                  <a:pt x="23386" y="0"/>
                </a:moveTo>
                <a:lnTo>
                  <a:pt x="6378" y="0"/>
                </a:lnTo>
                <a:lnTo>
                  <a:pt x="0" y="7619"/>
                </a:lnTo>
                <a:lnTo>
                  <a:pt x="23386" y="7619"/>
                </a:lnTo>
                <a:lnTo>
                  <a:pt x="23386"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5" name="Google Shape;1735;p46"/>
          <p:cNvSpPr/>
          <p:nvPr/>
        </p:nvSpPr>
        <p:spPr>
          <a:xfrm>
            <a:off x="3521154" y="1247139"/>
            <a:ext cx="29845" cy="7620"/>
          </a:xfrm>
          <a:custGeom>
            <a:rect b="b" l="l" r="r" t="t"/>
            <a:pathLst>
              <a:path extrusionOk="0" h="7619" w="29845">
                <a:moveTo>
                  <a:pt x="29765" y="0"/>
                </a:moveTo>
                <a:lnTo>
                  <a:pt x="6378" y="0"/>
                </a:lnTo>
                <a:lnTo>
                  <a:pt x="0" y="7620"/>
                </a:lnTo>
                <a:lnTo>
                  <a:pt x="29765" y="7620"/>
                </a:lnTo>
                <a:lnTo>
                  <a:pt x="29765"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6" name="Google Shape;1736;p46"/>
          <p:cNvSpPr/>
          <p:nvPr/>
        </p:nvSpPr>
        <p:spPr>
          <a:xfrm>
            <a:off x="3514776" y="1254760"/>
            <a:ext cx="36195" cy="7620"/>
          </a:xfrm>
          <a:custGeom>
            <a:rect b="b" l="l" r="r" t="t"/>
            <a:pathLst>
              <a:path extrusionOk="0" h="7619" w="36195">
                <a:moveTo>
                  <a:pt x="36143" y="0"/>
                </a:moveTo>
                <a:lnTo>
                  <a:pt x="6378" y="0"/>
                </a:lnTo>
                <a:lnTo>
                  <a:pt x="0" y="7619"/>
                </a:lnTo>
                <a:lnTo>
                  <a:pt x="36143" y="7619"/>
                </a:lnTo>
                <a:lnTo>
                  <a:pt x="36143"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7" name="Google Shape;1737;p46"/>
          <p:cNvSpPr/>
          <p:nvPr/>
        </p:nvSpPr>
        <p:spPr>
          <a:xfrm>
            <a:off x="3509461" y="1261110"/>
            <a:ext cx="41910" cy="7620"/>
          </a:xfrm>
          <a:custGeom>
            <a:rect b="b" l="l" r="r" t="t"/>
            <a:pathLst>
              <a:path extrusionOk="0" h="7619" w="41910">
                <a:moveTo>
                  <a:pt x="41458" y="0"/>
                </a:moveTo>
                <a:lnTo>
                  <a:pt x="6378" y="0"/>
                </a:lnTo>
                <a:lnTo>
                  <a:pt x="0" y="7619"/>
                </a:lnTo>
                <a:lnTo>
                  <a:pt x="41458" y="7619"/>
                </a:lnTo>
                <a:lnTo>
                  <a:pt x="41458"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8" name="Google Shape;1738;p46"/>
          <p:cNvSpPr/>
          <p:nvPr/>
        </p:nvSpPr>
        <p:spPr>
          <a:xfrm>
            <a:off x="3503083" y="1268730"/>
            <a:ext cx="48260" cy="7620"/>
          </a:xfrm>
          <a:custGeom>
            <a:rect b="b" l="l" r="r" t="t"/>
            <a:pathLst>
              <a:path extrusionOk="0" h="7619" w="48260">
                <a:moveTo>
                  <a:pt x="47836" y="0"/>
                </a:moveTo>
                <a:lnTo>
                  <a:pt x="6378" y="0"/>
                </a:lnTo>
                <a:lnTo>
                  <a:pt x="0" y="7620"/>
                </a:lnTo>
                <a:lnTo>
                  <a:pt x="47836" y="7620"/>
                </a:lnTo>
                <a:lnTo>
                  <a:pt x="47836" y="0"/>
                </a:lnTo>
                <a:close/>
              </a:path>
            </a:pathLst>
          </a:custGeom>
          <a:solidFill>
            <a:srgbClr val="30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9" name="Google Shape;1739;p46"/>
          <p:cNvSpPr/>
          <p:nvPr/>
        </p:nvSpPr>
        <p:spPr>
          <a:xfrm>
            <a:off x="3496705" y="1276350"/>
            <a:ext cx="54610" cy="7620"/>
          </a:xfrm>
          <a:custGeom>
            <a:rect b="b" l="l" r="r" t="t"/>
            <a:pathLst>
              <a:path extrusionOk="0" h="7619" w="54610">
                <a:moveTo>
                  <a:pt x="54214" y="0"/>
                </a:moveTo>
                <a:lnTo>
                  <a:pt x="6378" y="0"/>
                </a:lnTo>
                <a:lnTo>
                  <a:pt x="0" y="7620"/>
                </a:lnTo>
                <a:lnTo>
                  <a:pt x="54214" y="7620"/>
                </a:lnTo>
                <a:lnTo>
                  <a:pt x="54214"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0" name="Google Shape;1740;p46"/>
          <p:cNvSpPr/>
          <p:nvPr/>
        </p:nvSpPr>
        <p:spPr>
          <a:xfrm>
            <a:off x="3491389" y="1282700"/>
            <a:ext cx="59690" cy="7620"/>
          </a:xfrm>
          <a:custGeom>
            <a:rect b="b" l="l" r="r" t="t"/>
            <a:pathLst>
              <a:path extrusionOk="0" h="7619" w="59689">
                <a:moveTo>
                  <a:pt x="59530" y="0"/>
                </a:moveTo>
                <a:lnTo>
                  <a:pt x="6378" y="0"/>
                </a:lnTo>
                <a:lnTo>
                  <a:pt x="0" y="7620"/>
                </a:lnTo>
                <a:lnTo>
                  <a:pt x="59530" y="7620"/>
                </a:lnTo>
                <a:lnTo>
                  <a:pt x="59530" y="0"/>
                </a:lnTo>
                <a:close/>
              </a:path>
            </a:pathLst>
          </a:custGeom>
          <a:solidFill>
            <a:srgbClr val="2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1" name="Google Shape;1741;p46"/>
          <p:cNvSpPr/>
          <p:nvPr/>
        </p:nvSpPr>
        <p:spPr>
          <a:xfrm>
            <a:off x="3485011" y="1290319"/>
            <a:ext cx="66040" cy="7620"/>
          </a:xfrm>
          <a:custGeom>
            <a:rect b="b" l="l" r="r" t="t"/>
            <a:pathLst>
              <a:path extrusionOk="0" h="7619" w="66039">
                <a:moveTo>
                  <a:pt x="65908" y="0"/>
                </a:moveTo>
                <a:lnTo>
                  <a:pt x="6378" y="0"/>
                </a:lnTo>
                <a:lnTo>
                  <a:pt x="0" y="7619"/>
                </a:lnTo>
                <a:lnTo>
                  <a:pt x="65908" y="7619"/>
                </a:lnTo>
                <a:lnTo>
                  <a:pt x="65908" y="0"/>
                </a:lnTo>
                <a:close/>
              </a:path>
            </a:pathLst>
          </a:custGeom>
          <a:solidFill>
            <a:srgbClr val="2F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2" name="Google Shape;1742;p46"/>
          <p:cNvSpPr/>
          <p:nvPr/>
        </p:nvSpPr>
        <p:spPr>
          <a:xfrm>
            <a:off x="3479696" y="1296669"/>
            <a:ext cx="71755" cy="7620"/>
          </a:xfrm>
          <a:custGeom>
            <a:rect b="b" l="l" r="r" t="t"/>
            <a:pathLst>
              <a:path extrusionOk="0" h="7619" w="71754">
                <a:moveTo>
                  <a:pt x="71223" y="0"/>
                </a:moveTo>
                <a:lnTo>
                  <a:pt x="6378" y="0"/>
                </a:lnTo>
                <a:lnTo>
                  <a:pt x="0" y="7619"/>
                </a:lnTo>
                <a:lnTo>
                  <a:pt x="71223" y="7619"/>
                </a:lnTo>
                <a:lnTo>
                  <a:pt x="71223"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3" name="Google Shape;1743;p46"/>
          <p:cNvSpPr/>
          <p:nvPr/>
        </p:nvSpPr>
        <p:spPr>
          <a:xfrm>
            <a:off x="3473318" y="1308100"/>
            <a:ext cx="78105" cy="0"/>
          </a:xfrm>
          <a:custGeom>
            <a:rect b="b" l="l" r="r" t="t"/>
            <a:pathLst>
              <a:path extrusionOk="0" h="120000" w="78104">
                <a:moveTo>
                  <a:pt x="0" y="0"/>
                </a:moveTo>
                <a:lnTo>
                  <a:pt x="77601"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4" name="Google Shape;1744;p46"/>
          <p:cNvSpPr/>
          <p:nvPr/>
        </p:nvSpPr>
        <p:spPr>
          <a:xfrm>
            <a:off x="3466939" y="1315719"/>
            <a:ext cx="84455" cy="0"/>
          </a:xfrm>
          <a:custGeom>
            <a:rect b="b" l="l" r="r" t="t"/>
            <a:pathLst>
              <a:path extrusionOk="0" h="120000" w="84454">
                <a:moveTo>
                  <a:pt x="0" y="0"/>
                </a:moveTo>
                <a:lnTo>
                  <a:pt x="83979"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5" name="Google Shape;1745;p46"/>
          <p:cNvSpPr/>
          <p:nvPr/>
        </p:nvSpPr>
        <p:spPr>
          <a:xfrm>
            <a:off x="3461624" y="1322069"/>
            <a:ext cx="89535" cy="0"/>
          </a:xfrm>
          <a:custGeom>
            <a:rect b="b" l="l" r="r" t="t"/>
            <a:pathLst>
              <a:path extrusionOk="0" h="120000" w="89535">
                <a:moveTo>
                  <a:pt x="0" y="0"/>
                </a:moveTo>
                <a:lnTo>
                  <a:pt x="89295" y="0"/>
                </a:lnTo>
              </a:path>
            </a:pathLst>
          </a:custGeom>
          <a:noFill/>
          <a:ln cap="flat" cmpd="sng" w="9525">
            <a:solidFill>
              <a:srgbClr val="2E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6" name="Google Shape;1746;p46"/>
          <p:cNvSpPr/>
          <p:nvPr/>
        </p:nvSpPr>
        <p:spPr>
          <a:xfrm>
            <a:off x="3455246" y="1329689"/>
            <a:ext cx="95885" cy="0"/>
          </a:xfrm>
          <a:custGeom>
            <a:rect b="b" l="l" r="r" t="t"/>
            <a:pathLst>
              <a:path extrusionOk="0" h="120000" w="95885">
                <a:moveTo>
                  <a:pt x="0" y="0"/>
                </a:moveTo>
                <a:lnTo>
                  <a:pt x="95673"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7" name="Google Shape;1747;p46"/>
          <p:cNvSpPr/>
          <p:nvPr/>
        </p:nvSpPr>
        <p:spPr>
          <a:xfrm>
            <a:off x="3448868" y="1337310"/>
            <a:ext cx="102235" cy="0"/>
          </a:xfrm>
          <a:custGeom>
            <a:rect b="b" l="l" r="r" t="t"/>
            <a:pathLst>
              <a:path extrusionOk="0" h="120000" w="102235">
                <a:moveTo>
                  <a:pt x="0" y="0"/>
                </a:moveTo>
                <a:lnTo>
                  <a:pt x="102051"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8" name="Google Shape;1748;p46"/>
          <p:cNvSpPr/>
          <p:nvPr/>
        </p:nvSpPr>
        <p:spPr>
          <a:xfrm>
            <a:off x="3443553" y="1343660"/>
            <a:ext cx="107950" cy="0"/>
          </a:xfrm>
          <a:custGeom>
            <a:rect b="b" l="l" r="r" t="t"/>
            <a:pathLst>
              <a:path extrusionOk="0" h="120000" w="107950">
                <a:moveTo>
                  <a:pt x="0" y="0"/>
                </a:moveTo>
                <a:lnTo>
                  <a:pt x="107366"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9" name="Google Shape;1749;p46"/>
          <p:cNvSpPr/>
          <p:nvPr/>
        </p:nvSpPr>
        <p:spPr>
          <a:xfrm>
            <a:off x="3437175" y="1351280"/>
            <a:ext cx="114300" cy="0"/>
          </a:xfrm>
          <a:custGeom>
            <a:rect b="b" l="l" r="r" t="t"/>
            <a:pathLst>
              <a:path extrusionOk="0" h="120000" w="114300">
                <a:moveTo>
                  <a:pt x="0" y="0"/>
                </a:moveTo>
                <a:lnTo>
                  <a:pt x="113744"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0" name="Google Shape;1750;p46"/>
          <p:cNvSpPr/>
          <p:nvPr/>
        </p:nvSpPr>
        <p:spPr>
          <a:xfrm>
            <a:off x="3430796" y="1358900"/>
            <a:ext cx="120650" cy="0"/>
          </a:xfrm>
          <a:custGeom>
            <a:rect b="b" l="l" r="r" t="t"/>
            <a:pathLst>
              <a:path extrusionOk="0" h="120000" w="120650">
                <a:moveTo>
                  <a:pt x="0" y="0"/>
                </a:moveTo>
                <a:lnTo>
                  <a:pt x="120123"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1" name="Google Shape;1751;p46"/>
          <p:cNvSpPr/>
          <p:nvPr/>
        </p:nvSpPr>
        <p:spPr>
          <a:xfrm>
            <a:off x="3425481" y="1365250"/>
            <a:ext cx="125730" cy="0"/>
          </a:xfrm>
          <a:custGeom>
            <a:rect b="b" l="l" r="r" t="t"/>
            <a:pathLst>
              <a:path extrusionOk="0" h="120000" w="125729">
                <a:moveTo>
                  <a:pt x="0" y="0"/>
                </a:moveTo>
                <a:lnTo>
                  <a:pt x="125438"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2" name="Google Shape;1752;p46"/>
          <p:cNvSpPr/>
          <p:nvPr/>
        </p:nvSpPr>
        <p:spPr>
          <a:xfrm>
            <a:off x="3419103" y="1372869"/>
            <a:ext cx="132080" cy="0"/>
          </a:xfrm>
          <a:custGeom>
            <a:rect b="b" l="l" r="r" t="t"/>
            <a:pathLst>
              <a:path extrusionOk="0" h="120000" w="132079">
                <a:moveTo>
                  <a:pt x="0" y="0"/>
                </a:moveTo>
                <a:lnTo>
                  <a:pt x="131816"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3" name="Google Shape;1753;p46"/>
          <p:cNvSpPr/>
          <p:nvPr/>
        </p:nvSpPr>
        <p:spPr>
          <a:xfrm>
            <a:off x="3413788" y="1379219"/>
            <a:ext cx="137160" cy="0"/>
          </a:xfrm>
          <a:custGeom>
            <a:rect b="b" l="l" r="r" t="t"/>
            <a:pathLst>
              <a:path extrusionOk="0" h="120000" w="137160">
                <a:moveTo>
                  <a:pt x="0" y="0"/>
                </a:moveTo>
                <a:lnTo>
                  <a:pt x="137131"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4" name="Google Shape;1754;p46"/>
          <p:cNvSpPr/>
          <p:nvPr/>
        </p:nvSpPr>
        <p:spPr>
          <a:xfrm>
            <a:off x="3407409" y="1386839"/>
            <a:ext cx="143510" cy="0"/>
          </a:xfrm>
          <a:custGeom>
            <a:rect b="b" l="l" r="r" t="t"/>
            <a:pathLst>
              <a:path extrusionOk="0" h="120000" w="143510">
                <a:moveTo>
                  <a:pt x="0" y="0"/>
                </a:moveTo>
                <a:lnTo>
                  <a:pt x="14351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5" name="Google Shape;1755;p46"/>
          <p:cNvSpPr/>
          <p:nvPr/>
        </p:nvSpPr>
        <p:spPr>
          <a:xfrm>
            <a:off x="3407409" y="1394460"/>
            <a:ext cx="143510" cy="0"/>
          </a:xfrm>
          <a:custGeom>
            <a:rect b="b" l="l" r="r" t="t"/>
            <a:pathLst>
              <a:path extrusionOk="0" h="120000" w="143510">
                <a:moveTo>
                  <a:pt x="0" y="0"/>
                </a:moveTo>
                <a:lnTo>
                  <a:pt x="143510"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6" name="Google Shape;1756;p46"/>
          <p:cNvSpPr/>
          <p:nvPr/>
        </p:nvSpPr>
        <p:spPr>
          <a:xfrm>
            <a:off x="3407409" y="1400810"/>
            <a:ext cx="143510" cy="0"/>
          </a:xfrm>
          <a:custGeom>
            <a:rect b="b" l="l" r="r" t="t"/>
            <a:pathLst>
              <a:path extrusionOk="0" h="120000" w="143510">
                <a:moveTo>
                  <a:pt x="0" y="0"/>
                </a:moveTo>
                <a:lnTo>
                  <a:pt x="14351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7" name="Google Shape;1757;p46"/>
          <p:cNvSpPr/>
          <p:nvPr/>
        </p:nvSpPr>
        <p:spPr>
          <a:xfrm>
            <a:off x="3407409" y="1408430"/>
            <a:ext cx="143510" cy="0"/>
          </a:xfrm>
          <a:custGeom>
            <a:rect b="b" l="l" r="r" t="t"/>
            <a:pathLst>
              <a:path extrusionOk="0" h="120000" w="143510">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8" name="Google Shape;1758;p46"/>
          <p:cNvSpPr/>
          <p:nvPr/>
        </p:nvSpPr>
        <p:spPr>
          <a:xfrm>
            <a:off x="3407409" y="1416050"/>
            <a:ext cx="143510" cy="0"/>
          </a:xfrm>
          <a:custGeom>
            <a:rect b="b" l="l" r="r" t="t"/>
            <a:pathLst>
              <a:path extrusionOk="0" h="120000" w="143510">
                <a:moveTo>
                  <a:pt x="0" y="0"/>
                </a:moveTo>
                <a:lnTo>
                  <a:pt x="143510"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9" name="Google Shape;1759;p46"/>
          <p:cNvSpPr/>
          <p:nvPr/>
        </p:nvSpPr>
        <p:spPr>
          <a:xfrm>
            <a:off x="3407409" y="1422400"/>
            <a:ext cx="143510" cy="0"/>
          </a:xfrm>
          <a:custGeom>
            <a:rect b="b" l="l" r="r" t="t"/>
            <a:pathLst>
              <a:path extrusionOk="0" h="120000" w="143510">
                <a:moveTo>
                  <a:pt x="0" y="0"/>
                </a:moveTo>
                <a:lnTo>
                  <a:pt x="143510"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0" name="Google Shape;1760;p46"/>
          <p:cNvSpPr/>
          <p:nvPr/>
        </p:nvSpPr>
        <p:spPr>
          <a:xfrm>
            <a:off x="3407409" y="1430019"/>
            <a:ext cx="143510" cy="0"/>
          </a:xfrm>
          <a:custGeom>
            <a:rect b="b" l="l" r="r" t="t"/>
            <a:pathLst>
              <a:path extrusionOk="0" h="120000" w="143510">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1" name="Google Shape;1761;p46"/>
          <p:cNvSpPr/>
          <p:nvPr/>
        </p:nvSpPr>
        <p:spPr>
          <a:xfrm>
            <a:off x="3407409" y="1437639"/>
            <a:ext cx="143510" cy="0"/>
          </a:xfrm>
          <a:custGeom>
            <a:rect b="b" l="l" r="r" t="t"/>
            <a:pathLst>
              <a:path extrusionOk="0" h="120000" w="143510">
                <a:moveTo>
                  <a:pt x="0" y="0"/>
                </a:moveTo>
                <a:lnTo>
                  <a:pt x="14351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2" name="Google Shape;1762;p46"/>
          <p:cNvSpPr/>
          <p:nvPr/>
        </p:nvSpPr>
        <p:spPr>
          <a:xfrm>
            <a:off x="3407409" y="1443989"/>
            <a:ext cx="143510" cy="0"/>
          </a:xfrm>
          <a:custGeom>
            <a:rect b="b" l="l" r="r" t="t"/>
            <a:pathLst>
              <a:path extrusionOk="0" h="120000" w="143510">
                <a:moveTo>
                  <a:pt x="0" y="0"/>
                </a:moveTo>
                <a:lnTo>
                  <a:pt x="143510"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3" name="Google Shape;1763;p46"/>
          <p:cNvSpPr/>
          <p:nvPr/>
        </p:nvSpPr>
        <p:spPr>
          <a:xfrm>
            <a:off x="3407409" y="1451610"/>
            <a:ext cx="143510" cy="0"/>
          </a:xfrm>
          <a:custGeom>
            <a:rect b="b" l="l" r="r" t="t"/>
            <a:pathLst>
              <a:path extrusionOk="0" h="120000" w="143510">
                <a:moveTo>
                  <a:pt x="0" y="0"/>
                </a:moveTo>
                <a:lnTo>
                  <a:pt x="143510"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4" name="Google Shape;1764;p46"/>
          <p:cNvSpPr/>
          <p:nvPr/>
        </p:nvSpPr>
        <p:spPr>
          <a:xfrm>
            <a:off x="3407409" y="1457960"/>
            <a:ext cx="143510" cy="0"/>
          </a:xfrm>
          <a:custGeom>
            <a:rect b="b" l="l" r="r" t="t"/>
            <a:pathLst>
              <a:path extrusionOk="0" h="120000" w="143510">
                <a:moveTo>
                  <a:pt x="0" y="0"/>
                </a:moveTo>
                <a:lnTo>
                  <a:pt x="14351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5" name="Google Shape;1765;p46"/>
          <p:cNvSpPr/>
          <p:nvPr/>
        </p:nvSpPr>
        <p:spPr>
          <a:xfrm>
            <a:off x="3407409" y="1465580"/>
            <a:ext cx="143510" cy="0"/>
          </a:xfrm>
          <a:custGeom>
            <a:rect b="b" l="l" r="r" t="t"/>
            <a:pathLst>
              <a:path extrusionOk="0" h="120000" w="143510">
                <a:moveTo>
                  <a:pt x="0" y="0"/>
                </a:moveTo>
                <a:lnTo>
                  <a:pt x="143510"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6" name="Google Shape;1766;p46"/>
          <p:cNvSpPr/>
          <p:nvPr/>
        </p:nvSpPr>
        <p:spPr>
          <a:xfrm>
            <a:off x="3407409" y="1473200"/>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7" name="Google Shape;1767;p46"/>
          <p:cNvSpPr/>
          <p:nvPr/>
        </p:nvSpPr>
        <p:spPr>
          <a:xfrm>
            <a:off x="3407409" y="1479550"/>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8" name="Google Shape;1768;p46"/>
          <p:cNvSpPr/>
          <p:nvPr/>
        </p:nvSpPr>
        <p:spPr>
          <a:xfrm>
            <a:off x="3407409" y="1487169"/>
            <a:ext cx="143510" cy="0"/>
          </a:xfrm>
          <a:custGeom>
            <a:rect b="b" l="l" r="r" t="t"/>
            <a:pathLst>
              <a:path extrusionOk="0" h="120000" w="143510">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9" name="Google Shape;1769;p46"/>
          <p:cNvSpPr/>
          <p:nvPr/>
        </p:nvSpPr>
        <p:spPr>
          <a:xfrm>
            <a:off x="3407409" y="1494789"/>
            <a:ext cx="143510" cy="0"/>
          </a:xfrm>
          <a:custGeom>
            <a:rect b="b" l="l" r="r" t="t"/>
            <a:pathLst>
              <a:path extrusionOk="0" h="120000" w="143510">
                <a:moveTo>
                  <a:pt x="0" y="0"/>
                </a:moveTo>
                <a:lnTo>
                  <a:pt x="143510" y="0"/>
                </a:lnTo>
              </a:path>
            </a:pathLst>
          </a:custGeom>
          <a:noFill/>
          <a:ln cap="flat" cmpd="sng" w="9525">
            <a:solidFill>
              <a:srgbClr val="25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0" name="Google Shape;1770;p46"/>
          <p:cNvSpPr/>
          <p:nvPr/>
        </p:nvSpPr>
        <p:spPr>
          <a:xfrm>
            <a:off x="3407409" y="1501139"/>
            <a:ext cx="143510" cy="0"/>
          </a:xfrm>
          <a:custGeom>
            <a:rect b="b" l="l" r="r" t="t"/>
            <a:pathLst>
              <a:path extrusionOk="0" h="120000" w="143510">
                <a:moveTo>
                  <a:pt x="0" y="0"/>
                </a:moveTo>
                <a:lnTo>
                  <a:pt x="143510"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1" name="Google Shape;1771;p46"/>
          <p:cNvSpPr/>
          <p:nvPr/>
        </p:nvSpPr>
        <p:spPr>
          <a:xfrm>
            <a:off x="3365500" y="1511935"/>
            <a:ext cx="250190" cy="0"/>
          </a:xfrm>
          <a:custGeom>
            <a:rect b="b" l="l" r="r" t="t"/>
            <a:pathLst>
              <a:path extrusionOk="0" h="120000" w="250189">
                <a:moveTo>
                  <a:pt x="0" y="0"/>
                </a:moveTo>
                <a:lnTo>
                  <a:pt x="25018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2" name="Google Shape;1772;p46"/>
          <p:cNvSpPr/>
          <p:nvPr/>
        </p:nvSpPr>
        <p:spPr>
          <a:xfrm>
            <a:off x="3407409" y="1508125"/>
            <a:ext cx="143510" cy="0"/>
          </a:xfrm>
          <a:custGeom>
            <a:rect b="b" l="l" r="r" t="t"/>
            <a:pathLst>
              <a:path extrusionOk="0" h="120000" w="143510">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3" name="Google Shape;1773;p46"/>
          <p:cNvSpPr/>
          <p:nvPr/>
        </p:nvSpPr>
        <p:spPr>
          <a:xfrm>
            <a:off x="3365500" y="1516380"/>
            <a:ext cx="250190" cy="0"/>
          </a:xfrm>
          <a:custGeom>
            <a:rect b="b" l="l" r="r" t="t"/>
            <a:pathLst>
              <a:path extrusionOk="0" h="120000" w="250189">
                <a:moveTo>
                  <a:pt x="0" y="0"/>
                </a:moveTo>
                <a:lnTo>
                  <a:pt x="25018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4" name="Google Shape;1774;p46"/>
          <p:cNvSpPr/>
          <p:nvPr/>
        </p:nvSpPr>
        <p:spPr>
          <a:xfrm>
            <a:off x="3365500" y="1523364"/>
            <a:ext cx="250190" cy="0"/>
          </a:xfrm>
          <a:custGeom>
            <a:rect b="b" l="l" r="r" t="t"/>
            <a:pathLst>
              <a:path extrusionOk="0" h="120000" w="250189">
                <a:moveTo>
                  <a:pt x="0" y="0"/>
                </a:moveTo>
                <a:lnTo>
                  <a:pt x="250189" y="0"/>
                </a:lnTo>
              </a:path>
            </a:pathLst>
          </a:custGeom>
          <a:noFill/>
          <a:ln cap="flat" cmpd="sng" w="9525">
            <a:solidFill>
              <a:srgbClr val="24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5" name="Google Shape;1775;p46"/>
          <p:cNvSpPr/>
          <p:nvPr/>
        </p:nvSpPr>
        <p:spPr>
          <a:xfrm>
            <a:off x="3365500" y="1530350"/>
            <a:ext cx="250190" cy="0"/>
          </a:xfrm>
          <a:custGeom>
            <a:rect b="b" l="l" r="r" t="t"/>
            <a:pathLst>
              <a:path extrusionOk="0" h="120000" w="250189">
                <a:moveTo>
                  <a:pt x="0" y="0"/>
                </a:moveTo>
                <a:lnTo>
                  <a:pt x="25018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6" name="Google Shape;1776;p46"/>
          <p:cNvSpPr/>
          <p:nvPr/>
        </p:nvSpPr>
        <p:spPr>
          <a:xfrm>
            <a:off x="3365500" y="1537969"/>
            <a:ext cx="250190" cy="0"/>
          </a:xfrm>
          <a:custGeom>
            <a:rect b="b" l="l" r="r" t="t"/>
            <a:pathLst>
              <a:path extrusionOk="0" h="120000" w="250189">
                <a:moveTo>
                  <a:pt x="0" y="0"/>
                </a:moveTo>
                <a:lnTo>
                  <a:pt x="250189"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7" name="Google Shape;1777;p46"/>
          <p:cNvSpPr/>
          <p:nvPr/>
        </p:nvSpPr>
        <p:spPr>
          <a:xfrm>
            <a:off x="3365500" y="1544319"/>
            <a:ext cx="250190" cy="0"/>
          </a:xfrm>
          <a:custGeom>
            <a:rect b="b" l="l" r="r" t="t"/>
            <a:pathLst>
              <a:path extrusionOk="0" h="120000" w="250189">
                <a:moveTo>
                  <a:pt x="0" y="0"/>
                </a:moveTo>
                <a:lnTo>
                  <a:pt x="25018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8" name="Google Shape;1778;p46"/>
          <p:cNvSpPr/>
          <p:nvPr/>
        </p:nvSpPr>
        <p:spPr>
          <a:xfrm>
            <a:off x="3365500" y="1551939"/>
            <a:ext cx="250190" cy="0"/>
          </a:xfrm>
          <a:custGeom>
            <a:rect b="b" l="l" r="r" t="t"/>
            <a:pathLst>
              <a:path extrusionOk="0" h="120000" w="250189">
                <a:moveTo>
                  <a:pt x="0" y="0"/>
                </a:moveTo>
                <a:lnTo>
                  <a:pt x="25018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9" name="Google Shape;1779;p46"/>
          <p:cNvSpPr/>
          <p:nvPr/>
        </p:nvSpPr>
        <p:spPr>
          <a:xfrm>
            <a:off x="3365500" y="1559560"/>
            <a:ext cx="250190" cy="0"/>
          </a:xfrm>
          <a:custGeom>
            <a:rect b="b" l="l" r="r" t="t"/>
            <a:pathLst>
              <a:path extrusionOk="0" h="120000" w="250189">
                <a:moveTo>
                  <a:pt x="0" y="0"/>
                </a:moveTo>
                <a:lnTo>
                  <a:pt x="25018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0" name="Google Shape;1780;p46"/>
          <p:cNvSpPr/>
          <p:nvPr/>
        </p:nvSpPr>
        <p:spPr>
          <a:xfrm>
            <a:off x="3365500" y="1565910"/>
            <a:ext cx="250190" cy="0"/>
          </a:xfrm>
          <a:custGeom>
            <a:rect b="b" l="l" r="r" t="t"/>
            <a:pathLst>
              <a:path extrusionOk="0" h="120000" w="250189">
                <a:moveTo>
                  <a:pt x="0" y="0"/>
                </a:moveTo>
                <a:lnTo>
                  <a:pt x="250189"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1" name="Google Shape;1781;p46"/>
          <p:cNvSpPr/>
          <p:nvPr/>
        </p:nvSpPr>
        <p:spPr>
          <a:xfrm>
            <a:off x="3365500" y="1573530"/>
            <a:ext cx="250190" cy="0"/>
          </a:xfrm>
          <a:custGeom>
            <a:rect b="b" l="l" r="r" t="t"/>
            <a:pathLst>
              <a:path extrusionOk="0" h="120000" w="250189">
                <a:moveTo>
                  <a:pt x="0" y="0"/>
                </a:moveTo>
                <a:lnTo>
                  <a:pt x="25018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2" name="Google Shape;1782;p46"/>
          <p:cNvSpPr/>
          <p:nvPr/>
        </p:nvSpPr>
        <p:spPr>
          <a:xfrm>
            <a:off x="3365500" y="1581150"/>
            <a:ext cx="250190" cy="0"/>
          </a:xfrm>
          <a:custGeom>
            <a:rect b="b" l="l" r="r" t="t"/>
            <a:pathLst>
              <a:path extrusionOk="0" h="120000" w="250189">
                <a:moveTo>
                  <a:pt x="0" y="0"/>
                </a:moveTo>
                <a:lnTo>
                  <a:pt x="25018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3" name="Google Shape;1783;p46"/>
          <p:cNvSpPr/>
          <p:nvPr/>
        </p:nvSpPr>
        <p:spPr>
          <a:xfrm>
            <a:off x="3365500" y="1587500"/>
            <a:ext cx="250190" cy="0"/>
          </a:xfrm>
          <a:custGeom>
            <a:rect b="b" l="l" r="r" t="t"/>
            <a:pathLst>
              <a:path extrusionOk="0" h="120000" w="250189">
                <a:moveTo>
                  <a:pt x="0" y="0"/>
                </a:moveTo>
                <a:lnTo>
                  <a:pt x="25018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4" name="Google Shape;1784;p46"/>
          <p:cNvSpPr/>
          <p:nvPr/>
        </p:nvSpPr>
        <p:spPr>
          <a:xfrm>
            <a:off x="3365500" y="1595119"/>
            <a:ext cx="250190" cy="0"/>
          </a:xfrm>
          <a:custGeom>
            <a:rect b="b" l="l" r="r" t="t"/>
            <a:pathLst>
              <a:path extrusionOk="0" h="120000" w="250189">
                <a:moveTo>
                  <a:pt x="0" y="0"/>
                </a:moveTo>
                <a:lnTo>
                  <a:pt x="25018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5" name="Google Shape;1785;p46"/>
          <p:cNvSpPr/>
          <p:nvPr/>
        </p:nvSpPr>
        <p:spPr>
          <a:xfrm>
            <a:off x="3365500" y="1602105"/>
            <a:ext cx="250190" cy="0"/>
          </a:xfrm>
          <a:custGeom>
            <a:rect b="b" l="l" r="r" t="t"/>
            <a:pathLst>
              <a:path extrusionOk="0" h="120000" w="250189">
                <a:moveTo>
                  <a:pt x="0" y="0"/>
                </a:moveTo>
                <a:lnTo>
                  <a:pt x="25018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6" name="Google Shape;1786;p46"/>
          <p:cNvSpPr/>
          <p:nvPr/>
        </p:nvSpPr>
        <p:spPr>
          <a:xfrm>
            <a:off x="3365500" y="1609089"/>
            <a:ext cx="250190" cy="0"/>
          </a:xfrm>
          <a:custGeom>
            <a:rect b="b" l="l" r="r" t="t"/>
            <a:pathLst>
              <a:path extrusionOk="0" h="120000" w="250189">
                <a:moveTo>
                  <a:pt x="0" y="0"/>
                </a:moveTo>
                <a:lnTo>
                  <a:pt x="25018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7" name="Google Shape;1787;p46"/>
          <p:cNvSpPr/>
          <p:nvPr/>
        </p:nvSpPr>
        <p:spPr>
          <a:xfrm>
            <a:off x="3365500" y="1616710"/>
            <a:ext cx="250190" cy="0"/>
          </a:xfrm>
          <a:custGeom>
            <a:rect b="b" l="l" r="r" t="t"/>
            <a:pathLst>
              <a:path extrusionOk="0" h="120000" w="250189">
                <a:moveTo>
                  <a:pt x="0" y="0"/>
                </a:moveTo>
                <a:lnTo>
                  <a:pt x="25018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8" name="Google Shape;1788;p46"/>
          <p:cNvSpPr/>
          <p:nvPr/>
        </p:nvSpPr>
        <p:spPr>
          <a:xfrm>
            <a:off x="3365500" y="1623060"/>
            <a:ext cx="250190" cy="0"/>
          </a:xfrm>
          <a:custGeom>
            <a:rect b="b" l="l" r="r" t="t"/>
            <a:pathLst>
              <a:path extrusionOk="0" h="120000" w="250189">
                <a:moveTo>
                  <a:pt x="0" y="0"/>
                </a:moveTo>
                <a:lnTo>
                  <a:pt x="25018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9" name="Google Shape;1789;p46"/>
          <p:cNvSpPr/>
          <p:nvPr/>
        </p:nvSpPr>
        <p:spPr>
          <a:xfrm>
            <a:off x="3365500" y="1630679"/>
            <a:ext cx="250190" cy="0"/>
          </a:xfrm>
          <a:custGeom>
            <a:rect b="b" l="l" r="r" t="t"/>
            <a:pathLst>
              <a:path extrusionOk="0" h="120000" w="250189">
                <a:moveTo>
                  <a:pt x="0" y="0"/>
                </a:moveTo>
                <a:lnTo>
                  <a:pt x="25018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0" name="Google Shape;1790;p46"/>
          <p:cNvSpPr/>
          <p:nvPr/>
        </p:nvSpPr>
        <p:spPr>
          <a:xfrm>
            <a:off x="3365500" y="1638300"/>
            <a:ext cx="250190" cy="0"/>
          </a:xfrm>
          <a:custGeom>
            <a:rect b="b" l="l" r="r" t="t"/>
            <a:pathLst>
              <a:path extrusionOk="0" h="120000" w="250189">
                <a:moveTo>
                  <a:pt x="0" y="0"/>
                </a:moveTo>
                <a:lnTo>
                  <a:pt x="25018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1" name="Google Shape;1791;p46"/>
          <p:cNvSpPr/>
          <p:nvPr/>
        </p:nvSpPr>
        <p:spPr>
          <a:xfrm>
            <a:off x="3365500" y="1644650"/>
            <a:ext cx="250190" cy="0"/>
          </a:xfrm>
          <a:custGeom>
            <a:rect b="b" l="l" r="r" t="t"/>
            <a:pathLst>
              <a:path extrusionOk="0" h="120000" w="250189">
                <a:moveTo>
                  <a:pt x="0" y="0"/>
                </a:moveTo>
                <a:lnTo>
                  <a:pt x="25018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2" name="Google Shape;1792;p46"/>
          <p:cNvSpPr/>
          <p:nvPr/>
        </p:nvSpPr>
        <p:spPr>
          <a:xfrm>
            <a:off x="3365500" y="1652270"/>
            <a:ext cx="250190" cy="0"/>
          </a:xfrm>
          <a:custGeom>
            <a:rect b="b" l="l" r="r" t="t"/>
            <a:pathLst>
              <a:path extrusionOk="0" h="120000" w="250189">
                <a:moveTo>
                  <a:pt x="0" y="0"/>
                </a:moveTo>
                <a:lnTo>
                  <a:pt x="25018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3" name="Google Shape;1793;p46"/>
          <p:cNvSpPr/>
          <p:nvPr/>
        </p:nvSpPr>
        <p:spPr>
          <a:xfrm>
            <a:off x="3365500" y="1659889"/>
            <a:ext cx="250190" cy="0"/>
          </a:xfrm>
          <a:custGeom>
            <a:rect b="b" l="l" r="r" t="t"/>
            <a:pathLst>
              <a:path extrusionOk="0" h="120000" w="250189">
                <a:moveTo>
                  <a:pt x="0" y="0"/>
                </a:moveTo>
                <a:lnTo>
                  <a:pt x="250189"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4" name="Google Shape;1794;p46"/>
          <p:cNvSpPr/>
          <p:nvPr/>
        </p:nvSpPr>
        <p:spPr>
          <a:xfrm>
            <a:off x="3365500" y="1666239"/>
            <a:ext cx="250190" cy="0"/>
          </a:xfrm>
          <a:custGeom>
            <a:rect b="b" l="l" r="r" t="t"/>
            <a:pathLst>
              <a:path extrusionOk="0" h="120000" w="250189">
                <a:moveTo>
                  <a:pt x="0" y="0"/>
                </a:moveTo>
                <a:lnTo>
                  <a:pt x="25018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5" name="Google Shape;1795;p46"/>
          <p:cNvSpPr/>
          <p:nvPr/>
        </p:nvSpPr>
        <p:spPr>
          <a:xfrm>
            <a:off x="3365500" y="1673860"/>
            <a:ext cx="250190" cy="0"/>
          </a:xfrm>
          <a:custGeom>
            <a:rect b="b" l="l" r="r" t="t"/>
            <a:pathLst>
              <a:path extrusionOk="0" h="120000" w="250189">
                <a:moveTo>
                  <a:pt x="0" y="0"/>
                </a:moveTo>
                <a:lnTo>
                  <a:pt x="25018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6" name="Google Shape;1796;p46"/>
          <p:cNvSpPr/>
          <p:nvPr/>
        </p:nvSpPr>
        <p:spPr>
          <a:xfrm>
            <a:off x="3365500" y="1680845"/>
            <a:ext cx="250190" cy="0"/>
          </a:xfrm>
          <a:custGeom>
            <a:rect b="b" l="l" r="r" t="t"/>
            <a:pathLst>
              <a:path extrusionOk="0" h="120000" w="250189">
                <a:moveTo>
                  <a:pt x="0" y="0"/>
                </a:moveTo>
                <a:lnTo>
                  <a:pt x="25018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7" name="Google Shape;1797;p46"/>
          <p:cNvSpPr/>
          <p:nvPr/>
        </p:nvSpPr>
        <p:spPr>
          <a:xfrm>
            <a:off x="3365500" y="1687829"/>
            <a:ext cx="250190" cy="0"/>
          </a:xfrm>
          <a:custGeom>
            <a:rect b="b" l="l" r="r" t="t"/>
            <a:pathLst>
              <a:path extrusionOk="0" h="120000" w="250189">
                <a:moveTo>
                  <a:pt x="0" y="0"/>
                </a:moveTo>
                <a:lnTo>
                  <a:pt x="250189"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8" name="Google Shape;1798;p46"/>
          <p:cNvSpPr/>
          <p:nvPr/>
        </p:nvSpPr>
        <p:spPr>
          <a:xfrm>
            <a:off x="3365500" y="1695450"/>
            <a:ext cx="250190" cy="0"/>
          </a:xfrm>
          <a:custGeom>
            <a:rect b="b" l="l" r="r" t="t"/>
            <a:pathLst>
              <a:path extrusionOk="0" h="120000" w="250189">
                <a:moveTo>
                  <a:pt x="0" y="0"/>
                </a:moveTo>
                <a:lnTo>
                  <a:pt x="25018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9" name="Google Shape;1799;p46"/>
          <p:cNvSpPr/>
          <p:nvPr/>
        </p:nvSpPr>
        <p:spPr>
          <a:xfrm>
            <a:off x="3365500" y="1701800"/>
            <a:ext cx="250190" cy="0"/>
          </a:xfrm>
          <a:custGeom>
            <a:rect b="b" l="l" r="r" t="t"/>
            <a:pathLst>
              <a:path extrusionOk="0" h="120000" w="250189">
                <a:moveTo>
                  <a:pt x="0" y="0"/>
                </a:moveTo>
                <a:lnTo>
                  <a:pt x="250189"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0" name="Google Shape;1800;p46"/>
          <p:cNvSpPr/>
          <p:nvPr/>
        </p:nvSpPr>
        <p:spPr>
          <a:xfrm>
            <a:off x="3365500" y="1709420"/>
            <a:ext cx="250190" cy="0"/>
          </a:xfrm>
          <a:custGeom>
            <a:rect b="b" l="l" r="r" t="t"/>
            <a:pathLst>
              <a:path extrusionOk="0" h="120000" w="250189">
                <a:moveTo>
                  <a:pt x="0" y="0"/>
                </a:moveTo>
                <a:lnTo>
                  <a:pt x="25018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1" name="Google Shape;1801;p46"/>
          <p:cNvSpPr/>
          <p:nvPr/>
        </p:nvSpPr>
        <p:spPr>
          <a:xfrm>
            <a:off x="3365500" y="1717039"/>
            <a:ext cx="250190" cy="0"/>
          </a:xfrm>
          <a:custGeom>
            <a:rect b="b" l="l" r="r" t="t"/>
            <a:pathLst>
              <a:path extrusionOk="0" h="120000" w="250189">
                <a:moveTo>
                  <a:pt x="0" y="0"/>
                </a:moveTo>
                <a:lnTo>
                  <a:pt x="25018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2" name="Google Shape;1802;p46"/>
          <p:cNvSpPr/>
          <p:nvPr/>
        </p:nvSpPr>
        <p:spPr>
          <a:xfrm>
            <a:off x="3365500" y="1723389"/>
            <a:ext cx="250190" cy="0"/>
          </a:xfrm>
          <a:custGeom>
            <a:rect b="b" l="l" r="r" t="t"/>
            <a:pathLst>
              <a:path extrusionOk="0" h="120000" w="250189">
                <a:moveTo>
                  <a:pt x="0" y="0"/>
                </a:moveTo>
                <a:lnTo>
                  <a:pt x="25018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3" name="Google Shape;1803;p46"/>
          <p:cNvSpPr/>
          <p:nvPr/>
        </p:nvSpPr>
        <p:spPr>
          <a:xfrm>
            <a:off x="3365500" y="1731010"/>
            <a:ext cx="250190" cy="0"/>
          </a:xfrm>
          <a:custGeom>
            <a:rect b="b" l="l" r="r" t="t"/>
            <a:pathLst>
              <a:path extrusionOk="0" h="120000" w="250189">
                <a:moveTo>
                  <a:pt x="0" y="0"/>
                </a:moveTo>
                <a:lnTo>
                  <a:pt x="25018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4" name="Google Shape;1804;p46"/>
          <p:cNvSpPr/>
          <p:nvPr/>
        </p:nvSpPr>
        <p:spPr>
          <a:xfrm>
            <a:off x="3365500" y="1738629"/>
            <a:ext cx="250190" cy="0"/>
          </a:xfrm>
          <a:custGeom>
            <a:rect b="b" l="l" r="r" t="t"/>
            <a:pathLst>
              <a:path extrusionOk="0" h="120000" w="250189">
                <a:moveTo>
                  <a:pt x="0" y="0"/>
                </a:moveTo>
                <a:lnTo>
                  <a:pt x="25018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5" name="Google Shape;1805;p46"/>
          <p:cNvSpPr/>
          <p:nvPr/>
        </p:nvSpPr>
        <p:spPr>
          <a:xfrm>
            <a:off x="3365500" y="1744979"/>
            <a:ext cx="250190" cy="0"/>
          </a:xfrm>
          <a:custGeom>
            <a:rect b="b" l="l" r="r" t="t"/>
            <a:pathLst>
              <a:path extrusionOk="0" h="120000" w="250189">
                <a:moveTo>
                  <a:pt x="0" y="0"/>
                </a:moveTo>
                <a:lnTo>
                  <a:pt x="25018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6" name="Google Shape;1806;p46"/>
          <p:cNvSpPr/>
          <p:nvPr/>
        </p:nvSpPr>
        <p:spPr>
          <a:xfrm>
            <a:off x="3365500" y="1752600"/>
            <a:ext cx="250190" cy="0"/>
          </a:xfrm>
          <a:custGeom>
            <a:rect b="b" l="l" r="r" t="t"/>
            <a:pathLst>
              <a:path extrusionOk="0" h="120000" w="250189">
                <a:moveTo>
                  <a:pt x="0" y="0"/>
                </a:moveTo>
                <a:lnTo>
                  <a:pt x="25018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7" name="Google Shape;1807;p46"/>
          <p:cNvSpPr/>
          <p:nvPr/>
        </p:nvSpPr>
        <p:spPr>
          <a:xfrm>
            <a:off x="3365500" y="1759585"/>
            <a:ext cx="250190" cy="0"/>
          </a:xfrm>
          <a:custGeom>
            <a:rect b="b" l="l" r="r" t="t"/>
            <a:pathLst>
              <a:path extrusionOk="0" h="120000" w="250189">
                <a:moveTo>
                  <a:pt x="0" y="0"/>
                </a:moveTo>
                <a:lnTo>
                  <a:pt x="25018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8" name="Google Shape;1808;p46"/>
          <p:cNvSpPr/>
          <p:nvPr/>
        </p:nvSpPr>
        <p:spPr>
          <a:xfrm>
            <a:off x="3407409" y="1769110"/>
            <a:ext cx="143510" cy="0"/>
          </a:xfrm>
          <a:custGeom>
            <a:rect b="b" l="l" r="r" t="t"/>
            <a:pathLst>
              <a:path extrusionOk="0" h="120000" w="143510">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9" name="Google Shape;1809;p46"/>
          <p:cNvSpPr/>
          <p:nvPr/>
        </p:nvSpPr>
        <p:spPr>
          <a:xfrm>
            <a:off x="3365500" y="1765300"/>
            <a:ext cx="250190" cy="0"/>
          </a:xfrm>
          <a:custGeom>
            <a:rect b="b" l="l" r="r" t="t"/>
            <a:pathLst>
              <a:path extrusionOk="0" h="120000" w="250189">
                <a:moveTo>
                  <a:pt x="0" y="0"/>
                </a:moveTo>
                <a:lnTo>
                  <a:pt x="25018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0" name="Google Shape;1810;p46"/>
          <p:cNvSpPr/>
          <p:nvPr/>
        </p:nvSpPr>
        <p:spPr>
          <a:xfrm>
            <a:off x="3407409" y="1774189"/>
            <a:ext cx="143510" cy="0"/>
          </a:xfrm>
          <a:custGeom>
            <a:rect b="b" l="l" r="r" t="t"/>
            <a:pathLst>
              <a:path extrusionOk="0" h="120000" w="143510">
                <a:moveTo>
                  <a:pt x="0" y="0"/>
                </a:moveTo>
                <a:lnTo>
                  <a:pt x="143510"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1" name="Google Shape;1811;p46"/>
          <p:cNvSpPr/>
          <p:nvPr/>
        </p:nvSpPr>
        <p:spPr>
          <a:xfrm>
            <a:off x="3407409" y="1780539"/>
            <a:ext cx="143510" cy="0"/>
          </a:xfrm>
          <a:custGeom>
            <a:rect b="b" l="l" r="r" t="t"/>
            <a:pathLst>
              <a:path extrusionOk="0" h="120000" w="143510">
                <a:moveTo>
                  <a:pt x="0" y="0"/>
                </a:moveTo>
                <a:lnTo>
                  <a:pt x="14351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2" name="Google Shape;1812;p46"/>
          <p:cNvSpPr/>
          <p:nvPr/>
        </p:nvSpPr>
        <p:spPr>
          <a:xfrm>
            <a:off x="3407409" y="1788160"/>
            <a:ext cx="143510" cy="0"/>
          </a:xfrm>
          <a:custGeom>
            <a:rect b="b" l="l" r="r" t="t"/>
            <a:pathLst>
              <a:path extrusionOk="0" h="120000" w="143510">
                <a:moveTo>
                  <a:pt x="0" y="0"/>
                </a:moveTo>
                <a:lnTo>
                  <a:pt x="14351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3" name="Google Shape;1813;p46"/>
          <p:cNvSpPr/>
          <p:nvPr/>
        </p:nvSpPr>
        <p:spPr>
          <a:xfrm>
            <a:off x="3407409" y="1795779"/>
            <a:ext cx="143510" cy="0"/>
          </a:xfrm>
          <a:custGeom>
            <a:rect b="b" l="l" r="r" t="t"/>
            <a:pathLst>
              <a:path extrusionOk="0" h="120000" w="143510">
                <a:moveTo>
                  <a:pt x="0" y="0"/>
                </a:moveTo>
                <a:lnTo>
                  <a:pt x="1435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4" name="Google Shape;1814;p46"/>
          <p:cNvSpPr/>
          <p:nvPr/>
        </p:nvSpPr>
        <p:spPr>
          <a:xfrm>
            <a:off x="3407409" y="1802129"/>
            <a:ext cx="143510" cy="0"/>
          </a:xfrm>
          <a:custGeom>
            <a:rect b="b" l="l" r="r" t="t"/>
            <a:pathLst>
              <a:path extrusionOk="0" h="120000" w="143510">
                <a:moveTo>
                  <a:pt x="0" y="0"/>
                </a:moveTo>
                <a:lnTo>
                  <a:pt x="14351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5" name="Google Shape;1815;p46"/>
          <p:cNvSpPr/>
          <p:nvPr/>
        </p:nvSpPr>
        <p:spPr>
          <a:xfrm>
            <a:off x="3407409" y="1809750"/>
            <a:ext cx="143510" cy="0"/>
          </a:xfrm>
          <a:custGeom>
            <a:rect b="b" l="l" r="r" t="t"/>
            <a:pathLst>
              <a:path extrusionOk="0" h="120000" w="143510">
                <a:moveTo>
                  <a:pt x="0" y="0"/>
                </a:moveTo>
                <a:lnTo>
                  <a:pt x="143510"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6" name="Google Shape;1816;p46"/>
          <p:cNvSpPr/>
          <p:nvPr/>
        </p:nvSpPr>
        <p:spPr>
          <a:xfrm>
            <a:off x="3407409" y="1817370"/>
            <a:ext cx="143510" cy="0"/>
          </a:xfrm>
          <a:custGeom>
            <a:rect b="b" l="l" r="r" t="t"/>
            <a:pathLst>
              <a:path extrusionOk="0" h="120000" w="143510">
                <a:moveTo>
                  <a:pt x="0" y="0"/>
                </a:moveTo>
                <a:lnTo>
                  <a:pt x="14351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7" name="Google Shape;1817;p46"/>
          <p:cNvSpPr/>
          <p:nvPr/>
        </p:nvSpPr>
        <p:spPr>
          <a:xfrm>
            <a:off x="3407409" y="1823720"/>
            <a:ext cx="143510" cy="0"/>
          </a:xfrm>
          <a:custGeom>
            <a:rect b="b" l="l" r="r" t="t"/>
            <a:pathLst>
              <a:path extrusionOk="0" h="120000" w="143510">
                <a:moveTo>
                  <a:pt x="0" y="0"/>
                </a:moveTo>
                <a:lnTo>
                  <a:pt x="143510"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8" name="Google Shape;1818;p46"/>
          <p:cNvSpPr/>
          <p:nvPr/>
        </p:nvSpPr>
        <p:spPr>
          <a:xfrm>
            <a:off x="3407409" y="1831339"/>
            <a:ext cx="143510" cy="0"/>
          </a:xfrm>
          <a:custGeom>
            <a:rect b="b" l="l" r="r" t="t"/>
            <a:pathLst>
              <a:path extrusionOk="0" h="120000" w="143510">
                <a:moveTo>
                  <a:pt x="0" y="0"/>
                </a:moveTo>
                <a:lnTo>
                  <a:pt x="143510"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9" name="Google Shape;1819;p46"/>
          <p:cNvSpPr/>
          <p:nvPr/>
        </p:nvSpPr>
        <p:spPr>
          <a:xfrm>
            <a:off x="3407409" y="1838325"/>
            <a:ext cx="143510" cy="0"/>
          </a:xfrm>
          <a:custGeom>
            <a:rect b="b" l="l" r="r" t="t"/>
            <a:pathLst>
              <a:path extrusionOk="0" h="120000" w="143510">
                <a:moveTo>
                  <a:pt x="0" y="0"/>
                </a:moveTo>
                <a:lnTo>
                  <a:pt x="14351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0" name="Google Shape;1820;p46"/>
          <p:cNvSpPr/>
          <p:nvPr/>
        </p:nvSpPr>
        <p:spPr>
          <a:xfrm>
            <a:off x="3407409" y="1845310"/>
            <a:ext cx="143510" cy="0"/>
          </a:xfrm>
          <a:custGeom>
            <a:rect b="b" l="l" r="r" t="t"/>
            <a:pathLst>
              <a:path extrusionOk="0" h="120000" w="143510">
                <a:moveTo>
                  <a:pt x="0" y="0"/>
                </a:moveTo>
                <a:lnTo>
                  <a:pt x="14351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1" name="Google Shape;1821;p46"/>
          <p:cNvSpPr/>
          <p:nvPr/>
        </p:nvSpPr>
        <p:spPr>
          <a:xfrm>
            <a:off x="3407409" y="1852929"/>
            <a:ext cx="143510" cy="0"/>
          </a:xfrm>
          <a:custGeom>
            <a:rect b="b" l="l" r="r" t="t"/>
            <a:pathLst>
              <a:path extrusionOk="0" h="120000" w="143510">
                <a:moveTo>
                  <a:pt x="0" y="0"/>
                </a:moveTo>
                <a:lnTo>
                  <a:pt x="143510" y="0"/>
                </a:lnTo>
              </a:path>
            </a:pathLst>
          </a:custGeom>
          <a:noFill/>
          <a:ln cap="flat" cmpd="sng" w="9525">
            <a:solidFill>
              <a:srgbClr val="1B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2" name="Google Shape;1822;p46"/>
          <p:cNvSpPr/>
          <p:nvPr/>
        </p:nvSpPr>
        <p:spPr>
          <a:xfrm>
            <a:off x="3407409" y="1859914"/>
            <a:ext cx="143510" cy="0"/>
          </a:xfrm>
          <a:custGeom>
            <a:rect b="b" l="l" r="r" t="t"/>
            <a:pathLst>
              <a:path extrusionOk="0" h="120000" w="143510">
                <a:moveTo>
                  <a:pt x="0" y="0"/>
                </a:moveTo>
                <a:lnTo>
                  <a:pt x="143510" y="0"/>
                </a:lnTo>
              </a:path>
            </a:pathLst>
          </a:custGeom>
          <a:noFill/>
          <a:ln cap="flat" cmpd="sng" w="9525">
            <a:solidFill>
              <a:srgbClr val="1B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3" name="Google Shape;1823;p46"/>
          <p:cNvSpPr/>
          <p:nvPr/>
        </p:nvSpPr>
        <p:spPr>
          <a:xfrm>
            <a:off x="3407409" y="1866900"/>
            <a:ext cx="143510" cy="0"/>
          </a:xfrm>
          <a:custGeom>
            <a:rect b="b" l="l" r="r" t="t"/>
            <a:pathLst>
              <a:path extrusionOk="0" h="120000" w="143510">
                <a:moveTo>
                  <a:pt x="0" y="0"/>
                </a:moveTo>
                <a:lnTo>
                  <a:pt x="14351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4" name="Google Shape;1824;p46"/>
          <p:cNvSpPr/>
          <p:nvPr/>
        </p:nvSpPr>
        <p:spPr>
          <a:xfrm>
            <a:off x="3407409" y="1874520"/>
            <a:ext cx="143510" cy="0"/>
          </a:xfrm>
          <a:custGeom>
            <a:rect b="b" l="l" r="r" t="t"/>
            <a:pathLst>
              <a:path extrusionOk="0" h="120000" w="143510">
                <a:moveTo>
                  <a:pt x="0" y="0"/>
                </a:moveTo>
                <a:lnTo>
                  <a:pt x="143510"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5" name="Google Shape;1825;p46"/>
          <p:cNvSpPr/>
          <p:nvPr/>
        </p:nvSpPr>
        <p:spPr>
          <a:xfrm>
            <a:off x="3407409" y="1882139"/>
            <a:ext cx="143510" cy="0"/>
          </a:xfrm>
          <a:custGeom>
            <a:rect b="b" l="l" r="r" t="t"/>
            <a:pathLst>
              <a:path extrusionOk="0" h="120000" w="143510">
                <a:moveTo>
                  <a:pt x="0" y="0"/>
                </a:moveTo>
                <a:lnTo>
                  <a:pt x="143510"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6" name="Google Shape;1826;p46"/>
          <p:cNvSpPr/>
          <p:nvPr/>
        </p:nvSpPr>
        <p:spPr>
          <a:xfrm>
            <a:off x="3407409" y="1888489"/>
            <a:ext cx="143510" cy="0"/>
          </a:xfrm>
          <a:custGeom>
            <a:rect b="b" l="l" r="r" t="t"/>
            <a:pathLst>
              <a:path extrusionOk="0" h="120000" w="143510">
                <a:moveTo>
                  <a:pt x="0" y="0"/>
                </a:moveTo>
                <a:lnTo>
                  <a:pt x="14351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7" name="Google Shape;1827;p46"/>
          <p:cNvSpPr/>
          <p:nvPr/>
        </p:nvSpPr>
        <p:spPr>
          <a:xfrm>
            <a:off x="3407409" y="1896110"/>
            <a:ext cx="143510" cy="0"/>
          </a:xfrm>
          <a:custGeom>
            <a:rect b="b" l="l" r="r" t="t"/>
            <a:pathLst>
              <a:path extrusionOk="0" h="120000" w="143510">
                <a:moveTo>
                  <a:pt x="0" y="0"/>
                </a:moveTo>
                <a:lnTo>
                  <a:pt x="143510"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8" name="Google Shape;1828;p46"/>
          <p:cNvSpPr/>
          <p:nvPr/>
        </p:nvSpPr>
        <p:spPr>
          <a:xfrm>
            <a:off x="3407409" y="1903729"/>
            <a:ext cx="143510" cy="0"/>
          </a:xfrm>
          <a:custGeom>
            <a:rect b="b" l="l" r="r" t="t"/>
            <a:pathLst>
              <a:path extrusionOk="0" h="120000" w="143510">
                <a:moveTo>
                  <a:pt x="0" y="0"/>
                </a:moveTo>
                <a:lnTo>
                  <a:pt x="143510"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9" name="Google Shape;1829;p46"/>
          <p:cNvSpPr/>
          <p:nvPr/>
        </p:nvSpPr>
        <p:spPr>
          <a:xfrm>
            <a:off x="3407409" y="1910079"/>
            <a:ext cx="143510" cy="0"/>
          </a:xfrm>
          <a:custGeom>
            <a:rect b="b" l="l" r="r" t="t"/>
            <a:pathLst>
              <a:path extrusionOk="0" h="120000" w="143510">
                <a:moveTo>
                  <a:pt x="0" y="0"/>
                </a:moveTo>
                <a:lnTo>
                  <a:pt x="143510" y="0"/>
                </a:lnTo>
              </a:path>
            </a:pathLst>
          </a:custGeom>
          <a:noFill/>
          <a:ln cap="flat" cmpd="sng" w="9525">
            <a:solidFill>
              <a:srgbClr val="1E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0" name="Google Shape;1830;p46"/>
          <p:cNvSpPr/>
          <p:nvPr/>
        </p:nvSpPr>
        <p:spPr>
          <a:xfrm>
            <a:off x="3407409" y="1917700"/>
            <a:ext cx="143510" cy="0"/>
          </a:xfrm>
          <a:custGeom>
            <a:rect b="b" l="l" r="r" t="t"/>
            <a:pathLst>
              <a:path extrusionOk="0" h="120000" w="143510">
                <a:moveTo>
                  <a:pt x="0" y="0"/>
                </a:moveTo>
                <a:lnTo>
                  <a:pt x="143510"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1" name="Google Shape;1831;p46"/>
          <p:cNvSpPr/>
          <p:nvPr/>
        </p:nvSpPr>
        <p:spPr>
          <a:xfrm>
            <a:off x="3407409" y="1924050"/>
            <a:ext cx="143510" cy="0"/>
          </a:xfrm>
          <a:custGeom>
            <a:rect b="b" l="l" r="r" t="t"/>
            <a:pathLst>
              <a:path extrusionOk="0" h="120000" w="143510">
                <a:moveTo>
                  <a:pt x="0" y="0"/>
                </a:moveTo>
                <a:lnTo>
                  <a:pt x="14351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2" name="Google Shape;1832;p46"/>
          <p:cNvSpPr/>
          <p:nvPr/>
        </p:nvSpPr>
        <p:spPr>
          <a:xfrm>
            <a:off x="3407409" y="1931670"/>
            <a:ext cx="143510" cy="0"/>
          </a:xfrm>
          <a:custGeom>
            <a:rect b="b" l="l" r="r" t="t"/>
            <a:pathLst>
              <a:path extrusionOk="0" h="120000" w="143510">
                <a:moveTo>
                  <a:pt x="0" y="0"/>
                </a:moveTo>
                <a:lnTo>
                  <a:pt x="143510"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3" name="Google Shape;1833;p46"/>
          <p:cNvSpPr/>
          <p:nvPr/>
        </p:nvSpPr>
        <p:spPr>
          <a:xfrm>
            <a:off x="3407409" y="1939289"/>
            <a:ext cx="143510" cy="0"/>
          </a:xfrm>
          <a:custGeom>
            <a:rect b="b" l="l" r="r" t="t"/>
            <a:pathLst>
              <a:path extrusionOk="0" h="120000" w="143510">
                <a:moveTo>
                  <a:pt x="0" y="0"/>
                </a:moveTo>
                <a:lnTo>
                  <a:pt x="14351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4" name="Google Shape;1834;p46"/>
          <p:cNvSpPr/>
          <p:nvPr/>
        </p:nvSpPr>
        <p:spPr>
          <a:xfrm>
            <a:off x="3407409" y="1945639"/>
            <a:ext cx="143510" cy="0"/>
          </a:xfrm>
          <a:custGeom>
            <a:rect b="b" l="l" r="r" t="t"/>
            <a:pathLst>
              <a:path extrusionOk="0" h="120000" w="143510">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5" name="Google Shape;1835;p46"/>
          <p:cNvSpPr/>
          <p:nvPr/>
        </p:nvSpPr>
        <p:spPr>
          <a:xfrm>
            <a:off x="3407409" y="1953260"/>
            <a:ext cx="143510" cy="0"/>
          </a:xfrm>
          <a:custGeom>
            <a:rect b="b" l="l" r="r" t="t"/>
            <a:pathLst>
              <a:path extrusionOk="0" h="120000" w="143510">
                <a:moveTo>
                  <a:pt x="0" y="0"/>
                </a:moveTo>
                <a:lnTo>
                  <a:pt x="143510"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6" name="Google Shape;1836;p46"/>
          <p:cNvSpPr/>
          <p:nvPr/>
        </p:nvSpPr>
        <p:spPr>
          <a:xfrm>
            <a:off x="3407409" y="1960879"/>
            <a:ext cx="143510" cy="0"/>
          </a:xfrm>
          <a:custGeom>
            <a:rect b="b" l="l" r="r" t="t"/>
            <a:pathLst>
              <a:path extrusionOk="0" h="120000" w="143510">
                <a:moveTo>
                  <a:pt x="0" y="0"/>
                </a:moveTo>
                <a:lnTo>
                  <a:pt x="143510"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7" name="Google Shape;1837;p46"/>
          <p:cNvSpPr/>
          <p:nvPr/>
        </p:nvSpPr>
        <p:spPr>
          <a:xfrm>
            <a:off x="3407409" y="1967229"/>
            <a:ext cx="143510" cy="0"/>
          </a:xfrm>
          <a:custGeom>
            <a:rect b="b" l="l" r="r" t="t"/>
            <a:pathLst>
              <a:path extrusionOk="0" h="120000" w="143510">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8" name="Google Shape;1838;p46"/>
          <p:cNvSpPr/>
          <p:nvPr/>
        </p:nvSpPr>
        <p:spPr>
          <a:xfrm>
            <a:off x="3407409" y="1974850"/>
            <a:ext cx="143510" cy="0"/>
          </a:xfrm>
          <a:custGeom>
            <a:rect b="b" l="l" r="r" t="t"/>
            <a:pathLst>
              <a:path extrusionOk="0" h="120000" w="143510">
                <a:moveTo>
                  <a:pt x="0" y="0"/>
                </a:moveTo>
                <a:lnTo>
                  <a:pt x="143510"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9" name="Google Shape;1839;p46"/>
          <p:cNvSpPr/>
          <p:nvPr/>
        </p:nvSpPr>
        <p:spPr>
          <a:xfrm>
            <a:off x="3407409" y="1982470"/>
            <a:ext cx="143510" cy="0"/>
          </a:xfrm>
          <a:custGeom>
            <a:rect b="b" l="l" r="r" t="t"/>
            <a:pathLst>
              <a:path extrusionOk="0" h="120000" w="143510">
                <a:moveTo>
                  <a:pt x="0" y="0"/>
                </a:moveTo>
                <a:lnTo>
                  <a:pt x="143510"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0" name="Google Shape;1840;p46"/>
          <p:cNvSpPr/>
          <p:nvPr/>
        </p:nvSpPr>
        <p:spPr>
          <a:xfrm>
            <a:off x="3407409" y="1988820"/>
            <a:ext cx="143510" cy="0"/>
          </a:xfrm>
          <a:custGeom>
            <a:rect b="b" l="l" r="r" t="t"/>
            <a:pathLst>
              <a:path extrusionOk="0" h="120000" w="143510">
                <a:moveTo>
                  <a:pt x="0" y="0"/>
                </a:moveTo>
                <a:lnTo>
                  <a:pt x="143510"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1" name="Google Shape;1841;p46"/>
          <p:cNvSpPr/>
          <p:nvPr/>
        </p:nvSpPr>
        <p:spPr>
          <a:xfrm>
            <a:off x="3407436" y="1996439"/>
            <a:ext cx="143510" cy="0"/>
          </a:xfrm>
          <a:custGeom>
            <a:rect b="b" l="l" r="r" t="t"/>
            <a:pathLst>
              <a:path extrusionOk="0" h="120000" w="143510">
                <a:moveTo>
                  <a:pt x="0" y="0"/>
                </a:moveTo>
                <a:lnTo>
                  <a:pt x="143482"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2" name="Google Shape;1842;p46"/>
          <p:cNvSpPr/>
          <p:nvPr/>
        </p:nvSpPr>
        <p:spPr>
          <a:xfrm>
            <a:off x="3407572" y="2002789"/>
            <a:ext cx="143510" cy="0"/>
          </a:xfrm>
          <a:custGeom>
            <a:rect b="b" l="l" r="r" t="t"/>
            <a:pathLst>
              <a:path extrusionOk="0" h="120000" w="143510">
                <a:moveTo>
                  <a:pt x="0" y="0"/>
                </a:moveTo>
                <a:lnTo>
                  <a:pt x="143347"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3" name="Google Shape;1843;p46"/>
          <p:cNvSpPr/>
          <p:nvPr/>
        </p:nvSpPr>
        <p:spPr>
          <a:xfrm>
            <a:off x="3407734" y="2010410"/>
            <a:ext cx="143510" cy="0"/>
          </a:xfrm>
          <a:custGeom>
            <a:rect b="b" l="l" r="r" t="t"/>
            <a:pathLst>
              <a:path extrusionOk="0" h="120000" w="143510">
                <a:moveTo>
                  <a:pt x="0" y="0"/>
                </a:moveTo>
                <a:lnTo>
                  <a:pt x="143185"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4" name="Google Shape;1844;p46"/>
          <p:cNvSpPr/>
          <p:nvPr/>
        </p:nvSpPr>
        <p:spPr>
          <a:xfrm>
            <a:off x="3407896" y="2018029"/>
            <a:ext cx="143510" cy="0"/>
          </a:xfrm>
          <a:custGeom>
            <a:rect b="b" l="l" r="r" t="t"/>
            <a:pathLst>
              <a:path extrusionOk="0" h="120000" w="143510">
                <a:moveTo>
                  <a:pt x="0" y="0"/>
                </a:moveTo>
                <a:lnTo>
                  <a:pt x="143023"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5" name="Google Shape;1845;p46"/>
          <p:cNvSpPr/>
          <p:nvPr/>
        </p:nvSpPr>
        <p:spPr>
          <a:xfrm>
            <a:off x="3408031" y="2020570"/>
            <a:ext cx="201930" cy="7620"/>
          </a:xfrm>
          <a:custGeom>
            <a:rect b="b" l="l" r="r" t="t"/>
            <a:pathLst>
              <a:path extrusionOk="0" h="7619" w="201929">
                <a:moveTo>
                  <a:pt x="142888" y="0"/>
                </a:moveTo>
                <a:lnTo>
                  <a:pt x="0" y="0"/>
                </a:lnTo>
                <a:lnTo>
                  <a:pt x="162" y="7619"/>
                </a:lnTo>
                <a:lnTo>
                  <a:pt x="143841" y="7619"/>
                </a:lnTo>
                <a:lnTo>
                  <a:pt x="142888" y="3809"/>
                </a:lnTo>
                <a:lnTo>
                  <a:pt x="142888" y="0"/>
                </a:lnTo>
                <a:close/>
              </a:path>
              <a:path extrusionOk="0" h="7619" w="201929">
                <a:moveTo>
                  <a:pt x="201308" y="1269"/>
                </a:moveTo>
                <a:lnTo>
                  <a:pt x="193688" y="7619"/>
                </a:lnTo>
                <a:lnTo>
                  <a:pt x="201598" y="7619"/>
                </a:lnTo>
                <a:lnTo>
                  <a:pt x="201308" y="1269"/>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6" name="Google Shape;1846;p46"/>
          <p:cNvSpPr/>
          <p:nvPr/>
        </p:nvSpPr>
        <p:spPr>
          <a:xfrm>
            <a:off x="3408193" y="2028189"/>
            <a:ext cx="201930" cy="7620"/>
          </a:xfrm>
          <a:custGeom>
            <a:rect b="b" l="l" r="r" t="t"/>
            <a:pathLst>
              <a:path extrusionOk="0" h="7619" w="201929">
                <a:moveTo>
                  <a:pt x="143678" y="0"/>
                </a:moveTo>
                <a:lnTo>
                  <a:pt x="0" y="0"/>
                </a:lnTo>
                <a:lnTo>
                  <a:pt x="162" y="7620"/>
                </a:lnTo>
                <a:lnTo>
                  <a:pt x="143996" y="7620"/>
                </a:lnTo>
                <a:lnTo>
                  <a:pt x="143996" y="1270"/>
                </a:lnTo>
                <a:lnTo>
                  <a:pt x="143678" y="0"/>
                </a:lnTo>
                <a:close/>
              </a:path>
              <a:path extrusionOk="0" h="7619" w="201929">
                <a:moveTo>
                  <a:pt x="201436" y="0"/>
                </a:moveTo>
                <a:lnTo>
                  <a:pt x="193526" y="0"/>
                </a:lnTo>
                <a:lnTo>
                  <a:pt x="185906" y="6350"/>
                </a:lnTo>
                <a:lnTo>
                  <a:pt x="183789" y="7620"/>
                </a:lnTo>
                <a:lnTo>
                  <a:pt x="201784" y="7620"/>
                </a:lnTo>
                <a:lnTo>
                  <a:pt x="201436" y="0"/>
                </a:lnTo>
                <a:close/>
              </a:path>
            </a:pathLst>
          </a:custGeom>
          <a:solidFill>
            <a:srgbClr val="24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7" name="Google Shape;1847;p46"/>
          <p:cNvSpPr/>
          <p:nvPr/>
        </p:nvSpPr>
        <p:spPr>
          <a:xfrm>
            <a:off x="3408355" y="2035810"/>
            <a:ext cx="202565" cy="7620"/>
          </a:xfrm>
          <a:custGeom>
            <a:rect b="b" l="l" r="r" t="t"/>
            <a:pathLst>
              <a:path extrusionOk="0" h="7619" w="202564">
                <a:moveTo>
                  <a:pt x="143834" y="0"/>
                </a:moveTo>
                <a:lnTo>
                  <a:pt x="0" y="0"/>
                </a:lnTo>
                <a:lnTo>
                  <a:pt x="162" y="7619"/>
                </a:lnTo>
                <a:lnTo>
                  <a:pt x="145104" y="7619"/>
                </a:lnTo>
                <a:lnTo>
                  <a:pt x="145104" y="3810"/>
                </a:lnTo>
                <a:lnTo>
                  <a:pt x="143834" y="2539"/>
                </a:lnTo>
                <a:lnTo>
                  <a:pt x="143834" y="0"/>
                </a:lnTo>
                <a:close/>
              </a:path>
              <a:path extrusionOk="0" h="7619" w="202564">
                <a:moveTo>
                  <a:pt x="201622" y="0"/>
                </a:moveTo>
                <a:lnTo>
                  <a:pt x="183627" y="0"/>
                </a:lnTo>
                <a:lnTo>
                  <a:pt x="173044" y="6350"/>
                </a:lnTo>
                <a:lnTo>
                  <a:pt x="169869" y="7619"/>
                </a:lnTo>
                <a:lnTo>
                  <a:pt x="201970" y="7619"/>
                </a:lnTo>
                <a:lnTo>
                  <a:pt x="201622" y="0"/>
                </a:lnTo>
                <a:close/>
              </a:path>
            </a:pathLst>
          </a:custGeom>
          <a:solidFill>
            <a:srgbClr val="24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8" name="Google Shape;1848;p46"/>
          <p:cNvSpPr/>
          <p:nvPr/>
        </p:nvSpPr>
        <p:spPr>
          <a:xfrm>
            <a:off x="3408490" y="2042160"/>
            <a:ext cx="202565" cy="7620"/>
          </a:xfrm>
          <a:custGeom>
            <a:rect b="b" l="l" r="r" t="t"/>
            <a:pathLst>
              <a:path extrusionOk="0" h="7619" w="202564">
                <a:moveTo>
                  <a:pt x="144969" y="0"/>
                </a:moveTo>
                <a:lnTo>
                  <a:pt x="0" y="0"/>
                </a:lnTo>
                <a:lnTo>
                  <a:pt x="114" y="7619"/>
                </a:lnTo>
                <a:lnTo>
                  <a:pt x="202125" y="7619"/>
                </a:lnTo>
                <a:lnTo>
                  <a:pt x="202067" y="6350"/>
                </a:lnTo>
                <a:lnTo>
                  <a:pt x="152589" y="6350"/>
                </a:lnTo>
                <a:lnTo>
                  <a:pt x="151319" y="5079"/>
                </a:lnTo>
                <a:lnTo>
                  <a:pt x="147509" y="5079"/>
                </a:lnTo>
                <a:lnTo>
                  <a:pt x="147509" y="1269"/>
                </a:lnTo>
                <a:lnTo>
                  <a:pt x="144969" y="1269"/>
                </a:lnTo>
                <a:lnTo>
                  <a:pt x="144969" y="0"/>
                </a:lnTo>
                <a:close/>
              </a:path>
              <a:path extrusionOk="0" h="7619" w="202564">
                <a:moveTo>
                  <a:pt x="201777" y="0"/>
                </a:moveTo>
                <a:lnTo>
                  <a:pt x="172909" y="0"/>
                </a:lnTo>
                <a:lnTo>
                  <a:pt x="166559" y="2539"/>
                </a:lnTo>
                <a:lnTo>
                  <a:pt x="161479" y="5079"/>
                </a:lnTo>
                <a:lnTo>
                  <a:pt x="157669" y="5079"/>
                </a:lnTo>
                <a:lnTo>
                  <a:pt x="153859" y="6350"/>
                </a:lnTo>
                <a:lnTo>
                  <a:pt x="202067" y="6350"/>
                </a:lnTo>
                <a:lnTo>
                  <a:pt x="201777" y="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9" name="Google Shape;1849;p46"/>
          <p:cNvSpPr/>
          <p:nvPr/>
        </p:nvSpPr>
        <p:spPr>
          <a:xfrm>
            <a:off x="3408605" y="2053589"/>
            <a:ext cx="202565" cy="0"/>
          </a:xfrm>
          <a:custGeom>
            <a:rect b="b" l="l" r="r" t="t"/>
            <a:pathLst>
              <a:path extrusionOk="0" h="120000" w="202564">
                <a:moveTo>
                  <a:pt x="0" y="0"/>
                </a:moveTo>
                <a:lnTo>
                  <a:pt x="202358"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0" name="Google Shape;1850;p46"/>
          <p:cNvSpPr/>
          <p:nvPr/>
        </p:nvSpPr>
        <p:spPr>
          <a:xfrm>
            <a:off x="3408626" y="2061210"/>
            <a:ext cx="203200" cy="0"/>
          </a:xfrm>
          <a:custGeom>
            <a:rect b="b" l="l" r="r" t="t"/>
            <a:pathLst>
              <a:path extrusionOk="0" h="120000" w="203200">
                <a:moveTo>
                  <a:pt x="0" y="0"/>
                </a:moveTo>
                <a:lnTo>
                  <a:pt x="202686"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1" name="Google Shape;1851;p46"/>
          <p:cNvSpPr/>
          <p:nvPr/>
        </p:nvSpPr>
        <p:spPr>
          <a:xfrm>
            <a:off x="3408642" y="2067560"/>
            <a:ext cx="203200" cy="0"/>
          </a:xfrm>
          <a:custGeom>
            <a:rect b="b" l="l" r="r" t="t"/>
            <a:pathLst>
              <a:path extrusionOk="0" h="120000" w="203200">
                <a:moveTo>
                  <a:pt x="0" y="0"/>
                </a:moveTo>
                <a:lnTo>
                  <a:pt x="20295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2" name="Google Shape;1852;p46"/>
          <p:cNvSpPr/>
          <p:nvPr/>
        </p:nvSpPr>
        <p:spPr>
          <a:xfrm>
            <a:off x="3408746" y="2078354"/>
            <a:ext cx="203200" cy="0"/>
          </a:xfrm>
          <a:custGeom>
            <a:rect b="b" l="l" r="r" t="t"/>
            <a:pathLst>
              <a:path extrusionOk="0" h="120000" w="203200">
                <a:moveTo>
                  <a:pt x="0" y="0"/>
                </a:moveTo>
                <a:lnTo>
                  <a:pt x="203175"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3" name="Google Shape;1853;p46"/>
          <p:cNvSpPr/>
          <p:nvPr/>
        </p:nvSpPr>
        <p:spPr>
          <a:xfrm>
            <a:off x="3408671" y="2074545"/>
            <a:ext cx="203200" cy="0"/>
          </a:xfrm>
          <a:custGeom>
            <a:rect b="b" l="l" r="r" t="t"/>
            <a:pathLst>
              <a:path extrusionOk="0" h="120000" w="203200">
                <a:moveTo>
                  <a:pt x="0" y="0"/>
                </a:moveTo>
                <a:lnTo>
                  <a:pt x="203076"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4" name="Google Shape;1854;p46"/>
          <p:cNvSpPr/>
          <p:nvPr/>
        </p:nvSpPr>
        <p:spPr>
          <a:xfrm>
            <a:off x="3408679" y="2081529"/>
            <a:ext cx="203835" cy="0"/>
          </a:xfrm>
          <a:custGeom>
            <a:rect b="b" l="l" r="r" t="t"/>
            <a:pathLst>
              <a:path extrusionOk="0" h="120000" w="203835">
                <a:moveTo>
                  <a:pt x="0" y="0"/>
                </a:moveTo>
                <a:lnTo>
                  <a:pt x="203561"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p46"/>
          <p:cNvSpPr/>
          <p:nvPr/>
        </p:nvSpPr>
        <p:spPr>
          <a:xfrm>
            <a:off x="3409482" y="2089150"/>
            <a:ext cx="203200" cy="0"/>
          </a:xfrm>
          <a:custGeom>
            <a:rect b="b" l="l" r="r" t="t"/>
            <a:pathLst>
              <a:path extrusionOk="0" h="120000" w="203200">
                <a:moveTo>
                  <a:pt x="0" y="0"/>
                </a:moveTo>
                <a:lnTo>
                  <a:pt x="203107"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6" name="Google Shape;1856;p46"/>
          <p:cNvSpPr/>
          <p:nvPr/>
        </p:nvSpPr>
        <p:spPr>
          <a:xfrm>
            <a:off x="3410284" y="2096770"/>
            <a:ext cx="203200" cy="0"/>
          </a:xfrm>
          <a:custGeom>
            <a:rect b="b" l="l" r="r" t="t"/>
            <a:pathLst>
              <a:path extrusionOk="0" h="120000" w="203200">
                <a:moveTo>
                  <a:pt x="0" y="0"/>
                </a:moveTo>
                <a:lnTo>
                  <a:pt x="202653"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7" name="Google Shape;1857;p46"/>
          <p:cNvSpPr/>
          <p:nvPr/>
        </p:nvSpPr>
        <p:spPr>
          <a:xfrm>
            <a:off x="3411361" y="2104389"/>
            <a:ext cx="201930" cy="0"/>
          </a:xfrm>
          <a:custGeom>
            <a:rect b="b" l="l" r="r" t="t"/>
            <a:pathLst>
              <a:path extrusionOk="0" h="120000" w="201929">
                <a:moveTo>
                  <a:pt x="0" y="0"/>
                </a:moveTo>
                <a:lnTo>
                  <a:pt x="201750"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8" name="Google Shape;1858;p46"/>
          <p:cNvSpPr/>
          <p:nvPr/>
        </p:nvSpPr>
        <p:spPr>
          <a:xfrm>
            <a:off x="3411086" y="2100579"/>
            <a:ext cx="201930" cy="0"/>
          </a:xfrm>
          <a:custGeom>
            <a:rect b="b" l="l" r="r" t="t"/>
            <a:pathLst>
              <a:path extrusionOk="0" h="120000" w="201929">
                <a:moveTo>
                  <a:pt x="0" y="0"/>
                </a:moveTo>
                <a:lnTo>
                  <a:pt x="201850"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9" name="Google Shape;1859;p46"/>
          <p:cNvSpPr/>
          <p:nvPr/>
        </p:nvSpPr>
        <p:spPr>
          <a:xfrm>
            <a:off x="3411502" y="2110739"/>
            <a:ext cx="202565" cy="0"/>
          </a:xfrm>
          <a:custGeom>
            <a:rect b="b" l="l" r="r" t="t"/>
            <a:pathLst>
              <a:path extrusionOk="0" h="120000" w="202564">
                <a:moveTo>
                  <a:pt x="0" y="0"/>
                </a:moveTo>
                <a:lnTo>
                  <a:pt x="202073"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0" name="Google Shape;1860;p46"/>
          <p:cNvSpPr/>
          <p:nvPr/>
        </p:nvSpPr>
        <p:spPr>
          <a:xfrm>
            <a:off x="3411925" y="2118360"/>
            <a:ext cx="202565" cy="0"/>
          </a:xfrm>
          <a:custGeom>
            <a:rect b="b" l="l" r="r" t="t"/>
            <a:pathLst>
              <a:path extrusionOk="0" h="120000" w="202564">
                <a:moveTo>
                  <a:pt x="0" y="0"/>
                </a:moveTo>
                <a:lnTo>
                  <a:pt x="201998"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1" name="Google Shape;1861;p46"/>
          <p:cNvSpPr/>
          <p:nvPr/>
        </p:nvSpPr>
        <p:spPr>
          <a:xfrm>
            <a:off x="3412616" y="2126614"/>
            <a:ext cx="201930" cy="0"/>
          </a:xfrm>
          <a:custGeom>
            <a:rect b="b" l="l" r="r" t="t"/>
            <a:pathLst>
              <a:path extrusionOk="0" h="120000" w="201929">
                <a:moveTo>
                  <a:pt x="0" y="0"/>
                </a:moveTo>
                <a:lnTo>
                  <a:pt x="20150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2" name="Google Shape;1862;p46"/>
          <p:cNvSpPr/>
          <p:nvPr/>
        </p:nvSpPr>
        <p:spPr>
          <a:xfrm>
            <a:off x="3412384" y="2122804"/>
            <a:ext cx="201930" cy="0"/>
          </a:xfrm>
          <a:custGeom>
            <a:rect b="b" l="l" r="r" t="t"/>
            <a:pathLst>
              <a:path extrusionOk="0" h="120000" w="201929">
                <a:moveTo>
                  <a:pt x="0" y="0"/>
                </a:moveTo>
                <a:lnTo>
                  <a:pt x="201568"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3" name="Google Shape;1863;p46"/>
          <p:cNvSpPr/>
          <p:nvPr/>
        </p:nvSpPr>
        <p:spPr>
          <a:xfrm>
            <a:off x="3412744" y="2132329"/>
            <a:ext cx="201930" cy="0"/>
          </a:xfrm>
          <a:custGeom>
            <a:rect b="b" l="l" r="r" t="t"/>
            <a:pathLst>
              <a:path extrusionOk="0" h="120000" w="201929">
                <a:moveTo>
                  <a:pt x="0" y="0"/>
                </a:moveTo>
                <a:lnTo>
                  <a:pt x="201817"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4" name="Google Shape;1864;p46"/>
          <p:cNvSpPr/>
          <p:nvPr/>
        </p:nvSpPr>
        <p:spPr>
          <a:xfrm>
            <a:off x="3413252" y="2139950"/>
            <a:ext cx="201930" cy="0"/>
          </a:xfrm>
          <a:custGeom>
            <a:rect b="b" l="l" r="r" t="t"/>
            <a:pathLst>
              <a:path extrusionOk="0" h="120000" w="201929">
                <a:moveTo>
                  <a:pt x="0" y="0"/>
                </a:moveTo>
                <a:lnTo>
                  <a:pt x="201657"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5" name="Google Shape;1865;p46"/>
          <p:cNvSpPr/>
          <p:nvPr/>
        </p:nvSpPr>
        <p:spPr>
          <a:xfrm>
            <a:off x="3414183" y="2146935"/>
            <a:ext cx="201295" cy="0"/>
          </a:xfrm>
          <a:custGeom>
            <a:rect b="b" l="l" r="r" t="t"/>
            <a:pathLst>
              <a:path extrusionOk="0" h="120000" w="201295">
                <a:moveTo>
                  <a:pt x="0" y="0"/>
                </a:moveTo>
                <a:lnTo>
                  <a:pt x="200871"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6" name="Google Shape;1866;p46"/>
          <p:cNvSpPr/>
          <p:nvPr/>
        </p:nvSpPr>
        <p:spPr>
          <a:xfrm>
            <a:off x="3413717" y="2143125"/>
            <a:ext cx="201295" cy="0"/>
          </a:xfrm>
          <a:custGeom>
            <a:rect b="b" l="l" r="r" t="t"/>
            <a:pathLst>
              <a:path extrusionOk="0" h="120000" w="201295">
                <a:moveTo>
                  <a:pt x="0" y="0"/>
                </a:moveTo>
                <a:lnTo>
                  <a:pt x="201163"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7" name="Google Shape;1867;p46"/>
          <p:cNvSpPr/>
          <p:nvPr/>
        </p:nvSpPr>
        <p:spPr>
          <a:xfrm>
            <a:off x="3414606" y="2153920"/>
            <a:ext cx="201295" cy="0"/>
          </a:xfrm>
          <a:custGeom>
            <a:rect b="b" l="l" r="r" t="t"/>
            <a:pathLst>
              <a:path extrusionOk="0" h="120000" w="201295">
                <a:moveTo>
                  <a:pt x="0" y="0"/>
                </a:moveTo>
                <a:lnTo>
                  <a:pt x="200941"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8" name="Google Shape;1868;p46"/>
          <p:cNvSpPr/>
          <p:nvPr/>
        </p:nvSpPr>
        <p:spPr>
          <a:xfrm>
            <a:off x="3416405" y="2163445"/>
            <a:ext cx="200025" cy="0"/>
          </a:xfrm>
          <a:custGeom>
            <a:rect b="b" l="l" r="r" t="t"/>
            <a:pathLst>
              <a:path extrusionOk="0" h="120000" w="200025">
                <a:moveTo>
                  <a:pt x="0" y="0"/>
                </a:moveTo>
                <a:lnTo>
                  <a:pt x="199403"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9" name="Google Shape;1869;p46"/>
          <p:cNvSpPr/>
          <p:nvPr/>
        </p:nvSpPr>
        <p:spPr>
          <a:xfrm>
            <a:off x="3415961" y="2160270"/>
            <a:ext cx="200025" cy="0"/>
          </a:xfrm>
          <a:custGeom>
            <a:rect b="b" l="l" r="r" t="t"/>
            <a:pathLst>
              <a:path extrusionOk="0" h="120000" w="200025">
                <a:moveTo>
                  <a:pt x="0" y="0"/>
                </a:moveTo>
                <a:lnTo>
                  <a:pt x="199702"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0" name="Google Shape;1870;p46"/>
          <p:cNvSpPr/>
          <p:nvPr/>
        </p:nvSpPr>
        <p:spPr>
          <a:xfrm>
            <a:off x="3416511" y="2167889"/>
            <a:ext cx="200025" cy="0"/>
          </a:xfrm>
          <a:custGeom>
            <a:rect b="b" l="l" r="r" t="t"/>
            <a:pathLst>
              <a:path extrusionOk="0" h="120000" w="200025">
                <a:moveTo>
                  <a:pt x="0" y="0"/>
                </a:moveTo>
                <a:lnTo>
                  <a:pt x="199674"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1" name="Google Shape;1871;p46"/>
          <p:cNvSpPr/>
          <p:nvPr/>
        </p:nvSpPr>
        <p:spPr>
          <a:xfrm>
            <a:off x="3418998" y="2178685"/>
            <a:ext cx="198120" cy="0"/>
          </a:xfrm>
          <a:custGeom>
            <a:rect b="b" l="l" r="r" t="t"/>
            <a:pathLst>
              <a:path extrusionOk="0" h="120000" w="198120">
                <a:moveTo>
                  <a:pt x="0" y="0"/>
                </a:moveTo>
                <a:lnTo>
                  <a:pt x="197506"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2" name="Google Shape;1872;p46"/>
          <p:cNvSpPr/>
          <p:nvPr/>
        </p:nvSpPr>
        <p:spPr>
          <a:xfrm>
            <a:off x="3418310" y="2174875"/>
            <a:ext cx="198120" cy="0"/>
          </a:xfrm>
          <a:custGeom>
            <a:rect b="b" l="l" r="r" t="t"/>
            <a:pathLst>
              <a:path extrusionOk="0" h="120000" w="198120">
                <a:moveTo>
                  <a:pt x="0" y="0"/>
                </a:moveTo>
                <a:lnTo>
                  <a:pt x="198020"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3" name="Google Shape;1873;p46"/>
          <p:cNvSpPr/>
          <p:nvPr/>
        </p:nvSpPr>
        <p:spPr>
          <a:xfrm>
            <a:off x="3419157" y="2182495"/>
            <a:ext cx="198120" cy="0"/>
          </a:xfrm>
          <a:custGeom>
            <a:rect b="b" l="l" r="r" t="t"/>
            <a:pathLst>
              <a:path extrusionOk="0" h="120000" w="198120">
                <a:moveTo>
                  <a:pt x="0" y="0"/>
                </a:moveTo>
                <a:lnTo>
                  <a:pt x="197667"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4" name="Google Shape;1874;p46"/>
          <p:cNvSpPr/>
          <p:nvPr/>
        </p:nvSpPr>
        <p:spPr>
          <a:xfrm>
            <a:off x="3420745" y="2189479"/>
            <a:ext cx="196850" cy="0"/>
          </a:xfrm>
          <a:custGeom>
            <a:rect b="b" l="l" r="r" t="t"/>
            <a:pathLst>
              <a:path extrusionOk="0" h="120000" w="196850">
                <a:moveTo>
                  <a:pt x="0" y="0"/>
                </a:moveTo>
                <a:lnTo>
                  <a:pt x="19642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5" name="Google Shape;1875;p46"/>
          <p:cNvSpPr/>
          <p:nvPr/>
        </p:nvSpPr>
        <p:spPr>
          <a:xfrm>
            <a:off x="3422650" y="2197100"/>
            <a:ext cx="194945" cy="0"/>
          </a:xfrm>
          <a:custGeom>
            <a:rect b="b" l="l" r="r" t="t"/>
            <a:pathLst>
              <a:path extrusionOk="0" h="120000" w="194945">
                <a:moveTo>
                  <a:pt x="0" y="0"/>
                </a:moveTo>
                <a:lnTo>
                  <a:pt x="194870"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6" name="Google Shape;1876;p46"/>
          <p:cNvSpPr/>
          <p:nvPr/>
        </p:nvSpPr>
        <p:spPr>
          <a:xfrm>
            <a:off x="3424728" y="2204085"/>
            <a:ext cx="193675" cy="0"/>
          </a:xfrm>
          <a:custGeom>
            <a:rect b="b" l="l" r="r" t="t"/>
            <a:pathLst>
              <a:path extrusionOk="0" h="120000" w="193675">
                <a:moveTo>
                  <a:pt x="0" y="0"/>
                </a:moveTo>
                <a:lnTo>
                  <a:pt x="193082"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7" name="Google Shape;1877;p46"/>
          <p:cNvSpPr/>
          <p:nvPr/>
        </p:nvSpPr>
        <p:spPr>
          <a:xfrm>
            <a:off x="3426459" y="2211070"/>
            <a:ext cx="191770" cy="0"/>
          </a:xfrm>
          <a:custGeom>
            <a:rect b="b" l="l" r="r" t="t"/>
            <a:pathLst>
              <a:path extrusionOk="0" h="120000" w="191770">
                <a:moveTo>
                  <a:pt x="0" y="0"/>
                </a:moveTo>
                <a:lnTo>
                  <a:pt x="191699"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8" name="Google Shape;1878;p46"/>
          <p:cNvSpPr/>
          <p:nvPr/>
        </p:nvSpPr>
        <p:spPr>
          <a:xfrm>
            <a:off x="3429508" y="2221229"/>
            <a:ext cx="189230" cy="0"/>
          </a:xfrm>
          <a:custGeom>
            <a:rect b="b" l="l" r="r" t="t"/>
            <a:pathLst>
              <a:path extrusionOk="0" h="120000" w="189229">
                <a:moveTo>
                  <a:pt x="0" y="0"/>
                </a:moveTo>
                <a:lnTo>
                  <a:pt x="188941"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9" name="Google Shape;1879;p46"/>
          <p:cNvSpPr/>
          <p:nvPr/>
        </p:nvSpPr>
        <p:spPr>
          <a:xfrm>
            <a:off x="3428491" y="2217420"/>
            <a:ext cx="189865" cy="0"/>
          </a:xfrm>
          <a:custGeom>
            <a:rect b="b" l="l" r="r" t="t"/>
            <a:pathLst>
              <a:path extrusionOk="0" h="120000" w="189864">
                <a:moveTo>
                  <a:pt x="0" y="0"/>
                </a:moveTo>
                <a:lnTo>
                  <a:pt x="189783"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0" name="Google Shape;1880;p46"/>
          <p:cNvSpPr/>
          <p:nvPr/>
        </p:nvSpPr>
        <p:spPr>
          <a:xfrm>
            <a:off x="3430015" y="2225675"/>
            <a:ext cx="189230" cy="0"/>
          </a:xfrm>
          <a:custGeom>
            <a:rect b="b" l="l" r="r" t="t"/>
            <a:pathLst>
              <a:path extrusionOk="0" h="120000" w="189229">
                <a:moveTo>
                  <a:pt x="0" y="0"/>
                </a:moveTo>
                <a:lnTo>
                  <a:pt x="188781"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1" name="Google Shape;1881;p46"/>
          <p:cNvSpPr/>
          <p:nvPr/>
        </p:nvSpPr>
        <p:spPr>
          <a:xfrm>
            <a:off x="3432555" y="2232660"/>
            <a:ext cx="186690" cy="0"/>
          </a:xfrm>
          <a:custGeom>
            <a:rect b="b" l="l" r="r" t="t"/>
            <a:pathLst>
              <a:path extrusionOk="0" h="120000" w="186689">
                <a:moveTo>
                  <a:pt x="0" y="0"/>
                </a:moveTo>
                <a:lnTo>
                  <a:pt x="18658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2" name="Google Shape;1882;p46"/>
          <p:cNvSpPr/>
          <p:nvPr/>
        </p:nvSpPr>
        <p:spPr>
          <a:xfrm>
            <a:off x="3435508" y="2240279"/>
            <a:ext cx="184150" cy="0"/>
          </a:xfrm>
          <a:custGeom>
            <a:rect b="b" l="l" r="r" t="t"/>
            <a:pathLst>
              <a:path extrusionOk="0" h="120000" w="184150">
                <a:moveTo>
                  <a:pt x="0" y="0"/>
                </a:moveTo>
                <a:lnTo>
                  <a:pt x="183984" y="0"/>
                </a:lnTo>
              </a:path>
            </a:pathLst>
          </a:custGeom>
          <a:noFill/>
          <a:ln cap="flat" cmpd="sng" w="9525">
            <a:solidFill>
              <a:srgbClr val="2E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3" name="Google Shape;1883;p46"/>
          <p:cNvSpPr/>
          <p:nvPr/>
        </p:nvSpPr>
        <p:spPr>
          <a:xfrm>
            <a:off x="3437890" y="2246629"/>
            <a:ext cx="182245" cy="0"/>
          </a:xfrm>
          <a:custGeom>
            <a:rect b="b" l="l" r="r" t="t"/>
            <a:pathLst>
              <a:path extrusionOk="0" h="120000" w="182245">
                <a:moveTo>
                  <a:pt x="0" y="0"/>
                </a:moveTo>
                <a:lnTo>
                  <a:pt x="181893"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4" name="Google Shape;1884;p46"/>
          <p:cNvSpPr/>
          <p:nvPr/>
        </p:nvSpPr>
        <p:spPr>
          <a:xfrm>
            <a:off x="3441700" y="2254250"/>
            <a:ext cx="178435" cy="0"/>
          </a:xfrm>
          <a:custGeom>
            <a:rect b="b" l="l" r="r" t="t"/>
            <a:pathLst>
              <a:path extrusionOk="0" h="120000" w="178435">
                <a:moveTo>
                  <a:pt x="0" y="0"/>
                </a:moveTo>
                <a:lnTo>
                  <a:pt x="178431"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5" name="Google Shape;1885;p46"/>
          <p:cNvSpPr/>
          <p:nvPr/>
        </p:nvSpPr>
        <p:spPr>
          <a:xfrm>
            <a:off x="3447203" y="2261870"/>
            <a:ext cx="173355" cy="0"/>
          </a:xfrm>
          <a:custGeom>
            <a:rect b="b" l="l" r="r" t="t"/>
            <a:pathLst>
              <a:path extrusionOk="0" h="120000" w="173354">
                <a:moveTo>
                  <a:pt x="0" y="0"/>
                </a:moveTo>
                <a:lnTo>
                  <a:pt x="173276"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6" name="Google Shape;1886;p46"/>
          <p:cNvSpPr/>
          <p:nvPr/>
        </p:nvSpPr>
        <p:spPr>
          <a:xfrm>
            <a:off x="3451497" y="2268220"/>
            <a:ext cx="169545" cy="0"/>
          </a:xfrm>
          <a:custGeom>
            <a:rect b="b" l="l" r="r" t="t"/>
            <a:pathLst>
              <a:path extrusionOk="0" h="120000" w="169545">
                <a:moveTo>
                  <a:pt x="0" y="0"/>
                </a:moveTo>
                <a:lnTo>
                  <a:pt x="169272"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7" name="Google Shape;1887;p46"/>
          <p:cNvSpPr/>
          <p:nvPr/>
        </p:nvSpPr>
        <p:spPr>
          <a:xfrm>
            <a:off x="3456516" y="2275839"/>
            <a:ext cx="164465" cy="0"/>
          </a:xfrm>
          <a:custGeom>
            <a:rect b="b" l="l" r="r" t="t"/>
            <a:pathLst>
              <a:path extrusionOk="0" h="120000" w="164464">
                <a:moveTo>
                  <a:pt x="0" y="0"/>
                </a:moveTo>
                <a:lnTo>
                  <a:pt x="164253"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8" name="Google Shape;1888;p46"/>
          <p:cNvSpPr/>
          <p:nvPr/>
        </p:nvSpPr>
        <p:spPr>
          <a:xfrm>
            <a:off x="3463797" y="2283460"/>
            <a:ext cx="140970" cy="0"/>
          </a:xfrm>
          <a:custGeom>
            <a:rect b="b" l="l" r="r" t="t"/>
            <a:pathLst>
              <a:path extrusionOk="0" h="120000" w="140970">
                <a:moveTo>
                  <a:pt x="0" y="0"/>
                </a:moveTo>
                <a:lnTo>
                  <a:pt x="140969"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9" name="Google Shape;1889;p46"/>
          <p:cNvSpPr/>
          <p:nvPr/>
        </p:nvSpPr>
        <p:spPr>
          <a:xfrm>
            <a:off x="3472179" y="2289810"/>
            <a:ext cx="118745" cy="0"/>
          </a:xfrm>
          <a:custGeom>
            <a:rect b="b" l="l" r="r" t="t"/>
            <a:pathLst>
              <a:path extrusionOk="0" h="120000" w="118745">
                <a:moveTo>
                  <a:pt x="0" y="0"/>
                </a:moveTo>
                <a:lnTo>
                  <a:pt x="118472"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0" name="Google Shape;1890;p46"/>
          <p:cNvSpPr/>
          <p:nvPr/>
        </p:nvSpPr>
        <p:spPr>
          <a:xfrm>
            <a:off x="3487843" y="2296160"/>
            <a:ext cx="82550" cy="0"/>
          </a:xfrm>
          <a:custGeom>
            <a:rect b="b" l="l" r="r" t="t"/>
            <a:pathLst>
              <a:path extrusionOk="0" h="120000" w="82550">
                <a:moveTo>
                  <a:pt x="0" y="0"/>
                </a:moveTo>
                <a:lnTo>
                  <a:pt x="82126"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1" name="Google Shape;1891;p46"/>
          <p:cNvSpPr/>
          <p:nvPr/>
        </p:nvSpPr>
        <p:spPr>
          <a:xfrm>
            <a:off x="3365500" y="1219200"/>
            <a:ext cx="256540" cy="1080770"/>
          </a:xfrm>
          <a:custGeom>
            <a:rect b="b" l="l" r="r" t="t"/>
            <a:pathLst>
              <a:path extrusionOk="0" h="1080770" w="256539">
                <a:moveTo>
                  <a:pt x="185420" y="0"/>
                </a:moveTo>
                <a:lnTo>
                  <a:pt x="185420" y="290829"/>
                </a:lnTo>
                <a:lnTo>
                  <a:pt x="250189" y="290829"/>
                </a:lnTo>
                <a:lnTo>
                  <a:pt x="250189" y="548639"/>
                </a:lnTo>
                <a:lnTo>
                  <a:pt x="185420" y="548639"/>
                </a:lnTo>
                <a:lnTo>
                  <a:pt x="185420" y="774700"/>
                </a:lnTo>
                <a:lnTo>
                  <a:pt x="185420" y="791210"/>
                </a:lnTo>
                <a:lnTo>
                  <a:pt x="186689" y="798829"/>
                </a:lnTo>
                <a:lnTo>
                  <a:pt x="186689" y="805179"/>
                </a:lnTo>
                <a:lnTo>
                  <a:pt x="186689" y="810260"/>
                </a:lnTo>
                <a:lnTo>
                  <a:pt x="187960" y="814070"/>
                </a:lnTo>
                <a:lnTo>
                  <a:pt x="187960" y="816610"/>
                </a:lnTo>
                <a:lnTo>
                  <a:pt x="187960" y="817879"/>
                </a:lnTo>
                <a:lnTo>
                  <a:pt x="187960" y="819150"/>
                </a:lnTo>
                <a:lnTo>
                  <a:pt x="187960" y="820420"/>
                </a:lnTo>
                <a:lnTo>
                  <a:pt x="189229" y="822960"/>
                </a:lnTo>
                <a:lnTo>
                  <a:pt x="189229" y="824229"/>
                </a:lnTo>
                <a:lnTo>
                  <a:pt x="191770" y="826770"/>
                </a:lnTo>
                <a:lnTo>
                  <a:pt x="193039" y="828039"/>
                </a:lnTo>
                <a:lnTo>
                  <a:pt x="194310" y="828039"/>
                </a:lnTo>
                <a:lnTo>
                  <a:pt x="195579" y="828039"/>
                </a:lnTo>
                <a:lnTo>
                  <a:pt x="198120" y="828039"/>
                </a:lnTo>
                <a:lnTo>
                  <a:pt x="200660" y="828039"/>
                </a:lnTo>
                <a:lnTo>
                  <a:pt x="204470" y="826770"/>
                </a:lnTo>
                <a:lnTo>
                  <a:pt x="209550" y="824229"/>
                </a:lnTo>
                <a:lnTo>
                  <a:pt x="214629" y="822960"/>
                </a:lnTo>
                <a:lnTo>
                  <a:pt x="228600" y="814070"/>
                </a:lnTo>
                <a:lnTo>
                  <a:pt x="245110" y="801370"/>
                </a:lnTo>
                <a:lnTo>
                  <a:pt x="256539" y="1051560"/>
                </a:lnTo>
                <a:lnTo>
                  <a:pt x="229870" y="1064260"/>
                </a:lnTo>
                <a:lnTo>
                  <a:pt x="204470" y="1073150"/>
                </a:lnTo>
                <a:lnTo>
                  <a:pt x="181610" y="1079500"/>
                </a:lnTo>
                <a:lnTo>
                  <a:pt x="171450" y="1079500"/>
                </a:lnTo>
                <a:lnTo>
                  <a:pt x="161289" y="1080770"/>
                </a:lnTo>
                <a:lnTo>
                  <a:pt x="149860" y="1079500"/>
                </a:lnTo>
                <a:lnTo>
                  <a:pt x="138429" y="1079500"/>
                </a:lnTo>
                <a:lnTo>
                  <a:pt x="129539" y="1075689"/>
                </a:lnTo>
                <a:lnTo>
                  <a:pt x="119379" y="1073150"/>
                </a:lnTo>
                <a:lnTo>
                  <a:pt x="110489" y="1069339"/>
                </a:lnTo>
                <a:lnTo>
                  <a:pt x="102870" y="1062989"/>
                </a:lnTo>
                <a:lnTo>
                  <a:pt x="96520" y="1056639"/>
                </a:lnTo>
                <a:lnTo>
                  <a:pt x="90170" y="1050289"/>
                </a:lnTo>
                <a:lnTo>
                  <a:pt x="83820" y="1041400"/>
                </a:lnTo>
                <a:lnTo>
                  <a:pt x="78739" y="1032510"/>
                </a:lnTo>
                <a:lnTo>
                  <a:pt x="73660" y="1022350"/>
                </a:lnTo>
                <a:lnTo>
                  <a:pt x="68579" y="1012189"/>
                </a:lnTo>
                <a:lnTo>
                  <a:pt x="64770" y="999489"/>
                </a:lnTo>
                <a:lnTo>
                  <a:pt x="60960" y="986789"/>
                </a:lnTo>
                <a:lnTo>
                  <a:pt x="57150" y="972820"/>
                </a:lnTo>
                <a:lnTo>
                  <a:pt x="54610" y="958850"/>
                </a:lnTo>
                <a:lnTo>
                  <a:pt x="52070" y="942339"/>
                </a:lnTo>
                <a:lnTo>
                  <a:pt x="49529" y="924560"/>
                </a:lnTo>
                <a:lnTo>
                  <a:pt x="48260" y="904239"/>
                </a:lnTo>
                <a:lnTo>
                  <a:pt x="45720" y="881379"/>
                </a:lnTo>
                <a:lnTo>
                  <a:pt x="44450" y="857250"/>
                </a:lnTo>
                <a:lnTo>
                  <a:pt x="43179" y="830579"/>
                </a:lnTo>
                <a:lnTo>
                  <a:pt x="43179" y="772160"/>
                </a:lnTo>
                <a:lnTo>
                  <a:pt x="43179" y="548639"/>
                </a:lnTo>
                <a:lnTo>
                  <a:pt x="0" y="548639"/>
                </a:lnTo>
                <a:lnTo>
                  <a:pt x="0" y="290829"/>
                </a:lnTo>
                <a:lnTo>
                  <a:pt x="43179" y="290829"/>
                </a:lnTo>
                <a:lnTo>
                  <a:pt x="43179" y="170179"/>
                </a:lnTo>
                <a:lnTo>
                  <a:pt x="18542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2" name="Google Shape;1892;p46"/>
          <p:cNvSpPr/>
          <p:nvPr/>
        </p:nvSpPr>
        <p:spPr>
          <a:xfrm>
            <a:off x="3657600" y="1513205"/>
            <a:ext cx="153670" cy="0"/>
          </a:xfrm>
          <a:custGeom>
            <a:rect b="b" l="l" r="r" t="t"/>
            <a:pathLst>
              <a:path extrusionOk="0" h="120000" w="153670">
                <a:moveTo>
                  <a:pt x="0" y="0"/>
                </a:moveTo>
                <a:lnTo>
                  <a:pt x="153216"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3" name="Google Shape;1893;p46"/>
          <p:cNvSpPr/>
          <p:nvPr/>
        </p:nvSpPr>
        <p:spPr>
          <a:xfrm>
            <a:off x="3910823" y="1513205"/>
            <a:ext cx="144780" cy="0"/>
          </a:xfrm>
          <a:custGeom>
            <a:rect b="b" l="l" r="r" t="t"/>
            <a:pathLst>
              <a:path extrusionOk="0" h="120000" w="144779">
                <a:moveTo>
                  <a:pt x="0" y="0"/>
                </a:moveTo>
                <a:lnTo>
                  <a:pt x="144286"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4" name="Google Shape;1894;p46"/>
          <p:cNvSpPr/>
          <p:nvPr/>
        </p:nvSpPr>
        <p:spPr>
          <a:xfrm>
            <a:off x="3658508" y="1515110"/>
            <a:ext cx="396240" cy="7620"/>
          </a:xfrm>
          <a:custGeom>
            <a:rect b="b" l="l" r="r" t="t"/>
            <a:pathLst>
              <a:path extrusionOk="0" h="7619" w="396239">
                <a:moveTo>
                  <a:pt x="152144" y="0"/>
                </a:moveTo>
                <a:lnTo>
                  <a:pt x="0" y="0"/>
                </a:lnTo>
                <a:lnTo>
                  <a:pt x="1363" y="7619"/>
                </a:lnTo>
                <a:lnTo>
                  <a:pt x="153123" y="7619"/>
                </a:lnTo>
                <a:lnTo>
                  <a:pt x="152144" y="0"/>
                </a:lnTo>
                <a:close/>
              </a:path>
              <a:path extrusionOk="0" h="7619" w="396239">
                <a:moveTo>
                  <a:pt x="395790" y="0"/>
                </a:moveTo>
                <a:lnTo>
                  <a:pt x="252470" y="0"/>
                </a:lnTo>
                <a:lnTo>
                  <a:pt x="251538" y="7619"/>
                </a:lnTo>
                <a:lnTo>
                  <a:pt x="394574" y="7619"/>
                </a:lnTo>
                <a:lnTo>
                  <a:pt x="395790"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5" name="Google Shape;1895;p46"/>
          <p:cNvSpPr/>
          <p:nvPr/>
        </p:nvSpPr>
        <p:spPr>
          <a:xfrm>
            <a:off x="3659871" y="1522730"/>
            <a:ext cx="393700" cy="7620"/>
          </a:xfrm>
          <a:custGeom>
            <a:rect b="b" l="l" r="r" t="t"/>
            <a:pathLst>
              <a:path extrusionOk="0" h="7619" w="393700">
                <a:moveTo>
                  <a:pt x="151760" y="0"/>
                </a:moveTo>
                <a:lnTo>
                  <a:pt x="0" y="0"/>
                </a:lnTo>
                <a:lnTo>
                  <a:pt x="1363" y="7620"/>
                </a:lnTo>
                <a:lnTo>
                  <a:pt x="152739" y="7620"/>
                </a:lnTo>
                <a:lnTo>
                  <a:pt x="151760" y="0"/>
                </a:lnTo>
                <a:close/>
              </a:path>
              <a:path extrusionOk="0" h="7619" w="393700">
                <a:moveTo>
                  <a:pt x="393211" y="0"/>
                </a:moveTo>
                <a:lnTo>
                  <a:pt x="250175" y="0"/>
                </a:lnTo>
                <a:lnTo>
                  <a:pt x="249244" y="7620"/>
                </a:lnTo>
                <a:lnTo>
                  <a:pt x="391996" y="7620"/>
                </a:lnTo>
                <a:lnTo>
                  <a:pt x="393211" y="0"/>
                </a:lnTo>
                <a:close/>
              </a:path>
            </a:pathLst>
          </a:custGeom>
          <a:solidFill>
            <a:srgbClr val="33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6" name="Google Shape;1896;p46"/>
          <p:cNvSpPr/>
          <p:nvPr/>
        </p:nvSpPr>
        <p:spPr>
          <a:xfrm>
            <a:off x="3661234" y="1530350"/>
            <a:ext cx="391160" cy="7620"/>
          </a:xfrm>
          <a:custGeom>
            <a:rect b="b" l="l" r="r" t="t"/>
            <a:pathLst>
              <a:path extrusionOk="0" h="7619" w="391160">
                <a:moveTo>
                  <a:pt x="151376" y="0"/>
                </a:moveTo>
                <a:lnTo>
                  <a:pt x="0" y="0"/>
                </a:lnTo>
                <a:lnTo>
                  <a:pt x="1363" y="7620"/>
                </a:lnTo>
                <a:lnTo>
                  <a:pt x="152356" y="7620"/>
                </a:lnTo>
                <a:lnTo>
                  <a:pt x="151376" y="0"/>
                </a:lnTo>
                <a:close/>
              </a:path>
              <a:path extrusionOk="0" h="7619" w="391160">
                <a:moveTo>
                  <a:pt x="390633" y="0"/>
                </a:moveTo>
                <a:lnTo>
                  <a:pt x="247880" y="0"/>
                </a:lnTo>
                <a:lnTo>
                  <a:pt x="246949" y="7620"/>
                </a:lnTo>
                <a:lnTo>
                  <a:pt x="389417" y="7620"/>
                </a:lnTo>
                <a:lnTo>
                  <a:pt x="390633"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7" name="Google Shape;1897;p46"/>
          <p:cNvSpPr/>
          <p:nvPr/>
        </p:nvSpPr>
        <p:spPr>
          <a:xfrm>
            <a:off x="3662370" y="1536700"/>
            <a:ext cx="388620" cy="7620"/>
          </a:xfrm>
          <a:custGeom>
            <a:rect b="b" l="l" r="r" t="t"/>
            <a:pathLst>
              <a:path extrusionOk="0" h="7619" w="388620">
                <a:moveTo>
                  <a:pt x="151057" y="0"/>
                </a:moveTo>
                <a:lnTo>
                  <a:pt x="0" y="0"/>
                </a:lnTo>
                <a:lnTo>
                  <a:pt x="1363" y="7620"/>
                </a:lnTo>
                <a:lnTo>
                  <a:pt x="152036" y="7620"/>
                </a:lnTo>
                <a:lnTo>
                  <a:pt x="151057" y="0"/>
                </a:lnTo>
                <a:close/>
              </a:path>
              <a:path extrusionOk="0" h="7619" w="388620">
                <a:moveTo>
                  <a:pt x="388483" y="0"/>
                </a:moveTo>
                <a:lnTo>
                  <a:pt x="245968" y="0"/>
                </a:lnTo>
                <a:lnTo>
                  <a:pt x="245037" y="7620"/>
                </a:lnTo>
                <a:lnTo>
                  <a:pt x="387268" y="7620"/>
                </a:lnTo>
                <a:lnTo>
                  <a:pt x="388483"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8" name="Google Shape;1898;p46"/>
          <p:cNvSpPr/>
          <p:nvPr/>
        </p:nvSpPr>
        <p:spPr>
          <a:xfrm>
            <a:off x="3663733" y="1544319"/>
            <a:ext cx="386080" cy="7620"/>
          </a:xfrm>
          <a:custGeom>
            <a:rect b="b" l="l" r="r" t="t"/>
            <a:pathLst>
              <a:path extrusionOk="0" h="7619" w="386079">
                <a:moveTo>
                  <a:pt x="150673" y="0"/>
                </a:moveTo>
                <a:lnTo>
                  <a:pt x="0" y="0"/>
                </a:lnTo>
                <a:lnTo>
                  <a:pt x="1363" y="7619"/>
                </a:lnTo>
                <a:lnTo>
                  <a:pt x="151652" y="7619"/>
                </a:lnTo>
                <a:lnTo>
                  <a:pt x="150673" y="0"/>
                </a:lnTo>
                <a:close/>
              </a:path>
              <a:path extrusionOk="0" h="7619" w="386079">
                <a:moveTo>
                  <a:pt x="385905" y="0"/>
                </a:moveTo>
                <a:lnTo>
                  <a:pt x="243674" y="0"/>
                </a:lnTo>
                <a:lnTo>
                  <a:pt x="242742" y="7619"/>
                </a:lnTo>
                <a:lnTo>
                  <a:pt x="384689" y="7619"/>
                </a:lnTo>
                <a:lnTo>
                  <a:pt x="385905"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9" name="Google Shape;1899;p46"/>
          <p:cNvSpPr/>
          <p:nvPr/>
        </p:nvSpPr>
        <p:spPr>
          <a:xfrm>
            <a:off x="3665096" y="1551939"/>
            <a:ext cx="383540" cy="7620"/>
          </a:xfrm>
          <a:custGeom>
            <a:rect b="b" l="l" r="r" t="t"/>
            <a:pathLst>
              <a:path extrusionOk="0" h="7619" w="383539">
                <a:moveTo>
                  <a:pt x="150289" y="0"/>
                </a:moveTo>
                <a:lnTo>
                  <a:pt x="0" y="0"/>
                </a:lnTo>
                <a:lnTo>
                  <a:pt x="1363" y="7620"/>
                </a:lnTo>
                <a:lnTo>
                  <a:pt x="151269" y="7620"/>
                </a:lnTo>
                <a:lnTo>
                  <a:pt x="150289" y="0"/>
                </a:lnTo>
                <a:close/>
              </a:path>
              <a:path extrusionOk="0" h="7619" w="383539">
                <a:moveTo>
                  <a:pt x="383326" y="0"/>
                </a:moveTo>
                <a:lnTo>
                  <a:pt x="241379" y="0"/>
                </a:lnTo>
                <a:lnTo>
                  <a:pt x="240447" y="7620"/>
                </a:lnTo>
                <a:lnTo>
                  <a:pt x="382110" y="7620"/>
                </a:lnTo>
                <a:lnTo>
                  <a:pt x="383326"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0" name="Google Shape;1900;p46"/>
          <p:cNvSpPr/>
          <p:nvPr/>
        </p:nvSpPr>
        <p:spPr>
          <a:xfrm>
            <a:off x="3666232" y="1558289"/>
            <a:ext cx="381635" cy="7620"/>
          </a:xfrm>
          <a:custGeom>
            <a:rect b="b" l="l" r="r" t="t"/>
            <a:pathLst>
              <a:path extrusionOk="0" h="7619" w="381635">
                <a:moveTo>
                  <a:pt x="149970" y="0"/>
                </a:moveTo>
                <a:lnTo>
                  <a:pt x="0" y="0"/>
                </a:lnTo>
                <a:lnTo>
                  <a:pt x="1363" y="7620"/>
                </a:lnTo>
                <a:lnTo>
                  <a:pt x="150949" y="7620"/>
                </a:lnTo>
                <a:lnTo>
                  <a:pt x="149970" y="0"/>
                </a:lnTo>
                <a:close/>
              </a:path>
              <a:path extrusionOk="0" h="7619" w="381635">
                <a:moveTo>
                  <a:pt x="381177" y="0"/>
                </a:moveTo>
                <a:lnTo>
                  <a:pt x="239467" y="0"/>
                </a:lnTo>
                <a:lnTo>
                  <a:pt x="238535" y="7620"/>
                </a:lnTo>
                <a:lnTo>
                  <a:pt x="379961" y="7620"/>
                </a:lnTo>
                <a:lnTo>
                  <a:pt x="381177" y="0"/>
                </a:lnTo>
                <a:close/>
              </a:path>
            </a:pathLst>
          </a:custGeom>
          <a:solidFill>
            <a:srgbClr val="30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1" name="Google Shape;1901;p46"/>
          <p:cNvSpPr/>
          <p:nvPr/>
        </p:nvSpPr>
        <p:spPr>
          <a:xfrm>
            <a:off x="3667595" y="1565910"/>
            <a:ext cx="379095" cy="7620"/>
          </a:xfrm>
          <a:custGeom>
            <a:rect b="b" l="l" r="r" t="t"/>
            <a:pathLst>
              <a:path extrusionOk="0" h="7619" w="379095">
                <a:moveTo>
                  <a:pt x="149586" y="0"/>
                </a:moveTo>
                <a:lnTo>
                  <a:pt x="0" y="0"/>
                </a:lnTo>
                <a:lnTo>
                  <a:pt x="1363" y="7619"/>
                </a:lnTo>
                <a:lnTo>
                  <a:pt x="150565" y="7619"/>
                </a:lnTo>
                <a:lnTo>
                  <a:pt x="149586" y="0"/>
                </a:lnTo>
                <a:close/>
              </a:path>
              <a:path extrusionOk="0" h="7619" w="379095">
                <a:moveTo>
                  <a:pt x="378598" y="0"/>
                </a:moveTo>
                <a:lnTo>
                  <a:pt x="237172" y="0"/>
                </a:lnTo>
                <a:lnTo>
                  <a:pt x="236241" y="7619"/>
                </a:lnTo>
                <a:lnTo>
                  <a:pt x="377382" y="7619"/>
                </a:lnTo>
                <a:lnTo>
                  <a:pt x="378598"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2" name="Google Shape;1902;p46"/>
          <p:cNvSpPr/>
          <p:nvPr/>
        </p:nvSpPr>
        <p:spPr>
          <a:xfrm>
            <a:off x="3668731" y="1572260"/>
            <a:ext cx="376555" cy="7620"/>
          </a:xfrm>
          <a:custGeom>
            <a:rect b="b" l="l" r="r" t="t"/>
            <a:pathLst>
              <a:path extrusionOk="0" h="7619" w="376554">
                <a:moveTo>
                  <a:pt x="149266" y="0"/>
                </a:moveTo>
                <a:lnTo>
                  <a:pt x="0" y="0"/>
                </a:lnTo>
                <a:lnTo>
                  <a:pt x="1363" y="7619"/>
                </a:lnTo>
                <a:lnTo>
                  <a:pt x="150246" y="7619"/>
                </a:lnTo>
                <a:lnTo>
                  <a:pt x="149266" y="0"/>
                </a:lnTo>
                <a:close/>
              </a:path>
              <a:path extrusionOk="0" h="7619" w="376554">
                <a:moveTo>
                  <a:pt x="376449" y="0"/>
                </a:moveTo>
                <a:lnTo>
                  <a:pt x="235260" y="0"/>
                </a:lnTo>
                <a:lnTo>
                  <a:pt x="234328" y="7619"/>
                </a:lnTo>
                <a:lnTo>
                  <a:pt x="375233" y="7619"/>
                </a:lnTo>
                <a:lnTo>
                  <a:pt x="376449"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3" name="Google Shape;1903;p46"/>
          <p:cNvSpPr/>
          <p:nvPr/>
        </p:nvSpPr>
        <p:spPr>
          <a:xfrm>
            <a:off x="3670094" y="1579880"/>
            <a:ext cx="374015" cy="7620"/>
          </a:xfrm>
          <a:custGeom>
            <a:rect b="b" l="l" r="r" t="t"/>
            <a:pathLst>
              <a:path extrusionOk="0" h="7619" w="374014">
                <a:moveTo>
                  <a:pt x="148883" y="0"/>
                </a:moveTo>
                <a:lnTo>
                  <a:pt x="0" y="0"/>
                </a:lnTo>
                <a:lnTo>
                  <a:pt x="1363" y="7620"/>
                </a:lnTo>
                <a:lnTo>
                  <a:pt x="149862" y="7620"/>
                </a:lnTo>
                <a:lnTo>
                  <a:pt x="148883" y="0"/>
                </a:lnTo>
                <a:close/>
              </a:path>
              <a:path extrusionOk="0" h="7619" w="374014">
                <a:moveTo>
                  <a:pt x="373870" y="0"/>
                </a:moveTo>
                <a:lnTo>
                  <a:pt x="232965" y="0"/>
                </a:lnTo>
                <a:lnTo>
                  <a:pt x="232034" y="7620"/>
                </a:lnTo>
                <a:lnTo>
                  <a:pt x="372654" y="7620"/>
                </a:lnTo>
                <a:lnTo>
                  <a:pt x="373870" y="0"/>
                </a:lnTo>
                <a:close/>
              </a:path>
            </a:pathLst>
          </a:custGeom>
          <a:solidFill>
            <a:srgbClr val="2F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4" name="Google Shape;1904;p46"/>
          <p:cNvSpPr/>
          <p:nvPr/>
        </p:nvSpPr>
        <p:spPr>
          <a:xfrm>
            <a:off x="3671457" y="1587500"/>
            <a:ext cx="371475" cy="7620"/>
          </a:xfrm>
          <a:custGeom>
            <a:rect b="b" l="l" r="r" t="t"/>
            <a:pathLst>
              <a:path extrusionOk="0" h="7619" w="371475">
                <a:moveTo>
                  <a:pt x="148499" y="0"/>
                </a:moveTo>
                <a:lnTo>
                  <a:pt x="0" y="0"/>
                </a:lnTo>
                <a:lnTo>
                  <a:pt x="1363" y="7620"/>
                </a:lnTo>
                <a:lnTo>
                  <a:pt x="149478" y="7620"/>
                </a:lnTo>
                <a:lnTo>
                  <a:pt x="148499" y="0"/>
                </a:lnTo>
                <a:close/>
              </a:path>
              <a:path extrusionOk="0" h="7619" w="371475">
                <a:moveTo>
                  <a:pt x="371291" y="0"/>
                </a:moveTo>
                <a:lnTo>
                  <a:pt x="230671" y="0"/>
                </a:lnTo>
                <a:lnTo>
                  <a:pt x="229739" y="7620"/>
                </a:lnTo>
                <a:lnTo>
                  <a:pt x="370075" y="7620"/>
                </a:lnTo>
                <a:lnTo>
                  <a:pt x="371291" y="0"/>
                </a:lnTo>
                <a:close/>
              </a:path>
            </a:pathLst>
          </a:custGeom>
          <a:solidFill>
            <a:srgbClr val="2FBB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5" name="Google Shape;1905;p46"/>
          <p:cNvSpPr/>
          <p:nvPr/>
        </p:nvSpPr>
        <p:spPr>
          <a:xfrm>
            <a:off x="3672593" y="1593850"/>
            <a:ext cx="369570" cy="7620"/>
          </a:xfrm>
          <a:custGeom>
            <a:rect b="b" l="l" r="r" t="t"/>
            <a:pathLst>
              <a:path extrusionOk="0" h="7619" w="369570">
                <a:moveTo>
                  <a:pt x="148179" y="0"/>
                </a:moveTo>
                <a:lnTo>
                  <a:pt x="0" y="0"/>
                </a:lnTo>
                <a:lnTo>
                  <a:pt x="1363" y="7620"/>
                </a:lnTo>
                <a:lnTo>
                  <a:pt x="149159" y="7620"/>
                </a:lnTo>
                <a:lnTo>
                  <a:pt x="148179" y="0"/>
                </a:lnTo>
                <a:close/>
              </a:path>
              <a:path extrusionOk="0" h="7619" w="369570">
                <a:moveTo>
                  <a:pt x="369142" y="0"/>
                </a:moveTo>
                <a:lnTo>
                  <a:pt x="228759" y="0"/>
                </a:lnTo>
                <a:lnTo>
                  <a:pt x="227827" y="7620"/>
                </a:lnTo>
                <a:lnTo>
                  <a:pt x="367926" y="7620"/>
                </a:lnTo>
                <a:lnTo>
                  <a:pt x="369142"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6" name="Google Shape;1906;p46"/>
          <p:cNvSpPr/>
          <p:nvPr/>
        </p:nvSpPr>
        <p:spPr>
          <a:xfrm>
            <a:off x="3673956" y="1601469"/>
            <a:ext cx="367030" cy="7620"/>
          </a:xfrm>
          <a:custGeom>
            <a:rect b="b" l="l" r="r" t="t"/>
            <a:pathLst>
              <a:path extrusionOk="0" h="7619" w="367029">
                <a:moveTo>
                  <a:pt x="147796" y="0"/>
                </a:moveTo>
                <a:lnTo>
                  <a:pt x="0" y="0"/>
                </a:lnTo>
                <a:lnTo>
                  <a:pt x="1363" y="7619"/>
                </a:lnTo>
                <a:lnTo>
                  <a:pt x="148775" y="7619"/>
                </a:lnTo>
                <a:lnTo>
                  <a:pt x="147796" y="0"/>
                </a:lnTo>
                <a:close/>
              </a:path>
              <a:path extrusionOk="0" h="7619" w="367029">
                <a:moveTo>
                  <a:pt x="366563" y="0"/>
                </a:moveTo>
                <a:lnTo>
                  <a:pt x="226464" y="0"/>
                </a:lnTo>
                <a:lnTo>
                  <a:pt x="225532" y="7619"/>
                </a:lnTo>
                <a:lnTo>
                  <a:pt x="365347" y="7619"/>
                </a:lnTo>
                <a:lnTo>
                  <a:pt x="366563" y="0"/>
                </a:lnTo>
                <a:close/>
              </a:path>
            </a:pathLst>
          </a:custGeom>
          <a:solidFill>
            <a:srgbClr val="2EB9B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7" name="Google Shape;1907;p46"/>
          <p:cNvSpPr/>
          <p:nvPr/>
        </p:nvSpPr>
        <p:spPr>
          <a:xfrm>
            <a:off x="3675319" y="1609089"/>
            <a:ext cx="364490" cy="7620"/>
          </a:xfrm>
          <a:custGeom>
            <a:rect b="b" l="l" r="r" t="t"/>
            <a:pathLst>
              <a:path extrusionOk="0" h="7619" w="364489">
                <a:moveTo>
                  <a:pt x="147412" y="0"/>
                </a:moveTo>
                <a:lnTo>
                  <a:pt x="0" y="0"/>
                </a:lnTo>
                <a:lnTo>
                  <a:pt x="1363" y="7620"/>
                </a:lnTo>
                <a:lnTo>
                  <a:pt x="148391" y="7620"/>
                </a:lnTo>
                <a:lnTo>
                  <a:pt x="147412" y="0"/>
                </a:lnTo>
                <a:close/>
              </a:path>
              <a:path extrusionOk="0" h="7619" w="364489">
                <a:moveTo>
                  <a:pt x="363984" y="0"/>
                </a:moveTo>
                <a:lnTo>
                  <a:pt x="224169" y="0"/>
                </a:lnTo>
                <a:lnTo>
                  <a:pt x="223238" y="7620"/>
                </a:lnTo>
                <a:lnTo>
                  <a:pt x="362768" y="7620"/>
                </a:lnTo>
                <a:lnTo>
                  <a:pt x="363984" y="0"/>
                </a:lnTo>
                <a:close/>
              </a:path>
            </a:pathLst>
          </a:custGeom>
          <a:solidFill>
            <a:srgbClr val="2D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8" name="Google Shape;1908;p46"/>
          <p:cNvSpPr/>
          <p:nvPr/>
        </p:nvSpPr>
        <p:spPr>
          <a:xfrm>
            <a:off x="3676455" y="1615439"/>
            <a:ext cx="361950" cy="7620"/>
          </a:xfrm>
          <a:custGeom>
            <a:rect b="b" l="l" r="r" t="t"/>
            <a:pathLst>
              <a:path extrusionOk="0" h="7619" w="361950">
                <a:moveTo>
                  <a:pt x="147092" y="0"/>
                </a:moveTo>
                <a:lnTo>
                  <a:pt x="0" y="0"/>
                </a:lnTo>
                <a:lnTo>
                  <a:pt x="1363" y="7620"/>
                </a:lnTo>
                <a:lnTo>
                  <a:pt x="148072" y="7620"/>
                </a:lnTo>
                <a:lnTo>
                  <a:pt x="147092" y="0"/>
                </a:lnTo>
                <a:close/>
              </a:path>
              <a:path extrusionOk="0" h="7619" w="361950">
                <a:moveTo>
                  <a:pt x="361835" y="0"/>
                </a:moveTo>
                <a:lnTo>
                  <a:pt x="222257" y="0"/>
                </a:lnTo>
                <a:lnTo>
                  <a:pt x="221326" y="7620"/>
                </a:lnTo>
                <a:lnTo>
                  <a:pt x="360619" y="7620"/>
                </a:lnTo>
                <a:lnTo>
                  <a:pt x="361835"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9" name="Google Shape;1909;p46"/>
          <p:cNvSpPr/>
          <p:nvPr/>
        </p:nvSpPr>
        <p:spPr>
          <a:xfrm>
            <a:off x="3677818" y="1623060"/>
            <a:ext cx="359410" cy="7620"/>
          </a:xfrm>
          <a:custGeom>
            <a:rect b="b" l="l" r="r" t="t"/>
            <a:pathLst>
              <a:path extrusionOk="0" h="7619" w="359410">
                <a:moveTo>
                  <a:pt x="146709" y="0"/>
                </a:moveTo>
                <a:lnTo>
                  <a:pt x="0" y="0"/>
                </a:lnTo>
                <a:lnTo>
                  <a:pt x="1363" y="7619"/>
                </a:lnTo>
                <a:lnTo>
                  <a:pt x="147688" y="7619"/>
                </a:lnTo>
                <a:lnTo>
                  <a:pt x="146709" y="0"/>
                </a:lnTo>
                <a:close/>
              </a:path>
              <a:path extrusionOk="0" h="7619" w="359410">
                <a:moveTo>
                  <a:pt x="359256" y="0"/>
                </a:moveTo>
                <a:lnTo>
                  <a:pt x="219962" y="0"/>
                </a:lnTo>
                <a:lnTo>
                  <a:pt x="219031" y="7619"/>
                </a:lnTo>
                <a:lnTo>
                  <a:pt x="358041" y="7619"/>
                </a:lnTo>
                <a:lnTo>
                  <a:pt x="359256" y="0"/>
                </a:lnTo>
                <a:close/>
              </a:path>
            </a:pathLst>
          </a:custGeom>
          <a:solidFill>
            <a:srgbClr val="2D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0" name="Google Shape;1910;p46"/>
          <p:cNvSpPr/>
          <p:nvPr/>
        </p:nvSpPr>
        <p:spPr>
          <a:xfrm>
            <a:off x="3679181" y="1633854"/>
            <a:ext cx="147320" cy="0"/>
          </a:xfrm>
          <a:custGeom>
            <a:rect b="b" l="l" r="r" t="t"/>
            <a:pathLst>
              <a:path extrusionOk="0" h="120000" w="147320">
                <a:moveTo>
                  <a:pt x="0" y="0"/>
                </a:moveTo>
                <a:lnTo>
                  <a:pt x="147141"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1" name="Google Shape;1911;p46"/>
          <p:cNvSpPr/>
          <p:nvPr/>
        </p:nvSpPr>
        <p:spPr>
          <a:xfrm>
            <a:off x="3896073" y="1633854"/>
            <a:ext cx="140335" cy="0"/>
          </a:xfrm>
          <a:custGeom>
            <a:rect b="b" l="l" r="r" t="t"/>
            <a:pathLst>
              <a:path extrusionOk="0" h="120000" w="140335">
                <a:moveTo>
                  <a:pt x="0" y="0"/>
                </a:moveTo>
                <a:lnTo>
                  <a:pt x="139786"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2" name="Google Shape;1912;p46"/>
          <p:cNvSpPr/>
          <p:nvPr/>
        </p:nvSpPr>
        <p:spPr>
          <a:xfrm>
            <a:off x="3680317" y="1637029"/>
            <a:ext cx="354965" cy="7620"/>
          </a:xfrm>
          <a:custGeom>
            <a:rect b="b" l="l" r="r" t="t"/>
            <a:pathLst>
              <a:path extrusionOk="0" h="7619" w="354964">
                <a:moveTo>
                  <a:pt x="146005" y="0"/>
                </a:moveTo>
                <a:lnTo>
                  <a:pt x="0" y="0"/>
                </a:lnTo>
                <a:lnTo>
                  <a:pt x="1363" y="7620"/>
                </a:lnTo>
                <a:lnTo>
                  <a:pt x="146985" y="7620"/>
                </a:lnTo>
                <a:lnTo>
                  <a:pt x="146005" y="0"/>
                </a:lnTo>
                <a:close/>
              </a:path>
              <a:path extrusionOk="0" h="7619" w="354964">
                <a:moveTo>
                  <a:pt x="354528" y="0"/>
                </a:moveTo>
                <a:lnTo>
                  <a:pt x="215756" y="0"/>
                </a:lnTo>
                <a:lnTo>
                  <a:pt x="214824" y="7620"/>
                </a:lnTo>
                <a:lnTo>
                  <a:pt x="353313" y="7620"/>
                </a:lnTo>
                <a:lnTo>
                  <a:pt x="354528" y="0"/>
                </a:lnTo>
                <a:close/>
              </a:path>
            </a:pathLst>
          </a:custGeom>
          <a:solidFill>
            <a:srgbClr val="2CB1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3" name="Google Shape;1913;p46"/>
          <p:cNvSpPr/>
          <p:nvPr/>
        </p:nvSpPr>
        <p:spPr>
          <a:xfrm>
            <a:off x="3681680" y="1644650"/>
            <a:ext cx="352425" cy="7620"/>
          </a:xfrm>
          <a:custGeom>
            <a:rect b="b" l="l" r="r" t="t"/>
            <a:pathLst>
              <a:path extrusionOk="0" h="7619" w="352425">
                <a:moveTo>
                  <a:pt x="145622" y="0"/>
                </a:moveTo>
                <a:lnTo>
                  <a:pt x="0" y="0"/>
                </a:lnTo>
                <a:lnTo>
                  <a:pt x="1363" y="7620"/>
                </a:lnTo>
                <a:lnTo>
                  <a:pt x="146601" y="7620"/>
                </a:lnTo>
                <a:lnTo>
                  <a:pt x="145622" y="0"/>
                </a:lnTo>
                <a:close/>
              </a:path>
              <a:path extrusionOk="0" h="7619" w="352425">
                <a:moveTo>
                  <a:pt x="351950" y="0"/>
                </a:moveTo>
                <a:lnTo>
                  <a:pt x="213461" y="0"/>
                </a:lnTo>
                <a:lnTo>
                  <a:pt x="212529" y="7620"/>
                </a:lnTo>
                <a:lnTo>
                  <a:pt x="350734" y="7620"/>
                </a:lnTo>
                <a:lnTo>
                  <a:pt x="351950" y="0"/>
                </a:lnTo>
                <a:close/>
              </a:path>
            </a:pathLst>
          </a:custGeom>
          <a:solidFill>
            <a:srgbClr val="2CB0B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4" name="Google Shape;1914;p46"/>
          <p:cNvSpPr/>
          <p:nvPr/>
        </p:nvSpPr>
        <p:spPr>
          <a:xfrm>
            <a:off x="3683043" y="1655445"/>
            <a:ext cx="146050" cy="0"/>
          </a:xfrm>
          <a:custGeom>
            <a:rect b="b" l="l" r="r" t="t"/>
            <a:pathLst>
              <a:path extrusionOk="0" h="120000" w="146050">
                <a:moveTo>
                  <a:pt x="0" y="0"/>
                </a:moveTo>
                <a:lnTo>
                  <a:pt x="146054"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5" name="Google Shape;1915;p46"/>
          <p:cNvSpPr/>
          <p:nvPr/>
        </p:nvSpPr>
        <p:spPr>
          <a:xfrm>
            <a:off x="3893433" y="1655445"/>
            <a:ext cx="139065" cy="0"/>
          </a:xfrm>
          <a:custGeom>
            <a:rect b="b" l="l" r="r" t="t"/>
            <a:pathLst>
              <a:path extrusionOk="0" h="120000" w="139064">
                <a:moveTo>
                  <a:pt x="0" y="0"/>
                </a:moveTo>
                <a:lnTo>
                  <a:pt x="138980"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6" name="Google Shape;1916;p46"/>
          <p:cNvSpPr/>
          <p:nvPr/>
        </p:nvSpPr>
        <p:spPr>
          <a:xfrm>
            <a:off x="3684178" y="1658620"/>
            <a:ext cx="347345" cy="7620"/>
          </a:xfrm>
          <a:custGeom>
            <a:rect b="b" l="l" r="r" t="t"/>
            <a:pathLst>
              <a:path extrusionOk="0" h="7619" w="347345">
                <a:moveTo>
                  <a:pt x="144918" y="0"/>
                </a:moveTo>
                <a:lnTo>
                  <a:pt x="0" y="0"/>
                </a:lnTo>
                <a:lnTo>
                  <a:pt x="1363" y="7619"/>
                </a:lnTo>
                <a:lnTo>
                  <a:pt x="145898" y="7619"/>
                </a:lnTo>
                <a:lnTo>
                  <a:pt x="144918" y="0"/>
                </a:lnTo>
                <a:close/>
              </a:path>
              <a:path extrusionOk="0" h="7619" w="347345">
                <a:moveTo>
                  <a:pt x="347222" y="0"/>
                </a:moveTo>
                <a:lnTo>
                  <a:pt x="209254" y="0"/>
                </a:lnTo>
                <a:lnTo>
                  <a:pt x="208323" y="7619"/>
                </a:lnTo>
                <a:lnTo>
                  <a:pt x="346006" y="7619"/>
                </a:lnTo>
                <a:lnTo>
                  <a:pt x="347222" y="0"/>
                </a:lnTo>
                <a:close/>
              </a:path>
            </a:pathLst>
          </a:custGeom>
          <a:solidFill>
            <a:srgbClr val="2BAD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7" name="Google Shape;1917;p46"/>
          <p:cNvSpPr/>
          <p:nvPr/>
        </p:nvSpPr>
        <p:spPr>
          <a:xfrm>
            <a:off x="3685542" y="1666239"/>
            <a:ext cx="344805" cy="7620"/>
          </a:xfrm>
          <a:custGeom>
            <a:rect b="b" l="l" r="r" t="t"/>
            <a:pathLst>
              <a:path extrusionOk="0" h="7619" w="344804">
                <a:moveTo>
                  <a:pt x="144534" y="0"/>
                </a:moveTo>
                <a:lnTo>
                  <a:pt x="0" y="0"/>
                </a:lnTo>
                <a:lnTo>
                  <a:pt x="1363" y="7620"/>
                </a:lnTo>
                <a:lnTo>
                  <a:pt x="145514" y="7620"/>
                </a:lnTo>
                <a:lnTo>
                  <a:pt x="144534" y="0"/>
                </a:lnTo>
                <a:close/>
              </a:path>
              <a:path extrusionOk="0" h="7619" w="344804">
                <a:moveTo>
                  <a:pt x="344643" y="0"/>
                </a:moveTo>
                <a:lnTo>
                  <a:pt x="206960" y="0"/>
                </a:lnTo>
                <a:lnTo>
                  <a:pt x="206028" y="7620"/>
                </a:lnTo>
                <a:lnTo>
                  <a:pt x="343427" y="7620"/>
                </a:lnTo>
                <a:lnTo>
                  <a:pt x="344643" y="0"/>
                </a:lnTo>
                <a:close/>
              </a:path>
            </a:pathLst>
          </a:custGeom>
          <a:solidFill>
            <a:srgbClr val="2BAB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8" name="Google Shape;1918;p46"/>
          <p:cNvSpPr/>
          <p:nvPr/>
        </p:nvSpPr>
        <p:spPr>
          <a:xfrm>
            <a:off x="3686905" y="1677035"/>
            <a:ext cx="145415" cy="0"/>
          </a:xfrm>
          <a:custGeom>
            <a:rect b="b" l="l" r="r" t="t"/>
            <a:pathLst>
              <a:path extrusionOk="0" h="120000" w="145414">
                <a:moveTo>
                  <a:pt x="0" y="0"/>
                </a:moveTo>
                <a:lnTo>
                  <a:pt x="144967"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9" name="Google Shape;1919;p46"/>
          <p:cNvSpPr/>
          <p:nvPr/>
        </p:nvSpPr>
        <p:spPr>
          <a:xfrm>
            <a:off x="3890794" y="1677035"/>
            <a:ext cx="138430" cy="0"/>
          </a:xfrm>
          <a:custGeom>
            <a:rect b="b" l="l" r="r" t="t"/>
            <a:pathLst>
              <a:path extrusionOk="0" h="120000" w="138429">
                <a:moveTo>
                  <a:pt x="0" y="0"/>
                </a:moveTo>
                <a:lnTo>
                  <a:pt x="138175"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0" name="Google Shape;1920;p46"/>
          <p:cNvSpPr/>
          <p:nvPr/>
        </p:nvSpPr>
        <p:spPr>
          <a:xfrm>
            <a:off x="3688041" y="1680210"/>
            <a:ext cx="340360" cy="7620"/>
          </a:xfrm>
          <a:custGeom>
            <a:rect b="b" l="l" r="r" t="t"/>
            <a:pathLst>
              <a:path extrusionOk="0" h="7619" w="340360">
                <a:moveTo>
                  <a:pt x="143831" y="0"/>
                </a:moveTo>
                <a:lnTo>
                  <a:pt x="0" y="0"/>
                </a:lnTo>
                <a:lnTo>
                  <a:pt x="1363" y="7619"/>
                </a:lnTo>
                <a:lnTo>
                  <a:pt x="144810" y="7619"/>
                </a:lnTo>
                <a:lnTo>
                  <a:pt x="143831" y="0"/>
                </a:lnTo>
                <a:close/>
              </a:path>
              <a:path extrusionOk="0" h="7619" w="340360">
                <a:moveTo>
                  <a:pt x="339915" y="0"/>
                </a:moveTo>
                <a:lnTo>
                  <a:pt x="202753" y="0"/>
                </a:lnTo>
                <a:lnTo>
                  <a:pt x="201821" y="7619"/>
                </a:lnTo>
                <a:lnTo>
                  <a:pt x="338699" y="7619"/>
                </a:lnTo>
                <a:lnTo>
                  <a:pt x="339915" y="0"/>
                </a:lnTo>
                <a:close/>
              </a:path>
            </a:pathLst>
          </a:custGeom>
          <a:solidFill>
            <a:srgbClr val="2AA9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1" name="Google Shape;1921;p46"/>
          <p:cNvSpPr/>
          <p:nvPr/>
        </p:nvSpPr>
        <p:spPr>
          <a:xfrm>
            <a:off x="3689404" y="1687829"/>
            <a:ext cx="337820" cy="7620"/>
          </a:xfrm>
          <a:custGeom>
            <a:rect b="b" l="l" r="r" t="t"/>
            <a:pathLst>
              <a:path extrusionOk="0" h="7619" w="337820">
                <a:moveTo>
                  <a:pt x="143447" y="0"/>
                </a:moveTo>
                <a:lnTo>
                  <a:pt x="0" y="0"/>
                </a:lnTo>
                <a:lnTo>
                  <a:pt x="1363" y="7620"/>
                </a:lnTo>
                <a:lnTo>
                  <a:pt x="144427" y="7620"/>
                </a:lnTo>
                <a:lnTo>
                  <a:pt x="143447" y="0"/>
                </a:lnTo>
                <a:close/>
              </a:path>
              <a:path extrusionOk="0" h="7619" w="337820">
                <a:moveTo>
                  <a:pt x="337336" y="0"/>
                </a:moveTo>
                <a:lnTo>
                  <a:pt x="200458" y="0"/>
                </a:lnTo>
                <a:lnTo>
                  <a:pt x="199527" y="7620"/>
                </a:lnTo>
                <a:lnTo>
                  <a:pt x="336120" y="7620"/>
                </a:lnTo>
                <a:lnTo>
                  <a:pt x="337336" y="0"/>
                </a:lnTo>
                <a:close/>
              </a:path>
            </a:pathLst>
          </a:custGeom>
          <a:solidFill>
            <a:srgbClr val="2AA7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2" name="Google Shape;1922;p46"/>
          <p:cNvSpPr/>
          <p:nvPr/>
        </p:nvSpPr>
        <p:spPr>
          <a:xfrm>
            <a:off x="3690539" y="1694179"/>
            <a:ext cx="335280" cy="7620"/>
          </a:xfrm>
          <a:custGeom>
            <a:rect b="b" l="l" r="r" t="t"/>
            <a:pathLst>
              <a:path extrusionOk="0" h="7619" w="335279">
                <a:moveTo>
                  <a:pt x="143128" y="0"/>
                </a:moveTo>
                <a:lnTo>
                  <a:pt x="0" y="0"/>
                </a:lnTo>
                <a:lnTo>
                  <a:pt x="1363" y="7620"/>
                </a:lnTo>
                <a:lnTo>
                  <a:pt x="144107" y="7620"/>
                </a:lnTo>
                <a:lnTo>
                  <a:pt x="143128" y="0"/>
                </a:lnTo>
                <a:close/>
              </a:path>
              <a:path extrusionOk="0" h="7619" w="335279">
                <a:moveTo>
                  <a:pt x="335187" y="0"/>
                </a:moveTo>
                <a:lnTo>
                  <a:pt x="198546" y="0"/>
                </a:lnTo>
                <a:lnTo>
                  <a:pt x="197614" y="7620"/>
                </a:lnTo>
                <a:lnTo>
                  <a:pt x="333971" y="7620"/>
                </a:lnTo>
                <a:lnTo>
                  <a:pt x="335187" y="0"/>
                </a:lnTo>
                <a:close/>
              </a:path>
            </a:pathLst>
          </a:custGeom>
          <a:solidFill>
            <a:srgbClr val="29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3" name="Google Shape;1923;p46"/>
          <p:cNvSpPr/>
          <p:nvPr/>
        </p:nvSpPr>
        <p:spPr>
          <a:xfrm>
            <a:off x="3691902" y="1701800"/>
            <a:ext cx="332740" cy="7620"/>
          </a:xfrm>
          <a:custGeom>
            <a:rect b="b" l="l" r="r" t="t"/>
            <a:pathLst>
              <a:path extrusionOk="0" h="7619" w="332739">
                <a:moveTo>
                  <a:pt x="142744" y="0"/>
                </a:moveTo>
                <a:lnTo>
                  <a:pt x="0" y="0"/>
                </a:lnTo>
                <a:lnTo>
                  <a:pt x="1363" y="7620"/>
                </a:lnTo>
                <a:lnTo>
                  <a:pt x="143723" y="7620"/>
                </a:lnTo>
                <a:lnTo>
                  <a:pt x="142744" y="0"/>
                </a:lnTo>
                <a:close/>
              </a:path>
              <a:path extrusionOk="0" h="7619" w="332739">
                <a:moveTo>
                  <a:pt x="332608" y="0"/>
                </a:moveTo>
                <a:lnTo>
                  <a:pt x="196251" y="0"/>
                </a:lnTo>
                <a:lnTo>
                  <a:pt x="195320" y="7620"/>
                </a:lnTo>
                <a:lnTo>
                  <a:pt x="331392" y="7620"/>
                </a:lnTo>
                <a:lnTo>
                  <a:pt x="332608" y="0"/>
                </a:lnTo>
                <a:close/>
              </a:path>
            </a:pathLst>
          </a:custGeom>
          <a:solidFill>
            <a:srgbClr val="29A4A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4" name="Google Shape;1924;p46"/>
          <p:cNvSpPr/>
          <p:nvPr/>
        </p:nvSpPr>
        <p:spPr>
          <a:xfrm>
            <a:off x="3693266" y="1709420"/>
            <a:ext cx="330200" cy="7620"/>
          </a:xfrm>
          <a:custGeom>
            <a:rect b="b" l="l" r="r" t="t"/>
            <a:pathLst>
              <a:path extrusionOk="0" h="7619" w="330200">
                <a:moveTo>
                  <a:pt x="142360" y="0"/>
                </a:moveTo>
                <a:lnTo>
                  <a:pt x="0" y="0"/>
                </a:lnTo>
                <a:lnTo>
                  <a:pt x="1363" y="7619"/>
                </a:lnTo>
                <a:lnTo>
                  <a:pt x="143340" y="7619"/>
                </a:lnTo>
                <a:lnTo>
                  <a:pt x="142360" y="0"/>
                </a:lnTo>
                <a:close/>
              </a:path>
              <a:path extrusionOk="0" h="7619" w="330200">
                <a:moveTo>
                  <a:pt x="330029" y="0"/>
                </a:moveTo>
                <a:lnTo>
                  <a:pt x="193957" y="0"/>
                </a:lnTo>
                <a:lnTo>
                  <a:pt x="193025" y="7619"/>
                </a:lnTo>
                <a:lnTo>
                  <a:pt x="328813" y="7619"/>
                </a:lnTo>
                <a:lnTo>
                  <a:pt x="330029" y="0"/>
                </a:lnTo>
                <a:close/>
              </a:path>
            </a:pathLst>
          </a:custGeom>
          <a:solidFill>
            <a:srgbClr val="28A3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5" name="Google Shape;1925;p46"/>
          <p:cNvSpPr/>
          <p:nvPr/>
        </p:nvSpPr>
        <p:spPr>
          <a:xfrm>
            <a:off x="3694402" y="1715770"/>
            <a:ext cx="328295" cy="7620"/>
          </a:xfrm>
          <a:custGeom>
            <a:rect b="b" l="l" r="r" t="t"/>
            <a:pathLst>
              <a:path extrusionOk="0" h="7619" w="328295">
                <a:moveTo>
                  <a:pt x="142041" y="0"/>
                </a:moveTo>
                <a:lnTo>
                  <a:pt x="0" y="0"/>
                </a:lnTo>
                <a:lnTo>
                  <a:pt x="1363" y="7619"/>
                </a:lnTo>
                <a:lnTo>
                  <a:pt x="143020" y="7619"/>
                </a:lnTo>
                <a:lnTo>
                  <a:pt x="142041" y="0"/>
                </a:lnTo>
                <a:close/>
              </a:path>
              <a:path extrusionOk="0" h="7619" w="328295">
                <a:moveTo>
                  <a:pt x="327880" y="0"/>
                </a:moveTo>
                <a:lnTo>
                  <a:pt x="192044" y="0"/>
                </a:lnTo>
                <a:lnTo>
                  <a:pt x="191113" y="7619"/>
                </a:lnTo>
                <a:lnTo>
                  <a:pt x="326664" y="7619"/>
                </a:lnTo>
                <a:lnTo>
                  <a:pt x="327880" y="0"/>
                </a:lnTo>
                <a:close/>
              </a:path>
            </a:pathLst>
          </a:custGeom>
          <a:solidFill>
            <a:srgbClr val="28A1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6" name="Google Shape;1926;p46"/>
          <p:cNvSpPr/>
          <p:nvPr/>
        </p:nvSpPr>
        <p:spPr>
          <a:xfrm>
            <a:off x="3695764" y="1723389"/>
            <a:ext cx="325755" cy="7620"/>
          </a:xfrm>
          <a:custGeom>
            <a:rect b="b" l="l" r="r" t="t"/>
            <a:pathLst>
              <a:path extrusionOk="0" h="7619" w="325754">
                <a:moveTo>
                  <a:pt x="141657" y="0"/>
                </a:moveTo>
                <a:lnTo>
                  <a:pt x="0" y="0"/>
                </a:lnTo>
                <a:lnTo>
                  <a:pt x="1363" y="7620"/>
                </a:lnTo>
                <a:lnTo>
                  <a:pt x="142636" y="7620"/>
                </a:lnTo>
                <a:lnTo>
                  <a:pt x="141657" y="0"/>
                </a:lnTo>
                <a:close/>
              </a:path>
              <a:path extrusionOk="0" h="7619" w="325754">
                <a:moveTo>
                  <a:pt x="325301" y="0"/>
                </a:moveTo>
                <a:lnTo>
                  <a:pt x="189750" y="0"/>
                </a:lnTo>
                <a:lnTo>
                  <a:pt x="188818" y="7620"/>
                </a:lnTo>
                <a:lnTo>
                  <a:pt x="324086" y="7620"/>
                </a:lnTo>
                <a:lnTo>
                  <a:pt x="325301" y="0"/>
                </a:lnTo>
                <a:close/>
              </a:path>
            </a:pathLst>
          </a:custGeom>
          <a:solidFill>
            <a:srgbClr val="28A0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7" name="Google Shape;1927;p46"/>
          <p:cNvSpPr/>
          <p:nvPr/>
        </p:nvSpPr>
        <p:spPr>
          <a:xfrm>
            <a:off x="3697127" y="1734185"/>
            <a:ext cx="142240" cy="0"/>
          </a:xfrm>
          <a:custGeom>
            <a:rect b="b" l="l" r="r" t="t"/>
            <a:pathLst>
              <a:path extrusionOk="0" h="120000" w="142239">
                <a:moveTo>
                  <a:pt x="0" y="0"/>
                </a:moveTo>
                <a:lnTo>
                  <a:pt x="14209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8" name="Google Shape;1928;p46"/>
          <p:cNvSpPr/>
          <p:nvPr/>
        </p:nvSpPr>
        <p:spPr>
          <a:xfrm>
            <a:off x="3883807" y="1734185"/>
            <a:ext cx="136525" cy="0"/>
          </a:xfrm>
          <a:custGeom>
            <a:rect b="b" l="l" r="r" t="t"/>
            <a:pathLst>
              <a:path extrusionOk="0" h="120000" w="136525">
                <a:moveTo>
                  <a:pt x="0" y="0"/>
                </a:moveTo>
                <a:lnTo>
                  <a:pt x="136043"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9" name="Google Shape;1929;p46"/>
          <p:cNvSpPr/>
          <p:nvPr/>
        </p:nvSpPr>
        <p:spPr>
          <a:xfrm>
            <a:off x="3698263" y="1737360"/>
            <a:ext cx="320675" cy="7620"/>
          </a:xfrm>
          <a:custGeom>
            <a:rect b="b" l="l" r="r" t="t"/>
            <a:pathLst>
              <a:path extrusionOk="0" h="7619" w="320675">
                <a:moveTo>
                  <a:pt x="140954" y="0"/>
                </a:moveTo>
                <a:lnTo>
                  <a:pt x="0" y="0"/>
                </a:lnTo>
                <a:lnTo>
                  <a:pt x="1363" y="7619"/>
                </a:lnTo>
                <a:lnTo>
                  <a:pt x="141933" y="7619"/>
                </a:lnTo>
                <a:lnTo>
                  <a:pt x="140954" y="0"/>
                </a:lnTo>
                <a:close/>
              </a:path>
              <a:path extrusionOk="0" h="7619" w="320675">
                <a:moveTo>
                  <a:pt x="320573" y="0"/>
                </a:moveTo>
                <a:lnTo>
                  <a:pt x="185543" y="0"/>
                </a:lnTo>
                <a:lnTo>
                  <a:pt x="184611" y="7619"/>
                </a:lnTo>
                <a:lnTo>
                  <a:pt x="319358" y="7619"/>
                </a:lnTo>
                <a:lnTo>
                  <a:pt x="320573" y="0"/>
                </a:lnTo>
                <a:close/>
              </a:path>
            </a:pathLst>
          </a:custGeom>
          <a:solidFill>
            <a:srgbClr val="279D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0" name="Google Shape;1930;p46"/>
          <p:cNvSpPr/>
          <p:nvPr/>
        </p:nvSpPr>
        <p:spPr>
          <a:xfrm>
            <a:off x="3699626" y="1744979"/>
            <a:ext cx="318135" cy="7620"/>
          </a:xfrm>
          <a:custGeom>
            <a:rect b="b" l="l" r="r" t="t"/>
            <a:pathLst>
              <a:path extrusionOk="0" h="7619" w="318135">
                <a:moveTo>
                  <a:pt x="140570" y="0"/>
                </a:moveTo>
                <a:lnTo>
                  <a:pt x="0" y="0"/>
                </a:lnTo>
                <a:lnTo>
                  <a:pt x="1363" y="7620"/>
                </a:lnTo>
                <a:lnTo>
                  <a:pt x="141549" y="7620"/>
                </a:lnTo>
                <a:lnTo>
                  <a:pt x="140570" y="0"/>
                </a:lnTo>
                <a:close/>
              </a:path>
              <a:path extrusionOk="0" h="7619" w="318135">
                <a:moveTo>
                  <a:pt x="317995" y="0"/>
                </a:moveTo>
                <a:lnTo>
                  <a:pt x="183248" y="0"/>
                </a:lnTo>
                <a:lnTo>
                  <a:pt x="182317" y="7620"/>
                </a:lnTo>
                <a:lnTo>
                  <a:pt x="316779" y="7620"/>
                </a:lnTo>
                <a:lnTo>
                  <a:pt x="317995" y="0"/>
                </a:lnTo>
                <a:close/>
              </a:path>
            </a:pathLst>
          </a:custGeom>
          <a:solidFill>
            <a:srgbClr val="279B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1" name="Google Shape;1931;p46"/>
          <p:cNvSpPr/>
          <p:nvPr/>
        </p:nvSpPr>
        <p:spPr>
          <a:xfrm>
            <a:off x="3700762" y="1751329"/>
            <a:ext cx="316230" cy="7620"/>
          </a:xfrm>
          <a:custGeom>
            <a:rect b="b" l="l" r="r" t="t"/>
            <a:pathLst>
              <a:path extrusionOk="0" h="7619" w="316229">
                <a:moveTo>
                  <a:pt x="140250" y="0"/>
                </a:moveTo>
                <a:lnTo>
                  <a:pt x="0" y="0"/>
                </a:lnTo>
                <a:lnTo>
                  <a:pt x="1363" y="7620"/>
                </a:lnTo>
                <a:lnTo>
                  <a:pt x="141230" y="7620"/>
                </a:lnTo>
                <a:lnTo>
                  <a:pt x="140250" y="0"/>
                </a:lnTo>
                <a:close/>
              </a:path>
              <a:path extrusionOk="0" h="7619" w="316229">
                <a:moveTo>
                  <a:pt x="315846" y="0"/>
                </a:moveTo>
                <a:lnTo>
                  <a:pt x="181336" y="0"/>
                </a:lnTo>
                <a:lnTo>
                  <a:pt x="180405" y="7620"/>
                </a:lnTo>
                <a:lnTo>
                  <a:pt x="314630" y="7620"/>
                </a:lnTo>
                <a:lnTo>
                  <a:pt x="315846" y="0"/>
                </a:lnTo>
                <a:close/>
              </a:path>
            </a:pathLst>
          </a:custGeom>
          <a:solidFill>
            <a:srgbClr val="269A9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2" name="Google Shape;1932;p46"/>
          <p:cNvSpPr/>
          <p:nvPr/>
        </p:nvSpPr>
        <p:spPr>
          <a:xfrm>
            <a:off x="3702125" y="1758950"/>
            <a:ext cx="313690" cy="7620"/>
          </a:xfrm>
          <a:custGeom>
            <a:rect b="b" l="l" r="r" t="t"/>
            <a:pathLst>
              <a:path extrusionOk="0" h="7619" w="313689">
                <a:moveTo>
                  <a:pt x="139867" y="0"/>
                </a:moveTo>
                <a:lnTo>
                  <a:pt x="0" y="0"/>
                </a:lnTo>
                <a:lnTo>
                  <a:pt x="1363" y="7620"/>
                </a:lnTo>
                <a:lnTo>
                  <a:pt x="140846" y="7620"/>
                </a:lnTo>
                <a:lnTo>
                  <a:pt x="139867" y="0"/>
                </a:lnTo>
                <a:close/>
              </a:path>
              <a:path extrusionOk="0" h="7619" w="313689">
                <a:moveTo>
                  <a:pt x="313267" y="0"/>
                </a:moveTo>
                <a:lnTo>
                  <a:pt x="179042" y="0"/>
                </a:lnTo>
                <a:lnTo>
                  <a:pt x="178110" y="7620"/>
                </a:lnTo>
                <a:lnTo>
                  <a:pt x="312051" y="7620"/>
                </a:lnTo>
                <a:lnTo>
                  <a:pt x="313267" y="0"/>
                </a:lnTo>
                <a:close/>
              </a:path>
            </a:pathLst>
          </a:custGeom>
          <a:solidFill>
            <a:srgbClr val="26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3" name="Google Shape;1933;p46"/>
          <p:cNvSpPr/>
          <p:nvPr/>
        </p:nvSpPr>
        <p:spPr>
          <a:xfrm>
            <a:off x="3703488" y="1766570"/>
            <a:ext cx="311150" cy="7620"/>
          </a:xfrm>
          <a:custGeom>
            <a:rect b="b" l="l" r="r" t="t"/>
            <a:pathLst>
              <a:path extrusionOk="0" h="7619" w="311150">
                <a:moveTo>
                  <a:pt x="139483" y="0"/>
                </a:moveTo>
                <a:lnTo>
                  <a:pt x="0" y="0"/>
                </a:lnTo>
                <a:lnTo>
                  <a:pt x="1363" y="7619"/>
                </a:lnTo>
                <a:lnTo>
                  <a:pt x="140462" y="7619"/>
                </a:lnTo>
                <a:lnTo>
                  <a:pt x="139483" y="0"/>
                </a:lnTo>
                <a:close/>
              </a:path>
              <a:path extrusionOk="0" h="7619" w="311150">
                <a:moveTo>
                  <a:pt x="310688" y="0"/>
                </a:moveTo>
                <a:lnTo>
                  <a:pt x="176747" y="0"/>
                </a:lnTo>
                <a:lnTo>
                  <a:pt x="175815" y="7619"/>
                </a:lnTo>
                <a:lnTo>
                  <a:pt x="309472" y="7619"/>
                </a:lnTo>
                <a:lnTo>
                  <a:pt x="310688" y="0"/>
                </a:lnTo>
                <a:close/>
              </a:path>
            </a:pathLst>
          </a:custGeom>
          <a:solidFill>
            <a:srgbClr val="26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4" name="Google Shape;1934;p46"/>
          <p:cNvSpPr/>
          <p:nvPr/>
        </p:nvSpPr>
        <p:spPr>
          <a:xfrm>
            <a:off x="3704624" y="1772920"/>
            <a:ext cx="308610" cy="7620"/>
          </a:xfrm>
          <a:custGeom>
            <a:rect b="b" l="l" r="r" t="t"/>
            <a:pathLst>
              <a:path extrusionOk="0" h="7619" w="308610">
                <a:moveTo>
                  <a:pt x="139163" y="0"/>
                </a:moveTo>
                <a:lnTo>
                  <a:pt x="0" y="0"/>
                </a:lnTo>
                <a:lnTo>
                  <a:pt x="1363" y="7619"/>
                </a:lnTo>
                <a:lnTo>
                  <a:pt x="140143" y="7619"/>
                </a:lnTo>
                <a:lnTo>
                  <a:pt x="139163" y="0"/>
                </a:lnTo>
                <a:close/>
              </a:path>
              <a:path extrusionOk="0" h="7619" w="308610">
                <a:moveTo>
                  <a:pt x="308539" y="0"/>
                </a:moveTo>
                <a:lnTo>
                  <a:pt x="174835" y="0"/>
                </a:lnTo>
                <a:lnTo>
                  <a:pt x="173903" y="7619"/>
                </a:lnTo>
                <a:lnTo>
                  <a:pt x="307323" y="7619"/>
                </a:lnTo>
                <a:lnTo>
                  <a:pt x="308539" y="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5" name="Google Shape;1935;p46"/>
          <p:cNvSpPr/>
          <p:nvPr/>
        </p:nvSpPr>
        <p:spPr>
          <a:xfrm>
            <a:off x="3705987" y="1780539"/>
            <a:ext cx="306070" cy="7620"/>
          </a:xfrm>
          <a:custGeom>
            <a:rect b="b" l="l" r="r" t="t"/>
            <a:pathLst>
              <a:path extrusionOk="0" h="7619" w="306070">
                <a:moveTo>
                  <a:pt x="138780" y="0"/>
                </a:moveTo>
                <a:lnTo>
                  <a:pt x="0" y="0"/>
                </a:lnTo>
                <a:lnTo>
                  <a:pt x="1363" y="7620"/>
                </a:lnTo>
                <a:lnTo>
                  <a:pt x="139759" y="7620"/>
                </a:lnTo>
                <a:lnTo>
                  <a:pt x="138780" y="0"/>
                </a:lnTo>
                <a:close/>
              </a:path>
              <a:path extrusionOk="0" h="7619" w="306070">
                <a:moveTo>
                  <a:pt x="305960" y="0"/>
                </a:moveTo>
                <a:lnTo>
                  <a:pt x="172540" y="0"/>
                </a:lnTo>
                <a:lnTo>
                  <a:pt x="171608" y="7620"/>
                </a:lnTo>
                <a:lnTo>
                  <a:pt x="304744" y="7620"/>
                </a:lnTo>
                <a:lnTo>
                  <a:pt x="305960" y="0"/>
                </a:lnTo>
                <a:close/>
              </a:path>
            </a:pathLst>
          </a:custGeom>
          <a:solidFill>
            <a:srgbClr val="25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6" name="Google Shape;1936;p46"/>
          <p:cNvSpPr/>
          <p:nvPr/>
        </p:nvSpPr>
        <p:spPr>
          <a:xfrm>
            <a:off x="3707350" y="1791335"/>
            <a:ext cx="139700" cy="0"/>
          </a:xfrm>
          <a:custGeom>
            <a:rect b="b" l="l" r="r" t="t"/>
            <a:pathLst>
              <a:path extrusionOk="0" h="120000" w="139700">
                <a:moveTo>
                  <a:pt x="0" y="0"/>
                </a:moveTo>
                <a:lnTo>
                  <a:pt x="139212"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7" name="Google Shape;1937;p46"/>
          <p:cNvSpPr/>
          <p:nvPr/>
        </p:nvSpPr>
        <p:spPr>
          <a:xfrm>
            <a:off x="3876820" y="1791335"/>
            <a:ext cx="133985" cy="0"/>
          </a:xfrm>
          <a:custGeom>
            <a:rect b="b" l="l" r="r" t="t"/>
            <a:pathLst>
              <a:path extrusionOk="0" h="120000" w="133985">
                <a:moveTo>
                  <a:pt x="0" y="0"/>
                </a:moveTo>
                <a:lnTo>
                  <a:pt x="133911"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8" name="Google Shape;1938;p46"/>
          <p:cNvSpPr/>
          <p:nvPr/>
        </p:nvSpPr>
        <p:spPr>
          <a:xfrm>
            <a:off x="3708486" y="1794510"/>
            <a:ext cx="301625" cy="7620"/>
          </a:xfrm>
          <a:custGeom>
            <a:rect b="b" l="l" r="r" t="t"/>
            <a:pathLst>
              <a:path extrusionOk="0" h="7619" w="301625">
                <a:moveTo>
                  <a:pt x="138076" y="0"/>
                </a:moveTo>
                <a:lnTo>
                  <a:pt x="0" y="0"/>
                </a:lnTo>
                <a:lnTo>
                  <a:pt x="1363" y="7619"/>
                </a:lnTo>
                <a:lnTo>
                  <a:pt x="139056" y="7619"/>
                </a:lnTo>
                <a:lnTo>
                  <a:pt x="138076" y="0"/>
                </a:lnTo>
                <a:close/>
              </a:path>
              <a:path extrusionOk="0" h="7619" w="301625">
                <a:moveTo>
                  <a:pt x="301232" y="0"/>
                </a:moveTo>
                <a:lnTo>
                  <a:pt x="168333" y="0"/>
                </a:lnTo>
                <a:lnTo>
                  <a:pt x="167402" y="7619"/>
                </a:lnTo>
                <a:lnTo>
                  <a:pt x="300016" y="7619"/>
                </a:lnTo>
                <a:lnTo>
                  <a:pt x="301232" y="0"/>
                </a:lnTo>
                <a:close/>
              </a:path>
            </a:pathLst>
          </a:custGeom>
          <a:solidFill>
            <a:srgbClr val="24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9" name="Google Shape;1939;p46"/>
          <p:cNvSpPr/>
          <p:nvPr/>
        </p:nvSpPr>
        <p:spPr>
          <a:xfrm>
            <a:off x="3709849" y="1802129"/>
            <a:ext cx="299085" cy="7620"/>
          </a:xfrm>
          <a:custGeom>
            <a:rect b="b" l="l" r="r" t="t"/>
            <a:pathLst>
              <a:path extrusionOk="0" h="7619" w="299085">
                <a:moveTo>
                  <a:pt x="137693" y="0"/>
                </a:moveTo>
                <a:lnTo>
                  <a:pt x="0" y="0"/>
                </a:lnTo>
                <a:lnTo>
                  <a:pt x="1363" y="7620"/>
                </a:lnTo>
                <a:lnTo>
                  <a:pt x="138672" y="7620"/>
                </a:lnTo>
                <a:lnTo>
                  <a:pt x="137693" y="0"/>
                </a:lnTo>
                <a:close/>
              </a:path>
              <a:path extrusionOk="0" h="7619" w="299085">
                <a:moveTo>
                  <a:pt x="298653" y="0"/>
                </a:moveTo>
                <a:lnTo>
                  <a:pt x="166039" y="0"/>
                </a:lnTo>
                <a:lnTo>
                  <a:pt x="165107" y="7620"/>
                </a:lnTo>
                <a:lnTo>
                  <a:pt x="297437" y="7620"/>
                </a:lnTo>
                <a:lnTo>
                  <a:pt x="298653"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0" name="Google Shape;1940;p46"/>
          <p:cNvSpPr/>
          <p:nvPr/>
        </p:nvSpPr>
        <p:spPr>
          <a:xfrm>
            <a:off x="3710985" y="1808479"/>
            <a:ext cx="296545" cy="7620"/>
          </a:xfrm>
          <a:custGeom>
            <a:rect b="b" l="l" r="r" t="t"/>
            <a:pathLst>
              <a:path extrusionOk="0" h="7619" w="296545">
                <a:moveTo>
                  <a:pt x="137373" y="0"/>
                </a:moveTo>
                <a:lnTo>
                  <a:pt x="0" y="0"/>
                </a:lnTo>
                <a:lnTo>
                  <a:pt x="1363" y="7620"/>
                </a:lnTo>
                <a:lnTo>
                  <a:pt x="138352" y="7620"/>
                </a:lnTo>
                <a:lnTo>
                  <a:pt x="137373" y="0"/>
                </a:lnTo>
                <a:close/>
              </a:path>
              <a:path extrusionOk="0" h="7619" w="296545">
                <a:moveTo>
                  <a:pt x="296504" y="0"/>
                </a:moveTo>
                <a:lnTo>
                  <a:pt x="164126" y="0"/>
                </a:lnTo>
                <a:lnTo>
                  <a:pt x="163195" y="7620"/>
                </a:lnTo>
                <a:lnTo>
                  <a:pt x="295288" y="7620"/>
                </a:lnTo>
                <a:lnTo>
                  <a:pt x="296504"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1" name="Google Shape;1941;p46"/>
          <p:cNvSpPr/>
          <p:nvPr/>
        </p:nvSpPr>
        <p:spPr>
          <a:xfrm>
            <a:off x="3712348" y="1816100"/>
            <a:ext cx="294005" cy="7620"/>
          </a:xfrm>
          <a:custGeom>
            <a:rect b="b" l="l" r="r" t="t"/>
            <a:pathLst>
              <a:path extrusionOk="0" h="7619" w="294004">
                <a:moveTo>
                  <a:pt x="136989" y="0"/>
                </a:moveTo>
                <a:lnTo>
                  <a:pt x="0" y="0"/>
                </a:lnTo>
                <a:lnTo>
                  <a:pt x="1363" y="7620"/>
                </a:lnTo>
                <a:lnTo>
                  <a:pt x="137969" y="7620"/>
                </a:lnTo>
                <a:lnTo>
                  <a:pt x="136989" y="0"/>
                </a:lnTo>
                <a:close/>
              </a:path>
              <a:path extrusionOk="0" h="7619" w="294004">
                <a:moveTo>
                  <a:pt x="293925" y="0"/>
                </a:moveTo>
                <a:lnTo>
                  <a:pt x="161832" y="0"/>
                </a:lnTo>
                <a:lnTo>
                  <a:pt x="160900" y="7620"/>
                </a:lnTo>
                <a:lnTo>
                  <a:pt x="292709" y="7620"/>
                </a:lnTo>
                <a:lnTo>
                  <a:pt x="293925" y="0"/>
                </a:lnTo>
                <a:close/>
              </a:path>
            </a:pathLst>
          </a:custGeom>
          <a:solidFill>
            <a:srgbClr val="238D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2" name="Google Shape;1942;p46"/>
          <p:cNvSpPr/>
          <p:nvPr/>
        </p:nvSpPr>
        <p:spPr>
          <a:xfrm>
            <a:off x="3713711" y="1823720"/>
            <a:ext cx="291465" cy="7620"/>
          </a:xfrm>
          <a:custGeom>
            <a:rect b="b" l="l" r="r" t="t"/>
            <a:pathLst>
              <a:path extrusionOk="0" h="7619" w="291464">
                <a:moveTo>
                  <a:pt x="136606" y="0"/>
                </a:moveTo>
                <a:lnTo>
                  <a:pt x="0" y="0"/>
                </a:lnTo>
                <a:lnTo>
                  <a:pt x="1363" y="7619"/>
                </a:lnTo>
                <a:lnTo>
                  <a:pt x="137585" y="7619"/>
                </a:lnTo>
                <a:lnTo>
                  <a:pt x="136606" y="0"/>
                </a:lnTo>
                <a:close/>
              </a:path>
              <a:path extrusionOk="0" h="7619" w="291464">
                <a:moveTo>
                  <a:pt x="291346" y="0"/>
                </a:moveTo>
                <a:lnTo>
                  <a:pt x="159537" y="0"/>
                </a:lnTo>
                <a:lnTo>
                  <a:pt x="158606" y="7619"/>
                </a:lnTo>
                <a:lnTo>
                  <a:pt x="290131" y="7619"/>
                </a:lnTo>
                <a:lnTo>
                  <a:pt x="291346" y="0"/>
                </a:lnTo>
                <a:close/>
              </a:path>
            </a:pathLst>
          </a:custGeom>
          <a:solidFill>
            <a:srgbClr val="23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3" name="Google Shape;1943;p46"/>
          <p:cNvSpPr/>
          <p:nvPr/>
        </p:nvSpPr>
        <p:spPr>
          <a:xfrm>
            <a:off x="3714847" y="1830070"/>
            <a:ext cx="289560" cy="7620"/>
          </a:xfrm>
          <a:custGeom>
            <a:rect b="b" l="l" r="r" t="t"/>
            <a:pathLst>
              <a:path extrusionOk="0" h="7619" w="289560">
                <a:moveTo>
                  <a:pt x="136286" y="0"/>
                </a:moveTo>
                <a:lnTo>
                  <a:pt x="0" y="0"/>
                </a:lnTo>
                <a:lnTo>
                  <a:pt x="1363" y="7619"/>
                </a:lnTo>
                <a:lnTo>
                  <a:pt x="137265" y="7619"/>
                </a:lnTo>
                <a:lnTo>
                  <a:pt x="136286" y="0"/>
                </a:lnTo>
                <a:close/>
              </a:path>
              <a:path extrusionOk="0" h="7619" w="289560">
                <a:moveTo>
                  <a:pt x="289197" y="0"/>
                </a:moveTo>
                <a:lnTo>
                  <a:pt x="157625" y="0"/>
                </a:lnTo>
                <a:lnTo>
                  <a:pt x="156693" y="7619"/>
                </a:lnTo>
                <a:lnTo>
                  <a:pt x="287981" y="7619"/>
                </a:lnTo>
                <a:lnTo>
                  <a:pt x="289197"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4" name="Google Shape;1944;p46"/>
          <p:cNvSpPr/>
          <p:nvPr/>
        </p:nvSpPr>
        <p:spPr>
          <a:xfrm>
            <a:off x="3716210" y="1837689"/>
            <a:ext cx="287020" cy="7620"/>
          </a:xfrm>
          <a:custGeom>
            <a:rect b="b" l="l" r="r" t="t"/>
            <a:pathLst>
              <a:path extrusionOk="0" h="7619" w="287020">
                <a:moveTo>
                  <a:pt x="135902" y="0"/>
                </a:moveTo>
                <a:lnTo>
                  <a:pt x="0" y="0"/>
                </a:lnTo>
                <a:lnTo>
                  <a:pt x="1363" y="7620"/>
                </a:lnTo>
                <a:lnTo>
                  <a:pt x="136882" y="7620"/>
                </a:lnTo>
                <a:lnTo>
                  <a:pt x="135902" y="0"/>
                </a:lnTo>
                <a:close/>
              </a:path>
              <a:path extrusionOk="0" h="7619" w="287020">
                <a:moveTo>
                  <a:pt x="286618" y="0"/>
                </a:moveTo>
                <a:lnTo>
                  <a:pt x="155330" y="0"/>
                </a:lnTo>
                <a:lnTo>
                  <a:pt x="154399" y="7620"/>
                </a:lnTo>
                <a:lnTo>
                  <a:pt x="285403" y="7620"/>
                </a:lnTo>
                <a:lnTo>
                  <a:pt x="286618" y="0"/>
                </a:lnTo>
                <a:close/>
              </a:path>
            </a:pathLst>
          </a:custGeom>
          <a:solidFill>
            <a:srgbClr val="22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5" name="Google Shape;1945;p46"/>
          <p:cNvSpPr/>
          <p:nvPr/>
        </p:nvSpPr>
        <p:spPr>
          <a:xfrm>
            <a:off x="3717573" y="1848485"/>
            <a:ext cx="136525" cy="0"/>
          </a:xfrm>
          <a:custGeom>
            <a:rect b="b" l="l" r="r" t="t"/>
            <a:pathLst>
              <a:path extrusionOk="0" h="120000" w="136525">
                <a:moveTo>
                  <a:pt x="0" y="0"/>
                </a:moveTo>
                <a:lnTo>
                  <a:pt x="136335"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6" name="Google Shape;1946;p46"/>
          <p:cNvSpPr/>
          <p:nvPr/>
        </p:nvSpPr>
        <p:spPr>
          <a:xfrm>
            <a:off x="3869833" y="1848485"/>
            <a:ext cx="132080" cy="0"/>
          </a:xfrm>
          <a:custGeom>
            <a:rect b="b" l="l" r="r" t="t"/>
            <a:pathLst>
              <a:path extrusionOk="0" h="120000" w="132079">
                <a:moveTo>
                  <a:pt x="0" y="0"/>
                </a:moveTo>
                <a:lnTo>
                  <a:pt x="131780"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7" name="Google Shape;1947;p46"/>
          <p:cNvSpPr/>
          <p:nvPr/>
        </p:nvSpPr>
        <p:spPr>
          <a:xfrm>
            <a:off x="3718709" y="1851660"/>
            <a:ext cx="281940" cy="7620"/>
          </a:xfrm>
          <a:custGeom>
            <a:rect b="b" l="l" r="r" t="t"/>
            <a:pathLst>
              <a:path extrusionOk="0" h="7619" w="281939">
                <a:moveTo>
                  <a:pt x="135199" y="0"/>
                </a:moveTo>
                <a:lnTo>
                  <a:pt x="0" y="0"/>
                </a:lnTo>
                <a:lnTo>
                  <a:pt x="1363" y="7619"/>
                </a:lnTo>
                <a:lnTo>
                  <a:pt x="136178" y="7619"/>
                </a:lnTo>
                <a:lnTo>
                  <a:pt x="135199" y="0"/>
                </a:lnTo>
                <a:close/>
              </a:path>
              <a:path extrusionOk="0" h="7619" w="281939">
                <a:moveTo>
                  <a:pt x="281891" y="0"/>
                </a:moveTo>
                <a:lnTo>
                  <a:pt x="151124" y="0"/>
                </a:lnTo>
                <a:lnTo>
                  <a:pt x="150192" y="7619"/>
                </a:lnTo>
                <a:lnTo>
                  <a:pt x="280675" y="7619"/>
                </a:lnTo>
                <a:lnTo>
                  <a:pt x="281891" y="0"/>
                </a:lnTo>
                <a:close/>
              </a:path>
            </a:pathLst>
          </a:custGeom>
          <a:solidFill>
            <a:srgbClr val="2186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8" name="Google Shape;1948;p46"/>
          <p:cNvSpPr/>
          <p:nvPr/>
        </p:nvSpPr>
        <p:spPr>
          <a:xfrm>
            <a:off x="3720072" y="1859279"/>
            <a:ext cx="279400" cy="7620"/>
          </a:xfrm>
          <a:custGeom>
            <a:rect b="b" l="l" r="r" t="t"/>
            <a:pathLst>
              <a:path extrusionOk="0" h="7619" w="279400">
                <a:moveTo>
                  <a:pt x="134815" y="0"/>
                </a:moveTo>
                <a:lnTo>
                  <a:pt x="0" y="0"/>
                </a:lnTo>
                <a:lnTo>
                  <a:pt x="1363" y="7620"/>
                </a:lnTo>
                <a:lnTo>
                  <a:pt x="135794" y="7620"/>
                </a:lnTo>
                <a:lnTo>
                  <a:pt x="134815" y="0"/>
                </a:lnTo>
                <a:close/>
              </a:path>
              <a:path extrusionOk="0" h="7619" w="279400">
                <a:moveTo>
                  <a:pt x="279312" y="0"/>
                </a:moveTo>
                <a:lnTo>
                  <a:pt x="148829" y="0"/>
                </a:lnTo>
                <a:lnTo>
                  <a:pt x="147897" y="7620"/>
                </a:lnTo>
                <a:lnTo>
                  <a:pt x="278096" y="7620"/>
                </a:lnTo>
                <a:lnTo>
                  <a:pt x="279312" y="0"/>
                </a:lnTo>
                <a:close/>
              </a:path>
            </a:pathLst>
          </a:custGeom>
          <a:solidFill>
            <a:srgbClr val="21848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9" name="Google Shape;1949;p46"/>
          <p:cNvSpPr/>
          <p:nvPr/>
        </p:nvSpPr>
        <p:spPr>
          <a:xfrm>
            <a:off x="3721208" y="1865629"/>
            <a:ext cx="277495" cy="7620"/>
          </a:xfrm>
          <a:custGeom>
            <a:rect b="b" l="l" r="r" t="t"/>
            <a:pathLst>
              <a:path extrusionOk="0" h="7619" w="277495">
                <a:moveTo>
                  <a:pt x="134495" y="0"/>
                </a:moveTo>
                <a:lnTo>
                  <a:pt x="0" y="0"/>
                </a:lnTo>
                <a:lnTo>
                  <a:pt x="1363" y="7620"/>
                </a:lnTo>
                <a:lnTo>
                  <a:pt x="135475" y="7620"/>
                </a:lnTo>
                <a:lnTo>
                  <a:pt x="134495" y="0"/>
                </a:lnTo>
                <a:close/>
              </a:path>
              <a:path extrusionOk="0" h="7619" w="277495">
                <a:moveTo>
                  <a:pt x="277163" y="0"/>
                </a:moveTo>
                <a:lnTo>
                  <a:pt x="146917" y="0"/>
                </a:lnTo>
                <a:lnTo>
                  <a:pt x="145985" y="7620"/>
                </a:lnTo>
                <a:lnTo>
                  <a:pt x="275947" y="7620"/>
                </a:lnTo>
                <a:lnTo>
                  <a:pt x="277163"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0" name="Google Shape;1950;p46"/>
          <p:cNvSpPr/>
          <p:nvPr/>
        </p:nvSpPr>
        <p:spPr>
          <a:xfrm>
            <a:off x="3722571" y="1873250"/>
            <a:ext cx="274955" cy="7620"/>
          </a:xfrm>
          <a:custGeom>
            <a:rect b="b" l="l" r="r" t="t"/>
            <a:pathLst>
              <a:path extrusionOk="0" h="7619" w="274954">
                <a:moveTo>
                  <a:pt x="134112" y="0"/>
                </a:moveTo>
                <a:lnTo>
                  <a:pt x="0" y="0"/>
                </a:lnTo>
                <a:lnTo>
                  <a:pt x="1363" y="7620"/>
                </a:lnTo>
                <a:lnTo>
                  <a:pt x="135091" y="7620"/>
                </a:lnTo>
                <a:lnTo>
                  <a:pt x="134112" y="0"/>
                </a:lnTo>
                <a:close/>
              </a:path>
              <a:path extrusionOk="0" h="7619" w="274954">
                <a:moveTo>
                  <a:pt x="274584" y="0"/>
                </a:moveTo>
                <a:lnTo>
                  <a:pt x="144622" y="0"/>
                </a:lnTo>
                <a:lnTo>
                  <a:pt x="143690" y="7620"/>
                </a:lnTo>
                <a:lnTo>
                  <a:pt x="273368" y="7620"/>
                </a:lnTo>
                <a:lnTo>
                  <a:pt x="274584"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1" name="Google Shape;1951;p46"/>
          <p:cNvSpPr/>
          <p:nvPr/>
        </p:nvSpPr>
        <p:spPr>
          <a:xfrm>
            <a:off x="3723934" y="1880870"/>
            <a:ext cx="272415" cy="7620"/>
          </a:xfrm>
          <a:custGeom>
            <a:rect b="b" l="l" r="r" t="t"/>
            <a:pathLst>
              <a:path extrusionOk="0" h="7619" w="272414">
                <a:moveTo>
                  <a:pt x="133728" y="0"/>
                </a:moveTo>
                <a:lnTo>
                  <a:pt x="0" y="0"/>
                </a:lnTo>
                <a:lnTo>
                  <a:pt x="1363" y="7619"/>
                </a:lnTo>
                <a:lnTo>
                  <a:pt x="134707" y="7619"/>
                </a:lnTo>
                <a:lnTo>
                  <a:pt x="133728" y="0"/>
                </a:lnTo>
                <a:close/>
              </a:path>
              <a:path extrusionOk="0" h="7619" w="272414">
                <a:moveTo>
                  <a:pt x="272005" y="0"/>
                </a:moveTo>
                <a:lnTo>
                  <a:pt x="142327" y="0"/>
                </a:lnTo>
                <a:lnTo>
                  <a:pt x="141396" y="7619"/>
                </a:lnTo>
                <a:lnTo>
                  <a:pt x="270789" y="7619"/>
                </a:lnTo>
                <a:lnTo>
                  <a:pt x="272005"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2" name="Google Shape;1952;p46"/>
          <p:cNvSpPr/>
          <p:nvPr/>
        </p:nvSpPr>
        <p:spPr>
          <a:xfrm>
            <a:off x="3725069" y="1887220"/>
            <a:ext cx="269875" cy="7620"/>
          </a:xfrm>
          <a:custGeom>
            <a:rect b="b" l="l" r="r" t="t"/>
            <a:pathLst>
              <a:path extrusionOk="0" h="7619" w="269875">
                <a:moveTo>
                  <a:pt x="133408" y="0"/>
                </a:moveTo>
                <a:lnTo>
                  <a:pt x="0" y="0"/>
                </a:lnTo>
                <a:lnTo>
                  <a:pt x="1363" y="7619"/>
                </a:lnTo>
                <a:lnTo>
                  <a:pt x="134388" y="7619"/>
                </a:lnTo>
                <a:lnTo>
                  <a:pt x="133408" y="0"/>
                </a:lnTo>
                <a:close/>
              </a:path>
              <a:path extrusionOk="0" h="7619" w="269875">
                <a:moveTo>
                  <a:pt x="269856" y="0"/>
                </a:moveTo>
                <a:lnTo>
                  <a:pt x="140415" y="0"/>
                </a:lnTo>
                <a:lnTo>
                  <a:pt x="139484" y="7619"/>
                </a:lnTo>
                <a:lnTo>
                  <a:pt x="268640" y="7619"/>
                </a:lnTo>
                <a:lnTo>
                  <a:pt x="269856" y="0"/>
                </a:lnTo>
                <a:close/>
              </a:path>
            </a:pathLst>
          </a:custGeom>
          <a:solidFill>
            <a:srgbClr val="20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3" name="Google Shape;1953;p46"/>
          <p:cNvSpPr/>
          <p:nvPr/>
        </p:nvSpPr>
        <p:spPr>
          <a:xfrm>
            <a:off x="3726433" y="1894839"/>
            <a:ext cx="267335" cy="7620"/>
          </a:xfrm>
          <a:custGeom>
            <a:rect b="b" l="l" r="r" t="t"/>
            <a:pathLst>
              <a:path extrusionOk="0" h="7619" w="267335">
                <a:moveTo>
                  <a:pt x="133025" y="0"/>
                </a:moveTo>
                <a:lnTo>
                  <a:pt x="0" y="0"/>
                </a:lnTo>
                <a:lnTo>
                  <a:pt x="1363" y="7620"/>
                </a:lnTo>
                <a:lnTo>
                  <a:pt x="134004" y="7620"/>
                </a:lnTo>
                <a:lnTo>
                  <a:pt x="133025" y="0"/>
                </a:lnTo>
                <a:close/>
              </a:path>
              <a:path extrusionOk="0" h="7619" w="267335">
                <a:moveTo>
                  <a:pt x="267277" y="0"/>
                </a:moveTo>
                <a:lnTo>
                  <a:pt x="138121" y="0"/>
                </a:lnTo>
                <a:lnTo>
                  <a:pt x="137189" y="7620"/>
                </a:lnTo>
                <a:lnTo>
                  <a:pt x="266061" y="7620"/>
                </a:lnTo>
                <a:lnTo>
                  <a:pt x="267277"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4" name="Google Shape;1954;p46"/>
          <p:cNvSpPr/>
          <p:nvPr/>
        </p:nvSpPr>
        <p:spPr>
          <a:xfrm>
            <a:off x="3727796" y="1905635"/>
            <a:ext cx="133985" cy="0"/>
          </a:xfrm>
          <a:custGeom>
            <a:rect b="b" l="l" r="r" t="t"/>
            <a:pathLst>
              <a:path extrusionOk="0" h="120000" w="133985">
                <a:moveTo>
                  <a:pt x="0" y="0"/>
                </a:moveTo>
                <a:lnTo>
                  <a:pt x="133457"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5" name="Google Shape;1955;p46"/>
          <p:cNvSpPr/>
          <p:nvPr/>
        </p:nvSpPr>
        <p:spPr>
          <a:xfrm>
            <a:off x="3862846" y="1905635"/>
            <a:ext cx="130175" cy="0"/>
          </a:xfrm>
          <a:custGeom>
            <a:rect b="b" l="l" r="r" t="t"/>
            <a:pathLst>
              <a:path extrusionOk="0" h="120000" w="130175">
                <a:moveTo>
                  <a:pt x="0" y="0"/>
                </a:moveTo>
                <a:lnTo>
                  <a:pt x="129648"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6" name="Google Shape;1956;p46"/>
          <p:cNvSpPr/>
          <p:nvPr/>
        </p:nvSpPr>
        <p:spPr>
          <a:xfrm>
            <a:off x="3728932" y="1908810"/>
            <a:ext cx="262890" cy="7620"/>
          </a:xfrm>
          <a:custGeom>
            <a:rect b="b" l="l" r="r" t="t"/>
            <a:pathLst>
              <a:path extrusionOk="0" h="7619" w="262889">
                <a:moveTo>
                  <a:pt x="132321" y="0"/>
                </a:moveTo>
                <a:lnTo>
                  <a:pt x="0" y="0"/>
                </a:lnTo>
                <a:lnTo>
                  <a:pt x="1363" y="7619"/>
                </a:lnTo>
                <a:lnTo>
                  <a:pt x="261333" y="7619"/>
                </a:lnTo>
                <a:lnTo>
                  <a:pt x="261536" y="6350"/>
                </a:lnTo>
                <a:lnTo>
                  <a:pt x="133137" y="6350"/>
                </a:lnTo>
                <a:lnTo>
                  <a:pt x="132321" y="0"/>
                </a:lnTo>
                <a:close/>
              </a:path>
              <a:path extrusionOk="0" h="7619" w="262889">
                <a:moveTo>
                  <a:pt x="262549" y="0"/>
                </a:moveTo>
                <a:lnTo>
                  <a:pt x="133914" y="0"/>
                </a:lnTo>
                <a:lnTo>
                  <a:pt x="133137" y="6350"/>
                </a:lnTo>
                <a:lnTo>
                  <a:pt x="261536" y="6350"/>
                </a:lnTo>
                <a:lnTo>
                  <a:pt x="262549" y="0"/>
                </a:lnTo>
                <a:close/>
              </a:path>
            </a:pathLst>
          </a:custGeom>
          <a:solidFill>
            <a:srgbClr val="1E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7" name="Google Shape;1957;p46"/>
          <p:cNvSpPr/>
          <p:nvPr/>
        </p:nvSpPr>
        <p:spPr>
          <a:xfrm>
            <a:off x="3730295" y="1920239"/>
            <a:ext cx="260350" cy="0"/>
          </a:xfrm>
          <a:custGeom>
            <a:rect b="b" l="l" r="r" t="t"/>
            <a:pathLst>
              <a:path extrusionOk="0" h="120000" w="260350">
                <a:moveTo>
                  <a:pt x="0" y="0"/>
                </a:moveTo>
                <a:lnTo>
                  <a:pt x="25997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8" name="Google Shape;1958;p46"/>
          <p:cNvSpPr/>
          <p:nvPr/>
        </p:nvSpPr>
        <p:spPr>
          <a:xfrm>
            <a:off x="3731658" y="1927860"/>
            <a:ext cx="257810" cy="0"/>
          </a:xfrm>
          <a:custGeom>
            <a:rect b="b" l="l" r="r" t="t"/>
            <a:pathLst>
              <a:path extrusionOk="0" h="120000" w="257810">
                <a:moveTo>
                  <a:pt x="0" y="0"/>
                </a:moveTo>
                <a:lnTo>
                  <a:pt x="257391"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9" name="Google Shape;1959;p46"/>
          <p:cNvSpPr/>
          <p:nvPr/>
        </p:nvSpPr>
        <p:spPr>
          <a:xfrm>
            <a:off x="3732793" y="1934210"/>
            <a:ext cx="255270" cy="0"/>
          </a:xfrm>
          <a:custGeom>
            <a:rect b="b" l="l" r="r" t="t"/>
            <a:pathLst>
              <a:path extrusionOk="0" h="120000" w="255270">
                <a:moveTo>
                  <a:pt x="0" y="0"/>
                </a:moveTo>
                <a:lnTo>
                  <a:pt x="255242"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0" name="Google Shape;1960;p46"/>
          <p:cNvSpPr/>
          <p:nvPr/>
        </p:nvSpPr>
        <p:spPr>
          <a:xfrm>
            <a:off x="3734156" y="1941829"/>
            <a:ext cx="252729" cy="0"/>
          </a:xfrm>
          <a:custGeom>
            <a:rect b="b" l="l" r="r" t="t"/>
            <a:pathLst>
              <a:path extrusionOk="0" h="120000" w="252729">
                <a:moveTo>
                  <a:pt x="0" y="0"/>
                </a:moveTo>
                <a:lnTo>
                  <a:pt x="252663"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1" name="Google Shape;1961;p46"/>
          <p:cNvSpPr/>
          <p:nvPr/>
        </p:nvSpPr>
        <p:spPr>
          <a:xfrm>
            <a:off x="3735520" y="1949450"/>
            <a:ext cx="250190" cy="0"/>
          </a:xfrm>
          <a:custGeom>
            <a:rect b="b" l="l" r="r" t="t"/>
            <a:pathLst>
              <a:path extrusionOk="0" h="120000" w="250189">
                <a:moveTo>
                  <a:pt x="0" y="0"/>
                </a:moveTo>
                <a:lnTo>
                  <a:pt x="25008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2" name="Google Shape;1962;p46"/>
          <p:cNvSpPr/>
          <p:nvPr/>
        </p:nvSpPr>
        <p:spPr>
          <a:xfrm>
            <a:off x="3736656" y="1955800"/>
            <a:ext cx="248285" cy="0"/>
          </a:xfrm>
          <a:custGeom>
            <a:rect b="b" l="l" r="r" t="t"/>
            <a:pathLst>
              <a:path extrusionOk="0" h="120000" w="248285">
                <a:moveTo>
                  <a:pt x="0" y="0"/>
                </a:moveTo>
                <a:lnTo>
                  <a:pt x="247936"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3" name="Google Shape;1963;p46"/>
          <p:cNvSpPr/>
          <p:nvPr/>
        </p:nvSpPr>
        <p:spPr>
          <a:xfrm>
            <a:off x="3738018" y="1963420"/>
            <a:ext cx="245745" cy="0"/>
          </a:xfrm>
          <a:custGeom>
            <a:rect b="b" l="l" r="r" t="t"/>
            <a:pathLst>
              <a:path extrusionOk="0" h="120000" w="245745">
                <a:moveTo>
                  <a:pt x="0" y="0"/>
                </a:moveTo>
                <a:lnTo>
                  <a:pt x="245357"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4" name="Google Shape;1964;p46"/>
          <p:cNvSpPr/>
          <p:nvPr/>
        </p:nvSpPr>
        <p:spPr>
          <a:xfrm>
            <a:off x="3739154" y="1969770"/>
            <a:ext cx="243204" cy="0"/>
          </a:xfrm>
          <a:custGeom>
            <a:rect b="b" l="l" r="r" t="t"/>
            <a:pathLst>
              <a:path extrusionOk="0" h="120000" w="243204">
                <a:moveTo>
                  <a:pt x="0" y="0"/>
                </a:moveTo>
                <a:lnTo>
                  <a:pt x="243208"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5" name="Google Shape;1965;p46"/>
          <p:cNvSpPr/>
          <p:nvPr/>
        </p:nvSpPr>
        <p:spPr>
          <a:xfrm>
            <a:off x="3740517" y="1977389"/>
            <a:ext cx="240665" cy="0"/>
          </a:xfrm>
          <a:custGeom>
            <a:rect b="b" l="l" r="r" t="t"/>
            <a:pathLst>
              <a:path extrusionOk="0" h="120000" w="240664">
                <a:moveTo>
                  <a:pt x="0" y="0"/>
                </a:moveTo>
                <a:lnTo>
                  <a:pt x="24062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6" name="Google Shape;1966;p46"/>
          <p:cNvSpPr/>
          <p:nvPr/>
        </p:nvSpPr>
        <p:spPr>
          <a:xfrm>
            <a:off x="3741880" y="1985010"/>
            <a:ext cx="238125" cy="0"/>
          </a:xfrm>
          <a:custGeom>
            <a:rect b="b" l="l" r="r" t="t"/>
            <a:pathLst>
              <a:path extrusionOk="0" h="120000" w="238125">
                <a:moveTo>
                  <a:pt x="0" y="0"/>
                </a:moveTo>
                <a:lnTo>
                  <a:pt x="238050"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7" name="Google Shape;1967;p46"/>
          <p:cNvSpPr/>
          <p:nvPr/>
        </p:nvSpPr>
        <p:spPr>
          <a:xfrm>
            <a:off x="3743016" y="1991360"/>
            <a:ext cx="236220" cy="0"/>
          </a:xfrm>
          <a:custGeom>
            <a:rect b="b" l="l" r="r" t="t"/>
            <a:pathLst>
              <a:path extrusionOk="0" h="120000" w="236220">
                <a:moveTo>
                  <a:pt x="0" y="0"/>
                </a:moveTo>
                <a:lnTo>
                  <a:pt x="235901"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8" name="Google Shape;1968;p46"/>
          <p:cNvSpPr/>
          <p:nvPr/>
        </p:nvSpPr>
        <p:spPr>
          <a:xfrm>
            <a:off x="3744379" y="1998979"/>
            <a:ext cx="233679" cy="0"/>
          </a:xfrm>
          <a:custGeom>
            <a:rect b="b" l="l" r="r" t="t"/>
            <a:pathLst>
              <a:path extrusionOk="0" h="120000" w="233679">
                <a:moveTo>
                  <a:pt x="0" y="0"/>
                </a:moveTo>
                <a:lnTo>
                  <a:pt x="233322"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9" name="Google Shape;1969;p46"/>
          <p:cNvSpPr/>
          <p:nvPr/>
        </p:nvSpPr>
        <p:spPr>
          <a:xfrm>
            <a:off x="3745742" y="2006600"/>
            <a:ext cx="231140" cy="0"/>
          </a:xfrm>
          <a:custGeom>
            <a:rect b="b" l="l" r="r" t="t"/>
            <a:pathLst>
              <a:path extrusionOk="0" h="120000" w="231139">
                <a:moveTo>
                  <a:pt x="0" y="0"/>
                </a:moveTo>
                <a:lnTo>
                  <a:pt x="230743"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0" name="Google Shape;1970;p46"/>
          <p:cNvSpPr/>
          <p:nvPr/>
        </p:nvSpPr>
        <p:spPr>
          <a:xfrm>
            <a:off x="3746878" y="2012950"/>
            <a:ext cx="228600" cy="0"/>
          </a:xfrm>
          <a:custGeom>
            <a:rect b="b" l="l" r="r" t="t"/>
            <a:pathLst>
              <a:path extrusionOk="0" h="120000" w="228600">
                <a:moveTo>
                  <a:pt x="0" y="0"/>
                </a:moveTo>
                <a:lnTo>
                  <a:pt x="228594"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1" name="Google Shape;1971;p46"/>
          <p:cNvSpPr/>
          <p:nvPr/>
        </p:nvSpPr>
        <p:spPr>
          <a:xfrm>
            <a:off x="3748241" y="2020570"/>
            <a:ext cx="226060" cy="0"/>
          </a:xfrm>
          <a:custGeom>
            <a:rect b="b" l="l" r="r" t="t"/>
            <a:pathLst>
              <a:path extrusionOk="0" h="120000" w="226060">
                <a:moveTo>
                  <a:pt x="0" y="0"/>
                </a:moveTo>
                <a:lnTo>
                  <a:pt x="226015"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2" name="Google Shape;1972;p46"/>
          <p:cNvSpPr/>
          <p:nvPr/>
        </p:nvSpPr>
        <p:spPr>
          <a:xfrm>
            <a:off x="3749377" y="2026920"/>
            <a:ext cx="224154" cy="0"/>
          </a:xfrm>
          <a:custGeom>
            <a:rect b="b" l="l" r="r" t="t"/>
            <a:pathLst>
              <a:path extrusionOk="0" h="120000" w="224154">
                <a:moveTo>
                  <a:pt x="0" y="0"/>
                </a:moveTo>
                <a:lnTo>
                  <a:pt x="223866"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3" name="Google Shape;1973;p46"/>
          <p:cNvSpPr/>
          <p:nvPr/>
        </p:nvSpPr>
        <p:spPr>
          <a:xfrm>
            <a:off x="3750740" y="2034539"/>
            <a:ext cx="221615" cy="0"/>
          </a:xfrm>
          <a:custGeom>
            <a:rect b="b" l="l" r="r" t="t"/>
            <a:pathLst>
              <a:path extrusionOk="0" h="120000" w="221614">
                <a:moveTo>
                  <a:pt x="0" y="0"/>
                </a:moveTo>
                <a:lnTo>
                  <a:pt x="221287"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4" name="Google Shape;1974;p46"/>
          <p:cNvSpPr/>
          <p:nvPr/>
        </p:nvSpPr>
        <p:spPr>
          <a:xfrm>
            <a:off x="3752103" y="2042160"/>
            <a:ext cx="219075" cy="0"/>
          </a:xfrm>
          <a:custGeom>
            <a:rect b="b" l="l" r="r" t="t"/>
            <a:pathLst>
              <a:path extrusionOk="0" h="120000" w="219075">
                <a:moveTo>
                  <a:pt x="0" y="0"/>
                </a:moveTo>
                <a:lnTo>
                  <a:pt x="218708"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5" name="Google Shape;1975;p46"/>
          <p:cNvSpPr/>
          <p:nvPr/>
        </p:nvSpPr>
        <p:spPr>
          <a:xfrm>
            <a:off x="3753239" y="2048510"/>
            <a:ext cx="217170" cy="0"/>
          </a:xfrm>
          <a:custGeom>
            <a:rect b="b" l="l" r="r" t="t"/>
            <a:pathLst>
              <a:path extrusionOk="0" h="120000" w="217170">
                <a:moveTo>
                  <a:pt x="0" y="0"/>
                </a:moveTo>
                <a:lnTo>
                  <a:pt x="21655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6" name="Google Shape;1976;p46"/>
          <p:cNvSpPr/>
          <p:nvPr/>
        </p:nvSpPr>
        <p:spPr>
          <a:xfrm>
            <a:off x="3754602" y="2056129"/>
            <a:ext cx="213995" cy="0"/>
          </a:xfrm>
          <a:custGeom>
            <a:rect b="b" l="l" r="r" t="t"/>
            <a:pathLst>
              <a:path extrusionOk="0" h="120000" w="213995">
                <a:moveTo>
                  <a:pt x="0" y="0"/>
                </a:moveTo>
                <a:lnTo>
                  <a:pt x="213981"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7" name="Google Shape;1977;p46"/>
          <p:cNvSpPr/>
          <p:nvPr/>
        </p:nvSpPr>
        <p:spPr>
          <a:xfrm>
            <a:off x="3755965" y="2063750"/>
            <a:ext cx="211454" cy="0"/>
          </a:xfrm>
          <a:custGeom>
            <a:rect b="b" l="l" r="r" t="t"/>
            <a:pathLst>
              <a:path extrusionOk="0" h="120000" w="211454">
                <a:moveTo>
                  <a:pt x="0" y="0"/>
                </a:moveTo>
                <a:lnTo>
                  <a:pt x="211402"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8" name="Google Shape;1978;p46"/>
          <p:cNvSpPr/>
          <p:nvPr/>
        </p:nvSpPr>
        <p:spPr>
          <a:xfrm>
            <a:off x="3757101" y="2070100"/>
            <a:ext cx="209550" cy="0"/>
          </a:xfrm>
          <a:custGeom>
            <a:rect b="b" l="l" r="r" t="t"/>
            <a:pathLst>
              <a:path extrusionOk="0" h="120000" w="209550">
                <a:moveTo>
                  <a:pt x="0" y="0"/>
                </a:moveTo>
                <a:lnTo>
                  <a:pt x="209253"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9" name="Google Shape;1979;p46"/>
          <p:cNvSpPr/>
          <p:nvPr/>
        </p:nvSpPr>
        <p:spPr>
          <a:xfrm>
            <a:off x="3758464" y="2077720"/>
            <a:ext cx="207010" cy="0"/>
          </a:xfrm>
          <a:custGeom>
            <a:rect b="b" l="l" r="r" t="t"/>
            <a:pathLst>
              <a:path extrusionOk="0" h="120000" w="207010">
                <a:moveTo>
                  <a:pt x="0" y="0"/>
                </a:moveTo>
                <a:lnTo>
                  <a:pt x="206674"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0" name="Google Shape;1980;p46"/>
          <p:cNvSpPr/>
          <p:nvPr/>
        </p:nvSpPr>
        <p:spPr>
          <a:xfrm>
            <a:off x="3759600" y="2084070"/>
            <a:ext cx="205104" cy="0"/>
          </a:xfrm>
          <a:custGeom>
            <a:rect b="b" l="l" r="r" t="t"/>
            <a:pathLst>
              <a:path extrusionOk="0" h="120000" w="205104">
                <a:moveTo>
                  <a:pt x="0" y="0"/>
                </a:moveTo>
                <a:lnTo>
                  <a:pt x="204525"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1" name="Google Shape;1981;p46"/>
          <p:cNvSpPr/>
          <p:nvPr/>
        </p:nvSpPr>
        <p:spPr>
          <a:xfrm>
            <a:off x="3760963" y="2091689"/>
            <a:ext cx="202565" cy="0"/>
          </a:xfrm>
          <a:custGeom>
            <a:rect b="b" l="l" r="r" t="t"/>
            <a:pathLst>
              <a:path extrusionOk="0" h="120000" w="202564">
                <a:moveTo>
                  <a:pt x="0" y="0"/>
                </a:moveTo>
                <a:lnTo>
                  <a:pt x="201946"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2" name="Google Shape;1982;p46"/>
          <p:cNvSpPr/>
          <p:nvPr/>
        </p:nvSpPr>
        <p:spPr>
          <a:xfrm>
            <a:off x="3762326" y="2099310"/>
            <a:ext cx="199390" cy="0"/>
          </a:xfrm>
          <a:custGeom>
            <a:rect b="b" l="l" r="r" t="t"/>
            <a:pathLst>
              <a:path extrusionOk="0" h="120000" w="199389">
                <a:moveTo>
                  <a:pt x="0" y="0"/>
                </a:moveTo>
                <a:lnTo>
                  <a:pt x="199367"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3" name="Google Shape;1983;p46"/>
          <p:cNvSpPr/>
          <p:nvPr/>
        </p:nvSpPr>
        <p:spPr>
          <a:xfrm>
            <a:off x="3763462" y="2105660"/>
            <a:ext cx="197485" cy="0"/>
          </a:xfrm>
          <a:custGeom>
            <a:rect b="b" l="l" r="r" t="t"/>
            <a:pathLst>
              <a:path extrusionOk="0" h="120000" w="197485">
                <a:moveTo>
                  <a:pt x="0" y="0"/>
                </a:moveTo>
                <a:lnTo>
                  <a:pt x="197218"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4" name="Google Shape;1984;p46"/>
          <p:cNvSpPr/>
          <p:nvPr/>
        </p:nvSpPr>
        <p:spPr>
          <a:xfrm>
            <a:off x="3764825" y="2113279"/>
            <a:ext cx="194945" cy="0"/>
          </a:xfrm>
          <a:custGeom>
            <a:rect b="b" l="l" r="r" t="t"/>
            <a:pathLst>
              <a:path extrusionOk="0" h="120000" w="194945">
                <a:moveTo>
                  <a:pt x="0" y="0"/>
                </a:moveTo>
                <a:lnTo>
                  <a:pt x="194639"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5" name="Google Shape;1985;p46"/>
          <p:cNvSpPr/>
          <p:nvPr/>
        </p:nvSpPr>
        <p:spPr>
          <a:xfrm>
            <a:off x="3766188" y="2120900"/>
            <a:ext cx="192405" cy="0"/>
          </a:xfrm>
          <a:custGeom>
            <a:rect b="b" l="l" r="r" t="t"/>
            <a:pathLst>
              <a:path extrusionOk="0" h="120000" w="192404">
                <a:moveTo>
                  <a:pt x="0" y="0"/>
                </a:moveTo>
                <a:lnTo>
                  <a:pt x="192060" y="0"/>
                </a:lnTo>
              </a:path>
            </a:pathLst>
          </a:custGeom>
          <a:noFill/>
          <a:ln cap="flat" cmpd="sng" w="9525">
            <a:solidFill>
              <a:srgbClr val="1A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6" name="Google Shape;1986;p46"/>
          <p:cNvSpPr/>
          <p:nvPr/>
        </p:nvSpPr>
        <p:spPr>
          <a:xfrm>
            <a:off x="3767323" y="2127250"/>
            <a:ext cx="190500" cy="0"/>
          </a:xfrm>
          <a:custGeom>
            <a:rect b="b" l="l" r="r" t="t"/>
            <a:pathLst>
              <a:path extrusionOk="0" h="120000" w="190500">
                <a:moveTo>
                  <a:pt x="0" y="0"/>
                </a:moveTo>
                <a:lnTo>
                  <a:pt x="189911"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7" name="Google Shape;1987;p46"/>
          <p:cNvSpPr/>
          <p:nvPr/>
        </p:nvSpPr>
        <p:spPr>
          <a:xfrm>
            <a:off x="3768687" y="2134870"/>
            <a:ext cx="187325" cy="0"/>
          </a:xfrm>
          <a:custGeom>
            <a:rect b="b" l="l" r="r" t="t"/>
            <a:pathLst>
              <a:path extrusionOk="0" h="120000" w="187325">
                <a:moveTo>
                  <a:pt x="0" y="0"/>
                </a:moveTo>
                <a:lnTo>
                  <a:pt x="187332" y="0"/>
                </a:lnTo>
              </a:path>
            </a:pathLst>
          </a:custGeom>
          <a:noFill/>
          <a:ln cap="flat" cmpd="sng" w="9525">
            <a:solidFill>
              <a:srgbClr val="1B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8" name="Google Shape;1988;p46"/>
          <p:cNvSpPr/>
          <p:nvPr/>
        </p:nvSpPr>
        <p:spPr>
          <a:xfrm>
            <a:off x="3769822" y="2141220"/>
            <a:ext cx="185420" cy="0"/>
          </a:xfrm>
          <a:custGeom>
            <a:rect b="b" l="l" r="r" t="t"/>
            <a:pathLst>
              <a:path extrusionOk="0" h="120000" w="185420">
                <a:moveTo>
                  <a:pt x="0" y="0"/>
                </a:moveTo>
                <a:lnTo>
                  <a:pt x="185183"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9" name="Google Shape;1989;p46"/>
          <p:cNvSpPr/>
          <p:nvPr/>
        </p:nvSpPr>
        <p:spPr>
          <a:xfrm>
            <a:off x="3771186" y="2148839"/>
            <a:ext cx="182880" cy="0"/>
          </a:xfrm>
          <a:custGeom>
            <a:rect b="b" l="l" r="r" t="t"/>
            <a:pathLst>
              <a:path extrusionOk="0" h="120000" w="182879">
                <a:moveTo>
                  <a:pt x="0" y="0"/>
                </a:moveTo>
                <a:lnTo>
                  <a:pt x="182604"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0" name="Google Shape;1990;p46"/>
          <p:cNvSpPr/>
          <p:nvPr/>
        </p:nvSpPr>
        <p:spPr>
          <a:xfrm>
            <a:off x="3772549" y="2156460"/>
            <a:ext cx="180340" cy="0"/>
          </a:xfrm>
          <a:custGeom>
            <a:rect b="b" l="l" r="r" t="t"/>
            <a:pathLst>
              <a:path extrusionOk="0" h="120000" w="180339">
                <a:moveTo>
                  <a:pt x="0" y="0"/>
                </a:moveTo>
                <a:lnTo>
                  <a:pt x="180025"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1" name="Google Shape;1991;p46"/>
          <p:cNvSpPr/>
          <p:nvPr/>
        </p:nvSpPr>
        <p:spPr>
          <a:xfrm>
            <a:off x="3773912" y="2163445"/>
            <a:ext cx="177800" cy="0"/>
          </a:xfrm>
          <a:custGeom>
            <a:rect b="b" l="l" r="r" t="t"/>
            <a:pathLst>
              <a:path extrusionOk="0" h="120000" w="177800">
                <a:moveTo>
                  <a:pt x="0" y="0"/>
                </a:moveTo>
                <a:lnTo>
                  <a:pt x="177447"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2" name="Google Shape;1992;p46"/>
          <p:cNvSpPr/>
          <p:nvPr/>
        </p:nvSpPr>
        <p:spPr>
          <a:xfrm>
            <a:off x="3775047" y="2170429"/>
            <a:ext cx="175895" cy="0"/>
          </a:xfrm>
          <a:custGeom>
            <a:rect b="b" l="l" r="r" t="t"/>
            <a:pathLst>
              <a:path extrusionOk="0" h="120000" w="175895">
                <a:moveTo>
                  <a:pt x="0" y="0"/>
                </a:moveTo>
                <a:lnTo>
                  <a:pt x="175298"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3" name="Google Shape;1993;p46"/>
          <p:cNvSpPr/>
          <p:nvPr/>
        </p:nvSpPr>
        <p:spPr>
          <a:xfrm>
            <a:off x="3776410" y="2178050"/>
            <a:ext cx="172720" cy="0"/>
          </a:xfrm>
          <a:custGeom>
            <a:rect b="b" l="l" r="r" t="t"/>
            <a:pathLst>
              <a:path extrusionOk="0" h="120000" w="172720">
                <a:moveTo>
                  <a:pt x="0" y="0"/>
                </a:moveTo>
                <a:lnTo>
                  <a:pt x="172719"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4" name="Google Shape;1994;p46"/>
          <p:cNvSpPr/>
          <p:nvPr/>
        </p:nvSpPr>
        <p:spPr>
          <a:xfrm>
            <a:off x="3777774" y="2185035"/>
            <a:ext cx="170180" cy="0"/>
          </a:xfrm>
          <a:custGeom>
            <a:rect b="b" l="l" r="r" t="t"/>
            <a:pathLst>
              <a:path extrusionOk="0" h="120000" w="170179">
                <a:moveTo>
                  <a:pt x="0" y="0"/>
                </a:moveTo>
                <a:lnTo>
                  <a:pt x="170140"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5" name="Google Shape;1995;p46"/>
          <p:cNvSpPr/>
          <p:nvPr/>
        </p:nvSpPr>
        <p:spPr>
          <a:xfrm>
            <a:off x="3778910" y="2192020"/>
            <a:ext cx="168275" cy="0"/>
          </a:xfrm>
          <a:custGeom>
            <a:rect b="b" l="l" r="r" t="t"/>
            <a:pathLst>
              <a:path extrusionOk="0" h="120000" w="168275">
                <a:moveTo>
                  <a:pt x="0" y="0"/>
                </a:moveTo>
                <a:lnTo>
                  <a:pt x="167991" y="0"/>
                </a:lnTo>
              </a:path>
            </a:pathLst>
          </a:custGeom>
          <a:noFill/>
          <a:ln cap="flat" cmpd="sng" w="9525">
            <a:solidFill>
              <a:srgbClr val="1E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6" name="Google Shape;1996;p46"/>
          <p:cNvSpPr/>
          <p:nvPr/>
        </p:nvSpPr>
        <p:spPr>
          <a:xfrm>
            <a:off x="3780272" y="2199639"/>
            <a:ext cx="165735" cy="0"/>
          </a:xfrm>
          <a:custGeom>
            <a:rect b="b" l="l" r="r" t="t"/>
            <a:pathLst>
              <a:path extrusionOk="0" h="120000" w="165735">
                <a:moveTo>
                  <a:pt x="0" y="0"/>
                </a:moveTo>
                <a:lnTo>
                  <a:pt x="165412" y="0"/>
                </a:lnTo>
              </a:path>
            </a:pathLst>
          </a:custGeom>
          <a:noFill/>
          <a:ln cap="flat" cmpd="sng" w="9525">
            <a:solidFill>
              <a:srgbClr val="1E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7" name="Google Shape;1997;p46"/>
          <p:cNvSpPr/>
          <p:nvPr/>
        </p:nvSpPr>
        <p:spPr>
          <a:xfrm>
            <a:off x="3781408" y="2205989"/>
            <a:ext cx="163830" cy="0"/>
          </a:xfrm>
          <a:custGeom>
            <a:rect b="b" l="l" r="r" t="t"/>
            <a:pathLst>
              <a:path extrusionOk="0" h="120000" w="163829">
                <a:moveTo>
                  <a:pt x="0" y="0"/>
                </a:moveTo>
                <a:lnTo>
                  <a:pt x="163263"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8" name="Google Shape;1998;p46"/>
          <p:cNvSpPr/>
          <p:nvPr/>
        </p:nvSpPr>
        <p:spPr>
          <a:xfrm>
            <a:off x="3782771" y="2213610"/>
            <a:ext cx="161290" cy="0"/>
          </a:xfrm>
          <a:custGeom>
            <a:rect b="b" l="l" r="r" t="t"/>
            <a:pathLst>
              <a:path extrusionOk="0" h="120000" w="161289">
                <a:moveTo>
                  <a:pt x="0" y="0"/>
                </a:moveTo>
                <a:lnTo>
                  <a:pt x="160684"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9" name="Google Shape;1999;p46"/>
          <p:cNvSpPr/>
          <p:nvPr/>
        </p:nvSpPr>
        <p:spPr>
          <a:xfrm>
            <a:off x="3784134" y="2221229"/>
            <a:ext cx="158115" cy="0"/>
          </a:xfrm>
          <a:custGeom>
            <a:rect b="b" l="l" r="r" t="t"/>
            <a:pathLst>
              <a:path extrusionOk="0" h="120000" w="158114">
                <a:moveTo>
                  <a:pt x="0" y="0"/>
                </a:moveTo>
                <a:lnTo>
                  <a:pt x="158105" y="0"/>
                </a:lnTo>
              </a:path>
            </a:pathLst>
          </a:custGeom>
          <a:noFill/>
          <a:ln cap="flat" cmpd="sng" w="9525">
            <a:solidFill>
              <a:srgbClr val="1F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0" name="Google Shape;2000;p46"/>
          <p:cNvSpPr/>
          <p:nvPr/>
        </p:nvSpPr>
        <p:spPr>
          <a:xfrm>
            <a:off x="3785270" y="2227579"/>
            <a:ext cx="156210" cy="0"/>
          </a:xfrm>
          <a:custGeom>
            <a:rect b="b" l="l" r="r" t="t"/>
            <a:pathLst>
              <a:path extrusionOk="0" h="120000" w="156210">
                <a:moveTo>
                  <a:pt x="0" y="0"/>
                </a:moveTo>
                <a:lnTo>
                  <a:pt x="155956"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1" name="Google Shape;2001;p46"/>
          <p:cNvSpPr/>
          <p:nvPr/>
        </p:nvSpPr>
        <p:spPr>
          <a:xfrm>
            <a:off x="3786633" y="2235200"/>
            <a:ext cx="153670" cy="0"/>
          </a:xfrm>
          <a:custGeom>
            <a:rect b="b" l="l" r="r" t="t"/>
            <a:pathLst>
              <a:path extrusionOk="0" h="120000" w="153670">
                <a:moveTo>
                  <a:pt x="0" y="0"/>
                </a:moveTo>
                <a:lnTo>
                  <a:pt x="153377"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2" name="Google Shape;2002;p46"/>
          <p:cNvSpPr/>
          <p:nvPr/>
        </p:nvSpPr>
        <p:spPr>
          <a:xfrm>
            <a:off x="3787769" y="2241550"/>
            <a:ext cx="151765" cy="0"/>
          </a:xfrm>
          <a:custGeom>
            <a:rect b="b" l="l" r="r" t="t"/>
            <a:pathLst>
              <a:path extrusionOk="0" h="120000" w="151764">
                <a:moveTo>
                  <a:pt x="0" y="0"/>
                </a:moveTo>
                <a:lnTo>
                  <a:pt x="151228"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3" name="Google Shape;2003;p46"/>
          <p:cNvSpPr/>
          <p:nvPr/>
        </p:nvSpPr>
        <p:spPr>
          <a:xfrm>
            <a:off x="3789132" y="2249170"/>
            <a:ext cx="149225" cy="0"/>
          </a:xfrm>
          <a:custGeom>
            <a:rect b="b" l="l" r="r" t="t"/>
            <a:pathLst>
              <a:path extrusionOk="0" h="120000" w="149225">
                <a:moveTo>
                  <a:pt x="0" y="0"/>
                </a:moveTo>
                <a:lnTo>
                  <a:pt x="148649" y="0"/>
                </a:lnTo>
              </a:path>
            </a:pathLst>
          </a:custGeom>
          <a:noFill/>
          <a:ln cap="flat" cmpd="sng" w="9525">
            <a:solidFill>
              <a:srgbClr val="21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4" name="Google Shape;2004;p46"/>
          <p:cNvSpPr/>
          <p:nvPr/>
        </p:nvSpPr>
        <p:spPr>
          <a:xfrm>
            <a:off x="3790587" y="2258060"/>
            <a:ext cx="145415" cy="0"/>
          </a:xfrm>
          <a:custGeom>
            <a:rect b="b" l="l" r="r" t="t"/>
            <a:pathLst>
              <a:path extrusionOk="0" h="120000" w="145414">
                <a:moveTo>
                  <a:pt x="0" y="0"/>
                </a:moveTo>
                <a:lnTo>
                  <a:pt x="145168"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5" name="Google Shape;2005;p46"/>
          <p:cNvSpPr/>
          <p:nvPr/>
        </p:nvSpPr>
        <p:spPr>
          <a:xfrm>
            <a:off x="3790722" y="2254250"/>
            <a:ext cx="146050" cy="0"/>
          </a:xfrm>
          <a:custGeom>
            <a:rect b="b" l="l" r="r" t="t"/>
            <a:pathLst>
              <a:path extrusionOk="0" h="120000" w="146050">
                <a:moveTo>
                  <a:pt x="0" y="0"/>
                </a:moveTo>
                <a:lnTo>
                  <a:pt x="145641"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6" name="Google Shape;2006;p46"/>
          <p:cNvSpPr/>
          <p:nvPr/>
        </p:nvSpPr>
        <p:spPr>
          <a:xfrm>
            <a:off x="3789317" y="2265679"/>
            <a:ext cx="145415" cy="0"/>
          </a:xfrm>
          <a:custGeom>
            <a:rect b="b" l="l" r="r" t="t"/>
            <a:pathLst>
              <a:path extrusionOk="0" h="120000" w="145414">
                <a:moveTo>
                  <a:pt x="0" y="0"/>
                </a:moveTo>
                <a:lnTo>
                  <a:pt x="145223"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7" name="Google Shape;2007;p46"/>
          <p:cNvSpPr/>
          <p:nvPr/>
        </p:nvSpPr>
        <p:spPr>
          <a:xfrm>
            <a:off x="3790042" y="2261870"/>
            <a:ext cx="145415" cy="0"/>
          </a:xfrm>
          <a:custGeom>
            <a:rect b="b" l="l" r="r" t="t"/>
            <a:pathLst>
              <a:path extrusionOk="0" h="120000" w="145414">
                <a:moveTo>
                  <a:pt x="0" y="0"/>
                </a:moveTo>
                <a:lnTo>
                  <a:pt x="145105"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8" name="Google Shape;2008;p46"/>
          <p:cNvSpPr/>
          <p:nvPr/>
        </p:nvSpPr>
        <p:spPr>
          <a:xfrm>
            <a:off x="3786958" y="2270760"/>
            <a:ext cx="147955" cy="0"/>
          </a:xfrm>
          <a:custGeom>
            <a:rect b="b" l="l" r="r" t="t"/>
            <a:pathLst>
              <a:path extrusionOk="0" h="120000" w="147954">
                <a:moveTo>
                  <a:pt x="0" y="0"/>
                </a:moveTo>
                <a:lnTo>
                  <a:pt x="147379"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9" name="Google Shape;2009;p46"/>
          <p:cNvSpPr/>
          <p:nvPr/>
        </p:nvSpPr>
        <p:spPr>
          <a:xfrm>
            <a:off x="3785870" y="2278379"/>
            <a:ext cx="147320" cy="0"/>
          </a:xfrm>
          <a:custGeom>
            <a:rect b="b" l="l" r="r" t="t"/>
            <a:pathLst>
              <a:path extrusionOk="0" h="120000" w="147320">
                <a:moveTo>
                  <a:pt x="0" y="0"/>
                </a:moveTo>
                <a:lnTo>
                  <a:pt x="147251" y="0"/>
                </a:lnTo>
              </a:path>
            </a:pathLst>
          </a:custGeom>
          <a:noFill/>
          <a:ln cap="flat" cmpd="sng" w="9525">
            <a:solidFill>
              <a:srgbClr val="22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0" name="Google Shape;2010;p46"/>
          <p:cNvSpPr/>
          <p:nvPr/>
        </p:nvSpPr>
        <p:spPr>
          <a:xfrm>
            <a:off x="3785340" y="2285364"/>
            <a:ext cx="146050" cy="0"/>
          </a:xfrm>
          <a:custGeom>
            <a:rect b="b" l="l" r="r" t="t"/>
            <a:pathLst>
              <a:path extrusionOk="0" h="120000" w="146050">
                <a:moveTo>
                  <a:pt x="0" y="0"/>
                </a:moveTo>
                <a:lnTo>
                  <a:pt x="146058"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1" name="Google Shape;2011;p46"/>
          <p:cNvSpPr/>
          <p:nvPr/>
        </p:nvSpPr>
        <p:spPr>
          <a:xfrm>
            <a:off x="3785960" y="2281554"/>
            <a:ext cx="146050" cy="0"/>
          </a:xfrm>
          <a:custGeom>
            <a:rect b="b" l="l" r="r" t="t"/>
            <a:pathLst>
              <a:path extrusionOk="0" h="120000" w="146050">
                <a:moveTo>
                  <a:pt x="0" y="0"/>
                </a:moveTo>
                <a:lnTo>
                  <a:pt x="146046"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2" name="Google Shape;2012;p46"/>
          <p:cNvSpPr/>
          <p:nvPr/>
        </p:nvSpPr>
        <p:spPr>
          <a:xfrm>
            <a:off x="3782059" y="2292350"/>
            <a:ext cx="149225" cy="0"/>
          </a:xfrm>
          <a:custGeom>
            <a:rect b="b" l="l" r="r" t="t"/>
            <a:pathLst>
              <a:path extrusionOk="0" h="120000" w="149225">
                <a:moveTo>
                  <a:pt x="0" y="0"/>
                </a:moveTo>
                <a:lnTo>
                  <a:pt x="148832"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3" name="Google Shape;2013;p46"/>
          <p:cNvSpPr/>
          <p:nvPr/>
        </p:nvSpPr>
        <p:spPr>
          <a:xfrm>
            <a:off x="3676650" y="2294889"/>
            <a:ext cx="253365" cy="7620"/>
          </a:xfrm>
          <a:custGeom>
            <a:rect b="b" l="l" r="r" t="t"/>
            <a:pathLst>
              <a:path extrusionOk="0" h="7619" w="253364">
                <a:moveTo>
                  <a:pt x="0" y="2539"/>
                </a:moveTo>
                <a:lnTo>
                  <a:pt x="250" y="7620"/>
                </a:lnTo>
                <a:lnTo>
                  <a:pt x="7389" y="7620"/>
                </a:lnTo>
                <a:lnTo>
                  <a:pt x="0" y="2539"/>
                </a:lnTo>
                <a:close/>
              </a:path>
              <a:path extrusionOk="0" h="7619" w="253364">
                <a:moveTo>
                  <a:pt x="253229" y="0"/>
                </a:moveTo>
                <a:lnTo>
                  <a:pt x="105918" y="0"/>
                </a:lnTo>
                <a:lnTo>
                  <a:pt x="105410" y="1270"/>
                </a:lnTo>
                <a:lnTo>
                  <a:pt x="102235" y="7620"/>
                </a:lnTo>
                <a:lnTo>
                  <a:pt x="252013" y="7620"/>
                </a:lnTo>
                <a:lnTo>
                  <a:pt x="253229" y="0"/>
                </a:lnTo>
                <a:close/>
              </a:path>
            </a:pathLst>
          </a:custGeom>
          <a:solidFill>
            <a:srgbClr val="23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4" name="Google Shape;2014;p46"/>
          <p:cNvSpPr/>
          <p:nvPr/>
        </p:nvSpPr>
        <p:spPr>
          <a:xfrm>
            <a:off x="3676900" y="2302510"/>
            <a:ext cx="252095" cy="7620"/>
          </a:xfrm>
          <a:custGeom>
            <a:rect b="b" l="l" r="r" t="t"/>
            <a:pathLst>
              <a:path extrusionOk="0" h="7619" w="252095">
                <a:moveTo>
                  <a:pt x="7138" y="0"/>
                </a:moveTo>
                <a:lnTo>
                  <a:pt x="0" y="0"/>
                </a:lnTo>
                <a:lnTo>
                  <a:pt x="375" y="7619"/>
                </a:lnTo>
                <a:lnTo>
                  <a:pt x="18222" y="7619"/>
                </a:lnTo>
                <a:lnTo>
                  <a:pt x="7138" y="0"/>
                </a:lnTo>
                <a:close/>
              </a:path>
              <a:path extrusionOk="0" h="7619" w="252095">
                <a:moveTo>
                  <a:pt x="251763" y="0"/>
                </a:moveTo>
                <a:lnTo>
                  <a:pt x="101984" y="0"/>
                </a:lnTo>
                <a:lnTo>
                  <a:pt x="100079" y="3810"/>
                </a:lnTo>
                <a:lnTo>
                  <a:pt x="100079" y="6350"/>
                </a:lnTo>
                <a:lnTo>
                  <a:pt x="98809" y="7619"/>
                </a:lnTo>
                <a:lnTo>
                  <a:pt x="250547" y="7619"/>
                </a:lnTo>
                <a:lnTo>
                  <a:pt x="251763"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5" name="Google Shape;2015;p46"/>
          <p:cNvSpPr/>
          <p:nvPr/>
        </p:nvSpPr>
        <p:spPr>
          <a:xfrm>
            <a:off x="3677275" y="2310129"/>
            <a:ext cx="250190" cy="7620"/>
          </a:xfrm>
          <a:custGeom>
            <a:rect b="b" l="l" r="r" t="t"/>
            <a:pathLst>
              <a:path extrusionOk="0" h="7619" w="250189">
                <a:moveTo>
                  <a:pt x="17847" y="0"/>
                </a:moveTo>
                <a:lnTo>
                  <a:pt x="0" y="0"/>
                </a:lnTo>
                <a:lnTo>
                  <a:pt x="375" y="7620"/>
                </a:lnTo>
                <a:lnTo>
                  <a:pt x="33664" y="7620"/>
                </a:lnTo>
                <a:lnTo>
                  <a:pt x="31124" y="6350"/>
                </a:lnTo>
                <a:lnTo>
                  <a:pt x="19694" y="1270"/>
                </a:lnTo>
                <a:lnTo>
                  <a:pt x="17847" y="0"/>
                </a:lnTo>
                <a:close/>
              </a:path>
              <a:path extrusionOk="0" h="7619" w="250189">
                <a:moveTo>
                  <a:pt x="250172" y="0"/>
                </a:moveTo>
                <a:lnTo>
                  <a:pt x="98434" y="0"/>
                </a:lnTo>
                <a:lnTo>
                  <a:pt x="97164" y="1270"/>
                </a:lnTo>
                <a:lnTo>
                  <a:pt x="95894" y="1270"/>
                </a:lnTo>
                <a:lnTo>
                  <a:pt x="94624" y="5080"/>
                </a:lnTo>
                <a:lnTo>
                  <a:pt x="92931" y="7620"/>
                </a:lnTo>
                <a:lnTo>
                  <a:pt x="248978" y="7620"/>
                </a:lnTo>
                <a:lnTo>
                  <a:pt x="250172" y="0"/>
                </a:lnTo>
                <a:close/>
              </a:path>
            </a:pathLst>
          </a:custGeom>
          <a:solidFill>
            <a:srgbClr val="24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6" name="Google Shape;2016;p46"/>
          <p:cNvSpPr/>
          <p:nvPr/>
        </p:nvSpPr>
        <p:spPr>
          <a:xfrm>
            <a:off x="3677588" y="2316479"/>
            <a:ext cx="248920" cy="7620"/>
          </a:xfrm>
          <a:custGeom>
            <a:rect b="b" l="l" r="r" t="t"/>
            <a:pathLst>
              <a:path extrusionOk="0" h="7619" w="248920">
                <a:moveTo>
                  <a:pt x="30811" y="0"/>
                </a:moveTo>
                <a:lnTo>
                  <a:pt x="0" y="0"/>
                </a:lnTo>
                <a:lnTo>
                  <a:pt x="375" y="7620"/>
                </a:lnTo>
                <a:lnTo>
                  <a:pt x="50284" y="7620"/>
                </a:lnTo>
                <a:lnTo>
                  <a:pt x="47321" y="6350"/>
                </a:lnTo>
                <a:lnTo>
                  <a:pt x="38431" y="3810"/>
                </a:lnTo>
                <a:lnTo>
                  <a:pt x="30811" y="0"/>
                </a:lnTo>
                <a:close/>
              </a:path>
              <a:path extrusionOk="0" h="7619" w="248920">
                <a:moveTo>
                  <a:pt x="248860" y="0"/>
                </a:moveTo>
                <a:lnTo>
                  <a:pt x="93464" y="0"/>
                </a:lnTo>
                <a:lnTo>
                  <a:pt x="91771" y="2540"/>
                </a:lnTo>
                <a:lnTo>
                  <a:pt x="89231" y="5080"/>
                </a:lnTo>
                <a:lnTo>
                  <a:pt x="85421" y="7620"/>
                </a:lnTo>
                <a:lnTo>
                  <a:pt x="247688" y="7620"/>
                </a:lnTo>
                <a:lnTo>
                  <a:pt x="248860" y="0"/>
                </a:lnTo>
                <a:close/>
              </a:path>
            </a:pathLst>
          </a:custGeom>
          <a:solidFill>
            <a:srgbClr val="24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7" name="Google Shape;2017;p46"/>
          <p:cNvSpPr/>
          <p:nvPr/>
        </p:nvSpPr>
        <p:spPr>
          <a:xfrm>
            <a:off x="3677963" y="2324100"/>
            <a:ext cx="247650" cy="7620"/>
          </a:xfrm>
          <a:custGeom>
            <a:rect b="b" l="l" r="r" t="t"/>
            <a:pathLst>
              <a:path extrusionOk="0" h="7619" w="247650">
                <a:moveTo>
                  <a:pt x="49909" y="0"/>
                </a:moveTo>
                <a:lnTo>
                  <a:pt x="0" y="0"/>
                </a:lnTo>
                <a:lnTo>
                  <a:pt x="375" y="7620"/>
                </a:lnTo>
                <a:lnTo>
                  <a:pt x="246140" y="7620"/>
                </a:lnTo>
                <a:lnTo>
                  <a:pt x="246726" y="3810"/>
                </a:lnTo>
                <a:lnTo>
                  <a:pt x="69806" y="3810"/>
                </a:lnTo>
                <a:lnTo>
                  <a:pt x="63456" y="2539"/>
                </a:lnTo>
                <a:lnTo>
                  <a:pt x="55836" y="2539"/>
                </a:lnTo>
                <a:lnTo>
                  <a:pt x="49909" y="0"/>
                </a:lnTo>
                <a:close/>
              </a:path>
              <a:path extrusionOk="0" h="7619" w="247650">
                <a:moveTo>
                  <a:pt x="247313" y="0"/>
                </a:moveTo>
                <a:lnTo>
                  <a:pt x="82506" y="0"/>
                </a:lnTo>
                <a:lnTo>
                  <a:pt x="78696" y="2539"/>
                </a:lnTo>
                <a:lnTo>
                  <a:pt x="74886" y="3810"/>
                </a:lnTo>
                <a:lnTo>
                  <a:pt x="246726" y="3810"/>
                </a:lnTo>
                <a:lnTo>
                  <a:pt x="247313" y="0"/>
                </a:lnTo>
                <a:close/>
              </a:path>
            </a:pathLst>
          </a:custGeom>
          <a:solidFill>
            <a:srgbClr val="25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8" name="Google Shape;2018;p46"/>
          <p:cNvSpPr/>
          <p:nvPr/>
        </p:nvSpPr>
        <p:spPr>
          <a:xfrm>
            <a:off x="3678339" y="2335529"/>
            <a:ext cx="246379" cy="0"/>
          </a:xfrm>
          <a:custGeom>
            <a:rect b="b" l="l" r="r" t="t"/>
            <a:pathLst>
              <a:path extrusionOk="0" h="120000" w="246379">
                <a:moveTo>
                  <a:pt x="0" y="0"/>
                </a:moveTo>
                <a:lnTo>
                  <a:pt x="245765"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9" name="Google Shape;2019;p46"/>
          <p:cNvSpPr/>
          <p:nvPr/>
        </p:nvSpPr>
        <p:spPr>
          <a:xfrm>
            <a:off x="3678651" y="2341879"/>
            <a:ext cx="244475" cy="0"/>
          </a:xfrm>
          <a:custGeom>
            <a:rect b="b" l="l" r="r" t="t"/>
            <a:pathLst>
              <a:path extrusionOk="0" h="120000" w="244475">
                <a:moveTo>
                  <a:pt x="0" y="0"/>
                </a:moveTo>
                <a:lnTo>
                  <a:pt x="244475"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0" name="Google Shape;2020;p46"/>
          <p:cNvSpPr/>
          <p:nvPr/>
        </p:nvSpPr>
        <p:spPr>
          <a:xfrm>
            <a:off x="3679246" y="2350135"/>
            <a:ext cx="242570" cy="0"/>
          </a:xfrm>
          <a:custGeom>
            <a:rect b="b" l="l" r="r" t="t"/>
            <a:pathLst>
              <a:path extrusionOk="0" h="120000" w="242570">
                <a:moveTo>
                  <a:pt x="0" y="0"/>
                </a:moveTo>
                <a:lnTo>
                  <a:pt x="241984"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1" name="Google Shape;2021;p46"/>
          <p:cNvSpPr/>
          <p:nvPr/>
        </p:nvSpPr>
        <p:spPr>
          <a:xfrm>
            <a:off x="3679058" y="2346325"/>
            <a:ext cx="243204" cy="0"/>
          </a:xfrm>
          <a:custGeom>
            <a:rect b="b" l="l" r="r" t="t"/>
            <a:pathLst>
              <a:path extrusionOk="0" h="120000" w="243204">
                <a:moveTo>
                  <a:pt x="0" y="0"/>
                </a:moveTo>
                <a:lnTo>
                  <a:pt x="24279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2" name="Google Shape;2022;p46"/>
          <p:cNvSpPr/>
          <p:nvPr/>
        </p:nvSpPr>
        <p:spPr>
          <a:xfrm>
            <a:off x="3679340" y="2355850"/>
            <a:ext cx="241935" cy="0"/>
          </a:xfrm>
          <a:custGeom>
            <a:rect b="b" l="l" r="r" t="t"/>
            <a:pathLst>
              <a:path extrusionOk="0" h="120000" w="241935">
                <a:moveTo>
                  <a:pt x="0" y="0"/>
                </a:moveTo>
                <a:lnTo>
                  <a:pt x="241573"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3" name="Google Shape;2023;p46"/>
          <p:cNvSpPr/>
          <p:nvPr/>
        </p:nvSpPr>
        <p:spPr>
          <a:xfrm>
            <a:off x="3679715" y="2363470"/>
            <a:ext cx="240029" cy="0"/>
          </a:xfrm>
          <a:custGeom>
            <a:rect b="b" l="l" r="r" t="t"/>
            <a:pathLst>
              <a:path extrusionOk="0" h="120000" w="240029">
                <a:moveTo>
                  <a:pt x="0" y="0"/>
                </a:moveTo>
                <a:lnTo>
                  <a:pt x="239927"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4" name="Google Shape;2024;p46"/>
          <p:cNvSpPr/>
          <p:nvPr/>
        </p:nvSpPr>
        <p:spPr>
          <a:xfrm>
            <a:off x="3680090" y="2371089"/>
            <a:ext cx="238760" cy="0"/>
          </a:xfrm>
          <a:custGeom>
            <a:rect b="b" l="l" r="r" t="t"/>
            <a:pathLst>
              <a:path extrusionOk="0" h="120000" w="238760">
                <a:moveTo>
                  <a:pt x="0" y="0"/>
                </a:moveTo>
                <a:lnTo>
                  <a:pt x="238282"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5" name="Google Shape;2025;p46"/>
          <p:cNvSpPr/>
          <p:nvPr/>
        </p:nvSpPr>
        <p:spPr>
          <a:xfrm>
            <a:off x="3680685" y="2379345"/>
            <a:ext cx="236220" cy="0"/>
          </a:xfrm>
          <a:custGeom>
            <a:rect b="b" l="l" r="r" t="t"/>
            <a:pathLst>
              <a:path extrusionOk="0" h="120000" w="236220">
                <a:moveTo>
                  <a:pt x="0" y="0"/>
                </a:moveTo>
                <a:lnTo>
                  <a:pt x="235648"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6" name="Google Shape;2026;p46"/>
          <p:cNvSpPr/>
          <p:nvPr/>
        </p:nvSpPr>
        <p:spPr>
          <a:xfrm>
            <a:off x="3680497" y="2375535"/>
            <a:ext cx="236854" cy="0"/>
          </a:xfrm>
          <a:custGeom>
            <a:rect b="b" l="l" r="r" t="t"/>
            <a:pathLst>
              <a:path extrusionOk="0" h="120000" w="236854">
                <a:moveTo>
                  <a:pt x="0" y="0"/>
                </a:moveTo>
                <a:lnTo>
                  <a:pt x="23649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7" name="Google Shape;2027;p46"/>
          <p:cNvSpPr/>
          <p:nvPr/>
        </p:nvSpPr>
        <p:spPr>
          <a:xfrm>
            <a:off x="3680779" y="2385060"/>
            <a:ext cx="235585" cy="0"/>
          </a:xfrm>
          <a:custGeom>
            <a:rect b="b" l="l" r="r" t="t"/>
            <a:pathLst>
              <a:path extrusionOk="0" h="120000" w="235585">
                <a:moveTo>
                  <a:pt x="0" y="0"/>
                </a:moveTo>
                <a:lnTo>
                  <a:pt x="235208"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8" name="Google Shape;2028;p46"/>
          <p:cNvSpPr/>
          <p:nvPr/>
        </p:nvSpPr>
        <p:spPr>
          <a:xfrm>
            <a:off x="3681154" y="2392679"/>
            <a:ext cx="233679" cy="0"/>
          </a:xfrm>
          <a:custGeom>
            <a:rect b="b" l="l" r="r" t="t"/>
            <a:pathLst>
              <a:path extrusionOk="0" h="120000" w="233679">
                <a:moveTo>
                  <a:pt x="0" y="0"/>
                </a:moveTo>
                <a:lnTo>
                  <a:pt x="233447"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9" name="Google Shape;2029;p46"/>
          <p:cNvSpPr/>
          <p:nvPr/>
        </p:nvSpPr>
        <p:spPr>
          <a:xfrm>
            <a:off x="3681467" y="2399029"/>
            <a:ext cx="232410" cy="0"/>
          </a:xfrm>
          <a:custGeom>
            <a:rect b="b" l="l" r="r" t="t"/>
            <a:pathLst>
              <a:path extrusionOk="0" h="120000" w="232410">
                <a:moveTo>
                  <a:pt x="0" y="0"/>
                </a:moveTo>
                <a:lnTo>
                  <a:pt x="231980"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0" name="Google Shape;2030;p46"/>
          <p:cNvSpPr/>
          <p:nvPr/>
        </p:nvSpPr>
        <p:spPr>
          <a:xfrm>
            <a:off x="3681842" y="2406650"/>
            <a:ext cx="230504" cy="0"/>
          </a:xfrm>
          <a:custGeom>
            <a:rect b="b" l="l" r="r" t="t"/>
            <a:pathLst>
              <a:path extrusionOk="0" h="120000" w="230504">
                <a:moveTo>
                  <a:pt x="0" y="0"/>
                </a:moveTo>
                <a:lnTo>
                  <a:pt x="23021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1" name="Google Shape;2031;p46"/>
          <p:cNvSpPr/>
          <p:nvPr/>
        </p:nvSpPr>
        <p:spPr>
          <a:xfrm>
            <a:off x="3682217" y="2413635"/>
            <a:ext cx="228600" cy="0"/>
          </a:xfrm>
          <a:custGeom>
            <a:rect b="b" l="l" r="r" t="t"/>
            <a:pathLst>
              <a:path extrusionOk="0" h="120000" w="228600">
                <a:moveTo>
                  <a:pt x="0" y="0"/>
                </a:moveTo>
                <a:lnTo>
                  <a:pt x="228112"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2" name="Google Shape;2032;p46"/>
          <p:cNvSpPr/>
          <p:nvPr/>
        </p:nvSpPr>
        <p:spPr>
          <a:xfrm>
            <a:off x="3682530" y="2420620"/>
            <a:ext cx="226695" cy="0"/>
          </a:xfrm>
          <a:custGeom>
            <a:rect b="b" l="l" r="r" t="t"/>
            <a:pathLst>
              <a:path extrusionOk="0" h="120000" w="226695">
                <a:moveTo>
                  <a:pt x="0" y="0"/>
                </a:moveTo>
                <a:lnTo>
                  <a:pt x="226211"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3" name="Google Shape;2033;p46"/>
          <p:cNvSpPr/>
          <p:nvPr/>
        </p:nvSpPr>
        <p:spPr>
          <a:xfrm>
            <a:off x="3682906" y="2428239"/>
            <a:ext cx="224154" cy="0"/>
          </a:xfrm>
          <a:custGeom>
            <a:rect b="b" l="l" r="r" t="t"/>
            <a:pathLst>
              <a:path extrusionOk="0" h="120000" w="224154">
                <a:moveTo>
                  <a:pt x="0" y="0"/>
                </a:moveTo>
                <a:lnTo>
                  <a:pt x="223931"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4" name="Google Shape;2034;p46"/>
          <p:cNvSpPr/>
          <p:nvPr/>
        </p:nvSpPr>
        <p:spPr>
          <a:xfrm>
            <a:off x="3683281" y="2435225"/>
            <a:ext cx="221615" cy="0"/>
          </a:xfrm>
          <a:custGeom>
            <a:rect b="b" l="l" r="r" t="t"/>
            <a:pathLst>
              <a:path extrusionOk="0" h="120000" w="221614">
                <a:moveTo>
                  <a:pt x="0" y="0"/>
                </a:moveTo>
                <a:lnTo>
                  <a:pt x="221571"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5" name="Google Shape;2035;p46"/>
          <p:cNvSpPr/>
          <p:nvPr/>
        </p:nvSpPr>
        <p:spPr>
          <a:xfrm>
            <a:off x="3683594" y="2442210"/>
            <a:ext cx="219710" cy="0"/>
          </a:xfrm>
          <a:custGeom>
            <a:rect b="b" l="l" r="r" t="t"/>
            <a:pathLst>
              <a:path extrusionOk="0" h="120000" w="219710">
                <a:moveTo>
                  <a:pt x="0" y="0"/>
                </a:moveTo>
                <a:lnTo>
                  <a:pt x="219274"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6" name="Google Shape;2036;p46"/>
          <p:cNvSpPr/>
          <p:nvPr/>
        </p:nvSpPr>
        <p:spPr>
          <a:xfrm>
            <a:off x="3683969" y="2449829"/>
            <a:ext cx="216535" cy="0"/>
          </a:xfrm>
          <a:custGeom>
            <a:rect b="b" l="l" r="r" t="t"/>
            <a:pathLst>
              <a:path extrusionOk="0" h="120000" w="216535">
                <a:moveTo>
                  <a:pt x="0" y="0"/>
                </a:moveTo>
                <a:lnTo>
                  <a:pt x="216517"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7" name="Google Shape;2037;p46"/>
          <p:cNvSpPr/>
          <p:nvPr/>
        </p:nvSpPr>
        <p:spPr>
          <a:xfrm>
            <a:off x="3684345" y="2456814"/>
            <a:ext cx="213995" cy="0"/>
          </a:xfrm>
          <a:custGeom>
            <a:rect b="b" l="l" r="r" t="t"/>
            <a:pathLst>
              <a:path extrusionOk="0" h="120000" w="213995">
                <a:moveTo>
                  <a:pt x="0" y="0"/>
                </a:moveTo>
                <a:lnTo>
                  <a:pt x="213919"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8" name="Google Shape;2038;p46"/>
          <p:cNvSpPr/>
          <p:nvPr/>
        </p:nvSpPr>
        <p:spPr>
          <a:xfrm>
            <a:off x="3684658" y="2463800"/>
            <a:ext cx="212090" cy="0"/>
          </a:xfrm>
          <a:custGeom>
            <a:rect b="b" l="l" r="r" t="t"/>
            <a:pathLst>
              <a:path extrusionOk="0" h="120000" w="212089">
                <a:moveTo>
                  <a:pt x="0" y="0"/>
                </a:moveTo>
                <a:lnTo>
                  <a:pt x="212019"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9" name="Google Shape;2039;p46"/>
          <p:cNvSpPr/>
          <p:nvPr/>
        </p:nvSpPr>
        <p:spPr>
          <a:xfrm>
            <a:off x="3685033" y="2471420"/>
            <a:ext cx="210185" cy="0"/>
          </a:xfrm>
          <a:custGeom>
            <a:rect b="b" l="l" r="r" t="t"/>
            <a:pathLst>
              <a:path extrusionOk="0" h="120000" w="210185">
                <a:moveTo>
                  <a:pt x="0" y="0"/>
                </a:moveTo>
                <a:lnTo>
                  <a:pt x="209739"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0" name="Google Shape;2040;p46"/>
          <p:cNvSpPr/>
          <p:nvPr/>
        </p:nvSpPr>
        <p:spPr>
          <a:xfrm>
            <a:off x="3685345" y="2477770"/>
            <a:ext cx="207645" cy="0"/>
          </a:xfrm>
          <a:custGeom>
            <a:rect b="b" l="l" r="r" t="t"/>
            <a:pathLst>
              <a:path extrusionOk="0" h="120000" w="207645">
                <a:moveTo>
                  <a:pt x="0" y="0"/>
                </a:moveTo>
                <a:lnTo>
                  <a:pt x="207566"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1" name="Google Shape;2041;p46"/>
          <p:cNvSpPr/>
          <p:nvPr/>
        </p:nvSpPr>
        <p:spPr>
          <a:xfrm>
            <a:off x="3685721" y="2485389"/>
            <a:ext cx="204470" cy="0"/>
          </a:xfrm>
          <a:custGeom>
            <a:rect b="b" l="l" r="r" t="t"/>
            <a:pathLst>
              <a:path extrusionOk="0" h="120000" w="204470">
                <a:moveTo>
                  <a:pt x="0" y="0"/>
                </a:moveTo>
                <a:lnTo>
                  <a:pt x="204470"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2" name="Google Shape;2042;p46"/>
          <p:cNvSpPr/>
          <p:nvPr/>
        </p:nvSpPr>
        <p:spPr>
          <a:xfrm>
            <a:off x="3686096" y="2493010"/>
            <a:ext cx="201930" cy="0"/>
          </a:xfrm>
          <a:custGeom>
            <a:rect b="b" l="l" r="r" t="t"/>
            <a:pathLst>
              <a:path extrusionOk="0" h="120000" w="201929">
                <a:moveTo>
                  <a:pt x="0" y="0"/>
                </a:moveTo>
                <a:lnTo>
                  <a:pt x="201373"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3" name="Google Shape;2043;p46"/>
          <p:cNvSpPr/>
          <p:nvPr/>
        </p:nvSpPr>
        <p:spPr>
          <a:xfrm>
            <a:off x="3686409" y="2499360"/>
            <a:ext cx="198120" cy="0"/>
          </a:xfrm>
          <a:custGeom>
            <a:rect b="b" l="l" r="r" t="t"/>
            <a:pathLst>
              <a:path extrusionOk="0" h="120000" w="198120">
                <a:moveTo>
                  <a:pt x="0" y="0"/>
                </a:moveTo>
                <a:lnTo>
                  <a:pt x="197885"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4" name="Google Shape;2044;p46"/>
          <p:cNvSpPr/>
          <p:nvPr/>
        </p:nvSpPr>
        <p:spPr>
          <a:xfrm>
            <a:off x="3686785" y="2506979"/>
            <a:ext cx="194310" cy="0"/>
          </a:xfrm>
          <a:custGeom>
            <a:rect b="b" l="l" r="r" t="t"/>
            <a:pathLst>
              <a:path extrusionOk="0" h="120000" w="194310">
                <a:moveTo>
                  <a:pt x="0" y="0"/>
                </a:moveTo>
                <a:lnTo>
                  <a:pt x="193790"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5" name="Google Shape;2045;p46"/>
          <p:cNvSpPr/>
          <p:nvPr/>
        </p:nvSpPr>
        <p:spPr>
          <a:xfrm>
            <a:off x="3687160" y="2514600"/>
            <a:ext cx="190500" cy="0"/>
          </a:xfrm>
          <a:custGeom>
            <a:rect b="b" l="l" r="r" t="t"/>
            <a:pathLst>
              <a:path extrusionOk="0" h="120000" w="190500">
                <a:moveTo>
                  <a:pt x="0" y="0"/>
                </a:moveTo>
                <a:lnTo>
                  <a:pt x="190149" y="0"/>
                </a:lnTo>
              </a:path>
            </a:pathLst>
          </a:custGeom>
          <a:noFill/>
          <a:ln cap="flat" cmpd="sng" w="9525">
            <a:solidFill>
              <a:srgbClr val="2E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6" name="Google Shape;2046;p46"/>
          <p:cNvSpPr/>
          <p:nvPr/>
        </p:nvSpPr>
        <p:spPr>
          <a:xfrm>
            <a:off x="3687472" y="2520950"/>
            <a:ext cx="187325" cy="0"/>
          </a:xfrm>
          <a:custGeom>
            <a:rect b="b" l="l" r="r" t="t"/>
            <a:pathLst>
              <a:path extrusionOk="0" h="120000" w="187325">
                <a:moveTo>
                  <a:pt x="0" y="0"/>
                </a:moveTo>
                <a:lnTo>
                  <a:pt x="187115"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7" name="Google Shape;2047;p46"/>
          <p:cNvSpPr/>
          <p:nvPr/>
        </p:nvSpPr>
        <p:spPr>
          <a:xfrm>
            <a:off x="3687848" y="2528570"/>
            <a:ext cx="182880" cy="0"/>
          </a:xfrm>
          <a:custGeom>
            <a:rect b="b" l="l" r="r" t="t"/>
            <a:pathLst>
              <a:path extrusionOk="0" h="120000" w="182879">
                <a:moveTo>
                  <a:pt x="0" y="0"/>
                </a:moveTo>
                <a:lnTo>
                  <a:pt x="182264"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8" name="Google Shape;2048;p46"/>
          <p:cNvSpPr/>
          <p:nvPr/>
        </p:nvSpPr>
        <p:spPr>
          <a:xfrm>
            <a:off x="3688161" y="2534920"/>
            <a:ext cx="176530" cy="0"/>
          </a:xfrm>
          <a:custGeom>
            <a:rect b="b" l="l" r="r" t="t"/>
            <a:pathLst>
              <a:path extrusionOk="0" h="120000" w="176529">
                <a:moveTo>
                  <a:pt x="0" y="0"/>
                </a:moveTo>
                <a:lnTo>
                  <a:pt x="176448"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9" name="Google Shape;2049;p46"/>
          <p:cNvSpPr/>
          <p:nvPr/>
        </p:nvSpPr>
        <p:spPr>
          <a:xfrm>
            <a:off x="3688536" y="2542539"/>
            <a:ext cx="169545" cy="0"/>
          </a:xfrm>
          <a:custGeom>
            <a:rect b="b" l="l" r="r" t="t"/>
            <a:pathLst>
              <a:path extrusionOk="0" h="120000" w="169545">
                <a:moveTo>
                  <a:pt x="0" y="0"/>
                </a:moveTo>
                <a:lnTo>
                  <a:pt x="169469"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0" name="Google Shape;2050;p46"/>
          <p:cNvSpPr/>
          <p:nvPr/>
        </p:nvSpPr>
        <p:spPr>
          <a:xfrm>
            <a:off x="3688912" y="2550160"/>
            <a:ext cx="163195" cy="0"/>
          </a:xfrm>
          <a:custGeom>
            <a:rect b="b" l="l" r="r" t="t"/>
            <a:pathLst>
              <a:path extrusionOk="0" h="120000" w="163195">
                <a:moveTo>
                  <a:pt x="0" y="0"/>
                </a:moveTo>
                <a:lnTo>
                  <a:pt x="162997"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1" name="Google Shape;2051;p46"/>
          <p:cNvSpPr/>
          <p:nvPr/>
        </p:nvSpPr>
        <p:spPr>
          <a:xfrm>
            <a:off x="3689224" y="2556510"/>
            <a:ext cx="154940" cy="0"/>
          </a:xfrm>
          <a:custGeom>
            <a:rect b="b" l="l" r="r" t="t"/>
            <a:pathLst>
              <a:path extrusionOk="0" h="120000" w="154939">
                <a:moveTo>
                  <a:pt x="0" y="0"/>
                </a:moveTo>
                <a:lnTo>
                  <a:pt x="154747"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2" name="Google Shape;2052;p46"/>
          <p:cNvSpPr/>
          <p:nvPr/>
        </p:nvSpPr>
        <p:spPr>
          <a:xfrm>
            <a:off x="3707553" y="2564129"/>
            <a:ext cx="125095" cy="0"/>
          </a:xfrm>
          <a:custGeom>
            <a:rect b="b" l="l" r="r" t="t"/>
            <a:pathLst>
              <a:path extrusionOk="0" h="120000" w="125095">
                <a:moveTo>
                  <a:pt x="0" y="0"/>
                </a:moveTo>
                <a:lnTo>
                  <a:pt x="124671"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3" name="Google Shape;2053;p46"/>
          <p:cNvSpPr/>
          <p:nvPr/>
        </p:nvSpPr>
        <p:spPr>
          <a:xfrm>
            <a:off x="3734858" y="2571114"/>
            <a:ext cx="82550" cy="0"/>
          </a:xfrm>
          <a:custGeom>
            <a:rect b="b" l="l" r="r" t="t"/>
            <a:pathLst>
              <a:path extrusionOk="0" h="120000" w="82550">
                <a:moveTo>
                  <a:pt x="0" y="0"/>
                </a:moveTo>
                <a:lnTo>
                  <a:pt x="8199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4" name="Google Shape;2054;p46"/>
          <p:cNvSpPr/>
          <p:nvPr/>
        </p:nvSpPr>
        <p:spPr>
          <a:xfrm>
            <a:off x="3656329" y="1510030"/>
            <a:ext cx="400050" cy="1062990"/>
          </a:xfrm>
          <a:custGeom>
            <a:rect b="b" l="l" r="r" t="t"/>
            <a:pathLst>
              <a:path extrusionOk="0" h="1062989" w="400050">
                <a:moveTo>
                  <a:pt x="0" y="0"/>
                </a:moveTo>
                <a:lnTo>
                  <a:pt x="152400" y="0"/>
                </a:lnTo>
                <a:lnTo>
                  <a:pt x="207010" y="403860"/>
                </a:lnTo>
                <a:lnTo>
                  <a:pt x="256540" y="0"/>
                </a:lnTo>
                <a:lnTo>
                  <a:pt x="400050" y="0"/>
                </a:lnTo>
                <a:lnTo>
                  <a:pt x="271780" y="803910"/>
                </a:lnTo>
                <a:lnTo>
                  <a:pt x="266700" y="836930"/>
                </a:lnTo>
                <a:lnTo>
                  <a:pt x="260350" y="867410"/>
                </a:lnTo>
                <a:lnTo>
                  <a:pt x="255270" y="894080"/>
                </a:lnTo>
                <a:lnTo>
                  <a:pt x="248920" y="919480"/>
                </a:lnTo>
                <a:lnTo>
                  <a:pt x="243840" y="941070"/>
                </a:lnTo>
                <a:lnTo>
                  <a:pt x="237490" y="961390"/>
                </a:lnTo>
                <a:lnTo>
                  <a:pt x="232410" y="977900"/>
                </a:lnTo>
                <a:lnTo>
                  <a:pt x="226060" y="991870"/>
                </a:lnTo>
                <a:lnTo>
                  <a:pt x="220980" y="1000760"/>
                </a:lnTo>
                <a:lnTo>
                  <a:pt x="217170" y="1008380"/>
                </a:lnTo>
                <a:lnTo>
                  <a:pt x="212090" y="1016000"/>
                </a:lnTo>
                <a:lnTo>
                  <a:pt x="207010" y="1023620"/>
                </a:lnTo>
                <a:lnTo>
                  <a:pt x="201930" y="1029970"/>
                </a:lnTo>
                <a:lnTo>
                  <a:pt x="195580" y="1035050"/>
                </a:lnTo>
                <a:lnTo>
                  <a:pt x="182880" y="1046480"/>
                </a:lnTo>
                <a:lnTo>
                  <a:pt x="170180" y="1054100"/>
                </a:lnTo>
                <a:lnTo>
                  <a:pt x="156210" y="1059180"/>
                </a:lnTo>
                <a:lnTo>
                  <a:pt x="139700" y="1062990"/>
                </a:lnTo>
                <a:lnTo>
                  <a:pt x="124460" y="1062990"/>
                </a:lnTo>
                <a:lnTo>
                  <a:pt x="63500" y="1052830"/>
                </a:lnTo>
                <a:lnTo>
                  <a:pt x="21590" y="786130"/>
                </a:lnTo>
                <a:lnTo>
                  <a:pt x="41910" y="800100"/>
                </a:lnTo>
                <a:lnTo>
                  <a:pt x="50800" y="805180"/>
                </a:lnTo>
                <a:lnTo>
                  <a:pt x="59690" y="808990"/>
                </a:lnTo>
                <a:lnTo>
                  <a:pt x="68580" y="812800"/>
                </a:lnTo>
                <a:lnTo>
                  <a:pt x="77470" y="815340"/>
                </a:lnTo>
                <a:lnTo>
                  <a:pt x="85090" y="816610"/>
                </a:lnTo>
                <a:lnTo>
                  <a:pt x="92710" y="816610"/>
                </a:lnTo>
                <a:lnTo>
                  <a:pt x="96520" y="816610"/>
                </a:lnTo>
                <a:lnTo>
                  <a:pt x="100330" y="816610"/>
                </a:lnTo>
                <a:lnTo>
                  <a:pt x="104140" y="815340"/>
                </a:lnTo>
                <a:lnTo>
                  <a:pt x="107950" y="812800"/>
                </a:lnTo>
                <a:lnTo>
                  <a:pt x="110490" y="810260"/>
                </a:lnTo>
                <a:lnTo>
                  <a:pt x="114300" y="807720"/>
                </a:lnTo>
                <a:lnTo>
                  <a:pt x="116840" y="803910"/>
                </a:lnTo>
                <a:lnTo>
                  <a:pt x="118110" y="802640"/>
                </a:lnTo>
                <a:lnTo>
                  <a:pt x="119380" y="800100"/>
                </a:lnTo>
                <a:lnTo>
                  <a:pt x="120650" y="797560"/>
                </a:lnTo>
                <a:lnTo>
                  <a:pt x="121920" y="796290"/>
                </a:lnTo>
                <a:lnTo>
                  <a:pt x="124460" y="791210"/>
                </a:lnTo>
                <a:lnTo>
                  <a:pt x="125730" y="784860"/>
                </a:lnTo>
                <a:lnTo>
                  <a:pt x="128270" y="778510"/>
                </a:lnTo>
                <a:lnTo>
                  <a:pt x="129540" y="770890"/>
                </a:lnTo>
                <a:lnTo>
                  <a:pt x="132080" y="763270"/>
                </a:lnTo>
                <a:lnTo>
                  <a:pt x="133350" y="754380"/>
                </a:lnTo>
                <a:lnTo>
                  <a:pt x="134620" y="745490"/>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5" name="Google Shape;2055;p46"/>
          <p:cNvSpPr/>
          <p:nvPr/>
        </p:nvSpPr>
        <p:spPr>
          <a:xfrm>
            <a:off x="4483344" y="1241425"/>
            <a:ext cx="162560" cy="0"/>
          </a:xfrm>
          <a:custGeom>
            <a:rect b="b" l="l" r="r" t="t"/>
            <a:pathLst>
              <a:path extrusionOk="0" h="120000" w="162560">
                <a:moveTo>
                  <a:pt x="0" y="0"/>
                </a:moveTo>
                <a:lnTo>
                  <a:pt x="16206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6" name="Google Shape;2056;p46"/>
          <p:cNvSpPr/>
          <p:nvPr/>
        </p:nvSpPr>
        <p:spPr>
          <a:xfrm>
            <a:off x="4482115" y="1248410"/>
            <a:ext cx="165100" cy="0"/>
          </a:xfrm>
          <a:custGeom>
            <a:rect b="b" l="l" r="r" t="t"/>
            <a:pathLst>
              <a:path extrusionOk="0" h="120000" w="165100">
                <a:moveTo>
                  <a:pt x="0" y="0"/>
                </a:moveTo>
                <a:lnTo>
                  <a:pt x="16452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7" name="Google Shape;2057;p46"/>
          <p:cNvSpPr/>
          <p:nvPr/>
        </p:nvSpPr>
        <p:spPr>
          <a:xfrm>
            <a:off x="4480885" y="1255394"/>
            <a:ext cx="167005" cy="0"/>
          </a:xfrm>
          <a:custGeom>
            <a:rect b="b" l="l" r="r" t="t"/>
            <a:pathLst>
              <a:path extrusionOk="0" h="120000" w="167004">
                <a:moveTo>
                  <a:pt x="0" y="0"/>
                </a:moveTo>
                <a:lnTo>
                  <a:pt x="166989"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8" name="Google Shape;2058;p46"/>
          <p:cNvSpPr/>
          <p:nvPr/>
        </p:nvSpPr>
        <p:spPr>
          <a:xfrm>
            <a:off x="4479860" y="1262380"/>
            <a:ext cx="169545" cy="0"/>
          </a:xfrm>
          <a:custGeom>
            <a:rect b="b" l="l" r="r" t="t"/>
            <a:pathLst>
              <a:path extrusionOk="0" h="120000" w="169545">
                <a:moveTo>
                  <a:pt x="0" y="0"/>
                </a:moveTo>
                <a:lnTo>
                  <a:pt x="1690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9" name="Google Shape;2059;p46"/>
          <p:cNvSpPr/>
          <p:nvPr/>
        </p:nvSpPr>
        <p:spPr>
          <a:xfrm>
            <a:off x="4478630" y="1270000"/>
            <a:ext cx="172085" cy="0"/>
          </a:xfrm>
          <a:custGeom>
            <a:rect b="b" l="l" r="r" t="t"/>
            <a:pathLst>
              <a:path extrusionOk="0" h="120000" w="172085">
                <a:moveTo>
                  <a:pt x="0" y="0"/>
                </a:moveTo>
                <a:lnTo>
                  <a:pt x="17149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0" name="Google Shape;2060;p46"/>
          <p:cNvSpPr/>
          <p:nvPr/>
        </p:nvSpPr>
        <p:spPr>
          <a:xfrm>
            <a:off x="4477400" y="1276985"/>
            <a:ext cx="173990" cy="0"/>
          </a:xfrm>
          <a:custGeom>
            <a:rect b="b" l="l" r="r" t="t"/>
            <a:pathLst>
              <a:path extrusionOk="0" h="120000" w="173989">
                <a:moveTo>
                  <a:pt x="0" y="0"/>
                </a:moveTo>
                <a:lnTo>
                  <a:pt x="17395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1" name="Google Shape;2061;p46"/>
          <p:cNvSpPr/>
          <p:nvPr/>
        </p:nvSpPr>
        <p:spPr>
          <a:xfrm>
            <a:off x="4476375" y="1283969"/>
            <a:ext cx="176530" cy="0"/>
          </a:xfrm>
          <a:custGeom>
            <a:rect b="b" l="l" r="r" t="t"/>
            <a:pathLst>
              <a:path extrusionOk="0" h="120000" w="176529">
                <a:moveTo>
                  <a:pt x="0" y="0"/>
                </a:moveTo>
                <a:lnTo>
                  <a:pt x="176009"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2" name="Google Shape;2062;p46"/>
          <p:cNvSpPr/>
          <p:nvPr/>
        </p:nvSpPr>
        <p:spPr>
          <a:xfrm>
            <a:off x="4475145" y="1291589"/>
            <a:ext cx="179070" cy="0"/>
          </a:xfrm>
          <a:custGeom>
            <a:rect b="b" l="l" r="r" t="t"/>
            <a:pathLst>
              <a:path extrusionOk="0" h="120000" w="179070">
                <a:moveTo>
                  <a:pt x="0" y="0"/>
                </a:moveTo>
                <a:lnTo>
                  <a:pt x="178468"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3" name="Google Shape;2063;p46"/>
          <p:cNvSpPr/>
          <p:nvPr/>
        </p:nvSpPr>
        <p:spPr>
          <a:xfrm>
            <a:off x="4473915" y="1298575"/>
            <a:ext cx="180975" cy="0"/>
          </a:xfrm>
          <a:custGeom>
            <a:rect b="b" l="l" r="r" t="t"/>
            <a:pathLst>
              <a:path extrusionOk="0" h="120000" w="180975">
                <a:moveTo>
                  <a:pt x="0" y="0"/>
                </a:moveTo>
                <a:lnTo>
                  <a:pt x="180928"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46"/>
          <p:cNvSpPr/>
          <p:nvPr/>
        </p:nvSpPr>
        <p:spPr>
          <a:xfrm>
            <a:off x="4472890" y="1305560"/>
            <a:ext cx="183515" cy="0"/>
          </a:xfrm>
          <a:custGeom>
            <a:rect b="b" l="l" r="r" t="t"/>
            <a:pathLst>
              <a:path extrusionOk="0" h="120000" w="183514">
                <a:moveTo>
                  <a:pt x="0" y="0"/>
                </a:moveTo>
                <a:lnTo>
                  <a:pt x="182978"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5" name="Google Shape;2065;p46"/>
          <p:cNvSpPr/>
          <p:nvPr/>
        </p:nvSpPr>
        <p:spPr>
          <a:xfrm>
            <a:off x="4471660" y="1313180"/>
            <a:ext cx="186055" cy="0"/>
          </a:xfrm>
          <a:custGeom>
            <a:rect b="b" l="l" r="r" t="t"/>
            <a:pathLst>
              <a:path extrusionOk="0" h="120000" w="186054">
                <a:moveTo>
                  <a:pt x="0" y="0"/>
                </a:moveTo>
                <a:lnTo>
                  <a:pt x="185438"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6" name="Google Shape;2066;p46"/>
          <p:cNvSpPr/>
          <p:nvPr/>
        </p:nvSpPr>
        <p:spPr>
          <a:xfrm>
            <a:off x="4470431" y="1320164"/>
            <a:ext cx="187960" cy="0"/>
          </a:xfrm>
          <a:custGeom>
            <a:rect b="b" l="l" r="r" t="t"/>
            <a:pathLst>
              <a:path extrusionOk="0" h="120000" w="187960">
                <a:moveTo>
                  <a:pt x="0" y="0"/>
                </a:moveTo>
                <a:lnTo>
                  <a:pt x="187898"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7" name="Google Shape;2067;p46"/>
          <p:cNvSpPr/>
          <p:nvPr/>
        </p:nvSpPr>
        <p:spPr>
          <a:xfrm>
            <a:off x="4469405" y="1327150"/>
            <a:ext cx="190500" cy="0"/>
          </a:xfrm>
          <a:custGeom>
            <a:rect b="b" l="l" r="r" t="t"/>
            <a:pathLst>
              <a:path extrusionOk="0" h="120000" w="190500">
                <a:moveTo>
                  <a:pt x="0" y="0"/>
                </a:moveTo>
                <a:lnTo>
                  <a:pt x="189948"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8" name="Google Shape;2068;p46"/>
          <p:cNvSpPr/>
          <p:nvPr/>
        </p:nvSpPr>
        <p:spPr>
          <a:xfrm>
            <a:off x="4468176" y="1334769"/>
            <a:ext cx="192405" cy="0"/>
          </a:xfrm>
          <a:custGeom>
            <a:rect b="b" l="l" r="r" t="t"/>
            <a:pathLst>
              <a:path extrusionOk="0" h="120000" w="192404">
                <a:moveTo>
                  <a:pt x="0" y="0"/>
                </a:moveTo>
                <a:lnTo>
                  <a:pt x="192408"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9" name="Google Shape;2069;p46"/>
          <p:cNvSpPr/>
          <p:nvPr/>
        </p:nvSpPr>
        <p:spPr>
          <a:xfrm>
            <a:off x="4466945" y="1341755"/>
            <a:ext cx="194945" cy="0"/>
          </a:xfrm>
          <a:custGeom>
            <a:rect b="b" l="l" r="r" t="t"/>
            <a:pathLst>
              <a:path extrusionOk="0" h="120000" w="194945">
                <a:moveTo>
                  <a:pt x="0" y="0"/>
                </a:moveTo>
                <a:lnTo>
                  <a:pt x="194867"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0" name="Google Shape;2070;p46"/>
          <p:cNvSpPr/>
          <p:nvPr/>
        </p:nvSpPr>
        <p:spPr>
          <a:xfrm>
            <a:off x="4465716" y="1349375"/>
            <a:ext cx="197485" cy="0"/>
          </a:xfrm>
          <a:custGeom>
            <a:rect b="b" l="l" r="r" t="t"/>
            <a:pathLst>
              <a:path extrusionOk="0" h="120000" w="197485">
                <a:moveTo>
                  <a:pt x="0" y="0"/>
                </a:moveTo>
                <a:lnTo>
                  <a:pt x="197327"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1" name="Google Shape;2071;p46"/>
          <p:cNvSpPr/>
          <p:nvPr/>
        </p:nvSpPr>
        <p:spPr>
          <a:xfrm>
            <a:off x="4464691" y="1356360"/>
            <a:ext cx="199390" cy="0"/>
          </a:xfrm>
          <a:custGeom>
            <a:rect b="b" l="l" r="r" t="t"/>
            <a:pathLst>
              <a:path extrusionOk="0" h="120000" w="199389">
                <a:moveTo>
                  <a:pt x="0" y="0"/>
                </a:moveTo>
                <a:lnTo>
                  <a:pt x="199377"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2" name="Google Shape;2072;p46"/>
          <p:cNvSpPr/>
          <p:nvPr/>
        </p:nvSpPr>
        <p:spPr>
          <a:xfrm>
            <a:off x="4463461" y="1363980"/>
            <a:ext cx="201930" cy="0"/>
          </a:xfrm>
          <a:custGeom>
            <a:rect b="b" l="l" r="r" t="t"/>
            <a:pathLst>
              <a:path extrusionOk="0" h="120000" w="201929">
                <a:moveTo>
                  <a:pt x="0" y="0"/>
                </a:moveTo>
                <a:lnTo>
                  <a:pt x="201837"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3" name="Google Shape;2073;p46"/>
          <p:cNvSpPr/>
          <p:nvPr/>
        </p:nvSpPr>
        <p:spPr>
          <a:xfrm>
            <a:off x="4462231" y="1370964"/>
            <a:ext cx="204470" cy="0"/>
          </a:xfrm>
          <a:custGeom>
            <a:rect b="b" l="l" r="r" t="t"/>
            <a:pathLst>
              <a:path extrusionOk="0" h="120000" w="204470">
                <a:moveTo>
                  <a:pt x="0" y="0"/>
                </a:moveTo>
                <a:lnTo>
                  <a:pt x="204297"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4" name="Google Shape;2074;p46"/>
          <p:cNvSpPr/>
          <p:nvPr/>
        </p:nvSpPr>
        <p:spPr>
          <a:xfrm>
            <a:off x="4461206" y="1377950"/>
            <a:ext cx="206375" cy="0"/>
          </a:xfrm>
          <a:custGeom>
            <a:rect b="b" l="l" r="r" t="t"/>
            <a:pathLst>
              <a:path extrusionOk="0" h="120000" w="206375">
                <a:moveTo>
                  <a:pt x="0" y="0"/>
                </a:moveTo>
                <a:lnTo>
                  <a:pt x="206347" y="0"/>
                </a:lnTo>
              </a:path>
            </a:pathLst>
          </a:custGeom>
          <a:noFill/>
          <a:ln cap="flat" cmpd="sng" w="9525">
            <a:solidFill>
              <a:srgbClr val="2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5" name="Google Shape;2075;p46"/>
          <p:cNvSpPr/>
          <p:nvPr/>
        </p:nvSpPr>
        <p:spPr>
          <a:xfrm>
            <a:off x="4459976" y="1385569"/>
            <a:ext cx="208915" cy="0"/>
          </a:xfrm>
          <a:custGeom>
            <a:rect b="b" l="l" r="r" t="t"/>
            <a:pathLst>
              <a:path extrusionOk="0" h="120000" w="208914">
                <a:moveTo>
                  <a:pt x="0" y="0"/>
                </a:moveTo>
                <a:lnTo>
                  <a:pt x="208807"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6" name="Google Shape;2076;p46"/>
          <p:cNvSpPr/>
          <p:nvPr/>
        </p:nvSpPr>
        <p:spPr>
          <a:xfrm>
            <a:off x="4458746" y="1392555"/>
            <a:ext cx="211454" cy="0"/>
          </a:xfrm>
          <a:custGeom>
            <a:rect b="b" l="l" r="r" t="t"/>
            <a:pathLst>
              <a:path extrusionOk="0" h="120000" w="211454">
                <a:moveTo>
                  <a:pt x="0" y="0"/>
                </a:moveTo>
                <a:lnTo>
                  <a:pt x="211266"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7" name="Google Shape;2077;p46"/>
          <p:cNvSpPr/>
          <p:nvPr/>
        </p:nvSpPr>
        <p:spPr>
          <a:xfrm>
            <a:off x="4457721" y="1399539"/>
            <a:ext cx="213360" cy="0"/>
          </a:xfrm>
          <a:custGeom>
            <a:rect b="b" l="l" r="r" t="t"/>
            <a:pathLst>
              <a:path extrusionOk="0" h="120000" w="213360">
                <a:moveTo>
                  <a:pt x="0" y="0"/>
                </a:moveTo>
                <a:lnTo>
                  <a:pt x="213316"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8" name="Google Shape;2078;p46"/>
          <p:cNvSpPr/>
          <p:nvPr/>
        </p:nvSpPr>
        <p:spPr>
          <a:xfrm>
            <a:off x="4456491" y="1407160"/>
            <a:ext cx="215900" cy="0"/>
          </a:xfrm>
          <a:custGeom>
            <a:rect b="b" l="l" r="r" t="t"/>
            <a:pathLst>
              <a:path extrusionOk="0" h="120000" w="215900">
                <a:moveTo>
                  <a:pt x="0" y="0"/>
                </a:moveTo>
                <a:lnTo>
                  <a:pt x="215776"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9" name="Google Shape;2079;p46"/>
          <p:cNvSpPr/>
          <p:nvPr/>
        </p:nvSpPr>
        <p:spPr>
          <a:xfrm>
            <a:off x="4455261" y="1414144"/>
            <a:ext cx="218440" cy="0"/>
          </a:xfrm>
          <a:custGeom>
            <a:rect b="b" l="l" r="r" t="t"/>
            <a:pathLst>
              <a:path extrusionOk="0" h="120000" w="218439">
                <a:moveTo>
                  <a:pt x="0" y="0"/>
                </a:moveTo>
                <a:lnTo>
                  <a:pt x="218236"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0" name="Google Shape;2080;p46"/>
          <p:cNvSpPr/>
          <p:nvPr/>
        </p:nvSpPr>
        <p:spPr>
          <a:xfrm>
            <a:off x="4454236" y="1421130"/>
            <a:ext cx="220345" cy="0"/>
          </a:xfrm>
          <a:custGeom>
            <a:rect b="b" l="l" r="r" t="t"/>
            <a:pathLst>
              <a:path extrusionOk="0" h="120000" w="220345">
                <a:moveTo>
                  <a:pt x="0" y="0"/>
                </a:moveTo>
                <a:lnTo>
                  <a:pt x="220286"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1" name="Google Shape;2081;p46"/>
          <p:cNvSpPr/>
          <p:nvPr/>
        </p:nvSpPr>
        <p:spPr>
          <a:xfrm>
            <a:off x="4453006" y="1428750"/>
            <a:ext cx="222885" cy="0"/>
          </a:xfrm>
          <a:custGeom>
            <a:rect b="b" l="l" r="r" t="t"/>
            <a:pathLst>
              <a:path extrusionOk="0" h="120000" w="222885">
                <a:moveTo>
                  <a:pt x="0" y="0"/>
                </a:moveTo>
                <a:lnTo>
                  <a:pt x="222746"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2" name="Google Shape;2082;p46"/>
          <p:cNvSpPr/>
          <p:nvPr/>
        </p:nvSpPr>
        <p:spPr>
          <a:xfrm>
            <a:off x="4451777" y="1435735"/>
            <a:ext cx="225425" cy="0"/>
          </a:xfrm>
          <a:custGeom>
            <a:rect b="b" l="l" r="r" t="t"/>
            <a:pathLst>
              <a:path extrusionOk="0" h="120000" w="225425">
                <a:moveTo>
                  <a:pt x="0" y="0"/>
                </a:moveTo>
                <a:lnTo>
                  <a:pt x="225206"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3" name="Google Shape;2083;p46"/>
          <p:cNvSpPr/>
          <p:nvPr/>
        </p:nvSpPr>
        <p:spPr>
          <a:xfrm>
            <a:off x="4450546" y="1443355"/>
            <a:ext cx="227965" cy="0"/>
          </a:xfrm>
          <a:custGeom>
            <a:rect b="b" l="l" r="r" t="t"/>
            <a:pathLst>
              <a:path extrusionOk="0" h="120000" w="227964">
                <a:moveTo>
                  <a:pt x="0" y="0"/>
                </a:moveTo>
                <a:lnTo>
                  <a:pt x="227665"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4" name="Google Shape;2084;p46"/>
          <p:cNvSpPr/>
          <p:nvPr/>
        </p:nvSpPr>
        <p:spPr>
          <a:xfrm>
            <a:off x="4449522" y="1450339"/>
            <a:ext cx="229870" cy="0"/>
          </a:xfrm>
          <a:custGeom>
            <a:rect b="b" l="l" r="r" t="t"/>
            <a:pathLst>
              <a:path extrusionOk="0" h="120000" w="229870">
                <a:moveTo>
                  <a:pt x="0" y="0"/>
                </a:moveTo>
                <a:lnTo>
                  <a:pt x="229715"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5" name="Google Shape;2085;p46"/>
          <p:cNvSpPr/>
          <p:nvPr/>
        </p:nvSpPr>
        <p:spPr>
          <a:xfrm>
            <a:off x="4448292" y="1457960"/>
            <a:ext cx="232410" cy="0"/>
          </a:xfrm>
          <a:custGeom>
            <a:rect b="b" l="l" r="r" t="t"/>
            <a:pathLst>
              <a:path extrusionOk="0" h="120000" w="232410">
                <a:moveTo>
                  <a:pt x="0" y="0"/>
                </a:moveTo>
                <a:lnTo>
                  <a:pt x="232175"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46"/>
          <p:cNvSpPr/>
          <p:nvPr/>
        </p:nvSpPr>
        <p:spPr>
          <a:xfrm>
            <a:off x="4447062" y="1464944"/>
            <a:ext cx="234950" cy="0"/>
          </a:xfrm>
          <a:custGeom>
            <a:rect b="b" l="l" r="r" t="t"/>
            <a:pathLst>
              <a:path extrusionOk="0" h="120000" w="234950">
                <a:moveTo>
                  <a:pt x="0" y="0"/>
                </a:moveTo>
                <a:lnTo>
                  <a:pt x="234635"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7" name="Google Shape;2087;p46"/>
          <p:cNvSpPr/>
          <p:nvPr/>
        </p:nvSpPr>
        <p:spPr>
          <a:xfrm>
            <a:off x="4446037" y="1471930"/>
            <a:ext cx="236854" cy="0"/>
          </a:xfrm>
          <a:custGeom>
            <a:rect b="b" l="l" r="r" t="t"/>
            <a:pathLst>
              <a:path extrusionOk="0" h="120000" w="236854">
                <a:moveTo>
                  <a:pt x="0" y="0"/>
                </a:moveTo>
                <a:lnTo>
                  <a:pt x="236685"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8" name="Google Shape;2088;p46"/>
          <p:cNvSpPr/>
          <p:nvPr/>
        </p:nvSpPr>
        <p:spPr>
          <a:xfrm>
            <a:off x="4444807" y="1479550"/>
            <a:ext cx="239395" cy="0"/>
          </a:xfrm>
          <a:custGeom>
            <a:rect b="b" l="l" r="r" t="t"/>
            <a:pathLst>
              <a:path extrusionOk="0" h="120000" w="239395">
                <a:moveTo>
                  <a:pt x="0" y="0"/>
                </a:moveTo>
                <a:lnTo>
                  <a:pt x="239145"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9" name="Google Shape;2089;p46"/>
          <p:cNvSpPr/>
          <p:nvPr/>
        </p:nvSpPr>
        <p:spPr>
          <a:xfrm>
            <a:off x="4443577" y="1486535"/>
            <a:ext cx="241935" cy="0"/>
          </a:xfrm>
          <a:custGeom>
            <a:rect b="b" l="l" r="r" t="t"/>
            <a:pathLst>
              <a:path extrusionOk="0" h="120000" w="241935">
                <a:moveTo>
                  <a:pt x="0" y="0"/>
                </a:moveTo>
                <a:lnTo>
                  <a:pt x="241605"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0" name="Google Shape;2090;p46"/>
          <p:cNvSpPr/>
          <p:nvPr/>
        </p:nvSpPr>
        <p:spPr>
          <a:xfrm>
            <a:off x="4442552" y="1493519"/>
            <a:ext cx="243840" cy="0"/>
          </a:xfrm>
          <a:custGeom>
            <a:rect b="b" l="l" r="r" t="t"/>
            <a:pathLst>
              <a:path extrusionOk="0" h="120000" w="243839">
                <a:moveTo>
                  <a:pt x="0" y="0"/>
                </a:moveTo>
                <a:lnTo>
                  <a:pt x="243655" y="0"/>
                </a:lnTo>
              </a:path>
            </a:pathLst>
          </a:custGeom>
          <a:noFill/>
          <a:ln cap="flat" cmpd="sng" w="9525">
            <a:solidFill>
              <a:srgbClr val="26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1" name="Google Shape;2091;p46"/>
          <p:cNvSpPr/>
          <p:nvPr/>
        </p:nvSpPr>
        <p:spPr>
          <a:xfrm>
            <a:off x="4441322" y="1501139"/>
            <a:ext cx="246379" cy="0"/>
          </a:xfrm>
          <a:custGeom>
            <a:rect b="b" l="l" r="r" t="t"/>
            <a:pathLst>
              <a:path extrusionOk="0" h="120000" w="246379">
                <a:moveTo>
                  <a:pt x="0" y="0"/>
                </a:moveTo>
                <a:lnTo>
                  <a:pt x="246114"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2" name="Google Shape;2092;p46"/>
          <p:cNvSpPr/>
          <p:nvPr/>
        </p:nvSpPr>
        <p:spPr>
          <a:xfrm>
            <a:off x="4440092" y="1508125"/>
            <a:ext cx="248920" cy="0"/>
          </a:xfrm>
          <a:custGeom>
            <a:rect b="b" l="l" r="r" t="t"/>
            <a:pathLst>
              <a:path extrusionOk="0" h="120000" w="248920">
                <a:moveTo>
                  <a:pt x="0" y="0"/>
                </a:moveTo>
                <a:lnTo>
                  <a:pt x="248574"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3" name="Google Shape;2093;p46"/>
          <p:cNvSpPr/>
          <p:nvPr/>
        </p:nvSpPr>
        <p:spPr>
          <a:xfrm>
            <a:off x="4439067" y="1515110"/>
            <a:ext cx="250825" cy="0"/>
          </a:xfrm>
          <a:custGeom>
            <a:rect b="b" l="l" r="r" t="t"/>
            <a:pathLst>
              <a:path extrusionOk="0" h="120000" w="250825">
                <a:moveTo>
                  <a:pt x="0" y="0"/>
                </a:moveTo>
                <a:lnTo>
                  <a:pt x="250624"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4" name="Google Shape;2094;p46"/>
          <p:cNvSpPr/>
          <p:nvPr/>
        </p:nvSpPr>
        <p:spPr>
          <a:xfrm>
            <a:off x="4437837" y="1522730"/>
            <a:ext cx="253365" cy="0"/>
          </a:xfrm>
          <a:custGeom>
            <a:rect b="b" l="l" r="r" t="t"/>
            <a:pathLst>
              <a:path extrusionOk="0" h="120000" w="253364">
                <a:moveTo>
                  <a:pt x="0" y="0"/>
                </a:moveTo>
                <a:lnTo>
                  <a:pt x="253084"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5" name="Google Shape;2095;p46"/>
          <p:cNvSpPr/>
          <p:nvPr/>
        </p:nvSpPr>
        <p:spPr>
          <a:xfrm>
            <a:off x="4436607" y="1529714"/>
            <a:ext cx="255904" cy="0"/>
          </a:xfrm>
          <a:custGeom>
            <a:rect b="b" l="l" r="r" t="t"/>
            <a:pathLst>
              <a:path extrusionOk="0" h="120000" w="255904">
                <a:moveTo>
                  <a:pt x="0" y="0"/>
                </a:moveTo>
                <a:lnTo>
                  <a:pt x="255544"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6" name="Google Shape;2096;p46"/>
          <p:cNvSpPr/>
          <p:nvPr/>
        </p:nvSpPr>
        <p:spPr>
          <a:xfrm>
            <a:off x="4435582" y="1536700"/>
            <a:ext cx="257810" cy="0"/>
          </a:xfrm>
          <a:custGeom>
            <a:rect b="b" l="l" r="r" t="t"/>
            <a:pathLst>
              <a:path extrusionOk="0" h="120000" w="257810">
                <a:moveTo>
                  <a:pt x="0" y="0"/>
                </a:moveTo>
                <a:lnTo>
                  <a:pt x="257594"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7" name="Google Shape;2097;p46"/>
          <p:cNvSpPr/>
          <p:nvPr/>
        </p:nvSpPr>
        <p:spPr>
          <a:xfrm>
            <a:off x="4434352" y="1544319"/>
            <a:ext cx="260350" cy="0"/>
          </a:xfrm>
          <a:custGeom>
            <a:rect b="b" l="l" r="r" t="t"/>
            <a:pathLst>
              <a:path extrusionOk="0" h="120000" w="260350">
                <a:moveTo>
                  <a:pt x="0" y="0"/>
                </a:moveTo>
                <a:lnTo>
                  <a:pt x="260054"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8" name="Google Shape;2098;p46"/>
          <p:cNvSpPr/>
          <p:nvPr/>
        </p:nvSpPr>
        <p:spPr>
          <a:xfrm>
            <a:off x="4433123" y="1551305"/>
            <a:ext cx="262890" cy="0"/>
          </a:xfrm>
          <a:custGeom>
            <a:rect b="b" l="l" r="r" t="t"/>
            <a:pathLst>
              <a:path extrusionOk="0" h="120000" w="262889">
                <a:moveTo>
                  <a:pt x="0" y="0"/>
                </a:moveTo>
                <a:lnTo>
                  <a:pt x="262513"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9" name="Google Shape;2099;p46"/>
          <p:cNvSpPr/>
          <p:nvPr/>
        </p:nvSpPr>
        <p:spPr>
          <a:xfrm>
            <a:off x="4431893" y="1558925"/>
            <a:ext cx="265430" cy="0"/>
          </a:xfrm>
          <a:custGeom>
            <a:rect b="b" l="l" r="r" t="t"/>
            <a:pathLst>
              <a:path extrusionOk="0" h="120000" w="265429">
                <a:moveTo>
                  <a:pt x="0" y="0"/>
                </a:moveTo>
                <a:lnTo>
                  <a:pt x="264973"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0" name="Google Shape;2100;p46"/>
          <p:cNvSpPr/>
          <p:nvPr/>
        </p:nvSpPr>
        <p:spPr>
          <a:xfrm>
            <a:off x="4430868" y="1565910"/>
            <a:ext cx="267335" cy="0"/>
          </a:xfrm>
          <a:custGeom>
            <a:rect b="b" l="l" r="r" t="t"/>
            <a:pathLst>
              <a:path extrusionOk="0" h="120000" w="267335">
                <a:moveTo>
                  <a:pt x="0" y="0"/>
                </a:moveTo>
                <a:lnTo>
                  <a:pt x="267023"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1" name="Google Shape;2101;p46"/>
          <p:cNvSpPr/>
          <p:nvPr/>
        </p:nvSpPr>
        <p:spPr>
          <a:xfrm>
            <a:off x="4429638" y="1573530"/>
            <a:ext cx="269875" cy="0"/>
          </a:xfrm>
          <a:custGeom>
            <a:rect b="b" l="l" r="r" t="t"/>
            <a:pathLst>
              <a:path extrusionOk="0" h="120000" w="269875">
                <a:moveTo>
                  <a:pt x="0" y="0"/>
                </a:moveTo>
                <a:lnTo>
                  <a:pt x="269483"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2" name="Google Shape;2102;p46"/>
          <p:cNvSpPr/>
          <p:nvPr/>
        </p:nvSpPr>
        <p:spPr>
          <a:xfrm>
            <a:off x="4428408" y="1580514"/>
            <a:ext cx="272415" cy="0"/>
          </a:xfrm>
          <a:custGeom>
            <a:rect b="b" l="l" r="r" t="t"/>
            <a:pathLst>
              <a:path extrusionOk="0" h="120000" w="272414">
                <a:moveTo>
                  <a:pt x="0" y="0"/>
                </a:moveTo>
                <a:lnTo>
                  <a:pt x="271943"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3" name="Google Shape;2103;p46"/>
          <p:cNvSpPr/>
          <p:nvPr/>
        </p:nvSpPr>
        <p:spPr>
          <a:xfrm>
            <a:off x="4427383" y="1587500"/>
            <a:ext cx="274320" cy="0"/>
          </a:xfrm>
          <a:custGeom>
            <a:rect b="b" l="l" r="r" t="t"/>
            <a:pathLst>
              <a:path extrusionOk="0" h="120000" w="274320">
                <a:moveTo>
                  <a:pt x="0" y="0"/>
                </a:moveTo>
                <a:lnTo>
                  <a:pt x="273993"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4" name="Google Shape;2104;p46"/>
          <p:cNvSpPr/>
          <p:nvPr/>
        </p:nvSpPr>
        <p:spPr>
          <a:xfrm>
            <a:off x="4426153" y="1595119"/>
            <a:ext cx="276860" cy="0"/>
          </a:xfrm>
          <a:custGeom>
            <a:rect b="b" l="l" r="r" t="t"/>
            <a:pathLst>
              <a:path extrusionOk="0" h="120000" w="276860">
                <a:moveTo>
                  <a:pt x="0" y="0"/>
                </a:moveTo>
                <a:lnTo>
                  <a:pt x="276453"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5" name="Google Shape;2105;p46"/>
          <p:cNvSpPr/>
          <p:nvPr/>
        </p:nvSpPr>
        <p:spPr>
          <a:xfrm>
            <a:off x="4424923" y="1602105"/>
            <a:ext cx="279400" cy="0"/>
          </a:xfrm>
          <a:custGeom>
            <a:rect b="b" l="l" r="r" t="t"/>
            <a:pathLst>
              <a:path extrusionOk="0" h="120000" w="279400">
                <a:moveTo>
                  <a:pt x="0" y="0"/>
                </a:moveTo>
                <a:lnTo>
                  <a:pt x="278912"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6" name="Google Shape;2106;p46"/>
          <p:cNvSpPr/>
          <p:nvPr/>
        </p:nvSpPr>
        <p:spPr>
          <a:xfrm>
            <a:off x="4423898" y="1609089"/>
            <a:ext cx="281305" cy="0"/>
          </a:xfrm>
          <a:custGeom>
            <a:rect b="b" l="l" r="r" t="t"/>
            <a:pathLst>
              <a:path extrusionOk="0" h="120000" w="281304">
                <a:moveTo>
                  <a:pt x="0" y="0"/>
                </a:moveTo>
                <a:lnTo>
                  <a:pt x="280962"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7" name="Google Shape;2107;p46"/>
          <p:cNvSpPr/>
          <p:nvPr/>
        </p:nvSpPr>
        <p:spPr>
          <a:xfrm>
            <a:off x="4422668" y="1616710"/>
            <a:ext cx="283845" cy="0"/>
          </a:xfrm>
          <a:custGeom>
            <a:rect b="b" l="l" r="r" t="t"/>
            <a:pathLst>
              <a:path extrusionOk="0" h="120000" w="283845">
                <a:moveTo>
                  <a:pt x="0" y="0"/>
                </a:moveTo>
                <a:lnTo>
                  <a:pt x="283422"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8" name="Google Shape;2108;p46"/>
          <p:cNvSpPr/>
          <p:nvPr/>
        </p:nvSpPr>
        <p:spPr>
          <a:xfrm>
            <a:off x="4421438" y="1619250"/>
            <a:ext cx="286385" cy="8890"/>
          </a:xfrm>
          <a:custGeom>
            <a:rect b="b" l="l" r="r" t="t"/>
            <a:pathLst>
              <a:path extrusionOk="0" h="8889" w="286385">
                <a:moveTo>
                  <a:pt x="284447" y="0"/>
                </a:moveTo>
                <a:lnTo>
                  <a:pt x="1434" y="0"/>
                </a:lnTo>
                <a:lnTo>
                  <a:pt x="0" y="8889"/>
                </a:lnTo>
                <a:lnTo>
                  <a:pt x="140859" y="8889"/>
                </a:lnTo>
                <a:lnTo>
                  <a:pt x="141671" y="2539"/>
                </a:lnTo>
                <a:lnTo>
                  <a:pt x="284857" y="2539"/>
                </a:lnTo>
                <a:lnTo>
                  <a:pt x="284447" y="0"/>
                </a:lnTo>
                <a:close/>
              </a:path>
              <a:path extrusionOk="0" h="8889" w="286385">
                <a:moveTo>
                  <a:pt x="284857" y="2539"/>
                </a:moveTo>
                <a:lnTo>
                  <a:pt x="141671" y="2539"/>
                </a:lnTo>
                <a:lnTo>
                  <a:pt x="142517" y="8889"/>
                </a:lnTo>
                <a:lnTo>
                  <a:pt x="285882" y="8889"/>
                </a:lnTo>
                <a:lnTo>
                  <a:pt x="284857" y="2539"/>
                </a:lnTo>
                <a:close/>
              </a:path>
            </a:pathLst>
          </a:custGeom>
          <a:solidFill>
            <a:srgbClr val="1F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9" name="Google Shape;2109;p46"/>
          <p:cNvSpPr/>
          <p:nvPr/>
        </p:nvSpPr>
        <p:spPr>
          <a:xfrm>
            <a:off x="4420413" y="1630679"/>
            <a:ext cx="142240" cy="0"/>
          </a:xfrm>
          <a:custGeom>
            <a:rect b="b" l="l" r="r" t="t"/>
            <a:pathLst>
              <a:path extrusionOk="0" h="120000" w="142239">
                <a:moveTo>
                  <a:pt x="0" y="0"/>
                </a:moveTo>
                <a:lnTo>
                  <a:pt x="142047"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0" name="Google Shape;2110;p46"/>
          <p:cNvSpPr/>
          <p:nvPr/>
        </p:nvSpPr>
        <p:spPr>
          <a:xfrm>
            <a:off x="4563787" y="1630679"/>
            <a:ext cx="144780" cy="0"/>
          </a:xfrm>
          <a:custGeom>
            <a:rect b="b" l="l" r="r" t="t"/>
            <a:pathLst>
              <a:path extrusionOk="0" h="120000" w="144779">
                <a:moveTo>
                  <a:pt x="0" y="0"/>
                </a:moveTo>
                <a:lnTo>
                  <a:pt x="144558"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1" name="Google Shape;2111;p46"/>
          <p:cNvSpPr/>
          <p:nvPr/>
        </p:nvSpPr>
        <p:spPr>
          <a:xfrm>
            <a:off x="4419183" y="1638300"/>
            <a:ext cx="142875" cy="0"/>
          </a:xfrm>
          <a:custGeom>
            <a:rect b="b" l="l" r="r" t="t"/>
            <a:pathLst>
              <a:path extrusionOk="0" h="120000" w="142875">
                <a:moveTo>
                  <a:pt x="0" y="0"/>
                </a:moveTo>
                <a:lnTo>
                  <a:pt x="142303"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2" name="Google Shape;2112;p46"/>
          <p:cNvSpPr/>
          <p:nvPr/>
        </p:nvSpPr>
        <p:spPr>
          <a:xfrm>
            <a:off x="4564803" y="1638300"/>
            <a:ext cx="144780" cy="0"/>
          </a:xfrm>
          <a:custGeom>
            <a:rect b="b" l="l" r="r" t="t"/>
            <a:pathLst>
              <a:path extrusionOk="0" h="120000" w="144779">
                <a:moveTo>
                  <a:pt x="0" y="0"/>
                </a:moveTo>
                <a:lnTo>
                  <a:pt x="144772"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3" name="Google Shape;2113;p46"/>
          <p:cNvSpPr/>
          <p:nvPr/>
        </p:nvSpPr>
        <p:spPr>
          <a:xfrm>
            <a:off x="4417953" y="1640839"/>
            <a:ext cx="293370" cy="8890"/>
          </a:xfrm>
          <a:custGeom>
            <a:rect b="b" l="l" r="r" t="t"/>
            <a:pathLst>
              <a:path extrusionOk="0" h="8889" w="293370">
                <a:moveTo>
                  <a:pt x="142721" y="0"/>
                </a:moveTo>
                <a:lnTo>
                  <a:pt x="1434" y="0"/>
                </a:lnTo>
                <a:lnTo>
                  <a:pt x="0" y="8889"/>
                </a:lnTo>
                <a:lnTo>
                  <a:pt x="141585" y="8889"/>
                </a:lnTo>
                <a:lnTo>
                  <a:pt x="142721" y="0"/>
                </a:lnTo>
                <a:close/>
              </a:path>
              <a:path extrusionOk="0" h="8889" w="293370">
                <a:moveTo>
                  <a:pt x="291417" y="0"/>
                </a:moveTo>
                <a:lnTo>
                  <a:pt x="147696" y="0"/>
                </a:lnTo>
                <a:lnTo>
                  <a:pt x="148881" y="8889"/>
                </a:lnTo>
                <a:lnTo>
                  <a:pt x="292852" y="8889"/>
                </a:lnTo>
                <a:lnTo>
                  <a:pt x="291417" y="0"/>
                </a:lnTo>
                <a:close/>
              </a:path>
            </a:pathLst>
          </a:custGeom>
          <a:solidFill>
            <a:srgbClr val="1E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4" name="Google Shape;2114;p46"/>
          <p:cNvSpPr/>
          <p:nvPr/>
        </p:nvSpPr>
        <p:spPr>
          <a:xfrm>
            <a:off x="4416928" y="1652270"/>
            <a:ext cx="142875" cy="0"/>
          </a:xfrm>
          <a:custGeom>
            <a:rect b="b" l="l" r="r" t="t"/>
            <a:pathLst>
              <a:path extrusionOk="0" h="120000" w="142875">
                <a:moveTo>
                  <a:pt x="0" y="0"/>
                </a:moveTo>
                <a:lnTo>
                  <a:pt x="142773"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5" name="Google Shape;2115;p46"/>
          <p:cNvSpPr/>
          <p:nvPr/>
        </p:nvSpPr>
        <p:spPr>
          <a:xfrm>
            <a:off x="4566665" y="1652270"/>
            <a:ext cx="145415" cy="0"/>
          </a:xfrm>
          <a:custGeom>
            <a:rect b="b" l="l" r="r" t="t"/>
            <a:pathLst>
              <a:path extrusionOk="0" h="120000" w="145414">
                <a:moveTo>
                  <a:pt x="0" y="0"/>
                </a:moveTo>
                <a:lnTo>
                  <a:pt x="145165"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6" name="Google Shape;2116;p46"/>
          <p:cNvSpPr/>
          <p:nvPr/>
        </p:nvSpPr>
        <p:spPr>
          <a:xfrm>
            <a:off x="4415699" y="1659889"/>
            <a:ext cx="143510" cy="0"/>
          </a:xfrm>
          <a:custGeom>
            <a:rect b="b" l="l" r="r" t="t"/>
            <a:pathLst>
              <a:path extrusionOk="0" h="120000" w="143510">
                <a:moveTo>
                  <a:pt x="0" y="0"/>
                </a:moveTo>
                <a:lnTo>
                  <a:pt x="14302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7" name="Google Shape;2117;p46"/>
          <p:cNvSpPr/>
          <p:nvPr/>
        </p:nvSpPr>
        <p:spPr>
          <a:xfrm>
            <a:off x="4567682" y="1659889"/>
            <a:ext cx="145415" cy="0"/>
          </a:xfrm>
          <a:custGeom>
            <a:rect b="b" l="l" r="r" t="t"/>
            <a:pathLst>
              <a:path extrusionOk="0" h="120000" w="145414">
                <a:moveTo>
                  <a:pt x="0" y="0"/>
                </a:moveTo>
                <a:lnTo>
                  <a:pt x="145378"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8" name="Google Shape;2118;p46"/>
          <p:cNvSpPr/>
          <p:nvPr/>
        </p:nvSpPr>
        <p:spPr>
          <a:xfrm>
            <a:off x="4414469" y="1667510"/>
            <a:ext cx="143510" cy="0"/>
          </a:xfrm>
          <a:custGeom>
            <a:rect b="b" l="l" r="r" t="t"/>
            <a:pathLst>
              <a:path extrusionOk="0" h="120000" w="143510">
                <a:moveTo>
                  <a:pt x="0" y="0"/>
                </a:moveTo>
                <a:lnTo>
                  <a:pt x="14328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9" name="Google Shape;2119;p46"/>
          <p:cNvSpPr/>
          <p:nvPr/>
        </p:nvSpPr>
        <p:spPr>
          <a:xfrm>
            <a:off x="4568697" y="1667510"/>
            <a:ext cx="146050" cy="0"/>
          </a:xfrm>
          <a:custGeom>
            <a:rect b="b" l="l" r="r" t="t"/>
            <a:pathLst>
              <a:path extrusionOk="0" h="120000" w="146050">
                <a:moveTo>
                  <a:pt x="0" y="0"/>
                </a:moveTo>
                <a:lnTo>
                  <a:pt x="145592"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0" name="Google Shape;2120;p46"/>
          <p:cNvSpPr/>
          <p:nvPr/>
        </p:nvSpPr>
        <p:spPr>
          <a:xfrm>
            <a:off x="4413239" y="1670050"/>
            <a:ext cx="302895" cy="8890"/>
          </a:xfrm>
          <a:custGeom>
            <a:rect b="b" l="l" r="r" t="t"/>
            <a:pathLst>
              <a:path extrusionOk="0" h="8889" w="302895">
                <a:moveTo>
                  <a:pt x="143704" y="0"/>
                </a:moveTo>
                <a:lnTo>
                  <a:pt x="1434" y="0"/>
                </a:lnTo>
                <a:lnTo>
                  <a:pt x="0" y="8889"/>
                </a:lnTo>
                <a:lnTo>
                  <a:pt x="142568" y="8889"/>
                </a:lnTo>
                <a:lnTo>
                  <a:pt x="143704" y="0"/>
                </a:lnTo>
                <a:close/>
              </a:path>
              <a:path extrusionOk="0" h="8889" w="302895">
                <a:moveTo>
                  <a:pt x="300846" y="0"/>
                </a:moveTo>
                <a:lnTo>
                  <a:pt x="156305" y="0"/>
                </a:lnTo>
                <a:lnTo>
                  <a:pt x="157490" y="8889"/>
                </a:lnTo>
                <a:lnTo>
                  <a:pt x="302281" y="8889"/>
                </a:lnTo>
                <a:lnTo>
                  <a:pt x="300846"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1" name="Google Shape;2121;p46"/>
          <p:cNvSpPr/>
          <p:nvPr/>
        </p:nvSpPr>
        <p:spPr>
          <a:xfrm>
            <a:off x="4412214" y="1681479"/>
            <a:ext cx="144145" cy="0"/>
          </a:xfrm>
          <a:custGeom>
            <a:rect b="b" l="l" r="r" t="t"/>
            <a:pathLst>
              <a:path extrusionOk="0" h="120000" w="144145">
                <a:moveTo>
                  <a:pt x="0" y="0"/>
                </a:moveTo>
                <a:lnTo>
                  <a:pt x="143755"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2" name="Google Shape;2122;p46"/>
          <p:cNvSpPr/>
          <p:nvPr/>
        </p:nvSpPr>
        <p:spPr>
          <a:xfrm>
            <a:off x="4570560" y="1681479"/>
            <a:ext cx="146050" cy="0"/>
          </a:xfrm>
          <a:custGeom>
            <a:rect b="b" l="l" r="r" t="t"/>
            <a:pathLst>
              <a:path extrusionOk="0" h="120000" w="146050">
                <a:moveTo>
                  <a:pt x="0" y="0"/>
                </a:moveTo>
                <a:lnTo>
                  <a:pt x="145985"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3" name="Google Shape;2123;p46"/>
          <p:cNvSpPr/>
          <p:nvPr/>
        </p:nvSpPr>
        <p:spPr>
          <a:xfrm>
            <a:off x="4410984" y="1689100"/>
            <a:ext cx="144145" cy="0"/>
          </a:xfrm>
          <a:custGeom>
            <a:rect b="b" l="l" r="r" t="t"/>
            <a:pathLst>
              <a:path extrusionOk="0" h="120000" w="144145">
                <a:moveTo>
                  <a:pt x="0" y="0"/>
                </a:moveTo>
                <a:lnTo>
                  <a:pt x="144011"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4" name="Google Shape;2124;p46"/>
          <p:cNvSpPr/>
          <p:nvPr/>
        </p:nvSpPr>
        <p:spPr>
          <a:xfrm>
            <a:off x="4571576" y="1689100"/>
            <a:ext cx="146685" cy="0"/>
          </a:xfrm>
          <a:custGeom>
            <a:rect b="b" l="l" r="r" t="t"/>
            <a:pathLst>
              <a:path extrusionOk="0" h="120000" w="146685">
                <a:moveTo>
                  <a:pt x="0" y="0"/>
                </a:moveTo>
                <a:lnTo>
                  <a:pt x="146198"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5" name="Google Shape;2125;p46"/>
          <p:cNvSpPr/>
          <p:nvPr/>
        </p:nvSpPr>
        <p:spPr>
          <a:xfrm>
            <a:off x="4409754" y="1691639"/>
            <a:ext cx="309245" cy="8890"/>
          </a:xfrm>
          <a:custGeom>
            <a:rect b="b" l="l" r="r" t="t"/>
            <a:pathLst>
              <a:path extrusionOk="0" h="8889" w="309245">
                <a:moveTo>
                  <a:pt x="144430" y="0"/>
                </a:moveTo>
                <a:lnTo>
                  <a:pt x="1434" y="0"/>
                </a:lnTo>
                <a:lnTo>
                  <a:pt x="0" y="8889"/>
                </a:lnTo>
                <a:lnTo>
                  <a:pt x="143294" y="8889"/>
                </a:lnTo>
                <a:lnTo>
                  <a:pt x="144430" y="0"/>
                </a:lnTo>
                <a:close/>
              </a:path>
              <a:path extrusionOk="0" h="8889" w="309245">
                <a:moveTo>
                  <a:pt x="307816" y="0"/>
                </a:moveTo>
                <a:lnTo>
                  <a:pt x="162668" y="0"/>
                </a:lnTo>
                <a:lnTo>
                  <a:pt x="163854" y="8889"/>
                </a:lnTo>
                <a:lnTo>
                  <a:pt x="309251" y="8889"/>
                </a:lnTo>
                <a:lnTo>
                  <a:pt x="307816" y="0"/>
                </a:lnTo>
                <a:close/>
              </a:path>
            </a:pathLst>
          </a:custGeom>
          <a:solidFill>
            <a:srgbClr val="1B6D6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6" name="Google Shape;2126;p46"/>
          <p:cNvSpPr/>
          <p:nvPr/>
        </p:nvSpPr>
        <p:spPr>
          <a:xfrm>
            <a:off x="4408729" y="1703070"/>
            <a:ext cx="144780" cy="0"/>
          </a:xfrm>
          <a:custGeom>
            <a:rect b="b" l="l" r="r" t="t"/>
            <a:pathLst>
              <a:path extrusionOk="0" h="120000" w="144779">
                <a:moveTo>
                  <a:pt x="0" y="0"/>
                </a:moveTo>
                <a:lnTo>
                  <a:pt x="144481"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7" name="Google Shape;2127;p46"/>
          <p:cNvSpPr/>
          <p:nvPr/>
        </p:nvSpPr>
        <p:spPr>
          <a:xfrm>
            <a:off x="4573439" y="1703070"/>
            <a:ext cx="146685" cy="0"/>
          </a:xfrm>
          <a:custGeom>
            <a:rect b="b" l="l" r="r" t="t"/>
            <a:pathLst>
              <a:path extrusionOk="0" h="120000" w="146685">
                <a:moveTo>
                  <a:pt x="0" y="0"/>
                </a:moveTo>
                <a:lnTo>
                  <a:pt x="146591"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8" name="Google Shape;2128;p46"/>
          <p:cNvSpPr/>
          <p:nvPr/>
        </p:nvSpPr>
        <p:spPr>
          <a:xfrm>
            <a:off x="4407499" y="1710689"/>
            <a:ext cx="144780" cy="0"/>
          </a:xfrm>
          <a:custGeom>
            <a:rect b="b" l="l" r="r" t="t"/>
            <a:pathLst>
              <a:path extrusionOk="0" h="120000" w="144779">
                <a:moveTo>
                  <a:pt x="0" y="0"/>
                </a:moveTo>
                <a:lnTo>
                  <a:pt x="144737"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9" name="Google Shape;2129;p46"/>
          <p:cNvSpPr/>
          <p:nvPr/>
        </p:nvSpPr>
        <p:spPr>
          <a:xfrm>
            <a:off x="4574455" y="1710689"/>
            <a:ext cx="147320" cy="0"/>
          </a:xfrm>
          <a:custGeom>
            <a:rect b="b" l="l" r="r" t="t"/>
            <a:pathLst>
              <a:path extrusionOk="0" h="120000" w="147320">
                <a:moveTo>
                  <a:pt x="0" y="0"/>
                </a:moveTo>
                <a:lnTo>
                  <a:pt x="146805"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0" name="Google Shape;2130;p46"/>
          <p:cNvSpPr/>
          <p:nvPr/>
        </p:nvSpPr>
        <p:spPr>
          <a:xfrm>
            <a:off x="4406269" y="1713229"/>
            <a:ext cx="316230" cy="8890"/>
          </a:xfrm>
          <a:custGeom>
            <a:rect b="b" l="l" r="r" t="t"/>
            <a:pathLst>
              <a:path extrusionOk="0" h="8889" w="316229">
                <a:moveTo>
                  <a:pt x="145156" y="0"/>
                </a:moveTo>
                <a:lnTo>
                  <a:pt x="1434" y="0"/>
                </a:lnTo>
                <a:lnTo>
                  <a:pt x="0" y="8890"/>
                </a:lnTo>
                <a:lnTo>
                  <a:pt x="144020" y="8890"/>
                </a:lnTo>
                <a:lnTo>
                  <a:pt x="145156" y="0"/>
                </a:lnTo>
                <a:close/>
              </a:path>
              <a:path extrusionOk="0" h="8889" w="316229">
                <a:moveTo>
                  <a:pt x="314785" y="0"/>
                </a:moveTo>
                <a:lnTo>
                  <a:pt x="169032" y="0"/>
                </a:lnTo>
                <a:lnTo>
                  <a:pt x="170217" y="8890"/>
                </a:lnTo>
                <a:lnTo>
                  <a:pt x="316220" y="8890"/>
                </a:lnTo>
                <a:lnTo>
                  <a:pt x="314785" y="0"/>
                </a:lnTo>
                <a:close/>
              </a:path>
            </a:pathLst>
          </a:custGeom>
          <a:solidFill>
            <a:srgbClr val="1A69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1" name="Google Shape;2131;p46"/>
          <p:cNvSpPr/>
          <p:nvPr/>
        </p:nvSpPr>
        <p:spPr>
          <a:xfrm>
            <a:off x="4405244" y="1724660"/>
            <a:ext cx="145415" cy="0"/>
          </a:xfrm>
          <a:custGeom>
            <a:rect b="b" l="l" r="r" t="t"/>
            <a:pathLst>
              <a:path extrusionOk="0" h="120000" w="145414">
                <a:moveTo>
                  <a:pt x="0" y="0"/>
                </a:moveTo>
                <a:lnTo>
                  <a:pt x="145207"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2" name="Google Shape;2132;p46"/>
          <p:cNvSpPr/>
          <p:nvPr/>
        </p:nvSpPr>
        <p:spPr>
          <a:xfrm>
            <a:off x="4576317" y="1724660"/>
            <a:ext cx="147320" cy="0"/>
          </a:xfrm>
          <a:custGeom>
            <a:rect b="b" l="l" r="r" t="t"/>
            <a:pathLst>
              <a:path extrusionOk="0" h="120000" w="147320">
                <a:moveTo>
                  <a:pt x="0" y="0"/>
                </a:moveTo>
                <a:lnTo>
                  <a:pt x="147197"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3" name="Google Shape;2133;p46"/>
          <p:cNvSpPr/>
          <p:nvPr/>
        </p:nvSpPr>
        <p:spPr>
          <a:xfrm>
            <a:off x="4404014" y="1732279"/>
            <a:ext cx="146050" cy="0"/>
          </a:xfrm>
          <a:custGeom>
            <a:rect b="b" l="l" r="r" t="t"/>
            <a:pathLst>
              <a:path extrusionOk="0" h="120000" w="146050">
                <a:moveTo>
                  <a:pt x="0" y="0"/>
                </a:moveTo>
                <a:lnTo>
                  <a:pt x="145463"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4" name="Google Shape;2134;p46"/>
          <p:cNvSpPr/>
          <p:nvPr/>
        </p:nvSpPr>
        <p:spPr>
          <a:xfrm>
            <a:off x="4577334" y="1732279"/>
            <a:ext cx="147955" cy="0"/>
          </a:xfrm>
          <a:custGeom>
            <a:rect b="b" l="l" r="r" t="t"/>
            <a:pathLst>
              <a:path extrusionOk="0" h="120000" w="147954">
                <a:moveTo>
                  <a:pt x="0" y="0"/>
                </a:moveTo>
                <a:lnTo>
                  <a:pt x="147411"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5" name="Google Shape;2135;p46"/>
          <p:cNvSpPr/>
          <p:nvPr/>
        </p:nvSpPr>
        <p:spPr>
          <a:xfrm>
            <a:off x="4402784" y="1734820"/>
            <a:ext cx="323215" cy="8890"/>
          </a:xfrm>
          <a:custGeom>
            <a:rect b="b" l="l" r="r" t="t"/>
            <a:pathLst>
              <a:path extrusionOk="0" h="8889" w="323214">
                <a:moveTo>
                  <a:pt x="145882" y="0"/>
                </a:moveTo>
                <a:lnTo>
                  <a:pt x="1434" y="0"/>
                </a:lnTo>
                <a:lnTo>
                  <a:pt x="0" y="8889"/>
                </a:lnTo>
                <a:lnTo>
                  <a:pt x="144746" y="8889"/>
                </a:lnTo>
                <a:lnTo>
                  <a:pt x="145882" y="0"/>
                </a:lnTo>
                <a:close/>
              </a:path>
              <a:path extrusionOk="0" h="8889" w="323214">
                <a:moveTo>
                  <a:pt x="321755" y="0"/>
                </a:moveTo>
                <a:lnTo>
                  <a:pt x="175395" y="0"/>
                </a:lnTo>
                <a:lnTo>
                  <a:pt x="176581" y="8889"/>
                </a:lnTo>
                <a:lnTo>
                  <a:pt x="323190" y="8889"/>
                </a:lnTo>
                <a:lnTo>
                  <a:pt x="321755" y="0"/>
                </a:lnTo>
                <a:close/>
              </a:path>
            </a:pathLst>
          </a:custGeom>
          <a:solidFill>
            <a:srgbClr val="1964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6" name="Google Shape;2136;p46"/>
          <p:cNvSpPr/>
          <p:nvPr/>
        </p:nvSpPr>
        <p:spPr>
          <a:xfrm>
            <a:off x="4401760" y="1746250"/>
            <a:ext cx="146050" cy="0"/>
          </a:xfrm>
          <a:custGeom>
            <a:rect b="b" l="l" r="r" t="t"/>
            <a:pathLst>
              <a:path extrusionOk="0" h="120000" w="146050">
                <a:moveTo>
                  <a:pt x="0" y="0"/>
                </a:moveTo>
                <a:lnTo>
                  <a:pt x="145933"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7" name="Google Shape;2137;p46"/>
          <p:cNvSpPr/>
          <p:nvPr/>
        </p:nvSpPr>
        <p:spPr>
          <a:xfrm>
            <a:off x="4579196" y="1746250"/>
            <a:ext cx="147955" cy="0"/>
          </a:xfrm>
          <a:custGeom>
            <a:rect b="b" l="l" r="r" t="t"/>
            <a:pathLst>
              <a:path extrusionOk="0" h="120000" w="147954">
                <a:moveTo>
                  <a:pt x="0" y="0"/>
                </a:moveTo>
                <a:lnTo>
                  <a:pt x="147803"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8" name="Google Shape;2138;p46"/>
          <p:cNvSpPr/>
          <p:nvPr/>
        </p:nvSpPr>
        <p:spPr>
          <a:xfrm>
            <a:off x="4400529" y="1753870"/>
            <a:ext cx="146685" cy="0"/>
          </a:xfrm>
          <a:custGeom>
            <a:rect b="b" l="l" r="r" t="t"/>
            <a:pathLst>
              <a:path extrusionOk="0" h="120000" w="146685">
                <a:moveTo>
                  <a:pt x="0" y="0"/>
                </a:moveTo>
                <a:lnTo>
                  <a:pt x="14618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9" name="Google Shape;2139;p46"/>
          <p:cNvSpPr/>
          <p:nvPr/>
        </p:nvSpPr>
        <p:spPr>
          <a:xfrm>
            <a:off x="4580212" y="1753870"/>
            <a:ext cx="148590" cy="0"/>
          </a:xfrm>
          <a:custGeom>
            <a:rect b="b" l="l" r="r" t="t"/>
            <a:pathLst>
              <a:path extrusionOk="0" h="120000" w="148589">
                <a:moveTo>
                  <a:pt x="0" y="0"/>
                </a:moveTo>
                <a:lnTo>
                  <a:pt x="148017"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0" name="Google Shape;2140;p46"/>
          <p:cNvSpPr/>
          <p:nvPr/>
        </p:nvSpPr>
        <p:spPr>
          <a:xfrm>
            <a:off x="4399300" y="1756410"/>
            <a:ext cx="330200" cy="8890"/>
          </a:xfrm>
          <a:custGeom>
            <a:rect b="b" l="l" r="r" t="t"/>
            <a:pathLst>
              <a:path extrusionOk="0" h="8889" w="330200">
                <a:moveTo>
                  <a:pt x="146608" y="0"/>
                </a:moveTo>
                <a:lnTo>
                  <a:pt x="1434" y="0"/>
                </a:lnTo>
                <a:lnTo>
                  <a:pt x="0" y="8889"/>
                </a:lnTo>
                <a:lnTo>
                  <a:pt x="145472" y="8889"/>
                </a:lnTo>
                <a:lnTo>
                  <a:pt x="146608" y="0"/>
                </a:lnTo>
                <a:close/>
              </a:path>
              <a:path extrusionOk="0" h="8889" w="330200">
                <a:moveTo>
                  <a:pt x="328725" y="0"/>
                </a:moveTo>
                <a:lnTo>
                  <a:pt x="181759" y="0"/>
                </a:lnTo>
                <a:lnTo>
                  <a:pt x="182944" y="8889"/>
                </a:lnTo>
                <a:lnTo>
                  <a:pt x="330159" y="8889"/>
                </a:lnTo>
                <a:lnTo>
                  <a:pt x="328725" y="0"/>
                </a:lnTo>
                <a:close/>
              </a:path>
            </a:pathLst>
          </a:custGeom>
          <a:solidFill>
            <a:srgbClr val="186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1" name="Google Shape;2141;p46"/>
          <p:cNvSpPr/>
          <p:nvPr/>
        </p:nvSpPr>
        <p:spPr>
          <a:xfrm>
            <a:off x="4398274" y="1767839"/>
            <a:ext cx="146685" cy="0"/>
          </a:xfrm>
          <a:custGeom>
            <a:rect b="b" l="l" r="r" t="t"/>
            <a:pathLst>
              <a:path extrusionOk="0" h="120000" w="146685">
                <a:moveTo>
                  <a:pt x="0" y="0"/>
                </a:moveTo>
                <a:lnTo>
                  <a:pt x="14665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2" name="Google Shape;2142;p46"/>
          <p:cNvSpPr/>
          <p:nvPr/>
        </p:nvSpPr>
        <p:spPr>
          <a:xfrm>
            <a:off x="4582075" y="1767839"/>
            <a:ext cx="148590" cy="0"/>
          </a:xfrm>
          <a:custGeom>
            <a:rect b="b" l="l" r="r" t="t"/>
            <a:pathLst>
              <a:path extrusionOk="0" h="120000" w="148589">
                <a:moveTo>
                  <a:pt x="0" y="0"/>
                </a:moveTo>
                <a:lnTo>
                  <a:pt x="14840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3" name="Google Shape;2143;p46"/>
          <p:cNvSpPr/>
          <p:nvPr/>
        </p:nvSpPr>
        <p:spPr>
          <a:xfrm>
            <a:off x="4397045" y="1775460"/>
            <a:ext cx="147320" cy="0"/>
          </a:xfrm>
          <a:custGeom>
            <a:rect b="b" l="l" r="r" t="t"/>
            <a:pathLst>
              <a:path extrusionOk="0" h="120000" w="147320">
                <a:moveTo>
                  <a:pt x="0" y="0"/>
                </a:moveTo>
                <a:lnTo>
                  <a:pt x="146916"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4" name="Google Shape;2144;p46"/>
          <p:cNvSpPr/>
          <p:nvPr/>
        </p:nvSpPr>
        <p:spPr>
          <a:xfrm>
            <a:off x="4583091" y="1775460"/>
            <a:ext cx="149225" cy="0"/>
          </a:xfrm>
          <a:custGeom>
            <a:rect b="b" l="l" r="r" t="t"/>
            <a:pathLst>
              <a:path extrusionOk="0" h="120000" w="149225">
                <a:moveTo>
                  <a:pt x="0" y="0"/>
                </a:moveTo>
                <a:lnTo>
                  <a:pt x="148623"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5" name="Google Shape;2145;p46"/>
          <p:cNvSpPr/>
          <p:nvPr/>
        </p:nvSpPr>
        <p:spPr>
          <a:xfrm>
            <a:off x="4395815" y="1783079"/>
            <a:ext cx="147320" cy="0"/>
          </a:xfrm>
          <a:custGeom>
            <a:rect b="b" l="l" r="r" t="t"/>
            <a:pathLst>
              <a:path extrusionOk="0" h="120000" w="147320">
                <a:moveTo>
                  <a:pt x="0" y="0"/>
                </a:moveTo>
                <a:lnTo>
                  <a:pt x="147172"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6" name="Google Shape;2146;p46"/>
          <p:cNvSpPr/>
          <p:nvPr/>
        </p:nvSpPr>
        <p:spPr>
          <a:xfrm>
            <a:off x="4584107" y="1783079"/>
            <a:ext cx="149225" cy="0"/>
          </a:xfrm>
          <a:custGeom>
            <a:rect b="b" l="l" r="r" t="t"/>
            <a:pathLst>
              <a:path extrusionOk="0" h="120000" w="149225">
                <a:moveTo>
                  <a:pt x="0" y="0"/>
                </a:moveTo>
                <a:lnTo>
                  <a:pt x="148837"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7" name="Google Shape;2147;p46"/>
          <p:cNvSpPr/>
          <p:nvPr/>
        </p:nvSpPr>
        <p:spPr>
          <a:xfrm>
            <a:off x="4394585" y="1785620"/>
            <a:ext cx="339725" cy="8890"/>
          </a:xfrm>
          <a:custGeom>
            <a:rect b="b" l="l" r="r" t="t"/>
            <a:pathLst>
              <a:path extrusionOk="0" h="8889" w="339725">
                <a:moveTo>
                  <a:pt x="147590" y="0"/>
                </a:moveTo>
                <a:lnTo>
                  <a:pt x="1434" y="0"/>
                </a:lnTo>
                <a:lnTo>
                  <a:pt x="0" y="8889"/>
                </a:lnTo>
                <a:lnTo>
                  <a:pt x="146454" y="8889"/>
                </a:lnTo>
                <a:lnTo>
                  <a:pt x="147590" y="0"/>
                </a:lnTo>
                <a:close/>
              </a:path>
              <a:path extrusionOk="0" h="8889" w="339725">
                <a:moveTo>
                  <a:pt x="338154" y="0"/>
                </a:moveTo>
                <a:lnTo>
                  <a:pt x="190368" y="0"/>
                </a:lnTo>
                <a:lnTo>
                  <a:pt x="191554" y="8889"/>
                </a:lnTo>
                <a:lnTo>
                  <a:pt x="339589" y="8889"/>
                </a:lnTo>
                <a:lnTo>
                  <a:pt x="338154" y="0"/>
                </a:lnTo>
                <a:close/>
              </a:path>
            </a:pathLst>
          </a:custGeom>
          <a:solidFill>
            <a:srgbClr val="1862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8" name="Google Shape;2148;p46"/>
          <p:cNvSpPr/>
          <p:nvPr/>
        </p:nvSpPr>
        <p:spPr>
          <a:xfrm>
            <a:off x="4393560" y="1797050"/>
            <a:ext cx="147955" cy="0"/>
          </a:xfrm>
          <a:custGeom>
            <a:rect b="b" l="l" r="r" t="t"/>
            <a:pathLst>
              <a:path extrusionOk="0" h="120000" w="147954">
                <a:moveTo>
                  <a:pt x="0" y="0"/>
                </a:moveTo>
                <a:lnTo>
                  <a:pt x="147642"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9" name="Google Shape;2149;p46"/>
          <p:cNvSpPr/>
          <p:nvPr/>
        </p:nvSpPr>
        <p:spPr>
          <a:xfrm>
            <a:off x="4585970" y="1797050"/>
            <a:ext cx="149225" cy="0"/>
          </a:xfrm>
          <a:custGeom>
            <a:rect b="b" l="l" r="r" t="t"/>
            <a:pathLst>
              <a:path extrusionOk="0" h="120000" w="149225">
                <a:moveTo>
                  <a:pt x="0" y="0"/>
                </a:moveTo>
                <a:lnTo>
                  <a:pt x="14922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0" name="Google Shape;2150;p46"/>
          <p:cNvSpPr/>
          <p:nvPr/>
        </p:nvSpPr>
        <p:spPr>
          <a:xfrm>
            <a:off x="4392330" y="1804670"/>
            <a:ext cx="147955" cy="0"/>
          </a:xfrm>
          <a:custGeom>
            <a:rect b="b" l="l" r="r" t="t"/>
            <a:pathLst>
              <a:path extrusionOk="0" h="120000" w="147954">
                <a:moveTo>
                  <a:pt x="0" y="0"/>
                </a:moveTo>
                <a:lnTo>
                  <a:pt x="147898"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1" name="Google Shape;2151;p46"/>
          <p:cNvSpPr/>
          <p:nvPr/>
        </p:nvSpPr>
        <p:spPr>
          <a:xfrm>
            <a:off x="4586985" y="1804670"/>
            <a:ext cx="149860" cy="0"/>
          </a:xfrm>
          <a:custGeom>
            <a:rect b="b" l="l" r="r" t="t"/>
            <a:pathLst>
              <a:path extrusionOk="0" h="120000" w="149860">
                <a:moveTo>
                  <a:pt x="0" y="0"/>
                </a:moveTo>
                <a:lnTo>
                  <a:pt x="149443"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2" name="Google Shape;2152;p46"/>
          <p:cNvSpPr/>
          <p:nvPr/>
        </p:nvSpPr>
        <p:spPr>
          <a:xfrm>
            <a:off x="4391100" y="1807210"/>
            <a:ext cx="346710" cy="8890"/>
          </a:xfrm>
          <a:custGeom>
            <a:rect b="b" l="l" r="r" t="t"/>
            <a:pathLst>
              <a:path extrusionOk="0" h="8889" w="346710">
                <a:moveTo>
                  <a:pt x="148316" y="0"/>
                </a:moveTo>
                <a:lnTo>
                  <a:pt x="1434" y="0"/>
                </a:lnTo>
                <a:lnTo>
                  <a:pt x="0" y="8889"/>
                </a:lnTo>
                <a:lnTo>
                  <a:pt x="147180" y="8889"/>
                </a:lnTo>
                <a:lnTo>
                  <a:pt x="148316" y="0"/>
                </a:lnTo>
                <a:close/>
              </a:path>
              <a:path extrusionOk="0" h="8889" w="346710">
                <a:moveTo>
                  <a:pt x="345124" y="0"/>
                </a:moveTo>
                <a:lnTo>
                  <a:pt x="196732" y="0"/>
                </a:lnTo>
                <a:lnTo>
                  <a:pt x="197917" y="8889"/>
                </a:lnTo>
                <a:lnTo>
                  <a:pt x="346558" y="8889"/>
                </a:lnTo>
                <a:lnTo>
                  <a:pt x="345124" y="0"/>
                </a:lnTo>
                <a:close/>
              </a:path>
            </a:pathLst>
          </a:custGeom>
          <a:solidFill>
            <a:srgbClr val="1967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3" name="Google Shape;2153;p46"/>
          <p:cNvSpPr/>
          <p:nvPr/>
        </p:nvSpPr>
        <p:spPr>
          <a:xfrm>
            <a:off x="4390075" y="1818639"/>
            <a:ext cx="148590" cy="0"/>
          </a:xfrm>
          <a:custGeom>
            <a:rect b="b" l="l" r="r" t="t"/>
            <a:pathLst>
              <a:path extrusionOk="0" h="120000" w="148589">
                <a:moveTo>
                  <a:pt x="0" y="0"/>
                </a:moveTo>
                <a:lnTo>
                  <a:pt x="148368"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4" name="Google Shape;2154;p46"/>
          <p:cNvSpPr/>
          <p:nvPr/>
        </p:nvSpPr>
        <p:spPr>
          <a:xfrm>
            <a:off x="4588848" y="1818639"/>
            <a:ext cx="149860" cy="0"/>
          </a:xfrm>
          <a:custGeom>
            <a:rect b="b" l="l" r="r" t="t"/>
            <a:pathLst>
              <a:path extrusionOk="0" h="120000" w="149860">
                <a:moveTo>
                  <a:pt x="0" y="0"/>
                </a:moveTo>
                <a:lnTo>
                  <a:pt x="149835"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5" name="Google Shape;2155;p46"/>
          <p:cNvSpPr/>
          <p:nvPr/>
        </p:nvSpPr>
        <p:spPr>
          <a:xfrm>
            <a:off x="4388845" y="1826260"/>
            <a:ext cx="149225" cy="0"/>
          </a:xfrm>
          <a:custGeom>
            <a:rect b="b" l="l" r="r" t="t"/>
            <a:pathLst>
              <a:path extrusionOk="0" h="120000" w="149225">
                <a:moveTo>
                  <a:pt x="0" y="0"/>
                </a:moveTo>
                <a:lnTo>
                  <a:pt x="148624"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6" name="Google Shape;2156;p46"/>
          <p:cNvSpPr/>
          <p:nvPr/>
        </p:nvSpPr>
        <p:spPr>
          <a:xfrm>
            <a:off x="4589864" y="1826260"/>
            <a:ext cx="150495" cy="0"/>
          </a:xfrm>
          <a:custGeom>
            <a:rect b="b" l="l" r="r" t="t"/>
            <a:pathLst>
              <a:path extrusionOk="0" h="120000" w="150495">
                <a:moveTo>
                  <a:pt x="0" y="0"/>
                </a:moveTo>
                <a:lnTo>
                  <a:pt x="15004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7" name="Google Shape;2157;p46"/>
          <p:cNvSpPr/>
          <p:nvPr/>
        </p:nvSpPr>
        <p:spPr>
          <a:xfrm>
            <a:off x="4387615" y="1828800"/>
            <a:ext cx="353695" cy="8890"/>
          </a:xfrm>
          <a:custGeom>
            <a:rect b="b" l="l" r="r" t="t"/>
            <a:pathLst>
              <a:path extrusionOk="0" h="8889" w="353695">
                <a:moveTo>
                  <a:pt x="149042" y="0"/>
                </a:moveTo>
                <a:lnTo>
                  <a:pt x="1434" y="0"/>
                </a:lnTo>
                <a:lnTo>
                  <a:pt x="0" y="8889"/>
                </a:lnTo>
                <a:lnTo>
                  <a:pt x="147907" y="8889"/>
                </a:lnTo>
                <a:lnTo>
                  <a:pt x="149042" y="0"/>
                </a:lnTo>
                <a:close/>
              </a:path>
              <a:path extrusionOk="0" h="8889" w="353695">
                <a:moveTo>
                  <a:pt x="352093" y="0"/>
                </a:moveTo>
                <a:lnTo>
                  <a:pt x="203095" y="0"/>
                </a:lnTo>
                <a:lnTo>
                  <a:pt x="204280" y="8889"/>
                </a:lnTo>
                <a:lnTo>
                  <a:pt x="353528" y="8889"/>
                </a:lnTo>
                <a:lnTo>
                  <a:pt x="352093" y="0"/>
                </a:lnTo>
                <a:close/>
              </a:path>
            </a:pathLst>
          </a:custGeom>
          <a:solidFill>
            <a:srgbClr val="1A6B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8" name="Google Shape;2158;p46"/>
          <p:cNvSpPr/>
          <p:nvPr/>
        </p:nvSpPr>
        <p:spPr>
          <a:xfrm>
            <a:off x="4386590" y="1840229"/>
            <a:ext cx="149225" cy="0"/>
          </a:xfrm>
          <a:custGeom>
            <a:rect b="b" l="l" r="r" t="t"/>
            <a:pathLst>
              <a:path extrusionOk="0" h="120000" w="149225">
                <a:moveTo>
                  <a:pt x="0" y="0"/>
                </a:moveTo>
                <a:lnTo>
                  <a:pt x="149094"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9" name="Google Shape;2159;p46"/>
          <p:cNvSpPr/>
          <p:nvPr/>
        </p:nvSpPr>
        <p:spPr>
          <a:xfrm>
            <a:off x="4591727" y="1840229"/>
            <a:ext cx="150495" cy="0"/>
          </a:xfrm>
          <a:custGeom>
            <a:rect b="b" l="l" r="r" t="t"/>
            <a:pathLst>
              <a:path extrusionOk="0" h="120000" w="150495">
                <a:moveTo>
                  <a:pt x="0" y="0"/>
                </a:moveTo>
                <a:lnTo>
                  <a:pt x="150441"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0" name="Google Shape;2160;p46"/>
          <p:cNvSpPr/>
          <p:nvPr/>
        </p:nvSpPr>
        <p:spPr>
          <a:xfrm>
            <a:off x="4385463" y="1851025"/>
            <a:ext cx="358140" cy="0"/>
          </a:xfrm>
          <a:custGeom>
            <a:rect b="b" l="l" r="r" t="t"/>
            <a:pathLst>
              <a:path extrusionOk="0" h="120000" w="358139">
                <a:moveTo>
                  <a:pt x="0" y="0"/>
                </a:moveTo>
                <a:lnTo>
                  <a:pt x="35783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1" name="Google Shape;2161;p46"/>
          <p:cNvSpPr/>
          <p:nvPr/>
        </p:nvSpPr>
        <p:spPr>
          <a:xfrm>
            <a:off x="4386078" y="1847214"/>
            <a:ext cx="148590" cy="0"/>
          </a:xfrm>
          <a:custGeom>
            <a:rect b="b" l="l" r="r" t="t"/>
            <a:pathLst>
              <a:path extrusionOk="0" h="120000" w="148589">
                <a:moveTo>
                  <a:pt x="0" y="0"/>
                </a:moveTo>
                <a:lnTo>
                  <a:pt x="148227"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2" name="Google Shape;2162;p46"/>
          <p:cNvSpPr/>
          <p:nvPr/>
        </p:nvSpPr>
        <p:spPr>
          <a:xfrm>
            <a:off x="4592743" y="1847214"/>
            <a:ext cx="150495" cy="0"/>
          </a:xfrm>
          <a:custGeom>
            <a:rect b="b" l="l" r="r" t="t"/>
            <a:pathLst>
              <a:path extrusionOk="0" h="120000" w="150495">
                <a:moveTo>
                  <a:pt x="0" y="0"/>
                </a:moveTo>
                <a:lnTo>
                  <a:pt x="15045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3" name="Google Shape;2163;p46"/>
          <p:cNvSpPr/>
          <p:nvPr/>
        </p:nvSpPr>
        <p:spPr>
          <a:xfrm>
            <a:off x="4384130" y="1854835"/>
            <a:ext cx="360680" cy="0"/>
          </a:xfrm>
          <a:custGeom>
            <a:rect b="b" l="l" r="r" t="t"/>
            <a:pathLst>
              <a:path extrusionOk="0" h="120000" w="360679">
                <a:moveTo>
                  <a:pt x="0" y="0"/>
                </a:moveTo>
                <a:lnTo>
                  <a:pt x="360498"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4" name="Google Shape;2164;p46"/>
          <p:cNvSpPr/>
          <p:nvPr/>
        </p:nvSpPr>
        <p:spPr>
          <a:xfrm>
            <a:off x="4383106" y="1861820"/>
            <a:ext cx="362585" cy="0"/>
          </a:xfrm>
          <a:custGeom>
            <a:rect b="b" l="l" r="r" t="t"/>
            <a:pathLst>
              <a:path extrusionOk="0" h="120000" w="362585">
                <a:moveTo>
                  <a:pt x="0" y="0"/>
                </a:moveTo>
                <a:lnTo>
                  <a:pt x="362548"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5" name="Google Shape;2165;p46"/>
          <p:cNvSpPr/>
          <p:nvPr/>
        </p:nvSpPr>
        <p:spPr>
          <a:xfrm>
            <a:off x="4381875" y="1869439"/>
            <a:ext cx="365125" cy="0"/>
          </a:xfrm>
          <a:custGeom>
            <a:rect b="b" l="l" r="r" t="t"/>
            <a:pathLst>
              <a:path extrusionOk="0" h="120000" w="365125">
                <a:moveTo>
                  <a:pt x="0" y="0"/>
                </a:moveTo>
                <a:lnTo>
                  <a:pt x="365007"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6" name="Google Shape;2166;p46"/>
          <p:cNvSpPr/>
          <p:nvPr/>
        </p:nvSpPr>
        <p:spPr>
          <a:xfrm>
            <a:off x="4380646" y="1877060"/>
            <a:ext cx="367665" cy="0"/>
          </a:xfrm>
          <a:custGeom>
            <a:rect b="b" l="l" r="r" t="t"/>
            <a:pathLst>
              <a:path extrusionOk="0" h="120000" w="367664">
                <a:moveTo>
                  <a:pt x="0" y="0"/>
                </a:moveTo>
                <a:lnTo>
                  <a:pt x="367467"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7" name="Google Shape;2167;p46"/>
          <p:cNvSpPr/>
          <p:nvPr/>
        </p:nvSpPr>
        <p:spPr>
          <a:xfrm>
            <a:off x="4379621" y="1883410"/>
            <a:ext cx="369570" cy="0"/>
          </a:xfrm>
          <a:custGeom>
            <a:rect b="b" l="l" r="r" t="t"/>
            <a:pathLst>
              <a:path extrusionOk="0" h="120000" w="369570">
                <a:moveTo>
                  <a:pt x="0" y="0"/>
                </a:moveTo>
                <a:lnTo>
                  <a:pt x="369517"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8" name="Google Shape;2168;p46"/>
          <p:cNvSpPr/>
          <p:nvPr/>
        </p:nvSpPr>
        <p:spPr>
          <a:xfrm>
            <a:off x="4378391" y="1891029"/>
            <a:ext cx="372110" cy="0"/>
          </a:xfrm>
          <a:custGeom>
            <a:rect b="b" l="l" r="r" t="t"/>
            <a:pathLst>
              <a:path extrusionOk="0" h="120000" w="372110">
                <a:moveTo>
                  <a:pt x="0" y="0"/>
                </a:moveTo>
                <a:lnTo>
                  <a:pt x="371977"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9" name="Google Shape;2169;p46"/>
          <p:cNvSpPr/>
          <p:nvPr/>
        </p:nvSpPr>
        <p:spPr>
          <a:xfrm>
            <a:off x="4377161" y="1898650"/>
            <a:ext cx="374650" cy="0"/>
          </a:xfrm>
          <a:custGeom>
            <a:rect b="b" l="l" r="r" t="t"/>
            <a:pathLst>
              <a:path extrusionOk="0" h="120000" w="374650">
                <a:moveTo>
                  <a:pt x="0" y="0"/>
                </a:moveTo>
                <a:lnTo>
                  <a:pt x="374437" y="0"/>
                </a:lnTo>
              </a:path>
            </a:pathLst>
          </a:custGeom>
          <a:noFill/>
          <a:ln cap="flat" cmpd="sng" w="9525">
            <a:solidFill>
              <a:srgbClr val="1D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0" name="Google Shape;2170;p46"/>
          <p:cNvSpPr/>
          <p:nvPr/>
        </p:nvSpPr>
        <p:spPr>
          <a:xfrm>
            <a:off x="4376136" y="1905000"/>
            <a:ext cx="376555" cy="0"/>
          </a:xfrm>
          <a:custGeom>
            <a:rect b="b" l="l" r="r" t="t"/>
            <a:pathLst>
              <a:path extrusionOk="0" h="120000" w="376554">
                <a:moveTo>
                  <a:pt x="0" y="0"/>
                </a:moveTo>
                <a:lnTo>
                  <a:pt x="376487"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1" name="Google Shape;2171;p46"/>
          <p:cNvSpPr/>
          <p:nvPr/>
        </p:nvSpPr>
        <p:spPr>
          <a:xfrm>
            <a:off x="4374906" y="1912620"/>
            <a:ext cx="379095" cy="0"/>
          </a:xfrm>
          <a:custGeom>
            <a:rect b="b" l="l" r="r" t="t"/>
            <a:pathLst>
              <a:path extrusionOk="0" h="120000" w="379095">
                <a:moveTo>
                  <a:pt x="0" y="0"/>
                </a:moveTo>
                <a:lnTo>
                  <a:pt x="378947"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2" name="Google Shape;2172;p46"/>
          <p:cNvSpPr/>
          <p:nvPr/>
        </p:nvSpPr>
        <p:spPr>
          <a:xfrm>
            <a:off x="4373676" y="1920239"/>
            <a:ext cx="381635" cy="0"/>
          </a:xfrm>
          <a:custGeom>
            <a:rect b="b" l="l" r="r" t="t"/>
            <a:pathLst>
              <a:path extrusionOk="0" h="120000" w="381635">
                <a:moveTo>
                  <a:pt x="0" y="0"/>
                </a:moveTo>
                <a:lnTo>
                  <a:pt x="381406"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3" name="Google Shape;2173;p46"/>
          <p:cNvSpPr/>
          <p:nvPr/>
        </p:nvSpPr>
        <p:spPr>
          <a:xfrm>
            <a:off x="4372446" y="1927225"/>
            <a:ext cx="384175" cy="0"/>
          </a:xfrm>
          <a:custGeom>
            <a:rect b="b" l="l" r="r" t="t"/>
            <a:pathLst>
              <a:path extrusionOk="0" h="120000" w="384175">
                <a:moveTo>
                  <a:pt x="0" y="0"/>
                </a:moveTo>
                <a:lnTo>
                  <a:pt x="383866"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4" name="Google Shape;2174;p46"/>
          <p:cNvSpPr/>
          <p:nvPr/>
        </p:nvSpPr>
        <p:spPr>
          <a:xfrm>
            <a:off x="4371421" y="1934210"/>
            <a:ext cx="386080" cy="0"/>
          </a:xfrm>
          <a:custGeom>
            <a:rect b="b" l="l" r="r" t="t"/>
            <a:pathLst>
              <a:path extrusionOk="0" h="120000" w="386079">
                <a:moveTo>
                  <a:pt x="0" y="0"/>
                </a:moveTo>
                <a:lnTo>
                  <a:pt x="385916"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5" name="Google Shape;2175;p46"/>
          <p:cNvSpPr/>
          <p:nvPr/>
        </p:nvSpPr>
        <p:spPr>
          <a:xfrm>
            <a:off x="4370191" y="1941829"/>
            <a:ext cx="388620" cy="0"/>
          </a:xfrm>
          <a:custGeom>
            <a:rect b="b" l="l" r="r" t="t"/>
            <a:pathLst>
              <a:path extrusionOk="0" h="120000" w="388620">
                <a:moveTo>
                  <a:pt x="0" y="0"/>
                </a:moveTo>
                <a:lnTo>
                  <a:pt x="388376"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6" name="Google Shape;2176;p46"/>
          <p:cNvSpPr/>
          <p:nvPr/>
        </p:nvSpPr>
        <p:spPr>
          <a:xfrm>
            <a:off x="4368962" y="1948814"/>
            <a:ext cx="391160" cy="0"/>
          </a:xfrm>
          <a:custGeom>
            <a:rect b="b" l="l" r="r" t="t"/>
            <a:pathLst>
              <a:path extrusionOk="0" h="120000" w="391160">
                <a:moveTo>
                  <a:pt x="0" y="0"/>
                </a:moveTo>
                <a:lnTo>
                  <a:pt x="390836"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7" name="Google Shape;2177;p46"/>
          <p:cNvSpPr/>
          <p:nvPr/>
        </p:nvSpPr>
        <p:spPr>
          <a:xfrm>
            <a:off x="4367936" y="1955800"/>
            <a:ext cx="393065" cy="0"/>
          </a:xfrm>
          <a:custGeom>
            <a:rect b="b" l="l" r="r" t="t"/>
            <a:pathLst>
              <a:path extrusionOk="0" h="120000" w="393064">
                <a:moveTo>
                  <a:pt x="0" y="0"/>
                </a:moveTo>
                <a:lnTo>
                  <a:pt x="392886"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8" name="Google Shape;2178;p46"/>
          <p:cNvSpPr/>
          <p:nvPr/>
        </p:nvSpPr>
        <p:spPr>
          <a:xfrm>
            <a:off x="4366707" y="1963420"/>
            <a:ext cx="395605" cy="0"/>
          </a:xfrm>
          <a:custGeom>
            <a:rect b="b" l="l" r="r" t="t"/>
            <a:pathLst>
              <a:path extrusionOk="0" h="120000" w="395604">
                <a:moveTo>
                  <a:pt x="0" y="0"/>
                </a:moveTo>
                <a:lnTo>
                  <a:pt x="395346"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9" name="Google Shape;2179;p46"/>
          <p:cNvSpPr/>
          <p:nvPr/>
        </p:nvSpPr>
        <p:spPr>
          <a:xfrm>
            <a:off x="4365476" y="1970404"/>
            <a:ext cx="398145" cy="0"/>
          </a:xfrm>
          <a:custGeom>
            <a:rect b="b" l="l" r="r" t="t"/>
            <a:pathLst>
              <a:path extrusionOk="0" h="120000" w="398145">
                <a:moveTo>
                  <a:pt x="0" y="0"/>
                </a:moveTo>
                <a:lnTo>
                  <a:pt x="397805"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0" name="Google Shape;2180;p46"/>
          <p:cNvSpPr/>
          <p:nvPr/>
        </p:nvSpPr>
        <p:spPr>
          <a:xfrm>
            <a:off x="4364452" y="1977389"/>
            <a:ext cx="400050" cy="0"/>
          </a:xfrm>
          <a:custGeom>
            <a:rect b="b" l="l" r="r" t="t"/>
            <a:pathLst>
              <a:path extrusionOk="0" h="120000" w="400050">
                <a:moveTo>
                  <a:pt x="0" y="0"/>
                </a:moveTo>
                <a:lnTo>
                  <a:pt x="399855"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1" name="Google Shape;2181;p46"/>
          <p:cNvSpPr/>
          <p:nvPr/>
        </p:nvSpPr>
        <p:spPr>
          <a:xfrm>
            <a:off x="4363222" y="1985010"/>
            <a:ext cx="402590" cy="0"/>
          </a:xfrm>
          <a:custGeom>
            <a:rect b="b" l="l" r="r" t="t"/>
            <a:pathLst>
              <a:path extrusionOk="0" h="120000" w="402589">
                <a:moveTo>
                  <a:pt x="0" y="0"/>
                </a:moveTo>
                <a:lnTo>
                  <a:pt x="402315"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2" name="Google Shape;2182;p46"/>
          <p:cNvSpPr/>
          <p:nvPr/>
        </p:nvSpPr>
        <p:spPr>
          <a:xfrm>
            <a:off x="4361992" y="1992629"/>
            <a:ext cx="405130" cy="0"/>
          </a:xfrm>
          <a:custGeom>
            <a:rect b="b" l="l" r="r" t="t"/>
            <a:pathLst>
              <a:path extrusionOk="0" h="120000" w="405129">
                <a:moveTo>
                  <a:pt x="0" y="0"/>
                </a:moveTo>
                <a:lnTo>
                  <a:pt x="404775"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3" name="Google Shape;2183;p46"/>
          <p:cNvSpPr/>
          <p:nvPr/>
        </p:nvSpPr>
        <p:spPr>
          <a:xfrm>
            <a:off x="4360967" y="1998979"/>
            <a:ext cx="407034" cy="0"/>
          </a:xfrm>
          <a:custGeom>
            <a:rect b="b" l="l" r="r" t="t"/>
            <a:pathLst>
              <a:path extrusionOk="0" h="120000" w="407035">
                <a:moveTo>
                  <a:pt x="0" y="0"/>
                </a:moveTo>
                <a:lnTo>
                  <a:pt x="406825"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4" name="Google Shape;2184;p46"/>
          <p:cNvSpPr/>
          <p:nvPr/>
        </p:nvSpPr>
        <p:spPr>
          <a:xfrm>
            <a:off x="4359737" y="2006600"/>
            <a:ext cx="409575" cy="0"/>
          </a:xfrm>
          <a:custGeom>
            <a:rect b="b" l="l" r="r" t="t"/>
            <a:pathLst>
              <a:path extrusionOk="0" h="120000" w="409575">
                <a:moveTo>
                  <a:pt x="0" y="0"/>
                </a:moveTo>
                <a:lnTo>
                  <a:pt x="409285"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5" name="Google Shape;2185;p46"/>
          <p:cNvSpPr/>
          <p:nvPr/>
        </p:nvSpPr>
        <p:spPr>
          <a:xfrm>
            <a:off x="4358507" y="2014220"/>
            <a:ext cx="412115" cy="0"/>
          </a:xfrm>
          <a:custGeom>
            <a:rect b="b" l="l" r="r" t="t"/>
            <a:pathLst>
              <a:path extrusionOk="0" h="120000" w="412114">
                <a:moveTo>
                  <a:pt x="0" y="0"/>
                </a:moveTo>
                <a:lnTo>
                  <a:pt x="411745"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6" name="Google Shape;2186;p46"/>
          <p:cNvSpPr/>
          <p:nvPr/>
        </p:nvSpPr>
        <p:spPr>
          <a:xfrm>
            <a:off x="4357482" y="2020570"/>
            <a:ext cx="414020" cy="0"/>
          </a:xfrm>
          <a:custGeom>
            <a:rect b="b" l="l" r="r" t="t"/>
            <a:pathLst>
              <a:path extrusionOk="0" h="120000" w="414020">
                <a:moveTo>
                  <a:pt x="0" y="0"/>
                </a:moveTo>
                <a:lnTo>
                  <a:pt x="413794"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7" name="Google Shape;2187;p46"/>
          <p:cNvSpPr/>
          <p:nvPr/>
        </p:nvSpPr>
        <p:spPr>
          <a:xfrm>
            <a:off x="4356252" y="2028189"/>
            <a:ext cx="416559" cy="0"/>
          </a:xfrm>
          <a:custGeom>
            <a:rect b="b" l="l" r="r" t="t"/>
            <a:pathLst>
              <a:path extrusionOk="0" h="120000" w="416560">
                <a:moveTo>
                  <a:pt x="0" y="0"/>
                </a:moveTo>
                <a:lnTo>
                  <a:pt x="416254"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8" name="Google Shape;2188;p46"/>
          <p:cNvSpPr/>
          <p:nvPr/>
        </p:nvSpPr>
        <p:spPr>
          <a:xfrm>
            <a:off x="4355022" y="2035810"/>
            <a:ext cx="419100" cy="0"/>
          </a:xfrm>
          <a:custGeom>
            <a:rect b="b" l="l" r="r" t="t"/>
            <a:pathLst>
              <a:path extrusionOk="0" h="120000" w="419100">
                <a:moveTo>
                  <a:pt x="0" y="0"/>
                </a:moveTo>
                <a:lnTo>
                  <a:pt x="418714"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9" name="Google Shape;2189;p46"/>
          <p:cNvSpPr/>
          <p:nvPr/>
        </p:nvSpPr>
        <p:spPr>
          <a:xfrm>
            <a:off x="4353997" y="2042160"/>
            <a:ext cx="421005" cy="0"/>
          </a:xfrm>
          <a:custGeom>
            <a:rect b="b" l="l" r="r" t="t"/>
            <a:pathLst>
              <a:path extrusionOk="0" h="120000" w="421004">
                <a:moveTo>
                  <a:pt x="0" y="0"/>
                </a:moveTo>
                <a:lnTo>
                  <a:pt x="420764"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0" name="Google Shape;2190;p46"/>
          <p:cNvSpPr/>
          <p:nvPr/>
        </p:nvSpPr>
        <p:spPr>
          <a:xfrm>
            <a:off x="4352767" y="2049779"/>
            <a:ext cx="423545" cy="0"/>
          </a:xfrm>
          <a:custGeom>
            <a:rect b="b" l="l" r="r" t="t"/>
            <a:pathLst>
              <a:path extrusionOk="0" h="120000" w="423545">
                <a:moveTo>
                  <a:pt x="0" y="0"/>
                </a:moveTo>
                <a:lnTo>
                  <a:pt x="423224"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1" name="Google Shape;2191;p46"/>
          <p:cNvSpPr/>
          <p:nvPr/>
        </p:nvSpPr>
        <p:spPr>
          <a:xfrm>
            <a:off x="4351537" y="2057400"/>
            <a:ext cx="426084" cy="0"/>
          </a:xfrm>
          <a:custGeom>
            <a:rect b="b" l="l" r="r" t="t"/>
            <a:pathLst>
              <a:path extrusionOk="0" h="120000" w="426085">
                <a:moveTo>
                  <a:pt x="0" y="0"/>
                </a:moveTo>
                <a:lnTo>
                  <a:pt x="425684"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2" name="Google Shape;2192;p46"/>
          <p:cNvSpPr/>
          <p:nvPr/>
        </p:nvSpPr>
        <p:spPr>
          <a:xfrm>
            <a:off x="4350308" y="2064385"/>
            <a:ext cx="428625" cy="0"/>
          </a:xfrm>
          <a:custGeom>
            <a:rect b="b" l="l" r="r" t="t"/>
            <a:pathLst>
              <a:path extrusionOk="0" h="120000" w="428625">
                <a:moveTo>
                  <a:pt x="0" y="0"/>
                </a:moveTo>
                <a:lnTo>
                  <a:pt x="428144"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3" name="Google Shape;2193;p46"/>
          <p:cNvSpPr/>
          <p:nvPr/>
        </p:nvSpPr>
        <p:spPr>
          <a:xfrm>
            <a:off x="4349282" y="2071370"/>
            <a:ext cx="430530" cy="0"/>
          </a:xfrm>
          <a:custGeom>
            <a:rect b="b" l="l" r="r" t="t"/>
            <a:pathLst>
              <a:path extrusionOk="0" h="120000" w="430529">
                <a:moveTo>
                  <a:pt x="0" y="0"/>
                </a:moveTo>
                <a:lnTo>
                  <a:pt x="430194"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4" name="Google Shape;2194;p46"/>
          <p:cNvSpPr/>
          <p:nvPr/>
        </p:nvSpPr>
        <p:spPr>
          <a:xfrm>
            <a:off x="4348053" y="2078989"/>
            <a:ext cx="433070" cy="0"/>
          </a:xfrm>
          <a:custGeom>
            <a:rect b="b" l="l" r="r" t="t"/>
            <a:pathLst>
              <a:path extrusionOk="0" h="120000" w="433070">
                <a:moveTo>
                  <a:pt x="0" y="0"/>
                </a:moveTo>
                <a:lnTo>
                  <a:pt x="432653"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5" name="Google Shape;2195;p46"/>
          <p:cNvSpPr/>
          <p:nvPr/>
        </p:nvSpPr>
        <p:spPr>
          <a:xfrm>
            <a:off x="4346823" y="2086610"/>
            <a:ext cx="435609" cy="0"/>
          </a:xfrm>
          <a:custGeom>
            <a:rect b="b" l="l" r="r" t="t"/>
            <a:pathLst>
              <a:path extrusionOk="0" h="120000" w="435610">
                <a:moveTo>
                  <a:pt x="0" y="0"/>
                </a:moveTo>
                <a:lnTo>
                  <a:pt x="435113"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6" name="Google Shape;2196;p46"/>
          <p:cNvSpPr/>
          <p:nvPr/>
        </p:nvSpPr>
        <p:spPr>
          <a:xfrm>
            <a:off x="4345798" y="2092960"/>
            <a:ext cx="437515" cy="0"/>
          </a:xfrm>
          <a:custGeom>
            <a:rect b="b" l="l" r="r" t="t"/>
            <a:pathLst>
              <a:path extrusionOk="0" h="120000" w="437514">
                <a:moveTo>
                  <a:pt x="0" y="0"/>
                </a:moveTo>
                <a:lnTo>
                  <a:pt x="437163"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7" name="Google Shape;2197;p46"/>
          <p:cNvSpPr/>
          <p:nvPr/>
        </p:nvSpPr>
        <p:spPr>
          <a:xfrm>
            <a:off x="4344568" y="2100579"/>
            <a:ext cx="440055" cy="0"/>
          </a:xfrm>
          <a:custGeom>
            <a:rect b="b" l="l" r="r" t="t"/>
            <a:pathLst>
              <a:path extrusionOk="0" h="120000" w="440054">
                <a:moveTo>
                  <a:pt x="0" y="0"/>
                </a:moveTo>
                <a:lnTo>
                  <a:pt x="439623"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8" name="Google Shape;2198;p46"/>
          <p:cNvSpPr/>
          <p:nvPr/>
        </p:nvSpPr>
        <p:spPr>
          <a:xfrm>
            <a:off x="4343338" y="2108200"/>
            <a:ext cx="442595" cy="0"/>
          </a:xfrm>
          <a:custGeom>
            <a:rect b="b" l="l" r="r" t="t"/>
            <a:pathLst>
              <a:path extrusionOk="0" h="120000" w="442595">
                <a:moveTo>
                  <a:pt x="0" y="0"/>
                </a:moveTo>
                <a:lnTo>
                  <a:pt x="442083"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9" name="Google Shape;2199;p46"/>
          <p:cNvSpPr/>
          <p:nvPr/>
        </p:nvSpPr>
        <p:spPr>
          <a:xfrm>
            <a:off x="4342313" y="2114550"/>
            <a:ext cx="444500" cy="0"/>
          </a:xfrm>
          <a:custGeom>
            <a:rect b="b" l="l" r="r" t="t"/>
            <a:pathLst>
              <a:path extrusionOk="0" h="120000" w="444500">
                <a:moveTo>
                  <a:pt x="0" y="0"/>
                </a:moveTo>
                <a:lnTo>
                  <a:pt x="444133"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0" name="Google Shape;2200;p46"/>
          <p:cNvSpPr/>
          <p:nvPr/>
        </p:nvSpPr>
        <p:spPr>
          <a:xfrm>
            <a:off x="4341493" y="2123439"/>
            <a:ext cx="155575" cy="0"/>
          </a:xfrm>
          <a:custGeom>
            <a:rect b="b" l="l" r="r" t="t"/>
            <a:pathLst>
              <a:path extrusionOk="0" h="120000" w="155575">
                <a:moveTo>
                  <a:pt x="0" y="0"/>
                </a:moveTo>
                <a:lnTo>
                  <a:pt x="155261"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1" name="Google Shape;2201;p46"/>
          <p:cNvSpPr/>
          <p:nvPr/>
        </p:nvSpPr>
        <p:spPr>
          <a:xfrm>
            <a:off x="4342108" y="2119629"/>
            <a:ext cx="445134" cy="0"/>
          </a:xfrm>
          <a:custGeom>
            <a:rect b="b" l="l" r="r" t="t"/>
            <a:pathLst>
              <a:path extrusionOk="0" h="120000" w="445135">
                <a:moveTo>
                  <a:pt x="0" y="0"/>
                </a:moveTo>
                <a:lnTo>
                  <a:pt x="444543"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2" name="Google Shape;2202;p46"/>
          <p:cNvSpPr/>
          <p:nvPr/>
        </p:nvSpPr>
        <p:spPr>
          <a:xfrm>
            <a:off x="4627879" y="2123439"/>
            <a:ext cx="160020" cy="0"/>
          </a:xfrm>
          <a:custGeom>
            <a:rect b="b" l="l" r="r" t="t"/>
            <a:pathLst>
              <a:path extrusionOk="0" h="120000" w="160020">
                <a:moveTo>
                  <a:pt x="0" y="0"/>
                </a:moveTo>
                <a:lnTo>
                  <a:pt x="159796"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3" name="Google Shape;2203;p46"/>
          <p:cNvSpPr/>
          <p:nvPr/>
        </p:nvSpPr>
        <p:spPr>
          <a:xfrm>
            <a:off x="4339853" y="2129789"/>
            <a:ext cx="156845" cy="0"/>
          </a:xfrm>
          <a:custGeom>
            <a:rect b="b" l="l" r="r" t="t"/>
            <a:pathLst>
              <a:path extrusionOk="0" h="120000" w="156845">
                <a:moveTo>
                  <a:pt x="0" y="0"/>
                </a:moveTo>
                <a:lnTo>
                  <a:pt x="156586"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4" name="Google Shape;2204;p46"/>
          <p:cNvSpPr/>
          <p:nvPr/>
        </p:nvSpPr>
        <p:spPr>
          <a:xfrm>
            <a:off x="4628549" y="2129789"/>
            <a:ext cx="160655" cy="0"/>
          </a:xfrm>
          <a:custGeom>
            <a:rect b="b" l="l" r="r" t="t"/>
            <a:pathLst>
              <a:path extrusionOk="0" h="120000" w="160654">
                <a:moveTo>
                  <a:pt x="0" y="0"/>
                </a:moveTo>
                <a:lnTo>
                  <a:pt x="160356"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5" name="Google Shape;2205;p46"/>
          <p:cNvSpPr/>
          <p:nvPr/>
        </p:nvSpPr>
        <p:spPr>
          <a:xfrm>
            <a:off x="4338828" y="2136139"/>
            <a:ext cx="156845" cy="0"/>
          </a:xfrm>
          <a:custGeom>
            <a:rect b="b" l="l" r="r" t="t"/>
            <a:pathLst>
              <a:path extrusionOk="0" h="120000" w="156845">
                <a:moveTo>
                  <a:pt x="0" y="0"/>
                </a:moveTo>
                <a:lnTo>
                  <a:pt x="156823"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6" name="Google Shape;2206;p46"/>
          <p:cNvSpPr/>
          <p:nvPr/>
        </p:nvSpPr>
        <p:spPr>
          <a:xfrm>
            <a:off x="4629386" y="2136139"/>
            <a:ext cx="160655" cy="0"/>
          </a:xfrm>
          <a:custGeom>
            <a:rect b="b" l="l" r="r" t="t"/>
            <a:pathLst>
              <a:path extrusionOk="0" h="120000" w="160654">
                <a:moveTo>
                  <a:pt x="0" y="0"/>
                </a:moveTo>
                <a:lnTo>
                  <a:pt x="160545"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7" name="Google Shape;2207;p46"/>
          <p:cNvSpPr/>
          <p:nvPr/>
        </p:nvSpPr>
        <p:spPr>
          <a:xfrm>
            <a:off x="4337598" y="2143760"/>
            <a:ext cx="157480" cy="0"/>
          </a:xfrm>
          <a:custGeom>
            <a:rect b="b" l="l" r="r" t="t"/>
            <a:pathLst>
              <a:path extrusionOk="0" h="120000" w="157479">
                <a:moveTo>
                  <a:pt x="0" y="0"/>
                </a:moveTo>
                <a:lnTo>
                  <a:pt x="157108"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8" name="Google Shape;2208;p46"/>
          <p:cNvSpPr/>
          <p:nvPr/>
        </p:nvSpPr>
        <p:spPr>
          <a:xfrm>
            <a:off x="4630390" y="2143760"/>
            <a:ext cx="161290" cy="0"/>
          </a:xfrm>
          <a:custGeom>
            <a:rect b="b" l="l" r="r" t="t"/>
            <a:pathLst>
              <a:path extrusionOk="0" h="120000" w="161289">
                <a:moveTo>
                  <a:pt x="0" y="0"/>
                </a:moveTo>
                <a:lnTo>
                  <a:pt x="16077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9" name="Google Shape;2209;p46"/>
          <p:cNvSpPr/>
          <p:nvPr/>
        </p:nvSpPr>
        <p:spPr>
          <a:xfrm>
            <a:off x="4336368" y="2151379"/>
            <a:ext cx="157480" cy="0"/>
          </a:xfrm>
          <a:custGeom>
            <a:rect b="b" l="l" r="r" t="t"/>
            <a:pathLst>
              <a:path extrusionOk="0" h="120000" w="157479">
                <a:moveTo>
                  <a:pt x="0" y="0"/>
                </a:moveTo>
                <a:lnTo>
                  <a:pt x="157393"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0" name="Google Shape;2210;p46"/>
          <p:cNvSpPr/>
          <p:nvPr/>
        </p:nvSpPr>
        <p:spPr>
          <a:xfrm>
            <a:off x="4631394" y="2151379"/>
            <a:ext cx="161290" cy="0"/>
          </a:xfrm>
          <a:custGeom>
            <a:rect b="b" l="l" r="r" t="t"/>
            <a:pathLst>
              <a:path extrusionOk="0" h="120000" w="161289">
                <a:moveTo>
                  <a:pt x="0" y="0"/>
                </a:moveTo>
                <a:lnTo>
                  <a:pt x="160996"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1" name="Google Shape;2211;p46"/>
          <p:cNvSpPr/>
          <p:nvPr/>
        </p:nvSpPr>
        <p:spPr>
          <a:xfrm>
            <a:off x="4335343" y="2157729"/>
            <a:ext cx="158115" cy="0"/>
          </a:xfrm>
          <a:custGeom>
            <a:rect b="b" l="l" r="r" t="t"/>
            <a:pathLst>
              <a:path extrusionOk="0" h="120000" w="158114">
                <a:moveTo>
                  <a:pt x="0" y="0"/>
                </a:moveTo>
                <a:lnTo>
                  <a:pt x="157630"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2" name="Google Shape;2212;p46"/>
          <p:cNvSpPr/>
          <p:nvPr/>
        </p:nvSpPr>
        <p:spPr>
          <a:xfrm>
            <a:off x="4632231" y="2157729"/>
            <a:ext cx="161290" cy="0"/>
          </a:xfrm>
          <a:custGeom>
            <a:rect b="b" l="l" r="r" t="t"/>
            <a:pathLst>
              <a:path extrusionOk="0" h="120000" w="161289">
                <a:moveTo>
                  <a:pt x="0" y="0"/>
                </a:moveTo>
                <a:lnTo>
                  <a:pt x="16118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3" name="Google Shape;2213;p46"/>
          <p:cNvSpPr/>
          <p:nvPr/>
        </p:nvSpPr>
        <p:spPr>
          <a:xfrm>
            <a:off x="4334113" y="2165350"/>
            <a:ext cx="158115" cy="0"/>
          </a:xfrm>
          <a:custGeom>
            <a:rect b="b" l="l" r="r" t="t"/>
            <a:pathLst>
              <a:path extrusionOk="0" h="120000" w="158114">
                <a:moveTo>
                  <a:pt x="0" y="0"/>
                </a:moveTo>
                <a:lnTo>
                  <a:pt x="157915"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4" name="Google Shape;2214;p46"/>
          <p:cNvSpPr/>
          <p:nvPr/>
        </p:nvSpPr>
        <p:spPr>
          <a:xfrm>
            <a:off x="4633235" y="2165350"/>
            <a:ext cx="161925" cy="0"/>
          </a:xfrm>
          <a:custGeom>
            <a:rect b="b" l="l" r="r" t="t"/>
            <a:pathLst>
              <a:path extrusionOk="0" h="120000" w="161925">
                <a:moveTo>
                  <a:pt x="0" y="0"/>
                </a:moveTo>
                <a:lnTo>
                  <a:pt x="161410"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5" name="Google Shape;2215;p46"/>
          <p:cNvSpPr/>
          <p:nvPr/>
        </p:nvSpPr>
        <p:spPr>
          <a:xfrm>
            <a:off x="4332883" y="2172970"/>
            <a:ext cx="158750" cy="0"/>
          </a:xfrm>
          <a:custGeom>
            <a:rect b="b" l="l" r="r" t="t"/>
            <a:pathLst>
              <a:path extrusionOk="0" h="120000" w="158750">
                <a:moveTo>
                  <a:pt x="0" y="0"/>
                </a:moveTo>
                <a:lnTo>
                  <a:pt x="15820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6" name="Google Shape;2216;p46"/>
          <p:cNvSpPr/>
          <p:nvPr/>
        </p:nvSpPr>
        <p:spPr>
          <a:xfrm>
            <a:off x="4634239" y="2172970"/>
            <a:ext cx="161925" cy="0"/>
          </a:xfrm>
          <a:custGeom>
            <a:rect b="b" l="l" r="r" t="t"/>
            <a:pathLst>
              <a:path extrusionOk="0" h="120000" w="161925">
                <a:moveTo>
                  <a:pt x="0" y="0"/>
                </a:moveTo>
                <a:lnTo>
                  <a:pt x="161636"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7" name="Google Shape;2217;p46"/>
          <p:cNvSpPr/>
          <p:nvPr/>
        </p:nvSpPr>
        <p:spPr>
          <a:xfrm>
            <a:off x="4331654" y="2175510"/>
            <a:ext cx="465455" cy="8890"/>
          </a:xfrm>
          <a:custGeom>
            <a:rect b="b" l="l" r="r" t="t"/>
            <a:pathLst>
              <a:path extrusionOk="0" h="8889" w="465454">
                <a:moveTo>
                  <a:pt x="158642" y="0"/>
                </a:moveTo>
                <a:lnTo>
                  <a:pt x="1434" y="0"/>
                </a:lnTo>
                <a:lnTo>
                  <a:pt x="0" y="8889"/>
                </a:lnTo>
                <a:lnTo>
                  <a:pt x="157539" y="8889"/>
                </a:lnTo>
                <a:lnTo>
                  <a:pt x="158642" y="0"/>
                </a:lnTo>
                <a:close/>
              </a:path>
              <a:path extrusionOk="0" h="8889" w="465454">
                <a:moveTo>
                  <a:pt x="464017" y="0"/>
                </a:moveTo>
                <a:lnTo>
                  <a:pt x="303422" y="0"/>
                </a:lnTo>
                <a:lnTo>
                  <a:pt x="304594" y="8889"/>
                </a:lnTo>
                <a:lnTo>
                  <a:pt x="465451" y="8889"/>
                </a:lnTo>
                <a:lnTo>
                  <a:pt x="464017"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8" name="Google Shape;2218;p46"/>
          <p:cNvSpPr/>
          <p:nvPr/>
        </p:nvSpPr>
        <p:spPr>
          <a:xfrm>
            <a:off x="4330629" y="2186939"/>
            <a:ext cx="158750" cy="0"/>
          </a:xfrm>
          <a:custGeom>
            <a:rect b="b" l="l" r="r" t="t"/>
            <a:pathLst>
              <a:path extrusionOk="0" h="120000" w="158750">
                <a:moveTo>
                  <a:pt x="0" y="0"/>
                </a:moveTo>
                <a:lnTo>
                  <a:pt x="158722"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9" name="Google Shape;2219;p46"/>
          <p:cNvSpPr/>
          <p:nvPr/>
        </p:nvSpPr>
        <p:spPr>
          <a:xfrm>
            <a:off x="4636080" y="2186939"/>
            <a:ext cx="162560" cy="0"/>
          </a:xfrm>
          <a:custGeom>
            <a:rect b="b" l="l" r="r" t="t"/>
            <a:pathLst>
              <a:path extrusionOk="0" h="120000" w="162560">
                <a:moveTo>
                  <a:pt x="0" y="0"/>
                </a:moveTo>
                <a:lnTo>
                  <a:pt x="162050"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0" name="Google Shape;2220;p46"/>
          <p:cNvSpPr/>
          <p:nvPr/>
        </p:nvSpPr>
        <p:spPr>
          <a:xfrm>
            <a:off x="4329399" y="2194560"/>
            <a:ext cx="159385" cy="0"/>
          </a:xfrm>
          <a:custGeom>
            <a:rect b="b" l="l" r="r" t="t"/>
            <a:pathLst>
              <a:path extrusionOk="0" h="120000" w="159385">
                <a:moveTo>
                  <a:pt x="0" y="0"/>
                </a:moveTo>
                <a:lnTo>
                  <a:pt x="159007"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1" name="Google Shape;2221;p46"/>
          <p:cNvSpPr/>
          <p:nvPr/>
        </p:nvSpPr>
        <p:spPr>
          <a:xfrm>
            <a:off x="4637085" y="2194560"/>
            <a:ext cx="162560" cy="0"/>
          </a:xfrm>
          <a:custGeom>
            <a:rect b="b" l="l" r="r" t="t"/>
            <a:pathLst>
              <a:path extrusionOk="0" h="120000" w="162560">
                <a:moveTo>
                  <a:pt x="0" y="0"/>
                </a:moveTo>
                <a:lnTo>
                  <a:pt x="162275"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2" name="Google Shape;2222;p46"/>
          <p:cNvSpPr/>
          <p:nvPr/>
        </p:nvSpPr>
        <p:spPr>
          <a:xfrm>
            <a:off x="4328169" y="2202179"/>
            <a:ext cx="159385" cy="0"/>
          </a:xfrm>
          <a:custGeom>
            <a:rect b="b" l="l" r="r" t="t"/>
            <a:pathLst>
              <a:path extrusionOk="0" h="120000" w="159385">
                <a:moveTo>
                  <a:pt x="0" y="0"/>
                </a:moveTo>
                <a:lnTo>
                  <a:pt x="159292"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3" name="Google Shape;2223;p46"/>
          <p:cNvSpPr/>
          <p:nvPr/>
        </p:nvSpPr>
        <p:spPr>
          <a:xfrm>
            <a:off x="4638089" y="2202179"/>
            <a:ext cx="162560" cy="0"/>
          </a:xfrm>
          <a:custGeom>
            <a:rect b="b" l="l" r="r" t="t"/>
            <a:pathLst>
              <a:path extrusionOk="0" h="120000" w="162560">
                <a:moveTo>
                  <a:pt x="0" y="0"/>
                </a:moveTo>
                <a:lnTo>
                  <a:pt x="162501"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4" name="Google Shape;2224;p46"/>
          <p:cNvSpPr/>
          <p:nvPr/>
        </p:nvSpPr>
        <p:spPr>
          <a:xfrm>
            <a:off x="4327144" y="2208529"/>
            <a:ext cx="160020" cy="0"/>
          </a:xfrm>
          <a:custGeom>
            <a:rect b="b" l="l" r="r" t="t"/>
            <a:pathLst>
              <a:path extrusionOk="0" h="120000" w="160020">
                <a:moveTo>
                  <a:pt x="0" y="0"/>
                </a:moveTo>
                <a:lnTo>
                  <a:pt x="15952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5" name="Google Shape;2225;p46"/>
          <p:cNvSpPr/>
          <p:nvPr/>
        </p:nvSpPr>
        <p:spPr>
          <a:xfrm>
            <a:off x="4638926" y="2208529"/>
            <a:ext cx="163195" cy="0"/>
          </a:xfrm>
          <a:custGeom>
            <a:rect b="b" l="l" r="r" t="t"/>
            <a:pathLst>
              <a:path extrusionOk="0" h="120000" w="163195">
                <a:moveTo>
                  <a:pt x="0" y="0"/>
                </a:moveTo>
                <a:lnTo>
                  <a:pt x="16268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6" name="Google Shape;2226;p46"/>
          <p:cNvSpPr/>
          <p:nvPr/>
        </p:nvSpPr>
        <p:spPr>
          <a:xfrm>
            <a:off x="4325914" y="2216150"/>
            <a:ext cx="160020" cy="0"/>
          </a:xfrm>
          <a:custGeom>
            <a:rect b="b" l="l" r="r" t="t"/>
            <a:pathLst>
              <a:path extrusionOk="0" h="120000" w="160020">
                <a:moveTo>
                  <a:pt x="0" y="0"/>
                </a:moveTo>
                <a:lnTo>
                  <a:pt x="159814"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7" name="Google Shape;2227;p46"/>
          <p:cNvSpPr/>
          <p:nvPr/>
        </p:nvSpPr>
        <p:spPr>
          <a:xfrm>
            <a:off x="4639930" y="2216150"/>
            <a:ext cx="163195" cy="0"/>
          </a:xfrm>
          <a:custGeom>
            <a:rect b="b" l="l" r="r" t="t"/>
            <a:pathLst>
              <a:path extrusionOk="0" h="120000" w="163195">
                <a:moveTo>
                  <a:pt x="0" y="0"/>
                </a:moveTo>
                <a:lnTo>
                  <a:pt x="162915"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8" name="Google Shape;2228;p46"/>
          <p:cNvSpPr/>
          <p:nvPr/>
        </p:nvSpPr>
        <p:spPr>
          <a:xfrm>
            <a:off x="4324684" y="2223770"/>
            <a:ext cx="160655" cy="0"/>
          </a:xfrm>
          <a:custGeom>
            <a:rect b="b" l="l" r="r" t="t"/>
            <a:pathLst>
              <a:path extrusionOk="0" h="120000" w="160654">
                <a:moveTo>
                  <a:pt x="0" y="0"/>
                </a:moveTo>
                <a:lnTo>
                  <a:pt x="16009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9" name="Google Shape;2229;p46"/>
          <p:cNvSpPr/>
          <p:nvPr/>
        </p:nvSpPr>
        <p:spPr>
          <a:xfrm>
            <a:off x="4640934" y="2223770"/>
            <a:ext cx="163195" cy="0"/>
          </a:xfrm>
          <a:custGeom>
            <a:rect b="b" l="l" r="r" t="t"/>
            <a:pathLst>
              <a:path extrusionOk="0" h="120000" w="163195">
                <a:moveTo>
                  <a:pt x="0" y="0"/>
                </a:moveTo>
                <a:lnTo>
                  <a:pt x="163141"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0" name="Google Shape;2230;p46"/>
          <p:cNvSpPr/>
          <p:nvPr/>
        </p:nvSpPr>
        <p:spPr>
          <a:xfrm>
            <a:off x="4323659" y="2230120"/>
            <a:ext cx="160655" cy="0"/>
          </a:xfrm>
          <a:custGeom>
            <a:rect b="b" l="l" r="r" t="t"/>
            <a:pathLst>
              <a:path extrusionOk="0" h="120000" w="160654">
                <a:moveTo>
                  <a:pt x="0" y="0"/>
                </a:moveTo>
                <a:lnTo>
                  <a:pt x="160336"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1" name="Google Shape;2231;p46"/>
          <p:cNvSpPr/>
          <p:nvPr/>
        </p:nvSpPr>
        <p:spPr>
          <a:xfrm>
            <a:off x="4641771" y="2230120"/>
            <a:ext cx="163830" cy="0"/>
          </a:xfrm>
          <a:custGeom>
            <a:rect b="b" l="l" r="r" t="t"/>
            <a:pathLst>
              <a:path extrusionOk="0" h="120000" w="163829">
                <a:moveTo>
                  <a:pt x="0" y="0"/>
                </a:moveTo>
                <a:lnTo>
                  <a:pt x="16332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2" name="Google Shape;2232;p46"/>
          <p:cNvSpPr/>
          <p:nvPr/>
        </p:nvSpPr>
        <p:spPr>
          <a:xfrm>
            <a:off x="4322429" y="2237739"/>
            <a:ext cx="160655" cy="0"/>
          </a:xfrm>
          <a:custGeom>
            <a:rect b="b" l="l" r="r" t="t"/>
            <a:pathLst>
              <a:path extrusionOk="0" h="120000" w="160654">
                <a:moveTo>
                  <a:pt x="0" y="0"/>
                </a:moveTo>
                <a:lnTo>
                  <a:pt x="160621"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3" name="Google Shape;2233;p46"/>
          <p:cNvSpPr/>
          <p:nvPr/>
        </p:nvSpPr>
        <p:spPr>
          <a:xfrm>
            <a:off x="4642775" y="2237739"/>
            <a:ext cx="163830" cy="0"/>
          </a:xfrm>
          <a:custGeom>
            <a:rect b="b" l="l" r="r" t="t"/>
            <a:pathLst>
              <a:path extrusionOk="0" h="120000" w="163829">
                <a:moveTo>
                  <a:pt x="0" y="0"/>
                </a:moveTo>
                <a:lnTo>
                  <a:pt x="163554"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4" name="Google Shape;2234;p46"/>
          <p:cNvSpPr/>
          <p:nvPr/>
        </p:nvSpPr>
        <p:spPr>
          <a:xfrm>
            <a:off x="4321199" y="2245360"/>
            <a:ext cx="161290" cy="0"/>
          </a:xfrm>
          <a:custGeom>
            <a:rect b="b" l="l" r="r" t="t"/>
            <a:pathLst>
              <a:path extrusionOk="0" h="120000" w="161289">
                <a:moveTo>
                  <a:pt x="0" y="0"/>
                </a:moveTo>
                <a:lnTo>
                  <a:pt x="160905"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5" name="Google Shape;2235;p46"/>
          <p:cNvSpPr/>
          <p:nvPr/>
        </p:nvSpPr>
        <p:spPr>
          <a:xfrm>
            <a:off x="4643779" y="2245360"/>
            <a:ext cx="163830" cy="0"/>
          </a:xfrm>
          <a:custGeom>
            <a:rect b="b" l="l" r="r" t="t"/>
            <a:pathLst>
              <a:path extrusionOk="0" h="120000" w="163829">
                <a:moveTo>
                  <a:pt x="0" y="0"/>
                </a:moveTo>
                <a:lnTo>
                  <a:pt x="163780"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6" name="Google Shape;2236;p46"/>
          <p:cNvSpPr/>
          <p:nvPr/>
        </p:nvSpPr>
        <p:spPr>
          <a:xfrm>
            <a:off x="4320174" y="2251710"/>
            <a:ext cx="161290" cy="0"/>
          </a:xfrm>
          <a:custGeom>
            <a:rect b="b" l="l" r="r" t="t"/>
            <a:pathLst>
              <a:path extrusionOk="0" h="120000" w="161289">
                <a:moveTo>
                  <a:pt x="0" y="0"/>
                </a:moveTo>
                <a:lnTo>
                  <a:pt x="161143"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7" name="Google Shape;2237;p46"/>
          <p:cNvSpPr/>
          <p:nvPr/>
        </p:nvSpPr>
        <p:spPr>
          <a:xfrm>
            <a:off x="4644616" y="2251710"/>
            <a:ext cx="164465" cy="0"/>
          </a:xfrm>
          <a:custGeom>
            <a:rect b="b" l="l" r="r" t="t"/>
            <a:pathLst>
              <a:path extrusionOk="0" h="120000" w="164464">
                <a:moveTo>
                  <a:pt x="0" y="0"/>
                </a:moveTo>
                <a:lnTo>
                  <a:pt x="163968"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8" name="Google Shape;2238;p46"/>
          <p:cNvSpPr/>
          <p:nvPr/>
        </p:nvSpPr>
        <p:spPr>
          <a:xfrm>
            <a:off x="4318944" y="2259329"/>
            <a:ext cx="161925" cy="0"/>
          </a:xfrm>
          <a:custGeom>
            <a:rect b="b" l="l" r="r" t="t"/>
            <a:pathLst>
              <a:path extrusionOk="0" h="120000" w="161925">
                <a:moveTo>
                  <a:pt x="0" y="0"/>
                </a:moveTo>
                <a:lnTo>
                  <a:pt x="161428"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9" name="Google Shape;2239;p46"/>
          <p:cNvSpPr/>
          <p:nvPr/>
        </p:nvSpPr>
        <p:spPr>
          <a:xfrm>
            <a:off x="4645620" y="2259329"/>
            <a:ext cx="164465" cy="0"/>
          </a:xfrm>
          <a:custGeom>
            <a:rect b="b" l="l" r="r" t="t"/>
            <a:pathLst>
              <a:path extrusionOk="0" h="120000" w="164464">
                <a:moveTo>
                  <a:pt x="0" y="0"/>
                </a:moveTo>
                <a:lnTo>
                  <a:pt x="164194"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0" name="Google Shape;2240;p46"/>
          <p:cNvSpPr/>
          <p:nvPr/>
        </p:nvSpPr>
        <p:spPr>
          <a:xfrm>
            <a:off x="4317714" y="2266950"/>
            <a:ext cx="161925" cy="0"/>
          </a:xfrm>
          <a:custGeom>
            <a:rect b="b" l="l" r="r" t="t"/>
            <a:pathLst>
              <a:path extrusionOk="0" h="120000" w="161925">
                <a:moveTo>
                  <a:pt x="0" y="0"/>
                </a:moveTo>
                <a:lnTo>
                  <a:pt x="161712"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1" name="Google Shape;2241;p46"/>
          <p:cNvSpPr/>
          <p:nvPr/>
        </p:nvSpPr>
        <p:spPr>
          <a:xfrm>
            <a:off x="4646624" y="2266950"/>
            <a:ext cx="164465" cy="0"/>
          </a:xfrm>
          <a:custGeom>
            <a:rect b="b" l="l" r="r" t="t"/>
            <a:pathLst>
              <a:path extrusionOk="0" h="120000" w="164464">
                <a:moveTo>
                  <a:pt x="0" y="0"/>
                </a:moveTo>
                <a:lnTo>
                  <a:pt x="164420"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2" name="Google Shape;2242;p46"/>
          <p:cNvSpPr/>
          <p:nvPr/>
        </p:nvSpPr>
        <p:spPr>
          <a:xfrm>
            <a:off x="4316690" y="2273300"/>
            <a:ext cx="162560" cy="0"/>
          </a:xfrm>
          <a:custGeom>
            <a:rect b="b" l="l" r="r" t="t"/>
            <a:pathLst>
              <a:path extrusionOk="0" h="120000" w="162560">
                <a:moveTo>
                  <a:pt x="0" y="0"/>
                </a:moveTo>
                <a:lnTo>
                  <a:pt x="161950"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3" name="Google Shape;2243;p46"/>
          <p:cNvSpPr/>
          <p:nvPr/>
        </p:nvSpPr>
        <p:spPr>
          <a:xfrm>
            <a:off x="4647461" y="2273300"/>
            <a:ext cx="165100" cy="0"/>
          </a:xfrm>
          <a:custGeom>
            <a:rect b="b" l="l" r="r" t="t"/>
            <a:pathLst>
              <a:path extrusionOk="0" h="120000" w="165100">
                <a:moveTo>
                  <a:pt x="0" y="0"/>
                </a:moveTo>
                <a:lnTo>
                  <a:pt x="164608"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4" name="Google Shape;2244;p46"/>
          <p:cNvSpPr/>
          <p:nvPr/>
        </p:nvSpPr>
        <p:spPr>
          <a:xfrm>
            <a:off x="4315459" y="2280920"/>
            <a:ext cx="162560" cy="0"/>
          </a:xfrm>
          <a:custGeom>
            <a:rect b="b" l="l" r="r" t="t"/>
            <a:pathLst>
              <a:path extrusionOk="0" h="120000" w="162560">
                <a:moveTo>
                  <a:pt x="0" y="0"/>
                </a:moveTo>
                <a:lnTo>
                  <a:pt x="162235"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5" name="Google Shape;2245;p46"/>
          <p:cNvSpPr/>
          <p:nvPr/>
        </p:nvSpPr>
        <p:spPr>
          <a:xfrm>
            <a:off x="4648465" y="2280920"/>
            <a:ext cx="165100" cy="0"/>
          </a:xfrm>
          <a:custGeom>
            <a:rect b="b" l="l" r="r" t="t"/>
            <a:pathLst>
              <a:path extrusionOk="0" h="120000" w="165100">
                <a:moveTo>
                  <a:pt x="0" y="0"/>
                </a:moveTo>
                <a:lnTo>
                  <a:pt x="164834"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6" name="Google Shape;2246;p46"/>
          <p:cNvSpPr/>
          <p:nvPr/>
        </p:nvSpPr>
        <p:spPr>
          <a:xfrm>
            <a:off x="4315459" y="2284729"/>
            <a:ext cx="161290" cy="0"/>
          </a:xfrm>
          <a:custGeom>
            <a:rect b="b" l="l" r="r" t="t"/>
            <a:pathLst>
              <a:path extrusionOk="0" h="120000" w="161289">
                <a:moveTo>
                  <a:pt x="0" y="0"/>
                </a:moveTo>
                <a:lnTo>
                  <a:pt x="16128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7" name="Google Shape;2247;p46"/>
          <p:cNvSpPr/>
          <p:nvPr/>
        </p:nvSpPr>
        <p:spPr>
          <a:xfrm>
            <a:off x="4649470" y="2284729"/>
            <a:ext cx="163830" cy="0"/>
          </a:xfrm>
          <a:custGeom>
            <a:rect b="b" l="l" r="r" t="t"/>
            <a:pathLst>
              <a:path extrusionOk="0" h="120000" w="163829">
                <a:moveTo>
                  <a:pt x="0" y="0"/>
                </a:moveTo>
                <a:lnTo>
                  <a:pt x="16382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8" name="Google Shape;2248;p46"/>
          <p:cNvSpPr/>
          <p:nvPr/>
        </p:nvSpPr>
        <p:spPr>
          <a:xfrm>
            <a:off x="4315459" y="1238250"/>
            <a:ext cx="499109" cy="1045210"/>
          </a:xfrm>
          <a:custGeom>
            <a:rect b="b" l="l" r="r" t="t"/>
            <a:pathLst>
              <a:path extrusionOk="0" h="1045210" w="499110">
                <a:moveTo>
                  <a:pt x="313689" y="882650"/>
                </a:moveTo>
                <a:lnTo>
                  <a:pt x="182879" y="882650"/>
                </a:lnTo>
                <a:lnTo>
                  <a:pt x="161289" y="1045210"/>
                </a:lnTo>
                <a:lnTo>
                  <a:pt x="0" y="1045210"/>
                </a:lnTo>
                <a:lnTo>
                  <a:pt x="168910" y="0"/>
                </a:lnTo>
                <a:lnTo>
                  <a:pt x="330200" y="0"/>
                </a:lnTo>
                <a:lnTo>
                  <a:pt x="499110" y="1045210"/>
                </a:lnTo>
                <a:lnTo>
                  <a:pt x="335279" y="1045210"/>
                </a:lnTo>
                <a:lnTo>
                  <a:pt x="313689" y="88265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9" name="Google Shape;2249;p46"/>
          <p:cNvSpPr/>
          <p:nvPr/>
        </p:nvSpPr>
        <p:spPr>
          <a:xfrm>
            <a:off x="4533900" y="1620519"/>
            <a:ext cx="59690" cy="228600"/>
          </a:xfrm>
          <a:custGeom>
            <a:rect b="b" l="l" r="r" t="t"/>
            <a:pathLst>
              <a:path extrusionOk="0" h="228600" w="59689">
                <a:moveTo>
                  <a:pt x="59689" y="228600"/>
                </a:moveTo>
                <a:lnTo>
                  <a:pt x="29210" y="0"/>
                </a:lnTo>
                <a:lnTo>
                  <a:pt x="0" y="228600"/>
                </a:lnTo>
                <a:lnTo>
                  <a:pt x="59689" y="22860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0" name="Google Shape;2250;p46"/>
          <p:cNvSpPr/>
          <p:nvPr/>
        </p:nvSpPr>
        <p:spPr>
          <a:xfrm>
            <a:off x="4977765" y="1497330"/>
            <a:ext cx="95885" cy="0"/>
          </a:xfrm>
          <a:custGeom>
            <a:rect b="b" l="l" r="r" t="t"/>
            <a:pathLst>
              <a:path extrusionOk="0" h="120000" w="95885">
                <a:moveTo>
                  <a:pt x="0" y="0"/>
                </a:moveTo>
                <a:lnTo>
                  <a:pt x="95885"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1" name="Google Shape;2251;p46"/>
          <p:cNvSpPr/>
          <p:nvPr/>
        </p:nvSpPr>
        <p:spPr>
          <a:xfrm>
            <a:off x="4956809" y="1503680"/>
            <a:ext cx="133350" cy="0"/>
          </a:xfrm>
          <a:custGeom>
            <a:rect b="b" l="l" r="r" t="t"/>
            <a:pathLst>
              <a:path extrusionOk="0" h="120000" w="133350">
                <a:moveTo>
                  <a:pt x="0" y="0"/>
                </a:moveTo>
                <a:lnTo>
                  <a:pt x="13335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2" name="Google Shape;2252;p46"/>
          <p:cNvSpPr/>
          <p:nvPr/>
        </p:nvSpPr>
        <p:spPr>
          <a:xfrm>
            <a:off x="4943855" y="1511300"/>
            <a:ext cx="161290" cy="0"/>
          </a:xfrm>
          <a:custGeom>
            <a:rect b="b" l="l" r="r" t="t"/>
            <a:pathLst>
              <a:path extrusionOk="0" h="120000" w="161289">
                <a:moveTo>
                  <a:pt x="0" y="0"/>
                </a:moveTo>
                <a:lnTo>
                  <a:pt x="160909"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3" name="Google Shape;2253;p46"/>
          <p:cNvSpPr/>
          <p:nvPr/>
        </p:nvSpPr>
        <p:spPr>
          <a:xfrm>
            <a:off x="4934458" y="1518285"/>
            <a:ext cx="177800" cy="0"/>
          </a:xfrm>
          <a:custGeom>
            <a:rect b="b" l="l" r="r" t="t"/>
            <a:pathLst>
              <a:path extrusionOk="0" h="120000" w="177800">
                <a:moveTo>
                  <a:pt x="0" y="0"/>
                </a:moveTo>
                <a:lnTo>
                  <a:pt x="177292"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4" name="Google Shape;2254;p46"/>
          <p:cNvSpPr/>
          <p:nvPr/>
        </p:nvSpPr>
        <p:spPr>
          <a:xfrm>
            <a:off x="4926329" y="1525269"/>
            <a:ext cx="194310" cy="0"/>
          </a:xfrm>
          <a:custGeom>
            <a:rect b="b" l="l" r="r" t="t"/>
            <a:pathLst>
              <a:path extrusionOk="0" h="120000" w="194310">
                <a:moveTo>
                  <a:pt x="0" y="0"/>
                </a:moveTo>
                <a:lnTo>
                  <a:pt x="19430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5" name="Google Shape;2255;p46"/>
          <p:cNvSpPr/>
          <p:nvPr/>
        </p:nvSpPr>
        <p:spPr>
          <a:xfrm>
            <a:off x="4917440" y="1532889"/>
            <a:ext cx="210820" cy="0"/>
          </a:xfrm>
          <a:custGeom>
            <a:rect b="b" l="l" r="r" t="t"/>
            <a:pathLst>
              <a:path extrusionOk="0" h="120000" w="210820">
                <a:moveTo>
                  <a:pt x="0" y="0"/>
                </a:moveTo>
                <a:lnTo>
                  <a:pt x="210608"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6" name="Google Shape;2256;p46"/>
          <p:cNvSpPr/>
          <p:nvPr/>
        </p:nvSpPr>
        <p:spPr>
          <a:xfrm>
            <a:off x="4913206" y="1539875"/>
            <a:ext cx="220345" cy="0"/>
          </a:xfrm>
          <a:custGeom>
            <a:rect b="b" l="l" r="r" t="t"/>
            <a:pathLst>
              <a:path extrusionOk="0" h="120000" w="220345">
                <a:moveTo>
                  <a:pt x="0" y="0"/>
                </a:moveTo>
                <a:lnTo>
                  <a:pt x="220133"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7" name="Google Shape;2257;p46"/>
          <p:cNvSpPr/>
          <p:nvPr/>
        </p:nvSpPr>
        <p:spPr>
          <a:xfrm>
            <a:off x="4908005" y="1546860"/>
            <a:ext cx="231140" cy="0"/>
          </a:xfrm>
          <a:custGeom>
            <a:rect b="b" l="l" r="r" t="t"/>
            <a:pathLst>
              <a:path extrusionOk="0" h="120000" w="231139">
                <a:moveTo>
                  <a:pt x="0" y="0"/>
                </a:moveTo>
                <a:lnTo>
                  <a:pt x="230777"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8" name="Google Shape;2258;p46"/>
          <p:cNvSpPr/>
          <p:nvPr/>
        </p:nvSpPr>
        <p:spPr>
          <a:xfrm>
            <a:off x="4902623" y="1554480"/>
            <a:ext cx="240029" cy="0"/>
          </a:xfrm>
          <a:custGeom>
            <a:rect b="b" l="l" r="r" t="t"/>
            <a:pathLst>
              <a:path extrusionOk="0" h="120000" w="240029">
                <a:moveTo>
                  <a:pt x="0" y="0"/>
                </a:moveTo>
                <a:lnTo>
                  <a:pt x="239447"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9" name="Google Shape;2259;p46"/>
          <p:cNvSpPr/>
          <p:nvPr/>
        </p:nvSpPr>
        <p:spPr>
          <a:xfrm>
            <a:off x="4898390" y="1560830"/>
            <a:ext cx="247015" cy="0"/>
          </a:xfrm>
          <a:custGeom>
            <a:rect b="b" l="l" r="r" t="t"/>
            <a:pathLst>
              <a:path extrusionOk="0" h="120000" w="247014">
                <a:moveTo>
                  <a:pt x="0" y="0"/>
                </a:moveTo>
                <a:lnTo>
                  <a:pt x="246697"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0" name="Google Shape;2260;p46"/>
          <p:cNvSpPr/>
          <p:nvPr/>
        </p:nvSpPr>
        <p:spPr>
          <a:xfrm>
            <a:off x="4894156" y="1568450"/>
            <a:ext cx="255904" cy="0"/>
          </a:xfrm>
          <a:custGeom>
            <a:rect b="b" l="l" r="r" t="t"/>
            <a:pathLst>
              <a:path extrusionOk="0" h="120000" w="255904">
                <a:moveTo>
                  <a:pt x="0" y="0"/>
                </a:moveTo>
                <a:lnTo>
                  <a:pt x="255693"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1" name="Google Shape;2261;p46"/>
          <p:cNvSpPr/>
          <p:nvPr/>
        </p:nvSpPr>
        <p:spPr>
          <a:xfrm>
            <a:off x="4890770" y="1576069"/>
            <a:ext cx="264160" cy="0"/>
          </a:xfrm>
          <a:custGeom>
            <a:rect b="b" l="l" r="r" t="t"/>
            <a:pathLst>
              <a:path extrusionOk="0" h="120000" w="264160">
                <a:moveTo>
                  <a:pt x="0" y="0"/>
                </a:moveTo>
                <a:lnTo>
                  <a:pt x="263842"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2" name="Google Shape;2262;p46"/>
          <p:cNvSpPr/>
          <p:nvPr/>
        </p:nvSpPr>
        <p:spPr>
          <a:xfrm>
            <a:off x="4887883" y="1582419"/>
            <a:ext cx="269875" cy="0"/>
          </a:xfrm>
          <a:custGeom>
            <a:rect b="b" l="l" r="r" t="t"/>
            <a:pathLst>
              <a:path extrusionOk="0" h="120000" w="269875">
                <a:moveTo>
                  <a:pt x="0" y="0"/>
                </a:moveTo>
                <a:lnTo>
                  <a:pt x="26945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3" name="Google Shape;2263;p46"/>
          <p:cNvSpPr/>
          <p:nvPr/>
        </p:nvSpPr>
        <p:spPr>
          <a:xfrm>
            <a:off x="4884420" y="1590039"/>
            <a:ext cx="275590" cy="0"/>
          </a:xfrm>
          <a:custGeom>
            <a:rect b="b" l="l" r="r" t="t"/>
            <a:pathLst>
              <a:path extrusionOk="0" h="120000" w="275589">
                <a:moveTo>
                  <a:pt x="0" y="0"/>
                </a:moveTo>
                <a:lnTo>
                  <a:pt x="275208"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4" name="Google Shape;2264;p46"/>
          <p:cNvSpPr/>
          <p:nvPr/>
        </p:nvSpPr>
        <p:spPr>
          <a:xfrm>
            <a:off x="4881648" y="1597660"/>
            <a:ext cx="280670" cy="0"/>
          </a:xfrm>
          <a:custGeom>
            <a:rect b="b" l="l" r="r" t="t"/>
            <a:pathLst>
              <a:path extrusionOk="0" h="120000" w="280670">
                <a:moveTo>
                  <a:pt x="0" y="0"/>
                </a:moveTo>
                <a:lnTo>
                  <a:pt x="280092"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5" name="Google Shape;2265;p46"/>
          <p:cNvSpPr/>
          <p:nvPr/>
        </p:nvSpPr>
        <p:spPr>
          <a:xfrm>
            <a:off x="4879340" y="1604010"/>
            <a:ext cx="284480" cy="0"/>
          </a:xfrm>
          <a:custGeom>
            <a:rect b="b" l="l" r="r" t="t"/>
            <a:pathLst>
              <a:path extrusionOk="0" h="120000" w="284479">
                <a:moveTo>
                  <a:pt x="0" y="0"/>
                </a:moveTo>
                <a:lnTo>
                  <a:pt x="284133"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6" name="Google Shape;2266;p46"/>
          <p:cNvSpPr/>
          <p:nvPr/>
        </p:nvSpPr>
        <p:spPr>
          <a:xfrm>
            <a:off x="4876800" y="1611630"/>
            <a:ext cx="289560" cy="0"/>
          </a:xfrm>
          <a:custGeom>
            <a:rect b="b" l="l" r="r" t="t"/>
            <a:pathLst>
              <a:path extrusionOk="0" h="120000" w="289560">
                <a:moveTo>
                  <a:pt x="0" y="0"/>
                </a:moveTo>
                <a:lnTo>
                  <a:pt x="288973"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7" name="Google Shape;2267;p46"/>
          <p:cNvSpPr/>
          <p:nvPr/>
        </p:nvSpPr>
        <p:spPr>
          <a:xfrm>
            <a:off x="4874683" y="1617980"/>
            <a:ext cx="293370" cy="0"/>
          </a:xfrm>
          <a:custGeom>
            <a:rect b="b" l="l" r="r" t="t"/>
            <a:pathLst>
              <a:path extrusionOk="0" h="120000" w="293370">
                <a:moveTo>
                  <a:pt x="0" y="0"/>
                </a:moveTo>
                <a:lnTo>
                  <a:pt x="293044"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8" name="Google Shape;2268;p46"/>
          <p:cNvSpPr/>
          <p:nvPr/>
        </p:nvSpPr>
        <p:spPr>
          <a:xfrm>
            <a:off x="4872672" y="1625600"/>
            <a:ext cx="297815" cy="0"/>
          </a:xfrm>
          <a:custGeom>
            <a:rect b="b" l="l" r="r" t="t"/>
            <a:pathLst>
              <a:path extrusionOk="0" h="120000" w="297814">
                <a:moveTo>
                  <a:pt x="0" y="0"/>
                </a:moveTo>
                <a:lnTo>
                  <a:pt x="297243"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9" name="Google Shape;2269;p46"/>
          <p:cNvSpPr/>
          <p:nvPr/>
        </p:nvSpPr>
        <p:spPr>
          <a:xfrm>
            <a:off x="4870767" y="1633220"/>
            <a:ext cx="301625" cy="0"/>
          </a:xfrm>
          <a:custGeom>
            <a:rect b="b" l="l" r="r" t="t"/>
            <a:pathLst>
              <a:path extrusionOk="0" h="120000" w="301625">
                <a:moveTo>
                  <a:pt x="0" y="0"/>
                </a:moveTo>
                <a:lnTo>
                  <a:pt x="301180"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0" name="Google Shape;2270;p46"/>
          <p:cNvSpPr/>
          <p:nvPr/>
        </p:nvSpPr>
        <p:spPr>
          <a:xfrm>
            <a:off x="4869277" y="1639570"/>
            <a:ext cx="304800" cy="0"/>
          </a:xfrm>
          <a:custGeom>
            <a:rect b="b" l="l" r="r" t="t"/>
            <a:pathLst>
              <a:path extrusionOk="0" h="120000" w="304800">
                <a:moveTo>
                  <a:pt x="0" y="0"/>
                </a:moveTo>
                <a:lnTo>
                  <a:pt x="304363"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1" name="Google Shape;2271;p46"/>
          <p:cNvSpPr/>
          <p:nvPr/>
        </p:nvSpPr>
        <p:spPr>
          <a:xfrm>
            <a:off x="4867519" y="1647189"/>
            <a:ext cx="308610" cy="0"/>
          </a:xfrm>
          <a:custGeom>
            <a:rect b="b" l="l" r="r" t="t"/>
            <a:pathLst>
              <a:path extrusionOk="0" h="120000" w="308610">
                <a:moveTo>
                  <a:pt x="0" y="0"/>
                </a:moveTo>
                <a:lnTo>
                  <a:pt x="308154"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2" name="Google Shape;2272;p46"/>
          <p:cNvSpPr/>
          <p:nvPr/>
        </p:nvSpPr>
        <p:spPr>
          <a:xfrm>
            <a:off x="4866276" y="1654175"/>
            <a:ext cx="311150" cy="0"/>
          </a:xfrm>
          <a:custGeom>
            <a:rect b="b" l="l" r="r" t="t"/>
            <a:pathLst>
              <a:path extrusionOk="0" h="120000" w="311150">
                <a:moveTo>
                  <a:pt x="0" y="0"/>
                </a:moveTo>
                <a:lnTo>
                  <a:pt x="311089"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3" name="Google Shape;2273;p46"/>
          <p:cNvSpPr/>
          <p:nvPr/>
        </p:nvSpPr>
        <p:spPr>
          <a:xfrm>
            <a:off x="4865188" y="1661160"/>
            <a:ext cx="314325" cy="0"/>
          </a:xfrm>
          <a:custGeom>
            <a:rect b="b" l="l" r="r" t="t"/>
            <a:pathLst>
              <a:path extrusionOk="0" h="120000" w="314325">
                <a:moveTo>
                  <a:pt x="0" y="0"/>
                </a:moveTo>
                <a:lnTo>
                  <a:pt x="314071"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4" name="Google Shape;2274;p46"/>
          <p:cNvSpPr/>
          <p:nvPr/>
        </p:nvSpPr>
        <p:spPr>
          <a:xfrm>
            <a:off x="4864100" y="1668779"/>
            <a:ext cx="316865" cy="0"/>
          </a:xfrm>
          <a:custGeom>
            <a:rect b="b" l="l" r="r" t="t"/>
            <a:pathLst>
              <a:path extrusionOk="0" h="120000" w="316864">
                <a:moveTo>
                  <a:pt x="0" y="0"/>
                </a:moveTo>
                <a:lnTo>
                  <a:pt x="316363"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5" name="Google Shape;2275;p46"/>
          <p:cNvSpPr/>
          <p:nvPr/>
        </p:nvSpPr>
        <p:spPr>
          <a:xfrm>
            <a:off x="4863122" y="1675129"/>
            <a:ext cx="318770" cy="0"/>
          </a:xfrm>
          <a:custGeom>
            <a:rect b="b" l="l" r="r" t="t"/>
            <a:pathLst>
              <a:path extrusionOk="0" h="120000" w="318770">
                <a:moveTo>
                  <a:pt x="0" y="0"/>
                </a:moveTo>
                <a:lnTo>
                  <a:pt x="318343"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6" name="Google Shape;2276;p46"/>
          <p:cNvSpPr/>
          <p:nvPr/>
        </p:nvSpPr>
        <p:spPr>
          <a:xfrm>
            <a:off x="4861950" y="1682750"/>
            <a:ext cx="321310" cy="0"/>
          </a:xfrm>
          <a:custGeom>
            <a:rect b="b" l="l" r="r" t="t"/>
            <a:pathLst>
              <a:path extrusionOk="0" h="120000" w="321310">
                <a:moveTo>
                  <a:pt x="0" y="0"/>
                </a:moveTo>
                <a:lnTo>
                  <a:pt x="32071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7" name="Google Shape;2277;p46"/>
          <p:cNvSpPr/>
          <p:nvPr/>
        </p:nvSpPr>
        <p:spPr>
          <a:xfrm>
            <a:off x="4861221" y="1690370"/>
            <a:ext cx="323215" cy="0"/>
          </a:xfrm>
          <a:custGeom>
            <a:rect b="b" l="l" r="r" t="t"/>
            <a:pathLst>
              <a:path extrusionOk="0" h="120000" w="323214">
                <a:moveTo>
                  <a:pt x="0" y="0"/>
                </a:moveTo>
                <a:lnTo>
                  <a:pt x="322918"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8" name="Google Shape;2278;p46"/>
          <p:cNvSpPr/>
          <p:nvPr/>
        </p:nvSpPr>
        <p:spPr>
          <a:xfrm>
            <a:off x="4860797" y="1692910"/>
            <a:ext cx="325120" cy="7620"/>
          </a:xfrm>
          <a:custGeom>
            <a:rect b="b" l="l" r="r" t="t"/>
            <a:pathLst>
              <a:path extrusionOk="0" h="7619" w="325120">
                <a:moveTo>
                  <a:pt x="323088" y="0"/>
                </a:moveTo>
                <a:lnTo>
                  <a:pt x="508" y="0"/>
                </a:lnTo>
                <a:lnTo>
                  <a:pt x="0" y="7619"/>
                </a:lnTo>
                <a:lnTo>
                  <a:pt x="139191" y="7619"/>
                </a:lnTo>
                <a:lnTo>
                  <a:pt x="143001" y="6350"/>
                </a:lnTo>
                <a:lnTo>
                  <a:pt x="144272" y="5079"/>
                </a:lnTo>
                <a:lnTo>
                  <a:pt x="146812" y="5079"/>
                </a:lnTo>
                <a:lnTo>
                  <a:pt x="150622" y="3810"/>
                </a:lnTo>
                <a:lnTo>
                  <a:pt x="323850" y="3810"/>
                </a:lnTo>
                <a:lnTo>
                  <a:pt x="323088" y="0"/>
                </a:lnTo>
                <a:close/>
              </a:path>
              <a:path extrusionOk="0" h="7619" w="325120">
                <a:moveTo>
                  <a:pt x="323850" y="3810"/>
                </a:moveTo>
                <a:lnTo>
                  <a:pt x="158241" y="3810"/>
                </a:lnTo>
                <a:lnTo>
                  <a:pt x="165862" y="6350"/>
                </a:lnTo>
                <a:lnTo>
                  <a:pt x="167766" y="7619"/>
                </a:lnTo>
                <a:lnTo>
                  <a:pt x="324612" y="7619"/>
                </a:lnTo>
                <a:lnTo>
                  <a:pt x="323850" y="381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9" name="Google Shape;2279;p46"/>
          <p:cNvSpPr/>
          <p:nvPr/>
        </p:nvSpPr>
        <p:spPr>
          <a:xfrm>
            <a:off x="4860290" y="1700529"/>
            <a:ext cx="327025" cy="7620"/>
          </a:xfrm>
          <a:custGeom>
            <a:rect b="b" l="l" r="r" t="t"/>
            <a:pathLst>
              <a:path extrusionOk="0" h="7619" w="327025">
                <a:moveTo>
                  <a:pt x="139699" y="0"/>
                </a:moveTo>
                <a:lnTo>
                  <a:pt x="507" y="0"/>
                </a:lnTo>
                <a:lnTo>
                  <a:pt x="0" y="7620"/>
                </a:lnTo>
                <a:lnTo>
                  <a:pt x="132079" y="7620"/>
                </a:lnTo>
                <a:lnTo>
                  <a:pt x="135889" y="3810"/>
                </a:lnTo>
                <a:lnTo>
                  <a:pt x="137159" y="1270"/>
                </a:lnTo>
                <a:lnTo>
                  <a:pt x="139699" y="0"/>
                </a:lnTo>
                <a:close/>
              </a:path>
              <a:path extrusionOk="0" h="7619" w="327025">
                <a:moveTo>
                  <a:pt x="325120" y="0"/>
                </a:moveTo>
                <a:lnTo>
                  <a:pt x="168274" y="0"/>
                </a:lnTo>
                <a:lnTo>
                  <a:pt x="170179" y="1270"/>
                </a:lnTo>
                <a:lnTo>
                  <a:pt x="175259" y="6350"/>
                </a:lnTo>
                <a:lnTo>
                  <a:pt x="177164" y="7620"/>
                </a:lnTo>
                <a:lnTo>
                  <a:pt x="326643" y="7620"/>
                </a:lnTo>
                <a:lnTo>
                  <a:pt x="325120" y="0"/>
                </a:lnTo>
                <a:close/>
              </a:path>
            </a:pathLst>
          </a:custGeom>
          <a:solidFill>
            <a:srgbClr val="25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0" name="Google Shape;2280;p46"/>
          <p:cNvSpPr/>
          <p:nvPr/>
        </p:nvSpPr>
        <p:spPr>
          <a:xfrm>
            <a:off x="4859866" y="1708150"/>
            <a:ext cx="328930" cy="6350"/>
          </a:xfrm>
          <a:custGeom>
            <a:rect b="b" l="l" r="r" t="t"/>
            <a:pathLst>
              <a:path extrusionOk="0" h="6350" w="328929">
                <a:moveTo>
                  <a:pt x="132503" y="0"/>
                </a:moveTo>
                <a:lnTo>
                  <a:pt x="423" y="0"/>
                </a:lnTo>
                <a:lnTo>
                  <a:pt x="0" y="6350"/>
                </a:lnTo>
                <a:lnTo>
                  <a:pt x="131233" y="6350"/>
                </a:lnTo>
                <a:lnTo>
                  <a:pt x="131233" y="5079"/>
                </a:lnTo>
                <a:lnTo>
                  <a:pt x="132503" y="2539"/>
                </a:lnTo>
                <a:lnTo>
                  <a:pt x="132503" y="0"/>
                </a:lnTo>
                <a:close/>
              </a:path>
              <a:path extrusionOk="0" h="6350" w="328929">
                <a:moveTo>
                  <a:pt x="327067" y="0"/>
                </a:moveTo>
                <a:lnTo>
                  <a:pt x="177588" y="0"/>
                </a:lnTo>
                <a:lnTo>
                  <a:pt x="179493" y="1270"/>
                </a:lnTo>
                <a:lnTo>
                  <a:pt x="182033" y="5079"/>
                </a:lnTo>
                <a:lnTo>
                  <a:pt x="183303" y="6350"/>
                </a:lnTo>
                <a:lnTo>
                  <a:pt x="328385" y="6350"/>
                </a:lnTo>
                <a:lnTo>
                  <a:pt x="328083" y="5079"/>
                </a:lnTo>
                <a:lnTo>
                  <a:pt x="327067"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1" name="Google Shape;2281;p46"/>
          <p:cNvSpPr/>
          <p:nvPr/>
        </p:nvSpPr>
        <p:spPr>
          <a:xfrm>
            <a:off x="4859358" y="1714500"/>
            <a:ext cx="330835" cy="7620"/>
          </a:xfrm>
          <a:custGeom>
            <a:rect b="b" l="l" r="r" t="t"/>
            <a:pathLst>
              <a:path extrusionOk="0" h="7619" w="330835">
                <a:moveTo>
                  <a:pt x="131741" y="0"/>
                </a:moveTo>
                <a:lnTo>
                  <a:pt x="508" y="0"/>
                </a:lnTo>
                <a:lnTo>
                  <a:pt x="0" y="7620"/>
                </a:lnTo>
                <a:lnTo>
                  <a:pt x="131741" y="7620"/>
                </a:lnTo>
                <a:lnTo>
                  <a:pt x="131741" y="0"/>
                </a:lnTo>
                <a:close/>
              </a:path>
              <a:path extrusionOk="0" h="7619" w="330835">
                <a:moveTo>
                  <a:pt x="328893" y="0"/>
                </a:moveTo>
                <a:lnTo>
                  <a:pt x="183811" y="0"/>
                </a:lnTo>
                <a:lnTo>
                  <a:pt x="183811" y="2539"/>
                </a:lnTo>
                <a:lnTo>
                  <a:pt x="185081" y="3810"/>
                </a:lnTo>
                <a:lnTo>
                  <a:pt x="186351" y="6350"/>
                </a:lnTo>
                <a:lnTo>
                  <a:pt x="186351" y="7620"/>
                </a:lnTo>
                <a:lnTo>
                  <a:pt x="330708" y="7620"/>
                </a:lnTo>
                <a:lnTo>
                  <a:pt x="328893"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2" name="Google Shape;2282;p46"/>
          <p:cNvSpPr/>
          <p:nvPr/>
        </p:nvSpPr>
        <p:spPr>
          <a:xfrm>
            <a:off x="4859020" y="1722120"/>
            <a:ext cx="333375" cy="7620"/>
          </a:xfrm>
          <a:custGeom>
            <a:rect b="b" l="l" r="r" t="t"/>
            <a:pathLst>
              <a:path extrusionOk="0" h="7619" w="333375">
                <a:moveTo>
                  <a:pt x="132079" y="0"/>
                </a:moveTo>
                <a:lnTo>
                  <a:pt x="338" y="0"/>
                </a:lnTo>
                <a:lnTo>
                  <a:pt x="0" y="5079"/>
                </a:lnTo>
                <a:lnTo>
                  <a:pt x="0" y="7619"/>
                </a:lnTo>
                <a:lnTo>
                  <a:pt x="132079" y="7619"/>
                </a:lnTo>
                <a:lnTo>
                  <a:pt x="132079" y="0"/>
                </a:lnTo>
                <a:close/>
              </a:path>
              <a:path extrusionOk="0" h="7619" w="333375">
                <a:moveTo>
                  <a:pt x="331046" y="0"/>
                </a:moveTo>
                <a:lnTo>
                  <a:pt x="186689" y="0"/>
                </a:lnTo>
                <a:lnTo>
                  <a:pt x="186689" y="1269"/>
                </a:lnTo>
                <a:lnTo>
                  <a:pt x="187959" y="5079"/>
                </a:lnTo>
                <a:lnTo>
                  <a:pt x="188467" y="7619"/>
                </a:lnTo>
                <a:lnTo>
                  <a:pt x="332860" y="7619"/>
                </a:lnTo>
                <a:lnTo>
                  <a:pt x="331046"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3" name="Google Shape;2283;p46"/>
          <p:cNvSpPr/>
          <p:nvPr/>
        </p:nvSpPr>
        <p:spPr>
          <a:xfrm>
            <a:off x="4859020" y="1728470"/>
            <a:ext cx="334645" cy="7620"/>
          </a:xfrm>
          <a:custGeom>
            <a:rect b="b" l="l" r="r" t="t"/>
            <a:pathLst>
              <a:path extrusionOk="0" h="7619" w="334645">
                <a:moveTo>
                  <a:pt x="132079" y="0"/>
                </a:moveTo>
                <a:lnTo>
                  <a:pt x="0" y="0"/>
                </a:lnTo>
                <a:lnTo>
                  <a:pt x="0" y="7619"/>
                </a:lnTo>
                <a:lnTo>
                  <a:pt x="133350" y="7619"/>
                </a:lnTo>
                <a:lnTo>
                  <a:pt x="133350" y="6350"/>
                </a:lnTo>
                <a:lnTo>
                  <a:pt x="132079" y="6350"/>
                </a:lnTo>
                <a:lnTo>
                  <a:pt x="132079" y="0"/>
                </a:lnTo>
                <a:close/>
              </a:path>
              <a:path extrusionOk="0" h="7619" w="334645">
                <a:moveTo>
                  <a:pt x="332558" y="0"/>
                </a:moveTo>
                <a:lnTo>
                  <a:pt x="188213" y="0"/>
                </a:lnTo>
                <a:lnTo>
                  <a:pt x="189737" y="7619"/>
                </a:lnTo>
                <a:lnTo>
                  <a:pt x="334372" y="7619"/>
                </a:lnTo>
                <a:lnTo>
                  <a:pt x="332558"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4" name="Google Shape;2284;p46"/>
          <p:cNvSpPr/>
          <p:nvPr/>
        </p:nvSpPr>
        <p:spPr>
          <a:xfrm>
            <a:off x="4859020" y="1736089"/>
            <a:ext cx="335280" cy="7620"/>
          </a:xfrm>
          <a:custGeom>
            <a:rect b="b" l="l" r="r" t="t"/>
            <a:pathLst>
              <a:path extrusionOk="0" h="7619" w="335279">
                <a:moveTo>
                  <a:pt x="133350" y="0"/>
                </a:moveTo>
                <a:lnTo>
                  <a:pt x="0" y="0"/>
                </a:lnTo>
                <a:lnTo>
                  <a:pt x="0" y="7620"/>
                </a:lnTo>
                <a:lnTo>
                  <a:pt x="140335" y="7620"/>
                </a:lnTo>
                <a:lnTo>
                  <a:pt x="138429" y="6350"/>
                </a:lnTo>
                <a:lnTo>
                  <a:pt x="133350" y="1270"/>
                </a:lnTo>
                <a:lnTo>
                  <a:pt x="133350" y="0"/>
                </a:lnTo>
                <a:close/>
              </a:path>
              <a:path extrusionOk="0" h="7619" w="335279">
                <a:moveTo>
                  <a:pt x="334372" y="0"/>
                </a:moveTo>
                <a:lnTo>
                  <a:pt x="189737" y="0"/>
                </a:lnTo>
                <a:lnTo>
                  <a:pt x="190500" y="3810"/>
                </a:lnTo>
                <a:lnTo>
                  <a:pt x="190976" y="7620"/>
                </a:lnTo>
                <a:lnTo>
                  <a:pt x="318714" y="7620"/>
                </a:lnTo>
                <a:lnTo>
                  <a:pt x="335279" y="3810"/>
                </a:lnTo>
                <a:lnTo>
                  <a:pt x="334372" y="0"/>
                </a:lnTo>
                <a:close/>
              </a:path>
            </a:pathLst>
          </a:custGeom>
          <a:solidFill>
            <a:srgbClr val="23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5" name="Google Shape;2285;p46"/>
          <p:cNvSpPr/>
          <p:nvPr/>
        </p:nvSpPr>
        <p:spPr>
          <a:xfrm>
            <a:off x="4859020" y="1743710"/>
            <a:ext cx="318770" cy="7620"/>
          </a:xfrm>
          <a:custGeom>
            <a:rect b="b" l="l" r="r" t="t"/>
            <a:pathLst>
              <a:path extrusionOk="0" h="7619" w="318770">
                <a:moveTo>
                  <a:pt x="140335" y="0"/>
                </a:moveTo>
                <a:lnTo>
                  <a:pt x="0" y="0"/>
                </a:lnTo>
                <a:lnTo>
                  <a:pt x="0" y="7619"/>
                </a:lnTo>
                <a:lnTo>
                  <a:pt x="154622" y="7619"/>
                </a:lnTo>
                <a:lnTo>
                  <a:pt x="151129" y="6350"/>
                </a:lnTo>
                <a:lnTo>
                  <a:pt x="146050" y="3810"/>
                </a:lnTo>
                <a:lnTo>
                  <a:pt x="140335" y="0"/>
                </a:lnTo>
                <a:close/>
              </a:path>
              <a:path extrusionOk="0" h="7619" w="318770">
                <a:moveTo>
                  <a:pt x="318714" y="0"/>
                </a:moveTo>
                <a:lnTo>
                  <a:pt x="190976" y="0"/>
                </a:lnTo>
                <a:lnTo>
                  <a:pt x="191928" y="7619"/>
                </a:lnTo>
                <a:lnTo>
                  <a:pt x="285584" y="7619"/>
                </a:lnTo>
                <a:lnTo>
                  <a:pt x="318714"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6" name="Google Shape;2286;p46"/>
          <p:cNvSpPr/>
          <p:nvPr/>
        </p:nvSpPr>
        <p:spPr>
          <a:xfrm>
            <a:off x="4859020" y="1750060"/>
            <a:ext cx="291465" cy="7620"/>
          </a:xfrm>
          <a:custGeom>
            <a:rect b="b" l="l" r="r" t="t"/>
            <a:pathLst>
              <a:path extrusionOk="0" h="7619" w="291464">
                <a:moveTo>
                  <a:pt x="151129" y="0"/>
                </a:moveTo>
                <a:lnTo>
                  <a:pt x="0" y="0"/>
                </a:lnTo>
                <a:lnTo>
                  <a:pt x="0" y="7619"/>
                </a:lnTo>
                <a:lnTo>
                  <a:pt x="173989" y="7619"/>
                </a:lnTo>
                <a:lnTo>
                  <a:pt x="165100" y="5079"/>
                </a:lnTo>
                <a:lnTo>
                  <a:pt x="151129" y="0"/>
                </a:lnTo>
                <a:close/>
              </a:path>
              <a:path extrusionOk="0" h="7619" w="291464">
                <a:moveTo>
                  <a:pt x="291106" y="0"/>
                </a:moveTo>
                <a:lnTo>
                  <a:pt x="191770" y="0"/>
                </a:lnTo>
                <a:lnTo>
                  <a:pt x="192722" y="7619"/>
                </a:lnTo>
                <a:lnTo>
                  <a:pt x="257975" y="7619"/>
                </a:lnTo>
                <a:lnTo>
                  <a:pt x="291106"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7" name="Google Shape;2287;p46"/>
          <p:cNvSpPr/>
          <p:nvPr/>
        </p:nvSpPr>
        <p:spPr>
          <a:xfrm>
            <a:off x="4859020" y="1757679"/>
            <a:ext cx="258445" cy="7620"/>
          </a:xfrm>
          <a:custGeom>
            <a:rect b="b" l="l" r="r" t="t"/>
            <a:pathLst>
              <a:path extrusionOk="0" h="7619" w="258445">
                <a:moveTo>
                  <a:pt x="173989" y="0"/>
                </a:moveTo>
                <a:lnTo>
                  <a:pt x="0" y="0"/>
                </a:lnTo>
                <a:lnTo>
                  <a:pt x="0" y="7620"/>
                </a:lnTo>
                <a:lnTo>
                  <a:pt x="195579" y="7620"/>
                </a:lnTo>
                <a:lnTo>
                  <a:pt x="195579" y="6350"/>
                </a:lnTo>
                <a:lnTo>
                  <a:pt x="182879" y="2540"/>
                </a:lnTo>
                <a:lnTo>
                  <a:pt x="173989" y="0"/>
                </a:lnTo>
                <a:close/>
              </a:path>
              <a:path extrusionOk="0" h="7619" w="258445">
                <a:moveTo>
                  <a:pt x="257975" y="0"/>
                </a:moveTo>
                <a:lnTo>
                  <a:pt x="192722" y="0"/>
                </a:lnTo>
                <a:lnTo>
                  <a:pt x="193039" y="2540"/>
                </a:lnTo>
                <a:lnTo>
                  <a:pt x="195579" y="6350"/>
                </a:lnTo>
                <a:lnTo>
                  <a:pt x="198755" y="7620"/>
                </a:lnTo>
                <a:lnTo>
                  <a:pt x="224845" y="7620"/>
                </a:lnTo>
                <a:lnTo>
                  <a:pt x="257975"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8" name="Google Shape;2288;p46"/>
          <p:cNvSpPr/>
          <p:nvPr/>
        </p:nvSpPr>
        <p:spPr>
          <a:xfrm>
            <a:off x="4859020" y="1765300"/>
            <a:ext cx="225425" cy="6350"/>
          </a:xfrm>
          <a:custGeom>
            <a:rect b="b" l="l" r="r" t="t"/>
            <a:pathLst>
              <a:path extrusionOk="0" h="6350" w="225425">
                <a:moveTo>
                  <a:pt x="195579" y="0"/>
                </a:moveTo>
                <a:lnTo>
                  <a:pt x="0" y="0"/>
                </a:lnTo>
                <a:lnTo>
                  <a:pt x="453" y="6350"/>
                </a:lnTo>
                <a:lnTo>
                  <a:pt x="195579" y="6350"/>
                </a:lnTo>
                <a:lnTo>
                  <a:pt x="195579" y="0"/>
                </a:lnTo>
                <a:close/>
              </a:path>
              <a:path extrusionOk="0" h="6350" w="225425">
                <a:moveTo>
                  <a:pt x="209550" y="3810"/>
                </a:moveTo>
                <a:lnTo>
                  <a:pt x="208279" y="3810"/>
                </a:lnTo>
                <a:lnTo>
                  <a:pt x="195579" y="6350"/>
                </a:lnTo>
                <a:lnTo>
                  <a:pt x="215194" y="6350"/>
                </a:lnTo>
                <a:lnTo>
                  <a:pt x="209550" y="3810"/>
                </a:lnTo>
                <a:close/>
              </a:path>
              <a:path extrusionOk="0" h="6350" w="225425">
                <a:moveTo>
                  <a:pt x="224845" y="0"/>
                </a:moveTo>
                <a:lnTo>
                  <a:pt x="198755" y="0"/>
                </a:lnTo>
                <a:lnTo>
                  <a:pt x="208279" y="3810"/>
                </a:lnTo>
                <a:lnTo>
                  <a:pt x="224845"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9" name="Google Shape;2289;p46"/>
          <p:cNvSpPr/>
          <p:nvPr/>
        </p:nvSpPr>
        <p:spPr>
          <a:xfrm>
            <a:off x="4859473" y="1775460"/>
            <a:ext cx="231775" cy="0"/>
          </a:xfrm>
          <a:custGeom>
            <a:rect b="b" l="l" r="r" t="t"/>
            <a:pathLst>
              <a:path extrusionOk="0" h="120000" w="231775">
                <a:moveTo>
                  <a:pt x="0" y="0"/>
                </a:moveTo>
                <a:lnTo>
                  <a:pt x="231751"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0" name="Google Shape;2290;p46"/>
          <p:cNvSpPr/>
          <p:nvPr/>
        </p:nvSpPr>
        <p:spPr>
          <a:xfrm>
            <a:off x="4860017" y="1783079"/>
            <a:ext cx="247015" cy="0"/>
          </a:xfrm>
          <a:custGeom>
            <a:rect b="b" l="l" r="r" t="t"/>
            <a:pathLst>
              <a:path extrusionOk="0" h="120000" w="247014">
                <a:moveTo>
                  <a:pt x="0" y="0"/>
                </a:moveTo>
                <a:lnTo>
                  <a:pt x="246863"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1" name="Google Shape;2291;p46"/>
          <p:cNvSpPr/>
          <p:nvPr/>
        </p:nvSpPr>
        <p:spPr>
          <a:xfrm>
            <a:off x="4860562" y="1790700"/>
            <a:ext cx="255904" cy="0"/>
          </a:xfrm>
          <a:custGeom>
            <a:rect b="b" l="l" r="r" t="t"/>
            <a:pathLst>
              <a:path extrusionOk="0" h="120000" w="255904">
                <a:moveTo>
                  <a:pt x="0" y="0"/>
                </a:moveTo>
                <a:lnTo>
                  <a:pt x="255759"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2" name="Google Shape;2292;p46"/>
          <p:cNvSpPr/>
          <p:nvPr/>
        </p:nvSpPr>
        <p:spPr>
          <a:xfrm>
            <a:off x="4861015" y="1797050"/>
            <a:ext cx="265430" cy="0"/>
          </a:xfrm>
          <a:custGeom>
            <a:rect b="b" l="l" r="r" t="t"/>
            <a:pathLst>
              <a:path extrusionOk="0" h="120000" w="265429">
                <a:moveTo>
                  <a:pt x="0" y="0"/>
                </a:moveTo>
                <a:lnTo>
                  <a:pt x="264958"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3" name="Google Shape;2293;p46"/>
          <p:cNvSpPr/>
          <p:nvPr/>
        </p:nvSpPr>
        <p:spPr>
          <a:xfrm>
            <a:off x="4861559" y="1804670"/>
            <a:ext cx="273050" cy="0"/>
          </a:xfrm>
          <a:custGeom>
            <a:rect b="b" l="l" r="r" t="t"/>
            <a:pathLst>
              <a:path extrusionOk="0" h="120000" w="273050">
                <a:moveTo>
                  <a:pt x="0" y="0"/>
                </a:moveTo>
                <a:lnTo>
                  <a:pt x="273050"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4" name="Google Shape;2294;p46"/>
          <p:cNvSpPr/>
          <p:nvPr/>
        </p:nvSpPr>
        <p:spPr>
          <a:xfrm>
            <a:off x="4862829" y="1812289"/>
            <a:ext cx="278765" cy="0"/>
          </a:xfrm>
          <a:custGeom>
            <a:rect b="b" l="l" r="r" t="t"/>
            <a:pathLst>
              <a:path extrusionOk="0" h="120000" w="278764">
                <a:moveTo>
                  <a:pt x="0" y="0"/>
                </a:moveTo>
                <a:lnTo>
                  <a:pt x="278764"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5" name="Google Shape;2295;p46"/>
          <p:cNvSpPr/>
          <p:nvPr/>
        </p:nvSpPr>
        <p:spPr>
          <a:xfrm>
            <a:off x="4863888" y="1818639"/>
            <a:ext cx="282575" cy="0"/>
          </a:xfrm>
          <a:custGeom>
            <a:rect b="b" l="l" r="r" t="t"/>
            <a:pathLst>
              <a:path extrusionOk="0" h="120000" w="282575">
                <a:moveTo>
                  <a:pt x="0" y="0"/>
                </a:moveTo>
                <a:lnTo>
                  <a:pt x="28246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6" name="Google Shape;2296;p46"/>
          <p:cNvSpPr/>
          <p:nvPr/>
        </p:nvSpPr>
        <p:spPr>
          <a:xfrm>
            <a:off x="4865077" y="1826260"/>
            <a:ext cx="287020" cy="0"/>
          </a:xfrm>
          <a:custGeom>
            <a:rect b="b" l="l" r="r" t="t"/>
            <a:pathLst>
              <a:path extrusionOk="0" h="120000" w="287020">
                <a:moveTo>
                  <a:pt x="0" y="0"/>
                </a:moveTo>
                <a:lnTo>
                  <a:pt x="286768"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7" name="Google Shape;2297;p46"/>
          <p:cNvSpPr/>
          <p:nvPr/>
        </p:nvSpPr>
        <p:spPr>
          <a:xfrm>
            <a:off x="4866053" y="1832610"/>
            <a:ext cx="290195" cy="0"/>
          </a:xfrm>
          <a:custGeom>
            <a:rect b="b" l="l" r="r" t="t"/>
            <a:pathLst>
              <a:path extrusionOk="0" h="120000" w="290195">
                <a:moveTo>
                  <a:pt x="0" y="0"/>
                </a:moveTo>
                <a:lnTo>
                  <a:pt x="289722"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8" name="Google Shape;2298;p46"/>
          <p:cNvSpPr/>
          <p:nvPr/>
        </p:nvSpPr>
        <p:spPr>
          <a:xfrm>
            <a:off x="4867226" y="1840229"/>
            <a:ext cx="293370" cy="0"/>
          </a:xfrm>
          <a:custGeom>
            <a:rect b="b" l="l" r="r" t="t"/>
            <a:pathLst>
              <a:path extrusionOk="0" h="120000" w="293370">
                <a:moveTo>
                  <a:pt x="0" y="0"/>
                </a:moveTo>
                <a:lnTo>
                  <a:pt x="292783"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9" name="Google Shape;2299;p46"/>
          <p:cNvSpPr/>
          <p:nvPr/>
        </p:nvSpPr>
        <p:spPr>
          <a:xfrm>
            <a:off x="4868398" y="1847850"/>
            <a:ext cx="296545" cy="0"/>
          </a:xfrm>
          <a:custGeom>
            <a:rect b="b" l="l" r="r" t="t"/>
            <a:pathLst>
              <a:path extrusionOk="0" h="120000" w="296545">
                <a:moveTo>
                  <a:pt x="0" y="0"/>
                </a:moveTo>
                <a:lnTo>
                  <a:pt x="296374"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0" name="Google Shape;2300;p46"/>
          <p:cNvSpPr/>
          <p:nvPr/>
        </p:nvSpPr>
        <p:spPr>
          <a:xfrm>
            <a:off x="4869497" y="1854200"/>
            <a:ext cx="298450" cy="0"/>
          </a:xfrm>
          <a:custGeom>
            <a:rect b="b" l="l" r="r" t="t"/>
            <a:pathLst>
              <a:path extrusionOk="0" h="120000" w="298450">
                <a:moveTo>
                  <a:pt x="0" y="0"/>
                </a:moveTo>
                <a:lnTo>
                  <a:pt x="298386"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1" name="Google Shape;2301;p46"/>
          <p:cNvSpPr/>
          <p:nvPr/>
        </p:nvSpPr>
        <p:spPr>
          <a:xfrm>
            <a:off x="4871402" y="1861820"/>
            <a:ext cx="299720" cy="0"/>
          </a:xfrm>
          <a:custGeom>
            <a:rect b="b" l="l" r="r" t="t"/>
            <a:pathLst>
              <a:path extrusionOk="0" h="120000" w="299720">
                <a:moveTo>
                  <a:pt x="0" y="0"/>
                </a:moveTo>
                <a:lnTo>
                  <a:pt x="29952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2" name="Google Shape;2302;p46"/>
          <p:cNvSpPr/>
          <p:nvPr/>
        </p:nvSpPr>
        <p:spPr>
          <a:xfrm>
            <a:off x="4873413" y="1868804"/>
            <a:ext cx="300355" cy="0"/>
          </a:xfrm>
          <a:custGeom>
            <a:rect b="b" l="l" r="r" t="t"/>
            <a:pathLst>
              <a:path extrusionOk="0" h="120000" w="300354">
                <a:moveTo>
                  <a:pt x="0" y="0"/>
                </a:moveTo>
                <a:lnTo>
                  <a:pt x="300058"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3" name="Google Shape;2303;p46"/>
          <p:cNvSpPr/>
          <p:nvPr/>
        </p:nvSpPr>
        <p:spPr>
          <a:xfrm>
            <a:off x="4875529" y="1875789"/>
            <a:ext cx="300990" cy="0"/>
          </a:xfrm>
          <a:custGeom>
            <a:rect b="b" l="l" r="r" t="t"/>
            <a:pathLst>
              <a:path extrusionOk="0" h="120000" w="300989">
                <a:moveTo>
                  <a:pt x="0" y="0"/>
                </a:moveTo>
                <a:lnTo>
                  <a:pt x="30099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4" name="Google Shape;2304;p46"/>
          <p:cNvSpPr/>
          <p:nvPr/>
        </p:nvSpPr>
        <p:spPr>
          <a:xfrm>
            <a:off x="4878070" y="1883410"/>
            <a:ext cx="300990" cy="0"/>
          </a:xfrm>
          <a:custGeom>
            <a:rect b="b" l="l" r="r" t="t"/>
            <a:pathLst>
              <a:path extrusionOk="0" h="120000" w="300989">
                <a:moveTo>
                  <a:pt x="0" y="0"/>
                </a:moveTo>
                <a:lnTo>
                  <a:pt x="30098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5" name="Google Shape;2305;p46"/>
          <p:cNvSpPr/>
          <p:nvPr/>
        </p:nvSpPr>
        <p:spPr>
          <a:xfrm>
            <a:off x="4880609" y="1889760"/>
            <a:ext cx="300990" cy="0"/>
          </a:xfrm>
          <a:custGeom>
            <a:rect b="b" l="l" r="r" t="t"/>
            <a:pathLst>
              <a:path extrusionOk="0" h="120000" w="300989">
                <a:moveTo>
                  <a:pt x="0" y="0"/>
                </a:moveTo>
                <a:lnTo>
                  <a:pt x="300566"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6" name="Google Shape;2306;p46"/>
          <p:cNvSpPr/>
          <p:nvPr/>
        </p:nvSpPr>
        <p:spPr>
          <a:xfrm>
            <a:off x="4883784" y="1897379"/>
            <a:ext cx="299720" cy="0"/>
          </a:xfrm>
          <a:custGeom>
            <a:rect b="b" l="l" r="r" t="t"/>
            <a:pathLst>
              <a:path extrusionOk="0" h="120000" w="299720">
                <a:moveTo>
                  <a:pt x="0" y="0"/>
                </a:moveTo>
                <a:lnTo>
                  <a:pt x="299402"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7" name="Google Shape;2307;p46"/>
          <p:cNvSpPr/>
          <p:nvPr/>
        </p:nvSpPr>
        <p:spPr>
          <a:xfrm>
            <a:off x="4887595" y="1905000"/>
            <a:ext cx="297815" cy="0"/>
          </a:xfrm>
          <a:custGeom>
            <a:rect b="b" l="l" r="r" t="t"/>
            <a:pathLst>
              <a:path extrusionOk="0" h="120000" w="297814">
                <a:moveTo>
                  <a:pt x="0" y="0"/>
                </a:moveTo>
                <a:lnTo>
                  <a:pt x="297497"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8" name="Google Shape;2308;p46"/>
          <p:cNvSpPr/>
          <p:nvPr/>
        </p:nvSpPr>
        <p:spPr>
          <a:xfrm>
            <a:off x="4890261" y="1911350"/>
            <a:ext cx="296545" cy="0"/>
          </a:xfrm>
          <a:custGeom>
            <a:rect b="b" l="l" r="r" t="t"/>
            <a:pathLst>
              <a:path extrusionOk="0" h="120000" w="296545">
                <a:moveTo>
                  <a:pt x="0" y="0"/>
                </a:moveTo>
                <a:lnTo>
                  <a:pt x="295994"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9" name="Google Shape;2309;p46"/>
          <p:cNvSpPr/>
          <p:nvPr/>
        </p:nvSpPr>
        <p:spPr>
          <a:xfrm>
            <a:off x="4892547" y="1918970"/>
            <a:ext cx="295275" cy="0"/>
          </a:xfrm>
          <a:custGeom>
            <a:rect b="b" l="l" r="r" t="t"/>
            <a:pathLst>
              <a:path extrusionOk="0" h="120000" w="295275">
                <a:moveTo>
                  <a:pt x="0" y="0"/>
                </a:moveTo>
                <a:lnTo>
                  <a:pt x="294978"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0" name="Google Shape;2310;p46"/>
          <p:cNvSpPr/>
          <p:nvPr/>
        </p:nvSpPr>
        <p:spPr>
          <a:xfrm>
            <a:off x="4895850" y="1925954"/>
            <a:ext cx="293370" cy="0"/>
          </a:xfrm>
          <a:custGeom>
            <a:rect b="b" l="l" r="r" t="t"/>
            <a:pathLst>
              <a:path extrusionOk="0" h="120000" w="293370">
                <a:moveTo>
                  <a:pt x="0" y="0"/>
                </a:moveTo>
                <a:lnTo>
                  <a:pt x="293052"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1" name="Google Shape;2311;p46"/>
          <p:cNvSpPr/>
          <p:nvPr/>
        </p:nvSpPr>
        <p:spPr>
          <a:xfrm>
            <a:off x="4899183" y="1932939"/>
            <a:ext cx="292100" cy="0"/>
          </a:xfrm>
          <a:custGeom>
            <a:rect b="b" l="l" r="r" t="t"/>
            <a:pathLst>
              <a:path extrusionOk="0" h="120000" w="292100">
                <a:moveTo>
                  <a:pt x="0" y="0"/>
                </a:moveTo>
                <a:lnTo>
                  <a:pt x="291623"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2" name="Google Shape;2312;p46"/>
          <p:cNvSpPr/>
          <p:nvPr/>
        </p:nvSpPr>
        <p:spPr>
          <a:xfrm>
            <a:off x="4903946" y="1940560"/>
            <a:ext cx="288925" cy="0"/>
          </a:xfrm>
          <a:custGeom>
            <a:rect b="b" l="l" r="r" t="t"/>
            <a:pathLst>
              <a:path extrusionOk="0" h="120000" w="288925">
                <a:moveTo>
                  <a:pt x="0" y="0"/>
                </a:moveTo>
                <a:lnTo>
                  <a:pt x="288448"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3" name="Google Shape;2313;p46"/>
          <p:cNvSpPr/>
          <p:nvPr/>
        </p:nvSpPr>
        <p:spPr>
          <a:xfrm>
            <a:off x="4907642" y="1946910"/>
            <a:ext cx="286385" cy="0"/>
          </a:xfrm>
          <a:custGeom>
            <a:rect b="b" l="l" r="r" t="t"/>
            <a:pathLst>
              <a:path extrusionOk="0" h="120000" w="286385">
                <a:moveTo>
                  <a:pt x="0" y="0"/>
                </a:moveTo>
                <a:lnTo>
                  <a:pt x="28581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4" name="Google Shape;2314;p46"/>
          <p:cNvSpPr/>
          <p:nvPr/>
        </p:nvSpPr>
        <p:spPr>
          <a:xfrm>
            <a:off x="4912995" y="1954529"/>
            <a:ext cx="281940" cy="0"/>
          </a:xfrm>
          <a:custGeom>
            <a:rect b="b" l="l" r="r" t="t"/>
            <a:pathLst>
              <a:path extrusionOk="0" h="120000" w="281939">
                <a:moveTo>
                  <a:pt x="0" y="0"/>
                </a:moveTo>
                <a:lnTo>
                  <a:pt x="28150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5" name="Google Shape;2315;p46"/>
          <p:cNvSpPr/>
          <p:nvPr/>
        </p:nvSpPr>
        <p:spPr>
          <a:xfrm>
            <a:off x="4920932" y="1962150"/>
            <a:ext cx="274320" cy="0"/>
          </a:xfrm>
          <a:custGeom>
            <a:rect b="b" l="l" r="r" t="t"/>
            <a:pathLst>
              <a:path extrusionOk="0" h="120000" w="274320">
                <a:moveTo>
                  <a:pt x="0" y="0"/>
                </a:moveTo>
                <a:lnTo>
                  <a:pt x="27414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6" name="Google Shape;2316;p46"/>
          <p:cNvSpPr/>
          <p:nvPr/>
        </p:nvSpPr>
        <p:spPr>
          <a:xfrm>
            <a:off x="4928615" y="1968500"/>
            <a:ext cx="267335" cy="0"/>
          </a:xfrm>
          <a:custGeom>
            <a:rect b="b" l="l" r="r" t="t"/>
            <a:pathLst>
              <a:path extrusionOk="0" h="120000" w="267335">
                <a:moveTo>
                  <a:pt x="0" y="0"/>
                </a:moveTo>
                <a:lnTo>
                  <a:pt x="266954"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7" name="Google Shape;2317;p46"/>
          <p:cNvSpPr/>
          <p:nvPr/>
        </p:nvSpPr>
        <p:spPr>
          <a:xfrm>
            <a:off x="4939791" y="1976120"/>
            <a:ext cx="256540" cy="0"/>
          </a:xfrm>
          <a:custGeom>
            <a:rect b="b" l="l" r="r" t="t"/>
            <a:pathLst>
              <a:path extrusionOk="0" h="120000" w="256539">
                <a:moveTo>
                  <a:pt x="0" y="0"/>
                </a:moveTo>
                <a:lnTo>
                  <a:pt x="256364"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8" name="Google Shape;2318;p46"/>
          <p:cNvSpPr/>
          <p:nvPr/>
        </p:nvSpPr>
        <p:spPr>
          <a:xfrm>
            <a:off x="4949952" y="1982470"/>
            <a:ext cx="247015" cy="0"/>
          </a:xfrm>
          <a:custGeom>
            <a:rect b="b" l="l" r="r" t="t"/>
            <a:pathLst>
              <a:path extrusionOk="0" h="120000" w="247014">
                <a:moveTo>
                  <a:pt x="0" y="0"/>
                </a:moveTo>
                <a:lnTo>
                  <a:pt x="246692"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9" name="Google Shape;2319;p46"/>
          <p:cNvSpPr/>
          <p:nvPr/>
        </p:nvSpPr>
        <p:spPr>
          <a:xfrm>
            <a:off x="4962905" y="1990089"/>
            <a:ext cx="234315" cy="0"/>
          </a:xfrm>
          <a:custGeom>
            <a:rect b="b" l="l" r="r" t="t"/>
            <a:pathLst>
              <a:path extrusionOk="0" h="120000" w="234314">
                <a:moveTo>
                  <a:pt x="0" y="0"/>
                </a:moveTo>
                <a:lnTo>
                  <a:pt x="234296"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0" name="Google Shape;2320;p46"/>
          <p:cNvSpPr/>
          <p:nvPr/>
        </p:nvSpPr>
        <p:spPr>
          <a:xfrm>
            <a:off x="4977384" y="1993900"/>
            <a:ext cx="220979" cy="7620"/>
          </a:xfrm>
          <a:custGeom>
            <a:rect b="b" l="l" r="r" t="t"/>
            <a:pathLst>
              <a:path extrusionOk="0" h="7619" w="220979">
                <a:moveTo>
                  <a:pt x="7365" y="6350"/>
                </a:moveTo>
                <a:lnTo>
                  <a:pt x="1727" y="7620"/>
                </a:lnTo>
                <a:lnTo>
                  <a:pt x="7471" y="7620"/>
                </a:lnTo>
                <a:lnTo>
                  <a:pt x="7365" y="6350"/>
                </a:lnTo>
                <a:close/>
              </a:path>
              <a:path extrusionOk="0" h="7619" w="220979">
                <a:moveTo>
                  <a:pt x="219818" y="0"/>
                </a:moveTo>
                <a:lnTo>
                  <a:pt x="0" y="0"/>
                </a:lnTo>
                <a:lnTo>
                  <a:pt x="4825" y="2539"/>
                </a:lnTo>
                <a:lnTo>
                  <a:pt x="19431" y="7620"/>
                </a:lnTo>
                <a:lnTo>
                  <a:pt x="220363" y="7620"/>
                </a:lnTo>
                <a:lnTo>
                  <a:pt x="219818"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1" name="Google Shape;2321;p46"/>
          <p:cNvSpPr/>
          <p:nvPr/>
        </p:nvSpPr>
        <p:spPr>
          <a:xfrm>
            <a:off x="4950917" y="2000250"/>
            <a:ext cx="247650" cy="7620"/>
          </a:xfrm>
          <a:custGeom>
            <a:rect b="b" l="l" r="r" t="t"/>
            <a:pathLst>
              <a:path extrusionOk="0" h="7619" w="247650">
                <a:moveTo>
                  <a:pt x="33832" y="0"/>
                </a:moveTo>
                <a:lnTo>
                  <a:pt x="0" y="7620"/>
                </a:lnTo>
                <a:lnTo>
                  <a:pt x="34467" y="7620"/>
                </a:lnTo>
                <a:lnTo>
                  <a:pt x="33832" y="0"/>
                </a:lnTo>
                <a:close/>
              </a:path>
              <a:path extrusionOk="0" h="7619" w="247650">
                <a:moveTo>
                  <a:pt x="246739" y="0"/>
                </a:moveTo>
                <a:lnTo>
                  <a:pt x="42246" y="0"/>
                </a:lnTo>
                <a:lnTo>
                  <a:pt x="60502" y="6350"/>
                </a:lnTo>
                <a:lnTo>
                  <a:pt x="62725" y="7620"/>
                </a:lnTo>
                <a:lnTo>
                  <a:pt x="247189" y="7620"/>
                </a:lnTo>
                <a:lnTo>
                  <a:pt x="247192" y="6350"/>
                </a:lnTo>
                <a:lnTo>
                  <a:pt x="246739"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2" name="Google Shape;2322;p46"/>
          <p:cNvSpPr/>
          <p:nvPr/>
        </p:nvSpPr>
        <p:spPr>
          <a:xfrm>
            <a:off x="4917084" y="2007870"/>
            <a:ext cx="281305" cy="7620"/>
          </a:xfrm>
          <a:custGeom>
            <a:rect b="b" l="l" r="r" t="t"/>
            <a:pathLst>
              <a:path extrusionOk="0" h="7619" w="281304">
                <a:moveTo>
                  <a:pt x="68300" y="0"/>
                </a:moveTo>
                <a:lnTo>
                  <a:pt x="33832" y="0"/>
                </a:lnTo>
                <a:lnTo>
                  <a:pt x="0" y="7619"/>
                </a:lnTo>
                <a:lnTo>
                  <a:pt x="68935" y="7619"/>
                </a:lnTo>
                <a:lnTo>
                  <a:pt x="68300" y="0"/>
                </a:lnTo>
                <a:close/>
              </a:path>
              <a:path extrusionOk="0" h="7619" w="281304">
                <a:moveTo>
                  <a:pt x="281022" y="0"/>
                </a:moveTo>
                <a:lnTo>
                  <a:pt x="96558" y="0"/>
                </a:lnTo>
                <a:lnTo>
                  <a:pt x="109893" y="7619"/>
                </a:lnTo>
                <a:lnTo>
                  <a:pt x="281001" y="7619"/>
                </a:lnTo>
                <a:lnTo>
                  <a:pt x="281022"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3" name="Google Shape;2323;p46"/>
          <p:cNvSpPr/>
          <p:nvPr/>
        </p:nvSpPr>
        <p:spPr>
          <a:xfrm>
            <a:off x="4883251" y="2015489"/>
            <a:ext cx="314960" cy="7620"/>
          </a:xfrm>
          <a:custGeom>
            <a:rect b="b" l="l" r="r" t="t"/>
            <a:pathLst>
              <a:path extrusionOk="0" h="7619" w="314960">
                <a:moveTo>
                  <a:pt x="102768" y="0"/>
                </a:moveTo>
                <a:lnTo>
                  <a:pt x="33832" y="0"/>
                </a:lnTo>
                <a:lnTo>
                  <a:pt x="0" y="7620"/>
                </a:lnTo>
                <a:lnTo>
                  <a:pt x="104292" y="7620"/>
                </a:lnTo>
                <a:lnTo>
                  <a:pt x="102768" y="0"/>
                </a:lnTo>
                <a:close/>
              </a:path>
              <a:path extrusionOk="0" h="7619" w="314960">
                <a:moveTo>
                  <a:pt x="314833" y="0"/>
                </a:moveTo>
                <a:lnTo>
                  <a:pt x="143725" y="0"/>
                </a:lnTo>
                <a:lnTo>
                  <a:pt x="145948" y="1270"/>
                </a:lnTo>
                <a:lnTo>
                  <a:pt x="159918" y="7620"/>
                </a:lnTo>
                <a:lnTo>
                  <a:pt x="314813" y="7620"/>
                </a:lnTo>
                <a:lnTo>
                  <a:pt x="314833"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4" name="Google Shape;2324;p46"/>
          <p:cNvSpPr/>
          <p:nvPr/>
        </p:nvSpPr>
        <p:spPr>
          <a:xfrm>
            <a:off x="4855057" y="2023110"/>
            <a:ext cx="343535" cy="6350"/>
          </a:xfrm>
          <a:custGeom>
            <a:rect b="b" l="l" r="r" t="t"/>
            <a:pathLst>
              <a:path extrusionOk="0" h="6350" w="343535">
                <a:moveTo>
                  <a:pt x="132486" y="0"/>
                </a:moveTo>
                <a:lnTo>
                  <a:pt x="28193" y="0"/>
                </a:lnTo>
                <a:lnTo>
                  <a:pt x="0" y="6350"/>
                </a:lnTo>
                <a:lnTo>
                  <a:pt x="133756" y="6350"/>
                </a:lnTo>
                <a:lnTo>
                  <a:pt x="132486" y="0"/>
                </a:lnTo>
                <a:close/>
              </a:path>
              <a:path extrusionOk="0" h="6350" w="343535">
                <a:moveTo>
                  <a:pt x="343007" y="0"/>
                </a:moveTo>
                <a:lnTo>
                  <a:pt x="188112" y="0"/>
                </a:lnTo>
                <a:lnTo>
                  <a:pt x="193192" y="2539"/>
                </a:lnTo>
                <a:lnTo>
                  <a:pt x="197002" y="6350"/>
                </a:lnTo>
                <a:lnTo>
                  <a:pt x="342989" y="6350"/>
                </a:lnTo>
                <a:lnTo>
                  <a:pt x="343007"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5" name="Google Shape;2325;p46"/>
          <p:cNvSpPr/>
          <p:nvPr/>
        </p:nvSpPr>
        <p:spPr>
          <a:xfrm>
            <a:off x="4843779" y="2029460"/>
            <a:ext cx="354330" cy="7620"/>
          </a:xfrm>
          <a:custGeom>
            <a:rect b="b" l="l" r="r" t="t"/>
            <a:pathLst>
              <a:path extrusionOk="0" h="7619" w="354329">
                <a:moveTo>
                  <a:pt x="145034" y="0"/>
                </a:moveTo>
                <a:lnTo>
                  <a:pt x="11277" y="0"/>
                </a:lnTo>
                <a:lnTo>
                  <a:pt x="0" y="2539"/>
                </a:lnTo>
                <a:lnTo>
                  <a:pt x="564" y="7619"/>
                </a:lnTo>
                <a:lnTo>
                  <a:pt x="146558" y="7619"/>
                </a:lnTo>
                <a:lnTo>
                  <a:pt x="145034" y="0"/>
                </a:lnTo>
                <a:close/>
              </a:path>
              <a:path extrusionOk="0" h="7619" w="354329">
                <a:moveTo>
                  <a:pt x="354267" y="0"/>
                </a:moveTo>
                <a:lnTo>
                  <a:pt x="208280" y="0"/>
                </a:lnTo>
                <a:lnTo>
                  <a:pt x="212090" y="2539"/>
                </a:lnTo>
                <a:lnTo>
                  <a:pt x="213360" y="2539"/>
                </a:lnTo>
                <a:lnTo>
                  <a:pt x="215900" y="7619"/>
                </a:lnTo>
                <a:lnTo>
                  <a:pt x="354246" y="7619"/>
                </a:lnTo>
                <a:lnTo>
                  <a:pt x="354267"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6" name="Google Shape;2326;p46"/>
          <p:cNvSpPr/>
          <p:nvPr/>
        </p:nvSpPr>
        <p:spPr>
          <a:xfrm>
            <a:off x="4844344" y="2037079"/>
            <a:ext cx="353695" cy="7620"/>
          </a:xfrm>
          <a:custGeom>
            <a:rect b="b" l="l" r="r" t="t"/>
            <a:pathLst>
              <a:path extrusionOk="0" h="7619" w="353695">
                <a:moveTo>
                  <a:pt x="145993" y="0"/>
                </a:moveTo>
                <a:lnTo>
                  <a:pt x="0" y="0"/>
                </a:lnTo>
                <a:lnTo>
                  <a:pt x="846" y="7620"/>
                </a:lnTo>
                <a:lnTo>
                  <a:pt x="147708" y="7620"/>
                </a:lnTo>
                <a:lnTo>
                  <a:pt x="146755" y="3810"/>
                </a:lnTo>
                <a:lnTo>
                  <a:pt x="145993" y="0"/>
                </a:lnTo>
                <a:close/>
              </a:path>
              <a:path extrusionOk="0" h="7619" w="353695">
                <a:moveTo>
                  <a:pt x="353681" y="0"/>
                </a:moveTo>
                <a:lnTo>
                  <a:pt x="215335" y="0"/>
                </a:lnTo>
                <a:lnTo>
                  <a:pt x="217875" y="1270"/>
                </a:lnTo>
                <a:lnTo>
                  <a:pt x="217875" y="3810"/>
                </a:lnTo>
                <a:lnTo>
                  <a:pt x="219145" y="5080"/>
                </a:lnTo>
                <a:lnTo>
                  <a:pt x="219145" y="7620"/>
                </a:lnTo>
                <a:lnTo>
                  <a:pt x="353472" y="7620"/>
                </a:lnTo>
                <a:lnTo>
                  <a:pt x="353667" y="5080"/>
                </a:lnTo>
                <a:lnTo>
                  <a:pt x="353681"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7" name="Google Shape;2327;p46"/>
          <p:cNvSpPr/>
          <p:nvPr/>
        </p:nvSpPr>
        <p:spPr>
          <a:xfrm>
            <a:off x="4845050" y="2043429"/>
            <a:ext cx="353060" cy="7620"/>
          </a:xfrm>
          <a:custGeom>
            <a:rect b="b" l="l" r="r" t="t"/>
            <a:pathLst>
              <a:path extrusionOk="0" h="7619" w="353060">
                <a:moveTo>
                  <a:pt x="146685" y="0"/>
                </a:moveTo>
                <a:lnTo>
                  <a:pt x="0" y="0"/>
                </a:lnTo>
                <a:lnTo>
                  <a:pt x="846" y="7620"/>
                </a:lnTo>
                <a:lnTo>
                  <a:pt x="148589" y="7620"/>
                </a:lnTo>
                <a:lnTo>
                  <a:pt x="146685" y="0"/>
                </a:lnTo>
                <a:close/>
              </a:path>
              <a:path extrusionOk="0" h="7619" w="353060">
                <a:moveTo>
                  <a:pt x="352864" y="0"/>
                </a:moveTo>
                <a:lnTo>
                  <a:pt x="218439" y="0"/>
                </a:lnTo>
                <a:lnTo>
                  <a:pt x="218439" y="1270"/>
                </a:lnTo>
                <a:lnTo>
                  <a:pt x="219710" y="1270"/>
                </a:lnTo>
                <a:lnTo>
                  <a:pt x="219710" y="7620"/>
                </a:lnTo>
                <a:lnTo>
                  <a:pt x="352278" y="7620"/>
                </a:lnTo>
                <a:lnTo>
                  <a:pt x="352864"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8" name="Google Shape;2328;p46"/>
          <p:cNvSpPr/>
          <p:nvPr/>
        </p:nvSpPr>
        <p:spPr>
          <a:xfrm>
            <a:off x="4845896" y="2051050"/>
            <a:ext cx="351790" cy="7620"/>
          </a:xfrm>
          <a:custGeom>
            <a:rect b="b" l="l" r="r" t="t"/>
            <a:pathLst>
              <a:path extrusionOk="0" h="7619" w="351789">
                <a:moveTo>
                  <a:pt x="147743" y="0"/>
                </a:moveTo>
                <a:lnTo>
                  <a:pt x="0" y="0"/>
                </a:lnTo>
                <a:lnTo>
                  <a:pt x="846" y="7620"/>
                </a:lnTo>
                <a:lnTo>
                  <a:pt x="149920" y="7620"/>
                </a:lnTo>
                <a:lnTo>
                  <a:pt x="147743" y="0"/>
                </a:lnTo>
                <a:close/>
              </a:path>
              <a:path extrusionOk="0" h="7619" w="351789">
                <a:moveTo>
                  <a:pt x="351431" y="0"/>
                </a:moveTo>
                <a:lnTo>
                  <a:pt x="218863" y="0"/>
                </a:lnTo>
                <a:lnTo>
                  <a:pt x="218863" y="7620"/>
                </a:lnTo>
                <a:lnTo>
                  <a:pt x="350858" y="7620"/>
                </a:lnTo>
                <a:lnTo>
                  <a:pt x="351431"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9" name="Google Shape;2329;p46"/>
          <p:cNvSpPr/>
          <p:nvPr/>
        </p:nvSpPr>
        <p:spPr>
          <a:xfrm>
            <a:off x="4846743" y="2058670"/>
            <a:ext cx="350520" cy="7620"/>
          </a:xfrm>
          <a:custGeom>
            <a:rect b="b" l="l" r="r" t="t"/>
            <a:pathLst>
              <a:path extrusionOk="0" h="7619" w="350520">
                <a:moveTo>
                  <a:pt x="149073" y="0"/>
                </a:moveTo>
                <a:lnTo>
                  <a:pt x="0" y="0"/>
                </a:lnTo>
                <a:lnTo>
                  <a:pt x="846" y="7619"/>
                </a:lnTo>
                <a:lnTo>
                  <a:pt x="150706" y="7619"/>
                </a:lnTo>
                <a:lnTo>
                  <a:pt x="150706" y="5079"/>
                </a:lnTo>
                <a:lnTo>
                  <a:pt x="149436" y="1269"/>
                </a:lnTo>
                <a:lnTo>
                  <a:pt x="149073" y="0"/>
                </a:lnTo>
                <a:close/>
              </a:path>
              <a:path extrusionOk="0" h="7619" w="350520">
                <a:moveTo>
                  <a:pt x="350012" y="0"/>
                </a:moveTo>
                <a:lnTo>
                  <a:pt x="218016" y="0"/>
                </a:lnTo>
                <a:lnTo>
                  <a:pt x="218016" y="6350"/>
                </a:lnTo>
                <a:lnTo>
                  <a:pt x="216746" y="7619"/>
                </a:lnTo>
                <a:lnTo>
                  <a:pt x="349503" y="7619"/>
                </a:lnTo>
                <a:lnTo>
                  <a:pt x="350012"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0" name="Google Shape;2330;p46"/>
          <p:cNvSpPr/>
          <p:nvPr/>
        </p:nvSpPr>
        <p:spPr>
          <a:xfrm>
            <a:off x="4847449" y="2065020"/>
            <a:ext cx="349250" cy="7620"/>
          </a:xfrm>
          <a:custGeom>
            <a:rect b="b" l="l" r="r" t="t"/>
            <a:pathLst>
              <a:path extrusionOk="0" h="7619" w="349250">
                <a:moveTo>
                  <a:pt x="150001" y="0"/>
                </a:moveTo>
                <a:lnTo>
                  <a:pt x="0" y="0"/>
                </a:lnTo>
                <a:lnTo>
                  <a:pt x="141" y="1269"/>
                </a:lnTo>
                <a:lnTo>
                  <a:pt x="1118" y="7619"/>
                </a:lnTo>
                <a:lnTo>
                  <a:pt x="153811" y="7619"/>
                </a:lnTo>
                <a:lnTo>
                  <a:pt x="152541" y="5079"/>
                </a:lnTo>
                <a:lnTo>
                  <a:pt x="150001" y="1269"/>
                </a:lnTo>
                <a:lnTo>
                  <a:pt x="150001" y="0"/>
                </a:lnTo>
                <a:close/>
              </a:path>
              <a:path extrusionOk="0" h="7619" w="349250">
                <a:moveTo>
                  <a:pt x="348883" y="0"/>
                </a:moveTo>
                <a:lnTo>
                  <a:pt x="217311" y="0"/>
                </a:lnTo>
                <a:lnTo>
                  <a:pt x="216041" y="1269"/>
                </a:lnTo>
                <a:lnTo>
                  <a:pt x="216041" y="2539"/>
                </a:lnTo>
                <a:lnTo>
                  <a:pt x="214771" y="5079"/>
                </a:lnTo>
                <a:lnTo>
                  <a:pt x="214771" y="7619"/>
                </a:lnTo>
                <a:lnTo>
                  <a:pt x="348375" y="7619"/>
                </a:lnTo>
                <a:lnTo>
                  <a:pt x="348883"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1" name="Google Shape;2331;p46"/>
          <p:cNvSpPr/>
          <p:nvPr/>
        </p:nvSpPr>
        <p:spPr>
          <a:xfrm>
            <a:off x="4848566" y="2072639"/>
            <a:ext cx="347345" cy="7620"/>
          </a:xfrm>
          <a:custGeom>
            <a:rect b="b" l="l" r="r" t="t"/>
            <a:pathLst>
              <a:path extrusionOk="0" h="7619" w="347345">
                <a:moveTo>
                  <a:pt x="152693" y="0"/>
                </a:moveTo>
                <a:lnTo>
                  <a:pt x="0" y="0"/>
                </a:lnTo>
                <a:lnTo>
                  <a:pt x="1172" y="7620"/>
                </a:lnTo>
                <a:lnTo>
                  <a:pt x="156503" y="7620"/>
                </a:lnTo>
                <a:lnTo>
                  <a:pt x="155233" y="5080"/>
                </a:lnTo>
                <a:lnTo>
                  <a:pt x="152693" y="2539"/>
                </a:lnTo>
                <a:lnTo>
                  <a:pt x="152693" y="0"/>
                </a:lnTo>
                <a:close/>
              </a:path>
              <a:path extrusionOk="0" h="7619" w="347345">
                <a:moveTo>
                  <a:pt x="347257" y="0"/>
                </a:moveTo>
                <a:lnTo>
                  <a:pt x="212383" y="0"/>
                </a:lnTo>
                <a:lnTo>
                  <a:pt x="212383" y="1270"/>
                </a:lnTo>
                <a:lnTo>
                  <a:pt x="211113" y="2539"/>
                </a:lnTo>
                <a:lnTo>
                  <a:pt x="208573" y="7620"/>
                </a:lnTo>
                <a:lnTo>
                  <a:pt x="346685" y="7620"/>
                </a:lnTo>
                <a:lnTo>
                  <a:pt x="347257"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2" name="Google Shape;2332;p46"/>
          <p:cNvSpPr/>
          <p:nvPr/>
        </p:nvSpPr>
        <p:spPr>
          <a:xfrm>
            <a:off x="4849739" y="2080260"/>
            <a:ext cx="346075" cy="6350"/>
          </a:xfrm>
          <a:custGeom>
            <a:rect b="b" l="l" r="r" t="t"/>
            <a:pathLst>
              <a:path extrusionOk="0" h="6350" w="346075">
                <a:moveTo>
                  <a:pt x="155330" y="0"/>
                </a:moveTo>
                <a:lnTo>
                  <a:pt x="0" y="0"/>
                </a:lnTo>
                <a:lnTo>
                  <a:pt x="976" y="6350"/>
                </a:lnTo>
                <a:lnTo>
                  <a:pt x="161680" y="6350"/>
                </a:lnTo>
                <a:lnTo>
                  <a:pt x="159140" y="2539"/>
                </a:lnTo>
                <a:lnTo>
                  <a:pt x="155330" y="1269"/>
                </a:lnTo>
                <a:lnTo>
                  <a:pt x="155330" y="0"/>
                </a:lnTo>
                <a:close/>
              </a:path>
              <a:path extrusionOk="0" h="6350" w="346075">
                <a:moveTo>
                  <a:pt x="345513" y="0"/>
                </a:moveTo>
                <a:lnTo>
                  <a:pt x="207400" y="0"/>
                </a:lnTo>
                <a:lnTo>
                  <a:pt x="201050" y="6350"/>
                </a:lnTo>
                <a:lnTo>
                  <a:pt x="345037" y="6350"/>
                </a:lnTo>
                <a:lnTo>
                  <a:pt x="345513"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3" name="Google Shape;2333;p46"/>
          <p:cNvSpPr/>
          <p:nvPr/>
        </p:nvSpPr>
        <p:spPr>
          <a:xfrm>
            <a:off x="4850716" y="2086610"/>
            <a:ext cx="344170" cy="7620"/>
          </a:xfrm>
          <a:custGeom>
            <a:rect b="b" l="l" r="r" t="t"/>
            <a:pathLst>
              <a:path extrusionOk="0" h="7619" w="344170">
                <a:moveTo>
                  <a:pt x="160703" y="0"/>
                </a:moveTo>
                <a:lnTo>
                  <a:pt x="0" y="0"/>
                </a:lnTo>
                <a:lnTo>
                  <a:pt x="1172" y="7619"/>
                </a:lnTo>
                <a:lnTo>
                  <a:pt x="175943" y="7619"/>
                </a:lnTo>
                <a:lnTo>
                  <a:pt x="168323" y="5079"/>
                </a:lnTo>
                <a:lnTo>
                  <a:pt x="165783" y="2539"/>
                </a:lnTo>
                <a:lnTo>
                  <a:pt x="160703" y="0"/>
                </a:lnTo>
                <a:close/>
              </a:path>
              <a:path extrusionOk="0" h="7619" w="344170">
                <a:moveTo>
                  <a:pt x="344060" y="0"/>
                </a:moveTo>
                <a:lnTo>
                  <a:pt x="200073" y="0"/>
                </a:lnTo>
                <a:lnTo>
                  <a:pt x="197533" y="2539"/>
                </a:lnTo>
                <a:lnTo>
                  <a:pt x="192453" y="5079"/>
                </a:lnTo>
                <a:lnTo>
                  <a:pt x="184833" y="7619"/>
                </a:lnTo>
                <a:lnTo>
                  <a:pt x="343266" y="7619"/>
                </a:lnTo>
                <a:lnTo>
                  <a:pt x="343583" y="6350"/>
                </a:lnTo>
                <a:lnTo>
                  <a:pt x="344060" y="0"/>
                </a:lnTo>
                <a:close/>
              </a:path>
            </a:pathLst>
          </a:custGeom>
          <a:solidFill>
            <a:srgbClr val="23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4" name="Google Shape;2334;p46"/>
          <p:cNvSpPr/>
          <p:nvPr/>
        </p:nvSpPr>
        <p:spPr>
          <a:xfrm>
            <a:off x="4851888" y="2098039"/>
            <a:ext cx="342265" cy="0"/>
          </a:xfrm>
          <a:custGeom>
            <a:rect b="b" l="l" r="r" t="t"/>
            <a:pathLst>
              <a:path extrusionOk="0" h="120000" w="342264">
                <a:moveTo>
                  <a:pt x="0" y="0"/>
                </a:moveTo>
                <a:lnTo>
                  <a:pt x="342094"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5" name="Google Shape;2335;p46"/>
          <p:cNvSpPr/>
          <p:nvPr/>
        </p:nvSpPr>
        <p:spPr>
          <a:xfrm>
            <a:off x="4852881" y="2104389"/>
            <a:ext cx="339725" cy="0"/>
          </a:xfrm>
          <a:custGeom>
            <a:rect b="b" l="l" r="r" t="t"/>
            <a:pathLst>
              <a:path extrusionOk="0" h="120000" w="339725">
                <a:moveTo>
                  <a:pt x="0" y="0"/>
                </a:moveTo>
                <a:lnTo>
                  <a:pt x="339513"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6" name="Google Shape;2336;p46"/>
          <p:cNvSpPr/>
          <p:nvPr/>
        </p:nvSpPr>
        <p:spPr>
          <a:xfrm>
            <a:off x="4854151" y="2112010"/>
            <a:ext cx="336550" cy="0"/>
          </a:xfrm>
          <a:custGeom>
            <a:rect b="b" l="l" r="r" t="t"/>
            <a:pathLst>
              <a:path extrusionOk="0" h="120000" w="336550">
                <a:moveTo>
                  <a:pt x="0" y="0"/>
                </a:moveTo>
                <a:lnTo>
                  <a:pt x="336338"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7" name="Google Shape;2337;p46"/>
          <p:cNvSpPr/>
          <p:nvPr/>
        </p:nvSpPr>
        <p:spPr>
          <a:xfrm>
            <a:off x="4855421" y="2119629"/>
            <a:ext cx="334010" cy="0"/>
          </a:xfrm>
          <a:custGeom>
            <a:rect b="b" l="l" r="r" t="t"/>
            <a:pathLst>
              <a:path extrusionOk="0" h="120000" w="334010">
                <a:moveTo>
                  <a:pt x="0" y="0"/>
                </a:moveTo>
                <a:lnTo>
                  <a:pt x="33397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8" name="Google Shape;2338;p46"/>
          <p:cNvSpPr/>
          <p:nvPr/>
        </p:nvSpPr>
        <p:spPr>
          <a:xfrm>
            <a:off x="4857432" y="2127885"/>
            <a:ext cx="330200" cy="0"/>
          </a:xfrm>
          <a:custGeom>
            <a:rect b="b" l="l" r="r" t="t"/>
            <a:pathLst>
              <a:path extrusionOk="0" h="120000" w="330200">
                <a:moveTo>
                  <a:pt x="0" y="0"/>
                </a:moveTo>
                <a:lnTo>
                  <a:pt x="33010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9" name="Google Shape;2339;p46"/>
          <p:cNvSpPr/>
          <p:nvPr/>
        </p:nvSpPr>
        <p:spPr>
          <a:xfrm>
            <a:off x="4856797" y="2124075"/>
            <a:ext cx="331470" cy="0"/>
          </a:xfrm>
          <a:custGeom>
            <a:rect b="b" l="l" r="r" t="t"/>
            <a:pathLst>
              <a:path extrusionOk="0" h="120000" w="331470">
                <a:moveTo>
                  <a:pt x="0" y="0"/>
                </a:moveTo>
                <a:lnTo>
                  <a:pt x="331424"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0" name="Google Shape;2340;p46"/>
          <p:cNvSpPr/>
          <p:nvPr/>
        </p:nvSpPr>
        <p:spPr>
          <a:xfrm>
            <a:off x="4857750" y="2133600"/>
            <a:ext cx="329565" cy="0"/>
          </a:xfrm>
          <a:custGeom>
            <a:rect b="b" l="l" r="r" t="t"/>
            <a:pathLst>
              <a:path extrusionOk="0" h="120000" w="329564">
                <a:moveTo>
                  <a:pt x="0" y="0"/>
                </a:moveTo>
                <a:lnTo>
                  <a:pt x="329383"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1" name="Google Shape;2341;p46"/>
          <p:cNvSpPr/>
          <p:nvPr/>
        </p:nvSpPr>
        <p:spPr>
          <a:xfrm>
            <a:off x="4859564" y="2140585"/>
            <a:ext cx="326390" cy="0"/>
          </a:xfrm>
          <a:custGeom>
            <a:rect b="b" l="l" r="r" t="t"/>
            <a:pathLst>
              <a:path extrusionOk="0" h="120000" w="326389">
                <a:moveTo>
                  <a:pt x="0" y="0"/>
                </a:moveTo>
                <a:lnTo>
                  <a:pt x="325936"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2" name="Google Shape;2342;p46"/>
          <p:cNvSpPr/>
          <p:nvPr/>
        </p:nvSpPr>
        <p:spPr>
          <a:xfrm>
            <a:off x="4861076" y="2147570"/>
            <a:ext cx="323215" cy="0"/>
          </a:xfrm>
          <a:custGeom>
            <a:rect b="b" l="l" r="r" t="t"/>
            <a:pathLst>
              <a:path extrusionOk="0" h="120000" w="323214">
                <a:moveTo>
                  <a:pt x="0" y="0"/>
                </a:moveTo>
                <a:lnTo>
                  <a:pt x="323063"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3" name="Google Shape;2343;p46"/>
          <p:cNvSpPr/>
          <p:nvPr/>
        </p:nvSpPr>
        <p:spPr>
          <a:xfrm>
            <a:off x="4862890" y="2155189"/>
            <a:ext cx="320040" cy="0"/>
          </a:xfrm>
          <a:custGeom>
            <a:rect b="b" l="l" r="r" t="t"/>
            <a:pathLst>
              <a:path extrusionOk="0" h="120000" w="320039">
                <a:moveTo>
                  <a:pt x="0" y="0"/>
                </a:moveTo>
                <a:lnTo>
                  <a:pt x="31997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4" name="Google Shape;2344;p46"/>
          <p:cNvSpPr/>
          <p:nvPr/>
        </p:nvSpPr>
        <p:spPr>
          <a:xfrm>
            <a:off x="4864480" y="2161539"/>
            <a:ext cx="317500" cy="0"/>
          </a:xfrm>
          <a:custGeom>
            <a:rect b="b" l="l" r="r" t="t"/>
            <a:pathLst>
              <a:path extrusionOk="0" h="120000" w="317500">
                <a:moveTo>
                  <a:pt x="0" y="0"/>
                </a:moveTo>
                <a:lnTo>
                  <a:pt x="317330"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5" name="Google Shape;2345;p46"/>
          <p:cNvSpPr/>
          <p:nvPr/>
        </p:nvSpPr>
        <p:spPr>
          <a:xfrm>
            <a:off x="4866766" y="2169160"/>
            <a:ext cx="312420" cy="0"/>
          </a:xfrm>
          <a:custGeom>
            <a:rect b="b" l="l" r="r" t="t"/>
            <a:pathLst>
              <a:path extrusionOk="0" h="120000" w="312420">
                <a:moveTo>
                  <a:pt x="0" y="0"/>
                </a:moveTo>
                <a:lnTo>
                  <a:pt x="312390"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6" name="Google Shape;2346;p46"/>
          <p:cNvSpPr/>
          <p:nvPr/>
        </p:nvSpPr>
        <p:spPr>
          <a:xfrm>
            <a:off x="4869053" y="2176779"/>
            <a:ext cx="307340" cy="0"/>
          </a:xfrm>
          <a:custGeom>
            <a:rect b="b" l="l" r="r" t="t"/>
            <a:pathLst>
              <a:path extrusionOk="0" h="120000" w="307339">
                <a:moveTo>
                  <a:pt x="0" y="0"/>
                </a:moveTo>
                <a:lnTo>
                  <a:pt x="307173"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7" name="Google Shape;2347;p46"/>
          <p:cNvSpPr/>
          <p:nvPr/>
        </p:nvSpPr>
        <p:spPr>
          <a:xfrm>
            <a:off x="4870958" y="2183129"/>
            <a:ext cx="303530" cy="0"/>
          </a:xfrm>
          <a:custGeom>
            <a:rect b="b" l="l" r="r" t="t"/>
            <a:pathLst>
              <a:path extrusionOk="0" h="120000" w="303529">
                <a:moveTo>
                  <a:pt x="0" y="0"/>
                </a:moveTo>
                <a:lnTo>
                  <a:pt x="303119"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8" name="Google Shape;2348;p46"/>
          <p:cNvSpPr/>
          <p:nvPr/>
        </p:nvSpPr>
        <p:spPr>
          <a:xfrm>
            <a:off x="4873977" y="2190750"/>
            <a:ext cx="297815" cy="0"/>
          </a:xfrm>
          <a:custGeom>
            <a:rect b="b" l="l" r="r" t="t"/>
            <a:pathLst>
              <a:path extrusionOk="0" h="120000" w="297814">
                <a:moveTo>
                  <a:pt x="0" y="0"/>
                </a:moveTo>
                <a:lnTo>
                  <a:pt x="297755"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9" name="Google Shape;2349;p46"/>
          <p:cNvSpPr/>
          <p:nvPr/>
        </p:nvSpPr>
        <p:spPr>
          <a:xfrm>
            <a:off x="4876800" y="2197100"/>
            <a:ext cx="293370" cy="0"/>
          </a:xfrm>
          <a:custGeom>
            <a:rect b="b" l="l" r="r" t="t"/>
            <a:pathLst>
              <a:path extrusionOk="0" h="120000" w="293370">
                <a:moveTo>
                  <a:pt x="0" y="0"/>
                </a:moveTo>
                <a:lnTo>
                  <a:pt x="292792"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0" name="Google Shape;2350;p46"/>
          <p:cNvSpPr/>
          <p:nvPr/>
        </p:nvSpPr>
        <p:spPr>
          <a:xfrm>
            <a:off x="4878704" y="2204720"/>
            <a:ext cx="287655" cy="0"/>
          </a:xfrm>
          <a:custGeom>
            <a:rect b="b" l="l" r="r" t="t"/>
            <a:pathLst>
              <a:path extrusionOk="0" h="120000" w="287654">
                <a:moveTo>
                  <a:pt x="0" y="0"/>
                </a:moveTo>
                <a:lnTo>
                  <a:pt x="28742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1" name="Google Shape;2351;p46"/>
          <p:cNvSpPr/>
          <p:nvPr/>
        </p:nvSpPr>
        <p:spPr>
          <a:xfrm>
            <a:off x="4881245" y="2212339"/>
            <a:ext cx="281305" cy="0"/>
          </a:xfrm>
          <a:custGeom>
            <a:rect b="b" l="l" r="r" t="t"/>
            <a:pathLst>
              <a:path extrusionOk="0" h="120000" w="281304">
                <a:moveTo>
                  <a:pt x="0" y="0"/>
                </a:moveTo>
                <a:lnTo>
                  <a:pt x="281305"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2" name="Google Shape;2352;p46"/>
          <p:cNvSpPr/>
          <p:nvPr/>
        </p:nvSpPr>
        <p:spPr>
          <a:xfrm>
            <a:off x="4884057" y="2218689"/>
            <a:ext cx="275590" cy="0"/>
          </a:xfrm>
          <a:custGeom>
            <a:rect b="b" l="l" r="r" t="t"/>
            <a:pathLst>
              <a:path extrusionOk="0" h="120000" w="275589">
                <a:moveTo>
                  <a:pt x="0" y="0"/>
                </a:moveTo>
                <a:lnTo>
                  <a:pt x="27531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3" name="Google Shape;2353;p46"/>
          <p:cNvSpPr/>
          <p:nvPr/>
        </p:nvSpPr>
        <p:spPr>
          <a:xfrm>
            <a:off x="4889500" y="2226310"/>
            <a:ext cx="266065" cy="0"/>
          </a:xfrm>
          <a:custGeom>
            <a:rect b="b" l="l" r="r" t="t"/>
            <a:pathLst>
              <a:path extrusionOk="0" h="120000" w="266064">
                <a:moveTo>
                  <a:pt x="0" y="0"/>
                </a:moveTo>
                <a:lnTo>
                  <a:pt x="265684"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4" name="Google Shape;2354;p46"/>
          <p:cNvSpPr/>
          <p:nvPr/>
        </p:nvSpPr>
        <p:spPr>
          <a:xfrm>
            <a:off x="4891404" y="2233929"/>
            <a:ext cx="259715" cy="0"/>
          </a:xfrm>
          <a:custGeom>
            <a:rect b="b" l="l" r="r" t="t"/>
            <a:pathLst>
              <a:path extrusionOk="0" h="120000" w="259714">
                <a:moveTo>
                  <a:pt x="0" y="0"/>
                </a:moveTo>
                <a:lnTo>
                  <a:pt x="259207"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5" name="Google Shape;2355;p46"/>
          <p:cNvSpPr/>
          <p:nvPr/>
        </p:nvSpPr>
        <p:spPr>
          <a:xfrm>
            <a:off x="4894579" y="2240279"/>
            <a:ext cx="252729" cy="0"/>
          </a:xfrm>
          <a:custGeom>
            <a:rect b="b" l="l" r="r" t="t"/>
            <a:pathLst>
              <a:path extrusionOk="0" h="120000" w="252729">
                <a:moveTo>
                  <a:pt x="0" y="0"/>
                </a:moveTo>
                <a:lnTo>
                  <a:pt x="252447"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6" name="Google Shape;2356;p46"/>
          <p:cNvSpPr/>
          <p:nvPr/>
        </p:nvSpPr>
        <p:spPr>
          <a:xfrm>
            <a:off x="4899659" y="2247900"/>
            <a:ext cx="242570" cy="0"/>
          </a:xfrm>
          <a:custGeom>
            <a:rect b="b" l="l" r="r" t="t"/>
            <a:pathLst>
              <a:path extrusionOk="0" h="120000" w="242570">
                <a:moveTo>
                  <a:pt x="0" y="0"/>
                </a:moveTo>
                <a:lnTo>
                  <a:pt x="24257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7" name="Google Shape;2357;p46"/>
          <p:cNvSpPr/>
          <p:nvPr/>
        </p:nvSpPr>
        <p:spPr>
          <a:xfrm>
            <a:off x="4906009" y="2254885"/>
            <a:ext cx="228600" cy="0"/>
          </a:xfrm>
          <a:custGeom>
            <a:rect b="b" l="l" r="r" t="t"/>
            <a:pathLst>
              <a:path extrusionOk="0" h="120000" w="228600">
                <a:moveTo>
                  <a:pt x="0" y="0"/>
                </a:moveTo>
                <a:lnTo>
                  <a:pt x="22859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8" name="Google Shape;2358;p46"/>
          <p:cNvSpPr/>
          <p:nvPr/>
        </p:nvSpPr>
        <p:spPr>
          <a:xfrm>
            <a:off x="4912359" y="2261870"/>
            <a:ext cx="216535" cy="0"/>
          </a:xfrm>
          <a:custGeom>
            <a:rect b="b" l="l" r="r" t="t"/>
            <a:pathLst>
              <a:path extrusionOk="0" h="120000" w="216535">
                <a:moveTo>
                  <a:pt x="0" y="0"/>
                </a:moveTo>
                <a:lnTo>
                  <a:pt x="216534"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9" name="Google Shape;2359;p46"/>
          <p:cNvSpPr/>
          <p:nvPr/>
        </p:nvSpPr>
        <p:spPr>
          <a:xfrm>
            <a:off x="4918964" y="2269489"/>
            <a:ext cx="203200" cy="0"/>
          </a:xfrm>
          <a:custGeom>
            <a:rect b="b" l="l" r="r" t="t"/>
            <a:pathLst>
              <a:path extrusionOk="0" h="120000" w="203200">
                <a:moveTo>
                  <a:pt x="0" y="0"/>
                </a:moveTo>
                <a:lnTo>
                  <a:pt x="202583"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0" name="Google Shape;2360;p46"/>
          <p:cNvSpPr/>
          <p:nvPr/>
        </p:nvSpPr>
        <p:spPr>
          <a:xfrm>
            <a:off x="4928711" y="2276475"/>
            <a:ext cx="184785" cy="0"/>
          </a:xfrm>
          <a:custGeom>
            <a:rect b="b" l="l" r="r" t="t"/>
            <a:pathLst>
              <a:path extrusionOk="0" h="120000" w="184785">
                <a:moveTo>
                  <a:pt x="0" y="0"/>
                </a:moveTo>
                <a:lnTo>
                  <a:pt x="184308"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1" name="Google Shape;2361;p46"/>
          <p:cNvSpPr/>
          <p:nvPr/>
        </p:nvSpPr>
        <p:spPr>
          <a:xfrm>
            <a:off x="4938304" y="2283460"/>
            <a:ext cx="168910" cy="0"/>
          </a:xfrm>
          <a:custGeom>
            <a:rect b="b" l="l" r="r" t="t"/>
            <a:pathLst>
              <a:path extrusionOk="0" h="120000" w="168910">
                <a:moveTo>
                  <a:pt x="0" y="0"/>
                </a:moveTo>
                <a:lnTo>
                  <a:pt x="168365"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2" name="Google Shape;2362;p46"/>
          <p:cNvSpPr/>
          <p:nvPr/>
        </p:nvSpPr>
        <p:spPr>
          <a:xfrm>
            <a:off x="4952491" y="2291079"/>
            <a:ext cx="137795" cy="0"/>
          </a:xfrm>
          <a:custGeom>
            <a:rect b="b" l="l" r="r" t="t"/>
            <a:pathLst>
              <a:path extrusionOk="0" h="120000" w="137795">
                <a:moveTo>
                  <a:pt x="0" y="0"/>
                </a:moveTo>
                <a:lnTo>
                  <a:pt x="137350"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3" name="Google Shape;2363;p46"/>
          <p:cNvSpPr/>
          <p:nvPr/>
        </p:nvSpPr>
        <p:spPr>
          <a:xfrm>
            <a:off x="4974590" y="2298064"/>
            <a:ext cx="96520" cy="0"/>
          </a:xfrm>
          <a:custGeom>
            <a:rect b="b" l="l" r="r" t="t"/>
            <a:pathLst>
              <a:path extrusionOk="0" h="120000" w="96520">
                <a:moveTo>
                  <a:pt x="0" y="0"/>
                </a:moveTo>
                <a:lnTo>
                  <a:pt x="96202"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4" name="Google Shape;2364;p46"/>
          <p:cNvSpPr/>
          <p:nvPr/>
        </p:nvSpPr>
        <p:spPr>
          <a:xfrm>
            <a:off x="4843779" y="1493519"/>
            <a:ext cx="354330" cy="806450"/>
          </a:xfrm>
          <a:custGeom>
            <a:rect b="b" l="l" r="r" t="t"/>
            <a:pathLst>
              <a:path extrusionOk="0" h="806450" w="354329">
                <a:moveTo>
                  <a:pt x="0" y="537209"/>
                </a:moveTo>
                <a:lnTo>
                  <a:pt x="140970" y="506729"/>
                </a:lnTo>
                <a:lnTo>
                  <a:pt x="143510" y="521969"/>
                </a:lnTo>
                <a:lnTo>
                  <a:pt x="146050" y="534669"/>
                </a:lnTo>
                <a:lnTo>
                  <a:pt x="148590" y="546100"/>
                </a:lnTo>
                <a:lnTo>
                  <a:pt x="149860" y="556259"/>
                </a:lnTo>
                <a:lnTo>
                  <a:pt x="152400" y="565150"/>
                </a:lnTo>
                <a:lnTo>
                  <a:pt x="153670" y="570229"/>
                </a:lnTo>
                <a:lnTo>
                  <a:pt x="154940" y="572769"/>
                </a:lnTo>
                <a:lnTo>
                  <a:pt x="156210" y="575309"/>
                </a:lnTo>
                <a:lnTo>
                  <a:pt x="157480" y="579119"/>
                </a:lnTo>
                <a:lnTo>
                  <a:pt x="158750" y="580389"/>
                </a:lnTo>
                <a:lnTo>
                  <a:pt x="160020" y="582929"/>
                </a:lnTo>
                <a:lnTo>
                  <a:pt x="161290" y="585469"/>
                </a:lnTo>
                <a:lnTo>
                  <a:pt x="162560" y="586739"/>
                </a:lnTo>
                <a:lnTo>
                  <a:pt x="165100" y="590550"/>
                </a:lnTo>
                <a:lnTo>
                  <a:pt x="168910" y="593089"/>
                </a:lnTo>
                <a:lnTo>
                  <a:pt x="171450" y="595629"/>
                </a:lnTo>
                <a:lnTo>
                  <a:pt x="175260" y="596900"/>
                </a:lnTo>
                <a:lnTo>
                  <a:pt x="179070" y="598169"/>
                </a:lnTo>
                <a:lnTo>
                  <a:pt x="182880" y="599439"/>
                </a:lnTo>
                <a:lnTo>
                  <a:pt x="187960" y="599439"/>
                </a:lnTo>
                <a:lnTo>
                  <a:pt x="191770" y="599439"/>
                </a:lnTo>
                <a:lnTo>
                  <a:pt x="196850" y="598169"/>
                </a:lnTo>
                <a:lnTo>
                  <a:pt x="200660" y="596900"/>
                </a:lnTo>
                <a:lnTo>
                  <a:pt x="204470" y="594359"/>
                </a:lnTo>
                <a:lnTo>
                  <a:pt x="208280" y="591819"/>
                </a:lnTo>
                <a:lnTo>
                  <a:pt x="210820" y="589279"/>
                </a:lnTo>
                <a:lnTo>
                  <a:pt x="213360" y="586739"/>
                </a:lnTo>
                <a:lnTo>
                  <a:pt x="214630" y="585469"/>
                </a:lnTo>
                <a:lnTo>
                  <a:pt x="215900" y="582929"/>
                </a:lnTo>
                <a:lnTo>
                  <a:pt x="217170" y="580389"/>
                </a:lnTo>
                <a:lnTo>
                  <a:pt x="218440" y="579119"/>
                </a:lnTo>
                <a:lnTo>
                  <a:pt x="218440" y="577850"/>
                </a:lnTo>
                <a:lnTo>
                  <a:pt x="219710" y="576579"/>
                </a:lnTo>
                <a:lnTo>
                  <a:pt x="219710" y="575309"/>
                </a:lnTo>
                <a:lnTo>
                  <a:pt x="219710" y="574039"/>
                </a:lnTo>
                <a:lnTo>
                  <a:pt x="219710" y="572769"/>
                </a:lnTo>
                <a:lnTo>
                  <a:pt x="220980" y="571500"/>
                </a:lnTo>
                <a:lnTo>
                  <a:pt x="220980" y="570229"/>
                </a:lnTo>
                <a:lnTo>
                  <a:pt x="220980" y="568959"/>
                </a:lnTo>
                <a:lnTo>
                  <a:pt x="222250" y="567689"/>
                </a:lnTo>
                <a:lnTo>
                  <a:pt x="222250" y="565150"/>
                </a:lnTo>
                <a:lnTo>
                  <a:pt x="222250" y="563879"/>
                </a:lnTo>
                <a:lnTo>
                  <a:pt x="222250" y="553719"/>
                </a:lnTo>
                <a:lnTo>
                  <a:pt x="220980" y="553719"/>
                </a:lnTo>
                <a:lnTo>
                  <a:pt x="220980" y="552450"/>
                </a:lnTo>
                <a:lnTo>
                  <a:pt x="220980" y="549909"/>
                </a:lnTo>
                <a:lnTo>
                  <a:pt x="219710" y="549909"/>
                </a:lnTo>
                <a:lnTo>
                  <a:pt x="219710" y="548639"/>
                </a:lnTo>
                <a:lnTo>
                  <a:pt x="219710" y="546100"/>
                </a:lnTo>
                <a:lnTo>
                  <a:pt x="218440" y="546100"/>
                </a:lnTo>
                <a:lnTo>
                  <a:pt x="218440" y="543559"/>
                </a:lnTo>
                <a:lnTo>
                  <a:pt x="217170" y="542289"/>
                </a:lnTo>
                <a:lnTo>
                  <a:pt x="215900" y="541019"/>
                </a:lnTo>
                <a:lnTo>
                  <a:pt x="214630" y="538479"/>
                </a:lnTo>
                <a:lnTo>
                  <a:pt x="213360" y="538479"/>
                </a:lnTo>
                <a:lnTo>
                  <a:pt x="209550" y="534669"/>
                </a:lnTo>
                <a:lnTo>
                  <a:pt x="205740" y="532129"/>
                </a:lnTo>
                <a:lnTo>
                  <a:pt x="199390" y="529589"/>
                </a:lnTo>
                <a:lnTo>
                  <a:pt x="185420" y="521969"/>
                </a:lnTo>
                <a:lnTo>
                  <a:pt x="168910" y="514350"/>
                </a:lnTo>
                <a:lnTo>
                  <a:pt x="139700" y="501650"/>
                </a:lnTo>
                <a:lnTo>
                  <a:pt x="114300" y="490219"/>
                </a:lnTo>
                <a:lnTo>
                  <a:pt x="95250" y="477519"/>
                </a:lnTo>
                <a:lnTo>
                  <a:pt x="86360" y="472439"/>
                </a:lnTo>
                <a:lnTo>
                  <a:pt x="80010" y="466089"/>
                </a:lnTo>
                <a:lnTo>
                  <a:pt x="72390" y="459739"/>
                </a:lnTo>
                <a:lnTo>
                  <a:pt x="67310" y="452119"/>
                </a:lnTo>
                <a:lnTo>
                  <a:pt x="60960" y="444500"/>
                </a:lnTo>
                <a:lnTo>
                  <a:pt x="54610" y="434339"/>
                </a:lnTo>
                <a:lnTo>
                  <a:pt x="49530" y="422909"/>
                </a:lnTo>
                <a:lnTo>
                  <a:pt x="44450" y="411479"/>
                </a:lnTo>
                <a:lnTo>
                  <a:pt x="30480" y="370839"/>
                </a:lnTo>
                <a:lnTo>
                  <a:pt x="20320" y="322579"/>
                </a:lnTo>
                <a:lnTo>
                  <a:pt x="16510" y="271779"/>
                </a:lnTo>
                <a:lnTo>
                  <a:pt x="15240" y="252729"/>
                </a:lnTo>
                <a:lnTo>
                  <a:pt x="16510" y="233679"/>
                </a:lnTo>
                <a:lnTo>
                  <a:pt x="17780" y="214629"/>
                </a:lnTo>
                <a:lnTo>
                  <a:pt x="19050" y="195579"/>
                </a:lnTo>
                <a:lnTo>
                  <a:pt x="27940" y="144779"/>
                </a:lnTo>
                <a:lnTo>
                  <a:pt x="41910" y="100329"/>
                </a:lnTo>
                <a:lnTo>
                  <a:pt x="59690" y="63500"/>
                </a:lnTo>
                <a:lnTo>
                  <a:pt x="66040" y="53339"/>
                </a:lnTo>
                <a:lnTo>
                  <a:pt x="99060" y="21589"/>
                </a:lnTo>
                <a:lnTo>
                  <a:pt x="139700" y="3809"/>
                </a:lnTo>
                <a:lnTo>
                  <a:pt x="152400" y="2539"/>
                </a:lnTo>
                <a:lnTo>
                  <a:pt x="177800" y="0"/>
                </a:lnTo>
                <a:lnTo>
                  <a:pt x="204470" y="2539"/>
                </a:lnTo>
                <a:lnTo>
                  <a:pt x="227330" y="6350"/>
                </a:lnTo>
                <a:lnTo>
                  <a:pt x="238760" y="8889"/>
                </a:lnTo>
                <a:lnTo>
                  <a:pt x="247650" y="12700"/>
                </a:lnTo>
                <a:lnTo>
                  <a:pt x="256540" y="16509"/>
                </a:lnTo>
                <a:lnTo>
                  <a:pt x="264160" y="21589"/>
                </a:lnTo>
                <a:lnTo>
                  <a:pt x="270510" y="27939"/>
                </a:lnTo>
                <a:lnTo>
                  <a:pt x="278130" y="34289"/>
                </a:lnTo>
                <a:lnTo>
                  <a:pt x="283210" y="41909"/>
                </a:lnTo>
                <a:lnTo>
                  <a:pt x="289560" y="49529"/>
                </a:lnTo>
                <a:lnTo>
                  <a:pt x="295910" y="58419"/>
                </a:lnTo>
                <a:lnTo>
                  <a:pt x="300990" y="67309"/>
                </a:lnTo>
                <a:lnTo>
                  <a:pt x="307340" y="77469"/>
                </a:lnTo>
                <a:lnTo>
                  <a:pt x="311150" y="88900"/>
                </a:lnTo>
                <a:lnTo>
                  <a:pt x="326390" y="132079"/>
                </a:lnTo>
                <a:lnTo>
                  <a:pt x="335280" y="171450"/>
                </a:lnTo>
                <a:lnTo>
                  <a:pt x="340360" y="194309"/>
                </a:lnTo>
                <a:lnTo>
                  <a:pt x="345440" y="218439"/>
                </a:lnTo>
                <a:lnTo>
                  <a:pt x="349250" y="245109"/>
                </a:lnTo>
                <a:lnTo>
                  <a:pt x="210820" y="276859"/>
                </a:lnTo>
                <a:lnTo>
                  <a:pt x="209550" y="265429"/>
                </a:lnTo>
                <a:lnTo>
                  <a:pt x="208280" y="255269"/>
                </a:lnTo>
                <a:lnTo>
                  <a:pt x="207010" y="247650"/>
                </a:lnTo>
                <a:lnTo>
                  <a:pt x="205740" y="240029"/>
                </a:lnTo>
                <a:lnTo>
                  <a:pt x="203200" y="232409"/>
                </a:lnTo>
                <a:lnTo>
                  <a:pt x="203200" y="229869"/>
                </a:lnTo>
                <a:lnTo>
                  <a:pt x="201930" y="227329"/>
                </a:lnTo>
                <a:lnTo>
                  <a:pt x="200660" y="224789"/>
                </a:lnTo>
                <a:lnTo>
                  <a:pt x="200660" y="222250"/>
                </a:lnTo>
                <a:lnTo>
                  <a:pt x="199390" y="220979"/>
                </a:lnTo>
                <a:lnTo>
                  <a:pt x="198120" y="219709"/>
                </a:lnTo>
                <a:lnTo>
                  <a:pt x="196850" y="215900"/>
                </a:lnTo>
                <a:lnTo>
                  <a:pt x="193040" y="212089"/>
                </a:lnTo>
                <a:lnTo>
                  <a:pt x="190500" y="209550"/>
                </a:lnTo>
                <a:lnTo>
                  <a:pt x="186690" y="207009"/>
                </a:lnTo>
                <a:lnTo>
                  <a:pt x="184150" y="204469"/>
                </a:lnTo>
                <a:lnTo>
                  <a:pt x="180340" y="203200"/>
                </a:lnTo>
                <a:lnTo>
                  <a:pt x="176530" y="203200"/>
                </a:lnTo>
                <a:lnTo>
                  <a:pt x="172720" y="203200"/>
                </a:lnTo>
                <a:lnTo>
                  <a:pt x="168910" y="203200"/>
                </a:lnTo>
                <a:lnTo>
                  <a:pt x="165100" y="203200"/>
                </a:lnTo>
                <a:lnTo>
                  <a:pt x="161290" y="204469"/>
                </a:lnTo>
                <a:lnTo>
                  <a:pt x="158750" y="204469"/>
                </a:lnTo>
                <a:lnTo>
                  <a:pt x="156210" y="207009"/>
                </a:lnTo>
                <a:lnTo>
                  <a:pt x="154940" y="208279"/>
                </a:lnTo>
                <a:lnTo>
                  <a:pt x="153670" y="209550"/>
                </a:lnTo>
                <a:lnTo>
                  <a:pt x="152400" y="209550"/>
                </a:lnTo>
                <a:lnTo>
                  <a:pt x="152400" y="210819"/>
                </a:lnTo>
                <a:lnTo>
                  <a:pt x="151130" y="212089"/>
                </a:lnTo>
                <a:lnTo>
                  <a:pt x="149860" y="214629"/>
                </a:lnTo>
                <a:lnTo>
                  <a:pt x="148590" y="215900"/>
                </a:lnTo>
                <a:lnTo>
                  <a:pt x="148590" y="218439"/>
                </a:lnTo>
                <a:lnTo>
                  <a:pt x="148590" y="220979"/>
                </a:lnTo>
                <a:lnTo>
                  <a:pt x="147320" y="220979"/>
                </a:lnTo>
                <a:lnTo>
                  <a:pt x="147320" y="222250"/>
                </a:lnTo>
                <a:lnTo>
                  <a:pt x="147320" y="223519"/>
                </a:lnTo>
                <a:lnTo>
                  <a:pt x="146050" y="224789"/>
                </a:lnTo>
                <a:lnTo>
                  <a:pt x="146050" y="226059"/>
                </a:lnTo>
                <a:lnTo>
                  <a:pt x="146050" y="227329"/>
                </a:lnTo>
                <a:lnTo>
                  <a:pt x="146050" y="228600"/>
                </a:lnTo>
                <a:lnTo>
                  <a:pt x="146050" y="229869"/>
                </a:lnTo>
                <a:lnTo>
                  <a:pt x="146050" y="231139"/>
                </a:lnTo>
                <a:lnTo>
                  <a:pt x="146050" y="232409"/>
                </a:lnTo>
                <a:lnTo>
                  <a:pt x="146050" y="233679"/>
                </a:lnTo>
                <a:lnTo>
                  <a:pt x="146050" y="234950"/>
                </a:lnTo>
                <a:lnTo>
                  <a:pt x="147320" y="236219"/>
                </a:lnTo>
                <a:lnTo>
                  <a:pt x="147320" y="237489"/>
                </a:lnTo>
                <a:lnTo>
                  <a:pt x="147320" y="238759"/>
                </a:lnTo>
                <a:lnTo>
                  <a:pt x="148590" y="240029"/>
                </a:lnTo>
                <a:lnTo>
                  <a:pt x="148590" y="241300"/>
                </a:lnTo>
                <a:lnTo>
                  <a:pt x="149860" y="242569"/>
                </a:lnTo>
                <a:lnTo>
                  <a:pt x="151130" y="245109"/>
                </a:lnTo>
                <a:lnTo>
                  <a:pt x="196850" y="266700"/>
                </a:lnTo>
                <a:lnTo>
                  <a:pt x="226060" y="275589"/>
                </a:lnTo>
                <a:lnTo>
                  <a:pt x="250190" y="285750"/>
                </a:lnTo>
                <a:lnTo>
                  <a:pt x="261620" y="290829"/>
                </a:lnTo>
                <a:lnTo>
                  <a:pt x="271780" y="298450"/>
                </a:lnTo>
                <a:lnTo>
                  <a:pt x="280670" y="304800"/>
                </a:lnTo>
                <a:lnTo>
                  <a:pt x="289560" y="312419"/>
                </a:lnTo>
                <a:lnTo>
                  <a:pt x="297180" y="320039"/>
                </a:lnTo>
                <a:lnTo>
                  <a:pt x="303530" y="328929"/>
                </a:lnTo>
                <a:lnTo>
                  <a:pt x="309880" y="339089"/>
                </a:lnTo>
                <a:lnTo>
                  <a:pt x="316230" y="349250"/>
                </a:lnTo>
                <a:lnTo>
                  <a:pt x="322580" y="360679"/>
                </a:lnTo>
                <a:lnTo>
                  <a:pt x="327660" y="373379"/>
                </a:lnTo>
                <a:lnTo>
                  <a:pt x="332740" y="386079"/>
                </a:lnTo>
                <a:lnTo>
                  <a:pt x="345440" y="430529"/>
                </a:lnTo>
                <a:lnTo>
                  <a:pt x="350520" y="462279"/>
                </a:lnTo>
                <a:lnTo>
                  <a:pt x="353060" y="478789"/>
                </a:lnTo>
                <a:lnTo>
                  <a:pt x="354330" y="495300"/>
                </a:lnTo>
                <a:lnTo>
                  <a:pt x="354330" y="511809"/>
                </a:lnTo>
                <a:lnTo>
                  <a:pt x="354330" y="529589"/>
                </a:lnTo>
                <a:lnTo>
                  <a:pt x="354330" y="547369"/>
                </a:lnTo>
                <a:lnTo>
                  <a:pt x="354330" y="563879"/>
                </a:lnTo>
                <a:lnTo>
                  <a:pt x="351790" y="581659"/>
                </a:lnTo>
                <a:lnTo>
                  <a:pt x="350520" y="598169"/>
                </a:lnTo>
                <a:lnTo>
                  <a:pt x="347980" y="615950"/>
                </a:lnTo>
                <a:lnTo>
                  <a:pt x="344170" y="632459"/>
                </a:lnTo>
                <a:lnTo>
                  <a:pt x="340360" y="648969"/>
                </a:lnTo>
                <a:lnTo>
                  <a:pt x="336550" y="666750"/>
                </a:lnTo>
                <a:lnTo>
                  <a:pt x="331470" y="681989"/>
                </a:lnTo>
                <a:lnTo>
                  <a:pt x="326390" y="697229"/>
                </a:lnTo>
                <a:lnTo>
                  <a:pt x="320040" y="712469"/>
                </a:lnTo>
                <a:lnTo>
                  <a:pt x="313690" y="725169"/>
                </a:lnTo>
                <a:lnTo>
                  <a:pt x="307340" y="736600"/>
                </a:lnTo>
                <a:lnTo>
                  <a:pt x="298450" y="748029"/>
                </a:lnTo>
                <a:lnTo>
                  <a:pt x="290830" y="759459"/>
                </a:lnTo>
                <a:lnTo>
                  <a:pt x="280670" y="769619"/>
                </a:lnTo>
                <a:lnTo>
                  <a:pt x="271780" y="778509"/>
                </a:lnTo>
                <a:lnTo>
                  <a:pt x="261620" y="786129"/>
                </a:lnTo>
                <a:lnTo>
                  <a:pt x="224790" y="801369"/>
                </a:lnTo>
                <a:lnTo>
                  <a:pt x="196850" y="806450"/>
                </a:lnTo>
                <a:lnTo>
                  <a:pt x="181610" y="806450"/>
                </a:lnTo>
                <a:lnTo>
                  <a:pt x="160020" y="806450"/>
                </a:lnTo>
                <a:lnTo>
                  <a:pt x="140970" y="802639"/>
                </a:lnTo>
                <a:lnTo>
                  <a:pt x="121920" y="798829"/>
                </a:lnTo>
                <a:lnTo>
                  <a:pt x="105410" y="791209"/>
                </a:lnTo>
                <a:lnTo>
                  <a:pt x="90170" y="783589"/>
                </a:lnTo>
                <a:lnTo>
                  <a:pt x="76200" y="772159"/>
                </a:lnTo>
                <a:lnTo>
                  <a:pt x="71120" y="765809"/>
                </a:lnTo>
                <a:lnTo>
                  <a:pt x="64770" y="759459"/>
                </a:lnTo>
                <a:lnTo>
                  <a:pt x="40640" y="718819"/>
                </a:lnTo>
                <a:lnTo>
                  <a:pt x="35560" y="709929"/>
                </a:lnTo>
                <a:lnTo>
                  <a:pt x="31750" y="698500"/>
                </a:lnTo>
                <a:lnTo>
                  <a:pt x="27940" y="687069"/>
                </a:lnTo>
                <a:lnTo>
                  <a:pt x="20320" y="662939"/>
                </a:lnTo>
                <a:lnTo>
                  <a:pt x="15240" y="635000"/>
                </a:lnTo>
                <a:lnTo>
                  <a:pt x="8890" y="605789"/>
                </a:lnTo>
                <a:lnTo>
                  <a:pt x="3810" y="572769"/>
                </a:lnTo>
                <a:lnTo>
                  <a:pt x="0" y="53720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5" name="Google Shape;2365;p46"/>
          <p:cNvSpPr/>
          <p:nvPr/>
        </p:nvSpPr>
        <p:spPr>
          <a:xfrm>
            <a:off x="5389879" y="1497330"/>
            <a:ext cx="95250" cy="0"/>
          </a:xfrm>
          <a:custGeom>
            <a:rect b="b" l="l" r="r" t="t"/>
            <a:pathLst>
              <a:path extrusionOk="0" h="120000" w="95250">
                <a:moveTo>
                  <a:pt x="0" y="0"/>
                </a:moveTo>
                <a:lnTo>
                  <a:pt x="9525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6" name="Google Shape;2366;p46"/>
          <p:cNvSpPr/>
          <p:nvPr/>
        </p:nvSpPr>
        <p:spPr>
          <a:xfrm>
            <a:off x="5368290" y="1503680"/>
            <a:ext cx="134620" cy="0"/>
          </a:xfrm>
          <a:custGeom>
            <a:rect b="b" l="l" r="r" t="t"/>
            <a:pathLst>
              <a:path extrusionOk="0" h="120000" w="134620">
                <a:moveTo>
                  <a:pt x="0" y="0"/>
                </a:moveTo>
                <a:lnTo>
                  <a:pt x="13461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7" name="Google Shape;2367;p46"/>
          <p:cNvSpPr/>
          <p:nvPr/>
        </p:nvSpPr>
        <p:spPr>
          <a:xfrm>
            <a:off x="5355082" y="1511300"/>
            <a:ext cx="161925" cy="0"/>
          </a:xfrm>
          <a:custGeom>
            <a:rect b="b" l="l" r="r" t="t"/>
            <a:pathLst>
              <a:path extrusionOk="0" h="120000" w="161925">
                <a:moveTo>
                  <a:pt x="0" y="0"/>
                </a:moveTo>
                <a:lnTo>
                  <a:pt x="161480"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8" name="Google Shape;2368;p46"/>
          <p:cNvSpPr/>
          <p:nvPr/>
        </p:nvSpPr>
        <p:spPr>
          <a:xfrm>
            <a:off x="5347970" y="1518285"/>
            <a:ext cx="176530" cy="0"/>
          </a:xfrm>
          <a:custGeom>
            <a:rect b="b" l="l" r="r" t="t"/>
            <a:pathLst>
              <a:path extrusionOk="0" h="120000" w="176529">
                <a:moveTo>
                  <a:pt x="0" y="0"/>
                </a:moveTo>
                <a:lnTo>
                  <a:pt x="176276"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9" name="Google Shape;2369;p46"/>
          <p:cNvSpPr/>
          <p:nvPr/>
        </p:nvSpPr>
        <p:spPr>
          <a:xfrm>
            <a:off x="5338233" y="1525269"/>
            <a:ext cx="194310" cy="0"/>
          </a:xfrm>
          <a:custGeom>
            <a:rect b="b" l="l" r="r" t="t"/>
            <a:pathLst>
              <a:path extrusionOk="0" h="120000" w="194310">
                <a:moveTo>
                  <a:pt x="0" y="0"/>
                </a:moveTo>
                <a:lnTo>
                  <a:pt x="193886"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0" name="Google Shape;2370;p46"/>
          <p:cNvSpPr/>
          <p:nvPr/>
        </p:nvSpPr>
        <p:spPr>
          <a:xfrm>
            <a:off x="5328920" y="1532889"/>
            <a:ext cx="210820" cy="0"/>
          </a:xfrm>
          <a:custGeom>
            <a:rect b="b" l="l" r="r" t="t"/>
            <a:pathLst>
              <a:path extrusionOk="0" h="120000" w="210820">
                <a:moveTo>
                  <a:pt x="0" y="0"/>
                </a:moveTo>
                <a:lnTo>
                  <a:pt x="210608"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1" name="Google Shape;2371;p46"/>
          <p:cNvSpPr/>
          <p:nvPr/>
        </p:nvSpPr>
        <p:spPr>
          <a:xfrm>
            <a:off x="5324686" y="1539875"/>
            <a:ext cx="220345" cy="0"/>
          </a:xfrm>
          <a:custGeom>
            <a:rect b="b" l="l" r="r" t="t"/>
            <a:pathLst>
              <a:path extrusionOk="0" h="120000" w="220345">
                <a:moveTo>
                  <a:pt x="0" y="0"/>
                </a:moveTo>
                <a:lnTo>
                  <a:pt x="220133"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2" name="Google Shape;2372;p46"/>
          <p:cNvSpPr/>
          <p:nvPr/>
        </p:nvSpPr>
        <p:spPr>
          <a:xfrm>
            <a:off x="5319485" y="1546860"/>
            <a:ext cx="231140" cy="0"/>
          </a:xfrm>
          <a:custGeom>
            <a:rect b="b" l="l" r="r" t="t"/>
            <a:pathLst>
              <a:path extrusionOk="0" h="120000" w="231139">
                <a:moveTo>
                  <a:pt x="0" y="0"/>
                </a:moveTo>
                <a:lnTo>
                  <a:pt x="230777"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3" name="Google Shape;2373;p46"/>
          <p:cNvSpPr/>
          <p:nvPr/>
        </p:nvSpPr>
        <p:spPr>
          <a:xfrm>
            <a:off x="5314244" y="1554480"/>
            <a:ext cx="240665" cy="0"/>
          </a:xfrm>
          <a:custGeom>
            <a:rect b="b" l="l" r="r" t="t"/>
            <a:pathLst>
              <a:path extrusionOk="0" h="120000" w="240664">
                <a:moveTo>
                  <a:pt x="0" y="0"/>
                </a:moveTo>
                <a:lnTo>
                  <a:pt x="24010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4" name="Google Shape;2374;p46"/>
          <p:cNvSpPr/>
          <p:nvPr/>
        </p:nvSpPr>
        <p:spPr>
          <a:xfrm>
            <a:off x="5310716" y="1560830"/>
            <a:ext cx="247650" cy="0"/>
          </a:xfrm>
          <a:custGeom>
            <a:rect b="b" l="l" r="r" t="t"/>
            <a:pathLst>
              <a:path extrusionOk="0" h="120000" w="247650">
                <a:moveTo>
                  <a:pt x="0" y="0"/>
                </a:moveTo>
                <a:lnTo>
                  <a:pt x="24712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5" name="Google Shape;2375;p46"/>
          <p:cNvSpPr/>
          <p:nvPr/>
        </p:nvSpPr>
        <p:spPr>
          <a:xfrm>
            <a:off x="5306483" y="1568450"/>
            <a:ext cx="256540" cy="0"/>
          </a:xfrm>
          <a:custGeom>
            <a:rect b="b" l="l" r="r" t="t"/>
            <a:pathLst>
              <a:path extrusionOk="0" h="120000" w="256539">
                <a:moveTo>
                  <a:pt x="0" y="0"/>
                </a:moveTo>
                <a:lnTo>
                  <a:pt x="256116"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6" name="Google Shape;2376;p46"/>
          <p:cNvSpPr/>
          <p:nvPr/>
        </p:nvSpPr>
        <p:spPr>
          <a:xfrm>
            <a:off x="5302250" y="1576069"/>
            <a:ext cx="263525" cy="0"/>
          </a:xfrm>
          <a:custGeom>
            <a:rect b="b" l="l" r="r" t="t"/>
            <a:pathLst>
              <a:path extrusionOk="0" h="120000" w="263525">
                <a:moveTo>
                  <a:pt x="0" y="0"/>
                </a:moveTo>
                <a:lnTo>
                  <a:pt x="263207"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7" name="Google Shape;2377;p46"/>
          <p:cNvSpPr/>
          <p:nvPr/>
        </p:nvSpPr>
        <p:spPr>
          <a:xfrm>
            <a:off x="5299940" y="1582419"/>
            <a:ext cx="268605" cy="0"/>
          </a:xfrm>
          <a:custGeom>
            <a:rect b="b" l="l" r="r" t="t"/>
            <a:pathLst>
              <a:path extrusionOk="0" h="120000" w="268604">
                <a:moveTo>
                  <a:pt x="0" y="0"/>
                </a:moveTo>
                <a:lnTo>
                  <a:pt x="267993"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8" name="Google Shape;2378;p46"/>
          <p:cNvSpPr/>
          <p:nvPr/>
        </p:nvSpPr>
        <p:spPr>
          <a:xfrm>
            <a:off x="5297170" y="1590039"/>
            <a:ext cx="274320" cy="0"/>
          </a:xfrm>
          <a:custGeom>
            <a:rect b="b" l="l" r="r" t="t"/>
            <a:pathLst>
              <a:path extrusionOk="0" h="120000" w="274320">
                <a:moveTo>
                  <a:pt x="0" y="0"/>
                </a:moveTo>
                <a:lnTo>
                  <a:pt x="273811"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9" name="Google Shape;2379;p46"/>
          <p:cNvSpPr/>
          <p:nvPr/>
        </p:nvSpPr>
        <p:spPr>
          <a:xfrm>
            <a:off x="5293706" y="1597660"/>
            <a:ext cx="280670" cy="0"/>
          </a:xfrm>
          <a:custGeom>
            <a:rect b="b" l="l" r="r" t="t"/>
            <a:pathLst>
              <a:path extrusionOk="0" h="120000" w="280670">
                <a:moveTo>
                  <a:pt x="0" y="0"/>
                </a:moveTo>
                <a:lnTo>
                  <a:pt x="280092"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0" name="Google Shape;2380;p46"/>
          <p:cNvSpPr/>
          <p:nvPr/>
        </p:nvSpPr>
        <p:spPr>
          <a:xfrm>
            <a:off x="5290820" y="1604010"/>
            <a:ext cx="285750" cy="0"/>
          </a:xfrm>
          <a:custGeom>
            <a:rect b="b" l="l" r="r" t="t"/>
            <a:pathLst>
              <a:path extrusionOk="0" h="120000" w="285750">
                <a:moveTo>
                  <a:pt x="0" y="0"/>
                </a:moveTo>
                <a:lnTo>
                  <a:pt x="285288"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1" name="Google Shape;2381;p46"/>
          <p:cNvSpPr/>
          <p:nvPr/>
        </p:nvSpPr>
        <p:spPr>
          <a:xfrm>
            <a:off x="5288915" y="1611630"/>
            <a:ext cx="290195" cy="0"/>
          </a:xfrm>
          <a:custGeom>
            <a:rect b="b" l="l" r="r" t="t"/>
            <a:pathLst>
              <a:path extrusionOk="0" h="120000" w="290195">
                <a:moveTo>
                  <a:pt x="0" y="0"/>
                </a:moveTo>
                <a:lnTo>
                  <a:pt x="289608"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2" name="Google Shape;2382;p46"/>
          <p:cNvSpPr/>
          <p:nvPr/>
        </p:nvSpPr>
        <p:spPr>
          <a:xfrm>
            <a:off x="5287327" y="1617980"/>
            <a:ext cx="293370" cy="0"/>
          </a:xfrm>
          <a:custGeom>
            <a:rect b="b" l="l" r="r" t="t"/>
            <a:pathLst>
              <a:path extrusionOk="0" h="120000" w="293370">
                <a:moveTo>
                  <a:pt x="0" y="0"/>
                </a:moveTo>
                <a:lnTo>
                  <a:pt x="293150"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3" name="Google Shape;2383;p46"/>
          <p:cNvSpPr/>
          <p:nvPr/>
        </p:nvSpPr>
        <p:spPr>
          <a:xfrm>
            <a:off x="5285422" y="1625600"/>
            <a:ext cx="297180" cy="0"/>
          </a:xfrm>
          <a:custGeom>
            <a:rect b="b" l="l" r="r" t="t"/>
            <a:pathLst>
              <a:path extrusionOk="0" h="120000" w="297179">
                <a:moveTo>
                  <a:pt x="0" y="0"/>
                </a:moveTo>
                <a:lnTo>
                  <a:pt x="29698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4" name="Google Shape;2384;p46"/>
          <p:cNvSpPr/>
          <p:nvPr/>
        </p:nvSpPr>
        <p:spPr>
          <a:xfrm>
            <a:off x="5283517" y="1633220"/>
            <a:ext cx="300990" cy="0"/>
          </a:xfrm>
          <a:custGeom>
            <a:rect b="b" l="l" r="r" t="t"/>
            <a:pathLst>
              <a:path extrusionOk="0" h="120000" w="300989">
                <a:moveTo>
                  <a:pt x="0" y="0"/>
                </a:moveTo>
                <a:lnTo>
                  <a:pt x="300418"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5" name="Google Shape;2385;p46"/>
          <p:cNvSpPr/>
          <p:nvPr/>
        </p:nvSpPr>
        <p:spPr>
          <a:xfrm>
            <a:off x="5282027" y="1639570"/>
            <a:ext cx="303530" cy="0"/>
          </a:xfrm>
          <a:custGeom>
            <a:rect b="b" l="l" r="r" t="t"/>
            <a:pathLst>
              <a:path extrusionOk="0" h="120000" w="303529">
                <a:moveTo>
                  <a:pt x="0" y="0"/>
                </a:moveTo>
                <a:lnTo>
                  <a:pt x="303178"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6" name="Google Shape;2386;p46"/>
          <p:cNvSpPr/>
          <p:nvPr/>
        </p:nvSpPr>
        <p:spPr>
          <a:xfrm>
            <a:off x="5280269" y="1647189"/>
            <a:ext cx="307340" cy="0"/>
          </a:xfrm>
          <a:custGeom>
            <a:rect b="b" l="l" r="r" t="t"/>
            <a:pathLst>
              <a:path extrusionOk="0" h="120000" w="307339">
                <a:moveTo>
                  <a:pt x="0" y="0"/>
                </a:moveTo>
                <a:lnTo>
                  <a:pt x="306884"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7" name="Google Shape;2387;p46"/>
          <p:cNvSpPr/>
          <p:nvPr/>
        </p:nvSpPr>
        <p:spPr>
          <a:xfrm>
            <a:off x="5279026" y="1654175"/>
            <a:ext cx="309880" cy="0"/>
          </a:xfrm>
          <a:custGeom>
            <a:rect b="b" l="l" r="r" t="t"/>
            <a:pathLst>
              <a:path extrusionOk="0" h="120000" w="309879">
                <a:moveTo>
                  <a:pt x="0" y="0"/>
                </a:moveTo>
                <a:lnTo>
                  <a:pt x="309819"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8" name="Google Shape;2388;p46"/>
          <p:cNvSpPr/>
          <p:nvPr/>
        </p:nvSpPr>
        <p:spPr>
          <a:xfrm>
            <a:off x="5277938" y="1661160"/>
            <a:ext cx="313055" cy="0"/>
          </a:xfrm>
          <a:custGeom>
            <a:rect b="b" l="l" r="r" t="t"/>
            <a:pathLst>
              <a:path extrusionOk="0" h="120000" w="313054">
                <a:moveTo>
                  <a:pt x="0" y="0"/>
                </a:moveTo>
                <a:lnTo>
                  <a:pt x="312868"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9" name="Google Shape;2389;p46"/>
          <p:cNvSpPr/>
          <p:nvPr/>
        </p:nvSpPr>
        <p:spPr>
          <a:xfrm>
            <a:off x="5276850" y="1668779"/>
            <a:ext cx="315595" cy="0"/>
          </a:xfrm>
          <a:custGeom>
            <a:rect b="b" l="l" r="r" t="t"/>
            <a:pathLst>
              <a:path extrusionOk="0" h="120000" w="315595">
                <a:moveTo>
                  <a:pt x="0" y="0"/>
                </a:moveTo>
                <a:lnTo>
                  <a:pt x="315561"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0" name="Google Shape;2390;p46"/>
          <p:cNvSpPr/>
          <p:nvPr/>
        </p:nvSpPr>
        <p:spPr>
          <a:xfrm>
            <a:off x="5275872" y="1675129"/>
            <a:ext cx="318135" cy="0"/>
          </a:xfrm>
          <a:custGeom>
            <a:rect b="b" l="l" r="r" t="t"/>
            <a:pathLst>
              <a:path extrusionOk="0" h="120000" w="318135">
                <a:moveTo>
                  <a:pt x="0" y="0"/>
                </a:moveTo>
                <a:lnTo>
                  <a:pt x="317875"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1" name="Google Shape;2391;p46"/>
          <p:cNvSpPr/>
          <p:nvPr/>
        </p:nvSpPr>
        <p:spPr>
          <a:xfrm>
            <a:off x="5274700" y="1682750"/>
            <a:ext cx="320675" cy="0"/>
          </a:xfrm>
          <a:custGeom>
            <a:rect b="b" l="l" r="r" t="t"/>
            <a:pathLst>
              <a:path extrusionOk="0" h="120000" w="320675">
                <a:moveTo>
                  <a:pt x="0" y="0"/>
                </a:moveTo>
                <a:lnTo>
                  <a:pt x="320651"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2" name="Google Shape;2392;p46"/>
          <p:cNvSpPr/>
          <p:nvPr/>
        </p:nvSpPr>
        <p:spPr>
          <a:xfrm>
            <a:off x="5273632" y="1690370"/>
            <a:ext cx="323850" cy="0"/>
          </a:xfrm>
          <a:custGeom>
            <a:rect b="b" l="l" r="r" t="t"/>
            <a:pathLst>
              <a:path extrusionOk="0" h="120000" w="323850">
                <a:moveTo>
                  <a:pt x="0" y="0"/>
                </a:moveTo>
                <a:lnTo>
                  <a:pt x="323257"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3" name="Google Shape;2393;p46"/>
          <p:cNvSpPr/>
          <p:nvPr/>
        </p:nvSpPr>
        <p:spPr>
          <a:xfrm>
            <a:off x="5272785" y="1692910"/>
            <a:ext cx="325755" cy="7620"/>
          </a:xfrm>
          <a:custGeom>
            <a:rect b="b" l="l" r="r" t="t"/>
            <a:pathLst>
              <a:path extrusionOk="0" h="7619" w="325754">
                <a:moveTo>
                  <a:pt x="323850" y="0"/>
                </a:moveTo>
                <a:lnTo>
                  <a:pt x="1015" y="0"/>
                </a:lnTo>
                <a:lnTo>
                  <a:pt x="0" y="7619"/>
                </a:lnTo>
                <a:lnTo>
                  <a:pt x="138684" y="7619"/>
                </a:lnTo>
                <a:lnTo>
                  <a:pt x="143763" y="5079"/>
                </a:lnTo>
                <a:lnTo>
                  <a:pt x="147574" y="5079"/>
                </a:lnTo>
                <a:lnTo>
                  <a:pt x="150113" y="3810"/>
                </a:lnTo>
                <a:lnTo>
                  <a:pt x="324612" y="3810"/>
                </a:lnTo>
                <a:lnTo>
                  <a:pt x="323850" y="0"/>
                </a:lnTo>
                <a:close/>
              </a:path>
              <a:path extrusionOk="0" h="7619" w="325754">
                <a:moveTo>
                  <a:pt x="324612" y="3810"/>
                </a:moveTo>
                <a:lnTo>
                  <a:pt x="157734" y="3810"/>
                </a:lnTo>
                <a:lnTo>
                  <a:pt x="162813" y="5079"/>
                </a:lnTo>
                <a:lnTo>
                  <a:pt x="165353" y="6350"/>
                </a:lnTo>
                <a:lnTo>
                  <a:pt x="167258" y="7619"/>
                </a:lnTo>
                <a:lnTo>
                  <a:pt x="325374" y="7619"/>
                </a:lnTo>
                <a:lnTo>
                  <a:pt x="324612" y="381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4" name="Google Shape;2394;p46"/>
          <p:cNvSpPr/>
          <p:nvPr/>
        </p:nvSpPr>
        <p:spPr>
          <a:xfrm>
            <a:off x="5271770" y="1700529"/>
            <a:ext cx="328295" cy="7620"/>
          </a:xfrm>
          <a:custGeom>
            <a:rect b="b" l="l" r="r" t="t"/>
            <a:pathLst>
              <a:path extrusionOk="0" h="7619" w="328295">
                <a:moveTo>
                  <a:pt x="139700" y="0"/>
                </a:moveTo>
                <a:lnTo>
                  <a:pt x="1015" y="0"/>
                </a:lnTo>
                <a:lnTo>
                  <a:pt x="0" y="7620"/>
                </a:lnTo>
                <a:lnTo>
                  <a:pt x="133350" y="7620"/>
                </a:lnTo>
                <a:lnTo>
                  <a:pt x="134619" y="5080"/>
                </a:lnTo>
                <a:lnTo>
                  <a:pt x="139700" y="0"/>
                </a:lnTo>
                <a:close/>
              </a:path>
              <a:path extrusionOk="0" h="7619" w="328295">
                <a:moveTo>
                  <a:pt x="326390" y="0"/>
                </a:moveTo>
                <a:lnTo>
                  <a:pt x="168274" y="0"/>
                </a:lnTo>
                <a:lnTo>
                  <a:pt x="170179" y="1270"/>
                </a:lnTo>
                <a:lnTo>
                  <a:pt x="172719" y="3810"/>
                </a:lnTo>
                <a:lnTo>
                  <a:pt x="176529" y="6350"/>
                </a:lnTo>
                <a:lnTo>
                  <a:pt x="177800" y="7620"/>
                </a:lnTo>
                <a:lnTo>
                  <a:pt x="327913" y="7620"/>
                </a:lnTo>
                <a:lnTo>
                  <a:pt x="326390" y="0"/>
                </a:lnTo>
                <a:close/>
              </a:path>
            </a:pathLst>
          </a:custGeom>
          <a:solidFill>
            <a:srgbClr val="25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5" name="Google Shape;2395;p46"/>
          <p:cNvSpPr/>
          <p:nvPr/>
        </p:nvSpPr>
        <p:spPr>
          <a:xfrm>
            <a:off x="5271770" y="1708150"/>
            <a:ext cx="329565" cy="6350"/>
          </a:xfrm>
          <a:custGeom>
            <a:rect b="b" l="l" r="r" t="t"/>
            <a:pathLst>
              <a:path extrusionOk="0" h="6350" w="329564">
                <a:moveTo>
                  <a:pt x="133350" y="0"/>
                </a:moveTo>
                <a:lnTo>
                  <a:pt x="0" y="0"/>
                </a:lnTo>
                <a:lnTo>
                  <a:pt x="0" y="6350"/>
                </a:lnTo>
                <a:lnTo>
                  <a:pt x="130809" y="6350"/>
                </a:lnTo>
                <a:lnTo>
                  <a:pt x="132079" y="5079"/>
                </a:lnTo>
                <a:lnTo>
                  <a:pt x="132079" y="2539"/>
                </a:lnTo>
                <a:lnTo>
                  <a:pt x="133350" y="0"/>
                </a:lnTo>
                <a:close/>
              </a:path>
              <a:path extrusionOk="0" h="6350" w="329564">
                <a:moveTo>
                  <a:pt x="327913" y="0"/>
                </a:moveTo>
                <a:lnTo>
                  <a:pt x="177800" y="0"/>
                </a:lnTo>
                <a:lnTo>
                  <a:pt x="179069" y="1270"/>
                </a:lnTo>
                <a:lnTo>
                  <a:pt x="181609" y="5079"/>
                </a:lnTo>
                <a:lnTo>
                  <a:pt x="182879" y="6350"/>
                </a:lnTo>
                <a:lnTo>
                  <a:pt x="329111" y="6350"/>
                </a:lnTo>
                <a:lnTo>
                  <a:pt x="328929" y="5079"/>
                </a:lnTo>
                <a:lnTo>
                  <a:pt x="327913"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6" name="Google Shape;2396;p46"/>
          <p:cNvSpPr/>
          <p:nvPr/>
        </p:nvSpPr>
        <p:spPr>
          <a:xfrm>
            <a:off x="5271770" y="1714500"/>
            <a:ext cx="330200" cy="7620"/>
          </a:xfrm>
          <a:custGeom>
            <a:rect b="b" l="l" r="r" t="t"/>
            <a:pathLst>
              <a:path extrusionOk="0" h="7619" w="330200">
                <a:moveTo>
                  <a:pt x="130809" y="0"/>
                </a:moveTo>
                <a:lnTo>
                  <a:pt x="0" y="0"/>
                </a:lnTo>
                <a:lnTo>
                  <a:pt x="0" y="7620"/>
                </a:lnTo>
                <a:lnTo>
                  <a:pt x="129539" y="7620"/>
                </a:lnTo>
                <a:lnTo>
                  <a:pt x="129539" y="3810"/>
                </a:lnTo>
                <a:lnTo>
                  <a:pt x="130809" y="2539"/>
                </a:lnTo>
                <a:lnTo>
                  <a:pt x="130809" y="0"/>
                </a:lnTo>
                <a:close/>
              </a:path>
              <a:path extrusionOk="0" h="7619" w="330200">
                <a:moveTo>
                  <a:pt x="329111" y="0"/>
                </a:moveTo>
                <a:lnTo>
                  <a:pt x="182879" y="0"/>
                </a:lnTo>
                <a:lnTo>
                  <a:pt x="184150" y="2539"/>
                </a:lnTo>
                <a:lnTo>
                  <a:pt x="185419" y="3810"/>
                </a:lnTo>
                <a:lnTo>
                  <a:pt x="185419" y="6350"/>
                </a:lnTo>
                <a:lnTo>
                  <a:pt x="186054" y="7620"/>
                </a:lnTo>
                <a:lnTo>
                  <a:pt x="330200" y="7620"/>
                </a:lnTo>
                <a:lnTo>
                  <a:pt x="329111"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7" name="Google Shape;2397;p46"/>
          <p:cNvSpPr/>
          <p:nvPr/>
        </p:nvSpPr>
        <p:spPr>
          <a:xfrm>
            <a:off x="5271770" y="1725929"/>
            <a:ext cx="129539" cy="0"/>
          </a:xfrm>
          <a:custGeom>
            <a:rect b="b" l="l" r="r" t="t"/>
            <a:pathLst>
              <a:path extrusionOk="0" h="120000" w="129539">
                <a:moveTo>
                  <a:pt x="0" y="0"/>
                </a:moveTo>
                <a:lnTo>
                  <a:pt x="1295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8" name="Google Shape;2398;p46"/>
          <p:cNvSpPr/>
          <p:nvPr/>
        </p:nvSpPr>
        <p:spPr>
          <a:xfrm>
            <a:off x="5458967" y="1728470"/>
            <a:ext cx="144145" cy="0"/>
          </a:xfrm>
          <a:custGeom>
            <a:rect b="b" l="l" r="r" t="t"/>
            <a:pathLst>
              <a:path extrusionOk="0" h="120000" w="144145">
                <a:moveTo>
                  <a:pt x="0" y="0"/>
                </a:moveTo>
                <a:lnTo>
                  <a:pt x="14390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9" name="Google Shape;2399;p46"/>
          <p:cNvSpPr/>
          <p:nvPr/>
        </p:nvSpPr>
        <p:spPr>
          <a:xfrm>
            <a:off x="5458459" y="1725295"/>
            <a:ext cx="144145" cy="0"/>
          </a:xfrm>
          <a:custGeom>
            <a:rect b="b" l="l" r="r" t="t"/>
            <a:pathLst>
              <a:path extrusionOk="0" h="120000" w="144145">
                <a:moveTo>
                  <a:pt x="0" y="0"/>
                </a:moveTo>
                <a:lnTo>
                  <a:pt x="143963"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0" name="Google Shape;2400;p46"/>
          <p:cNvSpPr/>
          <p:nvPr/>
        </p:nvSpPr>
        <p:spPr>
          <a:xfrm>
            <a:off x="5458142" y="1722754"/>
            <a:ext cx="144145" cy="0"/>
          </a:xfrm>
          <a:custGeom>
            <a:rect b="b" l="l" r="r" t="t"/>
            <a:pathLst>
              <a:path extrusionOk="0" h="120000" w="144145">
                <a:moveTo>
                  <a:pt x="0" y="0"/>
                </a:moveTo>
                <a:lnTo>
                  <a:pt x="143918"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1" name="Google Shape;2401;p46"/>
          <p:cNvSpPr/>
          <p:nvPr/>
        </p:nvSpPr>
        <p:spPr>
          <a:xfrm>
            <a:off x="5271770" y="1728470"/>
            <a:ext cx="332740" cy="7620"/>
          </a:xfrm>
          <a:custGeom>
            <a:rect b="b" l="l" r="r" t="t"/>
            <a:pathLst>
              <a:path extrusionOk="0" h="7619" w="332739">
                <a:moveTo>
                  <a:pt x="129539" y="0"/>
                </a:moveTo>
                <a:lnTo>
                  <a:pt x="0" y="0"/>
                </a:lnTo>
                <a:lnTo>
                  <a:pt x="0" y="7619"/>
                </a:lnTo>
                <a:lnTo>
                  <a:pt x="132079" y="7619"/>
                </a:lnTo>
                <a:lnTo>
                  <a:pt x="132079" y="6350"/>
                </a:lnTo>
                <a:lnTo>
                  <a:pt x="130809" y="5079"/>
                </a:lnTo>
                <a:lnTo>
                  <a:pt x="130809" y="2539"/>
                </a:lnTo>
                <a:lnTo>
                  <a:pt x="129539" y="1269"/>
                </a:lnTo>
                <a:lnTo>
                  <a:pt x="129539" y="0"/>
                </a:lnTo>
                <a:close/>
              </a:path>
              <a:path extrusionOk="0" h="7619" w="332739">
                <a:moveTo>
                  <a:pt x="331107" y="0"/>
                </a:moveTo>
                <a:lnTo>
                  <a:pt x="187198" y="0"/>
                </a:lnTo>
                <a:lnTo>
                  <a:pt x="189229" y="5079"/>
                </a:lnTo>
                <a:lnTo>
                  <a:pt x="189737" y="7619"/>
                </a:lnTo>
                <a:lnTo>
                  <a:pt x="332195" y="7619"/>
                </a:lnTo>
                <a:lnTo>
                  <a:pt x="331107"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2" name="Google Shape;2402;p46"/>
          <p:cNvSpPr/>
          <p:nvPr/>
        </p:nvSpPr>
        <p:spPr>
          <a:xfrm>
            <a:off x="5271770" y="1736089"/>
            <a:ext cx="332740" cy="7620"/>
          </a:xfrm>
          <a:custGeom>
            <a:rect b="b" l="l" r="r" t="t"/>
            <a:pathLst>
              <a:path extrusionOk="0" h="7619" w="332739">
                <a:moveTo>
                  <a:pt x="132079" y="0"/>
                </a:moveTo>
                <a:lnTo>
                  <a:pt x="0" y="0"/>
                </a:lnTo>
                <a:lnTo>
                  <a:pt x="0" y="7620"/>
                </a:lnTo>
                <a:lnTo>
                  <a:pt x="139700" y="7620"/>
                </a:lnTo>
                <a:lnTo>
                  <a:pt x="132079" y="0"/>
                </a:lnTo>
                <a:close/>
              </a:path>
              <a:path extrusionOk="0" h="7619" w="332739">
                <a:moveTo>
                  <a:pt x="332195" y="0"/>
                </a:moveTo>
                <a:lnTo>
                  <a:pt x="189737" y="0"/>
                </a:lnTo>
                <a:lnTo>
                  <a:pt x="190500" y="3810"/>
                </a:lnTo>
                <a:lnTo>
                  <a:pt x="190976" y="7620"/>
                </a:lnTo>
                <a:lnTo>
                  <a:pt x="316174" y="7620"/>
                </a:lnTo>
                <a:lnTo>
                  <a:pt x="332739" y="3810"/>
                </a:lnTo>
                <a:lnTo>
                  <a:pt x="332195" y="0"/>
                </a:lnTo>
                <a:close/>
              </a:path>
            </a:pathLst>
          </a:custGeom>
          <a:solidFill>
            <a:srgbClr val="23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3" name="Google Shape;2403;p46"/>
          <p:cNvSpPr/>
          <p:nvPr/>
        </p:nvSpPr>
        <p:spPr>
          <a:xfrm>
            <a:off x="5271770" y="1743710"/>
            <a:ext cx="316230" cy="7620"/>
          </a:xfrm>
          <a:custGeom>
            <a:rect b="b" l="l" r="r" t="t"/>
            <a:pathLst>
              <a:path extrusionOk="0" h="7619" w="316229">
                <a:moveTo>
                  <a:pt x="139700" y="0"/>
                </a:moveTo>
                <a:lnTo>
                  <a:pt x="0" y="0"/>
                </a:lnTo>
                <a:lnTo>
                  <a:pt x="0" y="7619"/>
                </a:lnTo>
                <a:lnTo>
                  <a:pt x="154304" y="7619"/>
                </a:lnTo>
                <a:lnTo>
                  <a:pt x="151129" y="6350"/>
                </a:lnTo>
                <a:lnTo>
                  <a:pt x="140969" y="1269"/>
                </a:lnTo>
                <a:lnTo>
                  <a:pt x="139700" y="0"/>
                </a:lnTo>
                <a:close/>
              </a:path>
              <a:path extrusionOk="0" h="7619" w="316229">
                <a:moveTo>
                  <a:pt x="316174" y="0"/>
                </a:moveTo>
                <a:lnTo>
                  <a:pt x="190976" y="0"/>
                </a:lnTo>
                <a:lnTo>
                  <a:pt x="191928" y="7619"/>
                </a:lnTo>
                <a:lnTo>
                  <a:pt x="283044" y="7619"/>
                </a:lnTo>
                <a:lnTo>
                  <a:pt x="316174"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4" name="Google Shape;2404;p46"/>
          <p:cNvSpPr/>
          <p:nvPr/>
        </p:nvSpPr>
        <p:spPr>
          <a:xfrm>
            <a:off x="5271770" y="1750060"/>
            <a:ext cx="288925" cy="7620"/>
          </a:xfrm>
          <a:custGeom>
            <a:rect b="b" l="l" r="r" t="t"/>
            <a:pathLst>
              <a:path extrusionOk="0" h="7619" w="288925">
                <a:moveTo>
                  <a:pt x="151129" y="0"/>
                </a:moveTo>
                <a:lnTo>
                  <a:pt x="0" y="0"/>
                </a:lnTo>
                <a:lnTo>
                  <a:pt x="0" y="7619"/>
                </a:lnTo>
                <a:lnTo>
                  <a:pt x="172175" y="7619"/>
                </a:lnTo>
                <a:lnTo>
                  <a:pt x="163829" y="5079"/>
                </a:lnTo>
                <a:lnTo>
                  <a:pt x="151129" y="0"/>
                </a:lnTo>
                <a:close/>
              </a:path>
              <a:path extrusionOk="0" h="7619" w="288925">
                <a:moveTo>
                  <a:pt x="288566" y="0"/>
                </a:moveTo>
                <a:lnTo>
                  <a:pt x="191770" y="0"/>
                </a:lnTo>
                <a:lnTo>
                  <a:pt x="192722" y="7619"/>
                </a:lnTo>
                <a:lnTo>
                  <a:pt x="255435" y="7619"/>
                </a:lnTo>
                <a:lnTo>
                  <a:pt x="288566"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5" name="Google Shape;2405;p46"/>
          <p:cNvSpPr/>
          <p:nvPr/>
        </p:nvSpPr>
        <p:spPr>
          <a:xfrm>
            <a:off x="5271770" y="1757679"/>
            <a:ext cx="255904" cy="7620"/>
          </a:xfrm>
          <a:custGeom>
            <a:rect b="b" l="l" r="r" t="t"/>
            <a:pathLst>
              <a:path extrusionOk="0" h="7619" w="255904">
                <a:moveTo>
                  <a:pt x="172175" y="0"/>
                </a:moveTo>
                <a:lnTo>
                  <a:pt x="0" y="0"/>
                </a:lnTo>
                <a:lnTo>
                  <a:pt x="0" y="7620"/>
                </a:lnTo>
                <a:lnTo>
                  <a:pt x="193251" y="7620"/>
                </a:lnTo>
                <a:lnTo>
                  <a:pt x="193039" y="6350"/>
                </a:lnTo>
                <a:lnTo>
                  <a:pt x="172175" y="0"/>
                </a:lnTo>
                <a:close/>
              </a:path>
              <a:path extrusionOk="0" h="7619" w="255904">
                <a:moveTo>
                  <a:pt x="255435" y="0"/>
                </a:moveTo>
                <a:lnTo>
                  <a:pt x="192722" y="0"/>
                </a:lnTo>
                <a:lnTo>
                  <a:pt x="193039" y="2540"/>
                </a:lnTo>
                <a:lnTo>
                  <a:pt x="193039" y="6350"/>
                </a:lnTo>
                <a:lnTo>
                  <a:pt x="196215" y="7620"/>
                </a:lnTo>
                <a:lnTo>
                  <a:pt x="222305" y="7620"/>
                </a:lnTo>
                <a:lnTo>
                  <a:pt x="255435"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6" name="Google Shape;2406;p46"/>
          <p:cNvSpPr/>
          <p:nvPr/>
        </p:nvSpPr>
        <p:spPr>
          <a:xfrm>
            <a:off x="5271770" y="1765300"/>
            <a:ext cx="222885" cy="6350"/>
          </a:xfrm>
          <a:custGeom>
            <a:rect b="b" l="l" r="r" t="t"/>
            <a:pathLst>
              <a:path extrusionOk="0" h="6350" w="222885">
                <a:moveTo>
                  <a:pt x="193251" y="0"/>
                </a:moveTo>
                <a:lnTo>
                  <a:pt x="0" y="0"/>
                </a:lnTo>
                <a:lnTo>
                  <a:pt x="0" y="6350"/>
                </a:lnTo>
                <a:lnTo>
                  <a:pt x="194309" y="6350"/>
                </a:lnTo>
                <a:lnTo>
                  <a:pt x="193251" y="0"/>
                </a:lnTo>
                <a:close/>
              </a:path>
              <a:path extrusionOk="0" h="6350" w="222885">
                <a:moveTo>
                  <a:pt x="209550" y="3810"/>
                </a:moveTo>
                <a:lnTo>
                  <a:pt x="205739" y="3810"/>
                </a:lnTo>
                <a:lnTo>
                  <a:pt x="194309" y="6350"/>
                </a:lnTo>
                <a:lnTo>
                  <a:pt x="214912" y="6350"/>
                </a:lnTo>
                <a:lnTo>
                  <a:pt x="209550" y="3810"/>
                </a:lnTo>
                <a:close/>
              </a:path>
              <a:path extrusionOk="0" h="6350" w="222885">
                <a:moveTo>
                  <a:pt x="222305" y="0"/>
                </a:moveTo>
                <a:lnTo>
                  <a:pt x="196215" y="0"/>
                </a:lnTo>
                <a:lnTo>
                  <a:pt x="205739" y="3810"/>
                </a:lnTo>
                <a:lnTo>
                  <a:pt x="222305"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7" name="Google Shape;2407;p46"/>
          <p:cNvSpPr/>
          <p:nvPr/>
        </p:nvSpPr>
        <p:spPr>
          <a:xfrm>
            <a:off x="5271770" y="1775460"/>
            <a:ext cx="231140" cy="0"/>
          </a:xfrm>
          <a:custGeom>
            <a:rect b="b" l="l" r="r" t="t"/>
            <a:pathLst>
              <a:path extrusionOk="0" h="120000" w="231139">
                <a:moveTo>
                  <a:pt x="0" y="0"/>
                </a:moveTo>
                <a:lnTo>
                  <a:pt x="230998"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8" name="Google Shape;2408;p46"/>
          <p:cNvSpPr/>
          <p:nvPr/>
        </p:nvSpPr>
        <p:spPr>
          <a:xfrm>
            <a:off x="5271770" y="1783079"/>
            <a:ext cx="247015" cy="0"/>
          </a:xfrm>
          <a:custGeom>
            <a:rect b="b" l="l" r="r" t="t"/>
            <a:pathLst>
              <a:path extrusionOk="0" h="120000" w="247014">
                <a:moveTo>
                  <a:pt x="0" y="0"/>
                </a:moveTo>
                <a:lnTo>
                  <a:pt x="246803"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9" name="Google Shape;2409;p46"/>
          <p:cNvSpPr/>
          <p:nvPr/>
        </p:nvSpPr>
        <p:spPr>
          <a:xfrm>
            <a:off x="5272314" y="1790700"/>
            <a:ext cx="257175" cy="0"/>
          </a:xfrm>
          <a:custGeom>
            <a:rect b="b" l="l" r="r" t="t"/>
            <a:pathLst>
              <a:path extrusionOk="0" h="120000" w="257175">
                <a:moveTo>
                  <a:pt x="0" y="0"/>
                </a:moveTo>
                <a:lnTo>
                  <a:pt x="256757"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0" name="Google Shape;2410;p46"/>
          <p:cNvSpPr/>
          <p:nvPr/>
        </p:nvSpPr>
        <p:spPr>
          <a:xfrm>
            <a:off x="5273221" y="1797050"/>
            <a:ext cx="265430" cy="0"/>
          </a:xfrm>
          <a:custGeom>
            <a:rect b="b" l="l" r="r" t="t"/>
            <a:pathLst>
              <a:path extrusionOk="0" h="120000" w="265429">
                <a:moveTo>
                  <a:pt x="0" y="0"/>
                </a:moveTo>
                <a:lnTo>
                  <a:pt x="265248"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1" name="Google Shape;2411;p46"/>
          <p:cNvSpPr/>
          <p:nvPr/>
        </p:nvSpPr>
        <p:spPr>
          <a:xfrm>
            <a:off x="5274309" y="1804670"/>
            <a:ext cx="271780" cy="0"/>
          </a:xfrm>
          <a:custGeom>
            <a:rect b="b" l="l" r="r" t="t"/>
            <a:pathLst>
              <a:path extrusionOk="0" h="120000" w="271779">
                <a:moveTo>
                  <a:pt x="0" y="0"/>
                </a:moveTo>
                <a:lnTo>
                  <a:pt x="271779"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2" name="Google Shape;2412;p46"/>
          <p:cNvSpPr/>
          <p:nvPr/>
        </p:nvSpPr>
        <p:spPr>
          <a:xfrm>
            <a:off x="5274945" y="1812289"/>
            <a:ext cx="278130" cy="0"/>
          </a:xfrm>
          <a:custGeom>
            <a:rect b="b" l="l" r="r" t="t"/>
            <a:pathLst>
              <a:path extrusionOk="0" h="120000" w="278129">
                <a:moveTo>
                  <a:pt x="0" y="0"/>
                </a:moveTo>
                <a:lnTo>
                  <a:pt x="278130"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3" name="Google Shape;2413;p46"/>
          <p:cNvSpPr/>
          <p:nvPr/>
        </p:nvSpPr>
        <p:spPr>
          <a:xfrm>
            <a:off x="5275474" y="1818639"/>
            <a:ext cx="282575" cy="0"/>
          </a:xfrm>
          <a:custGeom>
            <a:rect b="b" l="l" r="r" t="t"/>
            <a:pathLst>
              <a:path extrusionOk="0" h="120000" w="282575">
                <a:moveTo>
                  <a:pt x="0" y="0"/>
                </a:moveTo>
                <a:lnTo>
                  <a:pt x="282363"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4" name="Google Shape;2414;p46"/>
          <p:cNvSpPr/>
          <p:nvPr/>
        </p:nvSpPr>
        <p:spPr>
          <a:xfrm>
            <a:off x="5276556" y="1826260"/>
            <a:ext cx="287020" cy="0"/>
          </a:xfrm>
          <a:custGeom>
            <a:rect b="b" l="l" r="r" t="t"/>
            <a:pathLst>
              <a:path extrusionOk="0" h="120000" w="287020">
                <a:moveTo>
                  <a:pt x="0" y="0"/>
                </a:moveTo>
                <a:lnTo>
                  <a:pt x="286768"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5" name="Google Shape;2415;p46"/>
          <p:cNvSpPr/>
          <p:nvPr/>
        </p:nvSpPr>
        <p:spPr>
          <a:xfrm>
            <a:off x="5277533" y="1832610"/>
            <a:ext cx="290195" cy="0"/>
          </a:xfrm>
          <a:custGeom>
            <a:rect b="b" l="l" r="r" t="t"/>
            <a:pathLst>
              <a:path extrusionOk="0" h="120000" w="290195">
                <a:moveTo>
                  <a:pt x="0" y="0"/>
                </a:moveTo>
                <a:lnTo>
                  <a:pt x="290146"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6" name="Google Shape;2416;p46"/>
          <p:cNvSpPr/>
          <p:nvPr/>
        </p:nvSpPr>
        <p:spPr>
          <a:xfrm>
            <a:off x="5279292" y="1840229"/>
            <a:ext cx="294005" cy="0"/>
          </a:xfrm>
          <a:custGeom>
            <a:rect b="b" l="l" r="r" t="t"/>
            <a:pathLst>
              <a:path extrusionOk="0" h="120000" w="294004">
                <a:moveTo>
                  <a:pt x="0" y="0"/>
                </a:moveTo>
                <a:lnTo>
                  <a:pt x="293467"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7" name="Google Shape;2417;p46"/>
          <p:cNvSpPr/>
          <p:nvPr/>
        </p:nvSpPr>
        <p:spPr>
          <a:xfrm>
            <a:off x="5281636" y="1847850"/>
            <a:ext cx="295275" cy="0"/>
          </a:xfrm>
          <a:custGeom>
            <a:rect b="b" l="l" r="r" t="t"/>
            <a:pathLst>
              <a:path extrusionOk="0" h="120000" w="295275">
                <a:moveTo>
                  <a:pt x="0" y="0"/>
                </a:moveTo>
                <a:lnTo>
                  <a:pt x="29493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8" name="Google Shape;2418;p46"/>
          <p:cNvSpPr/>
          <p:nvPr/>
        </p:nvSpPr>
        <p:spPr>
          <a:xfrm>
            <a:off x="5283411" y="1854200"/>
            <a:ext cx="296545" cy="0"/>
          </a:xfrm>
          <a:custGeom>
            <a:rect b="b" l="l" r="r" t="t"/>
            <a:pathLst>
              <a:path extrusionOk="0" h="120000" w="296545">
                <a:moveTo>
                  <a:pt x="0" y="0"/>
                </a:moveTo>
                <a:lnTo>
                  <a:pt x="295952"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9" name="Google Shape;2419;p46"/>
          <p:cNvSpPr/>
          <p:nvPr/>
        </p:nvSpPr>
        <p:spPr>
          <a:xfrm>
            <a:off x="5284681" y="1861820"/>
            <a:ext cx="297815" cy="0"/>
          </a:xfrm>
          <a:custGeom>
            <a:rect b="b" l="l" r="r" t="t"/>
            <a:pathLst>
              <a:path extrusionOk="0" h="120000" w="297814">
                <a:moveTo>
                  <a:pt x="0" y="0"/>
                </a:moveTo>
                <a:lnTo>
                  <a:pt x="29773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0" name="Google Shape;2420;p46"/>
          <p:cNvSpPr/>
          <p:nvPr/>
        </p:nvSpPr>
        <p:spPr>
          <a:xfrm>
            <a:off x="5286057" y="1868804"/>
            <a:ext cx="299085" cy="0"/>
          </a:xfrm>
          <a:custGeom>
            <a:rect b="b" l="l" r="r" t="t"/>
            <a:pathLst>
              <a:path extrusionOk="0" h="120000" w="299085">
                <a:moveTo>
                  <a:pt x="0" y="0"/>
                </a:moveTo>
                <a:lnTo>
                  <a:pt x="298894"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1" name="Google Shape;2421;p46"/>
          <p:cNvSpPr/>
          <p:nvPr/>
        </p:nvSpPr>
        <p:spPr>
          <a:xfrm>
            <a:off x="5287645" y="1875789"/>
            <a:ext cx="300355" cy="0"/>
          </a:xfrm>
          <a:custGeom>
            <a:rect b="b" l="l" r="r" t="t"/>
            <a:pathLst>
              <a:path extrusionOk="0" h="120000" w="300354">
                <a:moveTo>
                  <a:pt x="0" y="0"/>
                </a:moveTo>
                <a:lnTo>
                  <a:pt x="300355"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2" name="Google Shape;2422;p46"/>
          <p:cNvSpPr/>
          <p:nvPr/>
        </p:nvSpPr>
        <p:spPr>
          <a:xfrm>
            <a:off x="5289550" y="1883410"/>
            <a:ext cx="300990" cy="0"/>
          </a:xfrm>
          <a:custGeom>
            <a:rect b="b" l="l" r="r" t="t"/>
            <a:pathLst>
              <a:path extrusionOk="0" h="120000" w="300989">
                <a:moveTo>
                  <a:pt x="0" y="0"/>
                </a:moveTo>
                <a:lnTo>
                  <a:pt x="30098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3" name="Google Shape;2423;p46"/>
          <p:cNvSpPr/>
          <p:nvPr/>
        </p:nvSpPr>
        <p:spPr>
          <a:xfrm>
            <a:off x="5292725" y="1889760"/>
            <a:ext cx="300355" cy="0"/>
          </a:xfrm>
          <a:custGeom>
            <a:rect b="b" l="l" r="r" t="t"/>
            <a:pathLst>
              <a:path extrusionOk="0" h="120000" w="300354">
                <a:moveTo>
                  <a:pt x="0" y="0"/>
                </a:moveTo>
                <a:lnTo>
                  <a:pt x="299931"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4" name="Google Shape;2424;p46"/>
          <p:cNvSpPr/>
          <p:nvPr/>
        </p:nvSpPr>
        <p:spPr>
          <a:xfrm>
            <a:off x="5296280" y="1897379"/>
            <a:ext cx="298450" cy="0"/>
          </a:xfrm>
          <a:custGeom>
            <a:rect b="b" l="l" r="r" t="t"/>
            <a:pathLst>
              <a:path extrusionOk="0" h="120000" w="298450">
                <a:moveTo>
                  <a:pt x="0" y="0"/>
                </a:moveTo>
                <a:lnTo>
                  <a:pt x="298386"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5" name="Google Shape;2425;p46"/>
          <p:cNvSpPr/>
          <p:nvPr/>
        </p:nvSpPr>
        <p:spPr>
          <a:xfrm>
            <a:off x="5298566" y="1905000"/>
            <a:ext cx="298450" cy="0"/>
          </a:xfrm>
          <a:custGeom>
            <a:rect b="b" l="l" r="r" t="t"/>
            <a:pathLst>
              <a:path extrusionOk="0" h="120000" w="298450">
                <a:moveTo>
                  <a:pt x="0" y="0"/>
                </a:moveTo>
                <a:lnTo>
                  <a:pt x="298005"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6" name="Google Shape;2426;p46"/>
          <p:cNvSpPr/>
          <p:nvPr/>
        </p:nvSpPr>
        <p:spPr>
          <a:xfrm>
            <a:off x="5300726" y="1911350"/>
            <a:ext cx="297815" cy="0"/>
          </a:xfrm>
          <a:custGeom>
            <a:rect b="b" l="l" r="r" t="t"/>
            <a:pathLst>
              <a:path extrusionOk="0" h="120000" w="297814">
                <a:moveTo>
                  <a:pt x="0" y="0"/>
                </a:moveTo>
                <a:lnTo>
                  <a:pt x="297434"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7" name="Google Shape;2427;p46"/>
          <p:cNvSpPr/>
          <p:nvPr/>
        </p:nvSpPr>
        <p:spPr>
          <a:xfrm>
            <a:off x="5303773" y="1918970"/>
            <a:ext cx="296545" cy="0"/>
          </a:xfrm>
          <a:custGeom>
            <a:rect b="b" l="l" r="r" t="t"/>
            <a:pathLst>
              <a:path extrusionOk="0" h="120000" w="296545">
                <a:moveTo>
                  <a:pt x="0" y="0"/>
                </a:moveTo>
                <a:lnTo>
                  <a:pt x="29629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8" name="Google Shape;2428;p46"/>
          <p:cNvSpPr/>
          <p:nvPr/>
        </p:nvSpPr>
        <p:spPr>
          <a:xfrm>
            <a:off x="5307329" y="1925954"/>
            <a:ext cx="294005" cy="0"/>
          </a:xfrm>
          <a:custGeom>
            <a:rect b="b" l="l" r="r" t="t"/>
            <a:pathLst>
              <a:path extrusionOk="0" h="120000" w="294004">
                <a:moveTo>
                  <a:pt x="0" y="0"/>
                </a:moveTo>
                <a:lnTo>
                  <a:pt x="294005"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9" name="Google Shape;2429;p46"/>
          <p:cNvSpPr/>
          <p:nvPr/>
        </p:nvSpPr>
        <p:spPr>
          <a:xfrm>
            <a:off x="5310663" y="1932939"/>
            <a:ext cx="292100" cy="0"/>
          </a:xfrm>
          <a:custGeom>
            <a:rect b="b" l="l" r="r" t="t"/>
            <a:pathLst>
              <a:path extrusionOk="0" h="120000" w="292100">
                <a:moveTo>
                  <a:pt x="0" y="0"/>
                </a:moveTo>
                <a:lnTo>
                  <a:pt x="291941"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0" name="Google Shape;2430;p46"/>
          <p:cNvSpPr/>
          <p:nvPr/>
        </p:nvSpPr>
        <p:spPr>
          <a:xfrm>
            <a:off x="5315426" y="1940560"/>
            <a:ext cx="288925" cy="0"/>
          </a:xfrm>
          <a:custGeom>
            <a:rect b="b" l="l" r="r" t="t"/>
            <a:pathLst>
              <a:path extrusionOk="0" h="120000" w="288925">
                <a:moveTo>
                  <a:pt x="0" y="0"/>
                </a:moveTo>
                <a:lnTo>
                  <a:pt x="288448"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1" name="Google Shape;2431;p46"/>
          <p:cNvSpPr/>
          <p:nvPr/>
        </p:nvSpPr>
        <p:spPr>
          <a:xfrm>
            <a:off x="5319848" y="1946910"/>
            <a:ext cx="285115" cy="0"/>
          </a:xfrm>
          <a:custGeom>
            <a:rect b="b" l="l" r="r" t="t"/>
            <a:pathLst>
              <a:path extrusionOk="0" h="120000" w="285114">
                <a:moveTo>
                  <a:pt x="0" y="0"/>
                </a:moveTo>
                <a:lnTo>
                  <a:pt x="285084"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2" name="Google Shape;2432;p46"/>
          <p:cNvSpPr/>
          <p:nvPr/>
        </p:nvSpPr>
        <p:spPr>
          <a:xfrm>
            <a:off x="5325109" y="1954529"/>
            <a:ext cx="281305" cy="0"/>
          </a:xfrm>
          <a:custGeom>
            <a:rect b="b" l="l" r="r" t="t"/>
            <a:pathLst>
              <a:path extrusionOk="0" h="120000" w="281304">
                <a:moveTo>
                  <a:pt x="0" y="0"/>
                </a:moveTo>
                <a:lnTo>
                  <a:pt x="280865"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3" name="Google Shape;2433;p46"/>
          <p:cNvSpPr/>
          <p:nvPr/>
        </p:nvSpPr>
        <p:spPr>
          <a:xfrm>
            <a:off x="5332412" y="1962150"/>
            <a:ext cx="274320" cy="0"/>
          </a:xfrm>
          <a:custGeom>
            <a:rect b="b" l="l" r="r" t="t"/>
            <a:pathLst>
              <a:path extrusionOk="0" h="120000" w="274320">
                <a:moveTo>
                  <a:pt x="0" y="0"/>
                </a:moveTo>
                <a:lnTo>
                  <a:pt x="27414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4" name="Google Shape;2434;p46"/>
          <p:cNvSpPr/>
          <p:nvPr/>
        </p:nvSpPr>
        <p:spPr>
          <a:xfrm>
            <a:off x="5340096" y="1968500"/>
            <a:ext cx="267335" cy="0"/>
          </a:xfrm>
          <a:custGeom>
            <a:rect b="b" l="l" r="r" t="t"/>
            <a:pathLst>
              <a:path extrusionOk="0" h="120000" w="267335">
                <a:moveTo>
                  <a:pt x="0" y="0"/>
                </a:moveTo>
                <a:lnTo>
                  <a:pt x="266953"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5" name="Google Shape;2435;p46"/>
          <p:cNvSpPr/>
          <p:nvPr/>
        </p:nvSpPr>
        <p:spPr>
          <a:xfrm>
            <a:off x="5352415" y="1976120"/>
            <a:ext cx="255270" cy="0"/>
          </a:xfrm>
          <a:custGeom>
            <a:rect b="b" l="l" r="r" t="t"/>
            <a:pathLst>
              <a:path extrusionOk="0" h="120000" w="255270">
                <a:moveTo>
                  <a:pt x="0" y="0"/>
                </a:moveTo>
                <a:lnTo>
                  <a:pt x="255221"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6" name="Google Shape;2436;p46"/>
          <p:cNvSpPr/>
          <p:nvPr/>
        </p:nvSpPr>
        <p:spPr>
          <a:xfrm>
            <a:off x="5361940" y="1982470"/>
            <a:ext cx="246379" cy="0"/>
          </a:xfrm>
          <a:custGeom>
            <a:rect b="b" l="l" r="r" t="t"/>
            <a:pathLst>
              <a:path extrusionOk="0" h="120000" w="246379">
                <a:moveTo>
                  <a:pt x="0" y="0"/>
                </a:moveTo>
                <a:lnTo>
                  <a:pt x="246184"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7" name="Google Shape;2437;p46"/>
          <p:cNvSpPr/>
          <p:nvPr/>
        </p:nvSpPr>
        <p:spPr>
          <a:xfrm>
            <a:off x="5374640" y="1990089"/>
            <a:ext cx="234315" cy="0"/>
          </a:xfrm>
          <a:custGeom>
            <a:rect b="b" l="l" r="r" t="t"/>
            <a:pathLst>
              <a:path extrusionOk="0" h="120000" w="234314">
                <a:moveTo>
                  <a:pt x="0" y="0"/>
                </a:moveTo>
                <a:lnTo>
                  <a:pt x="234042"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8" name="Google Shape;2438;p46"/>
          <p:cNvSpPr/>
          <p:nvPr/>
        </p:nvSpPr>
        <p:spPr>
          <a:xfrm>
            <a:off x="5389879" y="1993900"/>
            <a:ext cx="219710" cy="7620"/>
          </a:xfrm>
          <a:custGeom>
            <a:rect b="b" l="l" r="r" t="t"/>
            <a:pathLst>
              <a:path extrusionOk="0" h="7619" w="219710">
                <a:moveTo>
                  <a:pt x="7619" y="6350"/>
                </a:moveTo>
                <a:lnTo>
                  <a:pt x="1930" y="7620"/>
                </a:lnTo>
                <a:lnTo>
                  <a:pt x="7725" y="7620"/>
                </a:lnTo>
                <a:lnTo>
                  <a:pt x="7619" y="6350"/>
                </a:lnTo>
                <a:close/>
              </a:path>
              <a:path extrusionOk="0" h="7619" w="219710">
                <a:moveTo>
                  <a:pt x="218802" y="0"/>
                </a:moveTo>
                <a:lnTo>
                  <a:pt x="0" y="0"/>
                </a:lnTo>
                <a:lnTo>
                  <a:pt x="5079" y="2539"/>
                </a:lnTo>
                <a:lnTo>
                  <a:pt x="19050" y="7620"/>
                </a:lnTo>
                <a:lnTo>
                  <a:pt x="219347" y="7620"/>
                </a:lnTo>
                <a:lnTo>
                  <a:pt x="218802"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9" name="Google Shape;2439;p46"/>
          <p:cNvSpPr/>
          <p:nvPr/>
        </p:nvSpPr>
        <p:spPr>
          <a:xfrm>
            <a:off x="5363362" y="2000250"/>
            <a:ext cx="246379" cy="7620"/>
          </a:xfrm>
          <a:custGeom>
            <a:rect b="b" l="l" r="r" t="t"/>
            <a:pathLst>
              <a:path extrusionOk="0" h="7619" w="246379">
                <a:moveTo>
                  <a:pt x="34137" y="0"/>
                </a:moveTo>
                <a:lnTo>
                  <a:pt x="0" y="7620"/>
                </a:lnTo>
                <a:lnTo>
                  <a:pt x="34772" y="7620"/>
                </a:lnTo>
                <a:lnTo>
                  <a:pt x="34137" y="0"/>
                </a:lnTo>
                <a:close/>
              </a:path>
              <a:path extrusionOk="0" h="7619" w="246379">
                <a:moveTo>
                  <a:pt x="245774" y="0"/>
                </a:moveTo>
                <a:lnTo>
                  <a:pt x="42075" y="0"/>
                </a:lnTo>
                <a:lnTo>
                  <a:pt x="59537" y="6350"/>
                </a:lnTo>
                <a:lnTo>
                  <a:pt x="61760" y="7620"/>
                </a:lnTo>
                <a:lnTo>
                  <a:pt x="246224" y="7620"/>
                </a:lnTo>
                <a:lnTo>
                  <a:pt x="246227" y="6350"/>
                </a:lnTo>
                <a:lnTo>
                  <a:pt x="245774"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0" name="Google Shape;2440;p46"/>
          <p:cNvSpPr/>
          <p:nvPr/>
        </p:nvSpPr>
        <p:spPr>
          <a:xfrm>
            <a:off x="5329224" y="2007870"/>
            <a:ext cx="280670" cy="7620"/>
          </a:xfrm>
          <a:custGeom>
            <a:rect b="b" l="l" r="r" t="t"/>
            <a:pathLst>
              <a:path extrusionOk="0" h="7619" w="280670">
                <a:moveTo>
                  <a:pt x="68910" y="0"/>
                </a:moveTo>
                <a:lnTo>
                  <a:pt x="34137" y="0"/>
                </a:lnTo>
                <a:lnTo>
                  <a:pt x="0" y="7619"/>
                </a:lnTo>
                <a:lnTo>
                  <a:pt x="69545" y="7619"/>
                </a:lnTo>
                <a:lnTo>
                  <a:pt x="68910" y="0"/>
                </a:lnTo>
                <a:close/>
              </a:path>
              <a:path extrusionOk="0" h="7619" w="280670">
                <a:moveTo>
                  <a:pt x="280361" y="0"/>
                </a:moveTo>
                <a:lnTo>
                  <a:pt x="95897" y="0"/>
                </a:lnTo>
                <a:lnTo>
                  <a:pt x="109232" y="7619"/>
                </a:lnTo>
                <a:lnTo>
                  <a:pt x="280340" y="7619"/>
                </a:lnTo>
                <a:lnTo>
                  <a:pt x="280361"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1" name="Google Shape;2441;p46"/>
          <p:cNvSpPr/>
          <p:nvPr/>
        </p:nvSpPr>
        <p:spPr>
          <a:xfrm>
            <a:off x="5295087" y="2015489"/>
            <a:ext cx="314960" cy="7620"/>
          </a:xfrm>
          <a:custGeom>
            <a:rect b="b" l="l" r="r" t="t"/>
            <a:pathLst>
              <a:path extrusionOk="0" h="7619" w="314960">
                <a:moveTo>
                  <a:pt x="103682" y="0"/>
                </a:moveTo>
                <a:lnTo>
                  <a:pt x="34137" y="0"/>
                </a:lnTo>
                <a:lnTo>
                  <a:pt x="0" y="7620"/>
                </a:lnTo>
                <a:lnTo>
                  <a:pt x="105206" y="7620"/>
                </a:lnTo>
                <a:lnTo>
                  <a:pt x="103682" y="0"/>
                </a:lnTo>
                <a:close/>
              </a:path>
              <a:path extrusionOk="0" h="7619" w="314960">
                <a:moveTo>
                  <a:pt x="314478" y="0"/>
                </a:moveTo>
                <a:lnTo>
                  <a:pt x="143370" y="0"/>
                </a:lnTo>
                <a:lnTo>
                  <a:pt x="145592" y="1270"/>
                </a:lnTo>
                <a:lnTo>
                  <a:pt x="159562" y="7620"/>
                </a:lnTo>
                <a:lnTo>
                  <a:pt x="314457" y="7620"/>
                </a:lnTo>
                <a:lnTo>
                  <a:pt x="314478"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2" name="Google Shape;2442;p46"/>
          <p:cNvSpPr/>
          <p:nvPr/>
        </p:nvSpPr>
        <p:spPr>
          <a:xfrm>
            <a:off x="5266639" y="2023110"/>
            <a:ext cx="342900" cy="6350"/>
          </a:xfrm>
          <a:custGeom>
            <a:rect b="b" l="l" r="r" t="t"/>
            <a:pathLst>
              <a:path extrusionOk="0" h="6350" w="342900">
                <a:moveTo>
                  <a:pt x="133654" y="0"/>
                </a:moveTo>
                <a:lnTo>
                  <a:pt x="28448" y="0"/>
                </a:lnTo>
                <a:lnTo>
                  <a:pt x="0" y="6350"/>
                </a:lnTo>
                <a:lnTo>
                  <a:pt x="134797" y="6350"/>
                </a:lnTo>
                <a:lnTo>
                  <a:pt x="134670" y="5079"/>
                </a:lnTo>
                <a:lnTo>
                  <a:pt x="133654" y="0"/>
                </a:lnTo>
                <a:close/>
              </a:path>
              <a:path extrusionOk="0" h="6350" w="342900">
                <a:moveTo>
                  <a:pt x="342905" y="0"/>
                </a:moveTo>
                <a:lnTo>
                  <a:pt x="188010" y="0"/>
                </a:lnTo>
                <a:lnTo>
                  <a:pt x="194360" y="2539"/>
                </a:lnTo>
                <a:lnTo>
                  <a:pt x="198170" y="6350"/>
                </a:lnTo>
                <a:lnTo>
                  <a:pt x="342887" y="6350"/>
                </a:lnTo>
                <a:lnTo>
                  <a:pt x="342905"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3" name="Google Shape;2443;p46"/>
          <p:cNvSpPr/>
          <p:nvPr/>
        </p:nvSpPr>
        <p:spPr>
          <a:xfrm>
            <a:off x="5255259" y="2029460"/>
            <a:ext cx="354330" cy="7620"/>
          </a:xfrm>
          <a:custGeom>
            <a:rect b="b" l="l" r="r" t="t"/>
            <a:pathLst>
              <a:path extrusionOk="0" h="7619" w="354329">
                <a:moveTo>
                  <a:pt x="146176" y="0"/>
                </a:moveTo>
                <a:lnTo>
                  <a:pt x="11379" y="0"/>
                </a:lnTo>
                <a:lnTo>
                  <a:pt x="0" y="2539"/>
                </a:lnTo>
                <a:lnTo>
                  <a:pt x="564" y="7619"/>
                </a:lnTo>
                <a:lnTo>
                  <a:pt x="146938" y="7619"/>
                </a:lnTo>
                <a:lnTo>
                  <a:pt x="146176" y="0"/>
                </a:lnTo>
                <a:close/>
              </a:path>
              <a:path extrusionOk="0" h="7619" w="354329">
                <a:moveTo>
                  <a:pt x="354267" y="0"/>
                </a:moveTo>
                <a:lnTo>
                  <a:pt x="209550" y="0"/>
                </a:lnTo>
                <a:lnTo>
                  <a:pt x="213360" y="2539"/>
                </a:lnTo>
                <a:lnTo>
                  <a:pt x="214629" y="2539"/>
                </a:lnTo>
                <a:lnTo>
                  <a:pt x="215900" y="5079"/>
                </a:lnTo>
                <a:lnTo>
                  <a:pt x="218439" y="7619"/>
                </a:lnTo>
                <a:lnTo>
                  <a:pt x="354246" y="7619"/>
                </a:lnTo>
                <a:lnTo>
                  <a:pt x="354267"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4" name="Google Shape;2444;p46"/>
          <p:cNvSpPr/>
          <p:nvPr/>
        </p:nvSpPr>
        <p:spPr>
          <a:xfrm>
            <a:off x="5256459" y="2042795"/>
            <a:ext cx="146685" cy="0"/>
          </a:xfrm>
          <a:custGeom>
            <a:rect b="b" l="l" r="r" t="t"/>
            <a:pathLst>
              <a:path extrusionOk="0" h="120000" w="146685">
                <a:moveTo>
                  <a:pt x="0" y="0"/>
                </a:moveTo>
                <a:lnTo>
                  <a:pt x="146596"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5" name="Google Shape;2445;p46"/>
          <p:cNvSpPr/>
          <p:nvPr/>
        </p:nvSpPr>
        <p:spPr>
          <a:xfrm>
            <a:off x="5256036" y="2038985"/>
            <a:ext cx="146685" cy="0"/>
          </a:xfrm>
          <a:custGeom>
            <a:rect b="b" l="l" r="r" t="t"/>
            <a:pathLst>
              <a:path extrusionOk="0" h="120000" w="146685">
                <a:moveTo>
                  <a:pt x="0" y="0"/>
                </a:moveTo>
                <a:lnTo>
                  <a:pt x="146353"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6" name="Google Shape;2446;p46"/>
          <p:cNvSpPr/>
          <p:nvPr/>
        </p:nvSpPr>
        <p:spPr>
          <a:xfrm>
            <a:off x="5476240" y="2044064"/>
            <a:ext cx="133350" cy="0"/>
          </a:xfrm>
          <a:custGeom>
            <a:rect b="b" l="l" r="r" t="t"/>
            <a:pathLst>
              <a:path extrusionOk="0" h="120000" w="133350">
                <a:moveTo>
                  <a:pt x="0" y="0"/>
                </a:moveTo>
                <a:lnTo>
                  <a:pt x="133105"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7" name="Google Shape;2447;p46"/>
          <p:cNvSpPr/>
          <p:nvPr/>
        </p:nvSpPr>
        <p:spPr>
          <a:xfrm>
            <a:off x="5475604" y="2042795"/>
            <a:ext cx="133985" cy="0"/>
          </a:xfrm>
          <a:custGeom>
            <a:rect b="b" l="l" r="r" t="t"/>
            <a:pathLst>
              <a:path extrusionOk="0" h="120000" w="133985">
                <a:moveTo>
                  <a:pt x="0" y="0"/>
                </a:moveTo>
                <a:lnTo>
                  <a:pt x="133800"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8" name="Google Shape;2448;p46"/>
          <p:cNvSpPr/>
          <p:nvPr/>
        </p:nvSpPr>
        <p:spPr>
          <a:xfrm>
            <a:off x="5474970" y="2041525"/>
            <a:ext cx="134620" cy="0"/>
          </a:xfrm>
          <a:custGeom>
            <a:rect b="b" l="l" r="r" t="t"/>
            <a:pathLst>
              <a:path extrusionOk="0" h="120000" w="134620">
                <a:moveTo>
                  <a:pt x="0" y="0"/>
                </a:moveTo>
                <a:lnTo>
                  <a:pt x="134458"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9" name="Google Shape;2449;p46"/>
          <p:cNvSpPr/>
          <p:nvPr/>
        </p:nvSpPr>
        <p:spPr>
          <a:xfrm>
            <a:off x="5474334" y="2040254"/>
            <a:ext cx="135255" cy="0"/>
          </a:xfrm>
          <a:custGeom>
            <a:rect b="b" l="l" r="r" t="t"/>
            <a:pathLst>
              <a:path extrusionOk="0" h="120000" w="135254">
                <a:moveTo>
                  <a:pt x="0" y="0"/>
                </a:moveTo>
                <a:lnTo>
                  <a:pt x="135115"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0" name="Google Shape;2450;p46"/>
          <p:cNvSpPr/>
          <p:nvPr/>
        </p:nvSpPr>
        <p:spPr>
          <a:xfrm>
            <a:off x="5473700" y="2038350"/>
            <a:ext cx="135890" cy="0"/>
          </a:xfrm>
          <a:custGeom>
            <a:rect b="b" l="l" r="r" t="t"/>
            <a:pathLst>
              <a:path extrusionOk="0" h="120000" w="135889">
                <a:moveTo>
                  <a:pt x="0" y="0"/>
                </a:moveTo>
                <a:lnTo>
                  <a:pt x="135783"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1" name="Google Shape;2451;p46"/>
          <p:cNvSpPr/>
          <p:nvPr/>
        </p:nvSpPr>
        <p:spPr>
          <a:xfrm>
            <a:off x="5256529" y="2043429"/>
            <a:ext cx="353060" cy="7620"/>
          </a:xfrm>
          <a:custGeom>
            <a:rect b="b" l="l" r="r" t="t"/>
            <a:pathLst>
              <a:path extrusionOk="0" h="7619" w="353060">
                <a:moveTo>
                  <a:pt x="146684" y="0"/>
                </a:moveTo>
                <a:lnTo>
                  <a:pt x="0" y="0"/>
                </a:lnTo>
                <a:lnTo>
                  <a:pt x="846" y="7620"/>
                </a:lnTo>
                <a:lnTo>
                  <a:pt x="148589" y="7620"/>
                </a:lnTo>
                <a:lnTo>
                  <a:pt x="146684" y="0"/>
                </a:lnTo>
                <a:close/>
              </a:path>
              <a:path extrusionOk="0" h="7619" w="353060">
                <a:moveTo>
                  <a:pt x="352864" y="0"/>
                </a:moveTo>
                <a:lnTo>
                  <a:pt x="219709" y="0"/>
                </a:lnTo>
                <a:lnTo>
                  <a:pt x="219709" y="6350"/>
                </a:lnTo>
                <a:lnTo>
                  <a:pt x="220979" y="7620"/>
                </a:lnTo>
                <a:lnTo>
                  <a:pt x="352278" y="7620"/>
                </a:lnTo>
                <a:lnTo>
                  <a:pt x="352864"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2" name="Google Shape;2452;p46"/>
          <p:cNvSpPr/>
          <p:nvPr/>
        </p:nvSpPr>
        <p:spPr>
          <a:xfrm>
            <a:off x="5257376" y="2051050"/>
            <a:ext cx="351790" cy="7620"/>
          </a:xfrm>
          <a:custGeom>
            <a:rect b="b" l="l" r="r" t="t"/>
            <a:pathLst>
              <a:path extrusionOk="0" h="7619" w="351789">
                <a:moveTo>
                  <a:pt x="147743" y="0"/>
                </a:moveTo>
                <a:lnTo>
                  <a:pt x="0" y="0"/>
                </a:lnTo>
                <a:lnTo>
                  <a:pt x="846" y="7620"/>
                </a:lnTo>
                <a:lnTo>
                  <a:pt x="149920" y="7620"/>
                </a:lnTo>
                <a:lnTo>
                  <a:pt x="147743" y="0"/>
                </a:lnTo>
                <a:close/>
              </a:path>
              <a:path extrusionOk="0" h="7619" w="351789">
                <a:moveTo>
                  <a:pt x="351431" y="0"/>
                </a:moveTo>
                <a:lnTo>
                  <a:pt x="220133" y="0"/>
                </a:lnTo>
                <a:lnTo>
                  <a:pt x="220133" y="6350"/>
                </a:lnTo>
                <a:lnTo>
                  <a:pt x="218863" y="6350"/>
                </a:lnTo>
                <a:lnTo>
                  <a:pt x="218863" y="7620"/>
                </a:lnTo>
                <a:lnTo>
                  <a:pt x="350858" y="7620"/>
                </a:lnTo>
                <a:lnTo>
                  <a:pt x="351431"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3" name="Google Shape;2453;p46"/>
          <p:cNvSpPr/>
          <p:nvPr/>
        </p:nvSpPr>
        <p:spPr>
          <a:xfrm>
            <a:off x="5258223" y="2058670"/>
            <a:ext cx="350520" cy="7620"/>
          </a:xfrm>
          <a:custGeom>
            <a:rect b="b" l="l" r="r" t="t"/>
            <a:pathLst>
              <a:path extrusionOk="0" h="7619" w="350520">
                <a:moveTo>
                  <a:pt x="149073" y="0"/>
                </a:moveTo>
                <a:lnTo>
                  <a:pt x="0" y="0"/>
                </a:lnTo>
                <a:lnTo>
                  <a:pt x="846" y="7619"/>
                </a:lnTo>
                <a:lnTo>
                  <a:pt x="151976" y="7619"/>
                </a:lnTo>
                <a:lnTo>
                  <a:pt x="151976" y="5079"/>
                </a:lnTo>
                <a:lnTo>
                  <a:pt x="149436" y="1269"/>
                </a:lnTo>
                <a:lnTo>
                  <a:pt x="149073" y="0"/>
                </a:lnTo>
                <a:close/>
              </a:path>
              <a:path extrusionOk="0" h="7619" w="350520">
                <a:moveTo>
                  <a:pt x="350012" y="0"/>
                </a:moveTo>
                <a:lnTo>
                  <a:pt x="218016" y="0"/>
                </a:lnTo>
                <a:lnTo>
                  <a:pt x="218016" y="7619"/>
                </a:lnTo>
                <a:lnTo>
                  <a:pt x="349503" y="7619"/>
                </a:lnTo>
                <a:lnTo>
                  <a:pt x="350012"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4" name="Google Shape;2454;p46"/>
          <p:cNvSpPr/>
          <p:nvPr/>
        </p:nvSpPr>
        <p:spPr>
          <a:xfrm>
            <a:off x="5258929" y="2065020"/>
            <a:ext cx="349250" cy="7620"/>
          </a:xfrm>
          <a:custGeom>
            <a:rect b="b" l="l" r="r" t="t"/>
            <a:pathLst>
              <a:path extrusionOk="0" h="7619" w="349250">
                <a:moveTo>
                  <a:pt x="151271" y="0"/>
                </a:moveTo>
                <a:lnTo>
                  <a:pt x="0" y="0"/>
                </a:lnTo>
                <a:lnTo>
                  <a:pt x="141" y="1269"/>
                </a:lnTo>
                <a:lnTo>
                  <a:pt x="1118" y="7619"/>
                </a:lnTo>
                <a:lnTo>
                  <a:pt x="153811" y="7619"/>
                </a:lnTo>
                <a:lnTo>
                  <a:pt x="152541" y="5079"/>
                </a:lnTo>
                <a:lnTo>
                  <a:pt x="151271" y="1269"/>
                </a:lnTo>
                <a:lnTo>
                  <a:pt x="151271" y="0"/>
                </a:lnTo>
                <a:close/>
              </a:path>
              <a:path extrusionOk="0" h="7619" w="349250">
                <a:moveTo>
                  <a:pt x="348883" y="0"/>
                </a:moveTo>
                <a:lnTo>
                  <a:pt x="217311" y="0"/>
                </a:lnTo>
                <a:lnTo>
                  <a:pt x="217311" y="1269"/>
                </a:lnTo>
                <a:lnTo>
                  <a:pt x="216041" y="2539"/>
                </a:lnTo>
                <a:lnTo>
                  <a:pt x="216041" y="5079"/>
                </a:lnTo>
                <a:lnTo>
                  <a:pt x="214771" y="5079"/>
                </a:lnTo>
                <a:lnTo>
                  <a:pt x="214771" y="7619"/>
                </a:lnTo>
                <a:lnTo>
                  <a:pt x="348375" y="7619"/>
                </a:lnTo>
                <a:lnTo>
                  <a:pt x="348883"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5" name="Google Shape;2455;p46"/>
          <p:cNvSpPr/>
          <p:nvPr/>
        </p:nvSpPr>
        <p:spPr>
          <a:xfrm>
            <a:off x="5260046" y="2072639"/>
            <a:ext cx="347345" cy="7620"/>
          </a:xfrm>
          <a:custGeom>
            <a:rect b="b" l="l" r="r" t="t"/>
            <a:pathLst>
              <a:path extrusionOk="0" h="7619" w="347345">
                <a:moveTo>
                  <a:pt x="152693" y="0"/>
                </a:moveTo>
                <a:lnTo>
                  <a:pt x="0" y="0"/>
                </a:lnTo>
                <a:lnTo>
                  <a:pt x="1172" y="7620"/>
                </a:lnTo>
                <a:lnTo>
                  <a:pt x="156503" y="7620"/>
                </a:lnTo>
                <a:lnTo>
                  <a:pt x="152693" y="0"/>
                </a:lnTo>
                <a:close/>
              </a:path>
              <a:path extrusionOk="0" h="7619" w="347345">
                <a:moveTo>
                  <a:pt x="347257" y="0"/>
                </a:moveTo>
                <a:lnTo>
                  <a:pt x="213653" y="0"/>
                </a:lnTo>
                <a:lnTo>
                  <a:pt x="213653" y="2539"/>
                </a:lnTo>
                <a:lnTo>
                  <a:pt x="208573" y="7620"/>
                </a:lnTo>
                <a:lnTo>
                  <a:pt x="346700" y="7620"/>
                </a:lnTo>
                <a:lnTo>
                  <a:pt x="347087" y="2539"/>
                </a:lnTo>
                <a:lnTo>
                  <a:pt x="347257"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6" name="Google Shape;2456;p46"/>
          <p:cNvSpPr/>
          <p:nvPr/>
        </p:nvSpPr>
        <p:spPr>
          <a:xfrm>
            <a:off x="5261219" y="2080260"/>
            <a:ext cx="346075" cy="6350"/>
          </a:xfrm>
          <a:custGeom>
            <a:rect b="b" l="l" r="r" t="t"/>
            <a:pathLst>
              <a:path extrusionOk="0" h="6350" w="346075">
                <a:moveTo>
                  <a:pt x="155330" y="0"/>
                </a:moveTo>
                <a:lnTo>
                  <a:pt x="0" y="0"/>
                </a:lnTo>
                <a:lnTo>
                  <a:pt x="976" y="6350"/>
                </a:lnTo>
                <a:lnTo>
                  <a:pt x="161680" y="6350"/>
                </a:lnTo>
                <a:lnTo>
                  <a:pt x="159140" y="2539"/>
                </a:lnTo>
                <a:lnTo>
                  <a:pt x="156600" y="1269"/>
                </a:lnTo>
                <a:lnTo>
                  <a:pt x="155330" y="0"/>
                </a:lnTo>
                <a:close/>
              </a:path>
              <a:path extrusionOk="0" h="6350" w="346075">
                <a:moveTo>
                  <a:pt x="345528" y="0"/>
                </a:moveTo>
                <a:lnTo>
                  <a:pt x="207400" y="0"/>
                </a:lnTo>
                <a:lnTo>
                  <a:pt x="207400" y="1269"/>
                </a:lnTo>
                <a:lnTo>
                  <a:pt x="204860" y="2539"/>
                </a:lnTo>
                <a:lnTo>
                  <a:pt x="202320" y="6350"/>
                </a:lnTo>
                <a:lnTo>
                  <a:pt x="345044" y="6350"/>
                </a:lnTo>
                <a:lnTo>
                  <a:pt x="345528"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7" name="Google Shape;2457;p46"/>
          <p:cNvSpPr/>
          <p:nvPr/>
        </p:nvSpPr>
        <p:spPr>
          <a:xfrm>
            <a:off x="5262196" y="2086610"/>
            <a:ext cx="344170" cy="7620"/>
          </a:xfrm>
          <a:custGeom>
            <a:rect b="b" l="l" r="r" t="t"/>
            <a:pathLst>
              <a:path extrusionOk="0" h="7619" w="344170">
                <a:moveTo>
                  <a:pt x="160703" y="0"/>
                </a:moveTo>
                <a:lnTo>
                  <a:pt x="0" y="0"/>
                </a:lnTo>
                <a:lnTo>
                  <a:pt x="1172" y="7619"/>
                </a:lnTo>
                <a:lnTo>
                  <a:pt x="175943" y="7619"/>
                </a:lnTo>
                <a:lnTo>
                  <a:pt x="173403" y="6350"/>
                </a:lnTo>
                <a:lnTo>
                  <a:pt x="168323" y="5079"/>
                </a:lnTo>
                <a:lnTo>
                  <a:pt x="160703" y="0"/>
                </a:lnTo>
                <a:close/>
              </a:path>
              <a:path extrusionOk="0" h="7619" w="344170">
                <a:moveTo>
                  <a:pt x="344067" y="0"/>
                </a:moveTo>
                <a:lnTo>
                  <a:pt x="201343" y="0"/>
                </a:lnTo>
                <a:lnTo>
                  <a:pt x="198803" y="2539"/>
                </a:lnTo>
                <a:lnTo>
                  <a:pt x="193723" y="5079"/>
                </a:lnTo>
                <a:lnTo>
                  <a:pt x="186103" y="7619"/>
                </a:lnTo>
                <a:lnTo>
                  <a:pt x="343372" y="7619"/>
                </a:lnTo>
                <a:lnTo>
                  <a:pt x="343583" y="6350"/>
                </a:lnTo>
                <a:lnTo>
                  <a:pt x="344067" y="0"/>
                </a:lnTo>
                <a:close/>
              </a:path>
            </a:pathLst>
          </a:custGeom>
          <a:solidFill>
            <a:srgbClr val="23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8" name="Google Shape;2458;p46"/>
          <p:cNvSpPr/>
          <p:nvPr/>
        </p:nvSpPr>
        <p:spPr>
          <a:xfrm>
            <a:off x="5263368" y="2098039"/>
            <a:ext cx="342265" cy="0"/>
          </a:xfrm>
          <a:custGeom>
            <a:rect b="b" l="l" r="r" t="t"/>
            <a:pathLst>
              <a:path extrusionOk="0" h="120000" w="342264">
                <a:moveTo>
                  <a:pt x="0" y="0"/>
                </a:moveTo>
                <a:lnTo>
                  <a:pt x="34219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9" name="Google Shape;2459;p46"/>
          <p:cNvSpPr/>
          <p:nvPr/>
        </p:nvSpPr>
        <p:spPr>
          <a:xfrm>
            <a:off x="5264414" y="2104389"/>
            <a:ext cx="340360" cy="0"/>
          </a:xfrm>
          <a:custGeom>
            <a:rect b="b" l="l" r="r" t="t"/>
            <a:pathLst>
              <a:path extrusionOk="0" h="120000" w="340360">
                <a:moveTo>
                  <a:pt x="0" y="0"/>
                </a:moveTo>
                <a:lnTo>
                  <a:pt x="340095"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0" name="Google Shape;2460;p46"/>
          <p:cNvSpPr/>
          <p:nvPr/>
        </p:nvSpPr>
        <p:spPr>
          <a:xfrm>
            <a:off x="5266002" y="2112010"/>
            <a:ext cx="337820" cy="0"/>
          </a:xfrm>
          <a:custGeom>
            <a:rect b="b" l="l" r="r" t="t"/>
            <a:pathLst>
              <a:path extrusionOk="0" h="120000" w="337820">
                <a:moveTo>
                  <a:pt x="0" y="0"/>
                </a:moveTo>
                <a:lnTo>
                  <a:pt x="337237"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1" name="Google Shape;2461;p46"/>
          <p:cNvSpPr/>
          <p:nvPr/>
        </p:nvSpPr>
        <p:spPr>
          <a:xfrm>
            <a:off x="5267589" y="2119629"/>
            <a:ext cx="334645" cy="0"/>
          </a:xfrm>
          <a:custGeom>
            <a:rect b="b" l="l" r="r" t="t"/>
            <a:pathLst>
              <a:path extrusionOk="0" h="120000" w="334645">
                <a:moveTo>
                  <a:pt x="0" y="0"/>
                </a:moveTo>
                <a:lnTo>
                  <a:pt x="334561"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2" name="Google Shape;2462;p46"/>
          <p:cNvSpPr/>
          <p:nvPr/>
        </p:nvSpPr>
        <p:spPr>
          <a:xfrm>
            <a:off x="5268912" y="2125979"/>
            <a:ext cx="332740" cy="0"/>
          </a:xfrm>
          <a:custGeom>
            <a:rect b="b" l="l" r="r" t="t"/>
            <a:pathLst>
              <a:path extrusionOk="0" h="120000" w="332739">
                <a:moveTo>
                  <a:pt x="0" y="0"/>
                </a:moveTo>
                <a:lnTo>
                  <a:pt x="332331"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3" name="Google Shape;2463;p46"/>
          <p:cNvSpPr/>
          <p:nvPr/>
        </p:nvSpPr>
        <p:spPr>
          <a:xfrm>
            <a:off x="5270500" y="2133600"/>
            <a:ext cx="329565" cy="0"/>
          </a:xfrm>
          <a:custGeom>
            <a:rect b="b" l="l" r="r" t="t"/>
            <a:pathLst>
              <a:path extrusionOk="0" h="120000" w="329564">
                <a:moveTo>
                  <a:pt x="0" y="0"/>
                </a:moveTo>
                <a:lnTo>
                  <a:pt x="329111"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4" name="Google Shape;2464;p46"/>
          <p:cNvSpPr/>
          <p:nvPr/>
        </p:nvSpPr>
        <p:spPr>
          <a:xfrm>
            <a:off x="5271951" y="2140585"/>
            <a:ext cx="325755" cy="0"/>
          </a:xfrm>
          <a:custGeom>
            <a:rect b="b" l="l" r="r" t="t"/>
            <a:pathLst>
              <a:path extrusionOk="0" h="120000" w="325754">
                <a:moveTo>
                  <a:pt x="0" y="0"/>
                </a:moveTo>
                <a:lnTo>
                  <a:pt x="325482"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5" name="Google Shape;2465;p46"/>
          <p:cNvSpPr/>
          <p:nvPr/>
        </p:nvSpPr>
        <p:spPr>
          <a:xfrm>
            <a:off x="5273161" y="2147570"/>
            <a:ext cx="322580" cy="0"/>
          </a:xfrm>
          <a:custGeom>
            <a:rect b="b" l="l" r="r" t="t"/>
            <a:pathLst>
              <a:path extrusionOk="0" h="120000" w="322579">
                <a:moveTo>
                  <a:pt x="0" y="0"/>
                </a:moveTo>
                <a:lnTo>
                  <a:pt x="32245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6" name="Google Shape;2466;p46"/>
          <p:cNvSpPr/>
          <p:nvPr/>
        </p:nvSpPr>
        <p:spPr>
          <a:xfrm>
            <a:off x="5274612" y="2155189"/>
            <a:ext cx="319405" cy="0"/>
          </a:xfrm>
          <a:custGeom>
            <a:rect b="b" l="l" r="r" t="t"/>
            <a:pathLst>
              <a:path extrusionOk="0" h="120000" w="319404">
                <a:moveTo>
                  <a:pt x="0" y="0"/>
                </a:moveTo>
                <a:lnTo>
                  <a:pt x="319102"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7" name="Google Shape;2467;p46"/>
          <p:cNvSpPr/>
          <p:nvPr/>
        </p:nvSpPr>
        <p:spPr>
          <a:xfrm>
            <a:off x="5275960" y="2161539"/>
            <a:ext cx="316230" cy="0"/>
          </a:xfrm>
          <a:custGeom>
            <a:rect b="b" l="l" r="r" t="t"/>
            <a:pathLst>
              <a:path extrusionOk="0" h="120000" w="316229">
                <a:moveTo>
                  <a:pt x="0" y="0"/>
                </a:moveTo>
                <a:lnTo>
                  <a:pt x="316166"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8" name="Google Shape;2468;p46"/>
          <p:cNvSpPr/>
          <p:nvPr/>
        </p:nvSpPr>
        <p:spPr>
          <a:xfrm>
            <a:off x="5278246" y="2169160"/>
            <a:ext cx="312420" cy="0"/>
          </a:xfrm>
          <a:custGeom>
            <a:rect b="b" l="l" r="r" t="t"/>
            <a:pathLst>
              <a:path extrusionOk="0" h="120000" w="312420">
                <a:moveTo>
                  <a:pt x="0" y="0"/>
                </a:moveTo>
                <a:lnTo>
                  <a:pt x="312097"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9" name="Google Shape;2469;p46"/>
          <p:cNvSpPr/>
          <p:nvPr/>
        </p:nvSpPr>
        <p:spPr>
          <a:xfrm>
            <a:off x="5280533" y="2176779"/>
            <a:ext cx="308610" cy="0"/>
          </a:xfrm>
          <a:custGeom>
            <a:rect b="b" l="l" r="r" t="t"/>
            <a:pathLst>
              <a:path extrusionOk="0" h="120000" w="308610">
                <a:moveTo>
                  <a:pt x="0" y="0"/>
                </a:moveTo>
                <a:lnTo>
                  <a:pt x="308053"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0" name="Google Shape;2470;p46"/>
          <p:cNvSpPr/>
          <p:nvPr/>
        </p:nvSpPr>
        <p:spPr>
          <a:xfrm>
            <a:off x="5282438" y="2183129"/>
            <a:ext cx="304165" cy="0"/>
          </a:xfrm>
          <a:custGeom>
            <a:rect b="b" l="l" r="r" t="t"/>
            <a:pathLst>
              <a:path extrusionOk="0" h="120000" w="304164">
                <a:moveTo>
                  <a:pt x="0" y="0"/>
                </a:moveTo>
                <a:lnTo>
                  <a:pt x="304096"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1" name="Google Shape;2471;p46"/>
          <p:cNvSpPr/>
          <p:nvPr/>
        </p:nvSpPr>
        <p:spPr>
          <a:xfrm>
            <a:off x="5284893" y="2190750"/>
            <a:ext cx="299085" cy="0"/>
          </a:xfrm>
          <a:custGeom>
            <a:rect b="b" l="l" r="r" t="t"/>
            <a:pathLst>
              <a:path extrusionOk="0" h="120000" w="299085">
                <a:moveTo>
                  <a:pt x="0" y="0"/>
                </a:moveTo>
                <a:lnTo>
                  <a:pt x="298710"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2" name="Google Shape;2472;p46"/>
          <p:cNvSpPr/>
          <p:nvPr/>
        </p:nvSpPr>
        <p:spPr>
          <a:xfrm>
            <a:off x="5287009" y="2197100"/>
            <a:ext cx="294640" cy="0"/>
          </a:xfrm>
          <a:custGeom>
            <a:rect b="b" l="l" r="r" t="t"/>
            <a:pathLst>
              <a:path extrusionOk="0" h="120000" w="294639">
                <a:moveTo>
                  <a:pt x="0" y="0"/>
                </a:moveTo>
                <a:lnTo>
                  <a:pt x="294062"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3" name="Google Shape;2473;p46"/>
          <p:cNvSpPr/>
          <p:nvPr/>
        </p:nvSpPr>
        <p:spPr>
          <a:xfrm>
            <a:off x="5289867" y="2204720"/>
            <a:ext cx="288290" cy="0"/>
          </a:xfrm>
          <a:custGeom>
            <a:rect b="b" l="l" r="r" t="t"/>
            <a:pathLst>
              <a:path extrusionOk="0" h="120000" w="288289">
                <a:moveTo>
                  <a:pt x="0" y="0"/>
                </a:moveTo>
                <a:lnTo>
                  <a:pt x="287741"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4" name="Google Shape;2474;p46"/>
          <p:cNvSpPr/>
          <p:nvPr/>
        </p:nvSpPr>
        <p:spPr>
          <a:xfrm>
            <a:off x="5293359" y="2212339"/>
            <a:ext cx="280670" cy="0"/>
          </a:xfrm>
          <a:custGeom>
            <a:rect b="b" l="l" r="r" t="t"/>
            <a:pathLst>
              <a:path extrusionOk="0" h="120000" w="280670">
                <a:moveTo>
                  <a:pt x="0" y="0"/>
                </a:moveTo>
                <a:lnTo>
                  <a:pt x="280669"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5" name="Google Shape;2475;p46"/>
          <p:cNvSpPr/>
          <p:nvPr/>
        </p:nvSpPr>
        <p:spPr>
          <a:xfrm>
            <a:off x="5296444" y="2218689"/>
            <a:ext cx="274955" cy="0"/>
          </a:xfrm>
          <a:custGeom>
            <a:rect b="b" l="l" r="r" t="t"/>
            <a:pathLst>
              <a:path extrusionOk="0" h="120000" w="274954">
                <a:moveTo>
                  <a:pt x="0" y="0"/>
                </a:moveTo>
                <a:lnTo>
                  <a:pt x="274410"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6" name="Google Shape;2476;p46"/>
          <p:cNvSpPr/>
          <p:nvPr/>
        </p:nvSpPr>
        <p:spPr>
          <a:xfrm>
            <a:off x="5299709" y="2226310"/>
            <a:ext cx="267335" cy="0"/>
          </a:xfrm>
          <a:custGeom>
            <a:rect b="b" l="l" r="r" t="t"/>
            <a:pathLst>
              <a:path extrusionOk="0" h="120000" w="267335">
                <a:moveTo>
                  <a:pt x="0" y="0"/>
                </a:moveTo>
                <a:lnTo>
                  <a:pt x="267335"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7" name="Google Shape;2477;p46"/>
          <p:cNvSpPr/>
          <p:nvPr/>
        </p:nvSpPr>
        <p:spPr>
          <a:xfrm>
            <a:off x="5303520" y="2233929"/>
            <a:ext cx="259715" cy="0"/>
          </a:xfrm>
          <a:custGeom>
            <a:rect b="b" l="l" r="r" t="t"/>
            <a:pathLst>
              <a:path extrusionOk="0" h="120000" w="259714">
                <a:moveTo>
                  <a:pt x="0" y="0"/>
                </a:moveTo>
                <a:lnTo>
                  <a:pt x="259714"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8" name="Google Shape;2478;p46"/>
          <p:cNvSpPr/>
          <p:nvPr/>
        </p:nvSpPr>
        <p:spPr>
          <a:xfrm>
            <a:off x="5307329" y="2240279"/>
            <a:ext cx="251460" cy="0"/>
          </a:xfrm>
          <a:custGeom>
            <a:rect b="b" l="l" r="r" t="t"/>
            <a:pathLst>
              <a:path extrusionOk="0" h="120000" w="251460">
                <a:moveTo>
                  <a:pt x="0" y="0"/>
                </a:moveTo>
                <a:lnTo>
                  <a:pt x="251318"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9" name="Google Shape;2479;p46"/>
          <p:cNvSpPr/>
          <p:nvPr/>
        </p:nvSpPr>
        <p:spPr>
          <a:xfrm>
            <a:off x="5311775" y="2247900"/>
            <a:ext cx="241300" cy="0"/>
          </a:xfrm>
          <a:custGeom>
            <a:rect b="b" l="l" r="r" t="t"/>
            <a:pathLst>
              <a:path extrusionOk="0" h="120000" w="241300">
                <a:moveTo>
                  <a:pt x="0" y="0"/>
                </a:moveTo>
                <a:lnTo>
                  <a:pt x="240982"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0" name="Google Shape;2480;p46"/>
          <p:cNvSpPr/>
          <p:nvPr/>
        </p:nvSpPr>
        <p:spPr>
          <a:xfrm>
            <a:off x="5318252" y="2254885"/>
            <a:ext cx="229235" cy="0"/>
          </a:xfrm>
          <a:custGeom>
            <a:rect b="b" l="l" r="r" t="t"/>
            <a:pathLst>
              <a:path extrusionOk="0" h="120000" w="229235">
                <a:moveTo>
                  <a:pt x="0" y="0"/>
                </a:moveTo>
                <a:lnTo>
                  <a:pt x="228790"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1" name="Google Shape;2481;p46"/>
          <p:cNvSpPr/>
          <p:nvPr/>
        </p:nvSpPr>
        <p:spPr>
          <a:xfrm>
            <a:off x="5323585" y="2261870"/>
            <a:ext cx="218440" cy="0"/>
          </a:xfrm>
          <a:custGeom>
            <a:rect b="b" l="l" r="r" t="t"/>
            <a:pathLst>
              <a:path extrusionOk="0" h="120000" w="218439">
                <a:moveTo>
                  <a:pt x="0" y="0"/>
                </a:moveTo>
                <a:lnTo>
                  <a:pt x="218058"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2" name="Google Shape;2482;p46"/>
          <p:cNvSpPr/>
          <p:nvPr/>
        </p:nvSpPr>
        <p:spPr>
          <a:xfrm>
            <a:off x="5330190" y="2269489"/>
            <a:ext cx="204470" cy="0"/>
          </a:xfrm>
          <a:custGeom>
            <a:rect b="b" l="l" r="r" t="t"/>
            <a:pathLst>
              <a:path extrusionOk="0" h="120000" w="204470">
                <a:moveTo>
                  <a:pt x="0" y="0"/>
                </a:moveTo>
                <a:lnTo>
                  <a:pt x="204107"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3" name="Google Shape;2483;p46"/>
          <p:cNvSpPr/>
          <p:nvPr/>
        </p:nvSpPr>
        <p:spPr>
          <a:xfrm>
            <a:off x="5340984" y="2276475"/>
            <a:ext cx="184785" cy="0"/>
          </a:xfrm>
          <a:custGeom>
            <a:rect b="b" l="l" r="r" t="t"/>
            <a:pathLst>
              <a:path extrusionOk="0" h="120000" w="184785">
                <a:moveTo>
                  <a:pt x="0" y="0"/>
                </a:moveTo>
                <a:lnTo>
                  <a:pt x="184422"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4" name="Google Shape;2484;p46"/>
          <p:cNvSpPr/>
          <p:nvPr/>
        </p:nvSpPr>
        <p:spPr>
          <a:xfrm>
            <a:off x="5350691" y="2283460"/>
            <a:ext cx="167005" cy="0"/>
          </a:xfrm>
          <a:custGeom>
            <a:rect b="b" l="l" r="r" t="t"/>
            <a:pathLst>
              <a:path extrusionOk="0" h="120000" w="167004">
                <a:moveTo>
                  <a:pt x="0" y="0"/>
                </a:moveTo>
                <a:lnTo>
                  <a:pt x="166551"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5" name="Google Shape;2485;p46"/>
          <p:cNvSpPr/>
          <p:nvPr/>
        </p:nvSpPr>
        <p:spPr>
          <a:xfrm>
            <a:off x="5363971" y="2291079"/>
            <a:ext cx="138430" cy="0"/>
          </a:xfrm>
          <a:custGeom>
            <a:rect b="b" l="l" r="r" t="t"/>
            <a:pathLst>
              <a:path extrusionOk="0" h="120000" w="138429">
                <a:moveTo>
                  <a:pt x="0" y="0"/>
                </a:moveTo>
                <a:lnTo>
                  <a:pt x="138302"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6" name="Google Shape;2486;p46"/>
          <p:cNvSpPr/>
          <p:nvPr/>
        </p:nvSpPr>
        <p:spPr>
          <a:xfrm>
            <a:off x="5386070" y="2298064"/>
            <a:ext cx="97155" cy="0"/>
          </a:xfrm>
          <a:custGeom>
            <a:rect b="b" l="l" r="r" t="t"/>
            <a:pathLst>
              <a:path extrusionOk="0" h="120000" w="97154">
                <a:moveTo>
                  <a:pt x="0" y="0"/>
                </a:moveTo>
                <a:lnTo>
                  <a:pt x="97155"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7" name="Google Shape;2487;p46"/>
          <p:cNvSpPr/>
          <p:nvPr/>
        </p:nvSpPr>
        <p:spPr>
          <a:xfrm>
            <a:off x="5256529" y="1493519"/>
            <a:ext cx="354330" cy="806450"/>
          </a:xfrm>
          <a:custGeom>
            <a:rect b="b" l="l" r="r" t="t"/>
            <a:pathLst>
              <a:path extrusionOk="0" h="806450" w="354329">
                <a:moveTo>
                  <a:pt x="0" y="537209"/>
                </a:moveTo>
                <a:lnTo>
                  <a:pt x="139700" y="506729"/>
                </a:lnTo>
                <a:lnTo>
                  <a:pt x="142240" y="521969"/>
                </a:lnTo>
                <a:lnTo>
                  <a:pt x="144780" y="534669"/>
                </a:lnTo>
                <a:lnTo>
                  <a:pt x="147320" y="546100"/>
                </a:lnTo>
                <a:lnTo>
                  <a:pt x="149860" y="556259"/>
                </a:lnTo>
                <a:lnTo>
                  <a:pt x="151130" y="565150"/>
                </a:lnTo>
                <a:lnTo>
                  <a:pt x="153670" y="570229"/>
                </a:lnTo>
                <a:lnTo>
                  <a:pt x="153670" y="572769"/>
                </a:lnTo>
                <a:lnTo>
                  <a:pt x="154940" y="575309"/>
                </a:lnTo>
                <a:lnTo>
                  <a:pt x="156210" y="579119"/>
                </a:lnTo>
                <a:lnTo>
                  <a:pt x="157480" y="580389"/>
                </a:lnTo>
                <a:lnTo>
                  <a:pt x="158750" y="582929"/>
                </a:lnTo>
                <a:lnTo>
                  <a:pt x="160020" y="585469"/>
                </a:lnTo>
                <a:lnTo>
                  <a:pt x="161290" y="586739"/>
                </a:lnTo>
                <a:lnTo>
                  <a:pt x="165100" y="590550"/>
                </a:lnTo>
                <a:lnTo>
                  <a:pt x="182880" y="599439"/>
                </a:lnTo>
                <a:lnTo>
                  <a:pt x="186690" y="599439"/>
                </a:lnTo>
                <a:lnTo>
                  <a:pt x="191770" y="599439"/>
                </a:lnTo>
                <a:lnTo>
                  <a:pt x="195580" y="598169"/>
                </a:lnTo>
                <a:lnTo>
                  <a:pt x="199390" y="596900"/>
                </a:lnTo>
                <a:lnTo>
                  <a:pt x="204470" y="594359"/>
                </a:lnTo>
                <a:lnTo>
                  <a:pt x="207010" y="591819"/>
                </a:lnTo>
                <a:lnTo>
                  <a:pt x="210820" y="589279"/>
                </a:lnTo>
                <a:lnTo>
                  <a:pt x="212090" y="586739"/>
                </a:lnTo>
                <a:lnTo>
                  <a:pt x="213360" y="585469"/>
                </a:lnTo>
                <a:lnTo>
                  <a:pt x="214630" y="582929"/>
                </a:lnTo>
                <a:lnTo>
                  <a:pt x="215900" y="580389"/>
                </a:lnTo>
                <a:lnTo>
                  <a:pt x="217170" y="580389"/>
                </a:lnTo>
                <a:lnTo>
                  <a:pt x="217170" y="579119"/>
                </a:lnTo>
                <a:lnTo>
                  <a:pt x="218440" y="577850"/>
                </a:lnTo>
                <a:lnTo>
                  <a:pt x="218440" y="576579"/>
                </a:lnTo>
                <a:lnTo>
                  <a:pt x="218440" y="575309"/>
                </a:lnTo>
                <a:lnTo>
                  <a:pt x="219710" y="574039"/>
                </a:lnTo>
                <a:lnTo>
                  <a:pt x="219710" y="572769"/>
                </a:lnTo>
                <a:lnTo>
                  <a:pt x="219710" y="571500"/>
                </a:lnTo>
                <a:lnTo>
                  <a:pt x="219710" y="570229"/>
                </a:lnTo>
                <a:lnTo>
                  <a:pt x="220980" y="568959"/>
                </a:lnTo>
                <a:lnTo>
                  <a:pt x="220980" y="567689"/>
                </a:lnTo>
                <a:lnTo>
                  <a:pt x="220980" y="565150"/>
                </a:lnTo>
                <a:lnTo>
                  <a:pt x="220980" y="563879"/>
                </a:lnTo>
                <a:lnTo>
                  <a:pt x="220980" y="561339"/>
                </a:lnTo>
                <a:lnTo>
                  <a:pt x="220980" y="560069"/>
                </a:lnTo>
                <a:lnTo>
                  <a:pt x="220980" y="558800"/>
                </a:lnTo>
                <a:lnTo>
                  <a:pt x="220980" y="557529"/>
                </a:lnTo>
                <a:lnTo>
                  <a:pt x="220980" y="554989"/>
                </a:lnTo>
                <a:lnTo>
                  <a:pt x="220980" y="553719"/>
                </a:lnTo>
                <a:lnTo>
                  <a:pt x="219710" y="552450"/>
                </a:lnTo>
                <a:lnTo>
                  <a:pt x="219710" y="549909"/>
                </a:lnTo>
                <a:lnTo>
                  <a:pt x="219710" y="548639"/>
                </a:lnTo>
                <a:lnTo>
                  <a:pt x="218440" y="546100"/>
                </a:lnTo>
                <a:lnTo>
                  <a:pt x="217170" y="543559"/>
                </a:lnTo>
                <a:lnTo>
                  <a:pt x="215900" y="542289"/>
                </a:lnTo>
                <a:lnTo>
                  <a:pt x="214630" y="541019"/>
                </a:lnTo>
                <a:lnTo>
                  <a:pt x="213360" y="538479"/>
                </a:lnTo>
                <a:lnTo>
                  <a:pt x="212090" y="538479"/>
                </a:lnTo>
                <a:lnTo>
                  <a:pt x="208280" y="534669"/>
                </a:lnTo>
                <a:lnTo>
                  <a:pt x="204470" y="532129"/>
                </a:lnTo>
                <a:lnTo>
                  <a:pt x="199390" y="529589"/>
                </a:lnTo>
                <a:lnTo>
                  <a:pt x="185420" y="521969"/>
                </a:lnTo>
                <a:lnTo>
                  <a:pt x="138430" y="501650"/>
                </a:lnTo>
                <a:lnTo>
                  <a:pt x="93980" y="477519"/>
                </a:lnTo>
                <a:lnTo>
                  <a:pt x="66040" y="452119"/>
                </a:lnTo>
                <a:lnTo>
                  <a:pt x="59690" y="444500"/>
                </a:lnTo>
                <a:lnTo>
                  <a:pt x="54610" y="434339"/>
                </a:lnTo>
                <a:lnTo>
                  <a:pt x="49530" y="422909"/>
                </a:lnTo>
                <a:lnTo>
                  <a:pt x="43180" y="411479"/>
                </a:lnTo>
                <a:lnTo>
                  <a:pt x="38100" y="398779"/>
                </a:lnTo>
                <a:lnTo>
                  <a:pt x="34290" y="384809"/>
                </a:lnTo>
                <a:lnTo>
                  <a:pt x="29210" y="370839"/>
                </a:lnTo>
                <a:lnTo>
                  <a:pt x="25400" y="355600"/>
                </a:lnTo>
                <a:lnTo>
                  <a:pt x="22860" y="339089"/>
                </a:lnTo>
                <a:lnTo>
                  <a:pt x="19050" y="322579"/>
                </a:lnTo>
                <a:lnTo>
                  <a:pt x="17780" y="306069"/>
                </a:lnTo>
                <a:lnTo>
                  <a:pt x="16510" y="289559"/>
                </a:lnTo>
                <a:lnTo>
                  <a:pt x="15240" y="271779"/>
                </a:lnTo>
                <a:lnTo>
                  <a:pt x="15240" y="252729"/>
                </a:lnTo>
                <a:lnTo>
                  <a:pt x="15240" y="233679"/>
                </a:lnTo>
                <a:lnTo>
                  <a:pt x="16510" y="214629"/>
                </a:lnTo>
                <a:lnTo>
                  <a:pt x="22860" y="161289"/>
                </a:lnTo>
                <a:lnTo>
                  <a:pt x="35560" y="114300"/>
                </a:lnTo>
                <a:lnTo>
                  <a:pt x="40640" y="100329"/>
                </a:lnTo>
                <a:lnTo>
                  <a:pt x="45720" y="86359"/>
                </a:lnTo>
                <a:lnTo>
                  <a:pt x="52070" y="73659"/>
                </a:lnTo>
                <a:lnTo>
                  <a:pt x="58420" y="63500"/>
                </a:lnTo>
                <a:lnTo>
                  <a:pt x="66040" y="53339"/>
                </a:lnTo>
                <a:lnTo>
                  <a:pt x="73660" y="43179"/>
                </a:lnTo>
                <a:lnTo>
                  <a:pt x="81280" y="35559"/>
                </a:lnTo>
                <a:lnTo>
                  <a:pt x="88900" y="27939"/>
                </a:lnTo>
                <a:lnTo>
                  <a:pt x="97790" y="21589"/>
                </a:lnTo>
                <a:lnTo>
                  <a:pt x="107950" y="16509"/>
                </a:lnTo>
                <a:lnTo>
                  <a:pt x="116840" y="11429"/>
                </a:lnTo>
                <a:lnTo>
                  <a:pt x="128270" y="7619"/>
                </a:lnTo>
                <a:lnTo>
                  <a:pt x="139700" y="3809"/>
                </a:lnTo>
                <a:lnTo>
                  <a:pt x="151130" y="2539"/>
                </a:lnTo>
                <a:lnTo>
                  <a:pt x="177800" y="0"/>
                </a:lnTo>
                <a:lnTo>
                  <a:pt x="204470" y="2539"/>
                </a:lnTo>
                <a:lnTo>
                  <a:pt x="227330" y="6350"/>
                </a:lnTo>
                <a:lnTo>
                  <a:pt x="237490" y="8889"/>
                </a:lnTo>
                <a:lnTo>
                  <a:pt x="246380" y="12700"/>
                </a:lnTo>
                <a:lnTo>
                  <a:pt x="255270" y="16509"/>
                </a:lnTo>
                <a:lnTo>
                  <a:pt x="262890" y="21589"/>
                </a:lnTo>
                <a:lnTo>
                  <a:pt x="269240" y="27939"/>
                </a:lnTo>
                <a:lnTo>
                  <a:pt x="276860" y="34289"/>
                </a:lnTo>
                <a:lnTo>
                  <a:pt x="283210" y="41909"/>
                </a:lnTo>
                <a:lnTo>
                  <a:pt x="289560" y="49529"/>
                </a:lnTo>
                <a:lnTo>
                  <a:pt x="294640" y="58419"/>
                </a:lnTo>
                <a:lnTo>
                  <a:pt x="300990" y="67309"/>
                </a:lnTo>
                <a:lnTo>
                  <a:pt x="306070" y="77469"/>
                </a:lnTo>
                <a:lnTo>
                  <a:pt x="311150" y="88900"/>
                </a:lnTo>
                <a:lnTo>
                  <a:pt x="316230" y="100329"/>
                </a:lnTo>
                <a:lnTo>
                  <a:pt x="320040" y="115569"/>
                </a:lnTo>
                <a:lnTo>
                  <a:pt x="325120" y="132079"/>
                </a:lnTo>
                <a:lnTo>
                  <a:pt x="330200" y="151129"/>
                </a:lnTo>
                <a:lnTo>
                  <a:pt x="335280" y="171450"/>
                </a:lnTo>
                <a:lnTo>
                  <a:pt x="339090" y="194309"/>
                </a:lnTo>
                <a:lnTo>
                  <a:pt x="344170" y="218439"/>
                </a:lnTo>
                <a:lnTo>
                  <a:pt x="349250" y="245109"/>
                </a:lnTo>
                <a:lnTo>
                  <a:pt x="210820" y="276859"/>
                </a:lnTo>
                <a:lnTo>
                  <a:pt x="208280" y="265429"/>
                </a:lnTo>
                <a:lnTo>
                  <a:pt x="207010" y="255269"/>
                </a:lnTo>
                <a:lnTo>
                  <a:pt x="205740" y="247650"/>
                </a:lnTo>
                <a:lnTo>
                  <a:pt x="204470" y="240029"/>
                </a:lnTo>
                <a:lnTo>
                  <a:pt x="203200" y="232409"/>
                </a:lnTo>
                <a:lnTo>
                  <a:pt x="201930" y="229869"/>
                </a:lnTo>
                <a:lnTo>
                  <a:pt x="200660" y="227329"/>
                </a:lnTo>
                <a:lnTo>
                  <a:pt x="200660" y="224789"/>
                </a:lnTo>
                <a:lnTo>
                  <a:pt x="199390" y="222250"/>
                </a:lnTo>
                <a:lnTo>
                  <a:pt x="199390" y="220979"/>
                </a:lnTo>
                <a:lnTo>
                  <a:pt x="198120" y="219709"/>
                </a:lnTo>
                <a:lnTo>
                  <a:pt x="195580" y="215900"/>
                </a:lnTo>
                <a:lnTo>
                  <a:pt x="193040" y="212089"/>
                </a:lnTo>
                <a:lnTo>
                  <a:pt x="189230" y="209550"/>
                </a:lnTo>
                <a:lnTo>
                  <a:pt x="185420" y="207009"/>
                </a:lnTo>
                <a:lnTo>
                  <a:pt x="182880" y="204469"/>
                </a:lnTo>
                <a:lnTo>
                  <a:pt x="179070" y="203200"/>
                </a:lnTo>
                <a:lnTo>
                  <a:pt x="175260" y="203200"/>
                </a:lnTo>
                <a:lnTo>
                  <a:pt x="171450" y="203200"/>
                </a:lnTo>
                <a:lnTo>
                  <a:pt x="167640" y="203200"/>
                </a:lnTo>
                <a:lnTo>
                  <a:pt x="163830" y="203200"/>
                </a:lnTo>
                <a:lnTo>
                  <a:pt x="161290" y="204469"/>
                </a:lnTo>
                <a:lnTo>
                  <a:pt x="158750" y="204469"/>
                </a:lnTo>
                <a:lnTo>
                  <a:pt x="156210" y="207009"/>
                </a:lnTo>
                <a:lnTo>
                  <a:pt x="153670" y="208279"/>
                </a:lnTo>
                <a:lnTo>
                  <a:pt x="152400" y="209550"/>
                </a:lnTo>
                <a:lnTo>
                  <a:pt x="151130" y="209550"/>
                </a:lnTo>
                <a:lnTo>
                  <a:pt x="151130" y="210819"/>
                </a:lnTo>
                <a:lnTo>
                  <a:pt x="151130" y="212089"/>
                </a:lnTo>
                <a:lnTo>
                  <a:pt x="149860" y="214629"/>
                </a:lnTo>
                <a:lnTo>
                  <a:pt x="148590" y="215900"/>
                </a:lnTo>
                <a:lnTo>
                  <a:pt x="147320" y="218439"/>
                </a:lnTo>
                <a:lnTo>
                  <a:pt x="147320" y="220979"/>
                </a:lnTo>
                <a:lnTo>
                  <a:pt x="147320" y="222250"/>
                </a:lnTo>
                <a:lnTo>
                  <a:pt x="146050" y="223519"/>
                </a:lnTo>
                <a:lnTo>
                  <a:pt x="146050" y="233679"/>
                </a:lnTo>
                <a:lnTo>
                  <a:pt x="146050" y="234950"/>
                </a:lnTo>
                <a:lnTo>
                  <a:pt x="146050" y="236219"/>
                </a:lnTo>
                <a:lnTo>
                  <a:pt x="147320" y="237489"/>
                </a:lnTo>
                <a:lnTo>
                  <a:pt x="147320" y="238759"/>
                </a:lnTo>
                <a:lnTo>
                  <a:pt x="147320" y="240029"/>
                </a:lnTo>
                <a:lnTo>
                  <a:pt x="147320" y="241300"/>
                </a:lnTo>
                <a:lnTo>
                  <a:pt x="148590" y="241300"/>
                </a:lnTo>
                <a:lnTo>
                  <a:pt x="149860" y="242569"/>
                </a:lnTo>
                <a:lnTo>
                  <a:pt x="149860" y="245109"/>
                </a:lnTo>
                <a:lnTo>
                  <a:pt x="151130" y="246379"/>
                </a:lnTo>
                <a:lnTo>
                  <a:pt x="153670" y="247650"/>
                </a:lnTo>
                <a:lnTo>
                  <a:pt x="156210" y="250189"/>
                </a:lnTo>
                <a:lnTo>
                  <a:pt x="161290" y="252729"/>
                </a:lnTo>
                <a:lnTo>
                  <a:pt x="166370" y="255269"/>
                </a:lnTo>
                <a:lnTo>
                  <a:pt x="180340" y="260350"/>
                </a:lnTo>
                <a:lnTo>
                  <a:pt x="196850" y="266700"/>
                </a:lnTo>
                <a:lnTo>
                  <a:pt x="224790" y="275589"/>
                </a:lnTo>
                <a:lnTo>
                  <a:pt x="250190" y="285750"/>
                </a:lnTo>
                <a:lnTo>
                  <a:pt x="260350" y="290829"/>
                </a:lnTo>
                <a:lnTo>
                  <a:pt x="270510" y="298450"/>
                </a:lnTo>
                <a:lnTo>
                  <a:pt x="279400" y="304800"/>
                </a:lnTo>
                <a:lnTo>
                  <a:pt x="288290" y="312419"/>
                </a:lnTo>
                <a:lnTo>
                  <a:pt x="295910" y="320039"/>
                </a:lnTo>
                <a:lnTo>
                  <a:pt x="303530" y="328929"/>
                </a:lnTo>
                <a:lnTo>
                  <a:pt x="309880" y="339089"/>
                </a:lnTo>
                <a:lnTo>
                  <a:pt x="316230" y="349250"/>
                </a:lnTo>
                <a:lnTo>
                  <a:pt x="321310" y="360679"/>
                </a:lnTo>
                <a:lnTo>
                  <a:pt x="327660" y="373379"/>
                </a:lnTo>
                <a:lnTo>
                  <a:pt x="332740" y="386079"/>
                </a:lnTo>
                <a:lnTo>
                  <a:pt x="336550" y="401319"/>
                </a:lnTo>
                <a:lnTo>
                  <a:pt x="340360" y="415289"/>
                </a:lnTo>
                <a:lnTo>
                  <a:pt x="344170" y="430529"/>
                </a:lnTo>
                <a:lnTo>
                  <a:pt x="347980" y="445769"/>
                </a:lnTo>
                <a:lnTo>
                  <a:pt x="349250" y="462279"/>
                </a:lnTo>
                <a:lnTo>
                  <a:pt x="351790" y="478789"/>
                </a:lnTo>
                <a:lnTo>
                  <a:pt x="353060" y="495300"/>
                </a:lnTo>
                <a:lnTo>
                  <a:pt x="354330" y="511809"/>
                </a:lnTo>
                <a:lnTo>
                  <a:pt x="354330" y="529589"/>
                </a:lnTo>
                <a:lnTo>
                  <a:pt x="354330" y="547369"/>
                </a:lnTo>
                <a:lnTo>
                  <a:pt x="353060" y="563879"/>
                </a:lnTo>
                <a:lnTo>
                  <a:pt x="351790" y="581659"/>
                </a:lnTo>
                <a:lnTo>
                  <a:pt x="349250" y="598169"/>
                </a:lnTo>
                <a:lnTo>
                  <a:pt x="346710" y="615950"/>
                </a:lnTo>
                <a:lnTo>
                  <a:pt x="344170" y="632459"/>
                </a:lnTo>
                <a:lnTo>
                  <a:pt x="340360" y="648969"/>
                </a:lnTo>
                <a:lnTo>
                  <a:pt x="336550" y="666750"/>
                </a:lnTo>
                <a:lnTo>
                  <a:pt x="331470" y="681989"/>
                </a:lnTo>
                <a:lnTo>
                  <a:pt x="325120" y="697229"/>
                </a:lnTo>
                <a:lnTo>
                  <a:pt x="320040" y="712469"/>
                </a:lnTo>
                <a:lnTo>
                  <a:pt x="312420" y="725169"/>
                </a:lnTo>
                <a:lnTo>
                  <a:pt x="289560" y="759459"/>
                </a:lnTo>
                <a:lnTo>
                  <a:pt x="260350" y="786129"/>
                </a:lnTo>
                <a:lnTo>
                  <a:pt x="223520" y="801369"/>
                </a:lnTo>
                <a:lnTo>
                  <a:pt x="210820" y="805179"/>
                </a:lnTo>
                <a:lnTo>
                  <a:pt x="195580" y="806450"/>
                </a:lnTo>
                <a:lnTo>
                  <a:pt x="180340" y="806450"/>
                </a:lnTo>
                <a:lnTo>
                  <a:pt x="158750" y="806450"/>
                </a:lnTo>
                <a:lnTo>
                  <a:pt x="104140" y="791209"/>
                </a:lnTo>
                <a:lnTo>
                  <a:pt x="69850" y="765809"/>
                </a:lnTo>
                <a:lnTo>
                  <a:pt x="63500" y="759459"/>
                </a:lnTo>
                <a:lnTo>
                  <a:pt x="58420" y="753109"/>
                </a:lnTo>
                <a:lnTo>
                  <a:pt x="53340" y="745489"/>
                </a:lnTo>
                <a:lnTo>
                  <a:pt x="48260" y="737869"/>
                </a:lnTo>
                <a:lnTo>
                  <a:pt x="43180" y="728979"/>
                </a:lnTo>
                <a:lnTo>
                  <a:pt x="39370" y="718819"/>
                </a:lnTo>
                <a:lnTo>
                  <a:pt x="35560" y="709929"/>
                </a:lnTo>
                <a:lnTo>
                  <a:pt x="31750" y="698500"/>
                </a:lnTo>
                <a:lnTo>
                  <a:pt x="26670" y="687069"/>
                </a:lnTo>
                <a:lnTo>
                  <a:pt x="20320" y="662939"/>
                </a:lnTo>
                <a:lnTo>
                  <a:pt x="13970" y="635000"/>
                </a:lnTo>
                <a:lnTo>
                  <a:pt x="7620" y="605789"/>
                </a:lnTo>
                <a:lnTo>
                  <a:pt x="3810" y="572769"/>
                </a:lnTo>
                <a:lnTo>
                  <a:pt x="0" y="53720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8" name="Google Shape;2488;p46"/>
          <p:cNvSpPr/>
          <p:nvPr/>
        </p:nvSpPr>
        <p:spPr>
          <a:xfrm>
            <a:off x="5689600" y="1514475"/>
            <a:ext cx="143510" cy="0"/>
          </a:xfrm>
          <a:custGeom>
            <a:rect b="b" l="l" r="r" t="t"/>
            <a:pathLst>
              <a:path extrusionOk="0" h="120000" w="143510">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9" name="Google Shape;2489;p46"/>
          <p:cNvSpPr/>
          <p:nvPr/>
        </p:nvSpPr>
        <p:spPr>
          <a:xfrm>
            <a:off x="5896609" y="1514475"/>
            <a:ext cx="143510" cy="0"/>
          </a:xfrm>
          <a:custGeom>
            <a:rect b="b" l="l" r="r" t="t"/>
            <a:pathLst>
              <a:path extrusionOk="0" h="120000" w="143510">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0" name="Google Shape;2490;p46"/>
          <p:cNvSpPr/>
          <p:nvPr/>
        </p:nvSpPr>
        <p:spPr>
          <a:xfrm>
            <a:off x="5689600" y="1520189"/>
            <a:ext cx="143510" cy="0"/>
          </a:xfrm>
          <a:custGeom>
            <a:rect b="b" l="l" r="r" t="t"/>
            <a:pathLst>
              <a:path extrusionOk="0" h="120000" w="143510">
                <a:moveTo>
                  <a:pt x="0" y="0"/>
                </a:moveTo>
                <a:lnTo>
                  <a:pt x="14350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1" name="Google Shape;2491;p46"/>
          <p:cNvSpPr/>
          <p:nvPr/>
        </p:nvSpPr>
        <p:spPr>
          <a:xfrm>
            <a:off x="5896609" y="1520189"/>
            <a:ext cx="143510" cy="0"/>
          </a:xfrm>
          <a:custGeom>
            <a:rect b="b" l="l" r="r" t="t"/>
            <a:pathLst>
              <a:path extrusionOk="0" h="120000" w="143510">
                <a:moveTo>
                  <a:pt x="0" y="0"/>
                </a:moveTo>
                <a:lnTo>
                  <a:pt x="14351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2" name="Google Shape;2492;p46"/>
          <p:cNvSpPr/>
          <p:nvPr/>
        </p:nvSpPr>
        <p:spPr>
          <a:xfrm>
            <a:off x="5689602" y="1527810"/>
            <a:ext cx="143510" cy="0"/>
          </a:xfrm>
          <a:custGeom>
            <a:rect b="b" l="l" r="r" t="t"/>
            <a:pathLst>
              <a:path extrusionOk="0" h="120000" w="143510">
                <a:moveTo>
                  <a:pt x="0" y="0"/>
                </a:moveTo>
                <a:lnTo>
                  <a:pt x="143507"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3" name="Google Shape;2493;p46"/>
          <p:cNvSpPr/>
          <p:nvPr/>
        </p:nvSpPr>
        <p:spPr>
          <a:xfrm>
            <a:off x="5896609" y="1527810"/>
            <a:ext cx="143510" cy="0"/>
          </a:xfrm>
          <a:custGeom>
            <a:rect b="b" l="l" r="r" t="t"/>
            <a:pathLst>
              <a:path extrusionOk="0" h="120000" w="143510">
                <a:moveTo>
                  <a:pt x="0" y="0"/>
                </a:moveTo>
                <a:lnTo>
                  <a:pt x="143510"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4" name="Google Shape;2494;p46"/>
          <p:cNvSpPr/>
          <p:nvPr/>
        </p:nvSpPr>
        <p:spPr>
          <a:xfrm>
            <a:off x="5689603" y="1535430"/>
            <a:ext cx="143510" cy="0"/>
          </a:xfrm>
          <a:custGeom>
            <a:rect b="b" l="l" r="r" t="t"/>
            <a:pathLst>
              <a:path extrusionOk="0" h="120000" w="143510">
                <a:moveTo>
                  <a:pt x="0" y="0"/>
                </a:moveTo>
                <a:lnTo>
                  <a:pt x="143506"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5" name="Google Shape;2495;p46"/>
          <p:cNvSpPr/>
          <p:nvPr/>
        </p:nvSpPr>
        <p:spPr>
          <a:xfrm>
            <a:off x="5896609" y="1535430"/>
            <a:ext cx="143510" cy="0"/>
          </a:xfrm>
          <a:custGeom>
            <a:rect b="b" l="l" r="r" t="t"/>
            <a:pathLst>
              <a:path extrusionOk="0" h="120000" w="143510">
                <a:moveTo>
                  <a:pt x="0" y="0"/>
                </a:moveTo>
                <a:lnTo>
                  <a:pt x="14351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6" name="Google Shape;2496;p46"/>
          <p:cNvSpPr/>
          <p:nvPr/>
        </p:nvSpPr>
        <p:spPr>
          <a:xfrm>
            <a:off x="5689604" y="1541780"/>
            <a:ext cx="143510" cy="0"/>
          </a:xfrm>
          <a:custGeom>
            <a:rect b="b" l="l" r="r" t="t"/>
            <a:pathLst>
              <a:path extrusionOk="0" h="120000" w="143510">
                <a:moveTo>
                  <a:pt x="0" y="0"/>
                </a:moveTo>
                <a:lnTo>
                  <a:pt x="143505"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7" name="Google Shape;2497;p46"/>
          <p:cNvSpPr/>
          <p:nvPr/>
        </p:nvSpPr>
        <p:spPr>
          <a:xfrm>
            <a:off x="5896609" y="1541780"/>
            <a:ext cx="143510" cy="0"/>
          </a:xfrm>
          <a:custGeom>
            <a:rect b="b" l="l" r="r" t="t"/>
            <a:pathLst>
              <a:path extrusionOk="0" h="120000" w="143510">
                <a:moveTo>
                  <a:pt x="0" y="0"/>
                </a:moveTo>
                <a:lnTo>
                  <a:pt x="143510"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8" name="Google Shape;2498;p46"/>
          <p:cNvSpPr/>
          <p:nvPr/>
        </p:nvSpPr>
        <p:spPr>
          <a:xfrm>
            <a:off x="5689605" y="1549400"/>
            <a:ext cx="143510" cy="0"/>
          </a:xfrm>
          <a:custGeom>
            <a:rect b="b" l="l" r="r" t="t"/>
            <a:pathLst>
              <a:path extrusionOk="0" h="120000" w="143510">
                <a:moveTo>
                  <a:pt x="0" y="0"/>
                </a:moveTo>
                <a:lnTo>
                  <a:pt x="143504"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9" name="Google Shape;2499;p46"/>
          <p:cNvSpPr/>
          <p:nvPr/>
        </p:nvSpPr>
        <p:spPr>
          <a:xfrm>
            <a:off x="5896609" y="1549400"/>
            <a:ext cx="143510" cy="0"/>
          </a:xfrm>
          <a:custGeom>
            <a:rect b="b" l="l" r="r" t="t"/>
            <a:pathLst>
              <a:path extrusionOk="0" h="120000" w="143510">
                <a:moveTo>
                  <a:pt x="0" y="0"/>
                </a:moveTo>
                <a:lnTo>
                  <a:pt x="143510"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0" name="Google Shape;2500;p46"/>
          <p:cNvSpPr/>
          <p:nvPr/>
        </p:nvSpPr>
        <p:spPr>
          <a:xfrm>
            <a:off x="5689607" y="1557019"/>
            <a:ext cx="143510" cy="0"/>
          </a:xfrm>
          <a:custGeom>
            <a:rect b="b" l="l" r="r" t="t"/>
            <a:pathLst>
              <a:path extrusionOk="0" h="120000" w="143510">
                <a:moveTo>
                  <a:pt x="0" y="0"/>
                </a:moveTo>
                <a:lnTo>
                  <a:pt x="143502"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1" name="Google Shape;2501;p46"/>
          <p:cNvSpPr/>
          <p:nvPr/>
        </p:nvSpPr>
        <p:spPr>
          <a:xfrm>
            <a:off x="5896609" y="1557019"/>
            <a:ext cx="143510" cy="0"/>
          </a:xfrm>
          <a:custGeom>
            <a:rect b="b" l="l" r="r" t="t"/>
            <a:pathLst>
              <a:path extrusionOk="0" h="120000" w="143510">
                <a:moveTo>
                  <a:pt x="0" y="0"/>
                </a:moveTo>
                <a:lnTo>
                  <a:pt x="143510"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2" name="Google Shape;2502;p46"/>
          <p:cNvSpPr/>
          <p:nvPr/>
        </p:nvSpPr>
        <p:spPr>
          <a:xfrm>
            <a:off x="5689608" y="1564639"/>
            <a:ext cx="143510" cy="0"/>
          </a:xfrm>
          <a:custGeom>
            <a:rect b="b" l="l" r="r" t="t"/>
            <a:pathLst>
              <a:path extrusionOk="0" h="120000" w="143510">
                <a:moveTo>
                  <a:pt x="0" y="0"/>
                </a:moveTo>
                <a:lnTo>
                  <a:pt x="143501"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3" name="Google Shape;2503;p46"/>
          <p:cNvSpPr/>
          <p:nvPr/>
        </p:nvSpPr>
        <p:spPr>
          <a:xfrm>
            <a:off x="5896609" y="1564639"/>
            <a:ext cx="143510" cy="0"/>
          </a:xfrm>
          <a:custGeom>
            <a:rect b="b" l="l" r="r" t="t"/>
            <a:pathLst>
              <a:path extrusionOk="0" h="120000" w="143510">
                <a:moveTo>
                  <a:pt x="0" y="0"/>
                </a:moveTo>
                <a:lnTo>
                  <a:pt x="14351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4" name="Google Shape;2504;p46"/>
          <p:cNvSpPr/>
          <p:nvPr/>
        </p:nvSpPr>
        <p:spPr>
          <a:xfrm>
            <a:off x="5689609" y="1570989"/>
            <a:ext cx="143510" cy="0"/>
          </a:xfrm>
          <a:custGeom>
            <a:rect b="b" l="l" r="r" t="t"/>
            <a:pathLst>
              <a:path extrusionOk="0" h="120000" w="143510">
                <a:moveTo>
                  <a:pt x="0" y="0"/>
                </a:moveTo>
                <a:lnTo>
                  <a:pt x="14350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5" name="Google Shape;2505;p46"/>
          <p:cNvSpPr/>
          <p:nvPr/>
        </p:nvSpPr>
        <p:spPr>
          <a:xfrm>
            <a:off x="5896609" y="1570989"/>
            <a:ext cx="143510" cy="0"/>
          </a:xfrm>
          <a:custGeom>
            <a:rect b="b" l="l" r="r" t="t"/>
            <a:pathLst>
              <a:path extrusionOk="0" h="120000" w="143510">
                <a:moveTo>
                  <a:pt x="0" y="0"/>
                </a:moveTo>
                <a:lnTo>
                  <a:pt x="14351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6" name="Google Shape;2506;p46"/>
          <p:cNvSpPr/>
          <p:nvPr/>
        </p:nvSpPr>
        <p:spPr>
          <a:xfrm>
            <a:off x="5689611" y="1578610"/>
            <a:ext cx="143510" cy="0"/>
          </a:xfrm>
          <a:custGeom>
            <a:rect b="b" l="l" r="r" t="t"/>
            <a:pathLst>
              <a:path extrusionOk="0" h="120000" w="143510">
                <a:moveTo>
                  <a:pt x="0" y="0"/>
                </a:moveTo>
                <a:lnTo>
                  <a:pt x="143498"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7" name="Google Shape;2507;p46"/>
          <p:cNvSpPr/>
          <p:nvPr/>
        </p:nvSpPr>
        <p:spPr>
          <a:xfrm>
            <a:off x="5896609" y="1578610"/>
            <a:ext cx="143510" cy="0"/>
          </a:xfrm>
          <a:custGeom>
            <a:rect b="b" l="l" r="r" t="t"/>
            <a:pathLst>
              <a:path extrusionOk="0" h="120000" w="143510">
                <a:moveTo>
                  <a:pt x="0" y="0"/>
                </a:moveTo>
                <a:lnTo>
                  <a:pt x="14351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8" name="Google Shape;2508;p46"/>
          <p:cNvSpPr/>
          <p:nvPr/>
        </p:nvSpPr>
        <p:spPr>
          <a:xfrm>
            <a:off x="5689612" y="1586230"/>
            <a:ext cx="143510" cy="0"/>
          </a:xfrm>
          <a:custGeom>
            <a:rect b="b" l="l" r="r" t="t"/>
            <a:pathLst>
              <a:path extrusionOk="0" h="120000" w="143510">
                <a:moveTo>
                  <a:pt x="0" y="0"/>
                </a:moveTo>
                <a:lnTo>
                  <a:pt x="143497"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9" name="Google Shape;2509;p46"/>
          <p:cNvSpPr/>
          <p:nvPr/>
        </p:nvSpPr>
        <p:spPr>
          <a:xfrm>
            <a:off x="5896609" y="1586230"/>
            <a:ext cx="143510" cy="0"/>
          </a:xfrm>
          <a:custGeom>
            <a:rect b="b" l="l" r="r" t="t"/>
            <a:pathLst>
              <a:path extrusionOk="0" h="120000" w="143510">
                <a:moveTo>
                  <a:pt x="0" y="0"/>
                </a:moveTo>
                <a:lnTo>
                  <a:pt x="143510"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0" name="Google Shape;2510;p46"/>
          <p:cNvSpPr/>
          <p:nvPr/>
        </p:nvSpPr>
        <p:spPr>
          <a:xfrm>
            <a:off x="5689613" y="1592580"/>
            <a:ext cx="143510" cy="0"/>
          </a:xfrm>
          <a:custGeom>
            <a:rect b="b" l="l" r="r" t="t"/>
            <a:pathLst>
              <a:path extrusionOk="0" h="120000" w="143510">
                <a:moveTo>
                  <a:pt x="0" y="0"/>
                </a:moveTo>
                <a:lnTo>
                  <a:pt x="143496"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1" name="Google Shape;2511;p46"/>
          <p:cNvSpPr/>
          <p:nvPr/>
        </p:nvSpPr>
        <p:spPr>
          <a:xfrm>
            <a:off x="5896609" y="1592580"/>
            <a:ext cx="143510" cy="0"/>
          </a:xfrm>
          <a:custGeom>
            <a:rect b="b" l="l" r="r" t="t"/>
            <a:pathLst>
              <a:path extrusionOk="0" h="120000" w="143510">
                <a:moveTo>
                  <a:pt x="0" y="0"/>
                </a:moveTo>
                <a:lnTo>
                  <a:pt x="14351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2" name="Google Shape;2512;p46"/>
          <p:cNvSpPr/>
          <p:nvPr/>
        </p:nvSpPr>
        <p:spPr>
          <a:xfrm>
            <a:off x="5689614" y="1600200"/>
            <a:ext cx="143510" cy="0"/>
          </a:xfrm>
          <a:custGeom>
            <a:rect b="b" l="l" r="r" t="t"/>
            <a:pathLst>
              <a:path extrusionOk="0" h="120000" w="143510">
                <a:moveTo>
                  <a:pt x="0" y="0"/>
                </a:moveTo>
                <a:lnTo>
                  <a:pt x="143495"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3" name="Google Shape;2513;p46"/>
          <p:cNvSpPr/>
          <p:nvPr/>
        </p:nvSpPr>
        <p:spPr>
          <a:xfrm>
            <a:off x="5896609" y="1600200"/>
            <a:ext cx="143510" cy="0"/>
          </a:xfrm>
          <a:custGeom>
            <a:rect b="b" l="l" r="r" t="t"/>
            <a:pathLst>
              <a:path extrusionOk="0" h="120000" w="143510">
                <a:moveTo>
                  <a:pt x="0" y="0"/>
                </a:moveTo>
                <a:lnTo>
                  <a:pt x="143510"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4" name="Google Shape;2514;p46"/>
          <p:cNvSpPr/>
          <p:nvPr/>
        </p:nvSpPr>
        <p:spPr>
          <a:xfrm>
            <a:off x="5689616" y="1607819"/>
            <a:ext cx="143510" cy="0"/>
          </a:xfrm>
          <a:custGeom>
            <a:rect b="b" l="l" r="r" t="t"/>
            <a:pathLst>
              <a:path extrusionOk="0" h="120000" w="143510">
                <a:moveTo>
                  <a:pt x="0" y="0"/>
                </a:moveTo>
                <a:lnTo>
                  <a:pt x="143493"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5" name="Google Shape;2515;p46"/>
          <p:cNvSpPr/>
          <p:nvPr/>
        </p:nvSpPr>
        <p:spPr>
          <a:xfrm>
            <a:off x="5896609" y="1607819"/>
            <a:ext cx="143510" cy="0"/>
          </a:xfrm>
          <a:custGeom>
            <a:rect b="b" l="l" r="r" t="t"/>
            <a:pathLst>
              <a:path extrusionOk="0" h="120000" w="143510">
                <a:moveTo>
                  <a:pt x="0" y="0"/>
                </a:moveTo>
                <a:lnTo>
                  <a:pt x="143510"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6" name="Google Shape;2516;p46"/>
          <p:cNvSpPr/>
          <p:nvPr/>
        </p:nvSpPr>
        <p:spPr>
          <a:xfrm>
            <a:off x="5689617" y="1615439"/>
            <a:ext cx="143510" cy="0"/>
          </a:xfrm>
          <a:custGeom>
            <a:rect b="b" l="l" r="r" t="t"/>
            <a:pathLst>
              <a:path extrusionOk="0" h="120000" w="143510">
                <a:moveTo>
                  <a:pt x="0" y="0"/>
                </a:moveTo>
                <a:lnTo>
                  <a:pt x="143492"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7" name="Google Shape;2517;p46"/>
          <p:cNvSpPr/>
          <p:nvPr/>
        </p:nvSpPr>
        <p:spPr>
          <a:xfrm>
            <a:off x="5896609" y="1615439"/>
            <a:ext cx="143510" cy="0"/>
          </a:xfrm>
          <a:custGeom>
            <a:rect b="b" l="l" r="r" t="t"/>
            <a:pathLst>
              <a:path extrusionOk="0" h="120000" w="143510">
                <a:moveTo>
                  <a:pt x="0" y="0"/>
                </a:moveTo>
                <a:lnTo>
                  <a:pt x="14351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8" name="Google Shape;2518;p46"/>
          <p:cNvSpPr/>
          <p:nvPr/>
        </p:nvSpPr>
        <p:spPr>
          <a:xfrm>
            <a:off x="5689618" y="1621789"/>
            <a:ext cx="143510" cy="0"/>
          </a:xfrm>
          <a:custGeom>
            <a:rect b="b" l="l" r="r" t="t"/>
            <a:pathLst>
              <a:path extrusionOk="0" h="120000" w="143510">
                <a:moveTo>
                  <a:pt x="0" y="0"/>
                </a:moveTo>
                <a:lnTo>
                  <a:pt x="143491"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9" name="Google Shape;2519;p46"/>
          <p:cNvSpPr/>
          <p:nvPr/>
        </p:nvSpPr>
        <p:spPr>
          <a:xfrm>
            <a:off x="5896609" y="1621789"/>
            <a:ext cx="143510" cy="0"/>
          </a:xfrm>
          <a:custGeom>
            <a:rect b="b" l="l" r="r" t="t"/>
            <a:pathLst>
              <a:path extrusionOk="0" h="120000" w="143510">
                <a:moveTo>
                  <a:pt x="0" y="0"/>
                </a:moveTo>
                <a:lnTo>
                  <a:pt x="143510"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0" name="Google Shape;2520;p46"/>
          <p:cNvSpPr/>
          <p:nvPr/>
        </p:nvSpPr>
        <p:spPr>
          <a:xfrm>
            <a:off x="5689619" y="1629410"/>
            <a:ext cx="143510" cy="0"/>
          </a:xfrm>
          <a:custGeom>
            <a:rect b="b" l="l" r="r" t="t"/>
            <a:pathLst>
              <a:path extrusionOk="0" h="120000" w="143510">
                <a:moveTo>
                  <a:pt x="0" y="0"/>
                </a:moveTo>
                <a:lnTo>
                  <a:pt x="14349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1" name="Google Shape;2521;p46"/>
          <p:cNvSpPr/>
          <p:nvPr/>
        </p:nvSpPr>
        <p:spPr>
          <a:xfrm>
            <a:off x="5896609" y="1629410"/>
            <a:ext cx="143510" cy="0"/>
          </a:xfrm>
          <a:custGeom>
            <a:rect b="b" l="l" r="r" t="t"/>
            <a:pathLst>
              <a:path extrusionOk="0" h="120000" w="143510">
                <a:moveTo>
                  <a:pt x="0" y="0"/>
                </a:moveTo>
                <a:lnTo>
                  <a:pt x="14351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2" name="Google Shape;2522;p46"/>
          <p:cNvSpPr/>
          <p:nvPr/>
        </p:nvSpPr>
        <p:spPr>
          <a:xfrm>
            <a:off x="5689621" y="1637029"/>
            <a:ext cx="143510" cy="0"/>
          </a:xfrm>
          <a:custGeom>
            <a:rect b="b" l="l" r="r" t="t"/>
            <a:pathLst>
              <a:path extrusionOk="0" h="120000" w="143510">
                <a:moveTo>
                  <a:pt x="0" y="0"/>
                </a:moveTo>
                <a:lnTo>
                  <a:pt x="143488"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3" name="Google Shape;2523;p46"/>
          <p:cNvSpPr/>
          <p:nvPr/>
        </p:nvSpPr>
        <p:spPr>
          <a:xfrm>
            <a:off x="5896609" y="1637029"/>
            <a:ext cx="143510" cy="0"/>
          </a:xfrm>
          <a:custGeom>
            <a:rect b="b" l="l" r="r" t="t"/>
            <a:pathLst>
              <a:path extrusionOk="0" h="120000" w="143510">
                <a:moveTo>
                  <a:pt x="0" y="0"/>
                </a:moveTo>
                <a:lnTo>
                  <a:pt x="14351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4" name="Google Shape;2524;p46"/>
          <p:cNvSpPr/>
          <p:nvPr/>
        </p:nvSpPr>
        <p:spPr>
          <a:xfrm>
            <a:off x="5689622" y="1644014"/>
            <a:ext cx="143510" cy="0"/>
          </a:xfrm>
          <a:custGeom>
            <a:rect b="b" l="l" r="r" t="t"/>
            <a:pathLst>
              <a:path extrusionOk="0" h="120000" w="143510">
                <a:moveTo>
                  <a:pt x="0" y="0"/>
                </a:moveTo>
                <a:lnTo>
                  <a:pt x="143487"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5" name="Google Shape;2525;p46"/>
          <p:cNvSpPr/>
          <p:nvPr/>
        </p:nvSpPr>
        <p:spPr>
          <a:xfrm>
            <a:off x="5896609" y="1644014"/>
            <a:ext cx="143510" cy="0"/>
          </a:xfrm>
          <a:custGeom>
            <a:rect b="b" l="l" r="r" t="t"/>
            <a:pathLst>
              <a:path extrusionOk="0" h="120000" w="143510">
                <a:moveTo>
                  <a:pt x="0" y="0"/>
                </a:moveTo>
                <a:lnTo>
                  <a:pt x="14351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6" name="Google Shape;2526;p46"/>
          <p:cNvSpPr/>
          <p:nvPr/>
        </p:nvSpPr>
        <p:spPr>
          <a:xfrm>
            <a:off x="5689623" y="1651000"/>
            <a:ext cx="143510" cy="0"/>
          </a:xfrm>
          <a:custGeom>
            <a:rect b="b" l="l" r="r" t="t"/>
            <a:pathLst>
              <a:path extrusionOk="0" h="120000" w="143510">
                <a:moveTo>
                  <a:pt x="0" y="0"/>
                </a:moveTo>
                <a:lnTo>
                  <a:pt x="143486"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7" name="Google Shape;2527;p46"/>
          <p:cNvSpPr/>
          <p:nvPr/>
        </p:nvSpPr>
        <p:spPr>
          <a:xfrm>
            <a:off x="5896609" y="1651000"/>
            <a:ext cx="143510" cy="0"/>
          </a:xfrm>
          <a:custGeom>
            <a:rect b="b" l="l" r="r" t="t"/>
            <a:pathLst>
              <a:path extrusionOk="0" h="120000" w="143510">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8" name="Google Shape;2528;p46"/>
          <p:cNvSpPr/>
          <p:nvPr/>
        </p:nvSpPr>
        <p:spPr>
          <a:xfrm>
            <a:off x="5689625" y="1658620"/>
            <a:ext cx="143510" cy="0"/>
          </a:xfrm>
          <a:custGeom>
            <a:rect b="b" l="l" r="r" t="t"/>
            <a:pathLst>
              <a:path extrusionOk="0" h="120000" w="143510">
                <a:moveTo>
                  <a:pt x="0" y="0"/>
                </a:moveTo>
                <a:lnTo>
                  <a:pt x="143484"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9" name="Google Shape;2529;p46"/>
          <p:cNvSpPr/>
          <p:nvPr/>
        </p:nvSpPr>
        <p:spPr>
          <a:xfrm>
            <a:off x="5896609" y="1658620"/>
            <a:ext cx="143510" cy="0"/>
          </a:xfrm>
          <a:custGeom>
            <a:rect b="b" l="l" r="r" t="t"/>
            <a:pathLst>
              <a:path extrusionOk="0" h="120000" w="143510">
                <a:moveTo>
                  <a:pt x="0" y="0"/>
                </a:moveTo>
                <a:lnTo>
                  <a:pt x="143510"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0" name="Google Shape;2530;p46"/>
          <p:cNvSpPr/>
          <p:nvPr/>
        </p:nvSpPr>
        <p:spPr>
          <a:xfrm>
            <a:off x="5689625" y="1665604"/>
            <a:ext cx="143510" cy="0"/>
          </a:xfrm>
          <a:custGeom>
            <a:rect b="b" l="l" r="r" t="t"/>
            <a:pathLst>
              <a:path extrusionOk="0" h="120000" w="143510">
                <a:moveTo>
                  <a:pt x="0" y="0"/>
                </a:moveTo>
                <a:lnTo>
                  <a:pt x="143483"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1" name="Google Shape;2531;p46"/>
          <p:cNvSpPr/>
          <p:nvPr/>
        </p:nvSpPr>
        <p:spPr>
          <a:xfrm>
            <a:off x="5896609" y="1665604"/>
            <a:ext cx="143510" cy="0"/>
          </a:xfrm>
          <a:custGeom>
            <a:rect b="b" l="l" r="r" t="t"/>
            <a:pathLst>
              <a:path extrusionOk="0" h="120000" w="143510">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2" name="Google Shape;2532;p46"/>
          <p:cNvSpPr/>
          <p:nvPr/>
        </p:nvSpPr>
        <p:spPr>
          <a:xfrm>
            <a:off x="5689627" y="1672589"/>
            <a:ext cx="143510" cy="0"/>
          </a:xfrm>
          <a:custGeom>
            <a:rect b="b" l="l" r="r" t="t"/>
            <a:pathLst>
              <a:path extrusionOk="0" h="120000" w="143510">
                <a:moveTo>
                  <a:pt x="0" y="0"/>
                </a:moveTo>
                <a:lnTo>
                  <a:pt x="143482"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3" name="Google Shape;2533;p46"/>
          <p:cNvSpPr/>
          <p:nvPr/>
        </p:nvSpPr>
        <p:spPr>
          <a:xfrm>
            <a:off x="5896609" y="1672589"/>
            <a:ext cx="143510" cy="0"/>
          </a:xfrm>
          <a:custGeom>
            <a:rect b="b" l="l" r="r" t="t"/>
            <a:pathLst>
              <a:path extrusionOk="0" h="120000" w="143510">
                <a:moveTo>
                  <a:pt x="0" y="0"/>
                </a:moveTo>
                <a:lnTo>
                  <a:pt x="14351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4" name="Google Shape;2534;p46"/>
          <p:cNvSpPr/>
          <p:nvPr/>
        </p:nvSpPr>
        <p:spPr>
          <a:xfrm>
            <a:off x="5689628" y="1680210"/>
            <a:ext cx="143510" cy="0"/>
          </a:xfrm>
          <a:custGeom>
            <a:rect b="b" l="l" r="r" t="t"/>
            <a:pathLst>
              <a:path extrusionOk="0" h="120000" w="143510">
                <a:moveTo>
                  <a:pt x="0" y="0"/>
                </a:moveTo>
                <a:lnTo>
                  <a:pt x="143481"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5" name="Google Shape;2535;p46"/>
          <p:cNvSpPr/>
          <p:nvPr/>
        </p:nvSpPr>
        <p:spPr>
          <a:xfrm>
            <a:off x="5896609" y="1680210"/>
            <a:ext cx="143510" cy="0"/>
          </a:xfrm>
          <a:custGeom>
            <a:rect b="b" l="l" r="r" t="t"/>
            <a:pathLst>
              <a:path extrusionOk="0" h="120000" w="143510">
                <a:moveTo>
                  <a:pt x="0" y="0"/>
                </a:moveTo>
                <a:lnTo>
                  <a:pt x="14351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6" name="Google Shape;2536;p46"/>
          <p:cNvSpPr/>
          <p:nvPr/>
        </p:nvSpPr>
        <p:spPr>
          <a:xfrm>
            <a:off x="5689629" y="1687195"/>
            <a:ext cx="143510" cy="0"/>
          </a:xfrm>
          <a:custGeom>
            <a:rect b="b" l="l" r="r" t="t"/>
            <a:pathLst>
              <a:path extrusionOk="0" h="120000" w="143510">
                <a:moveTo>
                  <a:pt x="0" y="0"/>
                </a:moveTo>
                <a:lnTo>
                  <a:pt x="14348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7" name="Google Shape;2537;p46"/>
          <p:cNvSpPr/>
          <p:nvPr/>
        </p:nvSpPr>
        <p:spPr>
          <a:xfrm>
            <a:off x="5896609" y="1687195"/>
            <a:ext cx="143510" cy="0"/>
          </a:xfrm>
          <a:custGeom>
            <a:rect b="b" l="l" r="r" t="t"/>
            <a:pathLst>
              <a:path extrusionOk="0" h="120000" w="143510">
                <a:moveTo>
                  <a:pt x="0" y="0"/>
                </a:moveTo>
                <a:lnTo>
                  <a:pt x="14351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8" name="Google Shape;2538;p46"/>
          <p:cNvSpPr/>
          <p:nvPr/>
        </p:nvSpPr>
        <p:spPr>
          <a:xfrm>
            <a:off x="5689631" y="1694814"/>
            <a:ext cx="143510" cy="0"/>
          </a:xfrm>
          <a:custGeom>
            <a:rect b="b" l="l" r="r" t="t"/>
            <a:pathLst>
              <a:path extrusionOk="0" h="120000" w="143510">
                <a:moveTo>
                  <a:pt x="0" y="0"/>
                </a:moveTo>
                <a:lnTo>
                  <a:pt x="14347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9" name="Google Shape;2539;p46"/>
          <p:cNvSpPr/>
          <p:nvPr/>
        </p:nvSpPr>
        <p:spPr>
          <a:xfrm>
            <a:off x="5896609" y="1694814"/>
            <a:ext cx="143510" cy="0"/>
          </a:xfrm>
          <a:custGeom>
            <a:rect b="b" l="l" r="r" t="t"/>
            <a:pathLst>
              <a:path extrusionOk="0" h="120000" w="143510">
                <a:moveTo>
                  <a:pt x="0" y="0"/>
                </a:moveTo>
                <a:lnTo>
                  <a:pt x="1435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0" name="Google Shape;2540;p46"/>
          <p:cNvSpPr/>
          <p:nvPr/>
        </p:nvSpPr>
        <p:spPr>
          <a:xfrm>
            <a:off x="5689632" y="1701800"/>
            <a:ext cx="143510" cy="0"/>
          </a:xfrm>
          <a:custGeom>
            <a:rect b="b" l="l" r="r" t="t"/>
            <a:pathLst>
              <a:path extrusionOk="0" h="120000" w="143510">
                <a:moveTo>
                  <a:pt x="0" y="0"/>
                </a:moveTo>
                <a:lnTo>
                  <a:pt x="143477"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1" name="Google Shape;2541;p46"/>
          <p:cNvSpPr/>
          <p:nvPr/>
        </p:nvSpPr>
        <p:spPr>
          <a:xfrm>
            <a:off x="5896609" y="1701800"/>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2" name="Google Shape;2542;p46"/>
          <p:cNvSpPr/>
          <p:nvPr/>
        </p:nvSpPr>
        <p:spPr>
          <a:xfrm>
            <a:off x="5689633" y="1709420"/>
            <a:ext cx="143510" cy="0"/>
          </a:xfrm>
          <a:custGeom>
            <a:rect b="b" l="l" r="r" t="t"/>
            <a:pathLst>
              <a:path extrusionOk="0" h="120000" w="143510">
                <a:moveTo>
                  <a:pt x="0" y="0"/>
                </a:moveTo>
                <a:lnTo>
                  <a:pt x="143476"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3" name="Google Shape;2543;p46"/>
          <p:cNvSpPr/>
          <p:nvPr/>
        </p:nvSpPr>
        <p:spPr>
          <a:xfrm>
            <a:off x="5896609" y="1709420"/>
            <a:ext cx="143510" cy="0"/>
          </a:xfrm>
          <a:custGeom>
            <a:rect b="b" l="l" r="r" t="t"/>
            <a:pathLst>
              <a:path extrusionOk="0" h="120000" w="143510">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4" name="Google Shape;2544;p46"/>
          <p:cNvSpPr/>
          <p:nvPr/>
        </p:nvSpPr>
        <p:spPr>
          <a:xfrm>
            <a:off x="5689634" y="1716404"/>
            <a:ext cx="143510" cy="0"/>
          </a:xfrm>
          <a:custGeom>
            <a:rect b="b" l="l" r="r" t="t"/>
            <a:pathLst>
              <a:path extrusionOk="0" h="120000" w="143510">
                <a:moveTo>
                  <a:pt x="0" y="0"/>
                </a:moveTo>
                <a:lnTo>
                  <a:pt x="143474"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5" name="Google Shape;2545;p46"/>
          <p:cNvSpPr/>
          <p:nvPr/>
        </p:nvSpPr>
        <p:spPr>
          <a:xfrm>
            <a:off x="5896609" y="1716404"/>
            <a:ext cx="143510" cy="0"/>
          </a:xfrm>
          <a:custGeom>
            <a:rect b="b" l="l" r="r" t="t"/>
            <a:pathLst>
              <a:path extrusionOk="0" h="120000" w="143510">
                <a:moveTo>
                  <a:pt x="0" y="0"/>
                </a:moveTo>
                <a:lnTo>
                  <a:pt x="143510"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6" name="Google Shape;2546;p46"/>
          <p:cNvSpPr/>
          <p:nvPr/>
        </p:nvSpPr>
        <p:spPr>
          <a:xfrm>
            <a:off x="5689636" y="1723389"/>
            <a:ext cx="143510" cy="0"/>
          </a:xfrm>
          <a:custGeom>
            <a:rect b="b" l="l" r="r" t="t"/>
            <a:pathLst>
              <a:path extrusionOk="0" h="120000" w="143510">
                <a:moveTo>
                  <a:pt x="0" y="0"/>
                </a:moveTo>
                <a:lnTo>
                  <a:pt x="143473"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7" name="Google Shape;2547;p46"/>
          <p:cNvSpPr/>
          <p:nvPr/>
        </p:nvSpPr>
        <p:spPr>
          <a:xfrm>
            <a:off x="5896609" y="1723389"/>
            <a:ext cx="143510" cy="0"/>
          </a:xfrm>
          <a:custGeom>
            <a:rect b="b" l="l" r="r" t="t"/>
            <a:pathLst>
              <a:path extrusionOk="0" h="120000" w="143510">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8" name="Google Shape;2548;p46"/>
          <p:cNvSpPr/>
          <p:nvPr/>
        </p:nvSpPr>
        <p:spPr>
          <a:xfrm>
            <a:off x="5689637" y="1731010"/>
            <a:ext cx="143510" cy="0"/>
          </a:xfrm>
          <a:custGeom>
            <a:rect b="b" l="l" r="r" t="t"/>
            <a:pathLst>
              <a:path extrusionOk="0" h="120000" w="143510">
                <a:moveTo>
                  <a:pt x="0" y="0"/>
                </a:moveTo>
                <a:lnTo>
                  <a:pt x="143472"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9" name="Google Shape;2549;p46"/>
          <p:cNvSpPr/>
          <p:nvPr/>
        </p:nvSpPr>
        <p:spPr>
          <a:xfrm>
            <a:off x="5896609" y="1731010"/>
            <a:ext cx="143510" cy="0"/>
          </a:xfrm>
          <a:custGeom>
            <a:rect b="b" l="l" r="r" t="t"/>
            <a:pathLst>
              <a:path extrusionOk="0" h="120000" w="143510">
                <a:moveTo>
                  <a:pt x="0" y="0"/>
                </a:moveTo>
                <a:lnTo>
                  <a:pt x="143510"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0" name="Google Shape;2550;p46"/>
          <p:cNvSpPr/>
          <p:nvPr/>
        </p:nvSpPr>
        <p:spPr>
          <a:xfrm>
            <a:off x="5689639" y="1738629"/>
            <a:ext cx="143510" cy="0"/>
          </a:xfrm>
          <a:custGeom>
            <a:rect b="b" l="l" r="r" t="t"/>
            <a:pathLst>
              <a:path extrusionOk="0" h="120000" w="143510">
                <a:moveTo>
                  <a:pt x="0" y="0"/>
                </a:moveTo>
                <a:lnTo>
                  <a:pt x="14347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1" name="Google Shape;2551;p46"/>
          <p:cNvSpPr/>
          <p:nvPr/>
        </p:nvSpPr>
        <p:spPr>
          <a:xfrm>
            <a:off x="5896609" y="1738629"/>
            <a:ext cx="143510" cy="0"/>
          </a:xfrm>
          <a:custGeom>
            <a:rect b="b" l="l" r="r" t="t"/>
            <a:pathLst>
              <a:path extrusionOk="0" h="120000" w="143510">
                <a:moveTo>
                  <a:pt x="0" y="0"/>
                </a:moveTo>
                <a:lnTo>
                  <a:pt x="1435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2" name="Google Shape;2552;p46"/>
          <p:cNvSpPr/>
          <p:nvPr/>
        </p:nvSpPr>
        <p:spPr>
          <a:xfrm>
            <a:off x="5689640" y="1745614"/>
            <a:ext cx="143510" cy="0"/>
          </a:xfrm>
          <a:custGeom>
            <a:rect b="b" l="l" r="r" t="t"/>
            <a:pathLst>
              <a:path extrusionOk="0" h="120000" w="143510">
                <a:moveTo>
                  <a:pt x="0" y="0"/>
                </a:moveTo>
                <a:lnTo>
                  <a:pt x="143469"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3" name="Google Shape;2553;p46"/>
          <p:cNvSpPr/>
          <p:nvPr/>
        </p:nvSpPr>
        <p:spPr>
          <a:xfrm>
            <a:off x="5896609" y="1745614"/>
            <a:ext cx="143510" cy="0"/>
          </a:xfrm>
          <a:custGeom>
            <a:rect b="b" l="l" r="r" t="t"/>
            <a:pathLst>
              <a:path extrusionOk="0" h="120000" w="143510">
                <a:moveTo>
                  <a:pt x="0" y="0"/>
                </a:moveTo>
                <a:lnTo>
                  <a:pt x="143510"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4" name="Google Shape;2554;p46"/>
          <p:cNvSpPr/>
          <p:nvPr/>
        </p:nvSpPr>
        <p:spPr>
          <a:xfrm>
            <a:off x="5689641" y="1752600"/>
            <a:ext cx="143510" cy="0"/>
          </a:xfrm>
          <a:custGeom>
            <a:rect b="b" l="l" r="r" t="t"/>
            <a:pathLst>
              <a:path extrusionOk="0" h="120000" w="143510">
                <a:moveTo>
                  <a:pt x="0" y="0"/>
                </a:moveTo>
                <a:lnTo>
                  <a:pt x="143468"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5" name="Google Shape;2555;p46"/>
          <p:cNvSpPr/>
          <p:nvPr/>
        </p:nvSpPr>
        <p:spPr>
          <a:xfrm>
            <a:off x="5896609" y="1752600"/>
            <a:ext cx="143510" cy="0"/>
          </a:xfrm>
          <a:custGeom>
            <a:rect b="b" l="l" r="r" t="t"/>
            <a:pathLst>
              <a:path extrusionOk="0" h="120000" w="143510">
                <a:moveTo>
                  <a:pt x="0" y="0"/>
                </a:moveTo>
                <a:lnTo>
                  <a:pt x="14351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6" name="Google Shape;2556;p46"/>
          <p:cNvSpPr/>
          <p:nvPr/>
        </p:nvSpPr>
        <p:spPr>
          <a:xfrm>
            <a:off x="5689642" y="1760220"/>
            <a:ext cx="143510" cy="0"/>
          </a:xfrm>
          <a:custGeom>
            <a:rect b="b" l="l" r="r" t="t"/>
            <a:pathLst>
              <a:path extrusionOk="0" h="120000" w="143510">
                <a:moveTo>
                  <a:pt x="0" y="0"/>
                </a:moveTo>
                <a:lnTo>
                  <a:pt x="143467"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7" name="Google Shape;2557;p46"/>
          <p:cNvSpPr/>
          <p:nvPr/>
        </p:nvSpPr>
        <p:spPr>
          <a:xfrm>
            <a:off x="5896609" y="1760220"/>
            <a:ext cx="143510" cy="0"/>
          </a:xfrm>
          <a:custGeom>
            <a:rect b="b" l="l" r="r" t="t"/>
            <a:pathLst>
              <a:path extrusionOk="0" h="120000" w="143510">
                <a:moveTo>
                  <a:pt x="0" y="0"/>
                </a:moveTo>
                <a:lnTo>
                  <a:pt x="14351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8" name="Google Shape;2558;p46"/>
          <p:cNvSpPr/>
          <p:nvPr/>
        </p:nvSpPr>
        <p:spPr>
          <a:xfrm>
            <a:off x="5689643" y="1767204"/>
            <a:ext cx="143510" cy="0"/>
          </a:xfrm>
          <a:custGeom>
            <a:rect b="b" l="l" r="r" t="t"/>
            <a:pathLst>
              <a:path extrusionOk="0" h="120000" w="143510">
                <a:moveTo>
                  <a:pt x="0" y="0"/>
                </a:moveTo>
                <a:lnTo>
                  <a:pt x="143466"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9" name="Google Shape;2559;p46"/>
          <p:cNvSpPr/>
          <p:nvPr/>
        </p:nvSpPr>
        <p:spPr>
          <a:xfrm>
            <a:off x="5896609" y="1767204"/>
            <a:ext cx="143510" cy="0"/>
          </a:xfrm>
          <a:custGeom>
            <a:rect b="b" l="l" r="r" t="t"/>
            <a:pathLst>
              <a:path extrusionOk="0" h="120000" w="143510">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0" name="Google Shape;2560;p46"/>
          <p:cNvSpPr/>
          <p:nvPr/>
        </p:nvSpPr>
        <p:spPr>
          <a:xfrm>
            <a:off x="5689645" y="1774825"/>
            <a:ext cx="143510" cy="0"/>
          </a:xfrm>
          <a:custGeom>
            <a:rect b="b" l="l" r="r" t="t"/>
            <a:pathLst>
              <a:path extrusionOk="0" h="120000" w="143510">
                <a:moveTo>
                  <a:pt x="0" y="0"/>
                </a:moveTo>
                <a:lnTo>
                  <a:pt x="143464"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1" name="Google Shape;2561;p46"/>
          <p:cNvSpPr/>
          <p:nvPr/>
        </p:nvSpPr>
        <p:spPr>
          <a:xfrm>
            <a:off x="5896609" y="1774825"/>
            <a:ext cx="143510" cy="0"/>
          </a:xfrm>
          <a:custGeom>
            <a:rect b="b" l="l" r="r" t="t"/>
            <a:pathLst>
              <a:path extrusionOk="0" h="120000" w="143510">
                <a:moveTo>
                  <a:pt x="0" y="0"/>
                </a:moveTo>
                <a:lnTo>
                  <a:pt x="143510"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2" name="Google Shape;2562;p46"/>
          <p:cNvSpPr/>
          <p:nvPr/>
        </p:nvSpPr>
        <p:spPr>
          <a:xfrm>
            <a:off x="5689646" y="1781810"/>
            <a:ext cx="143510" cy="0"/>
          </a:xfrm>
          <a:custGeom>
            <a:rect b="b" l="l" r="r" t="t"/>
            <a:pathLst>
              <a:path extrusionOk="0" h="120000" w="143510">
                <a:moveTo>
                  <a:pt x="0" y="0"/>
                </a:moveTo>
                <a:lnTo>
                  <a:pt x="143463"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3" name="Google Shape;2563;p46"/>
          <p:cNvSpPr/>
          <p:nvPr/>
        </p:nvSpPr>
        <p:spPr>
          <a:xfrm>
            <a:off x="5896609" y="1781810"/>
            <a:ext cx="143510" cy="0"/>
          </a:xfrm>
          <a:custGeom>
            <a:rect b="b" l="l" r="r" t="t"/>
            <a:pathLst>
              <a:path extrusionOk="0" h="120000" w="143510">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4" name="Google Shape;2564;p46"/>
          <p:cNvSpPr/>
          <p:nvPr/>
        </p:nvSpPr>
        <p:spPr>
          <a:xfrm>
            <a:off x="5689648" y="1789429"/>
            <a:ext cx="143510" cy="0"/>
          </a:xfrm>
          <a:custGeom>
            <a:rect b="b" l="l" r="r" t="t"/>
            <a:pathLst>
              <a:path extrusionOk="0" h="120000" w="143510">
                <a:moveTo>
                  <a:pt x="0" y="0"/>
                </a:moveTo>
                <a:lnTo>
                  <a:pt x="143462"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5" name="Google Shape;2565;p46"/>
          <p:cNvSpPr/>
          <p:nvPr/>
        </p:nvSpPr>
        <p:spPr>
          <a:xfrm>
            <a:off x="5896609" y="1789429"/>
            <a:ext cx="143510" cy="0"/>
          </a:xfrm>
          <a:custGeom>
            <a:rect b="b" l="l" r="r" t="t"/>
            <a:pathLst>
              <a:path extrusionOk="0" h="120000" w="143510">
                <a:moveTo>
                  <a:pt x="0" y="0"/>
                </a:moveTo>
                <a:lnTo>
                  <a:pt x="143510"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6" name="Google Shape;2566;p46"/>
          <p:cNvSpPr/>
          <p:nvPr/>
        </p:nvSpPr>
        <p:spPr>
          <a:xfrm>
            <a:off x="5689648" y="1796414"/>
            <a:ext cx="143510" cy="0"/>
          </a:xfrm>
          <a:custGeom>
            <a:rect b="b" l="l" r="r" t="t"/>
            <a:pathLst>
              <a:path extrusionOk="0" h="120000" w="143510">
                <a:moveTo>
                  <a:pt x="0" y="0"/>
                </a:moveTo>
                <a:lnTo>
                  <a:pt x="143461"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7" name="Google Shape;2567;p46"/>
          <p:cNvSpPr/>
          <p:nvPr/>
        </p:nvSpPr>
        <p:spPr>
          <a:xfrm>
            <a:off x="5896609" y="1796414"/>
            <a:ext cx="143510" cy="0"/>
          </a:xfrm>
          <a:custGeom>
            <a:rect b="b" l="l" r="r" t="t"/>
            <a:pathLst>
              <a:path extrusionOk="0" h="120000" w="143510">
                <a:moveTo>
                  <a:pt x="0" y="0"/>
                </a:moveTo>
                <a:lnTo>
                  <a:pt x="143510"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8" name="Google Shape;2568;p46"/>
          <p:cNvSpPr/>
          <p:nvPr/>
        </p:nvSpPr>
        <p:spPr>
          <a:xfrm>
            <a:off x="5689650" y="1803400"/>
            <a:ext cx="143510" cy="0"/>
          </a:xfrm>
          <a:custGeom>
            <a:rect b="b" l="l" r="r" t="t"/>
            <a:pathLst>
              <a:path extrusionOk="0" h="120000" w="143510">
                <a:moveTo>
                  <a:pt x="0" y="0"/>
                </a:moveTo>
                <a:lnTo>
                  <a:pt x="14345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9" name="Google Shape;2569;p46"/>
          <p:cNvSpPr/>
          <p:nvPr/>
        </p:nvSpPr>
        <p:spPr>
          <a:xfrm>
            <a:off x="5896609" y="1803400"/>
            <a:ext cx="143510" cy="0"/>
          </a:xfrm>
          <a:custGeom>
            <a:rect b="b" l="l" r="r" t="t"/>
            <a:pathLst>
              <a:path extrusionOk="0" h="120000" w="143510">
                <a:moveTo>
                  <a:pt x="0" y="0"/>
                </a:moveTo>
                <a:lnTo>
                  <a:pt x="143510"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0" name="Google Shape;2570;p46"/>
          <p:cNvSpPr/>
          <p:nvPr/>
        </p:nvSpPr>
        <p:spPr>
          <a:xfrm>
            <a:off x="5689651" y="1811020"/>
            <a:ext cx="143510" cy="0"/>
          </a:xfrm>
          <a:custGeom>
            <a:rect b="b" l="l" r="r" t="t"/>
            <a:pathLst>
              <a:path extrusionOk="0" h="120000" w="143510">
                <a:moveTo>
                  <a:pt x="0" y="0"/>
                </a:moveTo>
                <a:lnTo>
                  <a:pt x="143458" y="0"/>
                </a:lnTo>
              </a:path>
            </a:pathLst>
          </a:custGeom>
          <a:noFill/>
          <a:ln cap="flat" cmpd="sng" w="9525">
            <a:solidFill>
              <a:srgbClr val="1F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1" name="Google Shape;2571;p46"/>
          <p:cNvSpPr/>
          <p:nvPr/>
        </p:nvSpPr>
        <p:spPr>
          <a:xfrm>
            <a:off x="5896609" y="1811020"/>
            <a:ext cx="143510" cy="0"/>
          </a:xfrm>
          <a:custGeom>
            <a:rect b="b" l="l" r="r" t="t"/>
            <a:pathLst>
              <a:path extrusionOk="0" h="120000" w="143510">
                <a:moveTo>
                  <a:pt x="0" y="0"/>
                </a:moveTo>
                <a:lnTo>
                  <a:pt x="143510" y="0"/>
                </a:lnTo>
              </a:path>
            </a:pathLst>
          </a:custGeom>
          <a:noFill/>
          <a:ln cap="flat" cmpd="sng" w="9525">
            <a:solidFill>
              <a:srgbClr val="1F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2" name="Google Shape;2572;p46"/>
          <p:cNvSpPr/>
          <p:nvPr/>
        </p:nvSpPr>
        <p:spPr>
          <a:xfrm>
            <a:off x="5689652" y="1818004"/>
            <a:ext cx="143510" cy="0"/>
          </a:xfrm>
          <a:custGeom>
            <a:rect b="b" l="l" r="r" t="t"/>
            <a:pathLst>
              <a:path extrusionOk="0" h="120000" w="143510">
                <a:moveTo>
                  <a:pt x="0" y="0"/>
                </a:moveTo>
                <a:lnTo>
                  <a:pt x="143457"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3" name="Google Shape;2573;p46"/>
          <p:cNvSpPr/>
          <p:nvPr/>
        </p:nvSpPr>
        <p:spPr>
          <a:xfrm>
            <a:off x="5896609" y="1818004"/>
            <a:ext cx="143510" cy="0"/>
          </a:xfrm>
          <a:custGeom>
            <a:rect b="b" l="l" r="r" t="t"/>
            <a:pathLst>
              <a:path extrusionOk="0" h="120000" w="143510">
                <a:moveTo>
                  <a:pt x="0" y="0"/>
                </a:moveTo>
                <a:lnTo>
                  <a:pt x="14351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4" name="Google Shape;2574;p46"/>
          <p:cNvSpPr/>
          <p:nvPr/>
        </p:nvSpPr>
        <p:spPr>
          <a:xfrm>
            <a:off x="5689654" y="1825625"/>
            <a:ext cx="143510" cy="0"/>
          </a:xfrm>
          <a:custGeom>
            <a:rect b="b" l="l" r="r" t="t"/>
            <a:pathLst>
              <a:path extrusionOk="0" h="120000" w="143510">
                <a:moveTo>
                  <a:pt x="0" y="0"/>
                </a:moveTo>
                <a:lnTo>
                  <a:pt x="143455"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5" name="Google Shape;2575;p46"/>
          <p:cNvSpPr/>
          <p:nvPr/>
        </p:nvSpPr>
        <p:spPr>
          <a:xfrm>
            <a:off x="5896609" y="1825625"/>
            <a:ext cx="143510" cy="0"/>
          </a:xfrm>
          <a:custGeom>
            <a:rect b="b" l="l" r="r" t="t"/>
            <a:pathLst>
              <a:path extrusionOk="0" h="120000" w="143510">
                <a:moveTo>
                  <a:pt x="0" y="0"/>
                </a:moveTo>
                <a:lnTo>
                  <a:pt x="143510"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6" name="Google Shape;2576;p46"/>
          <p:cNvSpPr/>
          <p:nvPr/>
        </p:nvSpPr>
        <p:spPr>
          <a:xfrm>
            <a:off x="5689655" y="1832610"/>
            <a:ext cx="143510" cy="0"/>
          </a:xfrm>
          <a:custGeom>
            <a:rect b="b" l="l" r="r" t="t"/>
            <a:pathLst>
              <a:path extrusionOk="0" h="120000" w="143510">
                <a:moveTo>
                  <a:pt x="0" y="0"/>
                </a:moveTo>
                <a:lnTo>
                  <a:pt x="143454"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7" name="Google Shape;2577;p46"/>
          <p:cNvSpPr/>
          <p:nvPr/>
        </p:nvSpPr>
        <p:spPr>
          <a:xfrm>
            <a:off x="5896609" y="1832610"/>
            <a:ext cx="143510" cy="0"/>
          </a:xfrm>
          <a:custGeom>
            <a:rect b="b" l="l" r="r" t="t"/>
            <a:pathLst>
              <a:path extrusionOk="0" h="120000" w="143510">
                <a:moveTo>
                  <a:pt x="0" y="0"/>
                </a:moveTo>
                <a:lnTo>
                  <a:pt x="143510"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8" name="Google Shape;2578;p46"/>
          <p:cNvSpPr/>
          <p:nvPr/>
        </p:nvSpPr>
        <p:spPr>
          <a:xfrm>
            <a:off x="5689656" y="1840229"/>
            <a:ext cx="143510" cy="0"/>
          </a:xfrm>
          <a:custGeom>
            <a:rect b="b" l="l" r="r" t="t"/>
            <a:pathLst>
              <a:path extrusionOk="0" h="120000" w="143510">
                <a:moveTo>
                  <a:pt x="0" y="0"/>
                </a:moveTo>
                <a:lnTo>
                  <a:pt x="143453"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9" name="Google Shape;2579;p46"/>
          <p:cNvSpPr/>
          <p:nvPr/>
        </p:nvSpPr>
        <p:spPr>
          <a:xfrm>
            <a:off x="5896609" y="1840229"/>
            <a:ext cx="143510" cy="0"/>
          </a:xfrm>
          <a:custGeom>
            <a:rect b="b" l="l" r="r" t="t"/>
            <a:pathLst>
              <a:path extrusionOk="0" h="120000" w="143510">
                <a:moveTo>
                  <a:pt x="0" y="0"/>
                </a:moveTo>
                <a:lnTo>
                  <a:pt x="143510"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0" name="Google Shape;2580;p46"/>
          <p:cNvSpPr/>
          <p:nvPr/>
        </p:nvSpPr>
        <p:spPr>
          <a:xfrm>
            <a:off x="5689657" y="1847214"/>
            <a:ext cx="143510" cy="0"/>
          </a:xfrm>
          <a:custGeom>
            <a:rect b="b" l="l" r="r" t="t"/>
            <a:pathLst>
              <a:path extrusionOk="0" h="120000" w="143510">
                <a:moveTo>
                  <a:pt x="0" y="0"/>
                </a:moveTo>
                <a:lnTo>
                  <a:pt x="143452"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1" name="Google Shape;2581;p46"/>
          <p:cNvSpPr/>
          <p:nvPr/>
        </p:nvSpPr>
        <p:spPr>
          <a:xfrm>
            <a:off x="5896609" y="1847214"/>
            <a:ext cx="143510" cy="0"/>
          </a:xfrm>
          <a:custGeom>
            <a:rect b="b" l="l" r="r" t="t"/>
            <a:pathLst>
              <a:path extrusionOk="0" h="120000" w="143510">
                <a:moveTo>
                  <a:pt x="0" y="0"/>
                </a:moveTo>
                <a:lnTo>
                  <a:pt x="143510"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2" name="Google Shape;2582;p46"/>
          <p:cNvSpPr/>
          <p:nvPr/>
        </p:nvSpPr>
        <p:spPr>
          <a:xfrm>
            <a:off x="5689659" y="1854200"/>
            <a:ext cx="143510" cy="0"/>
          </a:xfrm>
          <a:custGeom>
            <a:rect b="b" l="l" r="r" t="t"/>
            <a:pathLst>
              <a:path extrusionOk="0" h="120000" w="143510">
                <a:moveTo>
                  <a:pt x="0" y="0"/>
                </a:moveTo>
                <a:lnTo>
                  <a:pt x="14345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3" name="Google Shape;2583;p46"/>
          <p:cNvSpPr/>
          <p:nvPr/>
        </p:nvSpPr>
        <p:spPr>
          <a:xfrm>
            <a:off x="5896609" y="1854200"/>
            <a:ext cx="143510" cy="0"/>
          </a:xfrm>
          <a:custGeom>
            <a:rect b="b" l="l" r="r" t="t"/>
            <a:pathLst>
              <a:path extrusionOk="0" h="120000" w="143510">
                <a:moveTo>
                  <a:pt x="0" y="0"/>
                </a:moveTo>
                <a:lnTo>
                  <a:pt x="14351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4" name="Google Shape;2584;p46"/>
          <p:cNvSpPr/>
          <p:nvPr/>
        </p:nvSpPr>
        <p:spPr>
          <a:xfrm>
            <a:off x="5689660" y="1861820"/>
            <a:ext cx="143510" cy="0"/>
          </a:xfrm>
          <a:custGeom>
            <a:rect b="b" l="l" r="r" t="t"/>
            <a:pathLst>
              <a:path extrusionOk="0" h="120000" w="143510">
                <a:moveTo>
                  <a:pt x="0" y="0"/>
                </a:moveTo>
                <a:lnTo>
                  <a:pt x="14344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5" name="Google Shape;2585;p46"/>
          <p:cNvSpPr/>
          <p:nvPr/>
        </p:nvSpPr>
        <p:spPr>
          <a:xfrm>
            <a:off x="5896609" y="1861820"/>
            <a:ext cx="143510" cy="0"/>
          </a:xfrm>
          <a:custGeom>
            <a:rect b="b" l="l" r="r" t="t"/>
            <a:pathLst>
              <a:path extrusionOk="0" h="120000" w="143510">
                <a:moveTo>
                  <a:pt x="0" y="0"/>
                </a:moveTo>
                <a:lnTo>
                  <a:pt x="14351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6" name="Google Shape;2586;p46"/>
          <p:cNvSpPr/>
          <p:nvPr/>
        </p:nvSpPr>
        <p:spPr>
          <a:xfrm>
            <a:off x="5689662" y="1869439"/>
            <a:ext cx="143510" cy="0"/>
          </a:xfrm>
          <a:custGeom>
            <a:rect b="b" l="l" r="r" t="t"/>
            <a:pathLst>
              <a:path extrusionOk="0" h="120000" w="143510">
                <a:moveTo>
                  <a:pt x="0" y="0"/>
                </a:moveTo>
                <a:lnTo>
                  <a:pt x="143448"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7" name="Google Shape;2587;p46"/>
          <p:cNvSpPr/>
          <p:nvPr/>
        </p:nvSpPr>
        <p:spPr>
          <a:xfrm>
            <a:off x="5896609" y="1869439"/>
            <a:ext cx="143510" cy="0"/>
          </a:xfrm>
          <a:custGeom>
            <a:rect b="b" l="l" r="r" t="t"/>
            <a:pathLst>
              <a:path extrusionOk="0" h="120000" w="143510">
                <a:moveTo>
                  <a:pt x="0" y="0"/>
                </a:moveTo>
                <a:lnTo>
                  <a:pt x="14351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8" name="Google Shape;2588;p46"/>
          <p:cNvSpPr/>
          <p:nvPr/>
        </p:nvSpPr>
        <p:spPr>
          <a:xfrm>
            <a:off x="5689662" y="1876425"/>
            <a:ext cx="143510" cy="0"/>
          </a:xfrm>
          <a:custGeom>
            <a:rect b="b" l="l" r="r" t="t"/>
            <a:pathLst>
              <a:path extrusionOk="0" h="120000" w="143510">
                <a:moveTo>
                  <a:pt x="0" y="0"/>
                </a:moveTo>
                <a:lnTo>
                  <a:pt x="143447"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9" name="Google Shape;2589;p46"/>
          <p:cNvSpPr/>
          <p:nvPr/>
        </p:nvSpPr>
        <p:spPr>
          <a:xfrm>
            <a:off x="5896609" y="1876425"/>
            <a:ext cx="143510" cy="0"/>
          </a:xfrm>
          <a:custGeom>
            <a:rect b="b" l="l" r="r" t="t"/>
            <a:pathLst>
              <a:path extrusionOk="0" h="120000" w="143510">
                <a:moveTo>
                  <a:pt x="0" y="0"/>
                </a:moveTo>
                <a:lnTo>
                  <a:pt x="143510"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0" name="Google Shape;2590;p46"/>
          <p:cNvSpPr/>
          <p:nvPr/>
        </p:nvSpPr>
        <p:spPr>
          <a:xfrm>
            <a:off x="5689664" y="1883410"/>
            <a:ext cx="143510" cy="0"/>
          </a:xfrm>
          <a:custGeom>
            <a:rect b="b" l="l" r="r" t="t"/>
            <a:pathLst>
              <a:path extrusionOk="0" h="120000" w="143510">
                <a:moveTo>
                  <a:pt x="0" y="0"/>
                </a:moveTo>
                <a:lnTo>
                  <a:pt x="143445"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1" name="Google Shape;2591;p46"/>
          <p:cNvSpPr/>
          <p:nvPr/>
        </p:nvSpPr>
        <p:spPr>
          <a:xfrm>
            <a:off x="5896609" y="1883410"/>
            <a:ext cx="143510" cy="0"/>
          </a:xfrm>
          <a:custGeom>
            <a:rect b="b" l="l" r="r" t="t"/>
            <a:pathLst>
              <a:path extrusionOk="0" h="120000" w="143510">
                <a:moveTo>
                  <a:pt x="0" y="0"/>
                </a:moveTo>
                <a:lnTo>
                  <a:pt x="14351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2" name="Google Shape;2592;p46"/>
          <p:cNvSpPr/>
          <p:nvPr/>
        </p:nvSpPr>
        <p:spPr>
          <a:xfrm>
            <a:off x="5689665" y="1891029"/>
            <a:ext cx="143510" cy="0"/>
          </a:xfrm>
          <a:custGeom>
            <a:rect b="b" l="l" r="r" t="t"/>
            <a:pathLst>
              <a:path extrusionOk="0" h="120000" w="143510">
                <a:moveTo>
                  <a:pt x="0" y="0"/>
                </a:moveTo>
                <a:lnTo>
                  <a:pt x="143444"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3" name="Google Shape;2593;p46"/>
          <p:cNvSpPr/>
          <p:nvPr/>
        </p:nvSpPr>
        <p:spPr>
          <a:xfrm>
            <a:off x="5896609" y="1891029"/>
            <a:ext cx="143510" cy="0"/>
          </a:xfrm>
          <a:custGeom>
            <a:rect b="b" l="l" r="r" t="t"/>
            <a:pathLst>
              <a:path extrusionOk="0" h="120000" w="143510">
                <a:moveTo>
                  <a:pt x="0" y="0"/>
                </a:moveTo>
                <a:lnTo>
                  <a:pt x="143510"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4" name="Google Shape;2594;p46"/>
          <p:cNvSpPr/>
          <p:nvPr/>
        </p:nvSpPr>
        <p:spPr>
          <a:xfrm>
            <a:off x="5689666" y="1898014"/>
            <a:ext cx="143510" cy="0"/>
          </a:xfrm>
          <a:custGeom>
            <a:rect b="b" l="l" r="r" t="t"/>
            <a:pathLst>
              <a:path extrusionOk="0" h="120000" w="143510">
                <a:moveTo>
                  <a:pt x="0" y="0"/>
                </a:moveTo>
                <a:lnTo>
                  <a:pt x="143443"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5" name="Google Shape;2595;p46"/>
          <p:cNvSpPr/>
          <p:nvPr/>
        </p:nvSpPr>
        <p:spPr>
          <a:xfrm>
            <a:off x="5896609" y="1898014"/>
            <a:ext cx="143510" cy="0"/>
          </a:xfrm>
          <a:custGeom>
            <a:rect b="b" l="l" r="r" t="t"/>
            <a:pathLst>
              <a:path extrusionOk="0" h="120000" w="143510">
                <a:moveTo>
                  <a:pt x="0" y="0"/>
                </a:moveTo>
                <a:lnTo>
                  <a:pt x="143510"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6" name="Google Shape;2596;p46"/>
          <p:cNvSpPr/>
          <p:nvPr/>
        </p:nvSpPr>
        <p:spPr>
          <a:xfrm>
            <a:off x="5689668" y="1905000"/>
            <a:ext cx="143510" cy="0"/>
          </a:xfrm>
          <a:custGeom>
            <a:rect b="b" l="l" r="r" t="t"/>
            <a:pathLst>
              <a:path extrusionOk="0" h="120000" w="143510">
                <a:moveTo>
                  <a:pt x="0" y="0"/>
                </a:moveTo>
                <a:lnTo>
                  <a:pt x="143441"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7" name="Google Shape;2597;p46"/>
          <p:cNvSpPr/>
          <p:nvPr/>
        </p:nvSpPr>
        <p:spPr>
          <a:xfrm>
            <a:off x="5896609" y="1905000"/>
            <a:ext cx="143510" cy="0"/>
          </a:xfrm>
          <a:custGeom>
            <a:rect b="b" l="l" r="r" t="t"/>
            <a:pathLst>
              <a:path extrusionOk="0" h="120000" w="143510">
                <a:moveTo>
                  <a:pt x="0" y="0"/>
                </a:moveTo>
                <a:lnTo>
                  <a:pt x="14351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8" name="Google Shape;2598;p46"/>
          <p:cNvSpPr/>
          <p:nvPr/>
        </p:nvSpPr>
        <p:spPr>
          <a:xfrm>
            <a:off x="5689669" y="1912620"/>
            <a:ext cx="143510" cy="0"/>
          </a:xfrm>
          <a:custGeom>
            <a:rect b="b" l="l" r="r" t="t"/>
            <a:pathLst>
              <a:path extrusionOk="0" h="120000" w="143510">
                <a:moveTo>
                  <a:pt x="0" y="0"/>
                </a:moveTo>
                <a:lnTo>
                  <a:pt x="14344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9" name="Google Shape;2599;p46"/>
          <p:cNvSpPr/>
          <p:nvPr/>
        </p:nvSpPr>
        <p:spPr>
          <a:xfrm>
            <a:off x="5896609" y="1912620"/>
            <a:ext cx="143510" cy="0"/>
          </a:xfrm>
          <a:custGeom>
            <a:rect b="b" l="l" r="r" t="t"/>
            <a:pathLst>
              <a:path extrusionOk="0" h="120000" w="143510">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0" name="Google Shape;2600;p46"/>
          <p:cNvSpPr/>
          <p:nvPr/>
        </p:nvSpPr>
        <p:spPr>
          <a:xfrm>
            <a:off x="5689670" y="1920239"/>
            <a:ext cx="143510" cy="0"/>
          </a:xfrm>
          <a:custGeom>
            <a:rect b="b" l="l" r="r" t="t"/>
            <a:pathLst>
              <a:path extrusionOk="0" h="120000" w="143510">
                <a:moveTo>
                  <a:pt x="0" y="0"/>
                </a:moveTo>
                <a:lnTo>
                  <a:pt x="14343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1" name="Google Shape;2601;p46"/>
          <p:cNvSpPr/>
          <p:nvPr/>
        </p:nvSpPr>
        <p:spPr>
          <a:xfrm>
            <a:off x="5896519" y="1920239"/>
            <a:ext cx="144145" cy="0"/>
          </a:xfrm>
          <a:custGeom>
            <a:rect b="b" l="l" r="r" t="t"/>
            <a:pathLst>
              <a:path extrusionOk="0" h="120000" w="144145">
                <a:moveTo>
                  <a:pt x="0" y="0"/>
                </a:moveTo>
                <a:lnTo>
                  <a:pt x="14360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2" name="Google Shape;2602;p46"/>
          <p:cNvSpPr/>
          <p:nvPr/>
        </p:nvSpPr>
        <p:spPr>
          <a:xfrm>
            <a:off x="5689671" y="1927225"/>
            <a:ext cx="143510" cy="0"/>
          </a:xfrm>
          <a:custGeom>
            <a:rect b="b" l="l" r="r" t="t"/>
            <a:pathLst>
              <a:path extrusionOk="0" h="120000" w="143510">
                <a:moveTo>
                  <a:pt x="0" y="0"/>
                </a:moveTo>
                <a:lnTo>
                  <a:pt x="143438"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3" name="Google Shape;2603;p46"/>
          <p:cNvSpPr/>
          <p:nvPr/>
        </p:nvSpPr>
        <p:spPr>
          <a:xfrm>
            <a:off x="5895975" y="1927225"/>
            <a:ext cx="144145" cy="0"/>
          </a:xfrm>
          <a:custGeom>
            <a:rect b="b" l="l" r="r" t="t"/>
            <a:pathLst>
              <a:path extrusionOk="0" h="120000" w="144145">
                <a:moveTo>
                  <a:pt x="0" y="0"/>
                </a:moveTo>
                <a:lnTo>
                  <a:pt x="144145"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4" name="Google Shape;2604;p46"/>
          <p:cNvSpPr/>
          <p:nvPr/>
        </p:nvSpPr>
        <p:spPr>
          <a:xfrm>
            <a:off x="5689673" y="1934210"/>
            <a:ext cx="143510" cy="0"/>
          </a:xfrm>
          <a:custGeom>
            <a:rect b="b" l="l" r="r" t="t"/>
            <a:pathLst>
              <a:path extrusionOk="0" h="120000" w="143510">
                <a:moveTo>
                  <a:pt x="0" y="0"/>
                </a:moveTo>
                <a:lnTo>
                  <a:pt x="143436"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5" name="Google Shape;2605;p46"/>
          <p:cNvSpPr/>
          <p:nvPr/>
        </p:nvSpPr>
        <p:spPr>
          <a:xfrm>
            <a:off x="5895521" y="1934210"/>
            <a:ext cx="144780" cy="0"/>
          </a:xfrm>
          <a:custGeom>
            <a:rect b="b" l="l" r="r" t="t"/>
            <a:pathLst>
              <a:path extrusionOk="0" h="120000" w="144779">
                <a:moveTo>
                  <a:pt x="0" y="0"/>
                </a:moveTo>
                <a:lnTo>
                  <a:pt x="144598"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6" name="Google Shape;2606;p46"/>
          <p:cNvSpPr/>
          <p:nvPr/>
        </p:nvSpPr>
        <p:spPr>
          <a:xfrm>
            <a:off x="5689674" y="1941829"/>
            <a:ext cx="143510" cy="0"/>
          </a:xfrm>
          <a:custGeom>
            <a:rect b="b" l="l" r="r" t="t"/>
            <a:pathLst>
              <a:path extrusionOk="0" h="120000" w="143510">
                <a:moveTo>
                  <a:pt x="0" y="0"/>
                </a:moveTo>
                <a:lnTo>
                  <a:pt x="143435"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7" name="Google Shape;2607;p46"/>
          <p:cNvSpPr/>
          <p:nvPr/>
        </p:nvSpPr>
        <p:spPr>
          <a:xfrm>
            <a:off x="5895340" y="1943100"/>
            <a:ext cx="144780" cy="0"/>
          </a:xfrm>
          <a:custGeom>
            <a:rect b="b" l="l" r="r" t="t"/>
            <a:pathLst>
              <a:path extrusionOk="0" h="120000" w="144779">
                <a:moveTo>
                  <a:pt x="0" y="0"/>
                </a:moveTo>
                <a:lnTo>
                  <a:pt x="14478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8" name="Google Shape;2608;p46"/>
          <p:cNvSpPr/>
          <p:nvPr/>
        </p:nvSpPr>
        <p:spPr>
          <a:xfrm>
            <a:off x="5895430" y="1939289"/>
            <a:ext cx="144780" cy="0"/>
          </a:xfrm>
          <a:custGeom>
            <a:rect b="b" l="l" r="r" t="t"/>
            <a:pathLst>
              <a:path extrusionOk="0" h="120000" w="144779">
                <a:moveTo>
                  <a:pt x="0" y="0"/>
                </a:moveTo>
                <a:lnTo>
                  <a:pt x="14468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9" name="Google Shape;2609;p46"/>
          <p:cNvSpPr/>
          <p:nvPr/>
        </p:nvSpPr>
        <p:spPr>
          <a:xfrm>
            <a:off x="5689675" y="1948814"/>
            <a:ext cx="143510" cy="0"/>
          </a:xfrm>
          <a:custGeom>
            <a:rect b="b" l="l" r="r" t="t"/>
            <a:pathLst>
              <a:path extrusionOk="0" h="120000" w="143510">
                <a:moveTo>
                  <a:pt x="0" y="0"/>
                </a:moveTo>
                <a:lnTo>
                  <a:pt x="143434"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0" name="Google Shape;2610;p46"/>
          <p:cNvSpPr/>
          <p:nvPr/>
        </p:nvSpPr>
        <p:spPr>
          <a:xfrm>
            <a:off x="5895340" y="1948814"/>
            <a:ext cx="144780" cy="0"/>
          </a:xfrm>
          <a:custGeom>
            <a:rect b="b" l="l" r="r" t="t"/>
            <a:pathLst>
              <a:path extrusionOk="0" h="120000" w="144779">
                <a:moveTo>
                  <a:pt x="0" y="0"/>
                </a:moveTo>
                <a:lnTo>
                  <a:pt x="14478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1" name="Google Shape;2611;p46"/>
          <p:cNvSpPr/>
          <p:nvPr/>
        </p:nvSpPr>
        <p:spPr>
          <a:xfrm>
            <a:off x="5689676" y="1955800"/>
            <a:ext cx="143510" cy="0"/>
          </a:xfrm>
          <a:custGeom>
            <a:rect b="b" l="l" r="r" t="t"/>
            <a:pathLst>
              <a:path extrusionOk="0" h="120000" w="143510">
                <a:moveTo>
                  <a:pt x="0" y="0"/>
                </a:moveTo>
                <a:lnTo>
                  <a:pt x="143433"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2" name="Google Shape;2612;p46"/>
          <p:cNvSpPr/>
          <p:nvPr/>
        </p:nvSpPr>
        <p:spPr>
          <a:xfrm>
            <a:off x="5894959" y="1957704"/>
            <a:ext cx="145415" cy="0"/>
          </a:xfrm>
          <a:custGeom>
            <a:rect b="b" l="l" r="r" t="t"/>
            <a:pathLst>
              <a:path extrusionOk="0" h="120000" w="145414">
                <a:moveTo>
                  <a:pt x="0" y="0"/>
                </a:moveTo>
                <a:lnTo>
                  <a:pt x="145161"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3" name="Google Shape;2613;p46"/>
          <p:cNvSpPr/>
          <p:nvPr/>
        </p:nvSpPr>
        <p:spPr>
          <a:xfrm>
            <a:off x="5895340" y="1953895"/>
            <a:ext cx="144780" cy="0"/>
          </a:xfrm>
          <a:custGeom>
            <a:rect b="b" l="l" r="r" t="t"/>
            <a:pathLst>
              <a:path extrusionOk="0" h="120000" w="144779">
                <a:moveTo>
                  <a:pt x="0" y="0"/>
                </a:moveTo>
                <a:lnTo>
                  <a:pt x="14478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4" name="Google Shape;2614;p46"/>
          <p:cNvSpPr/>
          <p:nvPr/>
        </p:nvSpPr>
        <p:spPr>
          <a:xfrm>
            <a:off x="5689678" y="1959610"/>
            <a:ext cx="350520" cy="7620"/>
          </a:xfrm>
          <a:custGeom>
            <a:rect b="b" l="l" r="r" t="t"/>
            <a:pathLst>
              <a:path extrusionOk="0" h="7619" w="350520">
                <a:moveTo>
                  <a:pt x="143431" y="0"/>
                </a:moveTo>
                <a:lnTo>
                  <a:pt x="0" y="0"/>
                </a:lnTo>
                <a:lnTo>
                  <a:pt x="1" y="7619"/>
                </a:lnTo>
                <a:lnTo>
                  <a:pt x="144520" y="7619"/>
                </a:lnTo>
                <a:lnTo>
                  <a:pt x="143431" y="0"/>
                </a:lnTo>
                <a:close/>
              </a:path>
              <a:path extrusionOk="0" h="7619" w="350520">
                <a:moveTo>
                  <a:pt x="350441" y="0"/>
                </a:moveTo>
                <a:lnTo>
                  <a:pt x="204899" y="0"/>
                </a:lnTo>
                <a:lnTo>
                  <a:pt x="203375" y="7619"/>
                </a:lnTo>
                <a:lnTo>
                  <a:pt x="350441" y="7619"/>
                </a:lnTo>
                <a:lnTo>
                  <a:pt x="350441" y="0"/>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5" name="Google Shape;2615;p46"/>
          <p:cNvSpPr/>
          <p:nvPr/>
        </p:nvSpPr>
        <p:spPr>
          <a:xfrm>
            <a:off x="5689680" y="1971675"/>
            <a:ext cx="144780" cy="0"/>
          </a:xfrm>
          <a:custGeom>
            <a:rect b="b" l="l" r="r" t="t"/>
            <a:pathLst>
              <a:path extrusionOk="0" h="120000" w="144779">
                <a:moveTo>
                  <a:pt x="0" y="0"/>
                </a:moveTo>
                <a:lnTo>
                  <a:pt x="14469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6" name="Google Shape;2616;p46"/>
          <p:cNvSpPr/>
          <p:nvPr/>
        </p:nvSpPr>
        <p:spPr>
          <a:xfrm>
            <a:off x="5689679" y="1967864"/>
            <a:ext cx="144780" cy="0"/>
          </a:xfrm>
          <a:custGeom>
            <a:rect b="b" l="l" r="r" t="t"/>
            <a:pathLst>
              <a:path extrusionOk="0" h="120000" w="144779">
                <a:moveTo>
                  <a:pt x="0" y="0"/>
                </a:moveTo>
                <a:lnTo>
                  <a:pt x="14460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7" name="Google Shape;2617;p46"/>
          <p:cNvSpPr/>
          <p:nvPr/>
        </p:nvSpPr>
        <p:spPr>
          <a:xfrm>
            <a:off x="5892800" y="1971675"/>
            <a:ext cx="147320" cy="0"/>
          </a:xfrm>
          <a:custGeom>
            <a:rect b="b" l="l" r="r" t="t"/>
            <a:pathLst>
              <a:path extrusionOk="0" h="120000" w="147320">
                <a:moveTo>
                  <a:pt x="0" y="0"/>
                </a:moveTo>
                <a:lnTo>
                  <a:pt x="14732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8" name="Google Shape;2618;p46"/>
          <p:cNvSpPr/>
          <p:nvPr/>
        </p:nvSpPr>
        <p:spPr>
          <a:xfrm>
            <a:off x="5892927" y="1967864"/>
            <a:ext cx="147320" cy="0"/>
          </a:xfrm>
          <a:custGeom>
            <a:rect b="b" l="l" r="r" t="t"/>
            <a:pathLst>
              <a:path extrusionOk="0" h="120000" w="147320">
                <a:moveTo>
                  <a:pt x="0" y="0"/>
                </a:moveTo>
                <a:lnTo>
                  <a:pt x="14719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9" name="Google Shape;2619;p46"/>
          <p:cNvSpPr/>
          <p:nvPr/>
        </p:nvSpPr>
        <p:spPr>
          <a:xfrm>
            <a:off x="5689680" y="1977389"/>
            <a:ext cx="144780" cy="0"/>
          </a:xfrm>
          <a:custGeom>
            <a:rect b="b" l="l" r="r" t="t"/>
            <a:pathLst>
              <a:path extrusionOk="0" h="120000" w="144779">
                <a:moveTo>
                  <a:pt x="0" y="0"/>
                </a:moveTo>
                <a:lnTo>
                  <a:pt x="14469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0" name="Google Shape;2620;p46"/>
          <p:cNvSpPr/>
          <p:nvPr/>
        </p:nvSpPr>
        <p:spPr>
          <a:xfrm>
            <a:off x="5892800" y="1977389"/>
            <a:ext cx="147320" cy="0"/>
          </a:xfrm>
          <a:custGeom>
            <a:rect b="b" l="l" r="r" t="t"/>
            <a:pathLst>
              <a:path extrusionOk="0" h="120000" w="147320">
                <a:moveTo>
                  <a:pt x="0" y="0"/>
                </a:moveTo>
                <a:lnTo>
                  <a:pt x="147320"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1" name="Google Shape;2621;p46"/>
          <p:cNvSpPr/>
          <p:nvPr/>
        </p:nvSpPr>
        <p:spPr>
          <a:xfrm>
            <a:off x="5689682" y="1981200"/>
            <a:ext cx="350520" cy="7620"/>
          </a:xfrm>
          <a:custGeom>
            <a:rect b="b" l="l" r="r" t="t"/>
            <a:pathLst>
              <a:path extrusionOk="0" h="7619" w="350520">
                <a:moveTo>
                  <a:pt x="144697" y="0"/>
                </a:moveTo>
                <a:lnTo>
                  <a:pt x="0" y="0"/>
                </a:lnTo>
                <a:lnTo>
                  <a:pt x="1" y="7620"/>
                </a:lnTo>
                <a:lnTo>
                  <a:pt x="145967" y="7620"/>
                </a:lnTo>
                <a:lnTo>
                  <a:pt x="144697" y="0"/>
                </a:lnTo>
                <a:close/>
              </a:path>
              <a:path extrusionOk="0" h="7619" w="350520">
                <a:moveTo>
                  <a:pt x="350437" y="0"/>
                </a:moveTo>
                <a:lnTo>
                  <a:pt x="203117" y="0"/>
                </a:lnTo>
                <a:lnTo>
                  <a:pt x="200577" y="6350"/>
                </a:lnTo>
                <a:lnTo>
                  <a:pt x="200154" y="7620"/>
                </a:lnTo>
                <a:lnTo>
                  <a:pt x="350437" y="7620"/>
                </a:lnTo>
                <a:lnTo>
                  <a:pt x="350437"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2" name="Google Shape;2622;p46"/>
          <p:cNvSpPr/>
          <p:nvPr/>
        </p:nvSpPr>
        <p:spPr>
          <a:xfrm>
            <a:off x="5689683" y="1988820"/>
            <a:ext cx="350520" cy="7620"/>
          </a:xfrm>
          <a:custGeom>
            <a:rect b="b" l="l" r="r" t="t"/>
            <a:pathLst>
              <a:path extrusionOk="0" h="7619" w="350520">
                <a:moveTo>
                  <a:pt x="145966" y="0"/>
                </a:moveTo>
                <a:lnTo>
                  <a:pt x="0" y="0"/>
                </a:lnTo>
                <a:lnTo>
                  <a:pt x="1" y="7619"/>
                </a:lnTo>
                <a:lnTo>
                  <a:pt x="147236" y="7619"/>
                </a:lnTo>
                <a:lnTo>
                  <a:pt x="147236" y="3809"/>
                </a:lnTo>
                <a:lnTo>
                  <a:pt x="145966" y="0"/>
                </a:lnTo>
                <a:close/>
              </a:path>
              <a:path extrusionOk="0" h="7619" w="350520">
                <a:moveTo>
                  <a:pt x="350436" y="0"/>
                </a:moveTo>
                <a:lnTo>
                  <a:pt x="200153" y="0"/>
                </a:lnTo>
                <a:lnTo>
                  <a:pt x="199306" y="2539"/>
                </a:lnTo>
                <a:lnTo>
                  <a:pt x="199306" y="7619"/>
                </a:lnTo>
                <a:lnTo>
                  <a:pt x="350436" y="7619"/>
                </a:lnTo>
                <a:lnTo>
                  <a:pt x="350436" y="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3" name="Google Shape;2623;p46"/>
          <p:cNvSpPr/>
          <p:nvPr/>
        </p:nvSpPr>
        <p:spPr>
          <a:xfrm>
            <a:off x="5689684" y="1996439"/>
            <a:ext cx="350520" cy="7620"/>
          </a:xfrm>
          <a:custGeom>
            <a:rect b="b" l="l" r="r" t="t"/>
            <a:pathLst>
              <a:path extrusionOk="0" h="7619" w="350520">
                <a:moveTo>
                  <a:pt x="147235" y="0"/>
                </a:moveTo>
                <a:lnTo>
                  <a:pt x="0" y="0"/>
                </a:lnTo>
                <a:lnTo>
                  <a:pt x="253" y="7620"/>
                </a:lnTo>
                <a:lnTo>
                  <a:pt x="149775" y="7620"/>
                </a:lnTo>
                <a:lnTo>
                  <a:pt x="147235" y="0"/>
                </a:lnTo>
                <a:close/>
              </a:path>
              <a:path extrusionOk="0" h="7619" w="350520">
                <a:moveTo>
                  <a:pt x="350435" y="0"/>
                </a:moveTo>
                <a:lnTo>
                  <a:pt x="199305" y="0"/>
                </a:lnTo>
                <a:lnTo>
                  <a:pt x="198035" y="3810"/>
                </a:lnTo>
                <a:lnTo>
                  <a:pt x="196511" y="7620"/>
                </a:lnTo>
                <a:lnTo>
                  <a:pt x="350435" y="7620"/>
                </a:lnTo>
                <a:lnTo>
                  <a:pt x="350435"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4" name="Google Shape;2624;p46"/>
          <p:cNvSpPr/>
          <p:nvPr/>
        </p:nvSpPr>
        <p:spPr>
          <a:xfrm>
            <a:off x="5689896" y="2002789"/>
            <a:ext cx="350520" cy="7620"/>
          </a:xfrm>
          <a:custGeom>
            <a:rect b="b" l="l" r="r" t="t"/>
            <a:pathLst>
              <a:path extrusionOk="0" h="7619" w="350520">
                <a:moveTo>
                  <a:pt x="149140" y="0"/>
                </a:moveTo>
                <a:lnTo>
                  <a:pt x="0" y="0"/>
                </a:lnTo>
                <a:lnTo>
                  <a:pt x="254" y="7620"/>
                </a:lnTo>
                <a:lnTo>
                  <a:pt x="152103" y="7620"/>
                </a:lnTo>
                <a:lnTo>
                  <a:pt x="152103" y="6350"/>
                </a:lnTo>
                <a:lnTo>
                  <a:pt x="149563" y="3810"/>
                </a:lnTo>
                <a:lnTo>
                  <a:pt x="149563" y="1270"/>
                </a:lnTo>
                <a:lnTo>
                  <a:pt x="149140" y="0"/>
                </a:lnTo>
                <a:close/>
              </a:path>
              <a:path extrusionOk="0" h="7619" w="350520">
                <a:moveTo>
                  <a:pt x="350223" y="0"/>
                </a:moveTo>
                <a:lnTo>
                  <a:pt x="196807" y="0"/>
                </a:lnTo>
                <a:lnTo>
                  <a:pt x="195283" y="3810"/>
                </a:lnTo>
                <a:lnTo>
                  <a:pt x="192743" y="7620"/>
                </a:lnTo>
                <a:lnTo>
                  <a:pt x="350223" y="7620"/>
                </a:lnTo>
                <a:lnTo>
                  <a:pt x="350223"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5" name="Google Shape;2625;p46"/>
          <p:cNvSpPr/>
          <p:nvPr/>
        </p:nvSpPr>
        <p:spPr>
          <a:xfrm>
            <a:off x="5690150" y="2010410"/>
            <a:ext cx="350520" cy="7620"/>
          </a:xfrm>
          <a:custGeom>
            <a:rect b="b" l="l" r="r" t="t"/>
            <a:pathLst>
              <a:path extrusionOk="0" h="7619" w="350520">
                <a:moveTo>
                  <a:pt x="151849" y="0"/>
                </a:moveTo>
                <a:lnTo>
                  <a:pt x="0" y="0"/>
                </a:lnTo>
                <a:lnTo>
                  <a:pt x="253" y="7619"/>
                </a:lnTo>
                <a:lnTo>
                  <a:pt x="154389" y="7619"/>
                </a:lnTo>
                <a:lnTo>
                  <a:pt x="153119" y="6350"/>
                </a:lnTo>
                <a:lnTo>
                  <a:pt x="151849" y="3810"/>
                </a:lnTo>
                <a:lnTo>
                  <a:pt x="151849" y="0"/>
                </a:lnTo>
                <a:close/>
              </a:path>
              <a:path extrusionOk="0" h="7619" w="350520">
                <a:moveTo>
                  <a:pt x="349969" y="0"/>
                </a:moveTo>
                <a:lnTo>
                  <a:pt x="192489" y="0"/>
                </a:lnTo>
                <a:lnTo>
                  <a:pt x="191219" y="1269"/>
                </a:lnTo>
                <a:lnTo>
                  <a:pt x="189949" y="5079"/>
                </a:lnTo>
                <a:lnTo>
                  <a:pt x="189949" y="7619"/>
                </a:lnTo>
                <a:lnTo>
                  <a:pt x="349969" y="7619"/>
                </a:lnTo>
                <a:lnTo>
                  <a:pt x="349969" y="0"/>
                </a:lnTo>
                <a:close/>
              </a:path>
            </a:pathLst>
          </a:custGeom>
          <a:solidFill>
            <a:srgbClr val="1E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6" name="Google Shape;2626;p46"/>
          <p:cNvSpPr/>
          <p:nvPr/>
        </p:nvSpPr>
        <p:spPr>
          <a:xfrm>
            <a:off x="5690404" y="2018029"/>
            <a:ext cx="349885" cy="7620"/>
          </a:xfrm>
          <a:custGeom>
            <a:rect b="b" l="l" r="r" t="t"/>
            <a:pathLst>
              <a:path extrusionOk="0" h="7619" w="349885">
                <a:moveTo>
                  <a:pt x="154135" y="0"/>
                </a:moveTo>
                <a:lnTo>
                  <a:pt x="0" y="0"/>
                </a:lnTo>
                <a:lnTo>
                  <a:pt x="254" y="7620"/>
                </a:lnTo>
                <a:lnTo>
                  <a:pt x="161755" y="7620"/>
                </a:lnTo>
                <a:lnTo>
                  <a:pt x="160485" y="6350"/>
                </a:lnTo>
                <a:lnTo>
                  <a:pt x="159215" y="6350"/>
                </a:lnTo>
                <a:lnTo>
                  <a:pt x="156675" y="1270"/>
                </a:lnTo>
                <a:lnTo>
                  <a:pt x="155405" y="1270"/>
                </a:lnTo>
                <a:lnTo>
                  <a:pt x="154135" y="0"/>
                </a:lnTo>
                <a:close/>
              </a:path>
              <a:path extrusionOk="0" h="7619" w="349885">
                <a:moveTo>
                  <a:pt x="349715" y="0"/>
                </a:moveTo>
                <a:lnTo>
                  <a:pt x="189695" y="0"/>
                </a:lnTo>
                <a:lnTo>
                  <a:pt x="187155" y="1270"/>
                </a:lnTo>
                <a:lnTo>
                  <a:pt x="180805" y="7620"/>
                </a:lnTo>
                <a:lnTo>
                  <a:pt x="349715" y="7620"/>
                </a:lnTo>
                <a:lnTo>
                  <a:pt x="349715"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7" name="Google Shape;2627;p46"/>
          <p:cNvSpPr/>
          <p:nvPr/>
        </p:nvSpPr>
        <p:spPr>
          <a:xfrm>
            <a:off x="5690615" y="2024379"/>
            <a:ext cx="349885" cy="7620"/>
          </a:xfrm>
          <a:custGeom>
            <a:rect b="b" l="l" r="r" t="t"/>
            <a:pathLst>
              <a:path extrusionOk="0" h="7619" w="349885">
                <a:moveTo>
                  <a:pt x="160273" y="0"/>
                </a:moveTo>
                <a:lnTo>
                  <a:pt x="0" y="0"/>
                </a:lnTo>
                <a:lnTo>
                  <a:pt x="253" y="7620"/>
                </a:lnTo>
                <a:lnTo>
                  <a:pt x="349503" y="7620"/>
                </a:lnTo>
                <a:lnTo>
                  <a:pt x="349503" y="3810"/>
                </a:lnTo>
                <a:lnTo>
                  <a:pt x="167893" y="3810"/>
                </a:lnTo>
                <a:lnTo>
                  <a:pt x="164083" y="2540"/>
                </a:lnTo>
                <a:lnTo>
                  <a:pt x="161543" y="1270"/>
                </a:lnTo>
                <a:lnTo>
                  <a:pt x="160273" y="0"/>
                </a:lnTo>
                <a:close/>
              </a:path>
              <a:path extrusionOk="0" h="7619" w="349885">
                <a:moveTo>
                  <a:pt x="349503" y="0"/>
                </a:moveTo>
                <a:lnTo>
                  <a:pt x="181863" y="0"/>
                </a:lnTo>
                <a:lnTo>
                  <a:pt x="180593" y="1270"/>
                </a:lnTo>
                <a:lnTo>
                  <a:pt x="178053" y="2540"/>
                </a:lnTo>
                <a:lnTo>
                  <a:pt x="176783" y="3810"/>
                </a:lnTo>
                <a:lnTo>
                  <a:pt x="349503" y="3810"/>
                </a:lnTo>
                <a:lnTo>
                  <a:pt x="349503" y="0"/>
                </a:lnTo>
                <a:close/>
              </a:path>
            </a:pathLst>
          </a:custGeom>
          <a:solidFill>
            <a:srgbClr val="1F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8" name="Google Shape;2628;p46"/>
          <p:cNvSpPr/>
          <p:nvPr/>
        </p:nvSpPr>
        <p:spPr>
          <a:xfrm>
            <a:off x="5690870" y="2035810"/>
            <a:ext cx="349250" cy="0"/>
          </a:xfrm>
          <a:custGeom>
            <a:rect b="b" l="l" r="r" t="t"/>
            <a:pathLst>
              <a:path extrusionOk="0" h="120000" w="349250">
                <a:moveTo>
                  <a:pt x="0" y="0"/>
                </a:moveTo>
                <a:lnTo>
                  <a:pt x="34925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9" name="Google Shape;2629;p46"/>
          <p:cNvSpPr/>
          <p:nvPr/>
        </p:nvSpPr>
        <p:spPr>
          <a:xfrm>
            <a:off x="5691152" y="2043429"/>
            <a:ext cx="349250" cy="0"/>
          </a:xfrm>
          <a:custGeom>
            <a:rect b="b" l="l" r="r" t="t"/>
            <a:pathLst>
              <a:path extrusionOk="0" h="120000" w="349250">
                <a:moveTo>
                  <a:pt x="0" y="0"/>
                </a:moveTo>
                <a:lnTo>
                  <a:pt x="348967"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0" name="Google Shape;2630;p46"/>
          <p:cNvSpPr/>
          <p:nvPr/>
        </p:nvSpPr>
        <p:spPr>
          <a:xfrm>
            <a:off x="5691387" y="2050414"/>
            <a:ext cx="349250" cy="0"/>
          </a:xfrm>
          <a:custGeom>
            <a:rect b="b" l="l" r="r" t="t"/>
            <a:pathLst>
              <a:path extrusionOk="0" h="120000" w="349250">
                <a:moveTo>
                  <a:pt x="0" y="0"/>
                </a:moveTo>
                <a:lnTo>
                  <a:pt x="348732"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1" name="Google Shape;2631;p46"/>
          <p:cNvSpPr/>
          <p:nvPr/>
        </p:nvSpPr>
        <p:spPr>
          <a:xfrm>
            <a:off x="5691669" y="2057400"/>
            <a:ext cx="348615" cy="0"/>
          </a:xfrm>
          <a:custGeom>
            <a:rect b="b" l="l" r="r" t="t"/>
            <a:pathLst>
              <a:path extrusionOk="0" h="120000" w="348614">
                <a:moveTo>
                  <a:pt x="0" y="0"/>
                </a:moveTo>
                <a:lnTo>
                  <a:pt x="34845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2" name="Google Shape;2632;p46"/>
          <p:cNvSpPr/>
          <p:nvPr/>
        </p:nvSpPr>
        <p:spPr>
          <a:xfrm>
            <a:off x="5692237" y="2067560"/>
            <a:ext cx="347980" cy="0"/>
          </a:xfrm>
          <a:custGeom>
            <a:rect b="b" l="l" r="r" t="t"/>
            <a:pathLst>
              <a:path extrusionOk="0" h="120000" w="347979">
                <a:moveTo>
                  <a:pt x="0" y="0"/>
                </a:moveTo>
                <a:lnTo>
                  <a:pt x="347882"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3" name="Google Shape;2633;p46"/>
          <p:cNvSpPr/>
          <p:nvPr/>
        </p:nvSpPr>
        <p:spPr>
          <a:xfrm>
            <a:off x="5692045" y="2063750"/>
            <a:ext cx="348615" cy="0"/>
          </a:xfrm>
          <a:custGeom>
            <a:rect b="b" l="l" r="r" t="t"/>
            <a:pathLst>
              <a:path extrusionOk="0" h="120000" w="348614">
                <a:moveTo>
                  <a:pt x="0" y="0"/>
                </a:moveTo>
                <a:lnTo>
                  <a:pt x="348074"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4" name="Google Shape;2634;p46"/>
          <p:cNvSpPr/>
          <p:nvPr/>
        </p:nvSpPr>
        <p:spPr>
          <a:xfrm>
            <a:off x="5692335" y="2072639"/>
            <a:ext cx="347980" cy="0"/>
          </a:xfrm>
          <a:custGeom>
            <a:rect b="b" l="l" r="r" t="t"/>
            <a:pathLst>
              <a:path extrusionOk="0" h="120000" w="347979">
                <a:moveTo>
                  <a:pt x="0" y="0"/>
                </a:moveTo>
                <a:lnTo>
                  <a:pt x="347784"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5" name="Google Shape;2635;p46"/>
          <p:cNvSpPr/>
          <p:nvPr/>
        </p:nvSpPr>
        <p:spPr>
          <a:xfrm>
            <a:off x="5692823" y="2079625"/>
            <a:ext cx="347345" cy="0"/>
          </a:xfrm>
          <a:custGeom>
            <a:rect b="b" l="l" r="r" t="t"/>
            <a:pathLst>
              <a:path extrusionOk="0" h="120000" w="347345">
                <a:moveTo>
                  <a:pt x="0" y="0"/>
                </a:moveTo>
                <a:lnTo>
                  <a:pt x="347296"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6" name="Google Shape;2636;p46"/>
          <p:cNvSpPr/>
          <p:nvPr/>
        </p:nvSpPr>
        <p:spPr>
          <a:xfrm>
            <a:off x="5693409" y="2086610"/>
            <a:ext cx="346710" cy="0"/>
          </a:xfrm>
          <a:custGeom>
            <a:rect b="b" l="l" r="r" t="t"/>
            <a:pathLst>
              <a:path extrusionOk="0" h="120000" w="346710">
                <a:moveTo>
                  <a:pt x="0" y="0"/>
                </a:moveTo>
                <a:lnTo>
                  <a:pt x="3467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7" name="Google Shape;2637;p46"/>
          <p:cNvSpPr/>
          <p:nvPr/>
        </p:nvSpPr>
        <p:spPr>
          <a:xfrm>
            <a:off x="5693996" y="2094229"/>
            <a:ext cx="346710" cy="0"/>
          </a:xfrm>
          <a:custGeom>
            <a:rect b="b" l="l" r="r" t="t"/>
            <a:pathLst>
              <a:path extrusionOk="0" h="120000" w="346710">
                <a:moveTo>
                  <a:pt x="0" y="0"/>
                </a:moveTo>
                <a:lnTo>
                  <a:pt x="346123"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8" name="Google Shape;2638;p46"/>
          <p:cNvSpPr/>
          <p:nvPr/>
        </p:nvSpPr>
        <p:spPr>
          <a:xfrm>
            <a:off x="5694956" y="2102485"/>
            <a:ext cx="345440" cy="0"/>
          </a:xfrm>
          <a:custGeom>
            <a:rect b="b" l="l" r="r" t="t"/>
            <a:pathLst>
              <a:path extrusionOk="0" h="120000" w="345439">
                <a:moveTo>
                  <a:pt x="0" y="0"/>
                </a:moveTo>
                <a:lnTo>
                  <a:pt x="345163"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9" name="Google Shape;2639;p46"/>
          <p:cNvSpPr/>
          <p:nvPr/>
        </p:nvSpPr>
        <p:spPr>
          <a:xfrm>
            <a:off x="5694582" y="2098039"/>
            <a:ext cx="346075" cy="0"/>
          </a:xfrm>
          <a:custGeom>
            <a:rect b="b" l="l" r="r" t="t"/>
            <a:pathLst>
              <a:path extrusionOk="0" h="120000" w="346075">
                <a:moveTo>
                  <a:pt x="0" y="0"/>
                </a:moveTo>
                <a:lnTo>
                  <a:pt x="345537"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0" name="Google Shape;2640;p46"/>
          <p:cNvSpPr/>
          <p:nvPr/>
        </p:nvSpPr>
        <p:spPr>
          <a:xfrm>
            <a:off x="5695121" y="2108200"/>
            <a:ext cx="345440" cy="0"/>
          </a:xfrm>
          <a:custGeom>
            <a:rect b="b" l="l" r="r" t="t"/>
            <a:pathLst>
              <a:path extrusionOk="0" h="120000" w="345439">
                <a:moveTo>
                  <a:pt x="0" y="0"/>
                </a:moveTo>
                <a:lnTo>
                  <a:pt x="344998"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1" name="Google Shape;2641;p46"/>
          <p:cNvSpPr/>
          <p:nvPr/>
        </p:nvSpPr>
        <p:spPr>
          <a:xfrm>
            <a:off x="5695784" y="2115820"/>
            <a:ext cx="344805" cy="0"/>
          </a:xfrm>
          <a:custGeom>
            <a:rect b="b" l="l" r="r" t="t"/>
            <a:pathLst>
              <a:path extrusionOk="0" h="120000" w="344804">
                <a:moveTo>
                  <a:pt x="0" y="0"/>
                </a:moveTo>
                <a:lnTo>
                  <a:pt x="344335"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2" name="Google Shape;2642;p46"/>
          <p:cNvSpPr/>
          <p:nvPr/>
        </p:nvSpPr>
        <p:spPr>
          <a:xfrm>
            <a:off x="5696336" y="2122804"/>
            <a:ext cx="344170" cy="0"/>
          </a:xfrm>
          <a:custGeom>
            <a:rect b="b" l="l" r="r" t="t"/>
            <a:pathLst>
              <a:path extrusionOk="0" h="120000" w="344170">
                <a:moveTo>
                  <a:pt x="0" y="0"/>
                </a:moveTo>
                <a:lnTo>
                  <a:pt x="343783"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3" name="Google Shape;2643;p46"/>
          <p:cNvSpPr/>
          <p:nvPr/>
        </p:nvSpPr>
        <p:spPr>
          <a:xfrm>
            <a:off x="5697797" y="2131695"/>
            <a:ext cx="342900" cy="0"/>
          </a:xfrm>
          <a:custGeom>
            <a:rect b="b" l="l" r="r" t="t"/>
            <a:pathLst>
              <a:path extrusionOk="0" h="120000" w="342900">
                <a:moveTo>
                  <a:pt x="0" y="0"/>
                </a:moveTo>
                <a:lnTo>
                  <a:pt x="342322"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4" name="Google Shape;2644;p46"/>
          <p:cNvSpPr/>
          <p:nvPr/>
        </p:nvSpPr>
        <p:spPr>
          <a:xfrm>
            <a:off x="5697109" y="2127250"/>
            <a:ext cx="343535" cy="0"/>
          </a:xfrm>
          <a:custGeom>
            <a:rect b="b" l="l" r="r" t="t"/>
            <a:pathLst>
              <a:path extrusionOk="0" h="120000" w="343535">
                <a:moveTo>
                  <a:pt x="0" y="0"/>
                </a:moveTo>
                <a:lnTo>
                  <a:pt x="3430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5" name="Google Shape;2645;p46"/>
          <p:cNvSpPr/>
          <p:nvPr/>
        </p:nvSpPr>
        <p:spPr>
          <a:xfrm>
            <a:off x="5698143" y="2137410"/>
            <a:ext cx="342265" cy="0"/>
          </a:xfrm>
          <a:custGeom>
            <a:rect b="b" l="l" r="r" t="t"/>
            <a:pathLst>
              <a:path extrusionOk="0" h="120000" w="342264">
                <a:moveTo>
                  <a:pt x="0" y="0"/>
                </a:moveTo>
                <a:lnTo>
                  <a:pt x="341976"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6" name="Google Shape;2646;p46"/>
          <p:cNvSpPr/>
          <p:nvPr/>
        </p:nvSpPr>
        <p:spPr>
          <a:xfrm>
            <a:off x="5699529" y="2145029"/>
            <a:ext cx="340995" cy="0"/>
          </a:xfrm>
          <a:custGeom>
            <a:rect b="b" l="l" r="r" t="t"/>
            <a:pathLst>
              <a:path extrusionOk="0" h="120000" w="340995">
                <a:moveTo>
                  <a:pt x="0" y="0"/>
                </a:moveTo>
                <a:lnTo>
                  <a:pt x="34059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7" name="Google Shape;2647;p46"/>
          <p:cNvSpPr/>
          <p:nvPr/>
        </p:nvSpPr>
        <p:spPr>
          <a:xfrm>
            <a:off x="5700683" y="2152014"/>
            <a:ext cx="339725" cy="0"/>
          </a:xfrm>
          <a:custGeom>
            <a:rect b="b" l="l" r="r" t="t"/>
            <a:pathLst>
              <a:path extrusionOk="0" h="120000" w="339725">
                <a:moveTo>
                  <a:pt x="0" y="0"/>
                </a:moveTo>
                <a:lnTo>
                  <a:pt x="339436"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8" name="Google Shape;2648;p46"/>
          <p:cNvSpPr/>
          <p:nvPr/>
        </p:nvSpPr>
        <p:spPr>
          <a:xfrm>
            <a:off x="5702069" y="2159000"/>
            <a:ext cx="338455" cy="0"/>
          </a:xfrm>
          <a:custGeom>
            <a:rect b="b" l="l" r="r" t="t"/>
            <a:pathLst>
              <a:path extrusionOk="0" h="120000" w="338454">
                <a:moveTo>
                  <a:pt x="0" y="0"/>
                </a:moveTo>
                <a:lnTo>
                  <a:pt x="33805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9" name="Google Shape;2649;p46"/>
          <p:cNvSpPr/>
          <p:nvPr/>
        </p:nvSpPr>
        <p:spPr>
          <a:xfrm>
            <a:off x="5704981" y="2169795"/>
            <a:ext cx="335280" cy="0"/>
          </a:xfrm>
          <a:custGeom>
            <a:rect b="b" l="l" r="r" t="t"/>
            <a:pathLst>
              <a:path extrusionOk="0" h="120000" w="335279">
                <a:moveTo>
                  <a:pt x="0" y="0"/>
                </a:moveTo>
                <a:lnTo>
                  <a:pt x="335138"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0" name="Google Shape;2650;p46"/>
          <p:cNvSpPr/>
          <p:nvPr/>
        </p:nvSpPr>
        <p:spPr>
          <a:xfrm>
            <a:off x="5704204" y="2165985"/>
            <a:ext cx="335915" cy="0"/>
          </a:xfrm>
          <a:custGeom>
            <a:rect b="b" l="l" r="r" t="t"/>
            <a:pathLst>
              <a:path extrusionOk="0" h="120000" w="335914">
                <a:moveTo>
                  <a:pt x="0" y="0"/>
                </a:moveTo>
                <a:lnTo>
                  <a:pt x="335915"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1" name="Google Shape;2651;p46"/>
          <p:cNvSpPr/>
          <p:nvPr/>
        </p:nvSpPr>
        <p:spPr>
          <a:xfrm>
            <a:off x="5705122" y="2174239"/>
            <a:ext cx="335280" cy="0"/>
          </a:xfrm>
          <a:custGeom>
            <a:rect b="b" l="l" r="r" t="t"/>
            <a:pathLst>
              <a:path extrusionOk="0" h="120000" w="335279">
                <a:moveTo>
                  <a:pt x="0" y="0"/>
                </a:moveTo>
                <a:lnTo>
                  <a:pt x="334997"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2" name="Google Shape;2652;p46"/>
          <p:cNvSpPr/>
          <p:nvPr/>
        </p:nvSpPr>
        <p:spPr>
          <a:xfrm>
            <a:off x="5706533" y="2181225"/>
            <a:ext cx="334010" cy="0"/>
          </a:xfrm>
          <a:custGeom>
            <a:rect b="b" l="l" r="r" t="t"/>
            <a:pathLst>
              <a:path extrusionOk="0" h="120000" w="334010">
                <a:moveTo>
                  <a:pt x="0" y="0"/>
                </a:moveTo>
                <a:lnTo>
                  <a:pt x="333586"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3" name="Google Shape;2653;p46"/>
          <p:cNvSpPr/>
          <p:nvPr/>
        </p:nvSpPr>
        <p:spPr>
          <a:xfrm>
            <a:off x="5708226" y="2188210"/>
            <a:ext cx="332105" cy="0"/>
          </a:xfrm>
          <a:custGeom>
            <a:rect b="b" l="l" r="r" t="t"/>
            <a:pathLst>
              <a:path extrusionOk="0" h="120000" w="332104">
                <a:moveTo>
                  <a:pt x="0" y="0"/>
                </a:moveTo>
                <a:lnTo>
                  <a:pt x="331893"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4" name="Google Shape;2654;p46"/>
          <p:cNvSpPr/>
          <p:nvPr/>
        </p:nvSpPr>
        <p:spPr>
          <a:xfrm>
            <a:off x="5709920" y="2195829"/>
            <a:ext cx="330200" cy="0"/>
          </a:xfrm>
          <a:custGeom>
            <a:rect b="b" l="l" r="r" t="t"/>
            <a:pathLst>
              <a:path extrusionOk="0" h="120000" w="330200">
                <a:moveTo>
                  <a:pt x="0" y="0"/>
                </a:moveTo>
                <a:lnTo>
                  <a:pt x="33020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5" name="Google Shape;2655;p46"/>
          <p:cNvSpPr/>
          <p:nvPr/>
        </p:nvSpPr>
        <p:spPr>
          <a:xfrm>
            <a:off x="5712742" y="2202814"/>
            <a:ext cx="327660" cy="0"/>
          </a:xfrm>
          <a:custGeom>
            <a:rect b="b" l="l" r="r" t="t"/>
            <a:pathLst>
              <a:path extrusionOk="0" h="120000" w="327660">
                <a:moveTo>
                  <a:pt x="0" y="0"/>
                </a:moveTo>
                <a:lnTo>
                  <a:pt x="327377"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6" name="Google Shape;2656;p46"/>
          <p:cNvSpPr/>
          <p:nvPr/>
        </p:nvSpPr>
        <p:spPr>
          <a:xfrm>
            <a:off x="5715634" y="2210435"/>
            <a:ext cx="324485" cy="0"/>
          </a:xfrm>
          <a:custGeom>
            <a:rect b="b" l="l" r="r" t="t"/>
            <a:pathLst>
              <a:path extrusionOk="0" h="120000" w="324485">
                <a:moveTo>
                  <a:pt x="0" y="0"/>
                </a:moveTo>
                <a:lnTo>
                  <a:pt x="324485"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7" name="Google Shape;2657;p46"/>
          <p:cNvSpPr/>
          <p:nvPr/>
        </p:nvSpPr>
        <p:spPr>
          <a:xfrm>
            <a:off x="5717540" y="2217420"/>
            <a:ext cx="322580" cy="0"/>
          </a:xfrm>
          <a:custGeom>
            <a:rect b="b" l="l" r="r" t="t"/>
            <a:pathLst>
              <a:path extrusionOk="0" h="120000" w="322579">
                <a:moveTo>
                  <a:pt x="0" y="0"/>
                </a:moveTo>
                <a:lnTo>
                  <a:pt x="32258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8" name="Google Shape;2658;p46"/>
          <p:cNvSpPr/>
          <p:nvPr/>
        </p:nvSpPr>
        <p:spPr>
          <a:xfrm>
            <a:off x="5720805" y="2221229"/>
            <a:ext cx="319405" cy="7620"/>
          </a:xfrm>
          <a:custGeom>
            <a:rect b="b" l="l" r="r" t="t"/>
            <a:pathLst>
              <a:path extrusionOk="0" h="7619" w="319404">
                <a:moveTo>
                  <a:pt x="184694" y="0"/>
                </a:moveTo>
                <a:lnTo>
                  <a:pt x="0" y="0"/>
                </a:lnTo>
                <a:lnTo>
                  <a:pt x="544" y="1270"/>
                </a:lnTo>
                <a:lnTo>
                  <a:pt x="2925" y="7620"/>
                </a:lnTo>
                <a:lnTo>
                  <a:pt x="180884" y="7620"/>
                </a:lnTo>
                <a:lnTo>
                  <a:pt x="182154" y="5080"/>
                </a:lnTo>
                <a:lnTo>
                  <a:pt x="184694" y="3810"/>
                </a:lnTo>
                <a:lnTo>
                  <a:pt x="184694" y="0"/>
                </a:lnTo>
                <a:close/>
              </a:path>
              <a:path extrusionOk="0" h="7619" w="319404">
                <a:moveTo>
                  <a:pt x="319314" y="0"/>
                </a:moveTo>
                <a:lnTo>
                  <a:pt x="184694" y="0"/>
                </a:lnTo>
                <a:lnTo>
                  <a:pt x="184694" y="7620"/>
                </a:lnTo>
                <a:lnTo>
                  <a:pt x="319314" y="7620"/>
                </a:lnTo>
                <a:lnTo>
                  <a:pt x="319314" y="0"/>
                </a:lnTo>
                <a:close/>
              </a:path>
            </a:pathLst>
          </a:custGeom>
          <a:solidFill>
            <a:srgbClr val="2C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9" name="Google Shape;2659;p46"/>
          <p:cNvSpPr/>
          <p:nvPr/>
        </p:nvSpPr>
        <p:spPr>
          <a:xfrm>
            <a:off x="5723254" y="2227579"/>
            <a:ext cx="316865" cy="8890"/>
          </a:xfrm>
          <a:custGeom>
            <a:rect b="b" l="l" r="r" t="t"/>
            <a:pathLst>
              <a:path extrusionOk="0" h="8889" w="316864">
                <a:moveTo>
                  <a:pt x="179070" y="0"/>
                </a:moveTo>
                <a:lnTo>
                  <a:pt x="0" y="0"/>
                </a:lnTo>
                <a:lnTo>
                  <a:pt x="1905" y="5080"/>
                </a:lnTo>
                <a:lnTo>
                  <a:pt x="3537" y="8890"/>
                </a:lnTo>
                <a:lnTo>
                  <a:pt x="173989" y="8890"/>
                </a:lnTo>
                <a:lnTo>
                  <a:pt x="175895" y="6350"/>
                </a:lnTo>
                <a:lnTo>
                  <a:pt x="179070" y="0"/>
                </a:lnTo>
                <a:close/>
              </a:path>
              <a:path extrusionOk="0" h="8889" w="316864">
                <a:moveTo>
                  <a:pt x="316865" y="0"/>
                </a:moveTo>
                <a:lnTo>
                  <a:pt x="182245" y="0"/>
                </a:lnTo>
                <a:lnTo>
                  <a:pt x="182245" y="8890"/>
                </a:lnTo>
                <a:lnTo>
                  <a:pt x="316865" y="8890"/>
                </a:lnTo>
                <a:lnTo>
                  <a:pt x="316865" y="0"/>
                </a:lnTo>
                <a:close/>
              </a:path>
            </a:pathLst>
          </a:custGeom>
          <a:solidFill>
            <a:srgbClr val="2C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0" name="Google Shape;2660;p46"/>
          <p:cNvSpPr/>
          <p:nvPr/>
        </p:nvSpPr>
        <p:spPr>
          <a:xfrm>
            <a:off x="5726248" y="2235200"/>
            <a:ext cx="314325" cy="7620"/>
          </a:xfrm>
          <a:custGeom>
            <a:rect b="b" l="l" r="r" t="t"/>
            <a:pathLst>
              <a:path extrusionOk="0" h="7619" w="314325">
                <a:moveTo>
                  <a:pt x="171948" y="0"/>
                </a:moveTo>
                <a:lnTo>
                  <a:pt x="0" y="0"/>
                </a:lnTo>
                <a:lnTo>
                  <a:pt x="2721" y="6350"/>
                </a:lnTo>
                <a:lnTo>
                  <a:pt x="3737" y="7620"/>
                </a:lnTo>
                <a:lnTo>
                  <a:pt x="166043" y="7620"/>
                </a:lnTo>
                <a:lnTo>
                  <a:pt x="169091" y="3810"/>
                </a:lnTo>
                <a:lnTo>
                  <a:pt x="171948" y="0"/>
                </a:lnTo>
                <a:close/>
              </a:path>
              <a:path extrusionOk="0" h="7619" w="314325">
                <a:moveTo>
                  <a:pt x="313871" y="0"/>
                </a:moveTo>
                <a:lnTo>
                  <a:pt x="179251" y="0"/>
                </a:lnTo>
                <a:lnTo>
                  <a:pt x="179251" y="7620"/>
                </a:lnTo>
                <a:lnTo>
                  <a:pt x="313871" y="7620"/>
                </a:lnTo>
                <a:lnTo>
                  <a:pt x="313871" y="0"/>
                </a:lnTo>
                <a:close/>
              </a:path>
            </a:pathLst>
          </a:custGeom>
          <a:solidFill>
            <a:srgbClr val="2D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1" name="Google Shape;2661;p46"/>
          <p:cNvSpPr/>
          <p:nvPr/>
        </p:nvSpPr>
        <p:spPr>
          <a:xfrm>
            <a:off x="5729985" y="2242820"/>
            <a:ext cx="310515" cy="7620"/>
          </a:xfrm>
          <a:custGeom>
            <a:rect b="b" l="l" r="r" t="t"/>
            <a:pathLst>
              <a:path extrusionOk="0" h="7619" w="310514">
                <a:moveTo>
                  <a:pt x="162305" y="0"/>
                </a:moveTo>
                <a:lnTo>
                  <a:pt x="0" y="0"/>
                </a:lnTo>
                <a:lnTo>
                  <a:pt x="4063" y="5079"/>
                </a:lnTo>
                <a:lnTo>
                  <a:pt x="5016" y="7619"/>
                </a:lnTo>
                <a:lnTo>
                  <a:pt x="156209" y="7619"/>
                </a:lnTo>
                <a:lnTo>
                  <a:pt x="162305" y="0"/>
                </a:lnTo>
                <a:close/>
              </a:path>
              <a:path extrusionOk="0" h="7619" w="310514">
                <a:moveTo>
                  <a:pt x="310133" y="0"/>
                </a:moveTo>
                <a:lnTo>
                  <a:pt x="175513" y="0"/>
                </a:lnTo>
                <a:lnTo>
                  <a:pt x="175513" y="7619"/>
                </a:lnTo>
                <a:lnTo>
                  <a:pt x="310133" y="7619"/>
                </a:lnTo>
                <a:lnTo>
                  <a:pt x="310133" y="0"/>
                </a:lnTo>
                <a:close/>
              </a:path>
            </a:pathLst>
          </a:custGeom>
          <a:solidFill>
            <a:srgbClr val="2D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2" name="Google Shape;2662;p46"/>
          <p:cNvSpPr/>
          <p:nvPr/>
        </p:nvSpPr>
        <p:spPr>
          <a:xfrm>
            <a:off x="5734526" y="2249170"/>
            <a:ext cx="306070" cy="8890"/>
          </a:xfrm>
          <a:custGeom>
            <a:rect b="b" l="l" r="r" t="t"/>
            <a:pathLst>
              <a:path extrusionOk="0" h="8889" w="306070">
                <a:moveTo>
                  <a:pt x="152685" y="0"/>
                </a:moveTo>
                <a:lnTo>
                  <a:pt x="0" y="0"/>
                </a:lnTo>
                <a:lnTo>
                  <a:pt x="3333" y="8889"/>
                </a:lnTo>
                <a:lnTo>
                  <a:pt x="145891" y="8889"/>
                </a:lnTo>
                <a:lnTo>
                  <a:pt x="150653" y="2539"/>
                </a:lnTo>
                <a:lnTo>
                  <a:pt x="152685" y="0"/>
                </a:lnTo>
                <a:close/>
              </a:path>
              <a:path extrusionOk="0" h="8889" w="306070">
                <a:moveTo>
                  <a:pt x="305593" y="0"/>
                </a:moveTo>
                <a:lnTo>
                  <a:pt x="170973" y="0"/>
                </a:lnTo>
                <a:lnTo>
                  <a:pt x="170973" y="8889"/>
                </a:lnTo>
                <a:lnTo>
                  <a:pt x="305593" y="8889"/>
                </a:lnTo>
                <a:lnTo>
                  <a:pt x="305593" y="0"/>
                </a:lnTo>
                <a:close/>
              </a:path>
            </a:pathLst>
          </a:custGeom>
          <a:solidFill>
            <a:srgbClr val="2E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3" name="Google Shape;2663;p46"/>
          <p:cNvSpPr/>
          <p:nvPr/>
        </p:nvSpPr>
        <p:spPr>
          <a:xfrm>
            <a:off x="5737383" y="2256789"/>
            <a:ext cx="302895" cy="8890"/>
          </a:xfrm>
          <a:custGeom>
            <a:rect b="b" l="l" r="r" t="t"/>
            <a:pathLst>
              <a:path extrusionOk="0" h="8889" w="302895">
                <a:moveTo>
                  <a:pt x="143986" y="0"/>
                </a:moveTo>
                <a:lnTo>
                  <a:pt x="0" y="0"/>
                </a:lnTo>
                <a:lnTo>
                  <a:pt x="476" y="1270"/>
                </a:lnTo>
                <a:lnTo>
                  <a:pt x="6572" y="8889"/>
                </a:lnTo>
                <a:lnTo>
                  <a:pt x="137318" y="8889"/>
                </a:lnTo>
                <a:lnTo>
                  <a:pt x="143986" y="0"/>
                </a:lnTo>
                <a:close/>
              </a:path>
              <a:path extrusionOk="0" h="8889" w="302895">
                <a:moveTo>
                  <a:pt x="302736" y="0"/>
                </a:moveTo>
                <a:lnTo>
                  <a:pt x="168116" y="0"/>
                </a:lnTo>
                <a:lnTo>
                  <a:pt x="168116" y="8889"/>
                </a:lnTo>
                <a:lnTo>
                  <a:pt x="302736" y="8889"/>
                </a:lnTo>
                <a:lnTo>
                  <a:pt x="302736"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4" name="Google Shape;2664;p46"/>
          <p:cNvSpPr/>
          <p:nvPr/>
        </p:nvSpPr>
        <p:spPr>
          <a:xfrm>
            <a:off x="5742940" y="2264410"/>
            <a:ext cx="297180" cy="7620"/>
          </a:xfrm>
          <a:custGeom>
            <a:rect b="b" l="l" r="r" t="t"/>
            <a:pathLst>
              <a:path extrusionOk="0" h="7619" w="297179">
                <a:moveTo>
                  <a:pt x="132714" y="0"/>
                </a:moveTo>
                <a:lnTo>
                  <a:pt x="0" y="0"/>
                </a:lnTo>
                <a:lnTo>
                  <a:pt x="5079" y="6350"/>
                </a:lnTo>
                <a:lnTo>
                  <a:pt x="6349" y="7619"/>
                </a:lnTo>
                <a:lnTo>
                  <a:pt x="125729" y="7619"/>
                </a:lnTo>
                <a:lnTo>
                  <a:pt x="130809" y="2539"/>
                </a:lnTo>
                <a:lnTo>
                  <a:pt x="132714" y="0"/>
                </a:lnTo>
                <a:close/>
              </a:path>
              <a:path extrusionOk="0" h="7619" w="297179">
                <a:moveTo>
                  <a:pt x="297179" y="0"/>
                </a:moveTo>
                <a:lnTo>
                  <a:pt x="162559" y="0"/>
                </a:lnTo>
                <a:lnTo>
                  <a:pt x="162559" y="7619"/>
                </a:lnTo>
                <a:lnTo>
                  <a:pt x="297179" y="7619"/>
                </a:lnTo>
                <a:lnTo>
                  <a:pt x="297179"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5" name="Google Shape;2665;p46"/>
          <p:cNvSpPr/>
          <p:nvPr/>
        </p:nvSpPr>
        <p:spPr>
          <a:xfrm>
            <a:off x="5749290" y="2272029"/>
            <a:ext cx="290830" cy="7620"/>
          </a:xfrm>
          <a:custGeom>
            <a:rect b="b" l="l" r="r" t="t"/>
            <a:pathLst>
              <a:path extrusionOk="0" h="7619" w="290829">
                <a:moveTo>
                  <a:pt x="119380" y="0"/>
                </a:moveTo>
                <a:lnTo>
                  <a:pt x="0" y="0"/>
                </a:lnTo>
                <a:lnTo>
                  <a:pt x="7620" y="7620"/>
                </a:lnTo>
                <a:lnTo>
                  <a:pt x="110701" y="7620"/>
                </a:lnTo>
                <a:lnTo>
                  <a:pt x="118110" y="1270"/>
                </a:lnTo>
                <a:lnTo>
                  <a:pt x="119380" y="0"/>
                </a:lnTo>
                <a:close/>
              </a:path>
              <a:path extrusionOk="0" h="7619" w="290829">
                <a:moveTo>
                  <a:pt x="290830" y="0"/>
                </a:moveTo>
                <a:lnTo>
                  <a:pt x="156210" y="0"/>
                </a:lnTo>
                <a:lnTo>
                  <a:pt x="156210" y="7620"/>
                </a:lnTo>
                <a:lnTo>
                  <a:pt x="290830" y="7620"/>
                </a:lnTo>
                <a:lnTo>
                  <a:pt x="290830"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6" name="Google Shape;2666;p46"/>
          <p:cNvSpPr/>
          <p:nvPr/>
        </p:nvSpPr>
        <p:spPr>
          <a:xfrm>
            <a:off x="5755640" y="2278379"/>
            <a:ext cx="284480" cy="8890"/>
          </a:xfrm>
          <a:custGeom>
            <a:rect b="b" l="l" r="r" t="t"/>
            <a:pathLst>
              <a:path extrusionOk="0" h="8889" w="284479">
                <a:moveTo>
                  <a:pt x="105833" y="0"/>
                </a:moveTo>
                <a:lnTo>
                  <a:pt x="0" y="0"/>
                </a:lnTo>
                <a:lnTo>
                  <a:pt x="7620" y="7620"/>
                </a:lnTo>
                <a:lnTo>
                  <a:pt x="9736" y="8890"/>
                </a:lnTo>
                <a:lnTo>
                  <a:pt x="93344" y="8890"/>
                </a:lnTo>
                <a:lnTo>
                  <a:pt x="102870" y="2540"/>
                </a:lnTo>
                <a:lnTo>
                  <a:pt x="105833" y="0"/>
                </a:lnTo>
                <a:close/>
              </a:path>
              <a:path extrusionOk="0" h="8889" w="284479">
                <a:moveTo>
                  <a:pt x="284480" y="0"/>
                </a:moveTo>
                <a:lnTo>
                  <a:pt x="149860" y="0"/>
                </a:lnTo>
                <a:lnTo>
                  <a:pt x="149860" y="6350"/>
                </a:lnTo>
                <a:lnTo>
                  <a:pt x="284480" y="6350"/>
                </a:lnTo>
                <a:lnTo>
                  <a:pt x="284480"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7" name="Google Shape;2667;p46"/>
          <p:cNvSpPr/>
          <p:nvPr/>
        </p:nvSpPr>
        <p:spPr>
          <a:xfrm>
            <a:off x="5763259" y="2289810"/>
            <a:ext cx="87630" cy="0"/>
          </a:xfrm>
          <a:custGeom>
            <a:rect b="b" l="l" r="r" t="t"/>
            <a:pathLst>
              <a:path extrusionOk="0" h="120000" w="87629">
                <a:moveTo>
                  <a:pt x="0" y="0"/>
                </a:moveTo>
                <a:lnTo>
                  <a:pt x="87630"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8" name="Google Shape;2668;p46"/>
          <p:cNvSpPr/>
          <p:nvPr/>
        </p:nvSpPr>
        <p:spPr>
          <a:xfrm>
            <a:off x="5776467" y="2296160"/>
            <a:ext cx="62865" cy="0"/>
          </a:xfrm>
          <a:custGeom>
            <a:rect b="b" l="l" r="r" t="t"/>
            <a:pathLst>
              <a:path extrusionOk="0" h="120000" w="62864">
                <a:moveTo>
                  <a:pt x="0" y="0"/>
                </a:moveTo>
                <a:lnTo>
                  <a:pt x="62356"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9" name="Google Shape;2669;p46"/>
          <p:cNvSpPr/>
          <p:nvPr/>
        </p:nvSpPr>
        <p:spPr>
          <a:xfrm>
            <a:off x="5690870" y="1510030"/>
            <a:ext cx="349250" cy="789940"/>
          </a:xfrm>
          <a:custGeom>
            <a:rect b="b" l="l" r="r" t="t"/>
            <a:pathLst>
              <a:path extrusionOk="0" h="789939" w="349250">
                <a:moveTo>
                  <a:pt x="349250" y="773430"/>
                </a:moveTo>
                <a:lnTo>
                  <a:pt x="214629" y="773430"/>
                </a:lnTo>
                <a:lnTo>
                  <a:pt x="214629" y="711200"/>
                </a:lnTo>
                <a:lnTo>
                  <a:pt x="214629" y="712470"/>
                </a:lnTo>
                <a:lnTo>
                  <a:pt x="213359" y="715010"/>
                </a:lnTo>
                <a:lnTo>
                  <a:pt x="212089" y="716280"/>
                </a:lnTo>
                <a:lnTo>
                  <a:pt x="210819" y="718820"/>
                </a:lnTo>
                <a:lnTo>
                  <a:pt x="208279" y="722630"/>
                </a:lnTo>
                <a:lnTo>
                  <a:pt x="204469" y="728980"/>
                </a:lnTo>
                <a:lnTo>
                  <a:pt x="195579" y="740410"/>
                </a:lnTo>
                <a:lnTo>
                  <a:pt x="182879" y="755650"/>
                </a:lnTo>
                <a:lnTo>
                  <a:pt x="175259" y="763270"/>
                </a:lnTo>
                <a:lnTo>
                  <a:pt x="168909" y="770890"/>
                </a:lnTo>
                <a:lnTo>
                  <a:pt x="125729" y="788670"/>
                </a:lnTo>
                <a:lnTo>
                  <a:pt x="115569" y="789940"/>
                </a:lnTo>
                <a:lnTo>
                  <a:pt x="102869" y="788670"/>
                </a:lnTo>
                <a:lnTo>
                  <a:pt x="90169" y="784860"/>
                </a:lnTo>
                <a:lnTo>
                  <a:pt x="78739" y="778510"/>
                </a:lnTo>
                <a:lnTo>
                  <a:pt x="73659" y="774700"/>
                </a:lnTo>
                <a:lnTo>
                  <a:pt x="67309" y="770890"/>
                </a:lnTo>
                <a:lnTo>
                  <a:pt x="62229" y="764540"/>
                </a:lnTo>
                <a:lnTo>
                  <a:pt x="57150" y="759460"/>
                </a:lnTo>
                <a:lnTo>
                  <a:pt x="52069" y="753110"/>
                </a:lnTo>
                <a:lnTo>
                  <a:pt x="48259" y="746760"/>
                </a:lnTo>
                <a:lnTo>
                  <a:pt x="43179" y="739140"/>
                </a:lnTo>
                <a:lnTo>
                  <a:pt x="39369" y="731520"/>
                </a:lnTo>
                <a:lnTo>
                  <a:pt x="34289" y="722630"/>
                </a:lnTo>
                <a:lnTo>
                  <a:pt x="30479" y="712470"/>
                </a:lnTo>
                <a:lnTo>
                  <a:pt x="26669" y="702310"/>
                </a:lnTo>
                <a:lnTo>
                  <a:pt x="22859" y="693420"/>
                </a:lnTo>
                <a:lnTo>
                  <a:pt x="20319" y="681990"/>
                </a:lnTo>
                <a:lnTo>
                  <a:pt x="17779" y="670560"/>
                </a:lnTo>
                <a:lnTo>
                  <a:pt x="13969" y="657860"/>
                </a:lnTo>
                <a:lnTo>
                  <a:pt x="11429" y="645160"/>
                </a:lnTo>
                <a:lnTo>
                  <a:pt x="10159" y="632460"/>
                </a:lnTo>
                <a:lnTo>
                  <a:pt x="7619" y="618490"/>
                </a:lnTo>
                <a:lnTo>
                  <a:pt x="3809" y="588010"/>
                </a:lnTo>
                <a:lnTo>
                  <a:pt x="1269" y="556260"/>
                </a:lnTo>
                <a:lnTo>
                  <a:pt x="0" y="521970"/>
                </a:lnTo>
                <a:lnTo>
                  <a:pt x="0" y="485140"/>
                </a:lnTo>
                <a:lnTo>
                  <a:pt x="0" y="0"/>
                </a:lnTo>
                <a:lnTo>
                  <a:pt x="143509" y="0"/>
                </a:lnTo>
                <a:lnTo>
                  <a:pt x="143509" y="422910"/>
                </a:lnTo>
                <a:lnTo>
                  <a:pt x="143509" y="436880"/>
                </a:lnTo>
                <a:lnTo>
                  <a:pt x="143509" y="448310"/>
                </a:lnTo>
                <a:lnTo>
                  <a:pt x="143509" y="459740"/>
                </a:lnTo>
                <a:lnTo>
                  <a:pt x="144779" y="469900"/>
                </a:lnTo>
                <a:lnTo>
                  <a:pt x="146050" y="478790"/>
                </a:lnTo>
                <a:lnTo>
                  <a:pt x="146050" y="482600"/>
                </a:lnTo>
                <a:lnTo>
                  <a:pt x="147319" y="486410"/>
                </a:lnTo>
                <a:lnTo>
                  <a:pt x="147319" y="490220"/>
                </a:lnTo>
                <a:lnTo>
                  <a:pt x="148589" y="492760"/>
                </a:lnTo>
                <a:lnTo>
                  <a:pt x="148589" y="496570"/>
                </a:lnTo>
                <a:lnTo>
                  <a:pt x="149859" y="499110"/>
                </a:lnTo>
                <a:lnTo>
                  <a:pt x="151129" y="500380"/>
                </a:lnTo>
                <a:lnTo>
                  <a:pt x="152400" y="502920"/>
                </a:lnTo>
                <a:lnTo>
                  <a:pt x="152400" y="505460"/>
                </a:lnTo>
                <a:lnTo>
                  <a:pt x="153669" y="506730"/>
                </a:lnTo>
                <a:lnTo>
                  <a:pt x="154939" y="508000"/>
                </a:lnTo>
                <a:lnTo>
                  <a:pt x="156209" y="510540"/>
                </a:lnTo>
                <a:lnTo>
                  <a:pt x="157479" y="511810"/>
                </a:lnTo>
                <a:lnTo>
                  <a:pt x="158750" y="513080"/>
                </a:lnTo>
                <a:lnTo>
                  <a:pt x="160019" y="514350"/>
                </a:lnTo>
                <a:lnTo>
                  <a:pt x="161289" y="515620"/>
                </a:lnTo>
                <a:lnTo>
                  <a:pt x="165100" y="515620"/>
                </a:lnTo>
                <a:lnTo>
                  <a:pt x="167639" y="518160"/>
                </a:lnTo>
                <a:lnTo>
                  <a:pt x="171450" y="518160"/>
                </a:lnTo>
                <a:lnTo>
                  <a:pt x="172719" y="518160"/>
                </a:lnTo>
                <a:lnTo>
                  <a:pt x="175259" y="516890"/>
                </a:lnTo>
                <a:lnTo>
                  <a:pt x="176529" y="516890"/>
                </a:lnTo>
                <a:lnTo>
                  <a:pt x="179069" y="515620"/>
                </a:lnTo>
                <a:lnTo>
                  <a:pt x="180339" y="514350"/>
                </a:lnTo>
                <a:lnTo>
                  <a:pt x="181609" y="514350"/>
                </a:lnTo>
                <a:lnTo>
                  <a:pt x="184150" y="513080"/>
                </a:lnTo>
                <a:lnTo>
                  <a:pt x="185419" y="510540"/>
                </a:lnTo>
                <a:lnTo>
                  <a:pt x="186689" y="508000"/>
                </a:lnTo>
                <a:lnTo>
                  <a:pt x="187959" y="506730"/>
                </a:lnTo>
                <a:lnTo>
                  <a:pt x="190500" y="505460"/>
                </a:lnTo>
                <a:lnTo>
                  <a:pt x="191769" y="501650"/>
                </a:lnTo>
                <a:lnTo>
                  <a:pt x="193039" y="499110"/>
                </a:lnTo>
                <a:lnTo>
                  <a:pt x="194309" y="496570"/>
                </a:lnTo>
                <a:lnTo>
                  <a:pt x="196850" y="488950"/>
                </a:lnTo>
                <a:lnTo>
                  <a:pt x="198119" y="485140"/>
                </a:lnTo>
                <a:lnTo>
                  <a:pt x="199389" y="481330"/>
                </a:lnTo>
                <a:lnTo>
                  <a:pt x="200659" y="476250"/>
                </a:lnTo>
                <a:lnTo>
                  <a:pt x="200659" y="471170"/>
                </a:lnTo>
                <a:lnTo>
                  <a:pt x="201929" y="466090"/>
                </a:lnTo>
                <a:lnTo>
                  <a:pt x="203200" y="459740"/>
                </a:lnTo>
                <a:lnTo>
                  <a:pt x="204469" y="445770"/>
                </a:lnTo>
                <a:lnTo>
                  <a:pt x="205739" y="430530"/>
                </a:lnTo>
                <a:lnTo>
                  <a:pt x="207009" y="412750"/>
                </a:lnTo>
                <a:lnTo>
                  <a:pt x="207009" y="393700"/>
                </a:lnTo>
                <a:lnTo>
                  <a:pt x="207009" y="373380"/>
                </a:lnTo>
                <a:lnTo>
                  <a:pt x="207009" y="0"/>
                </a:lnTo>
                <a:lnTo>
                  <a:pt x="349250" y="0"/>
                </a:lnTo>
                <a:lnTo>
                  <a:pt x="349250" y="77343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0" name="Google Shape;2670;p46"/>
          <p:cNvSpPr/>
          <p:nvPr/>
        </p:nvSpPr>
        <p:spPr>
          <a:xfrm>
            <a:off x="6311265" y="1494789"/>
            <a:ext cx="45720" cy="6350"/>
          </a:xfrm>
          <a:custGeom>
            <a:rect b="b" l="l" r="r" t="t"/>
            <a:pathLst>
              <a:path extrusionOk="0" h="6350" w="45720">
                <a:moveTo>
                  <a:pt x="31114" y="0"/>
                </a:moveTo>
                <a:lnTo>
                  <a:pt x="17145" y="0"/>
                </a:lnTo>
                <a:lnTo>
                  <a:pt x="9525" y="2539"/>
                </a:lnTo>
                <a:lnTo>
                  <a:pt x="3175" y="3810"/>
                </a:lnTo>
                <a:lnTo>
                  <a:pt x="0" y="6350"/>
                </a:lnTo>
                <a:lnTo>
                  <a:pt x="45402" y="6350"/>
                </a:lnTo>
                <a:lnTo>
                  <a:pt x="38735" y="2539"/>
                </a:lnTo>
                <a:lnTo>
                  <a:pt x="31114"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1" name="Google Shape;2671;p46"/>
          <p:cNvSpPr/>
          <p:nvPr/>
        </p:nvSpPr>
        <p:spPr>
          <a:xfrm>
            <a:off x="6300723" y="1499869"/>
            <a:ext cx="68580" cy="8890"/>
          </a:xfrm>
          <a:custGeom>
            <a:rect b="b" l="l" r="r" t="t"/>
            <a:pathLst>
              <a:path extrusionOk="0" h="8890" w="68579">
                <a:moveTo>
                  <a:pt x="53721" y="0"/>
                </a:moveTo>
                <a:lnTo>
                  <a:pt x="12128" y="0"/>
                </a:lnTo>
                <a:lnTo>
                  <a:pt x="7366" y="3809"/>
                </a:lnTo>
                <a:lnTo>
                  <a:pt x="1016" y="7619"/>
                </a:lnTo>
                <a:lnTo>
                  <a:pt x="0" y="8889"/>
                </a:lnTo>
                <a:lnTo>
                  <a:pt x="68537" y="8889"/>
                </a:lnTo>
                <a:lnTo>
                  <a:pt x="67056" y="7619"/>
                </a:lnTo>
                <a:lnTo>
                  <a:pt x="53721"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2" name="Google Shape;2672;p46"/>
          <p:cNvSpPr/>
          <p:nvPr/>
        </p:nvSpPr>
        <p:spPr>
          <a:xfrm>
            <a:off x="6137909" y="1507489"/>
            <a:ext cx="238760" cy="7620"/>
          </a:xfrm>
          <a:custGeom>
            <a:rect b="b" l="l" r="r" t="t"/>
            <a:pathLst>
              <a:path extrusionOk="0" h="7619" w="238760">
                <a:moveTo>
                  <a:pt x="135889" y="3810"/>
                </a:moveTo>
                <a:lnTo>
                  <a:pt x="0" y="3810"/>
                </a:lnTo>
                <a:lnTo>
                  <a:pt x="0" y="7620"/>
                </a:lnTo>
                <a:lnTo>
                  <a:pt x="135517" y="7620"/>
                </a:lnTo>
                <a:lnTo>
                  <a:pt x="135889" y="3810"/>
                </a:lnTo>
                <a:close/>
              </a:path>
              <a:path extrusionOk="0" h="7619" w="238760">
                <a:moveTo>
                  <a:pt x="229869" y="0"/>
                </a:moveTo>
                <a:lnTo>
                  <a:pt x="163829" y="0"/>
                </a:lnTo>
                <a:lnTo>
                  <a:pt x="157733" y="7620"/>
                </a:lnTo>
                <a:lnTo>
                  <a:pt x="238760" y="7620"/>
                </a:lnTo>
                <a:lnTo>
                  <a:pt x="229869" y="0"/>
                </a:lnTo>
                <a:close/>
              </a:path>
            </a:pathLst>
          </a:custGeom>
          <a:solidFill>
            <a:srgbClr val="33C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3" name="Google Shape;2673;p46"/>
          <p:cNvSpPr/>
          <p:nvPr/>
        </p:nvSpPr>
        <p:spPr>
          <a:xfrm>
            <a:off x="6137909" y="1515110"/>
            <a:ext cx="248920" cy="7620"/>
          </a:xfrm>
          <a:custGeom>
            <a:rect b="b" l="l" r="r" t="t"/>
            <a:pathLst>
              <a:path extrusionOk="0" h="7619" w="248920">
                <a:moveTo>
                  <a:pt x="135517" y="0"/>
                </a:moveTo>
                <a:lnTo>
                  <a:pt x="0" y="0"/>
                </a:lnTo>
                <a:lnTo>
                  <a:pt x="0" y="7619"/>
                </a:lnTo>
                <a:lnTo>
                  <a:pt x="134771" y="7619"/>
                </a:lnTo>
                <a:lnTo>
                  <a:pt x="135517" y="0"/>
                </a:lnTo>
                <a:close/>
              </a:path>
              <a:path extrusionOk="0" h="7619" w="248920">
                <a:moveTo>
                  <a:pt x="238760" y="0"/>
                </a:moveTo>
                <a:lnTo>
                  <a:pt x="157733" y="0"/>
                </a:lnTo>
                <a:lnTo>
                  <a:pt x="153669" y="5079"/>
                </a:lnTo>
                <a:lnTo>
                  <a:pt x="152218" y="7619"/>
                </a:lnTo>
                <a:lnTo>
                  <a:pt x="248557" y="7619"/>
                </a:lnTo>
                <a:lnTo>
                  <a:pt x="238760"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4" name="Google Shape;2674;p46"/>
          <p:cNvSpPr/>
          <p:nvPr/>
        </p:nvSpPr>
        <p:spPr>
          <a:xfrm>
            <a:off x="6137909" y="1521460"/>
            <a:ext cx="255270" cy="8890"/>
          </a:xfrm>
          <a:custGeom>
            <a:rect b="b" l="l" r="r" t="t"/>
            <a:pathLst>
              <a:path extrusionOk="0" h="8890" w="255270">
                <a:moveTo>
                  <a:pt x="134896" y="0"/>
                </a:moveTo>
                <a:lnTo>
                  <a:pt x="0" y="0"/>
                </a:lnTo>
                <a:lnTo>
                  <a:pt x="0" y="8889"/>
                </a:lnTo>
                <a:lnTo>
                  <a:pt x="134026" y="8889"/>
                </a:lnTo>
                <a:lnTo>
                  <a:pt x="134896" y="0"/>
                </a:lnTo>
                <a:close/>
              </a:path>
              <a:path extrusionOk="0" h="8890" w="255270">
                <a:moveTo>
                  <a:pt x="246924" y="0"/>
                </a:moveTo>
                <a:lnTo>
                  <a:pt x="152944" y="0"/>
                </a:lnTo>
                <a:lnTo>
                  <a:pt x="148589" y="7619"/>
                </a:lnTo>
                <a:lnTo>
                  <a:pt x="147743" y="8889"/>
                </a:lnTo>
                <a:lnTo>
                  <a:pt x="255128" y="8889"/>
                </a:lnTo>
                <a:lnTo>
                  <a:pt x="250189" y="2539"/>
                </a:lnTo>
                <a:lnTo>
                  <a:pt x="246924"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5" name="Google Shape;2675;p46"/>
          <p:cNvSpPr/>
          <p:nvPr/>
        </p:nvSpPr>
        <p:spPr>
          <a:xfrm>
            <a:off x="6137909" y="1529080"/>
            <a:ext cx="260350" cy="7620"/>
          </a:xfrm>
          <a:custGeom>
            <a:rect b="b" l="l" r="r" t="t"/>
            <a:pathLst>
              <a:path extrusionOk="0" h="7619" w="260350">
                <a:moveTo>
                  <a:pt x="134150" y="0"/>
                </a:moveTo>
                <a:lnTo>
                  <a:pt x="0" y="0"/>
                </a:lnTo>
                <a:lnTo>
                  <a:pt x="0" y="7620"/>
                </a:lnTo>
                <a:lnTo>
                  <a:pt x="133405" y="7620"/>
                </a:lnTo>
                <a:lnTo>
                  <a:pt x="134150" y="0"/>
                </a:lnTo>
                <a:close/>
              </a:path>
              <a:path extrusionOk="0" h="7619" w="260350">
                <a:moveTo>
                  <a:pt x="254141" y="0"/>
                </a:moveTo>
                <a:lnTo>
                  <a:pt x="148589" y="0"/>
                </a:lnTo>
                <a:lnTo>
                  <a:pt x="143510" y="7620"/>
                </a:lnTo>
                <a:lnTo>
                  <a:pt x="260096" y="7620"/>
                </a:lnTo>
                <a:lnTo>
                  <a:pt x="259079" y="6350"/>
                </a:lnTo>
                <a:lnTo>
                  <a:pt x="254141" y="0"/>
                </a:lnTo>
                <a:close/>
              </a:path>
            </a:pathLst>
          </a:custGeom>
          <a:solidFill>
            <a:srgbClr val="30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6" name="Google Shape;2676;p46"/>
          <p:cNvSpPr/>
          <p:nvPr/>
        </p:nvSpPr>
        <p:spPr>
          <a:xfrm>
            <a:off x="6137909" y="1536700"/>
            <a:ext cx="266700" cy="7620"/>
          </a:xfrm>
          <a:custGeom>
            <a:rect b="b" l="l" r="r" t="t"/>
            <a:pathLst>
              <a:path extrusionOk="0" h="7619" w="266700">
                <a:moveTo>
                  <a:pt x="133405" y="0"/>
                </a:moveTo>
                <a:lnTo>
                  <a:pt x="0" y="0"/>
                </a:lnTo>
                <a:lnTo>
                  <a:pt x="0" y="7620"/>
                </a:lnTo>
                <a:lnTo>
                  <a:pt x="132659" y="7620"/>
                </a:lnTo>
                <a:lnTo>
                  <a:pt x="133405" y="0"/>
                </a:lnTo>
                <a:close/>
              </a:path>
              <a:path extrusionOk="0" h="7619" w="266700">
                <a:moveTo>
                  <a:pt x="260096" y="0"/>
                </a:moveTo>
                <a:lnTo>
                  <a:pt x="143510" y="0"/>
                </a:lnTo>
                <a:lnTo>
                  <a:pt x="140969" y="6350"/>
                </a:lnTo>
                <a:lnTo>
                  <a:pt x="140715" y="7620"/>
                </a:lnTo>
                <a:lnTo>
                  <a:pt x="266192" y="7620"/>
                </a:lnTo>
                <a:lnTo>
                  <a:pt x="260096"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7" name="Google Shape;2677;p46"/>
          <p:cNvSpPr/>
          <p:nvPr/>
        </p:nvSpPr>
        <p:spPr>
          <a:xfrm>
            <a:off x="6137909" y="1544319"/>
            <a:ext cx="269240" cy="7620"/>
          </a:xfrm>
          <a:custGeom>
            <a:rect b="b" l="l" r="r" t="t"/>
            <a:pathLst>
              <a:path extrusionOk="0" h="7619" w="269239">
                <a:moveTo>
                  <a:pt x="132659" y="0"/>
                </a:moveTo>
                <a:lnTo>
                  <a:pt x="0" y="0"/>
                </a:lnTo>
                <a:lnTo>
                  <a:pt x="0" y="7619"/>
                </a:lnTo>
                <a:lnTo>
                  <a:pt x="131914" y="7619"/>
                </a:lnTo>
                <a:lnTo>
                  <a:pt x="132659" y="0"/>
                </a:lnTo>
                <a:close/>
              </a:path>
              <a:path extrusionOk="0" h="7619" w="269239">
                <a:moveTo>
                  <a:pt x="266192" y="0"/>
                </a:moveTo>
                <a:lnTo>
                  <a:pt x="140715" y="0"/>
                </a:lnTo>
                <a:lnTo>
                  <a:pt x="139700" y="5079"/>
                </a:lnTo>
                <a:lnTo>
                  <a:pt x="138430" y="7619"/>
                </a:lnTo>
                <a:lnTo>
                  <a:pt x="268552" y="7619"/>
                </a:lnTo>
                <a:lnTo>
                  <a:pt x="269239" y="3809"/>
                </a:lnTo>
                <a:lnTo>
                  <a:pt x="266192"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8" name="Google Shape;2678;p46"/>
          <p:cNvSpPr/>
          <p:nvPr/>
        </p:nvSpPr>
        <p:spPr>
          <a:xfrm>
            <a:off x="6137909" y="1550669"/>
            <a:ext cx="269240" cy="8890"/>
          </a:xfrm>
          <a:custGeom>
            <a:rect b="b" l="l" r="r" t="t"/>
            <a:pathLst>
              <a:path extrusionOk="0" h="8890" w="269239">
                <a:moveTo>
                  <a:pt x="132038" y="0"/>
                </a:moveTo>
                <a:lnTo>
                  <a:pt x="0" y="0"/>
                </a:lnTo>
                <a:lnTo>
                  <a:pt x="0" y="8889"/>
                </a:lnTo>
                <a:lnTo>
                  <a:pt x="131168" y="8889"/>
                </a:lnTo>
                <a:lnTo>
                  <a:pt x="132038" y="0"/>
                </a:lnTo>
                <a:close/>
              </a:path>
              <a:path extrusionOk="0" h="8890" w="269239">
                <a:moveTo>
                  <a:pt x="268781" y="0"/>
                </a:moveTo>
                <a:lnTo>
                  <a:pt x="139064" y="0"/>
                </a:lnTo>
                <a:lnTo>
                  <a:pt x="137160" y="3809"/>
                </a:lnTo>
                <a:lnTo>
                  <a:pt x="136313" y="8889"/>
                </a:lnTo>
                <a:lnTo>
                  <a:pt x="267177" y="8889"/>
                </a:lnTo>
                <a:lnTo>
                  <a:pt x="268781"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9" name="Google Shape;2679;p46"/>
          <p:cNvSpPr/>
          <p:nvPr/>
        </p:nvSpPr>
        <p:spPr>
          <a:xfrm>
            <a:off x="6137909" y="1558289"/>
            <a:ext cx="267970" cy="7620"/>
          </a:xfrm>
          <a:custGeom>
            <a:rect b="b" l="l" r="r" t="t"/>
            <a:pathLst>
              <a:path extrusionOk="0" h="7619" w="267970">
                <a:moveTo>
                  <a:pt x="131293" y="0"/>
                </a:moveTo>
                <a:lnTo>
                  <a:pt x="0" y="0"/>
                </a:lnTo>
                <a:lnTo>
                  <a:pt x="0" y="7620"/>
                </a:lnTo>
                <a:lnTo>
                  <a:pt x="130547" y="7620"/>
                </a:lnTo>
                <a:lnTo>
                  <a:pt x="131293" y="0"/>
                </a:lnTo>
                <a:close/>
              </a:path>
              <a:path extrusionOk="0" h="7619" w="267970">
                <a:moveTo>
                  <a:pt x="267407" y="0"/>
                </a:moveTo>
                <a:lnTo>
                  <a:pt x="136525" y="0"/>
                </a:lnTo>
                <a:lnTo>
                  <a:pt x="135889" y="3810"/>
                </a:lnTo>
                <a:lnTo>
                  <a:pt x="134619" y="7620"/>
                </a:lnTo>
                <a:lnTo>
                  <a:pt x="266032" y="7620"/>
                </a:lnTo>
                <a:lnTo>
                  <a:pt x="267407"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0" name="Google Shape;2680;p46"/>
          <p:cNvSpPr/>
          <p:nvPr/>
        </p:nvSpPr>
        <p:spPr>
          <a:xfrm>
            <a:off x="6137909" y="1565910"/>
            <a:ext cx="266065" cy="7620"/>
          </a:xfrm>
          <a:custGeom>
            <a:rect b="b" l="l" r="r" t="t"/>
            <a:pathLst>
              <a:path extrusionOk="0" h="7619" w="266064">
                <a:moveTo>
                  <a:pt x="130547" y="0"/>
                </a:moveTo>
                <a:lnTo>
                  <a:pt x="0" y="0"/>
                </a:lnTo>
                <a:lnTo>
                  <a:pt x="0" y="7619"/>
                </a:lnTo>
                <a:lnTo>
                  <a:pt x="129802" y="7619"/>
                </a:lnTo>
                <a:lnTo>
                  <a:pt x="130547" y="0"/>
                </a:lnTo>
                <a:close/>
              </a:path>
              <a:path extrusionOk="0" h="7619" w="266064">
                <a:moveTo>
                  <a:pt x="266032" y="0"/>
                </a:moveTo>
                <a:lnTo>
                  <a:pt x="134619" y="0"/>
                </a:lnTo>
                <a:lnTo>
                  <a:pt x="133350" y="3810"/>
                </a:lnTo>
                <a:lnTo>
                  <a:pt x="132714" y="7619"/>
                </a:lnTo>
                <a:lnTo>
                  <a:pt x="264657" y="7619"/>
                </a:lnTo>
                <a:lnTo>
                  <a:pt x="266032" y="0"/>
                </a:lnTo>
                <a:close/>
              </a:path>
            </a:pathLst>
          </a:custGeom>
          <a:solidFill>
            <a:srgbClr val="2E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1" name="Google Shape;2681;p46"/>
          <p:cNvSpPr/>
          <p:nvPr/>
        </p:nvSpPr>
        <p:spPr>
          <a:xfrm>
            <a:off x="6137909" y="1572260"/>
            <a:ext cx="265430" cy="8890"/>
          </a:xfrm>
          <a:custGeom>
            <a:rect b="b" l="l" r="r" t="t"/>
            <a:pathLst>
              <a:path extrusionOk="0" h="8890" w="265429">
                <a:moveTo>
                  <a:pt x="129926" y="0"/>
                </a:moveTo>
                <a:lnTo>
                  <a:pt x="0" y="0"/>
                </a:lnTo>
                <a:lnTo>
                  <a:pt x="0" y="8889"/>
                </a:lnTo>
                <a:lnTo>
                  <a:pt x="129056" y="8889"/>
                </a:lnTo>
                <a:lnTo>
                  <a:pt x="129926" y="0"/>
                </a:lnTo>
                <a:close/>
              </a:path>
              <a:path extrusionOk="0" h="8890" w="265429">
                <a:moveTo>
                  <a:pt x="264886" y="0"/>
                </a:moveTo>
                <a:lnTo>
                  <a:pt x="132926" y="0"/>
                </a:lnTo>
                <a:lnTo>
                  <a:pt x="132079" y="5079"/>
                </a:lnTo>
                <a:lnTo>
                  <a:pt x="131200" y="8889"/>
                </a:lnTo>
                <a:lnTo>
                  <a:pt x="263282" y="8889"/>
                </a:lnTo>
                <a:lnTo>
                  <a:pt x="264886"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2" name="Google Shape;2682;p46"/>
          <p:cNvSpPr/>
          <p:nvPr/>
        </p:nvSpPr>
        <p:spPr>
          <a:xfrm>
            <a:off x="6137909" y="1579880"/>
            <a:ext cx="263525" cy="8890"/>
          </a:xfrm>
          <a:custGeom>
            <a:rect b="b" l="l" r="r" t="t"/>
            <a:pathLst>
              <a:path extrusionOk="0" h="8890" w="263525">
                <a:moveTo>
                  <a:pt x="129181" y="0"/>
                </a:moveTo>
                <a:lnTo>
                  <a:pt x="0" y="0"/>
                </a:lnTo>
                <a:lnTo>
                  <a:pt x="0" y="8890"/>
                </a:lnTo>
                <a:lnTo>
                  <a:pt x="128311" y="8890"/>
                </a:lnTo>
                <a:lnTo>
                  <a:pt x="129181" y="0"/>
                </a:lnTo>
                <a:close/>
              </a:path>
              <a:path extrusionOk="0" h="8890" w="263525">
                <a:moveTo>
                  <a:pt x="263511" y="0"/>
                </a:moveTo>
                <a:lnTo>
                  <a:pt x="131493" y="0"/>
                </a:lnTo>
                <a:lnTo>
                  <a:pt x="129442" y="8890"/>
                </a:lnTo>
                <a:lnTo>
                  <a:pt x="261908" y="8890"/>
                </a:lnTo>
                <a:lnTo>
                  <a:pt x="263511" y="0"/>
                </a:lnTo>
                <a:close/>
              </a:path>
            </a:pathLst>
          </a:custGeom>
          <a:solidFill>
            <a:srgbClr val="2D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3" name="Google Shape;2683;p46"/>
          <p:cNvSpPr/>
          <p:nvPr/>
        </p:nvSpPr>
        <p:spPr>
          <a:xfrm>
            <a:off x="6137909" y="1587500"/>
            <a:ext cx="262255" cy="7620"/>
          </a:xfrm>
          <a:custGeom>
            <a:rect b="b" l="l" r="r" t="t"/>
            <a:pathLst>
              <a:path extrusionOk="0" h="7619" w="262254">
                <a:moveTo>
                  <a:pt x="128435" y="0"/>
                </a:moveTo>
                <a:lnTo>
                  <a:pt x="0" y="0"/>
                </a:lnTo>
                <a:lnTo>
                  <a:pt x="0" y="7620"/>
                </a:lnTo>
                <a:lnTo>
                  <a:pt x="127690" y="7620"/>
                </a:lnTo>
                <a:lnTo>
                  <a:pt x="128435" y="0"/>
                </a:lnTo>
                <a:close/>
              </a:path>
              <a:path extrusionOk="0" h="7619" w="262254">
                <a:moveTo>
                  <a:pt x="262137" y="0"/>
                </a:moveTo>
                <a:lnTo>
                  <a:pt x="129735" y="0"/>
                </a:lnTo>
                <a:lnTo>
                  <a:pt x="128269" y="6350"/>
                </a:lnTo>
                <a:lnTo>
                  <a:pt x="128100" y="7620"/>
                </a:lnTo>
                <a:lnTo>
                  <a:pt x="260762" y="7620"/>
                </a:lnTo>
                <a:lnTo>
                  <a:pt x="262137" y="0"/>
                </a:lnTo>
                <a:close/>
              </a:path>
            </a:pathLst>
          </a:custGeom>
          <a:solidFill>
            <a:srgbClr val="2CB2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4" name="Google Shape;2684;p46"/>
          <p:cNvSpPr/>
          <p:nvPr/>
        </p:nvSpPr>
        <p:spPr>
          <a:xfrm>
            <a:off x="6137909" y="1595119"/>
            <a:ext cx="260985" cy="7620"/>
          </a:xfrm>
          <a:custGeom>
            <a:rect b="b" l="l" r="r" t="t"/>
            <a:pathLst>
              <a:path extrusionOk="0" h="7619" w="260985">
                <a:moveTo>
                  <a:pt x="127690" y="0"/>
                </a:moveTo>
                <a:lnTo>
                  <a:pt x="0" y="0"/>
                </a:lnTo>
                <a:lnTo>
                  <a:pt x="0" y="7619"/>
                </a:lnTo>
                <a:lnTo>
                  <a:pt x="126944" y="7619"/>
                </a:lnTo>
                <a:lnTo>
                  <a:pt x="127690" y="0"/>
                </a:lnTo>
                <a:close/>
              </a:path>
              <a:path extrusionOk="0" h="7619" w="260985">
                <a:moveTo>
                  <a:pt x="260762" y="0"/>
                </a:moveTo>
                <a:lnTo>
                  <a:pt x="128100" y="0"/>
                </a:lnTo>
                <a:lnTo>
                  <a:pt x="127084" y="7619"/>
                </a:lnTo>
                <a:lnTo>
                  <a:pt x="259387" y="7619"/>
                </a:lnTo>
                <a:lnTo>
                  <a:pt x="260762" y="0"/>
                </a:lnTo>
                <a:close/>
              </a:path>
            </a:pathLst>
          </a:custGeom>
          <a:solidFill>
            <a:srgbClr val="2CB0B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5" name="Google Shape;2685;p46"/>
          <p:cNvSpPr/>
          <p:nvPr/>
        </p:nvSpPr>
        <p:spPr>
          <a:xfrm>
            <a:off x="6137909" y="1601469"/>
            <a:ext cx="259715" cy="8890"/>
          </a:xfrm>
          <a:custGeom>
            <a:rect b="b" l="l" r="r" t="t"/>
            <a:pathLst>
              <a:path extrusionOk="0" h="8890" w="259714">
                <a:moveTo>
                  <a:pt x="127069" y="0"/>
                </a:moveTo>
                <a:lnTo>
                  <a:pt x="0" y="0"/>
                </a:lnTo>
                <a:lnTo>
                  <a:pt x="0" y="8889"/>
                </a:lnTo>
                <a:lnTo>
                  <a:pt x="126068" y="8889"/>
                </a:lnTo>
                <a:lnTo>
                  <a:pt x="126559" y="5209"/>
                </a:lnTo>
                <a:lnTo>
                  <a:pt x="127069" y="0"/>
                </a:lnTo>
                <a:close/>
              </a:path>
              <a:path extrusionOk="0" h="8890" w="259714">
                <a:moveTo>
                  <a:pt x="259616" y="0"/>
                </a:moveTo>
                <a:lnTo>
                  <a:pt x="127253" y="0"/>
                </a:lnTo>
                <a:lnTo>
                  <a:pt x="126559" y="5209"/>
                </a:lnTo>
                <a:lnTo>
                  <a:pt x="126199" y="8889"/>
                </a:lnTo>
                <a:lnTo>
                  <a:pt x="258012" y="8889"/>
                </a:lnTo>
                <a:lnTo>
                  <a:pt x="259616" y="0"/>
                </a:lnTo>
                <a:close/>
              </a:path>
            </a:pathLst>
          </a:custGeom>
          <a:solidFill>
            <a:srgbClr val="2BAE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6" name="Google Shape;2686;p46"/>
          <p:cNvSpPr/>
          <p:nvPr/>
        </p:nvSpPr>
        <p:spPr>
          <a:xfrm>
            <a:off x="6137909" y="1609089"/>
            <a:ext cx="258445" cy="7620"/>
          </a:xfrm>
          <a:custGeom>
            <a:rect b="b" l="l" r="r" t="t"/>
            <a:pathLst>
              <a:path extrusionOk="0" h="7619" w="258445">
                <a:moveTo>
                  <a:pt x="126237" y="0"/>
                </a:moveTo>
                <a:lnTo>
                  <a:pt x="0" y="0"/>
                </a:lnTo>
                <a:lnTo>
                  <a:pt x="0" y="7620"/>
                </a:lnTo>
                <a:lnTo>
                  <a:pt x="125412" y="7620"/>
                </a:lnTo>
                <a:lnTo>
                  <a:pt x="125729" y="3810"/>
                </a:lnTo>
                <a:lnTo>
                  <a:pt x="126237" y="0"/>
                </a:lnTo>
                <a:close/>
              </a:path>
              <a:path extrusionOk="0" h="7619" w="258445">
                <a:moveTo>
                  <a:pt x="258242" y="0"/>
                </a:moveTo>
                <a:lnTo>
                  <a:pt x="126323" y="0"/>
                </a:lnTo>
                <a:lnTo>
                  <a:pt x="125578" y="7620"/>
                </a:lnTo>
                <a:lnTo>
                  <a:pt x="256867" y="7620"/>
                </a:lnTo>
                <a:lnTo>
                  <a:pt x="258242" y="0"/>
                </a:lnTo>
                <a:close/>
              </a:path>
            </a:pathLst>
          </a:custGeom>
          <a:solidFill>
            <a:srgbClr val="2BAC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7" name="Google Shape;2687;p46"/>
          <p:cNvSpPr/>
          <p:nvPr/>
        </p:nvSpPr>
        <p:spPr>
          <a:xfrm>
            <a:off x="6137909" y="1616710"/>
            <a:ext cx="257175" cy="7620"/>
          </a:xfrm>
          <a:custGeom>
            <a:rect b="b" l="l" r="r" t="t"/>
            <a:pathLst>
              <a:path extrusionOk="0" h="7619" w="257175">
                <a:moveTo>
                  <a:pt x="125412" y="0"/>
                </a:moveTo>
                <a:lnTo>
                  <a:pt x="0" y="0"/>
                </a:lnTo>
                <a:lnTo>
                  <a:pt x="0" y="7619"/>
                </a:lnTo>
                <a:lnTo>
                  <a:pt x="124777" y="7619"/>
                </a:lnTo>
                <a:lnTo>
                  <a:pt x="125412" y="0"/>
                </a:lnTo>
                <a:close/>
              </a:path>
              <a:path extrusionOk="0" h="7619" w="257175">
                <a:moveTo>
                  <a:pt x="256867" y="0"/>
                </a:moveTo>
                <a:lnTo>
                  <a:pt x="125578" y="0"/>
                </a:lnTo>
                <a:lnTo>
                  <a:pt x="124832" y="7619"/>
                </a:lnTo>
                <a:lnTo>
                  <a:pt x="255492" y="7619"/>
                </a:lnTo>
                <a:lnTo>
                  <a:pt x="256867" y="0"/>
                </a:lnTo>
                <a:close/>
              </a:path>
            </a:pathLst>
          </a:custGeom>
          <a:solidFill>
            <a:srgbClr val="2AAA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8" name="Google Shape;2688;p46"/>
          <p:cNvSpPr/>
          <p:nvPr/>
        </p:nvSpPr>
        <p:spPr>
          <a:xfrm>
            <a:off x="6137909" y="1623060"/>
            <a:ext cx="255904" cy="8890"/>
          </a:xfrm>
          <a:custGeom>
            <a:rect b="b" l="l" r="r" t="t"/>
            <a:pathLst>
              <a:path extrusionOk="0" h="8889" w="255904">
                <a:moveTo>
                  <a:pt x="124883" y="0"/>
                </a:moveTo>
                <a:lnTo>
                  <a:pt x="0" y="0"/>
                </a:lnTo>
                <a:lnTo>
                  <a:pt x="0" y="8889"/>
                </a:lnTo>
                <a:lnTo>
                  <a:pt x="124294" y="8889"/>
                </a:lnTo>
                <a:lnTo>
                  <a:pt x="124460" y="5079"/>
                </a:lnTo>
                <a:lnTo>
                  <a:pt x="124883" y="0"/>
                </a:lnTo>
                <a:close/>
              </a:path>
              <a:path extrusionOk="0" h="8889" w="255904">
                <a:moveTo>
                  <a:pt x="255721" y="0"/>
                </a:moveTo>
                <a:lnTo>
                  <a:pt x="124956" y="0"/>
                </a:lnTo>
                <a:lnTo>
                  <a:pt x="124460" y="5079"/>
                </a:lnTo>
                <a:lnTo>
                  <a:pt x="124460" y="8889"/>
                </a:lnTo>
                <a:lnTo>
                  <a:pt x="254117" y="8889"/>
                </a:lnTo>
                <a:lnTo>
                  <a:pt x="255721" y="0"/>
                </a:lnTo>
                <a:close/>
              </a:path>
            </a:pathLst>
          </a:custGeom>
          <a:solidFill>
            <a:srgbClr val="2AA8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9" name="Google Shape;2689;p46"/>
          <p:cNvSpPr/>
          <p:nvPr/>
        </p:nvSpPr>
        <p:spPr>
          <a:xfrm>
            <a:off x="6137909" y="1630679"/>
            <a:ext cx="254635" cy="8890"/>
          </a:xfrm>
          <a:custGeom>
            <a:rect b="b" l="l" r="r" t="t"/>
            <a:pathLst>
              <a:path extrusionOk="0" h="8889" w="254635">
                <a:moveTo>
                  <a:pt x="124349" y="0"/>
                </a:moveTo>
                <a:lnTo>
                  <a:pt x="0" y="0"/>
                </a:lnTo>
                <a:lnTo>
                  <a:pt x="0" y="8890"/>
                </a:lnTo>
                <a:lnTo>
                  <a:pt x="123963" y="8890"/>
                </a:lnTo>
                <a:lnTo>
                  <a:pt x="124349" y="0"/>
                </a:lnTo>
                <a:close/>
              </a:path>
              <a:path extrusionOk="0" h="8889" w="254635">
                <a:moveTo>
                  <a:pt x="254346" y="0"/>
                </a:moveTo>
                <a:lnTo>
                  <a:pt x="124460" y="0"/>
                </a:lnTo>
                <a:lnTo>
                  <a:pt x="124460" y="3810"/>
                </a:lnTo>
                <a:lnTo>
                  <a:pt x="124177" y="8890"/>
                </a:lnTo>
                <a:lnTo>
                  <a:pt x="252743" y="8890"/>
                </a:lnTo>
                <a:lnTo>
                  <a:pt x="254346" y="0"/>
                </a:lnTo>
                <a:close/>
              </a:path>
            </a:pathLst>
          </a:custGeom>
          <a:solidFill>
            <a:srgbClr val="29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0" name="Google Shape;2690;p46"/>
          <p:cNvSpPr/>
          <p:nvPr/>
        </p:nvSpPr>
        <p:spPr>
          <a:xfrm>
            <a:off x="6137909" y="1638300"/>
            <a:ext cx="253365" cy="7620"/>
          </a:xfrm>
          <a:custGeom>
            <a:rect b="b" l="l" r="r" t="t"/>
            <a:pathLst>
              <a:path extrusionOk="0" h="7619" w="253364">
                <a:moveTo>
                  <a:pt x="124018" y="0"/>
                </a:moveTo>
                <a:lnTo>
                  <a:pt x="0" y="0"/>
                </a:lnTo>
                <a:lnTo>
                  <a:pt x="0" y="7620"/>
                </a:lnTo>
                <a:lnTo>
                  <a:pt x="123686" y="7620"/>
                </a:lnTo>
                <a:lnTo>
                  <a:pt x="124018" y="0"/>
                </a:lnTo>
                <a:close/>
              </a:path>
              <a:path extrusionOk="0" h="7619" w="253364">
                <a:moveTo>
                  <a:pt x="252972" y="0"/>
                </a:moveTo>
                <a:lnTo>
                  <a:pt x="124248" y="0"/>
                </a:lnTo>
                <a:lnTo>
                  <a:pt x="123825" y="7620"/>
                </a:lnTo>
                <a:lnTo>
                  <a:pt x="251597" y="7620"/>
                </a:lnTo>
                <a:lnTo>
                  <a:pt x="252972" y="0"/>
                </a:lnTo>
                <a:close/>
              </a:path>
            </a:pathLst>
          </a:custGeom>
          <a:solidFill>
            <a:srgbClr val="29A4A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1" name="Google Shape;2691;p46"/>
          <p:cNvSpPr/>
          <p:nvPr/>
        </p:nvSpPr>
        <p:spPr>
          <a:xfrm>
            <a:off x="6137909" y="1645920"/>
            <a:ext cx="252095" cy="7620"/>
          </a:xfrm>
          <a:custGeom>
            <a:rect b="b" l="l" r="r" t="t"/>
            <a:pathLst>
              <a:path extrusionOk="0" h="7619" w="252095">
                <a:moveTo>
                  <a:pt x="123686" y="0"/>
                </a:moveTo>
                <a:lnTo>
                  <a:pt x="0" y="0"/>
                </a:lnTo>
                <a:lnTo>
                  <a:pt x="0" y="7619"/>
                </a:lnTo>
                <a:lnTo>
                  <a:pt x="123355" y="7619"/>
                </a:lnTo>
                <a:lnTo>
                  <a:pt x="123686" y="0"/>
                </a:lnTo>
                <a:close/>
              </a:path>
              <a:path extrusionOk="0" h="7619" w="252095">
                <a:moveTo>
                  <a:pt x="251597" y="0"/>
                </a:moveTo>
                <a:lnTo>
                  <a:pt x="123825" y="0"/>
                </a:lnTo>
                <a:lnTo>
                  <a:pt x="123401" y="7619"/>
                </a:lnTo>
                <a:lnTo>
                  <a:pt x="250222" y="7619"/>
                </a:lnTo>
                <a:lnTo>
                  <a:pt x="251597" y="0"/>
                </a:lnTo>
                <a:close/>
              </a:path>
            </a:pathLst>
          </a:custGeom>
          <a:solidFill>
            <a:srgbClr val="28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2" name="Google Shape;2692;p46"/>
          <p:cNvSpPr/>
          <p:nvPr/>
        </p:nvSpPr>
        <p:spPr>
          <a:xfrm>
            <a:off x="6137909" y="1659254"/>
            <a:ext cx="249554" cy="0"/>
          </a:xfrm>
          <a:custGeom>
            <a:rect b="b" l="l" r="r" t="t"/>
            <a:pathLst>
              <a:path extrusionOk="0" h="120000" w="249554">
                <a:moveTo>
                  <a:pt x="0" y="0"/>
                </a:moveTo>
                <a:lnTo>
                  <a:pt x="249191"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3" name="Google Shape;2693;p46"/>
          <p:cNvSpPr/>
          <p:nvPr/>
        </p:nvSpPr>
        <p:spPr>
          <a:xfrm>
            <a:off x="6137909" y="1654810"/>
            <a:ext cx="123825" cy="0"/>
          </a:xfrm>
          <a:custGeom>
            <a:rect b="b" l="l" r="r" t="t"/>
            <a:pathLst>
              <a:path extrusionOk="0" h="120000" w="123825">
                <a:moveTo>
                  <a:pt x="0" y="0"/>
                </a:moveTo>
                <a:lnTo>
                  <a:pt x="12330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4" name="Google Shape;2694;p46"/>
          <p:cNvSpPr/>
          <p:nvPr/>
        </p:nvSpPr>
        <p:spPr>
          <a:xfrm>
            <a:off x="6261100" y="1654810"/>
            <a:ext cx="127635" cy="0"/>
          </a:xfrm>
          <a:custGeom>
            <a:rect b="b" l="l" r="r" t="t"/>
            <a:pathLst>
              <a:path extrusionOk="0" h="120000" w="127635">
                <a:moveTo>
                  <a:pt x="0" y="0"/>
                </a:moveTo>
                <a:lnTo>
                  <a:pt x="127261"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5" name="Google Shape;2695;p46"/>
          <p:cNvSpPr/>
          <p:nvPr/>
        </p:nvSpPr>
        <p:spPr>
          <a:xfrm>
            <a:off x="6137909" y="1663700"/>
            <a:ext cx="249554" cy="0"/>
          </a:xfrm>
          <a:custGeom>
            <a:rect b="b" l="l" r="r" t="t"/>
            <a:pathLst>
              <a:path extrusionOk="0" h="120000" w="249554">
                <a:moveTo>
                  <a:pt x="0" y="0"/>
                </a:moveTo>
                <a:lnTo>
                  <a:pt x="249077"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6" name="Google Shape;2696;p46"/>
          <p:cNvSpPr/>
          <p:nvPr/>
        </p:nvSpPr>
        <p:spPr>
          <a:xfrm>
            <a:off x="6137909" y="1671320"/>
            <a:ext cx="248285" cy="0"/>
          </a:xfrm>
          <a:custGeom>
            <a:rect b="b" l="l" r="r" t="t"/>
            <a:pathLst>
              <a:path extrusionOk="0" h="120000" w="248285">
                <a:moveTo>
                  <a:pt x="0" y="0"/>
                </a:moveTo>
                <a:lnTo>
                  <a:pt x="247702"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7" name="Google Shape;2697;p46"/>
          <p:cNvSpPr/>
          <p:nvPr/>
        </p:nvSpPr>
        <p:spPr>
          <a:xfrm>
            <a:off x="6137909" y="1678939"/>
            <a:ext cx="246379" cy="0"/>
          </a:xfrm>
          <a:custGeom>
            <a:rect b="b" l="l" r="r" t="t"/>
            <a:pathLst>
              <a:path extrusionOk="0" h="120000" w="246379">
                <a:moveTo>
                  <a:pt x="0" y="0"/>
                </a:moveTo>
                <a:lnTo>
                  <a:pt x="246327"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8" name="Google Shape;2698;p46"/>
          <p:cNvSpPr/>
          <p:nvPr/>
        </p:nvSpPr>
        <p:spPr>
          <a:xfrm>
            <a:off x="6137909" y="1685925"/>
            <a:ext cx="245745" cy="0"/>
          </a:xfrm>
          <a:custGeom>
            <a:rect b="b" l="l" r="r" t="t"/>
            <a:pathLst>
              <a:path extrusionOk="0" h="120000" w="245745">
                <a:moveTo>
                  <a:pt x="0" y="0"/>
                </a:moveTo>
                <a:lnTo>
                  <a:pt x="245182"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9" name="Google Shape;2699;p46"/>
          <p:cNvSpPr/>
          <p:nvPr/>
        </p:nvSpPr>
        <p:spPr>
          <a:xfrm>
            <a:off x="6137909" y="1692910"/>
            <a:ext cx="243840" cy="0"/>
          </a:xfrm>
          <a:custGeom>
            <a:rect b="b" l="l" r="r" t="t"/>
            <a:pathLst>
              <a:path extrusionOk="0" h="120000" w="243839">
                <a:moveTo>
                  <a:pt x="0" y="0"/>
                </a:moveTo>
                <a:lnTo>
                  <a:pt x="243807"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0" name="Google Shape;2700;p46"/>
          <p:cNvSpPr/>
          <p:nvPr/>
        </p:nvSpPr>
        <p:spPr>
          <a:xfrm>
            <a:off x="6137909" y="1700529"/>
            <a:ext cx="242570" cy="0"/>
          </a:xfrm>
          <a:custGeom>
            <a:rect b="b" l="l" r="r" t="t"/>
            <a:pathLst>
              <a:path extrusionOk="0" h="120000" w="242570">
                <a:moveTo>
                  <a:pt x="0" y="0"/>
                </a:moveTo>
                <a:lnTo>
                  <a:pt x="242432"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1" name="Google Shape;2701;p46"/>
          <p:cNvSpPr/>
          <p:nvPr/>
        </p:nvSpPr>
        <p:spPr>
          <a:xfrm>
            <a:off x="6137909" y="1707514"/>
            <a:ext cx="241300" cy="0"/>
          </a:xfrm>
          <a:custGeom>
            <a:rect b="b" l="l" r="r" t="t"/>
            <a:pathLst>
              <a:path extrusionOk="0" h="120000" w="241300">
                <a:moveTo>
                  <a:pt x="0" y="0"/>
                </a:moveTo>
                <a:lnTo>
                  <a:pt x="241286"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2" name="Google Shape;2702;p46"/>
          <p:cNvSpPr/>
          <p:nvPr/>
        </p:nvSpPr>
        <p:spPr>
          <a:xfrm>
            <a:off x="6137909" y="1715135"/>
            <a:ext cx="240029" cy="0"/>
          </a:xfrm>
          <a:custGeom>
            <a:rect b="b" l="l" r="r" t="t"/>
            <a:pathLst>
              <a:path extrusionOk="0" h="120000" w="240029">
                <a:moveTo>
                  <a:pt x="0" y="0"/>
                </a:moveTo>
                <a:lnTo>
                  <a:pt x="239912"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3" name="Google Shape;2703;p46"/>
          <p:cNvSpPr/>
          <p:nvPr/>
        </p:nvSpPr>
        <p:spPr>
          <a:xfrm>
            <a:off x="6137909" y="1722120"/>
            <a:ext cx="238760" cy="0"/>
          </a:xfrm>
          <a:custGeom>
            <a:rect b="b" l="l" r="r" t="t"/>
            <a:pathLst>
              <a:path extrusionOk="0" h="120000" w="238760">
                <a:moveTo>
                  <a:pt x="0" y="0"/>
                </a:moveTo>
                <a:lnTo>
                  <a:pt x="238537"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4" name="Google Shape;2704;p46"/>
          <p:cNvSpPr/>
          <p:nvPr/>
        </p:nvSpPr>
        <p:spPr>
          <a:xfrm>
            <a:off x="6137909" y="1729739"/>
            <a:ext cx="237490" cy="0"/>
          </a:xfrm>
          <a:custGeom>
            <a:rect b="b" l="l" r="r" t="t"/>
            <a:pathLst>
              <a:path extrusionOk="0" h="120000" w="237489">
                <a:moveTo>
                  <a:pt x="0" y="0"/>
                </a:moveTo>
                <a:lnTo>
                  <a:pt x="237162"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5" name="Google Shape;2705;p46"/>
          <p:cNvSpPr/>
          <p:nvPr/>
        </p:nvSpPr>
        <p:spPr>
          <a:xfrm>
            <a:off x="6137909" y="1736725"/>
            <a:ext cx="236220" cy="0"/>
          </a:xfrm>
          <a:custGeom>
            <a:rect b="b" l="l" r="r" t="t"/>
            <a:pathLst>
              <a:path extrusionOk="0" h="120000" w="236220">
                <a:moveTo>
                  <a:pt x="0" y="0"/>
                </a:moveTo>
                <a:lnTo>
                  <a:pt x="236017"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6" name="Google Shape;2706;p46"/>
          <p:cNvSpPr/>
          <p:nvPr/>
        </p:nvSpPr>
        <p:spPr>
          <a:xfrm>
            <a:off x="6137909" y="1743710"/>
            <a:ext cx="234950" cy="0"/>
          </a:xfrm>
          <a:custGeom>
            <a:rect b="b" l="l" r="r" t="t"/>
            <a:pathLst>
              <a:path extrusionOk="0" h="120000" w="234950">
                <a:moveTo>
                  <a:pt x="0" y="0"/>
                </a:moveTo>
                <a:lnTo>
                  <a:pt x="234642"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7" name="Google Shape;2707;p46"/>
          <p:cNvSpPr/>
          <p:nvPr/>
        </p:nvSpPr>
        <p:spPr>
          <a:xfrm>
            <a:off x="6137909" y="1751329"/>
            <a:ext cx="233679" cy="0"/>
          </a:xfrm>
          <a:custGeom>
            <a:rect b="b" l="l" r="r" t="t"/>
            <a:pathLst>
              <a:path extrusionOk="0" h="120000" w="233679">
                <a:moveTo>
                  <a:pt x="0" y="0"/>
                </a:moveTo>
                <a:lnTo>
                  <a:pt x="233267"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8" name="Google Shape;2708;p46"/>
          <p:cNvSpPr/>
          <p:nvPr/>
        </p:nvSpPr>
        <p:spPr>
          <a:xfrm>
            <a:off x="6137909" y="1758314"/>
            <a:ext cx="232410" cy="0"/>
          </a:xfrm>
          <a:custGeom>
            <a:rect b="b" l="l" r="r" t="t"/>
            <a:pathLst>
              <a:path extrusionOk="0" h="120000" w="232410">
                <a:moveTo>
                  <a:pt x="0" y="0"/>
                </a:moveTo>
                <a:lnTo>
                  <a:pt x="232121"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9" name="Google Shape;2709;p46"/>
          <p:cNvSpPr/>
          <p:nvPr/>
        </p:nvSpPr>
        <p:spPr>
          <a:xfrm>
            <a:off x="6137909" y="1761489"/>
            <a:ext cx="231140" cy="8890"/>
          </a:xfrm>
          <a:custGeom>
            <a:rect b="b" l="l" r="r" t="t"/>
            <a:pathLst>
              <a:path extrusionOk="0" h="8889" w="231139">
                <a:moveTo>
                  <a:pt x="230747" y="0"/>
                </a:moveTo>
                <a:lnTo>
                  <a:pt x="0" y="0"/>
                </a:lnTo>
                <a:lnTo>
                  <a:pt x="0" y="8889"/>
                </a:lnTo>
                <a:lnTo>
                  <a:pt x="172720" y="8889"/>
                </a:lnTo>
                <a:lnTo>
                  <a:pt x="175260" y="6350"/>
                </a:lnTo>
                <a:lnTo>
                  <a:pt x="176529" y="3810"/>
                </a:lnTo>
                <a:lnTo>
                  <a:pt x="230059" y="3810"/>
                </a:lnTo>
                <a:lnTo>
                  <a:pt x="230747" y="0"/>
                </a:lnTo>
                <a:close/>
              </a:path>
              <a:path extrusionOk="0" h="8889" w="231139">
                <a:moveTo>
                  <a:pt x="230059" y="3810"/>
                </a:moveTo>
                <a:lnTo>
                  <a:pt x="190500" y="3810"/>
                </a:lnTo>
                <a:lnTo>
                  <a:pt x="194310" y="7620"/>
                </a:lnTo>
                <a:lnTo>
                  <a:pt x="196003" y="8889"/>
                </a:lnTo>
                <a:lnTo>
                  <a:pt x="229143" y="8889"/>
                </a:lnTo>
                <a:lnTo>
                  <a:pt x="230059" y="381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0" name="Google Shape;2710;p46"/>
          <p:cNvSpPr/>
          <p:nvPr/>
        </p:nvSpPr>
        <p:spPr>
          <a:xfrm>
            <a:off x="6137909" y="1769110"/>
            <a:ext cx="229870" cy="7620"/>
          </a:xfrm>
          <a:custGeom>
            <a:rect b="b" l="l" r="r" t="t"/>
            <a:pathLst>
              <a:path extrusionOk="0" h="7619" w="229870">
                <a:moveTo>
                  <a:pt x="173989" y="0"/>
                </a:moveTo>
                <a:lnTo>
                  <a:pt x="0" y="0"/>
                </a:lnTo>
                <a:lnTo>
                  <a:pt x="0" y="7619"/>
                </a:lnTo>
                <a:lnTo>
                  <a:pt x="166369" y="7619"/>
                </a:lnTo>
                <a:lnTo>
                  <a:pt x="168910" y="6350"/>
                </a:lnTo>
                <a:lnTo>
                  <a:pt x="170179" y="3810"/>
                </a:lnTo>
                <a:lnTo>
                  <a:pt x="173989" y="0"/>
                </a:lnTo>
                <a:close/>
              </a:path>
              <a:path extrusionOk="0" h="7619" w="229870">
                <a:moveTo>
                  <a:pt x="229372" y="0"/>
                </a:moveTo>
                <a:lnTo>
                  <a:pt x="194310" y="0"/>
                </a:lnTo>
                <a:lnTo>
                  <a:pt x="199389" y="3810"/>
                </a:lnTo>
                <a:lnTo>
                  <a:pt x="204832" y="7619"/>
                </a:lnTo>
                <a:lnTo>
                  <a:pt x="227997" y="7619"/>
                </a:lnTo>
                <a:lnTo>
                  <a:pt x="229372"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1" name="Google Shape;2711;p46"/>
          <p:cNvSpPr/>
          <p:nvPr/>
        </p:nvSpPr>
        <p:spPr>
          <a:xfrm>
            <a:off x="6137909" y="1776729"/>
            <a:ext cx="228600" cy="7620"/>
          </a:xfrm>
          <a:custGeom>
            <a:rect b="b" l="l" r="r" t="t"/>
            <a:pathLst>
              <a:path extrusionOk="0" h="7619" w="228600">
                <a:moveTo>
                  <a:pt x="166369" y="0"/>
                </a:moveTo>
                <a:lnTo>
                  <a:pt x="0" y="0"/>
                </a:lnTo>
                <a:lnTo>
                  <a:pt x="0" y="7620"/>
                </a:lnTo>
                <a:lnTo>
                  <a:pt x="163406" y="7620"/>
                </a:lnTo>
                <a:lnTo>
                  <a:pt x="163829" y="6350"/>
                </a:lnTo>
                <a:lnTo>
                  <a:pt x="165100" y="3810"/>
                </a:lnTo>
                <a:lnTo>
                  <a:pt x="166369" y="0"/>
                </a:lnTo>
                <a:close/>
              </a:path>
              <a:path extrusionOk="0" h="7619" w="228600">
                <a:moveTo>
                  <a:pt x="227997" y="0"/>
                </a:moveTo>
                <a:lnTo>
                  <a:pt x="204832" y="0"/>
                </a:lnTo>
                <a:lnTo>
                  <a:pt x="212089" y="5080"/>
                </a:lnTo>
                <a:lnTo>
                  <a:pt x="214629" y="7620"/>
                </a:lnTo>
                <a:lnTo>
                  <a:pt x="226622" y="7620"/>
                </a:lnTo>
                <a:lnTo>
                  <a:pt x="227997" y="0"/>
                </a:lnTo>
                <a:close/>
              </a:path>
            </a:pathLst>
          </a:custGeom>
          <a:solidFill>
            <a:srgbClr val="20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2" name="Google Shape;2712;p46"/>
          <p:cNvSpPr/>
          <p:nvPr/>
        </p:nvSpPr>
        <p:spPr>
          <a:xfrm>
            <a:off x="6137909" y="1783079"/>
            <a:ext cx="227329" cy="8890"/>
          </a:xfrm>
          <a:custGeom>
            <a:rect b="b" l="l" r="r" t="t"/>
            <a:pathLst>
              <a:path extrusionOk="0" h="8889" w="227329">
                <a:moveTo>
                  <a:pt x="163829" y="0"/>
                </a:moveTo>
                <a:lnTo>
                  <a:pt x="0" y="0"/>
                </a:lnTo>
                <a:lnTo>
                  <a:pt x="0" y="8890"/>
                </a:lnTo>
                <a:lnTo>
                  <a:pt x="161289" y="8890"/>
                </a:lnTo>
                <a:lnTo>
                  <a:pt x="161289" y="6350"/>
                </a:lnTo>
                <a:lnTo>
                  <a:pt x="162560" y="3810"/>
                </a:lnTo>
                <a:lnTo>
                  <a:pt x="163829" y="0"/>
                </a:lnTo>
                <a:close/>
              </a:path>
              <a:path extrusionOk="0" h="8889" w="227329">
                <a:moveTo>
                  <a:pt x="226852" y="0"/>
                </a:moveTo>
                <a:lnTo>
                  <a:pt x="213359" y="0"/>
                </a:lnTo>
                <a:lnTo>
                  <a:pt x="222250" y="8890"/>
                </a:lnTo>
                <a:lnTo>
                  <a:pt x="225248" y="8890"/>
                </a:lnTo>
                <a:lnTo>
                  <a:pt x="226852" y="0"/>
                </a:lnTo>
                <a:close/>
              </a:path>
            </a:pathLst>
          </a:custGeom>
          <a:solidFill>
            <a:srgbClr val="1F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3" name="Google Shape;2713;p46"/>
          <p:cNvSpPr/>
          <p:nvPr/>
        </p:nvSpPr>
        <p:spPr>
          <a:xfrm>
            <a:off x="6137909" y="1790700"/>
            <a:ext cx="226060" cy="7620"/>
          </a:xfrm>
          <a:custGeom>
            <a:rect b="b" l="l" r="r" t="t"/>
            <a:pathLst>
              <a:path extrusionOk="0" h="7619" w="226060">
                <a:moveTo>
                  <a:pt x="161289" y="0"/>
                </a:moveTo>
                <a:lnTo>
                  <a:pt x="0" y="0"/>
                </a:lnTo>
                <a:lnTo>
                  <a:pt x="0" y="7620"/>
                </a:lnTo>
                <a:lnTo>
                  <a:pt x="158241" y="7620"/>
                </a:lnTo>
                <a:lnTo>
                  <a:pt x="158750" y="6350"/>
                </a:lnTo>
                <a:lnTo>
                  <a:pt x="161289" y="2539"/>
                </a:lnTo>
                <a:lnTo>
                  <a:pt x="161289" y="0"/>
                </a:lnTo>
                <a:close/>
              </a:path>
              <a:path extrusionOk="0" h="7619" w="226060">
                <a:moveTo>
                  <a:pt x="225477" y="0"/>
                </a:moveTo>
                <a:lnTo>
                  <a:pt x="220979" y="0"/>
                </a:lnTo>
                <a:lnTo>
                  <a:pt x="224789" y="3810"/>
                </a:lnTo>
                <a:lnTo>
                  <a:pt x="225477" y="0"/>
                </a:lnTo>
                <a:close/>
              </a:path>
            </a:pathLst>
          </a:custGeom>
          <a:solidFill>
            <a:srgbClr val="1F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4" name="Google Shape;2714;p46"/>
          <p:cNvSpPr/>
          <p:nvPr/>
        </p:nvSpPr>
        <p:spPr>
          <a:xfrm>
            <a:off x="6137909" y="1802129"/>
            <a:ext cx="158750" cy="0"/>
          </a:xfrm>
          <a:custGeom>
            <a:rect b="b" l="l" r="r" t="t"/>
            <a:pathLst>
              <a:path extrusionOk="0" h="120000" w="158750">
                <a:moveTo>
                  <a:pt x="0" y="0"/>
                </a:moveTo>
                <a:lnTo>
                  <a:pt x="158241"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5" name="Google Shape;2715;p46"/>
          <p:cNvSpPr/>
          <p:nvPr/>
        </p:nvSpPr>
        <p:spPr>
          <a:xfrm>
            <a:off x="6137909" y="1809750"/>
            <a:ext cx="156210" cy="0"/>
          </a:xfrm>
          <a:custGeom>
            <a:rect b="b" l="l" r="r" t="t"/>
            <a:pathLst>
              <a:path extrusionOk="0" h="120000" w="156210">
                <a:moveTo>
                  <a:pt x="0" y="0"/>
                </a:moveTo>
                <a:lnTo>
                  <a:pt x="155847"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6" name="Google Shape;2716;p46"/>
          <p:cNvSpPr/>
          <p:nvPr/>
        </p:nvSpPr>
        <p:spPr>
          <a:xfrm>
            <a:off x="6137909" y="1816100"/>
            <a:ext cx="154940" cy="0"/>
          </a:xfrm>
          <a:custGeom>
            <a:rect b="b" l="l" r="r" t="t"/>
            <a:pathLst>
              <a:path extrusionOk="0" h="120000" w="154939">
                <a:moveTo>
                  <a:pt x="0" y="0"/>
                </a:moveTo>
                <a:lnTo>
                  <a:pt x="154939"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7" name="Google Shape;2717;p46"/>
          <p:cNvSpPr/>
          <p:nvPr/>
        </p:nvSpPr>
        <p:spPr>
          <a:xfrm>
            <a:off x="6137909" y="1823720"/>
            <a:ext cx="154305" cy="0"/>
          </a:xfrm>
          <a:custGeom>
            <a:rect b="b" l="l" r="r" t="t"/>
            <a:pathLst>
              <a:path extrusionOk="0" h="120000" w="154304">
                <a:moveTo>
                  <a:pt x="0" y="0"/>
                </a:moveTo>
                <a:lnTo>
                  <a:pt x="153851"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8" name="Google Shape;2718;p46"/>
          <p:cNvSpPr/>
          <p:nvPr/>
        </p:nvSpPr>
        <p:spPr>
          <a:xfrm>
            <a:off x="6137909" y="1833245"/>
            <a:ext cx="151130" cy="0"/>
          </a:xfrm>
          <a:custGeom>
            <a:rect b="b" l="l" r="r" t="t"/>
            <a:pathLst>
              <a:path extrusionOk="0" h="120000" w="151129">
                <a:moveTo>
                  <a:pt x="0" y="0"/>
                </a:moveTo>
                <a:lnTo>
                  <a:pt x="150918"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9" name="Google Shape;2719;p46"/>
          <p:cNvSpPr/>
          <p:nvPr/>
        </p:nvSpPr>
        <p:spPr>
          <a:xfrm>
            <a:off x="6137909" y="1829435"/>
            <a:ext cx="151765" cy="0"/>
          </a:xfrm>
          <a:custGeom>
            <a:rect b="b" l="l" r="r" t="t"/>
            <a:pathLst>
              <a:path extrusionOk="0" h="120000" w="151764">
                <a:moveTo>
                  <a:pt x="0" y="0"/>
                </a:moveTo>
                <a:lnTo>
                  <a:pt x="151606"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0" name="Google Shape;2720;p46"/>
          <p:cNvSpPr/>
          <p:nvPr/>
        </p:nvSpPr>
        <p:spPr>
          <a:xfrm>
            <a:off x="6137909" y="1837689"/>
            <a:ext cx="151130" cy="0"/>
          </a:xfrm>
          <a:custGeom>
            <a:rect b="b" l="l" r="r" t="t"/>
            <a:pathLst>
              <a:path extrusionOk="0" h="120000" w="151129">
                <a:moveTo>
                  <a:pt x="0" y="0"/>
                </a:moveTo>
                <a:lnTo>
                  <a:pt x="150847"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1" name="Google Shape;2721;p46"/>
          <p:cNvSpPr/>
          <p:nvPr/>
        </p:nvSpPr>
        <p:spPr>
          <a:xfrm>
            <a:off x="6137909" y="1845310"/>
            <a:ext cx="150495" cy="0"/>
          </a:xfrm>
          <a:custGeom>
            <a:rect b="b" l="l" r="r" t="t"/>
            <a:pathLst>
              <a:path extrusionOk="0" h="120000" w="150495">
                <a:moveTo>
                  <a:pt x="0" y="0"/>
                </a:moveTo>
                <a:lnTo>
                  <a:pt x="150001"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2" name="Google Shape;2722;p46"/>
          <p:cNvSpPr/>
          <p:nvPr/>
        </p:nvSpPr>
        <p:spPr>
          <a:xfrm>
            <a:off x="6137909" y="1855470"/>
            <a:ext cx="148590" cy="0"/>
          </a:xfrm>
          <a:custGeom>
            <a:rect b="b" l="l" r="r" t="t"/>
            <a:pathLst>
              <a:path extrusionOk="0" h="120000" w="148589">
                <a:moveTo>
                  <a:pt x="0" y="0"/>
                </a:moveTo>
                <a:lnTo>
                  <a:pt x="14858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3" name="Google Shape;2723;p46"/>
          <p:cNvSpPr/>
          <p:nvPr/>
        </p:nvSpPr>
        <p:spPr>
          <a:xfrm>
            <a:off x="6137909" y="1851660"/>
            <a:ext cx="149225" cy="0"/>
          </a:xfrm>
          <a:custGeom>
            <a:rect b="b" l="l" r="r" t="t"/>
            <a:pathLst>
              <a:path extrusionOk="0" h="120000" w="149225">
                <a:moveTo>
                  <a:pt x="0" y="0"/>
                </a:moveTo>
                <a:lnTo>
                  <a:pt x="148872"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4" name="Google Shape;2724;p46"/>
          <p:cNvSpPr/>
          <p:nvPr/>
        </p:nvSpPr>
        <p:spPr>
          <a:xfrm>
            <a:off x="6137909" y="1860550"/>
            <a:ext cx="148590" cy="0"/>
          </a:xfrm>
          <a:custGeom>
            <a:rect b="b" l="l" r="r" t="t"/>
            <a:pathLst>
              <a:path extrusionOk="0" h="120000" w="148589">
                <a:moveTo>
                  <a:pt x="0" y="0"/>
                </a:moveTo>
                <a:lnTo>
                  <a:pt x="14858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5" name="Google Shape;2725;p46"/>
          <p:cNvSpPr/>
          <p:nvPr/>
        </p:nvSpPr>
        <p:spPr>
          <a:xfrm>
            <a:off x="6137909" y="1866900"/>
            <a:ext cx="148590" cy="0"/>
          </a:xfrm>
          <a:custGeom>
            <a:rect b="b" l="l" r="r" t="t"/>
            <a:pathLst>
              <a:path extrusionOk="0" h="120000" w="148589">
                <a:moveTo>
                  <a:pt x="0" y="0"/>
                </a:moveTo>
                <a:lnTo>
                  <a:pt x="14858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6" name="Google Shape;2726;p46"/>
          <p:cNvSpPr/>
          <p:nvPr/>
        </p:nvSpPr>
        <p:spPr>
          <a:xfrm>
            <a:off x="6137909" y="1874520"/>
            <a:ext cx="148590" cy="0"/>
          </a:xfrm>
          <a:custGeom>
            <a:rect b="b" l="l" r="r" t="t"/>
            <a:pathLst>
              <a:path extrusionOk="0" h="120000" w="148589">
                <a:moveTo>
                  <a:pt x="0" y="0"/>
                </a:moveTo>
                <a:lnTo>
                  <a:pt x="14858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7" name="Google Shape;2727;p46"/>
          <p:cNvSpPr/>
          <p:nvPr/>
        </p:nvSpPr>
        <p:spPr>
          <a:xfrm>
            <a:off x="6137909" y="1882775"/>
            <a:ext cx="148590" cy="0"/>
          </a:xfrm>
          <a:custGeom>
            <a:rect b="b" l="l" r="r" t="t"/>
            <a:pathLst>
              <a:path extrusionOk="0" h="120000" w="148589">
                <a:moveTo>
                  <a:pt x="0" y="0"/>
                </a:moveTo>
                <a:lnTo>
                  <a:pt x="148175"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8" name="Google Shape;2728;p46"/>
          <p:cNvSpPr/>
          <p:nvPr/>
        </p:nvSpPr>
        <p:spPr>
          <a:xfrm>
            <a:off x="6137909" y="1878964"/>
            <a:ext cx="148590" cy="0"/>
          </a:xfrm>
          <a:custGeom>
            <a:rect b="b" l="l" r="r" t="t"/>
            <a:pathLst>
              <a:path extrusionOk="0" h="120000" w="148589">
                <a:moveTo>
                  <a:pt x="0" y="0"/>
                </a:moveTo>
                <a:lnTo>
                  <a:pt x="14858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9" name="Google Shape;2729;p46"/>
          <p:cNvSpPr/>
          <p:nvPr/>
        </p:nvSpPr>
        <p:spPr>
          <a:xfrm>
            <a:off x="6137909" y="1889125"/>
            <a:ext cx="147955" cy="0"/>
          </a:xfrm>
          <a:custGeom>
            <a:rect b="b" l="l" r="r" t="t"/>
            <a:pathLst>
              <a:path extrusionOk="0" h="120000" w="147954">
                <a:moveTo>
                  <a:pt x="0" y="0"/>
                </a:moveTo>
                <a:lnTo>
                  <a:pt x="147927"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0" name="Google Shape;2730;p46"/>
          <p:cNvSpPr/>
          <p:nvPr/>
        </p:nvSpPr>
        <p:spPr>
          <a:xfrm>
            <a:off x="6137909" y="1896110"/>
            <a:ext cx="147320" cy="0"/>
          </a:xfrm>
          <a:custGeom>
            <a:rect b="b" l="l" r="r" t="t"/>
            <a:pathLst>
              <a:path extrusionOk="0" h="120000" w="147320">
                <a:moveTo>
                  <a:pt x="0" y="0"/>
                </a:moveTo>
                <a:lnTo>
                  <a:pt x="146933"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1" name="Google Shape;2731;p46"/>
          <p:cNvSpPr/>
          <p:nvPr/>
        </p:nvSpPr>
        <p:spPr>
          <a:xfrm>
            <a:off x="6137909" y="1903729"/>
            <a:ext cx="146050" cy="0"/>
          </a:xfrm>
          <a:custGeom>
            <a:rect b="b" l="l" r="r" t="t"/>
            <a:pathLst>
              <a:path extrusionOk="0" h="120000" w="146050">
                <a:moveTo>
                  <a:pt x="0" y="0"/>
                </a:moveTo>
                <a:lnTo>
                  <a:pt x="14593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2" name="Google Shape;2732;p46"/>
          <p:cNvSpPr/>
          <p:nvPr/>
        </p:nvSpPr>
        <p:spPr>
          <a:xfrm>
            <a:off x="6137909" y="1911985"/>
            <a:ext cx="144780" cy="0"/>
          </a:xfrm>
          <a:custGeom>
            <a:rect b="b" l="l" r="r" t="t"/>
            <a:pathLst>
              <a:path extrusionOk="0" h="120000" w="144779">
                <a:moveTo>
                  <a:pt x="0" y="0"/>
                </a:moveTo>
                <a:lnTo>
                  <a:pt x="144652"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3" name="Google Shape;2733;p46"/>
          <p:cNvSpPr/>
          <p:nvPr/>
        </p:nvSpPr>
        <p:spPr>
          <a:xfrm>
            <a:off x="6137909" y="1908175"/>
            <a:ext cx="145415" cy="0"/>
          </a:xfrm>
          <a:custGeom>
            <a:rect b="b" l="l" r="r" t="t"/>
            <a:pathLst>
              <a:path extrusionOk="0" h="120000" w="145414">
                <a:moveTo>
                  <a:pt x="0" y="0"/>
                </a:moveTo>
                <a:lnTo>
                  <a:pt x="144862"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4" name="Google Shape;2734;p46"/>
          <p:cNvSpPr/>
          <p:nvPr/>
        </p:nvSpPr>
        <p:spPr>
          <a:xfrm>
            <a:off x="6137909" y="1917700"/>
            <a:ext cx="144780" cy="0"/>
          </a:xfrm>
          <a:custGeom>
            <a:rect b="b" l="l" r="r" t="t"/>
            <a:pathLst>
              <a:path extrusionOk="0" h="120000" w="144779">
                <a:moveTo>
                  <a:pt x="0" y="0"/>
                </a:moveTo>
                <a:lnTo>
                  <a:pt x="144576"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5" name="Google Shape;2735;p46"/>
          <p:cNvSpPr/>
          <p:nvPr/>
        </p:nvSpPr>
        <p:spPr>
          <a:xfrm>
            <a:off x="6137909" y="1925320"/>
            <a:ext cx="144780" cy="0"/>
          </a:xfrm>
          <a:custGeom>
            <a:rect b="b" l="l" r="r" t="t"/>
            <a:pathLst>
              <a:path extrusionOk="0" h="120000" w="144779">
                <a:moveTo>
                  <a:pt x="0" y="0"/>
                </a:moveTo>
                <a:lnTo>
                  <a:pt x="144272"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6" name="Google Shape;2736;p46"/>
          <p:cNvSpPr/>
          <p:nvPr/>
        </p:nvSpPr>
        <p:spPr>
          <a:xfrm>
            <a:off x="6137909" y="1932939"/>
            <a:ext cx="144145" cy="0"/>
          </a:xfrm>
          <a:custGeom>
            <a:rect b="b" l="l" r="r" t="t"/>
            <a:pathLst>
              <a:path extrusionOk="0" h="120000" w="144145">
                <a:moveTo>
                  <a:pt x="0" y="0"/>
                </a:moveTo>
                <a:lnTo>
                  <a:pt x="143967"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7" name="Google Shape;2737;p46"/>
          <p:cNvSpPr/>
          <p:nvPr/>
        </p:nvSpPr>
        <p:spPr>
          <a:xfrm>
            <a:off x="6137909" y="1942464"/>
            <a:ext cx="143510" cy="0"/>
          </a:xfrm>
          <a:custGeom>
            <a:rect b="b" l="l" r="r" t="t"/>
            <a:pathLst>
              <a:path extrusionOk="0" h="120000" w="143510">
                <a:moveTo>
                  <a:pt x="0" y="0"/>
                </a:moveTo>
                <a:lnTo>
                  <a:pt x="14351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8" name="Google Shape;2738;p46"/>
          <p:cNvSpPr/>
          <p:nvPr/>
        </p:nvSpPr>
        <p:spPr>
          <a:xfrm>
            <a:off x="6137909" y="1938020"/>
            <a:ext cx="144145" cy="0"/>
          </a:xfrm>
          <a:custGeom>
            <a:rect b="b" l="l" r="r" t="t"/>
            <a:pathLst>
              <a:path extrusionOk="0" h="120000" w="144145">
                <a:moveTo>
                  <a:pt x="0" y="0"/>
                </a:moveTo>
                <a:lnTo>
                  <a:pt x="143611"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9" name="Google Shape;2739;p46"/>
          <p:cNvSpPr/>
          <p:nvPr/>
        </p:nvSpPr>
        <p:spPr>
          <a:xfrm>
            <a:off x="6137909" y="1946910"/>
            <a:ext cx="143510" cy="0"/>
          </a:xfrm>
          <a:custGeom>
            <a:rect b="b" l="l" r="r" t="t"/>
            <a:pathLst>
              <a:path extrusionOk="0" h="120000" w="143510">
                <a:moveTo>
                  <a:pt x="0" y="0"/>
                </a:moveTo>
                <a:lnTo>
                  <a:pt x="14351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0" name="Google Shape;2740;p46"/>
          <p:cNvSpPr/>
          <p:nvPr/>
        </p:nvSpPr>
        <p:spPr>
          <a:xfrm>
            <a:off x="6137909" y="1954529"/>
            <a:ext cx="143510" cy="0"/>
          </a:xfrm>
          <a:custGeom>
            <a:rect b="b" l="l" r="r" t="t"/>
            <a:pathLst>
              <a:path extrusionOk="0" h="120000" w="143510">
                <a:moveTo>
                  <a:pt x="0" y="0"/>
                </a:moveTo>
                <a:lnTo>
                  <a:pt x="14351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1" name="Google Shape;2741;p46"/>
          <p:cNvSpPr/>
          <p:nvPr/>
        </p:nvSpPr>
        <p:spPr>
          <a:xfrm>
            <a:off x="6137909" y="1961514"/>
            <a:ext cx="143510" cy="0"/>
          </a:xfrm>
          <a:custGeom>
            <a:rect b="b" l="l" r="r" t="t"/>
            <a:pathLst>
              <a:path extrusionOk="0" h="120000" w="143510">
                <a:moveTo>
                  <a:pt x="0" y="0"/>
                </a:moveTo>
                <a:lnTo>
                  <a:pt x="143510"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2" name="Google Shape;2742;p46"/>
          <p:cNvSpPr/>
          <p:nvPr/>
        </p:nvSpPr>
        <p:spPr>
          <a:xfrm>
            <a:off x="6137909" y="1968500"/>
            <a:ext cx="143510" cy="0"/>
          </a:xfrm>
          <a:custGeom>
            <a:rect b="b" l="l" r="r" t="t"/>
            <a:pathLst>
              <a:path extrusionOk="0" h="120000" w="143510">
                <a:moveTo>
                  <a:pt x="0" y="0"/>
                </a:moveTo>
                <a:lnTo>
                  <a:pt x="14351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3" name="Google Shape;2743;p46"/>
          <p:cNvSpPr/>
          <p:nvPr/>
        </p:nvSpPr>
        <p:spPr>
          <a:xfrm>
            <a:off x="6137909" y="1976120"/>
            <a:ext cx="143510" cy="0"/>
          </a:xfrm>
          <a:custGeom>
            <a:rect b="b" l="l" r="r" t="t"/>
            <a:pathLst>
              <a:path extrusionOk="0" h="120000" w="143510">
                <a:moveTo>
                  <a:pt x="0" y="0"/>
                </a:moveTo>
                <a:lnTo>
                  <a:pt x="143510"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4" name="Google Shape;2744;p46"/>
          <p:cNvSpPr/>
          <p:nvPr/>
        </p:nvSpPr>
        <p:spPr>
          <a:xfrm>
            <a:off x="6137909" y="1983739"/>
            <a:ext cx="143510" cy="0"/>
          </a:xfrm>
          <a:custGeom>
            <a:rect b="b" l="l" r="r" t="t"/>
            <a:pathLst>
              <a:path extrusionOk="0" h="120000" w="143510">
                <a:moveTo>
                  <a:pt x="0" y="0"/>
                </a:moveTo>
                <a:lnTo>
                  <a:pt x="143387"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5" name="Google Shape;2745;p46"/>
          <p:cNvSpPr/>
          <p:nvPr/>
        </p:nvSpPr>
        <p:spPr>
          <a:xfrm>
            <a:off x="6137909" y="1990725"/>
            <a:ext cx="143510" cy="0"/>
          </a:xfrm>
          <a:custGeom>
            <a:rect b="b" l="l" r="r" t="t"/>
            <a:pathLst>
              <a:path extrusionOk="0" h="120000" w="143510">
                <a:moveTo>
                  <a:pt x="0" y="0"/>
                </a:moveTo>
                <a:lnTo>
                  <a:pt x="143182"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6" name="Google Shape;2746;p46"/>
          <p:cNvSpPr/>
          <p:nvPr/>
        </p:nvSpPr>
        <p:spPr>
          <a:xfrm>
            <a:off x="6137909" y="1997710"/>
            <a:ext cx="143510" cy="0"/>
          </a:xfrm>
          <a:custGeom>
            <a:rect b="b" l="l" r="r" t="t"/>
            <a:pathLst>
              <a:path extrusionOk="0" h="120000" w="143510">
                <a:moveTo>
                  <a:pt x="0" y="0"/>
                </a:moveTo>
                <a:lnTo>
                  <a:pt x="142936"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7" name="Google Shape;2747;p46"/>
          <p:cNvSpPr/>
          <p:nvPr/>
        </p:nvSpPr>
        <p:spPr>
          <a:xfrm>
            <a:off x="6137909" y="2005329"/>
            <a:ext cx="142875" cy="0"/>
          </a:xfrm>
          <a:custGeom>
            <a:rect b="b" l="l" r="r" t="t"/>
            <a:pathLst>
              <a:path extrusionOk="0" h="120000" w="142875">
                <a:moveTo>
                  <a:pt x="0" y="0"/>
                </a:moveTo>
                <a:lnTo>
                  <a:pt x="142690"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8" name="Google Shape;2748;p46"/>
          <p:cNvSpPr/>
          <p:nvPr/>
        </p:nvSpPr>
        <p:spPr>
          <a:xfrm>
            <a:off x="6137909" y="2016125"/>
            <a:ext cx="142240" cy="0"/>
          </a:xfrm>
          <a:custGeom>
            <a:rect b="b" l="l" r="r" t="t"/>
            <a:pathLst>
              <a:path extrusionOk="0" h="120000" w="142239">
                <a:moveTo>
                  <a:pt x="0" y="0"/>
                </a:moveTo>
                <a:lnTo>
                  <a:pt x="14223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9" name="Google Shape;2749;p46"/>
          <p:cNvSpPr/>
          <p:nvPr/>
        </p:nvSpPr>
        <p:spPr>
          <a:xfrm>
            <a:off x="6137909" y="2011679"/>
            <a:ext cx="142875" cy="0"/>
          </a:xfrm>
          <a:custGeom>
            <a:rect b="b" l="l" r="r" t="t"/>
            <a:pathLst>
              <a:path extrusionOk="0" h="120000" w="142875">
                <a:moveTo>
                  <a:pt x="0" y="0"/>
                </a:moveTo>
                <a:lnTo>
                  <a:pt x="142362"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0" name="Google Shape;2750;p46"/>
          <p:cNvSpPr/>
          <p:nvPr/>
        </p:nvSpPr>
        <p:spPr>
          <a:xfrm>
            <a:off x="6137909" y="2019935"/>
            <a:ext cx="142240" cy="0"/>
          </a:xfrm>
          <a:custGeom>
            <a:rect b="b" l="l" r="r" t="t"/>
            <a:pathLst>
              <a:path extrusionOk="0" h="120000" w="142239">
                <a:moveTo>
                  <a:pt x="0" y="0"/>
                </a:moveTo>
                <a:lnTo>
                  <a:pt x="14223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1" name="Google Shape;2751;p46"/>
          <p:cNvSpPr/>
          <p:nvPr/>
        </p:nvSpPr>
        <p:spPr>
          <a:xfrm>
            <a:off x="6137909" y="2026920"/>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2" name="Google Shape;2752;p46"/>
          <p:cNvSpPr/>
          <p:nvPr/>
        </p:nvSpPr>
        <p:spPr>
          <a:xfrm>
            <a:off x="6137909" y="2034539"/>
            <a:ext cx="142240" cy="0"/>
          </a:xfrm>
          <a:custGeom>
            <a:rect b="b" l="l" r="r" t="t"/>
            <a:pathLst>
              <a:path extrusionOk="0" h="120000" w="142239">
                <a:moveTo>
                  <a:pt x="0" y="0"/>
                </a:moveTo>
                <a:lnTo>
                  <a:pt x="142239"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3" name="Google Shape;2753;p46"/>
          <p:cNvSpPr/>
          <p:nvPr/>
        </p:nvSpPr>
        <p:spPr>
          <a:xfrm>
            <a:off x="6137909" y="2041525"/>
            <a:ext cx="142240" cy="0"/>
          </a:xfrm>
          <a:custGeom>
            <a:rect b="b" l="l" r="r" t="t"/>
            <a:pathLst>
              <a:path extrusionOk="0" h="120000" w="142239">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4" name="Google Shape;2754;p46"/>
          <p:cNvSpPr/>
          <p:nvPr/>
        </p:nvSpPr>
        <p:spPr>
          <a:xfrm>
            <a:off x="6137909" y="2048510"/>
            <a:ext cx="142240" cy="0"/>
          </a:xfrm>
          <a:custGeom>
            <a:rect b="b" l="l" r="r" t="t"/>
            <a:pathLst>
              <a:path extrusionOk="0" h="120000" w="142239">
                <a:moveTo>
                  <a:pt x="0" y="0"/>
                </a:moveTo>
                <a:lnTo>
                  <a:pt x="14223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5" name="Google Shape;2755;p46"/>
          <p:cNvSpPr/>
          <p:nvPr/>
        </p:nvSpPr>
        <p:spPr>
          <a:xfrm>
            <a:off x="6137909" y="2056129"/>
            <a:ext cx="142240" cy="0"/>
          </a:xfrm>
          <a:custGeom>
            <a:rect b="b" l="l" r="r" t="t"/>
            <a:pathLst>
              <a:path extrusionOk="0" h="120000" w="142239">
                <a:moveTo>
                  <a:pt x="0" y="0"/>
                </a:moveTo>
                <a:lnTo>
                  <a:pt x="142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6" name="Google Shape;2756;p46"/>
          <p:cNvSpPr/>
          <p:nvPr/>
        </p:nvSpPr>
        <p:spPr>
          <a:xfrm>
            <a:off x="6137909" y="2063114"/>
            <a:ext cx="142240" cy="0"/>
          </a:xfrm>
          <a:custGeom>
            <a:rect b="b" l="l" r="r" t="t"/>
            <a:pathLst>
              <a:path extrusionOk="0" h="120000" w="142239">
                <a:moveTo>
                  <a:pt x="0" y="0"/>
                </a:moveTo>
                <a:lnTo>
                  <a:pt x="14223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7" name="Google Shape;2757;p46"/>
          <p:cNvSpPr/>
          <p:nvPr/>
        </p:nvSpPr>
        <p:spPr>
          <a:xfrm>
            <a:off x="6137909" y="2070735"/>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8" name="Google Shape;2758;p46"/>
          <p:cNvSpPr/>
          <p:nvPr/>
        </p:nvSpPr>
        <p:spPr>
          <a:xfrm>
            <a:off x="6137909" y="2077720"/>
            <a:ext cx="142240" cy="0"/>
          </a:xfrm>
          <a:custGeom>
            <a:rect b="b" l="l" r="r" t="t"/>
            <a:pathLst>
              <a:path extrusionOk="0" h="120000" w="142239">
                <a:moveTo>
                  <a:pt x="0" y="0"/>
                </a:moveTo>
                <a:lnTo>
                  <a:pt x="14223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9" name="Google Shape;2759;p46"/>
          <p:cNvSpPr/>
          <p:nvPr/>
        </p:nvSpPr>
        <p:spPr>
          <a:xfrm>
            <a:off x="6137909" y="2085339"/>
            <a:ext cx="142240" cy="0"/>
          </a:xfrm>
          <a:custGeom>
            <a:rect b="b" l="l" r="r" t="t"/>
            <a:pathLst>
              <a:path extrusionOk="0" h="120000" w="142239">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0" name="Google Shape;2760;p46"/>
          <p:cNvSpPr/>
          <p:nvPr/>
        </p:nvSpPr>
        <p:spPr>
          <a:xfrm>
            <a:off x="6137909" y="2092325"/>
            <a:ext cx="142240" cy="0"/>
          </a:xfrm>
          <a:custGeom>
            <a:rect b="b" l="l" r="r" t="t"/>
            <a:pathLst>
              <a:path extrusionOk="0" h="120000" w="142239">
                <a:moveTo>
                  <a:pt x="0" y="0"/>
                </a:moveTo>
                <a:lnTo>
                  <a:pt x="14223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1" name="Google Shape;2761;p46"/>
          <p:cNvSpPr/>
          <p:nvPr/>
        </p:nvSpPr>
        <p:spPr>
          <a:xfrm>
            <a:off x="6137909" y="2099310"/>
            <a:ext cx="142240" cy="0"/>
          </a:xfrm>
          <a:custGeom>
            <a:rect b="b" l="l" r="r" t="t"/>
            <a:pathLst>
              <a:path extrusionOk="0" h="120000" w="142239">
                <a:moveTo>
                  <a:pt x="0" y="0"/>
                </a:moveTo>
                <a:lnTo>
                  <a:pt x="14223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2" name="Google Shape;2762;p46"/>
          <p:cNvSpPr/>
          <p:nvPr/>
        </p:nvSpPr>
        <p:spPr>
          <a:xfrm>
            <a:off x="6137909" y="2106929"/>
            <a:ext cx="142240" cy="0"/>
          </a:xfrm>
          <a:custGeom>
            <a:rect b="b" l="l" r="r" t="t"/>
            <a:pathLst>
              <a:path extrusionOk="0" h="120000" w="142239">
                <a:moveTo>
                  <a:pt x="0" y="0"/>
                </a:moveTo>
                <a:lnTo>
                  <a:pt x="14223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3" name="Google Shape;2763;p46"/>
          <p:cNvSpPr/>
          <p:nvPr/>
        </p:nvSpPr>
        <p:spPr>
          <a:xfrm>
            <a:off x="6137909" y="2114550"/>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4" name="Google Shape;2764;p46"/>
          <p:cNvSpPr/>
          <p:nvPr/>
        </p:nvSpPr>
        <p:spPr>
          <a:xfrm>
            <a:off x="6137909" y="2121535"/>
            <a:ext cx="142240" cy="0"/>
          </a:xfrm>
          <a:custGeom>
            <a:rect b="b" l="l" r="r" t="t"/>
            <a:pathLst>
              <a:path extrusionOk="0" h="120000" w="142239">
                <a:moveTo>
                  <a:pt x="0" y="0"/>
                </a:moveTo>
                <a:lnTo>
                  <a:pt x="14223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5" name="Google Shape;2765;p46"/>
          <p:cNvSpPr/>
          <p:nvPr/>
        </p:nvSpPr>
        <p:spPr>
          <a:xfrm>
            <a:off x="6137909" y="2128520"/>
            <a:ext cx="142240" cy="0"/>
          </a:xfrm>
          <a:custGeom>
            <a:rect b="b" l="l" r="r" t="t"/>
            <a:pathLst>
              <a:path extrusionOk="0" h="120000" w="142239">
                <a:moveTo>
                  <a:pt x="0" y="0"/>
                </a:moveTo>
                <a:lnTo>
                  <a:pt x="1422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6" name="Google Shape;2766;p46"/>
          <p:cNvSpPr/>
          <p:nvPr/>
        </p:nvSpPr>
        <p:spPr>
          <a:xfrm>
            <a:off x="6137909" y="2136139"/>
            <a:ext cx="142240" cy="0"/>
          </a:xfrm>
          <a:custGeom>
            <a:rect b="b" l="l" r="r" t="t"/>
            <a:pathLst>
              <a:path extrusionOk="0" h="120000" w="142239">
                <a:moveTo>
                  <a:pt x="0" y="0"/>
                </a:moveTo>
                <a:lnTo>
                  <a:pt x="14223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7" name="Google Shape;2767;p46"/>
          <p:cNvSpPr/>
          <p:nvPr/>
        </p:nvSpPr>
        <p:spPr>
          <a:xfrm>
            <a:off x="6137909" y="2143125"/>
            <a:ext cx="142240" cy="0"/>
          </a:xfrm>
          <a:custGeom>
            <a:rect b="b" l="l" r="r" t="t"/>
            <a:pathLst>
              <a:path extrusionOk="0" h="120000" w="142239">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8" name="Google Shape;2768;p46"/>
          <p:cNvSpPr/>
          <p:nvPr/>
        </p:nvSpPr>
        <p:spPr>
          <a:xfrm>
            <a:off x="6137909" y="2150745"/>
            <a:ext cx="142240" cy="0"/>
          </a:xfrm>
          <a:custGeom>
            <a:rect b="b" l="l" r="r" t="t"/>
            <a:pathLst>
              <a:path extrusionOk="0" h="120000" w="142239">
                <a:moveTo>
                  <a:pt x="0" y="0"/>
                </a:moveTo>
                <a:lnTo>
                  <a:pt x="14223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9" name="Google Shape;2769;p46"/>
          <p:cNvSpPr/>
          <p:nvPr/>
        </p:nvSpPr>
        <p:spPr>
          <a:xfrm>
            <a:off x="6137909" y="2157729"/>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0" name="Google Shape;2770;p46"/>
          <p:cNvSpPr/>
          <p:nvPr/>
        </p:nvSpPr>
        <p:spPr>
          <a:xfrm>
            <a:off x="6137909" y="2165350"/>
            <a:ext cx="142240" cy="0"/>
          </a:xfrm>
          <a:custGeom>
            <a:rect b="b" l="l" r="r" t="t"/>
            <a:pathLst>
              <a:path extrusionOk="0" h="120000" w="142239">
                <a:moveTo>
                  <a:pt x="0" y="0"/>
                </a:moveTo>
                <a:lnTo>
                  <a:pt x="142239"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1" name="Google Shape;2771;p46"/>
          <p:cNvSpPr/>
          <p:nvPr/>
        </p:nvSpPr>
        <p:spPr>
          <a:xfrm>
            <a:off x="6137909" y="2172335"/>
            <a:ext cx="142240" cy="0"/>
          </a:xfrm>
          <a:custGeom>
            <a:rect b="b" l="l" r="r" t="t"/>
            <a:pathLst>
              <a:path extrusionOk="0" h="120000" w="142239">
                <a:moveTo>
                  <a:pt x="0" y="0"/>
                </a:moveTo>
                <a:lnTo>
                  <a:pt x="142239"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2" name="Google Shape;2772;p46"/>
          <p:cNvSpPr/>
          <p:nvPr/>
        </p:nvSpPr>
        <p:spPr>
          <a:xfrm>
            <a:off x="6137909" y="2179320"/>
            <a:ext cx="142240" cy="0"/>
          </a:xfrm>
          <a:custGeom>
            <a:rect b="b" l="l" r="r" t="t"/>
            <a:pathLst>
              <a:path extrusionOk="0" h="120000" w="142239">
                <a:moveTo>
                  <a:pt x="0" y="0"/>
                </a:moveTo>
                <a:lnTo>
                  <a:pt x="14223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3" name="Google Shape;2773;p46"/>
          <p:cNvSpPr/>
          <p:nvPr/>
        </p:nvSpPr>
        <p:spPr>
          <a:xfrm>
            <a:off x="6137909" y="2186939"/>
            <a:ext cx="142240" cy="0"/>
          </a:xfrm>
          <a:custGeom>
            <a:rect b="b" l="l" r="r" t="t"/>
            <a:pathLst>
              <a:path extrusionOk="0" h="120000" w="142239">
                <a:moveTo>
                  <a:pt x="0" y="0"/>
                </a:moveTo>
                <a:lnTo>
                  <a:pt x="142239"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4" name="Google Shape;2774;p46"/>
          <p:cNvSpPr/>
          <p:nvPr/>
        </p:nvSpPr>
        <p:spPr>
          <a:xfrm>
            <a:off x="6137909" y="2193925"/>
            <a:ext cx="142240" cy="0"/>
          </a:xfrm>
          <a:custGeom>
            <a:rect b="b" l="l" r="r" t="t"/>
            <a:pathLst>
              <a:path extrusionOk="0" h="120000" w="142239">
                <a:moveTo>
                  <a:pt x="0" y="0"/>
                </a:moveTo>
                <a:lnTo>
                  <a:pt x="14223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5" name="Google Shape;2775;p46"/>
          <p:cNvSpPr/>
          <p:nvPr/>
        </p:nvSpPr>
        <p:spPr>
          <a:xfrm>
            <a:off x="6137909" y="2201545"/>
            <a:ext cx="142240" cy="0"/>
          </a:xfrm>
          <a:custGeom>
            <a:rect b="b" l="l" r="r" t="t"/>
            <a:pathLst>
              <a:path extrusionOk="0" h="120000" w="142239">
                <a:moveTo>
                  <a:pt x="0" y="0"/>
                </a:moveTo>
                <a:lnTo>
                  <a:pt x="14223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6" name="Google Shape;2776;p46"/>
          <p:cNvSpPr/>
          <p:nvPr/>
        </p:nvSpPr>
        <p:spPr>
          <a:xfrm>
            <a:off x="6137909" y="2208529"/>
            <a:ext cx="142240" cy="0"/>
          </a:xfrm>
          <a:custGeom>
            <a:rect b="b" l="l" r="r" t="t"/>
            <a:pathLst>
              <a:path extrusionOk="0" h="120000" w="142239">
                <a:moveTo>
                  <a:pt x="0" y="0"/>
                </a:moveTo>
                <a:lnTo>
                  <a:pt x="142239"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7" name="Google Shape;2777;p46"/>
          <p:cNvSpPr/>
          <p:nvPr/>
        </p:nvSpPr>
        <p:spPr>
          <a:xfrm>
            <a:off x="6137909" y="2216150"/>
            <a:ext cx="142240" cy="0"/>
          </a:xfrm>
          <a:custGeom>
            <a:rect b="b" l="l" r="r" t="t"/>
            <a:pathLst>
              <a:path extrusionOk="0" h="120000" w="142239">
                <a:moveTo>
                  <a:pt x="0" y="0"/>
                </a:moveTo>
                <a:lnTo>
                  <a:pt x="142239"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8" name="Google Shape;2778;p46"/>
          <p:cNvSpPr/>
          <p:nvPr/>
        </p:nvSpPr>
        <p:spPr>
          <a:xfrm>
            <a:off x="6137909" y="2223135"/>
            <a:ext cx="142240" cy="0"/>
          </a:xfrm>
          <a:custGeom>
            <a:rect b="b" l="l" r="r" t="t"/>
            <a:pathLst>
              <a:path extrusionOk="0" h="120000" w="142239">
                <a:moveTo>
                  <a:pt x="0" y="0"/>
                </a:moveTo>
                <a:lnTo>
                  <a:pt x="14223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9" name="Google Shape;2779;p46"/>
          <p:cNvSpPr/>
          <p:nvPr/>
        </p:nvSpPr>
        <p:spPr>
          <a:xfrm>
            <a:off x="6137909" y="2230120"/>
            <a:ext cx="142240" cy="0"/>
          </a:xfrm>
          <a:custGeom>
            <a:rect b="b" l="l" r="r" t="t"/>
            <a:pathLst>
              <a:path extrusionOk="0" h="120000" w="142239">
                <a:moveTo>
                  <a:pt x="0" y="0"/>
                </a:moveTo>
                <a:lnTo>
                  <a:pt x="142239"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0" name="Google Shape;2780;p46"/>
          <p:cNvSpPr/>
          <p:nvPr/>
        </p:nvSpPr>
        <p:spPr>
          <a:xfrm>
            <a:off x="6137909" y="2237739"/>
            <a:ext cx="142240" cy="0"/>
          </a:xfrm>
          <a:custGeom>
            <a:rect b="b" l="l" r="r" t="t"/>
            <a:pathLst>
              <a:path extrusionOk="0" h="120000" w="142239">
                <a:moveTo>
                  <a:pt x="0" y="0"/>
                </a:moveTo>
                <a:lnTo>
                  <a:pt x="14223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1" name="Google Shape;2781;p46"/>
          <p:cNvSpPr/>
          <p:nvPr/>
        </p:nvSpPr>
        <p:spPr>
          <a:xfrm>
            <a:off x="6137909" y="2245360"/>
            <a:ext cx="142240" cy="0"/>
          </a:xfrm>
          <a:custGeom>
            <a:rect b="b" l="l" r="r" t="t"/>
            <a:pathLst>
              <a:path extrusionOk="0" h="120000" w="142239">
                <a:moveTo>
                  <a:pt x="0" y="0"/>
                </a:moveTo>
                <a:lnTo>
                  <a:pt x="14223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2" name="Google Shape;2782;p46"/>
          <p:cNvSpPr/>
          <p:nvPr/>
        </p:nvSpPr>
        <p:spPr>
          <a:xfrm>
            <a:off x="6137909" y="2251710"/>
            <a:ext cx="142240" cy="0"/>
          </a:xfrm>
          <a:custGeom>
            <a:rect b="b" l="l" r="r" t="t"/>
            <a:pathLst>
              <a:path extrusionOk="0" h="120000" w="142239">
                <a:moveTo>
                  <a:pt x="0" y="0"/>
                </a:moveTo>
                <a:lnTo>
                  <a:pt x="14223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3" name="Google Shape;2783;p46"/>
          <p:cNvSpPr/>
          <p:nvPr/>
        </p:nvSpPr>
        <p:spPr>
          <a:xfrm>
            <a:off x="6137909" y="2259329"/>
            <a:ext cx="142240" cy="0"/>
          </a:xfrm>
          <a:custGeom>
            <a:rect b="b" l="l" r="r" t="t"/>
            <a:pathLst>
              <a:path extrusionOk="0" h="120000" w="142239">
                <a:moveTo>
                  <a:pt x="0" y="0"/>
                </a:moveTo>
                <a:lnTo>
                  <a:pt x="14223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4" name="Google Shape;2784;p46"/>
          <p:cNvSpPr/>
          <p:nvPr/>
        </p:nvSpPr>
        <p:spPr>
          <a:xfrm>
            <a:off x="6137909" y="2266950"/>
            <a:ext cx="142240" cy="0"/>
          </a:xfrm>
          <a:custGeom>
            <a:rect b="b" l="l" r="r" t="t"/>
            <a:pathLst>
              <a:path extrusionOk="0" h="120000" w="142239">
                <a:moveTo>
                  <a:pt x="0" y="0"/>
                </a:moveTo>
                <a:lnTo>
                  <a:pt x="14223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5" name="Google Shape;2785;p46"/>
          <p:cNvSpPr/>
          <p:nvPr/>
        </p:nvSpPr>
        <p:spPr>
          <a:xfrm>
            <a:off x="6137909" y="2273300"/>
            <a:ext cx="142240" cy="0"/>
          </a:xfrm>
          <a:custGeom>
            <a:rect b="b" l="l" r="r" t="t"/>
            <a:pathLst>
              <a:path extrusionOk="0" h="120000" w="142239">
                <a:moveTo>
                  <a:pt x="0" y="0"/>
                </a:moveTo>
                <a:lnTo>
                  <a:pt x="142239"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6" name="Google Shape;2786;p46"/>
          <p:cNvSpPr/>
          <p:nvPr/>
        </p:nvSpPr>
        <p:spPr>
          <a:xfrm>
            <a:off x="6137909" y="2280920"/>
            <a:ext cx="142240" cy="0"/>
          </a:xfrm>
          <a:custGeom>
            <a:rect b="b" l="l" r="r" t="t"/>
            <a:pathLst>
              <a:path extrusionOk="0" h="120000" w="142239">
                <a:moveTo>
                  <a:pt x="0" y="0"/>
                </a:moveTo>
                <a:lnTo>
                  <a:pt x="14223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7" name="Google Shape;2787;p46"/>
          <p:cNvSpPr/>
          <p:nvPr/>
        </p:nvSpPr>
        <p:spPr>
          <a:xfrm>
            <a:off x="6137909" y="2284729"/>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8" name="Google Shape;2788;p46"/>
          <p:cNvSpPr/>
          <p:nvPr/>
        </p:nvSpPr>
        <p:spPr>
          <a:xfrm>
            <a:off x="6137909" y="1493519"/>
            <a:ext cx="270510" cy="789940"/>
          </a:xfrm>
          <a:custGeom>
            <a:rect b="b" l="l" r="r" t="t"/>
            <a:pathLst>
              <a:path extrusionOk="0" h="789939" w="270510">
                <a:moveTo>
                  <a:pt x="0" y="16509"/>
                </a:moveTo>
                <a:lnTo>
                  <a:pt x="134619" y="16509"/>
                </a:lnTo>
                <a:lnTo>
                  <a:pt x="123189" y="162559"/>
                </a:lnTo>
                <a:lnTo>
                  <a:pt x="127000" y="119379"/>
                </a:lnTo>
                <a:lnTo>
                  <a:pt x="134619" y="76200"/>
                </a:lnTo>
                <a:lnTo>
                  <a:pt x="135889" y="67309"/>
                </a:lnTo>
                <a:lnTo>
                  <a:pt x="138429" y="60959"/>
                </a:lnTo>
                <a:lnTo>
                  <a:pt x="139700" y="54609"/>
                </a:lnTo>
                <a:lnTo>
                  <a:pt x="142239" y="48259"/>
                </a:lnTo>
                <a:lnTo>
                  <a:pt x="143510" y="43179"/>
                </a:lnTo>
                <a:lnTo>
                  <a:pt x="146050" y="38100"/>
                </a:lnTo>
                <a:lnTo>
                  <a:pt x="148589" y="34289"/>
                </a:lnTo>
                <a:lnTo>
                  <a:pt x="153669" y="26669"/>
                </a:lnTo>
                <a:lnTo>
                  <a:pt x="158750" y="19050"/>
                </a:lnTo>
                <a:lnTo>
                  <a:pt x="165100" y="13969"/>
                </a:lnTo>
                <a:lnTo>
                  <a:pt x="170179" y="8889"/>
                </a:lnTo>
                <a:lnTo>
                  <a:pt x="176529" y="5079"/>
                </a:lnTo>
                <a:lnTo>
                  <a:pt x="184150" y="2539"/>
                </a:lnTo>
                <a:lnTo>
                  <a:pt x="190500" y="1269"/>
                </a:lnTo>
                <a:lnTo>
                  <a:pt x="198119" y="0"/>
                </a:lnTo>
                <a:lnTo>
                  <a:pt x="204469" y="1269"/>
                </a:lnTo>
                <a:lnTo>
                  <a:pt x="240029" y="21589"/>
                </a:lnTo>
                <a:lnTo>
                  <a:pt x="270510" y="54609"/>
                </a:lnTo>
                <a:lnTo>
                  <a:pt x="224789" y="299719"/>
                </a:lnTo>
                <a:lnTo>
                  <a:pt x="210819" y="288289"/>
                </a:lnTo>
                <a:lnTo>
                  <a:pt x="199389" y="278129"/>
                </a:lnTo>
                <a:lnTo>
                  <a:pt x="195579" y="274319"/>
                </a:lnTo>
                <a:lnTo>
                  <a:pt x="191769" y="271779"/>
                </a:lnTo>
                <a:lnTo>
                  <a:pt x="187960" y="271779"/>
                </a:lnTo>
                <a:lnTo>
                  <a:pt x="186689" y="270509"/>
                </a:lnTo>
                <a:lnTo>
                  <a:pt x="185419" y="270509"/>
                </a:lnTo>
                <a:lnTo>
                  <a:pt x="182879" y="270509"/>
                </a:lnTo>
                <a:lnTo>
                  <a:pt x="181610" y="271779"/>
                </a:lnTo>
                <a:lnTo>
                  <a:pt x="179069" y="271779"/>
                </a:lnTo>
                <a:lnTo>
                  <a:pt x="177800" y="273050"/>
                </a:lnTo>
                <a:lnTo>
                  <a:pt x="175260" y="274319"/>
                </a:lnTo>
                <a:lnTo>
                  <a:pt x="173989" y="275589"/>
                </a:lnTo>
                <a:lnTo>
                  <a:pt x="172719" y="276859"/>
                </a:lnTo>
                <a:lnTo>
                  <a:pt x="170179" y="279400"/>
                </a:lnTo>
                <a:lnTo>
                  <a:pt x="168910" y="280669"/>
                </a:lnTo>
                <a:lnTo>
                  <a:pt x="167639" y="283209"/>
                </a:lnTo>
                <a:lnTo>
                  <a:pt x="165100" y="285750"/>
                </a:lnTo>
                <a:lnTo>
                  <a:pt x="165100" y="289559"/>
                </a:lnTo>
                <a:lnTo>
                  <a:pt x="162560" y="292100"/>
                </a:lnTo>
                <a:lnTo>
                  <a:pt x="161289" y="295909"/>
                </a:lnTo>
                <a:lnTo>
                  <a:pt x="160019" y="299719"/>
                </a:lnTo>
                <a:lnTo>
                  <a:pt x="160019" y="302259"/>
                </a:lnTo>
                <a:lnTo>
                  <a:pt x="157479" y="311150"/>
                </a:lnTo>
                <a:lnTo>
                  <a:pt x="156210" y="318769"/>
                </a:lnTo>
                <a:lnTo>
                  <a:pt x="153669" y="327659"/>
                </a:lnTo>
                <a:lnTo>
                  <a:pt x="152400" y="337819"/>
                </a:lnTo>
                <a:lnTo>
                  <a:pt x="147319" y="384809"/>
                </a:lnTo>
                <a:lnTo>
                  <a:pt x="144779" y="445769"/>
                </a:lnTo>
                <a:lnTo>
                  <a:pt x="143510" y="482600"/>
                </a:lnTo>
                <a:lnTo>
                  <a:pt x="143510" y="521969"/>
                </a:lnTo>
                <a:lnTo>
                  <a:pt x="143510" y="789939"/>
                </a:lnTo>
                <a:lnTo>
                  <a:pt x="0" y="789939"/>
                </a:lnTo>
                <a:lnTo>
                  <a:pt x="0" y="1650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9" name="Google Shape;2789;p46"/>
          <p:cNvSpPr/>
          <p:nvPr/>
        </p:nvSpPr>
        <p:spPr>
          <a:xfrm>
            <a:off x="6571403" y="1497330"/>
            <a:ext cx="99060" cy="0"/>
          </a:xfrm>
          <a:custGeom>
            <a:rect b="b" l="l" r="r" t="t"/>
            <a:pathLst>
              <a:path extrusionOk="0" h="120000" w="99059">
                <a:moveTo>
                  <a:pt x="0" y="0"/>
                </a:moveTo>
                <a:lnTo>
                  <a:pt x="98636"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0" name="Google Shape;2790;p46"/>
          <p:cNvSpPr/>
          <p:nvPr/>
        </p:nvSpPr>
        <p:spPr>
          <a:xfrm>
            <a:off x="6553200" y="1503680"/>
            <a:ext cx="147320" cy="0"/>
          </a:xfrm>
          <a:custGeom>
            <a:rect b="b" l="l" r="r" t="t"/>
            <a:pathLst>
              <a:path extrusionOk="0" h="120000" w="147320">
                <a:moveTo>
                  <a:pt x="0" y="0"/>
                </a:moveTo>
                <a:lnTo>
                  <a:pt x="14732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1" name="Google Shape;2791;p46"/>
          <p:cNvSpPr/>
          <p:nvPr/>
        </p:nvSpPr>
        <p:spPr>
          <a:xfrm>
            <a:off x="6534573" y="1511300"/>
            <a:ext cx="179705" cy="0"/>
          </a:xfrm>
          <a:custGeom>
            <a:rect b="b" l="l" r="r" t="t"/>
            <a:pathLst>
              <a:path extrusionOk="0" h="120000" w="179704">
                <a:moveTo>
                  <a:pt x="0" y="0"/>
                </a:moveTo>
                <a:lnTo>
                  <a:pt x="179599"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2" name="Google Shape;2792;p46"/>
          <p:cNvSpPr/>
          <p:nvPr/>
        </p:nvSpPr>
        <p:spPr>
          <a:xfrm>
            <a:off x="6523990" y="1518285"/>
            <a:ext cx="200660" cy="0"/>
          </a:xfrm>
          <a:custGeom>
            <a:rect b="b" l="l" r="r" t="t"/>
            <a:pathLst>
              <a:path extrusionOk="0" h="120000" w="200659">
                <a:moveTo>
                  <a:pt x="0" y="0"/>
                </a:moveTo>
                <a:lnTo>
                  <a:pt x="20065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3" name="Google Shape;2793;p46"/>
          <p:cNvSpPr/>
          <p:nvPr/>
        </p:nvSpPr>
        <p:spPr>
          <a:xfrm>
            <a:off x="6515734" y="1525269"/>
            <a:ext cx="217170" cy="0"/>
          </a:xfrm>
          <a:custGeom>
            <a:rect b="b" l="l" r="r" t="t"/>
            <a:pathLst>
              <a:path extrusionOk="0" h="120000" w="217170">
                <a:moveTo>
                  <a:pt x="0" y="0"/>
                </a:moveTo>
                <a:lnTo>
                  <a:pt x="21707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4" name="Google Shape;2794;p46"/>
          <p:cNvSpPr/>
          <p:nvPr/>
        </p:nvSpPr>
        <p:spPr>
          <a:xfrm>
            <a:off x="6507480" y="1532889"/>
            <a:ext cx="232410" cy="0"/>
          </a:xfrm>
          <a:custGeom>
            <a:rect b="b" l="l" r="r" t="t"/>
            <a:pathLst>
              <a:path extrusionOk="0" h="120000" w="232409">
                <a:moveTo>
                  <a:pt x="0" y="0"/>
                </a:moveTo>
                <a:lnTo>
                  <a:pt x="231865"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5" name="Google Shape;2795;p46"/>
          <p:cNvSpPr/>
          <p:nvPr/>
        </p:nvSpPr>
        <p:spPr>
          <a:xfrm>
            <a:off x="6502611" y="1539875"/>
            <a:ext cx="242570" cy="0"/>
          </a:xfrm>
          <a:custGeom>
            <a:rect b="b" l="l" r="r" t="t"/>
            <a:pathLst>
              <a:path extrusionOk="0" h="120000" w="242570">
                <a:moveTo>
                  <a:pt x="0" y="0"/>
                </a:moveTo>
                <a:lnTo>
                  <a:pt x="242146"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6" name="Google Shape;2796;p46"/>
          <p:cNvSpPr/>
          <p:nvPr/>
        </p:nvSpPr>
        <p:spPr>
          <a:xfrm>
            <a:off x="6496526" y="1546860"/>
            <a:ext cx="254635" cy="0"/>
          </a:xfrm>
          <a:custGeom>
            <a:rect b="b" l="l" r="r" t="t"/>
            <a:pathLst>
              <a:path extrusionOk="0" h="120000" w="254634">
                <a:moveTo>
                  <a:pt x="0" y="0"/>
                </a:moveTo>
                <a:lnTo>
                  <a:pt x="25422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7" name="Google Shape;2797;p46"/>
          <p:cNvSpPr/>
          <p:nvPr/>
        </p:nvSpPr>
        <p:spPr>
          <a:xfrm>
            <a:off x="6491763" y="1554480"/>
            <a:ext cx="263525" cy="0"/>
          </a:xfrm>
          <a:custGeom>
            <a:rect b="b" l="l" r="r" t="t"/>
            <a:pathLst>
              <a:path extrusionOk="0" h="120000" w="263525">
                <a:moveTo>
                  <a:pt x="0" y="0"/>
                </a:moveTo>
                <a:lnTo>
                  <a:pt x="263225"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8" name="Google Shape;2798;p46"/>
          <p:cNvSpPr/>
          <p:nvPr/>
        </p:nvSpPr>
        <p:spPr>
          <a:xfrm>
            <a:off x="6488067" y="1560830"/>
            <a:ext cx="270510" cy="0"/>
          </a:xfrm>
          <a:custGeom>
            <a:rect b="b" l="l" r="r" t="t"/>
            <a:pathLst>
              <a:path extrusionOk="0" h="120000" w="270509">
                <a:moveTo>
                  <a:pt x="0" y="0"/>
                </a:moveTo>
                <a:lnTo>
                  <a:pt x="27044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9" name="Google Shape;2799;p46"/>
          <p:cNvSpPr/>
          <p:nvPr/>
        </p:nvSpPr>
        <p:spPr>
          <a:xfrm>
            <a:off x="6483712" y="1568450"/>
            <a:ext cx="279400" cy="0"/>
          </a:xfrm>
          <a:custGeom>
            <a:rect b="b" l="l" r="r" t="t"/>
            <a:pathLst>
              <a:path extrusionOk="0" h="120000" w="279400">
                <a:moveTo>
                  <a:pt x="0" y="0"/>
                </a:moveTo>
                <a:lnTo>
                  <a:pt x="279037"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0" name="Google Shape;2800;p46"/>
          <p:cNvSpPr/>
          <p:nvPr/>
        </p:nvSpPr>
        <p:spPr>
          <a:xfrm>
            <a:off x="6479857" y="1576069"/>
            <a:ext cx="285750" cy="0"/>
          </a:xfrm>
          <a:custGeom>
            <a:rect b="b" l="l" r="r" t="t"/>
            <a:pathLst>
              <a:path extrusionOk="0" h="120000" w="285750">
                <a:moveTo>
                  <a:pt x="0" y="0"/>
                </a:moveTo>
                <a:lnTo>
                  <a:pt x="28574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1" name="Google Shape;2801;p46"/>
          <p:cNvSpPr/>
          <p:nvPr/>
        </p:nvSpPr>
        <p:spPr>
          <a:xfrm>
            <a:off x="6477476" y="1582419"/>
            <a:ext cx="290830" cy="0"/>
          </a:xfrm>
          <a:custGeom>
            <a:rect b="b" l="l" r="r" t="t"/>
            <a:pathLst>
              <a:path extrusionOk="0" h="120000" w="290829">
                <a:moveTo>
                  <a:pt x="0" y="0"/>
                </a:moveTo>
                <a:lnTo>
                  <a:pt x="290716"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2" name="Google Shape;2802;p46"/>
          <p:cNvSpPr/>
          <p:nvPr/>
        </p:nvSpPr>
        <p:spPr>
          <a:xfrm>
            <a:off x="6473825" y="1590039"/>
            <a:ext cx="297815" cy="0"/>
          </a:xfrm>
          <a:custGeom>
            <a:rect b="b" l="l" r="r" t="t"/>
            <a:pathLst>
              <a:path extrusionOk="0" h="120000" w="297815">
                <a:moveTo>
                  <a:pt x="0" y="0"/>
                </a:moveTo>
                <a:lnTo>
                  <a:pt x="297391"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3" name="Google Shape;2803;p46"/>
          <p:cNvSpPr/>
          <p:nvPr/>
        </p:nvSpPr>
        <p:spPr>
          <a:xfrm>
            <a:off x="6470967" y="1596389"/>
            <a:ext cx="302895" cy="0"/>
          </a:xfrm>
          <a:custGeom>
            <a:rect b="b" l="l" r="r" t="t"/>
            <a:pathLst>
              <a:path extrusionOk="0" h="120000" w="302895">
                <a:moveTo>
                  <a:pt x="0" y="0"/>
                </a:moveTo>
                <a:lnTo>
                  <a:pt x="302365"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4" name="Google Shape;2804;p46"/>
          <p:cNvSpPr/>
          <p:nvPr/>
        </p:nvSpPr>
        <p:spPr>
          <a:xfrm>
            <a:off x="6468109" y="1604010"/>
            <a:ext cx="307975" cy="0"/>
          </a:xfrm>
          <a:custGeom>
            <a:rect b="b" l="l" r="r" t="t"/>
            <a:pathLst>
              <a:path extrusionOk="0" h="120000" w="307975">
                <a:moveTo>
                  <a:pt x="0" y="0"/>
                </a:moveTo>
                <a:lnTo>
                  <a:pt x="307593"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5" name="Google Shape;2805;p46"/>
          <p:cNvSpPr/>
          <p:nvPr/>
        </p:nvSpPr>
        <p:spPr>
          <a:xfrm>
            <a:off x="6465570" y="1611630"/>
            <a:ext cx="312420" cy="0"/>
          </a:xfrm>
          <a:custGeom>
            <a:rect b="b" l="l" r="r" t="t"/>
            <a:pathLst>
              <a:path extrusionOk="0" h="120000" w="312420">
                <a:moveTo>
                  <a:pt x="0" y="0"/>
                </a:moveTo>
                <a:lnTo>
                  <a:pt x="312420"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6" name="Google Shape;2806;p46"/>
          <p:cNvSpPr/>
          <p:nvPr/>
        </p:nvSpPr>
        <p:spPr>
          <a:xfrm>
            <a:off x="6463453" y="1617980"/>
            <a:ext cx="317500" cy="0"/>
          </a:xfrm>
          <a:custGeom>
            <a:rect b="b" l="l" r="r" t="t"/>
            <a:pathLst>
              <a:path extrusionOk="0" h="120000" w="317500">
                <a:moveTo>
                  <a:pt x="0" y="0"/>
                </a:moveTo>
                <a:lnTo>
                  <a:pt x="316917"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7" name="Google Shape;2807;p46"/>
          <p:cNvSpPr/>
          <p:nvPr/>
        </p:nvSpPr>
        <p:spPr>
          <a:xfrm>
            <a:off x="6460913" y="1625600"/>
            <a:ext cx="321945" cy="0"/>
          </a:xfrm>
          <a:custGeom>
            <a:rect b="b" l="l" r="r" t="t"/>
            <a:pathLst>
              <a:path extrusionOk="0" h="120000" w="321945">
                <a:moveTo>
                  <a:pt x="0" y="0"/>
                </a:moveTo>
                <a:lnTo>
                  <a:pt x="321521"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8" name="Google Shape;2808;p46"/>
          <p:cNvSpPr/>
          <p:nvPr/>
        </p:nvSpPr>
        <p:spPr>
          <a:xfrm>
            <a:off x="6459566" y="1632585"/>
            <a:ext cx="324485" cy="0"/>
          </a:xfrm>
          <a:custGeom>
            <a:rect b="b" l="l" r="r" t="t"/>
            <a:pathLst>
              <a:path extrusionOk="0" h="120000" w="324484">
                <a:moveTo>
                  <a:pt x="0" y="0"/>
                </a:moveTo>
                <a:lnTo>
                  <a:pt x="323926"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9" name="Google Shape;2809;p46"/>
          <p:cNvSpPr/>
          <p:nvPr/>
        </p:nvSpPr>
        <p:spPr>
          <a:xfrm>
            <a:off x="6458180" y="1639570"/>
            <a:ext cx="327025" cy="0"/>
          </a:xfrm>
          <a:custGeom>
            <a:rect b="b" l="l" r="r" t="t"/>
            <a:pathLst>
              <a:path extrusionOk="0" h="120000" w="327025">
                <a:moveTo>
                  <a:pt x="0" y="0"/>
                </a:moveTo>
                <a:lnTo>
                  <a:pt x="326620"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0" name="Google Shape;2810;p46"/>
          <p:cNvSpPr/>
          <p:nvPr/>
        </p:nvSpPr>
        <p:spPr>
          <a:xfrm>
            <a:off x="6456972" y="1647189"/>
            <a:ext cx="329565" cy="0"/>
          </a:xfrm>
          <a:custGeom>
            <a:rect b="b" l="l" r="r" t="t"/>
            <a:pathLst>
              <a:path extrusionOk="0" h="120000" w="329565">
                <a:moveTo>
                  <a:pt x="0" y="0"/>
                </a:moveTo>
                <a:lnTo>
                  <a:pt x="329214"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1" name="Google Shape;2811;p46"/>
          <p:cNvSpPr/>
          <p:nvPr/>
        </p:nvSpPr>
        <p:spPr>
          <a:xfrm>
            <a:off x="6456191" y="1656079"/>
            <a:ext cx="331470" cy="0"/>
          </a:xfrm>
          <a:custGeom>
            <a:rect b="b" l="l" r="r" t="t"/>
            <a:pathLst>
              <a:path extrusionOk="0" h="120000" w="331470">
                <a:moveTo>
                  <a:pt x="0" y="0"/>
                </a:moveTo>
                <a:lnTo>
                  <a:pt x="330900"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2" name="Google Shape;2812;p46"/>
          <p:cNvSpPr/>
          <p:nvPr/>
        </p:nvSpPr>
        <p:spPr>
          <a:xfrm>
            <a:off x="6456777" y="1652270"/>
            <a:ext cx="330200" cy="0"/>
          </a:xfrm>
          <a:custGeom>
            <a:rect b="b" l="l" r="r" t="t"/>
            <a:pathLst>
              <a:path extrusionOk="0" h="120000" w="330200">
                <a:moveTo>
                  <a:pt x="0" y="0"/>
                </a:moveTo>
                <a:lnTo>
                  <a:pt x="329640"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3" name="Google Shape;2813;p46"/>
          <p:cNvSpPr/>
          <p:nvPr/>
        </p:nvSpPr>
        <p:spPr>
          <a:xfrm>
            <a:off x="6454593" y="1661160"/>
            <a:ext cx="334010" cy="0"/>
          </a:xfrm>
          <a:custGeom>
            <a:rect b="b" l="l" r="r" t="t"/>
            <a:pathLst>
              <a:path extrusionOk="0" h="120000" w="334009">
                <a:moveTo>
                  <a:pt x="0" y="0"/>
                </a:moveTo>
                <a:lnTo>
                  <a:pt x="333979"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4" name="Google Shape;2814;p46"/>
          <p:cNvSpPr/>
          <p:nvPr/>
        </p:nvSpPr>
        <p:spPr>
          <a:xfrm>
            <a:off x="6452960" y="1668779"/>
            <a:ext cx="337185" cy="0"/>
          </a:xfrm>
          <a:custGeom>
            <a:rect b="b" l="l" r="r" t="t"/>
            <a:pathLst>
              <a:path extrusionOk="0" h="120000" w="337184">
                <a:moveTo>
                  <a:pt x="0" y="0"/>
                </a:moveTo>
                <a:lnTo>
                  <a:pt x="336882"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5" name="Google Shape;2815;p46"/>
          <p:cNvSpPr/>
          <p:nvPr/>
        </p:nvSpPr>
        <p:spPr>
          <a:xfrm>
            <a:off x="6451600" y="1675129"/>
            <a:ext cx="339725" cy="0"/>
          </a:xfrm>
          <a:custGeom>
            <a:rect b="b" l="l" r="r" t="t"/>
            <a:pathLst>
              <a:path extrusionOk="0" h="120000" w="339725">
                <a:moveTo>
                  <a:pt x="0" y="0"/>
                </a:moveTo>
                <a:lnTo>
                  <a:pt x="339301"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6" name="Google Shape;2816;p46"/>
          <p:cNvSpPr/>
          <p:nvPr/>
        </p:nvSpPr>
        <p:spPr>
          <a:xfrm>
            <a:off x="6450668" y="1685925"/>
            <a:ext cx="341630" cy="0"/>
          </a:xfrm>
          <a:custGeom>
            <a:rect b="b" l="l" r="r" t="t"/>
            <a:pathLst>
              <a:path extrusionOk="0" h="120000" w="341629">
                <a:moveTo>
                  <a:pt x="0" y="0"/>
                </a:moveTo>
                <a:lnTo>
                  <a:pt x="341406"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7" name="Google Shape;2817;p46"/>
          <p:cNvSpPr/>
          <p:nvPr/>
        </p:nvSpPr>
        <p:spPr>
          <a:xfrm>
            <a:off x="6451176" y="1682114"/>
            <a:ext cx="340360" cy="0"/>
          </a:xfrm>
          <a:custGeom>
            <a:rect b="b" l="l" r="r" t="t"/>
            <a:pathLst>
              <a:path extrusionOk="0" h="120000" w="340359">
                <a:moveTo>
                  <a:pt x="0" y="0"/>
                </a:moveTo>
                <a:lnTo>
                  <a:pt x="340254"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8" name="Google Shape;2818;p46"/>
          <p:cNvSpPr/>
          <p:nvPr/>
        </p:nvSpPr>
        <p:spPr>
          <a:xfrm>
            <a:off x="6449737" y="1689100"/>
            <a:ext cx="344170" cy="0"/>
          </a:xfrm>
          <a:custGeom>
            <a:rect b="b" l="l" r="r" t="t"/>
            <a:pathLst>
              <a:path extrusionOk="0" h="120000" w="344170">
                <a:moveTo>
                  <a:pt x="0" y="0"/>
                </a:moveTo>
                <a:lnTo>
                  <a:pt x="343608"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9" name="Google Shape;2819;p46"/>
          <p:cNvSpPr/>
          <p:nvPr/>
        </p:nvSpPr>
        <p:spPr>
          <a:xfrm>
            <a:off x="6448835" y="1699895"/>
            <a:ext cx="346075" cy="0"/>
          </a:xfrm>
          <a:custGeom>
            <a:rect b="b" l="l" r="r" t="t"/>
            <a:pathLst>
              <a:path extrusionOk="0" h="120000" w="346075">
                <a:moveTo>
                  <a:pt x="0" y="0"/>
                </a:moveTo>
                <a:lnTo>
                  <a:pt x="345664"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0" name="Google Shape;2820;p46"/>
          <p:cNvSpPr/>
          <p:nvPr/>
        </p:nvSpPr>
        <p:spPr>
          <a:xfrm>
            <a:off x="6448985" y="1698625"/>
            <a:ext cx="345440" cy="0"/>
          </a:xfrm>
          <a:custGeom>
            <a:rect b="b" l="l" r="r" t="t"/>
            <a:pathLst>
              <a:path extrusionOk="0" h="120000" w="345440">
                <a:moveTo>
                  <a:pt x="0" y="0"/>
                </a:moveTo>
                <a:lnTo>
                  <a:pt x="34539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1" name="Google Shape;2821;p46"/>
          <p:cNvSpPr/>
          <p:nvPr/>
        </p:nvSpPr>
        <p:spPr>
          <a:xfrm>
            <a:off x="6449398" y="1695450"/>
            <a:ext cx="344805" cy="0"/>
          </a:xfrm>
          <a:custGeom>
            <a:rect b="b" l="l" r="r" t="t"/>
            <a:pathLst>
              <a:path extrusionOk="0" h="120000" w="344804">
                <a:moveTo>
                  <a:pt x="0" y="0"/>
                </a:moveTo>
                <a:lnTo>
                  <a:pt x="344408"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2" name="Google Shape;2822;p46"/>
          <p:cNvSpPr/>
          <p:nvPr/>
        </p:nvSpPr>
        <p:spPr>
          <a:xfrm>
            <a:off x="6447864" y="1704339"/>
            <a:ext cx="346710" cy="0"/>
          </a:xfrm>
          <a:custGeom>
            <a:rect b="b" l="l" r="r" t="t"/>
            <a:pathLst>
              <a:path extrusionOk="0" h="120000" w="346709">
                <a:moveTo>
                  <a:pt x="0" y="0"/>
                </a:moveTo>
                <a:lnTo>
                  <a:pt x="346635"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3" name="Google Shape;2823;p46"/>
          <p:cNvSpPr/>
          <p:nvPr/>
        </p:nvSpPr>
        <p:spPr>
          <a:xfrm>
            <a:off x="6447117" y="1710689"/>
            <a:ext cx="347980" cy="0"/>
          </a:xfrm>
          <a:custGeom>
            <a:rect b="b" l="l" r="r" t="t"/>
            <a:pathLst>
              <a:path extrusionOk="0" h="120000" w="347979">
                <a:moveTo>
                  <a:pt x="0" y="0"/>
                </a:moveTo>
                <a:lnTo>
                  <a:pt x="347382"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4" name="Google Shape;2824;p46"/>
          <p:cNvSpPr/>
          <p:nvPr/>
        </p:nvSpPr>
        <p:spPr>
          <a:xfrm>
            <a:off x="6446259" y="1714500"/>
            <a:ext cx="349885" cy="7620"/>
          </a:xfrm>
          <a:custGeom>
            <a:rect b="b" l="l" r="r" t="t"/>
            <a:pathLst>
              <a:path extrusionOk="0" h="7619" w="349884">
                <a:moveTo>
                  <a:pt x="172980" y="0"/>
                </a:moveTo>
                <a:lnTo>
                  <a:pt x="858" y="0"/>
                </a:lnTo>
                <a:lnTo>
                  <a:pt x="260" y="5079"/>
                </a:lnTo>
                <a:lnTo>
                  <a:pt x="0" y="7620"/>
                </a:lnTo>
                <a:lnTo>
                  <a:pt x="156470" y="7620"/>
                </a:lnTo>
                <a:lnTo>
                  <a:pt x="157740" y="6350"/>
                </a:lnTo>
                <a:lnTo>
                  <a:pt x="162820" y="3810"/>
                </a:lnTo>
                <a:lnTo>
                  <a:pt x="167900" y="2539"/>
                </a:lnTo>
                <a:lnTo>
                  <a:pt x="172980" y="0"/>
                </a:lnTo>
                <a:close/>
              </a:path>
              <a:path extrusionOk="0" h="7619" w="349884">
                <a:moveTo>
                  <a:pt x="348240" y="0"/>
                </a:moveTo>
                <a:lnTo>
                  <a:pt x="192030" y="0"/>
                </a:lnTo>
                <a:lnTo>
                  <a:pt x="195840" y="2539"/>
                </a:lnTo>
                <a:lnTo>
                  <a:pt x="199650" y="3810"/>
                </a:lnTo>
                <a:lnTo>
                  <a:pt x="202190" y="6350"/>
                </a:lnTo>
                <a:lnTo>
                  <a:pt x="204730" y="7620"/>
                </a:lnTo>
                <a:lnTo>
                  <a:pt x="349510" y="7620"/>
                </a:lnTo>
                <a:lnTo>
                  <a:pt x="348240"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5" name="Google Shape;2825;p46"/>
          <p:cNvSpPr/>
          <p:nvPr/>
        </p:nvSpPr>
        <p:spPr>
          <a:xfrm>
            <a:off x="6445477" y="1722120"/>
            <a:ext cx="351790" cy="7620"/>
          </a:xfrm>
          <a:custGeom>
            <a:rect b="b" l="l" r="r" t="t"/>
            <a:pathLst>
              <a:path extrusionOk="0" h="7619" w="351790">
                <a:moveTo>
                  <a:pt x="350292" y="0"/>
                </a:moveTo>
                <a:lnTo>
                  <a:pt x="205512" y="0"/>
                </a:lnTo>
                <a:lnTo>
                  <a:pt x="205512" y="1269"/>
                </a:lnTo>
                <a:lnTo>
                  <a:pt x="206782" y="2539"/>
                </a:lnTo>
                <a:lnTo>
                  <a:pt x="206782" y="3809"/>
                </a:lnTo>
                <a:lnTo>
                  <a:pt x="209322" y="5079"/>
                </a:lnTo>
                <a:lnTo>
                  <a:pt x="209322" y="7619"/>
                </a:lnTo>
                <a:lnTo>
                  <a:pt x="351562" y="7619"/>
                </a:lnTo>
                <a:lnTo>
                  <a:pt x="350292" y="0"/>
                </a:lnTo>
                <a:close/>
              </a:path>
              <a:path extrusionOk="0" h="7619" w="351790">
                <a:moveTo>
                  <a:pt x="157252" y="0"/>
                </a:moveTo>
                <a:lnTo>
                  <a:pt x="781" y="0"/>
                </a:lnTo>
                <a:lnTo>
                  <a:pt x="0" y="7619"/>
                </a:lnTo>
                <a:lnTo>
                  <a:pt x="149632" y="7619"/>
                </a:lnTo>
                <a:lnTo>
                  <a:pt x="150902" y="5079"/>
                </a:lnTo>
                <a:lnTo>
                  <a:pt x="153442" y="3809"/>
                </a:lnTo>
                <a:lnTo>
                  <a:pt x="157252"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6" name="Google Shape;2826;p46"/>
          <p:cNvSpPr/>
          <p:nvPr/>
        </p:nvSpPr>
        <p:spPr>
          <a:xfrm>
            <a:off x="6444826" y="1728470"/>
            <a:ext cx="352425" cy="7620"/>
          </a:xfrm>
          <a:custGeom>
            <a:rect b="b" l="l" r="r" t="t"/>
            <a:pathLst>
              <a:path extrusionOk="0" h="7619" w="352425">
                <a:moveTo>
                  <a:pt x="352001" y="0"/>
                </a:moveTo>
                <a:lnTo>
                  <a:pt x="209973" y="0"/>
                </a:lnTo>
                <a:lnTo>
                  <a:pt x="209973" y="3809"/>
                </a:lnTo>
                <a:lnTo>
                  <a:pt x="211243" y="5079"/>
                </a:lnTo>
                <a:lnTo>
                  <a:pt x="211243" y="6350"/>
                </a:lnTo>
                <a:lnTo>
                  <a:pt x="211878" y="7619"/>
                </a:lnTo>
                <a:lnTo>
                  <a:pt x="352213" y="7619"/>
                </a:lnTo>
                <a:lnTo>
                  <a:pt x="352213" y="1269"/>
                </a:lnTo>
                <a:lnTo>
                  <a:pt x="352001" y="0"/>
                </a:lnTo>
                <a:close/>
              </a:path>
              <a:path extrusionOk="0" h="7619" w="352425">
                <a:moveTo>
                  <a:pt x="150918" y="0"/>
                </a:moveTo>
                <a:lnTo>
                  <a:pt x="781" y="0"/>
                </a:lnTo>
                <a:lnTo>
                  <a:pt x="0" y="7619"/>
                </a:lnTo>
                <a:lnTo>
                  <a:pt x="147743" y="7619"/>
                </a:lnTo>
                <a:lnTo>
                  <a:pt x="147743" y="5079"/>
                </a:lnTo>
                <a:lnTo>
                  <a:pt x="149013" y="3809"/>
                </a:lnTo>
                <a:lnTo>
                  <a:pt x="150918"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7" name="Google Shape;2827;p46"/>
          <p:cNvSpPr/>
          <p:nvPr/>
        </p:nvSpPr>
        <p:spPr>
          <a:xfrm>
            <a:off x="6444045" y="1736089"/>
            <a:ext cx="353060" cy="7620"/>
          </a:xfrm>
          <a:custGeom>
            <a:rect b="b" l="l" r="r" t="t"/>
            <a:pathLst>
              <a:path extrusionOk="0" h="7619" w="353059">
                <a:moveTo>
                  <a:pt x="352994" y="0"/>
                </a:moveTo>
                <a:lnTo>
                  <a:pt x="212659" y="0"/>
                </a:lnTo>
                <a:lnTo>
                  <a:pt x="213294" y="1270"/>
                </a:lnTo>
                <a:lnTo>
                  <a:pt x="213294" y="7620"/>
                </a:lnTo>
                <a:lnTo>
                  <a:pt x="352994" y="7620"/>
                </a:lnTo>
                <a:lnTo>
                  <a:pt x="352994" y="0"/>
                </a:lnTo>
                <a:close/>
              </a:path>
              <a:path extrusionOk="0" h="7619" w="353059">
                <a:moveTo>
                  <a:pt x="148524" y="0"/>
                </a:moveTo>
                <a:lnTo>
                  <a:pt x="781" y="0"/>
                </a:lnTo>
                <a:lnTo>
                  <a:pt x="0" y="7620"/>
                </a:lnTo>
                <a:lnTo>
                  <a:pt x="144714" y="7620"/>
                </a:lnTo>
                <a:lnTo>
                  <a:pt x="147254" y="3810"/>
                </a:lnTo>
                <a:lnTo>
                  <a:pt x="147254" y="2539"/>
                </a:lnTo>
                <a:lnTo>
                  <a:pt x="148524" y="0"/>
                </a:lnTo>
                <a:close/>
              </a:path>
            </a:pathLst>
          </a:custGeom>
          <a:solidFill>
            <a:srgbClr val="23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8" name="Google Shape;2828;p46"/>
          <p:cNvSpPr/>
          <p:nvPr/>
        </p:nvSpPr>
        <p:spPr>
          <a:xfrm>
            <a:off x="6658609" y="1749425"/>
            <a:ext cx="139065" cy="0"/>
          </a:xfrm>
          <a:custGeom>
            <a:rect b="b" l="l" r="r" t="t"/>
            <a:pathLst>
              <a:path extrusionOk="0" h="120000" w="139065">
                <a:moveTo>
                  <a:pt x="0" y="0"/>
                </a:moveTo>
                <a:lnTo>
                  <a:pt x="138834"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9" name="Google Shape;2829;p46"/>
          <p:cNvSpPr/>
          <p:nvPr/>
        </p:nvSpPr>
        <p:spPr>
          <a:xfrm>
            <a:off x="6657975" y="1746885"/>
            <a:ext cx="139700" cy="0"/>
          </a:xfrm>
          <a:custGeom>
            <a:rect b="b" l="l" r="r" t="t"/>
            <a:pathLst>
              <a:path extrusionOk="0" h="120000" w="139700">
                <a:moveTo>
                  <a:pt x="0" y="0"/>
                </a:moveTo>
                <a:lnTo>
                  <a:pt x="139238"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0" name="Google Shape;2830;p46"/>
          <p:cNvSpPr/>
          <p:nvPr/>
        </p:nvSpPr>
        <p:spPr>
          <a:xfrm>
            <a:off x="6657340" y="1744345"/>
            <a:ext cx="139700" cy="0"/>
          </a:xfrm>
          <a:custGeom>
            <a:rect b="b" l="l" r="r" t="t"/>
            <a:pathLst>
              <a:path extrusionOk="0" h="120000" w="139700">
                <a:moveTo>
                  <a:pt x="0" y="0"/>
                </a:moveTo>
                <a:lnTo>
                  <a:pt x="139700"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1" name="Google Shape;2831;p46"/>
          <p:cNvSpPr/>
          <p:nvPr/>
        </p:nvSpPr>
        <p:spPr>
          <a:xfrm>
            <a:off x="6443524" y="1748789"/>
            <a:ext cx="144145" cy="0"/>
          </a:xfrm>
          <a:custGeom>
            <a:rect b="b" l="l" r="r" t="t"/>
            <a:pathLst>
              <a:path extrusionOk="0" h="120000" w="144145">
                <a:moveTo>
                  <a:pt x="0" y="0"/>
                </a:moveTo>
                <a:lnTo>
                  <a:pt x="143754"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2" name="Google Shape;2832;p46"/>
          <p:cNvSpPr/>
          <p:nvPr/>
        </p:nvSpPr>
        <p:spPr>
          <a:xfrm>
            <a:off x="6443849" y="1745614"/>
            <a:ext cx="144780" cy="0"/>
          </a:xfrm>
          <a:custGeom>
            <a:rect b="b" l="l" r="r" t="t"/>
            <a:pathLst>
              <a:path extrusionOk="0" h="120000" w="144779">
                <a:moveTo>
                  <a:pt x="0" y="0"/>
                </a:moveTo>
                <a:lnTo>
                  <a:pt x="144275"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3" name="Google Shape;2833;p46"/>
          <p:cNvSpPr/>
          <p:nvPr/>
        </p:nvSpPr>
        <p:spPr>
          <a:xfrm>
            <a:off x="6658609" y="1753870"/>
            <a:ext cx="139700" cy="0"/>
          </a:xfrm>
          <a:custGeom>
            <a:rect b="b" l="l" r="r" t="t"/>
            <a:pathLst>
              <a:path extrusionOk="0" h="120000" w="139700">
                <a:moveTo>
                  <a:pt x="0" y="0"/>
                </a:moveTo>
                <a:lnTo>
                  <a:pt x="139584"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4" name="Google Shape;2834;p46"/>
          <p:cNvSpPr/>
          <p:nvPr/>
        </p:nvSpPr>
        <p:spPr>
          <a:xfrm>
            <a:off x="6442742" y="1756410"/>
            <a:ext cx="143510" cy="0"/>
          </a:xfrm>
          <a:custGeom>
            <a:rect b="b" l="l" r="r" t="t"/>
            <a:pathLst>
              <a:path extrusionOk="0" h="120000" w="143509">
                <a:moveTo>
                  <a:pt x="0" y="0"/>
                </a:moveTo>
                <a:lnTo>
                  <a:pt x="143159"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5" name="Google Shape;2835;p46"/>
          <p:cNvSpPr/>
          <p:nvPr/>
        </p:nvSpPr>
        <p:spPr>
          <a:xfrm>
            <a:off x="6443133" y="1752600"/>
            <a:ext cx="143510" cy="0"/>
          </a:xfrm>
          <a:custGeom>
            <a:rect b="b" l="l" r="r" t="t"/>
            <a:pathLst>
              <a:path extrusionOk="0" h="120000" w="143509">
                <a:moveTo>
                  <a:pt x="0" y="0"/>
                </a:moveTo>
                <a:lnTo>
                  <a:pt x="143510"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6" name="Google Shape;2836;p46"/>
          <p:cNvSpPr/>
          <p:nvPr/>
        </p:nvSpPr>
        <p:spPr>
          <a:xfrm>
            <a:off x="6441830" y="1757679"/>
            <a:ext cx="357505" cy="7620"/>
          </a:xfrm>
          <a:custGeom>
            <a:rect b="b" l="l" r="r" t="t"/>
            <a:pathLst>
              <a:path extrusionOk="0" h="7619" w="357504">
                <a:moveTo>
                  <a:pt x="356363" y="0"/>
                </a:moveTo>
                <a:lnTo>
                  <a:pt x="216779" y="0"/>
                </a:lnTo>
                <a:lnTo>
                  <a:pt x="210429" y="6350"/>
                </a:lnTo>
                <a:lnTo>
                  <a:pt x="208651" y="7620"/>
                </a:lnTo>
                <a:lnTo>
                  <a:pt x="357056" y="7620"/>
                </a:lnTo>
                <a:lnTo>
                  <a:pt x="356363" y="0"/>
                </a:lnTo>
                <a:close/>
              </a:path>
              <a:path extrusionOk="0" h="7619" w="357504">
                <a:moveTo>
                  <a:pt x="143754" y="0"/>
                </a:moveTo>
                <a:lnTo>
                  <a:pt x="781" y="0"/>
                </a:lnTo>
                <a:lnTo>
                  <a:pt x="0" y="7620"/>
                </a:lnTo>
                <a:lnTo>
                  <a:pt x="141849" y="7620"/>
                </a:lnTo>
                <a:lnTo>
                  <a:pt x="143754"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7" name="Google Shape;2837;p46"/>
          <p:cNvSpPr/>
          <p:nvPr/>
        </p:nvSpPr>
        <p:spPr>
          <a:xfrm>
            <a:off x="6441440" y="1765300"/>
            <a:ext cx="358140" cy="6350"/>
          </a:xfrm>
          <a:custGeom>
            <a:rect b="b" l="l" r="r" t="t"/>
            <a:pathLst>
              <a:path extrusionOk="0" h="6350" w="358140">
                <a:moveTo>
                  <a:pt x="357447" y="0"/>
                </a:moveTo>
                <a:lnTo>
                  <a:pt x="209041" y="0"/>
                </a:lnTo>
                <a:lnTo>
                  <a:pt x="201930" y="5079"/>
                </a:lnTo>
                <a:lnTo>
                  <a:pt x="200406" y="6350"/>
                </a:lnTo>
                <a:lnTo>
                  <a:pt x="358024" y="6350"/>
                </a:lnTo>
                <a:lnTo>
                  <a:pt x="357447" y="0"/>
                </a:lnTo>
                <a:close/>
              </a:path>
              <a:path extrusionOk="0" h="6350" w="358140">
                <a:moveTo>
                  <a:pt x="142239" y="0"/>
                </a:moveTo>
                <a:lnTo>
                  <a:pt x="390" y="0"/>
                </a:lnTo>
                <a:lnTo>
                  <a:pt x="0" y="3810"/>
                </a:lnTo>
                <a:lnTo>
                  <a:pt x="10550" y="6350"/>
                </a:lnTo>
                <a:lnTo>
                  <a:pt x="140828" y="6350"/>
                </a:lnTo>
                <a:lnTo>
                  <a:pt x="142239"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8" name="Google Shape;2838;p46"/>
          <p:cNvSpPr/>
          <p:nvPr/>
        </p:nvSpPr>
        <p:spPr>
          <a:xfrm>
            <a:off x="6451990" y="1771650"/>
            <a:ext cx="347980" cy="7620"/>
          </a:xfrm>
          <a:custGeom>
            <a:rect b="b" l="l" r="r" t="t"/>
            <a:pathLst>
              <a:path extrusionOk="0" h="7619" w="347979">
                <a:moveTo>
                  <a:pt x="347473" y="0"/>
                </a:moveTo>
                <a:lnTo>
                  <a:pt x="189855" y="0"/>
                </a:lnTo>
                <a:lnTo>
                  <a:pt x="183759" y="5079"/>
                </a:lnTo>
                <a:lnTo>
                  <a:pt x="180203" y="7620"/>
                </a:lnTo>
                <a:lnTo>
                  <a:pt x="347589" y="7620"/>
                </a:lnTo>
                <a:lnTo>
                  <a:pt x="347473" y="0"/>
                </a:lnTo>
                <a:close/>
              </a:path>
              <a:path extrusionOk="0" h="7619" w="347979">
                <a:moveTo>
                  <a:pt x="130278" y="0"/>
                </a:moveTo>
                <a:lnTo>
                  <a:pt x="0" y="0"/>
                </a:lnTo>
                <a:lnTo>
                  <a:pt x="31652" y="7620"/>
                </a:lnTo>
                <a:lnTo>
                  <a:pt x="128895" y="7620"/>
                </a:lnTo>
                <a:lnTo>
                  <a:pt x="129149" y="5079"/>
                </a:lnTo>
                <a:lnTo>
                  <a:pt x="130278"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9" name="Google Shape;2839;p46"/>
          <p:cNvSpPr/>
          <p:nvPr/>
        </p:nvSpPr>
        <p:spPr>
          <a:xfrm>
            <a:off x="6483643" y="1779270"/>
            <a:ext cx="316230" cy="7620"/>
          </a:xfrm>
          <a:custGeom>
            <a:rect b="b" l="l" r="r" t="t"/>
            <a:pathLst>
              <a:path extrusionOk="0" h="7619" w="316229">
                <a:moveTo>
                  <a:pt x="315936" y="0"/>
                </a:moveTo>
                <a:lnTo>
                  <a:pt x="148550" y="0"/>
                </a:lnTo>
                <a:lnTo>
                  <a:pt x="143216" y="3809"/>
                </a:lnTo>
                <a:lnTo>
                  <a:pt x="135366" y="7619"/>
                </a:lnTo>
                <a:lnTo>
                  <a:pt x="315936" y="7619"/>
                </a:lnTo>
                <a:lnTo>
                  <a:pt x="315936" y="0"/>
                </a:lnTo>
                <a:close/>
              </a:path>
              <a:path extrusionOk="0" h="7619" w="316229">
                <a:moveTo>
                  <a:pt x="97242" y="0"/>
                </a:moveTo>
                <a:lnTo>
                  <a:pt x="0" y="0"/>
                </a:lnTo>
                <a:lnTo>
                  <a:pt x="31652" y="7619"/>
                </a:lnTo>
                <a:lnTo>
                  <a:pt x="96480" y="7619"/>
                </a:lnTo>
                <a:lnTo>
                  <a:pt x="97242"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0" name="Google Shape;2840;p46"/>
          <p:cNvSpPr/>
          <p:nvPr/>
        </p:nvSpPr>
        <p:spPr>
          <a:xfrm>
            <a:off x="6510019" y="1785620"/>
            <a:ext cx="289560" cy="7620"/>
          </a:xfrm>
          <a:custGeom>
            <a:rect b="b" l="l" r="r" t="t"/>
            <a:pathLst>
              <a:path extrusionOk="0" h="7619" w="289559">
                <a:moveTo>
                  <a:pt x="289559" y="0"/>
                </a:moveTo>
                <a:lnTo>
                  <a:pt x="111606" y="0"/>
                </a:lnTo>
                <a:lnTo>
                  <a:pt x="95904" y="7619"/>
                </a:lnTo>
                <a:lnTo>
                  <a:pt x="289559" y="7619"/>
                </a:lnTo>
                <a:lnTo>
                  <a:pt x="289559" y="0"/>
                </a:lnTo>
                <a:close/>
              </a:path>
              <a:path extrusionOk="0" h="7619" w="289559">
                <a:moveTo>
                  <a:pt x="70230" y="0"/>
                </a:moveTo>
                <a:lnTo>
                  <a:pt x="0" y="0"/>
                </a:lnTo>
                <a:lnTo>
                  <a:pt x="31652" y="7619"/>
                </a:lnTo>
                <a:lnTo>
                  <a:pt x="69468" y="7619"/>
                </a:lnTo>
                <a:lnTo>
                  <a:pt x="70230"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1" name="Google Shape;2841;p46"/>
          <p:cNvSpPr/>
          <p:nvPr/>
        </p:nvSpPr>
        <p:spPr>
          <a:xfrm>
            <a:off x="6541672" y="1793239"/>
            <a:ext cx="258445" cy="7620"/>
          </a:xfrm>
          <a:custGeom>
            <a:rect b="b" l="l" r="r" t="t"/>
            <a:pathLst>
              <a:path extrusionOk="0" h="7619" w="258445">
                <a:moveTo>
                  <a:pt x="257907" y="0"/>
                </a:moveTo>
                <a:lnTo>
                  <a:pt x="64251" y="0"/>
                </a:lnTo>
                <a:lnTo>
                  <a:pt x="48550" y="7620"/>
                </a:lnTo>
                <a:lnTo>
                  <a:pt x="257907" y="7620"/>
                </a:lnTo>
                <a:lnTo>
                  <a:pt x="257907" y="0"/>
                </a:lnTo>
                <a:close/>
              </a:path>
              <a:path extrusionOk="0" h="7619" w="258445">
                <a:moveTo>
                  <a:pt x="37816" y="0"/>
                </a:moveTo>
                <a:lnTo>
                  <a:pt x="0" y="0"/>
                </a:lnTo>
                <a:lnTo>
                  <a:pt x="31652" y="7620"/>
                </a:lnTo>
                <a:lnTo>
                  <a:pt x="37054" y="7620"/>
                </a:lnTo>
                <a:lnTo>
                  <a:pt x="37816"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2" name="Google Shape;2842;p46"/>
          <p:cNvSpPr/>
          <p:nvPr/>
        </p:nvSpPr>
        <p:spPr>
          <a:xfrm>
            <a:off x="6573324" y="1800860"/>
            <a:ext cx="226695" cy="7620"/>
          </a:xfrm>
          <a:custGeom>
            <a:rect b="b" l="l" r="r" t="t"/>
            <a:pathLst>
              <a:path extrusionOk="0" h="7619" w="226695">
                <a:moveTo>
                  <a:pt x="226255" y="0"/>
                </a:moveTo>
                <a:lnTo>
                  <a:pt x="16897" y="0"/>
                </a:lnTo>
                <a:lnTo>
                  <a:pt x="1195" y="7619"/>
                </a:lnTo>
                <a:lnTo>
                  <a:pt x="226255" y="7619"/>
                </a:lnTo>
                <a:lnTo>
                  <a:pt x="226255" y="0"/>
                </a:lnTo>
                <a:close/>
              </a:path>
              <a:path extrusionOk="0" h="7619" w="226695">
                <a:moveTo>
                  <a:pt x="5402" y="0"/>
                </a:moveTo>
                <a:lnTo>
                  <a:pt x="0" y="0"/>
                </a:lnTo>
                <a:lnTo>
                  <a:pt x="5275" y="1269"/>
                </a:lnTo>
                <a:lnTo>
                  <a:pt x="5402"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3" name="Google Shape;2843;p46"/>
          <p:cNvSpPr/>
          <p:nvPr/>
        </p:nvSpPr>
        <p:spPr>
          <a:xfrm>
            <a:off x="6561435" y="1811020"/>
            <a:ext cx="238760" cy="0"/>
          </a:xfrm>
          <a:custGeom>
            <a:rect b="b" l="l" r="r" t="t"/>
            <a:pathLst>
              <a:path extrusionOk="0" h="120000" w="238759">
                <a:moveTo>
                  <a:pt x="0" y="0"/>
                </a:moveTo>
                <a:lnTo>
                  <a:pt x="238144"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4" name="Google Shape;2844;p46"/>
          <p:cNvSpPr/>
          <p:nvPr/>
        </p:nvSpPr>
        <p:spPr>
          <a:xfrm>
            <a:off x="6545733" y="1818639"/>
            <a:ext cx="254000" cy="0"/>
          </a:xfrm>
          <a:custGeom>
            <a:rect b="b" l="l" r="r" t="t"/>
            <a:pathLst>
              <a:path extrusionOk="0" h="120000" w="254000">
                <a:moveTo>
                  <a:pt x="0" y="0"/>
                </a:moveTo>
                <a:lnTo>
                  <a:pt x="253846"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5" name="Google Shape;2845;p46"/>
          <p:cNvSpPr/>
          <p:nvPr/>
        </p:nvSpPr>
        <p:spPr>
          <a:xfrm>
            <a:off x="6534150" y="1825625"/>
            <a:ext cx="265430" cy="0"/>
          </a:xfrm>
          <a:custGeom>
            <a:rect b="b" l="l" r="r" t="t"/>
            <a:pathLst>
              <a:path extrusionOk="0" h="120000" w="265429">
                <a:moveTo>
                  <a:pt x="0" y="0"/>
                </a:moveTo>
                <a:lnTo>
                  <a:pt x="265429"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6" name="Google Shape;2846;p46"/>
          <p:cNvSpPr/>
          <p:nvPr/>
        </p:nvSpPr>
        <p:spPr>
          <a:xfrm>
            <a:off x="6522356" y="1832610"/>
            <a:ext cx="277495" cy="0"/>
          </a:xfrm>
          <a:custGeom>
            <a:rect b="b" l="l" r="r" t="t"/>
            <a:pathLst>
              <a:path extrusionOk="0" h="120000" w="277495">
                <a:moveTo>
                  <a:pt x="0" y="0"/>
                </a:moveTo>
                <a:lnTo>
                  <a:pt x="277222"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7" name="Google Shape;2847;p46"/>
          <p:cNvSpPr/>
          <p:nvPr/>
        </p:nvSpPr>
        <p:spPr>
          <a:xfrm>
            <a:off x="6511471" y="1840229"/>
            <a:ext cx="288290" cy="0"/>
          </a:xfrm>
          <a:custGeom>
            <a:rect b="b" l="l" r="r" t="t"/>
            <a:pathLst>
              <a:path extrusionOk="0" h="120000" w="288290">
                <a:moveTo>
                  <a:pt x="0" y="0"/>
                </a:moveTo>
                <a:lnTo>
                  <a:pt x="288108"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8" name="Google Shape;2848;p46"/>
          <p:cNvSpPr/>
          <p:nvPr/>
        </p:nvSpPr>
        <p:spPr>
          <a:xfrm>
            <a:off x="6502400" y="1846579"/>
            <a:ext cx="297180" cy="0"/>
          </a:xfrm>
          <a:custGeom>
            <a:rect b="b" l="l" r="r" t="t"/>
            <a:pathLst>
              <a:path extrusionOk="0" h="120000" w="297179">
                <a:moveTo>
                  <a:pt x="0" y="0"/>
                </a:moveTo>
                <a:lnTo>
                  <a:pt x="29717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9" name="Google Shape;2849;p46"/>
          <p:cNvSpPr/>
          <p:nvPr/>
        </p:nvSpPr>
        <p:spPr>
          <a:xfrm>
            <a:off x="6494779" y="1854200"/>
            <a:ext cx="304800" cy="0"/>
          </a:xfrm>
          <a:custGeom>
            <a:rect b="b" l="l" r="r" t="t"/>
            <a:pathLst>
              <a:path extrusionOk="0" h="120000" w="304800">
                <a:moveTo>
                  <a:pt x="0" y="0"/>
                </a:moveTo>
                <a:lnTo>
                  <a:pt x="30480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0" name="Google Shape;2850;p46"/>
          <p:cNvSpPr/>
          <p:nvPr/>
        </p:nvSpPr>
        <p:spPr>
          <a:xfrm>
            <a:off x="6487159" y="1861820"/>
            <a:ext cx="312420" cy="0"/>
          </a:xfrm>
          <a:custGeom>
            <a:rect b="b" l="l" r="r" t="t"/>
            <a:pathLst>
              <a:path extrusionOk="0" h="120000" w="312420">
                <a:moveTo>
                  <a:pt x="0" y="0"/>
                </a:moveTo>
                <a:lnTo>
                  <a:pt x="31241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1" name="Google Shape;2851;p46"/>
          <p:cNvSpPr/>
          <p:nvPr/>
        </p:nvSpPr>
        <p:spPr>
          <a:xfrm>
            <a:off x="6480809" y="1868170"/>
            <a:ext cx="318770" cy="0"/>
          </a:xfrm>
          <a:custGeom>
            <a:rect b="b" l="l" r="r" t="t"/>
            <a:pathLst>
              <a:path extrusionOk="0" h="120000" w="318770">
                <a:moveTo>
                  <a:pt x="0" y="0"/>
                </a:moveTo>
                <a:lnTo>
                  <a:pt x="31876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2" name="Google Shape;2852;p46"/>
          <p:cNvSpPr/>
          <p:nvPr/>
        </p:nvSpPr>
        <p:spPr>
          <a:xfrm>
            <a:off x="6475476" y="1875789"/>
            <a:ext cx="324485" cy="0"/>
          </a:xfrm>
          <a:custGeom>
            <a:rect b="b" l="l" r="r" t="t"/>
            <a:pathLst>
              <a:path extrusionOk="0" h="120000" w="324484">
                <a:moveTo>
                  <a:pt x="0" y="0"/>
                </a:moveTo>
                <a:lnTo>
                  <a:pt x="324103"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3" name="Google Shape;2853;p46"/>
          <p:cNvSpPr/>
          <p:nvPr/>
        </p:nvSpPr>
        <p:spPr>
          <a:xfrm>
            <a:off x="6471158" y="1882139"/>
            <a:ext cx="328930" cy="0"/>
          </a:xfrm>
          <a:custGeom>
            <a:rect b="b" l="l" r="r" t="t"/>
            <a:pathLst>
              <a:path extrusionOk="0" h="120000" w="328929">
                <a:moveTo>
                  <a:pt x="0" y="0"/>
                </a:moveTo>
                <a:lnTo>
                  <a:pt x="328421"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4" name="Google Shape;2854;p46"/>
          <p:cNvSpPr/>
          <p:nvPr/>
        </p:nvSpPr>
        <p:spPr>
          <a:xfrm>
            <a:off x="6467263" y="1889760"/>
            <a:ext cx="332740" cy="0"/>
          </a:xfrm>
          <a:custGeom>
            <a:rect b="b" l="l" r="r" t="t"/>
            <a:pathLst>
              <a:path extrusionOk="0" h="120000" w="332740">
                <a:moveTo>
                  <a:pt x="0" y="0"/>
                </a:moveTo>
                <a:lnTo>
                  <a:pt x="332316"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5" name="Google Shape;2855;p46"/>
          <p:cNvSpPr/>
          <p:nvPr/>
        </p:nvSpPr>
        <p:spPr>
          <a:xfrm>
            <a:off x="6463538" y="1897379"/>
            <a:ext cx="336550" cy="0"/>
          </a:xfrm>
          <a:custGeom>
            <a:rect b="b" l="l" r="r" t="t"/>
            <a:pathLst>
              <a:path extrusionOk="0" h="120000" w="336550">
                <a:moveTo>
                  <a:pt x="0" y="0"/>
                </a:moveTo>
                <a:lnTo>
                  <a:pt x="336041"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6" name="Google Shape;2856;p46"/>
          <p:cNvSpPr/>
          <p:nvPr/>
        </p:nvSpPr>
        <p:spPr>
          <a:xfrm>
            <a:off x="6459643" y="1903729"/>
            <a:ext cx="340360" cy="0"/>
          </a:xfrm>
          <a:custGeom>
            <a:rect b="b" l="l" r="r" t="t"/>
            <a:pathLst>
              <a:path extrusionOk="0" h="120000" w="340359">
                <a:moveTo>
                  <a:pt x="0" y="0"/>
                </a:moveTo>
                <a:lnTo>
                  <a:pt x="339936"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7" name="Google Shape;2857;p46"/>
          <p:cNvSpPr/>
          <p:nvPr/>
        </p:nvSpPr>
        <p:spPr>
          <a:xfrm>
            <a:off x="6457103" y="1911350"/>
            <a:ext cx="342900" cy="0"/>
          </a:xfrm>
          <a:custGeom>
            <a:rect b="b" l="l" r="r" t="t"/>
            <a:pathLst>
              <a:path extrusionOk="0" h="120000" w="342900">
                <a:moveTo>
                  <a:pt x="0" y="0"/>
                </a:moveTo>
                <a:lnTo>
                  <a:pt x="342476"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8" name="Google Shape;2858;p46"/>
          <p:cNvSpPr/>
          <p:nvPr/>
        </p:nvSpPr>
        <p:spPr>
          <a:xfrm>
            <a:off x="6454986" y="1918335"/>
            <a:ext cx="344805" cy="0"/>
          </a:xfrm>
          <a:custGeom>
            <a:rect b="b" l="l" r="r" t="t"/>
            <a:pathLst>
              <a:path extrusionOk="0" h="120000" w="344804">
                <a:moveTo>
                  <a:pt x="0" y="0"/>
                </a:moveTo>
                <a:lnTo>
                  <a:pt x="344593"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9" name="Google Shape;2859;p46"/>
          <p:cNvSpPr/>
          <p:nvPr/>
        </p:nvSpPr>
        <p:spPr>
          <a:xfrm>
            <a:off x="6452446" y="1925320"/>
            <a:ext cx="347345" cy="0"/>
          </a:xfrm>
          <a:custGeom>
            <a:rect b="b" l="l" r="r" t="t"/>
            <a:pathLst>
              <a:path extrusionOk="0" h="120000" w="347345">
                <a:moveTo>
                  <a:pt x="0" y="0"/>
                </a:moveTo>
                <a:lnTo>
                  <a:pt x="347133"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0" name="Google Shape;2860;p46"/>
          <p:cNvSpPr/>
          <p:nvPr/>
        </p:nvSpPr>
        <p:spPr>
          <a:xfrm>
            <a:off x="6449906" y="1932939"/>
            <a:ext cx="349885" cy="0"/>
          </a:xfrm>
          <a:custGeom>
            <a:rect b="b" l="l" r="r" t="t"/>
            <a:pathLst>
              <a:path extrusionOk="0" h="120000" w="349884">
                <a:moveTo>
                  <a:pt x="0" y="0"/>
                </a:moveTo>
                <a:lnTo>
                  <a:pt x="349673"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1" name="Google Shape;2861;p46"/>
          <p:cNvSpPr/>
          <p:nvPr/>
        </p:nvSpPr>
        <p:spPr>
          <a:xfrm>
            <a:off x="6447790" y="1939289"/>
            <a:ext cx="351790" cy="0"/>
          </a:xfrm>
          <a:custGeom>
            <a:rect b="b" l="l" r="r" t="t"/>
            <a:pathLst>
              <a:path extrusionOk="0" h="120000" w="351790">
                <a:moveTo>
                  <a:pt x="0" y="0"/>
                </a:moveTo>
                <a:lnTo>
                  <a:pt x="35178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2" name="Google Shape;2862;p46"/>
          <p:cNvSpPr/>
          <p:nvPr/>
        </p:nvSpPr>
        <p:spPr>
          <a:xfrm>
            <a:off x="6446265" y="1946910"/>
            <a:ext cx="353695" cy="0"/>
          </a:xfrm>
          <a:custGeom>
            <a:rect b="b" l="l" r="r" t="t"/>
            <a:pathLst>
              <a:path extrusionOk="0" h="120000" w="353695">
                <a:moveTo>
                  <a:pt x="0" y="0"/>
                </a:moveTo>
                <a:lnTo>
                  <a:pt x="353313"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3" name="Google Shape;2863;p46"/>
          <p:cNvSpPr/>
          <p:nvPr/>
        </p:nvSpPr>
        <p:spPr>
          <a:xfrm>
            <a:off x="6444741" y="1950720"/>
            <a:ext cx="354965" cy="7620"/>
          </a:xfrm>
          <a:custGeom>
            <a:rect b="b" l="l" r="r" t="t"/>
            <a:pathLst>
              <a:path extrusionOk="0" h="7619" w="354965">
                <a:moveTo>
                  <a:pt x="354838" y="0"/>
                </a:moveTo>
                <a:lnTo>
                  <a:pt x="1524" y="0"/>
                </a:lnTo>
                <a:lnTo>
                  <a:pt x="0" y="7619"/>
                </a:lnTo>
                <a:lnTo>
                  <a:pt x="211328" y="7619"/>
                </a:lnTo>
                <a:lnTo>
                  <a:pt x="213867" y="5079"/>
                </a:lnTo>
                <a:lnTo>
                  <a:pt x="354838" y="5079"/>
                </a:lnTo>
                <a:lnTo>
                  <a:pt x="354838" y="0"/>
                </a:lnTo>
                <a:close/>
              </a:path>
              <a:path extrusionOk="0" h="7619" w="354965">
                <a:moveTo>
                  <a:pt x="354838" y="5079"/>
                </a:moveTo>
                <a:lnTo>
                  <a:pt x="213867" y="5079"/>
                </a:lnTo>
                <a:lnTo>
                  <a:pt x="213867" y="7619"/>
                </a:lnTo>
                <a:lnTo>
                  <a:pt x="354838" y="7619"/>
                </a:lnTo>
                <a:lnTo>
                  <a:pt x="354838" y="5079"/>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4" name="Google Shape;2864;p46"/>
          <p:cNvSpPr/>
          <p:nvPr/>
        </p:nvSpPr>
        <p:spPr>
          <a:xfrm>
            <a:off x="6443471" y="1957070"/>
            <a:ext cx="356235" cy="7620"/>
          </a:xfrm>
          <a:custGeom>
            <a:rect b="b" l="l" r="r" t="t"/>
            <a:pathLst>
              <a:path extrusionOk="0" h="7619" w="356234">
                <a:moveTo>
                  <a:pt x="213867" y="0"/>
                </a:moveTo>
                <a:lnTo>
                  <a:pt x="1524" y="0"/>
                </a:lnTo>
                <a:lnTo>
                  <a:pt x="0" y="7619"/>
                </a:lnTo>
                <a:lnTo>
                  <a:pt x="204215" y="7619"/>
                </a:lnTo>
                <a:lnTo>
                  <a:pt x="211327" y="2539"/>
                </a:lnTo>
                <a:lnTo>
                  <a:pt x="213867" y="0"/>
                </a:lnTo>
                <a:close/>
              </a:path>
              <a:path extrusionOk="0" h="7619" w="356234">
                <a:moveTo>
                  <a:pt x="356107" y="0"/>
                </a:moveTo>
                <a:lnTo>
                  <a:pt x="215137" y="0"/>
                </a:lnTo>
                <a:lnTo>
                  <a:pt x="215137" y="7619"/>
                </a:lnTo>
                <a:lnTo>
                  <a:pt x="356107" y="7619"/>
                </a:lnTo>
                <a:lnTo>
                  <a:pt x="356107"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5" name="Google Shape;2865;p46"/>
          <p:cNvSpPr/>
          <p:nvPr/>
        </p:nvSpPr>
        <p:spPr>
          <a:xfrm>
            <a:off x="6441947" y="1964689"/>
            <a:ext cx="358140" cy="7620"/>
          </a:xfrm>
          <a:custGeom>
            <a:rect b="b" l="l" r="r" t="t"/>
            <a:pathLst>
              <a:path extrusionOk="0" h="7619" w="358140">
                <a:moveTo>
                  <a:pt x="205739" y="0"/>
                </a:moveTo>
                <a:lnTo>
                  <a:pt x="1524" y="0"/>
                </a:lnTo>
                <a:lnTo>
                  <a:pt x="0" y="7620"/>
                </a:lnTo>
                <a:lnTo>
                  <a:pt x="193571" y="7620"/>
                </a:lnTo>
                <a:lnTo>
                  <a:pt x="203961" y="1270"/>
                </a:lnTo>
                <a:lnTo>
                  <a:pt x="205739" y="0"/>
                </a:lnTo>
                <a:close/>
              </a:path>
              <a:path extrusionOk="0" h="7619" w="358140">
                <a:moveTo>
                  <a:pt x="357631" y="0"/>
                </a:moveTo>
                <a:lnTo>
                  <a:pt x="216661" y="0"/>
                </a:lnTo>
                <a:lnTo>
                  <a:pt x="216661" y="7620"/>
                </a:lnTo>
                <a:lnTo>
                  <a:pt x="357631" y="7620"/>
                </a:lnTo>
                <a:lnTo>
                  <a:pt x="357631"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6" name="Google Shape;2866;p46"/>
          <p:cNvSpPr/>
          <p:nvPr/>
        </p:nvSpPr>
        <p:spPr>
          <a:xfrm>
            <a:off x="6440678" y="1972310"/>
            <a:ext cx="359410" cy="6350"/>
          </a:xfrm>
          <a:custGeom>
            <a:rect b="b" l="l" r="r" t="t"/>
            <a:pathLst>
              <a:path extrusionOk="0" h="6350" w="359409">
                <a:moveTo>
                  <a:pt x="194841" y="0"/>
                </a:moveTo>
                <a:lnTo>
                  <a:pt x="1269" y="0"/>
                </a:lnTo>
                <a:lnTo>
                  <a:pt x="0" y="6350"/>
                </a:lnTo>
                <a:lnTo>
                  <a:pt x="184450" y="6350"/>
                </a:lnTo>
                <a:lnTo>
                  <a:pt x="194841" y="0"/>
                </a:lnTo>
                <a:close/>
              </a:path>
              <a:path extrusionOk="0" h="6350" w="359409">
                <a:moveTo>
                  <a:pt x="358901" y="0"/>
                </a:moveTo>
                <a:lnTo>
                  <a:pt x="217931" y="0"/>
                </a:lnTo>
                <a:lnTo>
                  <a:pt x="217931" y="6350"/>
                </a:lnTo>
                <a:lnTo>
                  <a:pt x="358901" y="6350"/>
                </a:lnTo>
                <a:lnTo>
                  <a:pt x="358901"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7" name="Google Shape;2867;p46"/>
          <p:cNvSpPr/>
          <p:nvPr/>
        </p:nvSpPr>
        <p:spPr>
          <a:xfrm>
            <a:off x="6439831" y="1978660"/>
            <a:ext cx="360045" cy="7620"/>
          </a:xfrm>
          <a:custGeom>
            <a:rect b="b" l="l" r="r" t="t"/>
            <a:pathLst>
              <a:path extrusionOk="0" h="7619" w="360045">
                <a:moveTo>
                  <a:pt x="185296" y="0"/>
                </a:moveTo>
                <a:lnTo>
                  <a:pt x="846" y="0"/>
                </a:lnTo>
                <a:lnTo>
                  <a:pt x="338" y="2539"/>
                </a:lnTo>
                <a:lnTo>
                  <a:pt x="0" y="7619"/>
                </a:lnTo>
                <a:lnTo>
                  <a:pt x="173240" y="7619"/>
                </a:lnTo>
                <a:lnTo>
                  <a:pt x="183218" y="1269"/>
                </a:lnTo>
                <a:lnTo>
                  <a:pt x="185296" y="0"/>
                </a:lnTo>
                <a:close/>
              </a:path>
              <a:path extrusionOk="0" h="7619" w="360045">
                <a:moveTo>
                  <a:pt x="359748" y="0"/>
                </a:moveTo>
                <a:lnTo>
                  <a:pt x="218778" y="0"/>
                </a:lnTo>
                <a:lnTo>
                  <a:pt x="218778" y="1269"/>
                </a:lnTo>
                <a:lnTo>
                  <a:pt x="217984" y="7619"/>
                </a:lnTo>
                <a:lnTo>
                  <a:pt x="359748" y="7619"/>
                </a:lnTo>
                <a:lnTo>
                  <a:pt x="359748"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8" name="Google Shape;2868;p46"/>
          <p:cNvSpPr/>
          <p:nvPr/>
        </p:nvSpPr>
        <p:spPr>
          <a:xfrm>
            <a:off x="6439323" y="1986279"/>
            <a:ext cx="360680" cy="7620"/>
          </a:xfrm>
          <a:custGeom>
            <a:rect b="b" l="l" r="r" t="t"/>
            <a:pathLst>
              <a:path extrusionOk="0" h="7619" w="360679">
                <a:moveTo>
                  <a:pt x="173748" y="0"/>
                </a:moveTo>
                <a:lnTo>
                  <a:pt x="507" y="0"/>
                </a:lnTo>
                <a:lnTo>
                  <a:pt x="0" y="7620"/>
                </a:lnTo>
                <a:lnTo>
                  <a:pt x="164676" y="7620"/>
                </a:lnTo>
                <a:lnTo>
                  <a:pt x="169756" y="2540"/>
                </a:lnTo>
                <a:lnTo>
                  <a:pt x="173748" y="0"/>
                </a:lnTo>
                <a:close/>
              </a:path>
              <a:path extrusionOk="0" h="7619" w="360679">
                <a:moveTo>
                  <a:pt x="360256" y="0"/>
                </a:moveTo>
                <a:lnTo>
                  <a:pt x="218492" y="0"/>
                </a:lnTo>
                <a:lnTo>
                  <a:pt x="218016" y="3810"/>
                </a:lnTo>
                <a:lnTo>
                  <a:pt x="218016" y="7620"/>
                </a:lnTo>
                <a:lnTo>
                  <a:pt x="360256" y="7620"/>
                </a:lnTo>
                <a:lnTo>
                  <a:pt x="360256"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9" name="Google Shape;2869;p46"/>
          <p:cNvSpPr/>
          <p:nvPr/>
        </p:nvSpPr>
        <p:spPr>
          <a:xfrm>
            <a:off x="6438900" y="1993900"/>
            <a:ext cx="360680" cy="6350"/>
          </a:xfrm>
          <a:custGeom>
            <a:rect b="b" l="l" r="r" t="t"/>
            <a:pathLst>
              <a:path extrusionOk="0" h="6350" w="360679">
                <a:moveTo>
                  <a:pt x="165100" y="0"/>
                </a:moveTo>
                <a:lnTo>
                  <a:pt x="423" y="0"/>
                </a:lnTo>
                <a:lnTo>
                  <a:pt x="0" y="6350"/>
                </a:lnTo>
                <a:lnTo>
                  <a:pt x="157056" y="6350"/>
                </a:lnTo>
                <a:lnTo>
                  <a:pt x="158750" y="5079"/>
                </a:lnTo>
                <a:lnTo>
                  <a:pt x="165100" y="0"/>
                </a:lnTo>
                <a:close/>
              </a:path>
              <a:path extrusionOk="0" h="6350" w="360679">
                <a:moveTo>
                  <a:pt x="360679" y="0"/>
                </a:moveTo>
                <a:lnTo>
                  <a:pt x="218440" y="0"/>
                </a:lnTo>
                <a:lnTo>
                  <a:pt x="218440" y="6350"/>
                </a:lnTo>
                <a:lnTo>
                  <a:pt x="360679" y="6350"/>
                </a:lnTo>
                <a:lnTo>
                  <a:pt x="360679"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0" name="Google Shape;2870;p46"/>
          <p:cNvSpPr/>
          <p:nvPr/>
        </p:nvSpPr>
        <p:spPr>
          <a:xfrm>
            <a:off x="6438003" y="2000250"/>
            <a:ext cx="361950" cy="7620"/>
          </a:xfrm>
          <a:custGeom>
            <a:rect b="b" l="l" r="r" t="t"/>
            <a:pathLst>
              <a:path extrusionOk="0" h="7619" w="361950">
                <a:moveTo>
                  <a:pt x="157953" y="0"/>
                </a:moveTo>
                <a:lnTo>
                  <a:pt x="896" y="0"/>
                </a:lnTo>
                <a:lnTo>
                  <a:pt x="0" y="7620"/>
                </a:lnTo>
                <a:lnTo>
                  <a:pt x="150121" y="7620"/>
                </a:lnTo>
                <a:lnTo>
                  <a:pt x="150756" y="6350"/>
                </a:lnTo>
                <a:lnTo>
                  <a:pt x="154566" y="2539"/>
                </a:lnTo>
                <a:lnTo>
                  <a:pt x="157953" y="0"/>
                </a:lnTo>
                <a:close/>
              </a:path>
              <a:path extrusionOk="0" h="7619" w="361950">
                <a:moveTo>
                  <a:pt x="361576" y="0"/>
                </a:moveTo>
                <a:lnTo>
                  <a:pt x="219336" y="0"/>
                </a:lnTo>
                <a:lnTo>
                  <a:pt x="219336" y="6350"/>
                </a:lnTo>
                <a:lnTo>
                  <a:pt x="219155" y="7620"/>
                </a:lnTo>
                <a:lnTo>
                  <a:pt x="361576" y="7620"/>
                </a:lnTo>
                <a:lnTo>
                  <a:pt x="361576"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1" name="Google Shape;2871;p46"/>
          <p:cNvSpPr/>
          <p:nvPr/>
        </p:nvSpPr>
        <p:spPr>
          <a:xfrm>
            <a:off x="6437107" y="2007870"/>
            <a:ext cx="362585" cy="7620"/>
          </a:xfrm>
          <a:custGeom>
            <a:rect b="b" l="l" r="r" t="t"/>
            <a:pathLst>
              <a:path extrusionOk="0" h="7619" w="362584">
                <a:moveTo>
                  <a:pt x="151017" y="0"/>
                </a:moveTo>
                <a:lnTo>
                  <a:pt x="896" y="0"/>
                </a:lnTo>
                <a:lnTo>
                  <a:pt x="0" y="7619"/>
                </a:lnTo>
                <a:lnTo>
                  <a:pt x="147207" y="7619"/>
                </a:lnTo>
                <a:lnTo>
                  <a:pt x="151017" y="0"/>
                </a:lnTo>
                <a:close/>
              </a:path>
              <a:path extrusionOk="0" h="7619" w="362584">
                <a:moveTo>
                  <a:pt x="362472" y="0"/>
                </a:moveTo>
                <a:lnTo>
                  <a:pt x="220051" y="0"/>
                </a:lnTo>
                <a:lnTo>
                  <a:pt x="218962" y="7619"/>
                </a:lnTo>
                <a:lnTo>
                  <a:pt x="362472" y="7619"/>
                </a:lnTo>
                <a:lnTo>
                  <a:pt x="362472"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2" name="Google Shape;2872;p46"/>
          <p:cNvSpPr/>
          <p:nvPr/>
        </p:nvSpPr>
        <p:spPr>
          <a:xfrm>
            <a:off x="6436359" y="2015489"/>
            <a:ext cx="363220" cy="6350"/>
          </a:xfrm>
          <a:custGeom>
            <a:rect b="b" l="l" r="r" t="t"/>
            <a:pathLst>
              <a:path extrusionOk="0" h="6350" w="363220">
                <a:moveTo>
                  <a:pt x="147954" y="0"/>
                </a:moveTo>
                <a:lnTo>
                  <a:pt x="747" y="0"/>
                </a:lnTo>
                <a:lnTo>
                  <a:pt x="0" y="6350"/>
                </a:lnTo>
                <a:lnTo>
                  <a:pt x="145203" y="6350"/>
                </a:lnTo>
                <a:lnTo>
                  <a:pt x="146049" y="3810"/>
                </a:lnTo>
                <a:lnTo>
                  <a:pt x="147954" y="0"/>
                </a:lnTo>
                <a:close/>
              </a:path>
              <a:path extrusionOk="0" h="6350" w="363220">
                <a:moveTo>
                  <a:pt x="363219" y="0"/>
                </a:moveTo>
                <a:lnTo>
                  <a:pt x="219710" y="0"/>
                </a:lnTo>
                <a:lnTo>
                  <a:pt x="218439" y="6350"/>
                </a:lnTo>
                <a:lnTo>
                  <a:pt x="363219" y="6350"/>
                </a:lnTo>
                <a:lnTo>
                  <a:pt x="363219"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3" name="Google Shape;2873;p46"/>
          <p:cNvSpPr/>
          <p:nvPr/>
        </p:nvSpPr>
        <p:spPr>
          <a:xfrm>
            <a:off x="6435911" y="2021839"/>
            <a:ext cx="363855" cy="7620"/>
          </a:xfrm>
          <a:custGeom>
            <a:rect b="b" l="l" r="r" t="t"/>
            <a:pathLst>
              <a:path extrusionOk="0" h="7619" w="363854">
                <a:moveTo>
                  <a:pt x="145651" y="0"/>
                </a:moveTo>
                <a:lnTo>
                  <a:pt x="448" y="0"/>
                </a:lnTo>
                <a:lnTo>
                  <a:pt x="0" y="7620"/>
                </a:lnTo>
                <a:lnTo>
                  <a:pt x="143323" y="7620"/>
                </a:lnTo>
                <a:lnTo>
                  <a:pt x="143958" y="6350"/>
                </a:lnTo>
                <a:lnTo>
                  <a:pt x="143958" y="5080"/>
                </a:lnTo>
                <a:lnTo>
                  <a:pt x="145651" y="0"/>
                </a:lnTo>
                <a:close/>
              </a:path>
              <a:path extrusionOk="0" h="7619" w="363854">
                <a:moveTo>
                  <a:pt x="363668" y="0"/>
                </a:moveTo>
                <a:lnTo>
                  <a:pt x="218888" y="0"/>
                </a:lnTo>
                <a:lnTo>
                  <a:pt x="218888" y="7620"/>
                </a:lnTo>
                <a:lnTo>
                  <a:pt x="363668" y="7620"/>
                </a:lnTo>
                <a:lnTo>
                  <a:pt x="363668"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4" name="Google Shape;2874;p46"/>
          <p:cNvSpPr/>
          <p:nvPr/>
        </p:nvSpPr>
        <p:spPr>
          <a:xfrm>
            <a:off x="6435463" y="2029460"/>
            <a:ext cx="364490" cy="7620"/>
          </a:xfrm>
          <a:custGeom>
            <a:rect b="b" l="l" r="r" t="t"/>
            <a:pathLst>
              <a:path extrusionOk="0" h="7619" w="364490">
                <a:moveTo>
                  <a:pt x="143771" y="0"/>
                </a:moveTo>
                <a:lnTo>
                  <a:pt x="448" y="0"/>
                </a:lnTo>
                <a:lnTo>
                  <a:pt x="0" y="7619"/>
                </a:lnTo>
                <a:lnTo>
                  <a:pt x="143136" y="7619"/>
                </a:lnTo>
                <a:lnTo>
                  <a:pt x="143136" y="1269"/>
                </a:lnTo>
                <a:lnTo>
                  <a:pt x="143771" y="0"/>
                </a:lnTo>
                <a:close/>
              </a:path>
              <a:path extrusionOk="0" h="7619" w="364490">
                <a:moveTo>
                  <a:pt x="364116" y="0"/>
                </a:moveTo>
                <a:lnTo>
                  <a:pt x="219336" y="0"/>
                </a:lnTo>
                <a:lnTo>
                  <a:pt x="215526" y="6350"/>
                </a:lnTo>
                <a:lnTo>
                  <a:pt x="215208" y="7619"/>
                </a:lnTo>
                <a:lnTo>
                  <a:pt x="364116" y="7619"/>
                </a:lnTo>
                <a:lnTo>
                  <a:pt x="364116"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5" name="Google Shape;2875;p46"/>
          <p:cNvSpPr/>
          <p:nvPr/>
        </p:nvSpPr>
        <p:spPr>
          <a:xfrm>
            <a:off x="6435090" y="2035810"/>
            <a:ext cx="364490" cy="7620"/>
          </a:xfrm>
          <a:custGeom>
            <a:rect b="b" l="l" r="r" t="t"/>
            <a:pathLst>
              <a:path extrusionOk="0" h="7619" w="364490">
                <a:moveTo>
                  <a:pt x="143510" y="0"/>
                </a:moveTo>
                <a:lnTo>
                  <a:pt x="448" y="0"/>
                </a:lnTo>
                <a:lnTo>
                  <a:pt x="0" y="7619"/>
                </a:lnTo>
                <a:lnTo>
                  <a:pt x="143510" y="7619"/>
                </a:lnTo>
                <a:lnTo>
                  <a:pt x="143510" y="0"/>
                </a:lnTo>
                <a:close/>
              </a:path>
              <a:path extrusionOk="0" h="7619" w="364490">
                <a:moveTo>
                  <a:pt x="364489" y="0"/>
                </a:moveTo>
                <a:lnTo>
                  <a:pt x="215900" y="0"/>
                </a:lnTo>
                <a:lnTo>
                  <a:pt x="214630" y="5079"/>
                </a:lnTo>
                <a:lnTo>
                  <a:pt x="214122" y="7619"/>
                </a:lnTo>
                <a:lnTo>
                  <a:pt x="364489" y="7619"/>
                </a:lnTo>
                <a:lnTo>
                  <a:pt x="364489"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6" name="Google Shape;2876;p46"/>
          <p:cNvSpPr/>
          <p:nvPr/>
        </p:nvSpPr>
        <p:spPr>
          <a:xfrm>
            <a:off x="6434666" y="2043429"/>
            <a:ext cx="365125" cy="7620"/>
          </a:xfrm>
          <a:custGeom>
            <a:rect b="b" l="l" r="r" t="t"/>
            <a:pathLst>
              <a:path extrusionOk="0" h="7619" w="365125">
                <a:moveTo>
                  <a:pt x="143933" y="0"/>
                </a:moveTo>
                <a:lnTo>
                  <a:pt x="423" y="0"/>
                </a:lnTo>
                <a:lnTo>
                  <a:pt x="0" y="7620"/>
                </a:lnTo>
                <a:lnTo>
                  <a:pt x="143933" y="7620"/>
                </a:lnTo>
                <a:lnTo>
                  <a:pt x="143933" y="0"/>
                </a:lnTo>
                <a:close/>
              </a:path>
              <a:path extrusionOk="0" h="7619" w="365125">
                <a:moveTo>
                  <a:pt x="364913" y="0"/>
                </a:moveTo>
                <a:lnTo>
                  <a:pt x="214545" y="0"/>
                </a:lnTo>
                <a:lnTo>
                  <a:pt x="213783" y="3810"/>
                </a:lnTo>
                <a:lnTo>
                  <a:pt x="211878" y="7620"/>
                </a:lnTo>
                <a:lnTo>
                  <a:pt x="364913" y="7620"/>
                </a:lnTo>
                <a:lnTo>
                  <a:pt x="364913"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7" name="Google Shape;2877;p46"/>
          <p:cNvSpPr/>
          <p:nvPr/>
        </p:nvSpPr>
        <p:spPr>
          <a:xfrm>
            <a:off x="6434243" y="2051050"/>
            <a:ext cx="365760" cy="7620"/>
          </a:xfrm>
          <a:custGeom>
            <a:rect b="b" l="l" r="r" t="t"/>
            <a:pathLst>
              <a:path extrusionOk="0" h="7619" w="365759">
                <a:moveTo>
                  <a:pt x="144356" y="0"/>
                </a:moveTo>
                <a:lnTo>
                  <a:pt x="423" y="0"/>
                </a:lnTo>
                <a:lnTo>
                  <a:pt x="0" y="7620"/>
                </a:lnTo>
                <a:lnTo>
                  <a:pt x="144356" y="7620"/>
                </a:lnTo>
                <a:lnTo>
                  <a:pt x="144356" y="0"/>
                </a:lnTo>
                <a:close/>
              </a:path>
              <a:path extrusionOk="0" h="7619" w="365759">
                <a:moveTo>
                  <a:pt x="365336" y="0"/>
                </a:moveTo>
                <a:lnTo>
                  <a:pt x="212301" y="0"/>
                </a:lnTo>
                <a:lnTo>
                  <a:pt x="209126" y="6350"/>
                </a:lnTo>
                <a:lnTo>
                  <a:pt x="208174" y="7620"/>
                </a:lnTo>
                <a:lnTo>
                  <a:pt x="365336" y="7620"/>
                </a:lnTo>
                <a:lnTo>
                  <a:pt x="365336"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8" name="Google Shape;2878;p46"/>
          <p:cNvSpPr/>
          <p:nvPr/>
        </p:nvSpPr>
        <p:spPr>
          <a:xfrm>
            <a:off x="6433890" y="2057400"/>
            <a:ext cx="365760" cy="7620"/>
          </a:xfrm>
          <a:custGeom>
            <a:rect b="b" l="l" r="r" t="t"/>
            <a:pathLst>
              <a:path extrusionOk="0" h="7619" w="365759">
                <a:moveTo>
                  <a:pt x="144709" y="0"/>
                </a:moveTo>
                <a:lnTo>
                  <a:pt x="423" y="0"/>
                </a:lnTo>
                <a:lnTo>
                  <a:pt x="0" y="7620"/>
                </a:lnTo>
                <a:lnTo>
                  <a:pt x="145344" y="7620"/>
                </a:lnTo>
                <a:lnTo>
                  <a:pt x="144709" y="6350"/>
                </a:lnTo>
                <a:lnTo>
                  <a:pt x="144709" y="0"/>
                </a:lnTo>
                <a:close/>
              </a:path>
              <a:path extrusionOk="0" h="7619" w="365759">
                <a:moveTo>
                  <a:pt x="365689" y="0"/>
                </a:moveTo>
                <a:lnTo>
                  <a:pt x="209479" y="0"/>
                </a:lnTo>
                <a:lnTo>
                  <a:pt x="205669" y="5079"/>
                </a:lnTo>
                <a:lnTo>
                  <a:pt x="204399" y="7620"/>
                </a:lnTo>
                <a:lnTo>
                  <a:pt x="365689" y="7620"/>
                </a:lnTo>
                <a:lnTo>
                  <a:pt x="365689"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9" name="Google Shape;2879;p46"/>
          <p:cNvSpPr/>
          <p:nvPr/>
        </p:nvSpPr>
        <p:spPr>
          <a:xfrm>
            <a:off x="6433820" y="2065020"/>
            <a:ext cx="365760" cy="7620"/>
          </a:xfrm>
          <a:custGeom>
            <a:rect b="b" l="l" r="r" t="t"/>
            <a:pathLst>
              <a:path extrusionOk="0" h="7619" w="365759">
                <a:moveTo>
                  <a:pt x="145415" y="0"/>
                </a:moveTo>
                <a:lnTo>
                  <a:pt x="70" y="0"/>
                </a:lnTo>
                <a:lnTo>
                  <a:pt x="0" y="7619"/>
                </a:lnTo>
                <a:lnTo>
                  <a:pt x="147320" y="7619"/>
                </a:lnTo>
                <a:lnTo>
                  <a:pt x="147320" y="5079"/>
                </a:lnTo>
                <a:lnTo>
                  <a:pt x="146050" y="2539"/>
                </a:lnTo>
                <a:lnTo>
                  <a:pt x="146050" y="1269"/>
                </a:lnTo>
                <a:lnTo>
                  <a:pt x="145415" y="0"/>
                </a:lnTo>
                <a:close/>
              </a:path>
              <a:path extrusionOk="0" h="7619" w="365759">
                <a:moveTo>
                  <a:pt x="365759" y="0"/>
                </a:moveTo>
                <a:lnTo>
                  <a:pt x="204469" y="0"/>
                </a:lnTo>
                <a:lnTo>
                  <a:pt x="203200" y="2539"/>
                </a:lnTo>
                <a:lnTo>
                  <a:pt x="199389" y="7619"/>
                </a:lnTo>
                <a:lnTo>
                  <a:pt x="365759" y="7619"/>
                </a:lnTo>
                <a:lnTo>
                  <a:pt x="365759"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0" name="Google Shape;2880;p46"/>
          <p:cNvSpPr/>
          <p:nvPr/>
        </p:nvSpPr>
        <p:spPr>
          <a:xfrm>
            <a:off x="6433820" y="2071370"/>
            <a:ext cx="365760" cy="7620"/>
          </a:xfrm>
          <a:custGeom>
            <a:rect b="b" l="l" r="r" t="t"/>
            <a:pathLst>
              <a:path extrusionOk="0" h="7619" w="365759">
                <a:moveTo>
                  <a:pt x="147320" y="0"/>
                </a:moveTo>
                <a:lnTo>
                  <a:pt x="0" y="0"/>
                </a:lnTo>
                <a:lnTo>
                  <a:pt x="126" y="7619"/>
                </a:lnTo>
                <a:lnTo>
                  <a:pt x="149859" y="7619"/>
                </a:lnTo>
                <a:lnTo>
                  <a:pt x="149859" y="6350"/>
                </a:lnTo>
                <a:lnTo>
                  <a:pt x="147320" y="1269"/>
                </a:lnTo>
                <a:lnTo>
                  <a:pt x="147320" y="0"/>
                </a:lnTo>
                <a:close/>
              </a:path>
              <a:path extrusionOk="0" h="7619" w="365759">
                <a:moveTo>
                  <a:pt x="365759" y="0"/>
                </a:moveTo>
                <a:lnTo>
                  <a:pt x="200342" y="0"/>
                </a:lnTo>
                <a:lnTo>
                  <a:pt x="199389" y="1269"/>
                </a:lnTo>
                <a:lnTo>
                  <a:pt x="196850" y="5079"/>
                </a:lnTo>
                <a:lnTo>
                  <a:pt x="194309" y="7619"/>
                </a:lnTo>
                <a:lnTo>
                  <a:pt x="365759" y="7619"/>
                </a:lnTo>
                <a:lnTo>
                  <a:pt x="365759"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1" name="Google Shape;2881;p46"/>
          <p:cNvSpPr/>
          <p:nvPr/>
        </p:nvSpPr>
        <p:spPr>
          <a:xfrm>
            <a:off x="6433946" y="2078989"/>
            <a:ext cx="365760" cy="7620"/>
          </a:xfrm>
          <a:custGeom>
            <a:rect b="b" l="l" r="r" t="t"/>
            <a:pathLst>
              <a:path extrusionOk="0" h="7619" w="365759">
                <a:moveTo>
                  <a:pt x="149732" y="0"/>
                </a:moveTo>
                <a:lnTo>
                  <a:pt x="0" y="0"/>
                </a:lnTo>
                <a:lnTo>
                  <a:pt x="762" y="7620"/>
                </a:lnTo>
                <a:lnTo>
                  <a:pt x="157352" y="7620"/>
                </a:lnTo>
                <a:lnTo>
                  <a:pt x="154812" y="6350"/>
                </a:lnTo>
                <a:lnTo>
                  <a:pt x="153543" y="6350"/>
                </a:lnTo>
                <a:lnTo>
                  <a:pt x="153543" y="3810"/>
                </a:lnTo>
                <a:lnTo>
                  <a:pt x="152273" y="3810"/>
                </a:lnTo>
                <a:lnTo>
                  <a:pt x="149732" y="1270"/>
                </a:lnTo>
                <a:lnTo>
                  <a:pt x="149732" y="0"/>
                </a:lnTo>
                <a:close/>
              </a:path>
              <a:path extrusionOk="0" h="7619" w="365759">
                <a:moveTo>
                  <a:pt x="365632" y="0"/>
                </a:moveTo>
                <a:lnTo>
                  <a:pt x="194182" y="0"/>
                </a:lnTo>
                <a:lnTo>
                  <a:pt x="192912" y="1270"/>
                </a:lnTo>
                <a:lnTo>
                  <a:pt x="185293" y="6350"/>
                </a:lnTo>
                <a:lnTo>
                  <a:pt x="184023" y="7620"/>
                </a:lnTo>
                <a:lnTo>
                  <a:pt x="365632" y="7620"/>
                </a:lnTo>
                <a:lnTo>
                  <a:pt x="365632"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2" name="Google Shape;2882;p46"/>
          <p:cNvSpPr/>
          <p:nvPr/>
        </p:nvSpPr>
        <p:spPr>
          <a:xfrm>
            <a:off x="6434709" y="2086610"/>
            <a:ext cx="365125" cy="7620"/>
          </a:xfrm>
          <a:custGeom>
            <a:rect b="b" l="l" r="r" t="t"/>
            <a:pathLst>
              <a:path extrusionOk="0" h="7619" w="365125">
                <a:moveTo>
                  <a:pt x="156590" y="0"/>
                </a:moveTo>
                <a:lnTo>
                  <a:pt x="0" y="0"/>
                </a:lnTo>
                <a:lnTo>
                  <a:pt x="380" y="3810"/>
                </a:lnTo>
                <a:lnTo>
                  <a:pt x="804" y="7619"/>
                </a:lnTo>
                <a:lnTo>
                  <a:pt x="364877" y="7619"/>
                </a:lnTo>
                <a:lnTo>
                  <a:pt x="364870" y="3810"/>
                </a:lnTo>
                <a:lnTo>
                  <a:pt x="165481" y="3810"/>
                </a:lnTo>
                <a:lnTo>
                  <a:pt x="161670" y="2539"/>
                </a:lnTo>
                <a:lnTo>
                  <a:pt x="159131" y="2539"/>
                </a:lnTo>
                <a:lnTo>
                  <a:pt x="156590" y="0"/>
                </a:lnTo>
                <a:close/>
              </a:path>
              <a:path extrusionOk="0" h="7619" w="365125">
                <a:moveTo>
                  <a:pt x="364870" y="0"/>
                </a:moveTo>
                <a:lnTo>
                  <a:pt x="183261" y="0"/>
                </a:lnTo>
                <a:lnTo>
                  <a:pt x="181990" y="1269"/>
                </a:lnTo>
                <a:lnTo>
                  <a:pt x="176911" y="2539"/>
                </a:lnTo>
                <a:lnTo>
                  <a:pt x="173100" y="3810"/>
                </a:lnTo>
                <a:lnTo>
                  <a:pt x="364870" y="3810"/>
                </a:lnTo>
                <a:lnTo>
                  <a:pt x="364870" y="0"/>
                </a:lnTo>
                <a:close/>
              </a:path>
            </a:pathLst>
          </a:custGeom>
          <a:solidFill>
            <a:srgbClr val="23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3" name="Google Shape;2883;p46"/>
          <p:cNvSpPr/>
          <p:nvPr/>
        </p:nvSpPr>
        <p:spPr>
          <a:xfrm>
            <a:off x="6435372" y="2096770"/>
            <a:ext cx="364490" cy="0"/>
          </a:xfrm>
          <a:custGeom>
            <a:rect b="b" l="l" r="r" t="t"/>
            <a:pathLst>
              <a:path extrusionOk="0" h="120000" w="364490">
                <a:moveTo>
                  <a:pt x="0" y="0"/>
                </a:moveTo>
                <a:lnTo>
                  <a:pt x="364225"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4" name="Google Shape;2884;p46"/>
          <p:cNvSpPr/>
          <p:nvPr/>
        </p:nvSpPr>
        <p:spPr>
          <a:xfrm>
            <a:off x="6436359" y="2105025"/>
            <a:ext cx="363855" cy="0"/>
          </a:xfrm>
          <a:custGeom>
            <a:rect b="b" l="l" r="r" t="t"/>
            <a:pathLst>
              <a:path extrusionOk="0" h="120000" w="363854">
                <a:moveTo>
                  <a:pt x="0" y="0"/>
                </a:moveTo>
                <a:lnTo>
                  <a:pt x="363245"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5" name="Google Shape;2885;p46"/>
          <p:cNvSpPr/>
          <p:nvPr/>
        </p:nvSpPr>
        <p:spPr>
          <a:xfrm>
            <a:off x="6436289" y="2101214"/>
            <a:ext cx="363855" cy="0"/>
          </a:xfrm>
          <a:custGeom>
            <a:rect b="b" l="l" r="r" t="t"/>
            <a:pathLst>
              <a:path extrusionOk="0" h="120000" w="363854">
                <a:moveTo>
                  <a:pt x="0" y="0"/>
                </a:moveTo>
                <a:lnTo>
                  <a:pt x="36330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6" name="Google Shape;2886;p46"/>
          <p:cNvSpPr/>
          <p:nvPr/>
        </p:nvSpPr>
        <p:spPr>
          <a:xfrm>
            <a:off x="6436500" y="2113914"/>
            <a:ext cx="363220" cy="0"/>
          </a:xfrm>
          <a:custGeom>
            <a:rect b="b" l="l" r="r" t="t"/>
            <a:pathLst>
              <a:path extrusionOk="0" h="120000" w="363220">
                <a:moveTo>
                  <a:pt x="0" y="0"/>
                </a:moveTo>
                <a:lnTo>
                  <a:pt x="36311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7" name="Google Shape;2887;p46"/>
          <p:cNvSpPr/>
          <p:nvPr/>
        </p:nvSpPr>
        <p:spPr>
          <a:xfrm>
            <a:off x="6436359" y="2110739"/>
            <a:ext cx="363855" cy="0"/>
          </a:xfrm>
          <a:custGeom>
            <a:rect b="b" l="l" r="r" t="t"/>
            <a:pathLst>
              <a:path extrusionOk="0" h="120000" w="363854">
                <a:moveTo>
                  <a:pt x="0" y="0"/>
                </a:moveTo>
                <a:lnTo>
                  <a:pt x="363255"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8" name="Google Shape;2888;p46"/>
          <p:cNvSpPr/>
          <p:nvPr/>
        </p:nvSpPr>
        <p:spPr>
          <a:xfrm>
            <a:off x="6436642" y="2118360"/>
            <a:ext cx="363220" cy="0"/>
          </a:xfrm>
          <a:custGeom>
            <a:rect b="b" l="l" r="r" t="t"/>
            <a:pathLst>
              <a:path extrusionOk="0" h="120000" w="363220">
                <a:moveTo>
                  <a:pt x="0" y="0"/>
                </a:moveTo>
                <a:lnTo>
                  <a:pt x="362993"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9" name="Google Shape;2889;p46"/>
          <p:cNvSpPr/>
          <p:nvPr/>
        </p:nvSpPr>
        <p:spPr>
          <a:xfrm>
            <a:off x="6438900" y="2127250"/>
            <a:ext cx="361315" cy="0"/>
          </a:xfrm>
          <a:custGeom>
            <a:rect b="b" l="l" r="r" t="t"/>
            <a:pathLst>
              <a:path extrusionOk="0" h="120000" w="361315">
                <a:moveTo>
                  <a:pt x="0" y="0"/>
                </a:moveTo>
                <a:lnTo>
                  <a:pt x="360744"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0" name="Google Shape;2890;p46"/>
          <p:cNvSpPr/>
          <p:nvPr/>
        </p:nvSpPr>
        <p:spPr>
          <a:xfrm>
            <a:off x="6438617" y="2123439"/>
            <a:ext cx="361315" cy="0"/>
          </a:xfrm>
          <a:custGeom>
            <a:rect b="b" l="l" r="r" t="t"/>
            <a:pathLst>
              <a:path extrusionOk="0" h="120000" w="361315">
                <a:moveTo>
                  <a:pt x="0" y="0"/>
                </a:moveTo>
                <a:lnTo>
                  <a:pt x="36101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1" name="Google Shape;2891;p46"/>
          <p:cNvSpPr/>
          <p:nvPr/>
        </p:nvSpPr>
        <p:spPr>
          <a:xfrm>
            <a:off x="6438900" y="2132329"/>
            <a:ext cx="361315" cy="0"/>
          </a:xfrm>
          <a:custGeom>
            <a:rect b="b" l="l" r="r" t="t"/>
            <a:pathLst>
              <a:path extrusionOk="0" h="120000" w="361315">
                <a:moveTo>
                  <a:pt x="0" y="0"/>
                </a:moveTo>
                <a:lnTo>
                  <a:pt x="36075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2" name="Google Shape;2892;p46"/>
          <p:cNvSpPr/>
          <p:nvPr/>
        </p:nvSpPr>
        <p:spPr>
          <a:xfrm>
            <a:off x="6438900" y="2139950"/>
            <a:ext cx="361315" cy="0"/>
          </a:xfrm>
          <a:custGeom>
            <a:rect b="b" l="l" r="r" t="t"/>
            <a:pathLst>
              <a:path extrusionOk="0" h="120000" w="361315">
                <a:moveTo>
                  <a:pt x="0" y="0"/>
                </a:moveTo>
                <a:lnTo>
                  <a:pt x="360773"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3" name="Google Shape;2893;p46"/>
          <p:cNvSpPr/>
          <p:nvPr/>
        </p:nvSpPr>
        <p:spPr>
          <a:xfrm>
            <a:off x="6441722" y="2148839"/>
            <a:ext cx="358140" cy="0"/>
          </a:xfrm>
          <a:custGeom>
            <a:rect b="b" l="l" r="r" t="t"/>
            <a:pathLst>
              <a:path extrusionOk="0" h="120000" w="358140">
                <a:moveTo>
                  <a:pt x="0" y="0"/>
                </a:moveTo>
                <a:lnTo>
                  <a:pt x="358150"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4" name="Google Shape;2894;p46"/>
          <p:cNvSpPr/>
          <p:nvPr/>
        </p:nvSpPr>
        <p:spPr>
          <a:xfrm>
            <a:off x="6441122" y="2145029"/>
            <a:ext cx="358775" cy="0"/>
          </a:xfrm>
          <a:custGeom>
            <a:rect b="b" l="l" r="r" t="t"/>
            <a:pathLst>
              <a:path extrusionOk="0" h="120000" w="358775">
                <a:moveTo>
                  <a:pt x="0" y="0"/>
                </a:moveTo>
                <a:lnTo>
                  <a:pt x="358552"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5" name="Google Shape;2895;p46"/>
          <p:cNvSpPr/>
          <p:nvPr/>
        </p:nvSpPr>
        <p:spPr>
          <a:xfrm>
            <a:off x="6441863" y="2153920"/>
            <a:ext cx="358775" cy="0"/>
          </a:xfrm>
          <a:custGeom>
            <a:rect b="b" l="l" r="r" t="t"/>
            <a:pathLst>
              <a:path extrusionOk="0" h="120000" w="358775">
                <a:moveTo>
                  <a:pt x="0" y="0"/>
                </a:moveTo>
                <a:lnTo>
                  <a:pt x="358693"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6" name="Google Shape;2896;p46"/>
          <p:cNvSpPr/>
          <p:nvPr/>
        </p:nvSpPr>
        <p:spPr>
          <a:xfrm>
            <a:off x="6442709" y="2161539"/>
            <a:ext cx="358140" cy="0"/>
          </a:xfrm>
          <a:custGeom>
            <a:rect b="b" l="l" r="r" t="t"/>
            <a:pathLst>
              <a:path extrusionOk="0" h="120000" w="358140">
                <a:moveTo>
                  <a:pt x="0" y="0"/>
                </a:moveTo>
                <a:lnTo>
                  <a:pt x="35813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7" name="Google Shape;2897;p46"/>
          <p:cNvSpPr/>
          <p:nvPr/>
        </p:nvSpPr>
        <p:spPr>
          <a:xfrm>
            <a:off x="6444297" y="2167889"/>
            <a:ext cx="356870" cy="0"/>
          </a:xfrm>
          <a:custGeom>
            <a:rect b="b" l="l" r="r" t="t"/>
            <a:pathLst>
              <a:path extrusionOk="0" h="120000" w="356870">
                <a:moveTo>
                  <a:pt x="0" y="0"/>
                </a:moveTo>
                <a:lnTo>
                  <a:pt x="356552"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8" name="Google Shape;2898;p46"/>
          <p:cNvSpPr/>
          <p:nvPr/>
        </p:nvSpPr>
        <p:spPr>
          <a:xfrm>
            <a:off x="6446202" y="2175510"/>
            <a:ext cx="355600" cy="0"/>
          </a:xfrm>
          <a:custGeom>
            <a:rect b="b" l="l" r="r" t="t"/>
            <a:pathLst>
              <a:path extrusionOk="0" h="120000" w="355600">
                <a:moveTo>
                  <a:pt x="0" y="0"/>
                </a:moveTo>
                <a:lnTo>
                  <a:pt x="355191"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9" name="Google Shape;2899;p46"/>
          <p:cNvSpPr/>
          <p:nvPr/>
        </p:nvSpPr>
        <p:spPr>
          <a:xfrm>
            <a:off x="6448266" y="2183129"/>
            <a:ext cx="354330" cy="0"/>
          </a:xfrm>
          <a:custGeom>
            <a:rect b="b" l="l" r="r" t="t"/>
            <a:pathLst>
              <a:path extrusionOk="0" h="120000" w="354329">
                <a:moveTo>
                  <a:pt x="0" y="0"/>
                </a:moveTo>
                <a:lnTo>
                  <a:pt x="354216"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0" name="Google Shape;2900;p46"/>
          <p:cNvSpPr/>
          <p:nvPr/>
        </p:nvSpPr>
        <p:spPr>
          <a:xfrm>
            <a:off x="6451962" y="2190750"/>
            <a:ext cx="351155" cy="0"/>
          </a:xfrm>
          <a:custGeom>
            <a:rect b="b" l="l" r="r" t="t"/>
            <a:pathLst>
              <a:path extrusionOk="0" h="120000" w="351154">
                <a:moveTo>
                  <a:pt x="0" y="0"/>
                </a:moveTo>
                <a:lnTo>
                  <a:pt x="351064"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1" name="Google Shape;2901;p46"/>
          <p:cNvSpPr/>
          <p:nvPr/>
        </p:nvSpPr>
        <p:spPr>
          <a:xfrm>
            <a:off x="6451123" y="2186939"/>
            <a:ext cx="351790" cy="0"/>
          </a:xfrm>
          <a:custGeom>
            <a:rect b="b" l="l" r="r" t="t"/>
            <a:pathLst>
              <a:path extrusionOk="0" h="120000" w="351790">
                <a:moveTo>
                  <a:pt x="0" y="0"/>
                </a:moveTo>
                <a:lnTo>
                  <a:pt x="351359"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2" name="Google Shape;2902;p46"/>
          <p:cNvSpPr/>
          <p:nvPr/>
        </p:nvSpPr>
        <p:spPr>
          <a:xfrm>
            <a:off x="6452325" y="2197100"/>
            <a:ext cx="352425" cy="0"/>
          </a:xfrm>
          <a:custGeom>
            <a:rect b="b" l="l" r="r" t="t"/>
            <a:pathLst>
              <a:path extrusionOk="0" h="120000" w="352425">
                <a:moveTo>
                  <a:pt x="0" y="0"/>
                </a:moveTo>
                <a:lnTo>
                  <a:pt x="352334"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3" name="Google Shape;2903;p46"/>
          <p:cNvSpPr/>
          <p:nvPr/>
        </p:nvSpPr>
        <p:spPr>
          <a:xfrm>
            <a:off x="6454230" y="2204085"/>
            <a:ext cx="351790" cy="0"/>
          </a:xfrm>
          <a:custGeom>
            <a:rect b="b" l="l" r="r" t="t"/>
            <a:pathLst>
              <a:path extrusionOk="0" h="120000" w="351790">
                <a:moveTo>
                  <a:pt x="0" y="0"/>
                </a:moveTo>
                <a:lnTo>
                  <a:pt x="351487"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4" name="Google Shape;2904;p46"/>
          <p:cNvSpPr/>
          <p:nvPr/>
        </p:nvSpPr>
        <p:spPr>
          <a:xfrm>
            <a:off x="6456498" y="2211070"/>
            <a:ext cx="350520" cy="0"/>
          </a:xfrm>
          <a:custGeom>
            <a:rect b="b" l="l" r="r" t="t"/>
            <a:pathLst>
              <a:path extrusionOk="0" h="120000" w="350520">
                <a:moveTo>
                  <a:pt x="0" y="0"/>
                </a:moveTo>
                <a:lnTo>
                  <a:pt x="350489"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5" name="Google Shape;2905;p46"/>
          <p:cNvSpPr/>
          <p:nvPr/>
        </p:nvSpPr>
        <p:spPr>
          <a:xfrm>
            <a:off x="6459220" y="2214879"/>
            <a:ext cx="349885" cy="7620"/>
          </a:xfrm>
          <a:custGeom>
            <a:rect b="b" l="l" r="r" t="t"/>
            <a:pathLst>
              <a:path extrusionOk="0" h="7619" w="349884">
                <a:moveTo>
                  <a:pt x="209550" y="0"/>
                </a:moveTo>
                <a:lnTo>
                  <a:pt x="0" y="0"/>
                </a:lnTo>
                <a:lnTo>
                  <a:pt x="3265" y="7620"/>
                </a:lnTo>
                <a:lnTo>
                  <a:pt x="210185" y="7620"/>
                </a:lnTo>
                <a:lnTo>
                  <a:pt x="209550" y="3810"/>
                </a:lnTo>
                <a:lnTo>
                  <a:pt x="209550" y="0"/>
                </a:lnTo>
                <a:close/>
              </a:path>
              <a:path extrusionOk="0" h="7619" w="349884">
                <a:moveTo>
                  <a:pt x="347768" y="0"/>
                </a:moveTo>
                <a:lnTo>
                  <a:pt x="209550" y="0"/>
                </a:lnTo>
                <a:lnTo>
                  <a:pt x="210820" y="1270"/>
                </a:lnTo>
                <a:lnTo>
                  <a:pt x="210820" y="7620"/>
                </a:lnTo>
                <a:lnTo>
                  <a:pt x="349302" y="7620"/>
                </a:lnTo>
                <a:lnTo>
                  <a:pt x="347979" y="1270"/>
                </a:lnTo>
                <a:lnTo>
                  <a:pt x="347768"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6" name="Google Shape;2906;p46"/>
          <p:cNvSpPr/>
          <p:nvPr/>
        </p:nvSpPr>
        <p:spPr>
          <a:xfrm>
            <a:off x="6462485" y="2222500"/>
            <a:ext cx="347980" cy="6350"/>
          </a:xfrm>
          <a:custGeom>
            <a:rect b="b" l="l" r="r" t="t"/>
            <a:pathLst>
              <a:path extrusionOk="0" h="6350" w="347979">
                <a:moveTo>
                  <a:pt x="206919" y="0"/>
                </a:moveTo>
                <a:lnTo>
                  <a:pt x="0" y="0"/>
                </a:lnTo>
                <a:lnTo>
                  <a:pt x="2721" y="6350"/>
                </a:lnTo>
                <a:lnTo>
                  <a:pt x="206284" y="6350"/>
                </a:lnTo>
                <a:lnTo>
                  <a:pt x="207554" y="3810"/>
                </a:lnTo>
                <a:lnTo>
                  <a:pt x="206919" y="0"/>
                </a:lnTo>
                <a:close/>
              </a:path>
              <a:path extrusionOk="0" h="6350" w="347979">
                <a:moveTo>
                  <a:pt x="346037" y="0"/>
                </a:moveTo>
                <a:lnTo>
                  <a:pt x="207554" y="0"/>
                </a:lnTo>
                <a:lnTo>
                  <a:pt x="208824" y="3810"/>
                </a:lnTo>
                <a:lnTo>
                  <a:pt x="209332" y="6350"/>
                </a:lnTo>
                <a:lnTo>
                  <a:pt x="347360" y="6350"/>
                </a:lnTo>
                <a:lnTo>
                  <a:pt x="346037" y="0"/>
                </a:lnTo>
                <a:close/>
              </a:path>
            </a:pathLst>
          </a:custGeom>
          <a:solidFill>
            <a:srgbClr val="2CB5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7" name="Google Shape;2907;p46"/>
          <p:cNvSpPr/>
          <p:nvPr/>
        </p:nvSpPr>
        <p:spPr>
          <a:xfrm>
            <a:off x="6465207" y="2228850"/>
            <a:ext cx="346710" cy="7620"/>
          </a:xfrm>
          <a:custGeom>
            <a:rect b="b" l="l" r="r" t="t"/>
            <a:pathLst>
              <a:path extrusionOk="0" h="7619" w="346709">
                <a:moveTo>
                  <a:pt x="203562" y="0"/>
                </a:moveTo>
                <a:lnTo>
                  <a:pt x="0" y="0"/>
                </a:lnTo>
                <a:lnTo>
                  <a:pt x="1632" y="3810"/>
                </a:lnTo>
                <a:lnTo>
                  <a:pt x="3810" y="7620"/>
                </a:lnTo>
                <a:lnTo>
                  <a:pt x="198800" y="7620"/>
                </a:lnTo>
                <a:lnTo>
                  <a:pt x="199752" y="6350"/>
                </a:lnTo>
                <a:lnTo>
                  <a:pt x="202292" y="2539"/>
                </a:lnTo>
                <a:lnTo>
                  <a:pt x="203562" y="0"/>
                </a:lnTo>
                <a:close/>
              </a:path>
              <a:path extrusionOk="0" h="7619" w="346709">
                <a:moveTo>
                  <a:pt x="344638" y="0"/>
                </a:moveTo>
                <a:lnTo>
                  <a:pt x="206610" y="0"/>
                </a:lnTo>
                <a:lnTo>
                  <a:pt x="207372" y="3810"/>
                </a:lnTo>
                <a:lnTo>
                  <a:pt x="208065" y="7620"/>
                </a:lnTo>
                <a:lnTo>
                  <a:pt x="346226" y="7620"/>
                </a:lnTo>
                <a:lnTo>
                  <a:pt x="344638"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8" name="Google Shape;2908;p46"/>
          <p:cNvSpPr/>
          <p:nvPr/>
        </p:nvSpPr>
        <p:spPr>
          <a:xfrm>
            <a:off x="6469017" y="2236470"/>
            <a:ext cx="344170" cy="7620"/>
          </a:xfrm>
          <a:custGeom>
            <a:rect b="b" l="l" r="r" t="t"/>
            <a:pathLst>
              <a:path extrusionOk="0" h="7619" w="344170">
                <a:moveTo>
                  <a:pt x="194990" y="0"/>
                </a:moveTo>
                <a:lnTo>
                  <a:pt x="0" y="0"/>
                </a:lnTo>
                <a:lnTo>
                  <a:pt x="2902" y="5079"/>
                </a:lnTo>
                <a:lnTo>
                  <a:pt x="4934" y="7619"/>
                </a:lnTo>
                <a:lnTo>
                  <a:pt x="189275" y="7619"/>
                </a:lnTo>
                <a:lnTo>
                  <a:pt x="194990" y="0"/>
                </a:lnTo>
                <a:close/>
              </a:path>
              <a:path extrusionOk="0" h="7619" w="344170">
                <a:moveTo>
                  <a:pt x="342416" y="0"/>
                </a:moveTo>
                <a:lnTo>
                  <a:pt x="204255" y="0"/>
                </a:lnTo>
                <a:lnTo>
                  <a:pt x="205641" y="7619"/>
                </a:lnTo>
                <a:lnTo>
                  <a:pt x="344003" y="7619"/>
                </a:lnTo>
                <a:lnTo>
                  <a:pt x="342416" y="0"/>
                </a:lnTo>
                <a:close/>
              </a:path>
            </a:pathLst>
          </a:custGeom>
          <a:solidFill>
            <a:srgbClr val="2D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9" name="Google Shape;2909;p46"/>
          <p:cNvSpPr/>
          <p:nvPr/>
        </p:nvSpPr>
        <p:spPr>
          <a:xfrm>
            <a:off x="6473952" y="2244089"/>
            <a:ext cx="340995" cy="7620"/>
          </a:xfrm>
          <a:custGeom>
            <a:rect b="b" l="l" r="r" t="t"/>
            <a:pathLst>
              <a:path extrusionOk="0" h="7619" w="340995">
                <a:moveTo>
                  <a:pt x="184340" y="0"/>
                </a:moveTo>
                <a:lnTo>
                  <a:pt x="0" y="0"/>
                </a:lnTo>
                <a:lnTo>
                  <a:pt x="3048" y="3810"/>
                </a:lnTo>
                <a:lnTo>
                  <a:pt x="4317" y="7620"/>
                </a:lnTo>
                <a:lnTo>
                  <a:pt x="178449" y="7620"/>
                </a:lnTo>
                <a:lnTo>
                  <a:pt x="183388" y="1270"/>
                </a:lnTo>
                <a:lnTo>
                  <a:pt x="184340" y="0"/>
                </a:lnTo>
                <a:close/>
              </a:path>
              <a:path extrusionOk="0" h="7619" w="340995">
                <a:moveTo>
                  <a:pt x="339068" y="0"/>
                </a:moveTo>
                <a:lnTo>
                  <a:pt x="200706" y="0"/>
                </a:lnTo>
                <a:lnTo>
                  <a:pt x="201168" y="2539"/>
                </a:lnTo>
                <a:lnTo>
                  <a:pt x="202731" y="7620"/>
                </a:lnTo>
                <a:lnTo>
                  <a:pt x="340614" y="7620"/>
                </a:lnTo>
                <a:lnTo>
                  <a:pt x="339598" y="2539"/>
                </a:lnTo>
                <a:lnTo>
                  <a:pt x="339068"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0" name="Google Shape;2910;p46"/>
          <p:cNvSpPr/>
          <p:nvPr/>
        </p:nvSpPr>
        <p:spPr>
          <a:xfrm>
            <a:off x="6477846" y="2250439"/>
            <a:ext cx="338455" cy="7620"/>
          </a:xfrm>
          <a:custGeom>
            <a:rect b="b" l="l" r="r" t="t"/>
            <a:pathLst>
              <a:path extrusionOk="0" h="7619" w="338454">
                <a:moveTo>
                  <a:pt x="175542" y="0"/>
                </a:moveTo>
                <a:lnTo>
                  <a:pt x="0" y="0"/>
                </a:lnTo>
                <a:lnTo>
                  <a:pt x="1693" y="5080"/>
                </a:lnTo>
                <a:lnTo>
                  <a:pt x="3386" y="7620"/>
                </a:lnTo>
                <a:lnTo>
                  <a:pt x="169192" y="7620"/>
                </a:lnTo>
                <a:lnTo>
                  <a:pt x="170603" y="6350"/>
                </a:lnTo>
                <a:lnTo>
                  <a:pt x="175542" y="0"/>
                </a:lnTo>
                <a:close/>
              </a:path>
              <a:path extrusionOk="0" h="7619" w="338454">
                <a:moveTo>
                  <a:pt x="336465" y="0"/>
                </a:moveTo>
                <a:lnTo>
                  <a:pt x="198445" y="0"/>
                </a:lnTo>
                <a:lnTo>
                  <a:pt x="200790" y="7620"/>
                </a:lnTo>
                <a:lnTo>
                  <a:pt x="337989" y="7620"/>
                </a:lnTo>
                <a:lnTo>
                  <a:pt x="336465" y="0"/>
                </a:lnTo>
                <a:close/>
              </a:path>
            </a:pathLst>
          </a:custGeom>
          <a:solidFill>
            <a:srgbClr val="2E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1" name="Google Shape;2911;p46"/>
          <p:cNvSpPr/>
          <p:nvPr/>
        </p:nvSpPr>
        <p:spPr>
          <a:xfrm>
            <a:off x="6481233" y="2258060"/>
            <a:ext cx="336550" cy="7620"/>
          </a:xfrm>
          <a:custGeom>
            <a:rect b="b" l="l" r="r" t="t"/>
            <a:pathLst>
              <a:path extrusionOk="0" h="7619" w="336550">
                <a:moveTo>
                  <a:pt x="165805" y="0"/>
                </a:moveTo>
                <a:lnTo>
                  <a:pt x="0" y="0"/>
                </a:lnTo>
                <a:lnTo>
                  <a:pt x="3386" y="5079"/>
                </a:lnTo>
                <a:lnTo>
                  <a:pt x="5418" y="7619"/>
                </a:lnTo>
                <a:lnTo>
                  <a:pt x="157338" y="7619"/>
                </a:lnTo>
                <a:lnTo>
                  <a:pt x="165805" y="0"/>
                </a:lnTo>
                <a:close/>
              </a:path>
              <a:path extrusionOk="0" h="7619" w="336550">
                <a:moveTo>
                  <a:pt x="334602" y="0"/>
                </a:moveTo>
                <a:lnTo>
                  <a:pt x="197403" y="0"/>
                </a:lnTo>
                <a:lnTo>
                  <a:pt x="198966" y="5079"/>
                </a:lnTo>
                <a:lnTo>
                  <a:pt x="199414" y="7619"/>
                </a:lnTo>
                <a:lnTo>
                  <a:pt x="336126" y="7619"/>
                </a:lnTo>
                <a:lnTo>
                  <a:pt x="334602"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2" name="Google Shape;2912;p46"/>
          <p:cNvSpPr/>
          <p:nvPr/>
        </p:nvSpPr>
        <p:spPr>
          <a:xfrm>
            <a:off x="6485635" y="2264410"/>
            <a:ext cx="333375" cy="7620"/>
          </a:xfrm>
          <a:custGeom>
            <a:rect b="b" l="l" r="r" t="t"/>
            <a:pathLst>
              <a:path extrusionOk="0" h="7619" w="333375">
                <a:moveTo>
                  <a:pt x="154347" y="0"/>
                </a:moveTo>
                <a:lnTo>
                  <a:pt x="0" y="0"/>
                </a:lnTo>
                <a:lnTo>
                  <a:pt x="4063" y="5079"/>
                </a:lnTo>
                <a:lnTo>
                  <a:pt x="7450" y="7619"/>
                </a:lnTo>
                <a:lnTo>
                  <a:pt x="146938" y="7619"/>
                </a:lnTo>
                <a:lnTo>
                  <a:pt x="150113" y="3810"/>
                </a:lnTo>
                <a:lnTo>
                  <a:pt x="154347" y="0"/>
                </a:lnTo>
                <a:close/>
              </a:path>
              <a:path extrusionOk="0" h="7619" w="333375">
                <a:moveTo>
                  <a:pt x="331469" y="0"/>
                </a:moveTo>
                <a:lnTo>
                  <a:pt x="194788" y="0"/>
                </a:lnTo>
                <a:lnTo>
                  <a:pt x="196132" y="7619"/>
                </a:lnTo>
                <a:lnTo>
                  <a:pt x="332993" y="7619"/>
                </a:lnTo>
                <a:lnTo>
                  <a:pt x="331469"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3" name="Google Shape;2913;p46"/>
          <p:cNvSpPr/>
          <p:nvPr/>
        </p:nvSpPr>
        <p:spPr>
          <a:xfrm>
            <a:off x="6493086" y="2272029"/>
            <a:ext cx="327660" cy="7620"/>
          </a:xfrm>
          <a:custGeom>
            <a:rect b="b" l="l" r="r" t="t"/>
            <a:pathLst>
              <a:path extrusionOk="0" h="7619" w="327659">
                <a:moveTo>
                  <a:pt x="139488" y="0"/>
                </a:moveTo>
                <a:lnTo>
                  <a:pt x="0" y="0"/>
                </a:lnTo>
                <a:lnTo>
                  <a:pt x="1693" y="1270"/>
                </a:lnTo>
                <a:lnTo>
                  <a:pt x="8837" y="7620"/>
                </a:lnTo>
                <a:lnTo>
                  <a:pt x="130217" y="7620"/>
                </a:lnTo>
                <a:lnTo>
                  <a:pt x="136313" y="3810"/>
                </a:lnTo>
                <a:lnTo>
                  <a:pt x="139488" y="0"/>
                </a:lnTo>
                <a:close/>
              </a:path>
              <a:path extrusionOk="0" h="7619" w="327659">
                <a:moveTo>
                  <a:pt x="325543" y="0"/>
                </a:moveTo>
                <a:lnTo>
                  <a:pt x="188682" y="0"/>
                </a:lnTo>
                <a:lnTo>
                  <a:pt x="190026" y="7620"/>
                </a:lnTo>
                <a:lnTo>
                  <a:pt x="327067" y="7620"/>
                </a:lnTo>
                <a:lnTo>
                  <a:pt x="325543"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4" name="Google Shape;2914;p46"/>
          <p:cNvSpPr/>
          <p:nvPr/>
        </p:nvSpPr>
        <p:spPr>
          <a:xfrm>
            <a:off x="6501923" y="2279650"/>
            <a:ext cx="319405" cy="7620"/>
          </a:xfrm>
          <a:custGeom>
            <a:rect b="b" l="l" r="r" t="t"/>
            <a:pathLst>
              <a:path extrusionOk="0" h="7619" w="319404">
                <a:moveTo>
                  <a:pt x="121380" y="0"/>
                </a:moveTo>
                <a:lnTo>
                  <a:pt x="0" y="0"/>
                </a:lnTo>
                <a:lnTo>
                  <a:pt x="4286" y="3810"/>
                </a:lnTo>
                <a:lnTo>
                  <a:pt x="10001" y="7620"/>
                </a:lnTo>
                <a:lnTo>
                  <a:pt x="109188" y="7620"/>
                </a:lnTo>
                <a:lnTo>
                  <a:pt x="121380" y="0"/>
                </a:lnTo>
                <a:close/>
              </a:path>
              <a:path extrusionOk="0" h="7619" w="319404">
                <a:moveTo>
                  <a:pt x="318230" y="0"/>
                </a:moveTo>
                <a:lnTo>
                  <a:pt x="181189" y="0"/>
                </a:lnTo>
                <a:lnTo>
                  <a:pt x="182086" y="5079"/>
                </a:lnTo>
                <a:lnTo>
                  <a:pt x="319246" y="5079"/>
                </a:lnTo>
                <a:lnTo>
                  <a:pt x="318230"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5" name="Google Shape;2915;p46"/>
          <p:cNvSpPr/>
          <p:nvPr/>
        </p:nvSpPr>
        <p:spPr>
          <a:xfrm>
            <a:off x="6510019" y="2289810"/>
            <a:ext cx="103505" cy="0"/>
          </a:xfrm>
          <a:custGeom>
            <a:rect b="b" l="l" r="r" t="t"/>
            <a:pathLst>
              <a:path extrusionOk="0" h="120000" w="103504">
                <a:moveTo>
                  <a:pt x="0" y="0"/>
                </a:moveTo>
                <a:lnTo>
                  <a:pt x="103123"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6" name="Google Shape;2916;p46"/>
          <p:cNvSpPr/>
          <p:nvPr/>
        </p:nvSpPr>
        <p:spPr>
          <a:xfrm>
            <a:off x="6523990" y="2296160"/>
            <a:ext cx="73660" cy="0"/>
          </a:xfrm>
          <a:custGeom>
            <a:rect b="b" l="l" r="r" t="t"/>
            <a:pathLst>
              <a:path extrusionOk="0" h="120000" w="73659">
                <a:moveTo>
                  <a:pt x="0" y="0"/>
                </a:moveTo>
                <a:lnTo>
                  <a:pt x="73236"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7" name="Google Shape;2917;p46"/>
          <p:cNvSpPr/>
          <p:nvPr/>
        </p:nvSpPr>
        <p:spPr>
          <a:xfrm>
            <a:off x="6435090" y="1493519"/>
            <a:ext cx="386080" cy="806450"/>
          </a:xfrm>
          <a:custGeom>
            <a:rect b="b" l="l" r="r" t="t"/>
            <a:pathLst>
              <a:path extrusionOk="0" h="806450" w="386079">
                <a:moveTo>
                  <a:pt x="142239" y="308609"/>
                </a:moveTo>
                <a:lnTo>
                  <a:pt x="6350" y="274319"/>
                </a:lnTo>
                <a:lnTo>
                  <a:pt x="11430" y="226059"/>
                </a:lnTo>
                <a:lnTo>
                  <a:pt x="15239" y="204469"/>
                </a:lnTo>
                <a:lnTo>
                  <a:pt x="17780" y="184150"/>
                </a:lnTo>
                <a:lnTo>
                  <a:pt x="26670" y="137159"/>
                </a:lnTo>
                <a:lnTo>
                  <a:pt x="34289" y="114300"/>
                </a:lnTo>
                <a:lnTo>
                  <a:pt x="38100" y="102869"/>
                </a:lnTo>
                <a:lnTo>
                  <a:pt x="41910" y="93979"/>
                </a:lnTo>
                <a:lnTo>
                  <a:pt x="45720" y="83819"/>
                </a:lnTo>
                <a:lnTo>
                  <a:pt x="52070" y="73659"/>
                </a:lnTo>
                <a:lnTo>
                  <a:pt x="57150" y="64769"/>
                </a:lnTo>
                <a:lnTo>
                  <a:pt x="62230" y="55879"/>
                </a:lnTo>
                <a:lnTo>
                  <a:pt x="68580" y="48259"/>
                </a:lnTo>
                <a:lnTo>
                  <a:pt x="73660" y="43179"/>
                </a:lnTo>
                <a:lnTo>
                  <a:pt x="78739" y="36829"/>
                </a:lnTo>
                <a:lnTo>
                  <a:pt x="83819" y="31750"/>
                </a:lnTo>
                <a:lnTo>
                  <a:pt x="90169" y="27939"/>
                </a:lnTo>
                <a:lnTo>
                  <a:pt x="96519" y="24129"/>
                </a:lnTo>
                <a:lnTo>
                  <a:pt x="102869" y="19050"/>
                </a:lnTo>
                <a:lnTo>
                  <a:pt x="109219" y="16509"/>
                </a:lnTo>
                <a:lnTo>
                  <a:pt x="116839" y="12700"/>
                </a:lnTo>
                <a:lnTo>
                  <a:pt x="132080" y="7619"/>
                </a:lnTo>
                <a:lnTo>
                  <a:pt x="147319" y="3809"/>
                </a:lnTo>
                <a:lnTo>
                  <a:pt x="163830" y="1269"/>
                </a:lnTo>
                <a:lnTo>
                  <a:pt x="181610" y="0"/>
                </a:lnTo>
                <a:lnTo>
                  <a:pt x="207010" y="1269"/>
                </a:lnTo>
                <a:lnTo>
                  <a:pt x="229869" y="3809"/>
                </a:lnTo>
                <a:lnTo>
                  <a:pt x="251460" y="8889"/>
                </a:lnTo>
                <a:lnTo>
                  <a:pt x="260350" y="11429"/>
                </a:lnTo>
                <a:lnTo>
                  <a:pt x="269239" y="15239"/>
                </a:lnTo>
                <a:lnTo>
                  <a:pt x="278130" y="19050"/>
                </a:lnTo>
                <a:lnTo>
                  <a:pt x="285750" y="25400"/>
                </a:lnTo>
                <a:lnTo>
                  <a:pt x="293369" y="30479"/>
                </a:lnTo>
                <a:lnTo>
                  <a:pt x="300989" y="38100"/>
                </a:lnTo>
                <a:lnTo>
                  <a:pt x="327660" y="78739"/>
                </a:lnTo>
                <a:lnTo>
                  <a:pt x="339089" y="109219"/>
                </a:lnTo>
                <a:lnTo>
                  <a:pt x="342900" y="120650"/>
                </a:lnTo>
                <a:lnTo>
                  <a:pt x="346710" y="133350"/>
                </a:lnTo>
                <a:lnTo>
                  <a:pt x="349250" y="146050"/>
                </a:lnTo>
                <a:lnTo>
                  <a:pt x="351789" y="161289"/>
                </a:lnTo>
                <a:lnTo>
                  <a:pt x="354330" y="175259"/>
                </a:lnTo>
                <a:lnTo>
                  <a:pt x="356869" y="191769"/>
                </a:lnTo>
                <a:lnTo>
                  <a:pt x="359410" y="205739"/>
                </a:lnTo>
                <a:lnTo>
                  <a:pt x="360680" y="220979"/>
                </a:lnTo>
                <a:lnTo>
                  <a:pt x="361950" y="234950"/>
                </a:lnTo>
                <a:lnTo>
                  <a:pt x="363219" y="250189"/>
                </a:lnTo>
                <a:lnTo>
                  <a:pt x="364489" y="264159"/>
                </a:lnTo>
                <a:lnTo>
                  <a:pt x="364489" y="279400"/>
                </a:lnTo>
                <a:lnTo>
                  <a:pt x="364489" y="293369"/>
                </a:lnTo>
                <a:lnTo>
                  <a:pt x="364489" y="608329"/>
                </a:lnTo>
                <a:lnTo>
                  <a:pt x="364489" y="631189"/>
                </a:lnTo>
                <a:lnTo>
                  <a:pt x="365760" y="650239"/>
                </a:lnTo>
                <a:lnTo>
                  <a:pt x="365760" y="668019"/>
                </a:lnTo>
                <a:lnTo>
                  <a:pt x="365760" y="675639"/>
                </a:lnTo>
                <a:lnTo>
                  <a:pt x="367030" y="681989"/>
                </a:lnTo>
                <a:lnTo>
                  <a:pt x="368300" y="689609"/>
                </a:lnTo>
                <a:lnTo>
                  <a:pt x="369569" y="698500"/>
                </a:lnTo>
                <a:lnTo>
                  <a:pt x="373380" y="721359"/>
                </a:lnTo>
                <a:lnTo>
                  <a:pt x="378460" y="753109"/>
                </a:lnTo>
                <a:lnTo>
                  <a:pt x="386080" y="789939"/>
                </a:lnTo>
                <a:lnTo>
                  <a:pt x="248919" y="789939"/>
                </a:lnTo>
                <a:lnTo>
                  <a:pt x="243839" y="769619"/>
                </a:lnTo>
                <a:lnTo>
                  <a:pt x="240030" y="753109"/>
                </a:lnTo>
                <a:lnTo>
                  <a:pt x="237489" y="739139"/>
                </a:lnTo>
                <a:lnTo>
                  <a:pt x="236219" y="732789"/>
                </a:lnTo>
                <a:lnTo>
                  <a:pt x="236219" y="727709"/>
                </a:lnTo>
                <a:lnTo>
                  <a:pt x="234950" y="723900"/>
                </a:lnTo>
                <a:lnTo>
                  <a:pt x="234950" y="721359"/>
                </a:lnTo>
                <a:lnTo>
                  <a:pt x="234950" y="720089"/>
                </a:lnTo>
                <a:lnTo>
                  <a:pt x="233680" y="720089"/>
                </a:lnTo>
                <a:lnTo>
                  <a:pt x="233680" y="721359"/>
                </a:lnTo>
                <a:lnTo>
                  <a:pt x="234950" y="723900"/>
                </a:lnTo>
                <a:lnTo>
                  <a:pt x="234950" y="732789"/>
                </a:lnTo>
                <a:lnTo>
                  <a:pt x="232410" y="736600"/>
                </a:lnTo>
                <a:lnTo>
                  <a:pt x="229869" y="741679"/>
                </a:lnTo>
                <a:lnTo>
                  <a:pt x="227330" y="746759"/>
                </a:lnTo>
                <a:lnTo>
                  <a:pt x="222250" y="751839"/>
                </a:lnTo>
                <a:lnTo>
                  <a:pt x="193039" y="781050"/>
                </a:lnTo>
                <a:lnTo>
                  <a:pt x="156210" y="801369"/>
                </a:lnTo>
                <a:lnTo>
                  <a:pt x="124460" y="806450"/>
                </a:lnTo>
                <a:lnTo>
                  <a:pt x="110489" y="805179"/>
                </a:lnTo>
                <a:lnTo>
                  <a:pt x="72389" y="788669"/>
                </a:lnTo>
                <a:lnTo>
                  <a:pt x="41910" y="754379"/>
                </a:lnTo>
                <a:lnTo>
                  <a:pt x="36830" y="746759"/>
                </a:lnTo>
                <a:lnTo>
                  <a:pt x="33020" y="739139"/>
                </a:lnTo>
                <a:lnTo>
                  <a:pt x="25400" y="721359"/>
                </a:lnTo>
                <a:lnTo>
                  <a:pt x="19050" y="702309"/>
                </a:lnTo>
                <a:lnTo>
                  <a:pt x="15239" y="693419"/>
                </a:lnTo>
                <a:lnTo>
                  <a:pt x="12700" y="683259"/>
                </a:lnTo>
                <a:lnTo>
                  <a:pt x="10160" y="673100"/>
                </a:lnTo>
                <a:lnTo>
                  <a:pt x="7620" y="664209"/>
                </a:lnTo>
                <a:lnTo>
                  <a:pt x="6350" y="652779"/>
                </a:lnTo>
                <a:lnTo>
                  <a:pt x="5080" y="642619"/>
                </a:lnTo>
                <a:lnTo>
                  <a:pt x="2539" y="631189"/>
                </a:lnTo>
                <a:lnTo>
                  <a:pt x="2539" y="619759"/>
                </a:lnTo>
                <a:lnTo>
                  <a:pt x="1270" y="608329"/>
                </a:lnTo>
                <a:lnTo>
                  <a:pt x="0" y="596900"/>
                </a:lnTo>
                <a:lnTo>
                  <a:pt x="0" y="584200"/>
                </a:lnTo>
                <a:lnTo>
                  <a:pt x="0" y="571500"/>
                </a:lnTo>
                <a:lnTo>
                  <a:pt x="0" y="548639"/>
                </a:lnTo>
                <a:lnTo>
                  <a:pt x="1270" y="527050"/>
                </a:lnTo>
                <a:lnTo>
                  <a:pt x="2539" y="506729"/>
                </a:lnTo>
                <a:lnTo>
                  <a:pt x="6350" y="487679"/>
                </a:lnTo>
                <a:lnTo>
                  <a:pt x="8889" y="468629"/>
                </a:lnTo>
                <a:lnTo>
                  <a:pt x="13970" y="450850"/>
                </a:lnTo>
                <a:lnTo>
                  <a:pt x="17780" y="434339"/>
                </a:lnTo>
                <a:lnTo>
                  <a:pt x="24130" y="419100"/>
                </a:lnTo>
                <a:lnTo>
                  <a:pt x="26670" y="411479"/>
                </a:lnTo>
                <a:lnTo>
                  <a:pt x="30480" y="403859"/>
                </a:lnTo>
                <a:lnTo>
                  <a:pt x="34289" y="397509"/>
                </a:lnTo>
                <a:lnTo>
                  <a:pt x="38100" y="391159"/>
                </a:lnTo>
                <a:lnTo>
                  <a:pt x="45720" y="378459"/>
                </a:lnTo>
                <a:lnTo>
                  <a:pt x="78739" y="347979"/>
                </a:lnTo>
                <a:lnTo>
                  <a:pt x="106680" y="331469"/>
                </a:lnTo>
                <a:lnTo>
                  <a:pt x="191769" y="288289"/>
                </a:lnTo>
                <a:lnTo>
                  <a:pt x="200660" y="281939"/>
                </a:lnTo>
                <a:lnTo>
                  <a:pt x="209550" y="276859"/>
                </a:lnTo>
                <a:lnTo>
                  <a:pt x="217169" y="270509"/>
                </a:lnTo>
                <a:lnTo>
                  <a:pt x="224789" y="264159"/>
                </a:lnTo>
                <a:lnTo>
                  <a:pt x="224789" y="259079"/>
                </a:lnTo>
                <a:lnTo>
                  <a:pt x="223519" y="255269"/>
                </a:lnTo>
                <a:lnTo>
                  <a:pt x="223519" y="251459"/>
                </a:lnTo>
                <a:lnTo>
                  <a:pt x="223519" y="248919"/>
                </a:lnTo>
                <a:lnTo>
                  <a:pt x="223519" y="246379"/>
                </a:lnTo>
                <a:lnTo>
                  <a:pt x="222250" y="245109"/>
                </a:lnTo>
                <a:lnTo>
                  <a:pt x="222250" y="242569"/>
                </a:lnTo>
                <a:lnTo>
                  <a:pt x="222250" y="241300"/>
                </a:lnTo>
                <a:lnTo>
                  <a:pt x="220980" y="240029"/>
                </a:lnTo>
                <a:lnTo>
                  <a:pt x="220980" y="237489"/>
                </a:lnTo>
                <a:lnTo>
                  <a:pt x="219710" y="236219"/>
                </a:lnTo>
                <a:lnTo>
                  <a:pt x="219710" y="234950"/>
                </a:lnTo>
                <a:lnTo>
                  <a:pt x="219710" y="233679"/>
                </a:lnTo>
                <a:lnTo>
                  <a:pt x="218439" y="232409"/>
                </a:lnTo>
                <a:lnTo>
                  <a:pt x="217169" y="229869"/>
                </a:lnTo>
                <a:lnTo>
                  <a:pt x="215900" y="228600"/>
                </a:lnTo>
                <a:lnTo>
                  <a:pt x="214630" y="227329"/>
                </a:lnTo>
                <a:lnTo>
                  <a:pt x="213360" y="226059"/>
                </a:lnTo>
                <a:lnTo>
                  <a:pt x="210819" y="223519"/>
                </a:lnTo>
                <a:lnTo>
                  <a:pt x="207010" y="222250"/>
                </a:lnTo>
                <a:lnTo>
                  <a:pt x="204469" y="222250"/>
                </a:lnTo>
                <a:lnTo>
                  <a:pt x="200660" y="220979"/>
                </a:lnTo>
                <a:lnTo>
                  <a:pt x="196850" y="220979"/>
                </a:lnTo>
                <a:lnTo>
                  <a:pt x="190500" y="220979"/>
                </a:lnTo>
                <a:lnTo>
                  <a:pt x="184150" y="222250"/>
                </a:lnTo>
                <a:lnTo>
                  <a:pt x="179069" y="223519"/>
                </a:lnTo>
                <a:lnTo>
                  <a:pt x="173989" y="224789"/>
                </a:lnTo>
                <a:lnTo>
                  <a:pt x="170180" y="227329"/>
                </a:lnTo>
                <a:lnTo>
                  <a:pt x="166369" y="229869"/>
                </a:lnTo>
                <a:lnTo>
                  <a:pt x="163830" y="232409"/>
                </a:lnTo>
                <a:lnTo>
                  <a:pt x="162560" y="233679"/>
                </a:lnTo>
                <a:lnTo>
                  <a:pt x="161289" y="234950"/>
                </a:lnTo>
                <a:lnTo>
                  <a:pt x="160019" y="237489"/>
                </a:lnTo>
                <a:lnTo>
                  <a:pt x="158750" y="240029"/>
                </a:lnTo>
                <a:lnTo>
                  <a:pt x="157480" y="241300"/>
                </a:lnTo>
                <a:lnTo>
                  <a:pt x="156210" y="243839"/>
                </a:lnTo>
                <a:lnTo>
                  <a:pt x="154939" y="246379"/>
                </a:lnTo>
                <a:lnTo>
                  <a:pt x="154939" y="248919"/>
                </a:lnTo>
                <a:lnTo>
                  <a:pt x="153669" y="252729"/>
                </a:lnTo>
                <a:lnTo>
                  <a:pt x="151130" y="261619"/>
                </a:lnTo>
                <a:lnTo>
                  <a:pt x="149860" y="270509"/>
                </a:lnTo>
                <a:lnTo>
                  <a:pt x="147319" y="281939"/>
                </a:lnTo>
                <a:lnTo>
                  <a:pt x="142239" y="30860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8" name="Google Shape;2918;p46"/>
          <p:cNvSpPr/>
          <p:nvPr/>
        </p:nvSpPr>
        <p:spPr>
          <a:xfrm>
            <a:off x="6577330" y="1955800"/>
            <a:ext cx="82550" cy="134620"/>
          </a:xfrm>
          <a:custGeom>
            <a:rect b="b" l="l" r="r" t="t"/>
            <a:pathLst>
              <a:path extrusionOk="0" h="134619" w="82550">
                <a:moveTo>
                  <a:pt x="82550" y="0"/>
                </a:moveTo>
                <a:lnTo>
                  <a:pt x="77470" y="3810"/>
                </a:lnTo>
                <a:lnTo>
                  <a:pt x="69850" y="8889"/>
                </a:lnTo>
                <a:lnTo>
                  <a:pt x="46990" y="22860"/>
                </a:lnTo>
                <a:lnTo>
                  <a:pt x="31750" y="33020"/>
                </a:lnTo>
                <a:lnTo>
                  <a:pt x="25400" y="38100"/>
                </a:lnTo>
                <a:lnTo>
                  <a:pt x="20320" y="41910"/>
                </a:lnTo>
                <a:lnTo>
                  <a:pt x="15240" y="46989"/>
                </a:lnTo>
                <a:lnTo>
                  <a:pt x="12700" y="50800"/>
                </a:lnTo>
                <a:lnTo>
                  <a:pt x="10160" y="53339"/>
                </a:lnTo>
                <a:lnTo>
                  <a:pt x="8890" y="54610"/>
                </a:lnTo>
                <a:lnTo>
                  <a:pt x="7620" y="57150"/>
                </a:lnTo>
                <a:lnTo>
                  <a:pt x="7620" y="59689"/>
                </a:lnTo>
                <a:lnTo>
                  <a:pt x="5079" y="63500"/>
                </a:lnTo>
                <a:lnTo>
                  <a:pt x="3810" y="67310"/>
                </a:lnTo>
                <a:lnTo>
                  <a:pt x="2540" y="69850"/>
                </a:lnTo>
                <a:lnTo>
                  <a:pt x="2540" y="72389"/>
                </a:lnTo>
                <a:lnTo>
                  <a:pt x="2540" y="73660"/>
                </a:lnTo>
                <a:lnTo>
                  <a:pt x="2540" y="76200"/>
                </a:lnTo>
                <a:lnTo>
                  <a:pt x="1270" y="78739"/>
                </a:lnTo>
                <a:lnTo>
                  <a:pt x="1270" y="80010"/>
                </a:lnTo>
                <a:lnTo>
                  <a:pt x="1270" y="81279"/>
                </a:lnTo>
                <a:lnTo>
                  <a:pt x="1270" y="83820"/>
                </a:lnTo>
                <a:lnTo>
                  <a:pt x="0" y="86360"/>
                </a:lnTo>
                <a:lnTo>
                  <a:pt x="0" y="87629"/>
                </a:lnTo>
                <a:lnTo>
                  <a:pt x="0" y="90170"/>
                </a:lnTo>
                <a:lnTo>
                  <a:pt x="0" y="93979"/>
                </a:lnTo>
                <a:lnTo>
                  <a:pt x="1270" y="99060"/>
                </a:lnTo>
                <a:lnTo>
                  <a:pt x="1270" y="101600"/>
                </a:lnTo>
                <a:lnTo>
                  <a:pt x="1270" y="102870"/>
                </a:lnTo>
                <a:lnTo>
                  <a:pt x="1270" y="105410"/>
                </a:lnTo>
                <a:lnTo>
                  <a:pt x="2540" y="107950"/>
                </a:lnTo>
                <a:lnTo>
                  <a:pt x="2540" y="109220"/>
                </a:lnTo>
                <a:lnTo>
                  <a:pt x="2540" y="110489"/>
                </a:lnTo>
                <a:lnTo>
                  <a:pt x="3810" y="113029"/>
                </a:lnTo>
                <a:lnTo>
                  <a:pt x="3810" y="114300"/>
                </a:lnTo>
                <a:lnTo>
                  <a:pt x="5079" y="116839"/>
                </a:lnTo>
                <a:lnTo>
                  <a:pt x="5079" y="118110"/>
                </a:lnTo>
                <a:lnTo>
                  <a:pt x="6350" y="121920"/>
                </a:lnTo>
                <a:lnTo>
                  <a:pt x="7620" y="123189"/>
                </a:lnTo>
                <a:lnTo>
                  <a:pt x="7620" y="124460"/>
                </a:lnTo>
                <a:lnTo>
                  <a:pt x="8890" y="127000"/>
                </a:lnTo>
                <a:lnTo>
                  <a:pt x="10160" y="127000"/>
                </a:lnTo>
                <a:lnTo>
                  <a:pt x="11429" y="128270"/>
                </a:lnTo>
                <a:lnTo>
                  <a:pt x="12700" y="129539"/>
                </a:lnTo>
                <a:lnTo>
                  <a:pt x="15240" y="130810"/>
                </a:lnTo>
                <a:lnTo>
                  <a:pt x="17779" y="132079"/>
                </a:lnTo>
                <a:lnTo>
                  <a:pt x="20320" y="133350"/>
                </a:lnTo>
                <a:lnTo>
                  <a:pt x="22860" y="134620"/>
                </a:lnTo>
                <a:lnTo>
                  <a:pt x="26670" y="134620"/>
                </a:lnTo>
                <a:lnTo>
                  <a:pt x="30479" y="134620"/>
                </a:lnTo>
                <a:lnTo>
                  <a:pt x="34290" y="133350"/>
                </a:lnTo>
                <a:lnTo>
                  <a:pt x="39370" y="132079"/>
                </a:lnTo>
                <a:lnTo>
                  <a:pt x="43179" y="129539"/>
                </a:lnTo>
                <a:lnTo>
                  <a:pt x="45720" y="127000"/>
                </a:lnTo>
                <a:lnTo>
                  <a:pt x="49529" y="124460"/>
                </a:lnTo>
                <a:lnTo>
                  <a:pt x="53340" y="120650"/>
                </a:lnTo>
                <a:lnTo>
                  <a:pt x="57150" y="115570"/>
                </a:lnTo>
                <a:lnTo>
                  <a:pt x="60960" y="110489"/>
                </a:lnTo>
                <a:lnTo>
                  <a:pt x="63500" y="105410"/>
                </a:lnTo>
                <a:lnTo>
                  <a:pt x="66040" y="101600"/>
                </a:lnTo>
                <a:lnTo>
                  <a:pt x="68579" y="95250"/>
                </a:lnTo>
                <a:lnTo>
                  <a:pt x="71120" y="90170"/>
                </a:lnTo>
                <a:lnTo>
                  <a:pt x="73660" y="83820"/>
                </a:lnTo>
                <a:lnTo>
                  <a:pt x="74929" y="78739"/>
                </a:lnTo>
                <a:lnTo>
                  <a:pt x="76200" y="72389"/>
                </a:lnTo>
                <a:lnTo>
                  <a:pt x="77470" y="66039"/>
                </a:lnTo>
                <a:lnTo>
                  <a:pt x="78740" y="59689"/>
                </a:lnTo>
                <a:lnTo>
                  <a:pt x="80010" y="50800"/>
                </a:lnTo>
                <a:lnTo>
                  <a:pt x="81279" y="43179"/>
                </a:lnTo>
                <a:lnTo>
                  <a:pt x="81279" y="33020"/>
                </a:lnTo>
                <a:lnTo>
                  <a:pt x="81279" y="24129"/>
                </a:lnTo>
                <a:lnTo>
                  <a:pt x="82550" y="13970"/>
                </a:lnTo>
                <a:lnTo>
                  <a:pt x="82550" y="2539"/>
                </a:lnTo>
                <a:lnTo>
                  <a:pt x="8255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9" name="Google Shape;2919;p46"/>
          <p:cNvSpPr/>
          <p:nvPr/>
        </p:nvSpPr>
        <p:spPr>
          <a:xfrm>
            <a:off x="7096125" y="1494789"/>
            <a:ext cx="62865" cy="6350"/>
          </a:xfrm>
          <a:custGeom>
            <a:rect b="b" l="l" r="r" t="t"/>
            <a:pathLst>
              <a:path extrusionOk="0" h="6350" w="62865">
                <a:moveTo>
                  <a:pt x="31115" y="0"/>
                </a:moveTo>
                <a:lnTo>
                  <a:pt x="22225" y="0"/>
                </a:lnTo>
                <a:lnTo>
                  <a:pt x="13334" y="2539"/>
                </a:lnTo>
                <a:lnTo>
                  <a:pt x="4445" y="3810"/>
                </a:lnTo>
                <a:lnTo>
                  <a:pt x="0" y="6350"/>
                </a:lnTo>
                <a:lnTo>
                  <a:pt x="62356" y="6350"/>
                </a:lnTo>
                <a:lnTo>
                  <a:pt x="57784" y="3810"/>
                </a:lnTo>
                <a:lnTo>
                  <a:pt x="45084" y="1270"/>
                </a:lnTo>
                <a:lnTo>
                  <a:pt x="31115"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0" name="Google Shape;2920;p46"/>
          <p:cNvSpPr/>
          <p:nvPr/>
        </p:nvSpPr>
        <p:spPr>
          <a:xfrm>
            <a:off x="7081266" y="1499869"/>
            <a:ext cx="88265" cy="8890"/>
          </a:xfrm>
          <a:custGeom>
            <a:rect b="b" l="l" r="r" t="t"/>
            <a:pathLst>
              <a:path extrusionOk="0" h="8890" w="88265">
                <a:moveTo>
                  <a:pt x="74929" y="0"/>
                </a:moveTo>
                <a:lnTo>
                  <a:pt x="17081" y="0"/>
                </a:lnTo>
                <a:lnTo>
                  <a:pt x="10413" y="3809"/>
                </a:lnTo>
                <a:lnTo>
                  <a:pt x="1524" y="7619"/>
                </a:lnTo>
                <a:lnTo>
                  <a:pt x="0" y="8889"/>
                </a:lnTo>
                <a:lnTo>
                  <a:pt x="87883" y="8889"/>
                </a:lnTo>
                <a:lnTo>
                  <a:pt x="84074" y="5079"/>
                </a:lnTo>
                <a:lnTo>
                  <a:pt x="74929"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1" name="Google Shape;2921;p46"/>
          <p:cNvSpPr/>
          <p:nvPr/>
        </p:nvSpPr>
        <p:spPr>
          <a:xfrm>
            <a:off x="6893559" y="1507489"/>
            <a:ext cx="284480" cy="7620"/>
          </a:xfrm>
          <a:custGeom>
            <a:rect b="b" l="l" r="r" t="t"/>
            <a:pathLst>
              <a:path extrusionOk="0" h="7619" w="284479">
                <a:moveTo>
                  <a:pt x="134620" y="3810"/>
                </a:moveTo>
                <a:lnTo>
                  <a:pt x="0" y="3810"/>
                </a:lnTo>
                <a:lnTo>
                  <a:pt x="0" y="7620"/>
                </a:lnTo>
                <a:lnTo>
                  <a:pt x="134620" y="7620"/>
                </a:lnTo>
                <a:lnTo>
                  <a:pt x="134620" y="3810"/>
                </a:lnTo>
                <a:close/>
              </a:path>
              <a:path extrusionOk="0" h="7619" w="284479">
                <a:moveTo>
                  <a:pt x="274320" y="0"/>
                </a:moveTo>
                <a:lnTo>
                  <a:pt x="189230" y="0"/>
                </a:lnTo>
                <a:lnTo>
                  <a:pt x="180086" y="7620"/>
                </a:lnTo>
                <a:lnTo>
                  <a:pt x="284480" y="7620"/>
                </a:lnTo>
                <a:lnTo>
                  <a:pt x="283210" y="6350"/>
                </a:lnTo>
                <a:lnTo>
                  <a:pt x="276860" y="2539"/>
                </a:lnTo>
                <a:lnTo>
                  <a:pt x="274320" y="0"/>
                </a:lnTo>
                <a:close/>
              </a:path>
            </a:pathLst>
          </a:custGeom>
          <a:solidFill>
            <a:srgbClr val="33C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2" name="Google Shape;2922;p46"/>
          <p:cNvSpPr/>
          <p:nvPr/>
        </p:nvSpPr>
        <p:spPr>
          <a:xfrm>
            <a:off x="6893559" y="1515110"/>
            <a:ext cx="293370" cy="7620"/>
          </a:xfrm>
          <a:custGeom>
            <a:rect b="b" l="l" r="r" t="t"/>
            <a:pathLst>
              <a:path extrusionOk="0" h="7619" w="293370">
                <a:moveTo>
                  <a:pt x="134620" y="0"/>
                </a:moveTo>
                <a:lnTo>
                  <a:pt x="0" y="0"/>
                </a:lnTo>
                <a:lnTo>
                  <a:pt x="0" y="7619"/>
                </a:lnTo>
                <a:lnTo>
                  <a:pt x="134620" y="7619"/>
                </a:lnTo>
                <a:lnTo>
                  <a:pt x="134620" y="0"/>
                </a:lnTo>
                <a:close/>
              </a:path>
              <a:path extrusionOk="0" h="7619" w="293370">
                <a:moveTo>
                  <a:pt x="284480" y="0"/>
                </a:moveTo>
                <a:lnTo>
                  <a:pt x="180086" y="0"/>
                </a:lnTo>
                <a:lnTo>
                  <a:pt x="173990" y="5079"/>
                </a:lnTo>
                <a:lnTo>
                  <a:pt x="172175" y="7619"/>
                </a:lnTo>
                <a:lnTo>
                  <a:pt x="293052" y="7619"/>
                </a:lnTo>
                <a:lnTo>
                  <a:pt x="288290" y="3810"/>
                </a:lnTo>
                <a:lnTo>
                  <a:pt x="284480"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3" name="Google Shape;2923;p46"/>
          <p:cNvSpPr/>
          <p:nvPr/>
        </p:nvSpPr>
        <p:spPr>
          <a:xfrm>
            <a:off x="6893559" y="1521460"/>
            <a:ext cx="298450" cy="8890"/>
          </a:xfrm>
          <a:custGeom>
            <a:rect b="b" l="l" r="r" t="t"/>
            <a:pathLst>
              <a:path extrusionOk="0" h="8890" w="298450">
                <a:moveTo>
                  <a:pt x="134620" y="0"/>
                </a:moveTo>
                <a:lnTo>
                  <a:pt x="0" y="0"/>
                </a:lnTo>
                <a:lnTo>
                  <a:pt x="0" y="8889"/>
                </a:lnTo>
                <a:lnTo>
                  <a:pt x="134620" y="8889"/>
                </a:lnTo>
                <a:lnTo>
                  <a:pt x="134620" y="0"/>
                </a:lnTo>
                <a:close/>
              </a:path>
              <a:path extrusionOk="0" h="8890" w="298450">
                <a:moveTo>
                  <a:pt x="291465" y="0"/>
                </a:moveTo>
                <a:lnTo>
                  <a:pt x="173082" y="0"/>
                </a:lnTo>
                <a:lnTo>
                  <a:pt x="167640" y="7619"/>
                </a:lnTo>
                <a:lnTo>
                  <a:pt x="166485" y="8889"/>
                </a:lnTo>
                <a:lnTo>
                  <a:pt x="298450" y="8889"/>
                </a:lnTo>
                <a:lnTo>
                  <a:pt x="294640" y="2539"/>
                </a:lnTo>
                <a:lnTo>
                  <a:pt x="291465"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4" name="Google Shape;2924;p46"/>
          <p:cNvSpPr/>
          <p:nvPr/>
        </p:nvSpPr>
        <p:spPr>
          <a:xfrm>
            <a:off x="6893559" y="1529080"/>
            <a:ext cx="302260" cy="7620"/>
          </a:xfrm>
          <a:custGeom>
            <a:rect b="b" l="l" r="r" t="t"/>
            <a:pathLst>
              <a:path extrusionOk="0" h="7619" w="302259">
                <a:moveTo>
                  <a:pt x="134620" y="0"/>
                </a:moveTo>
                <a:lnTo>
                  <a:pt x="0" y="0"/>
                </a:lnTo>
                <a:lnTo>
                  <a:pt x="0" y="7620"/>
                </a:lnTo>
                <a:lnTo>
                  <a:pt x="134620" y="7620"/>
                </a:lnTo>
                <a:lnTo>
                  <a:pt x="134620" y="0"/>
                </a:lnTo>
                <a:close/>
              </a:path>
              <a:path extrusionOk="0" h="7619" w="302259">
                <a:moveTo>
                  <a:pt x="297688" y="0"/>
                </a:moveTo>
                <a:lnTo>
                  <a:pt x="167640" y="0"/>
                </a:lnTo>
                <a:lnTo>
                  <a:pt x="160712" y="7620"/>
                </a:lnTo>
                <a:lnTo>
                  <a:pt x="302260" y="7620"/>
                </a:lnTo>
                <a:lnTo>
                  <a:pt x="297688" y="0"/>
                </a:lnTo>
                <a:close/>
              </a:path>
            </a:pathLst>
          </a:custGeom>
          <a:solidFill>
            <a:srgbClr val="30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5" name="Google Shape;2925;p46"/>
          <p:cNvSpPr/>
          <p:nvPr/>
        </p:nvSpPr>
        <p:spPr>
          <a:xfrm>
            <a:off x="6893559" y="1536700"/>
            <a:ext cx="306705" cy="7620"/>
          </a:xfrm>
          <a:custGeom>
            <a:rect b="b" l="l" r="r" t="t"/>
            <a:pathLst>
              <a:path extrusionOk="0" h="7619" w="306704">
                <a:moveTo>
                  <a:pt x="134620" y="0"/>
                </a:moveTo>
                <a:lnTo>
                  <a:pt x="0" y="0"/>
                </a:lnTo>
                <a:lnTo>
                  <a:pt x="0" y="7620"/>
                </a:lnTo>
                <a:lnTo>
                  <a:pt x="134620" y="7620"/>
                </a:lnTo>
                <a:lnTo>
                  <a:pt x="134620" y="0"/>
                </a:lnTo>
                <a:close/>
              </a:path>
              <a:path extrusionOk="0" h="7619" w="306704">
                <a:moveTo>
                  <a:pt x="302260" y="0"/>
                </a:moveTo>
                <a:lnTo>
                  <a:pt x="160712" y="0"/>
                </a:lnTo>
                <a:lnTo>
                  <a:pt x="154940" y="6350"/>
                </a:lnTo>
                <a:lnTo>
                  <a:pt x="154131" y="7620"/>
                </a:lnTo>
                <a:lnTo>
                  <a:pt x="306614" y="7620"/>
                </a:lnTo>
                <a:lnTo>
                  <a:pt x="302260"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6" name="Google Shape;2926;p46"/>
          <p:cNvSpPr/>
          <p:nvPr/>
        </p:nvSpPr>
        <p:spPr>
          <a:xfrm>
            <a:off x="6893559" y="1544319"/>
            <a:ext cx="310515" cy="7620"/>
          </a:xfrm>
          <a:custGeom>
            <a:rect b="b" l="l" r="r" t="t"/>
            <a:pathLst>
              <a:path extrusionOk="0" h="7619" w="310515">
                <a:moveTo>
                  <a:pt x="134620" y="0"/>
                </a:moveTo>
                <a:lnTo>
                  <a:pt x="0" y="0"/>
                </a:lnTo>
                <a:lnTo>
                  <a:pt x="0" y="7619"/>
                </a:lnTo>
                <a:lnTo>
                  <a:pt x="134620" y="7619"/>
                </a:lnTo>
                <a:lnTo>
                  <a:pt x="134620" y="0"/>
                </a:lnTo>
                <a:close/>
              </a:path>
              <a:path extrusionOk="0" h="7619" w="310515">
                <a:moveTo>
                  <a:pt x="306614" y="0"/>
                </a:moveTo>
                <a:lnTo>
                  <a:pt x="154131" y="0"/>
                </a:lnTo>
                <a:lnTo>
                  <a:pt x="149282" y="7619"/>
                </a:lnTo>
                <a:lnTo>
                  <a:pt x="310515" y="7619"/>
                </a:lnTo>
                <a:lnTo>
                  <a:pt x="307340" y="1269"/>
                </a:lnTo>
                <a:lnTo>
                  <a:pt x="306614"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7" name="Google Shape;2927;p46"/>
          <p:cNvSpPr/>
          <p:nvPr/>
        </p:nvSpPr>
        <p:spPr>
          <a:xfrm>
            <a:off x="6893559" y="1550669"/>
            <a:ext cx="314960" cy="8890"/>
          </a:xfrm>
          <a:custGeom>
            <a:rect b="b" l="l" r="r" t="t"/>
            <a:pathLst>
              <a:path extrusionOk="0" h="8890" w="314959">
                <a:moveTo>
                  <a:pt x="134620" y="0"/>
                </a:moveTo>
                <a:lnTo>
                  <a:pt x="0" y="0"/>
                </a:lnTo>
                <a:lnTo>
                  <a:pt x="0" y="8889"/>
                </a:lnTo>
                <a:lnTo>
                  <a:pt x="134620" y="8889"/>
                </a:lnTo>
                <a:lnTo>
                  <a:pt x="134620" y="0"/>
                </a:lnTo>
                <a:close/>
              </a:path>
              <a:path extrusionOk="0" h="8890" w="314959">
                <a:moveTo>
                  <a:pt x="309879" y="0"/>
                </a:moveTo>
                <a:lnTo>
                  <a:pt x="150090" y="0"/>
                </a:lnTo>
                <a:lnTo>
                  <a:pt x="146050" y="6350"/>
                </a:lnTo>
                <a:lnTo>
                  <a:pt x="144145" y="8889"/>
                </a:lnTo>
                <a:lnTo>
                  <a:pt x="314778" y="8889"/>
                </a:lnTo>
                <a:lnTo>
                  <a:pt x="311150" y="2539"/>
                </a:lnTo>
                <a:lnTo>
                  <a:pt x="309879"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8" name="Google Shape;2928;p46"/>
          <p:cNvSpPr/>
          <p:nvPr/>
        </p:nvSpPr>
        <p:spPr>
          <a:xfrm>
            <a:off x="6893559" y="1558289"/>
            <a:ext cx="318135" cy="7620"/>
          </a:xfrm>
          <a:custGeom>
            <a:rect b="b" l="l" r="r" t="t"/>
            <a:pathLst>
              <a:path extrusionOk="0" h="7619" w="318134">
                <a:moveTo>
                  <a:pt x="134620" y="0"/>
                </a:moveTo>
                <a:lnTo>
                  <a:pt x="0" y="0"/>
                </a:lnTo>
                <a:lnTo>
                  <a:pt x="0" y="7620"/>
                </a:lnTo>
                <a:lnTo>
                  <a:pt x="134620" y="7620"/>
                </a:lnTo>
                <a:lnTo>
                  <a:pt x="134620" y="0"/>
                </a:lnTo>
                <a:close/>
              </a:path>
              <a:path extrusionOk="0" h="7619" w="318134">
                <a:moveTo>
                  <a:pt x="314052" y="0"/>
                </a:moveTo>
                <a:lnTo>
                  <a:pt x="145097" y="0"/>
                </a:lnTo>
                <a:lnTo>
                  <a:pt x="142240" y="3810"/>
                </a:lnTo>
                <a:lnTo>
                  <a:pt x="140334" y="7620"/>
                </a:lnTo>
                <a:lnTo>
                  <a:pt x="317862" y="7620"/>
                </a:lnTo>
                <a:lnTo>
                  <a:pt x="316230" y="3810"/>
                </a:lnTo>
                <a:lnTo>
                  <a:pt x="314052"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9" name="Google Shape;2929;p46"/>
          <p:cNvSpPr/>
          <p:nvPr/>
        </p:nvSpPr>
        <p:spPr>
          <a:xfrm>
            <a:off x="6893559" y="1565910"/>
            <a:ext cx="321310" cy="7620"/>
          </a:xfrm>
          <a:custGeom>
            <a:rect b="b" l="l" r="r" t="t"/>
            <a:pathLst>
              <a:path extrusionOk="0" h="7619" w="321309">
                <a:moveTo>
                  <a:pt x="134620" y="0"/>
                </a:moveTo>
                <a:lnTo>
                  <a:pt x="0" y="0"/>
                </a:lnTo>
                <a:lnTo>
                  <a:pt x="0" y="7619"/>
                </a:lnTo>
                <a:lnTo>
                  <a:pt x="134620" y="7619"/>
                </a:lnTo>
                <a:lnTo>
                  <a:pt x="134620" y="0"/>
                </a:lnTo>
                <a:close/>
              </a:path>
              <a:path extrusionOk="0" h="7619" w="321309">
                <a:moveTo>
                  <a:pt x="317862" y="0"/>
                </a:moveTo>
                <a:lnTo>
                  <a:pt x="140334" y="0"/>
                </a:lnTo>
                <a:lnTo>
                  <a:pt x="139700" y="1269"/>
                </a:lnTo>
                <a:lnTo>
                  <a:pt x="137160" y="5079"/>
                </a:lnTo>
                <a:lnTo>
                  <a:pt x="135890" y="6350"/>
                </a:lnTo>
                <a:lnTo>
                  <a:pt x="135255" y="7619"/>
                </a:lnTo>
                <a:lnTo>
                  <a:pt x="320992" y="7619"/>
                </a:lnTo>
                <a:lnTo>
                  <a:pt x="320040" y="5079"/>
                </a:lnTo>
                <a:lnTo>
                  <a:pt x="317862" y="0"/>
                </a:lnTo>
                <a:close/>
              </a:path>
            </a:pathLst>
          </a:custGeom>
          <a:solidFill>
            <a:srgbClr val="2E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0" name="Google Shape;2930;p46"/>
          <p:cNvSpPr/>
          <p:nvPr/>
        </p:nvSpPr>
        <p:spPr>
          <a:xfrm>
            <a:off x="6893559" y="1572260"/>
            <a:ext cx="323850" cy="8890"/>
          </a:xfrm>
          <a:custGeom>
            <a:rect b="b" l="l" r="r" t="t"/>
            <a:pathLst>
              <a:path extrusionOk="0" h="8890" w="323850">
                <a:moveTo>
                  <a:pt x="134620" y="0"/>
                </a:moveTo>
                <a:lnTo>
                  <a:pt x="0" y="0"/>
                </a:lnTo>
                <a:lnTo>
                  <a:pt x="0" y="8889"/>
                </a:lnTo>
                <a:lnTo>
                  <a:pt x="323850" y="8889"/>
                </a:lnTo>
                <a:lnTo>
                  <a:pt x="321468" y="2539"/>
                </a:lnTo>
                <a:lnTo>
                  <a:pt x="134620" y="2539"/>
                </a:lnTo>
                <a:lnTo>
                  <a:pt x="134620" y="0"/>
                </a:lnTo>
                <a:close/>
              </a:path>
              <a:path extrusionOk="0" h="8890" w="323850">
                <a:moveTo>
                  <a:pt x="320516" y="0"/>
                </a:moveTo>
                <a:lnTo>
                  <a:pt x="135890" y="0"/>
                </a:lnTo>
                <a:lnTo>
                  <a:pt x="134620" y="2539"/>
                </a:lnTo>
                <a:lnTo>
                  <a:pt x="321468" y="2539"/>
                </a:lnTo>
                <a:lnTo>
                  <a:pt x="320516"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1" name="Google Shape;2931;p46"/>
          <p:cNvSpPr/>
          <p:nvPr/>
        </p:nvSpPr>
        <p:spPr>
          <a:xfrm>
            <a:off x="6893559" y="1584325"/>
            <a:ext cx="327025" cy="0"/>
          </a:xfrm>
          <a:custGeom>
            <a:rect b="b" l="l" r="r" t="t"/>
            <a:pathLst>
              <a:path extrusionOk="0" h="120000" w="327025">
                <a:moveTo>
                  <a:pt x="0" y="0"/>
                </a:moveTo>
                <a:lnTo>
                  <a:pt x="326707"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2" name="Google Shape;2932;p46"/>
          <p:cNvSpPr/>
          <p:nvPr/>
        </p:nvSpPr>
        <p:spPr>
          <a:xfrm>
            <a:off x="6893559" y="1591310"/>
            <a:ext cx="328930" cy="0"/>
          </a:xfrm>
          <a:custGeom>
            <a:rect b="b" l="l" r="r" t="t"/>
            <a:pathLst>
              <a:path extrusionOk="0" h="120000" w="328929">
                <a:moveTo>
                  <a:pt x="0" y="0"/>
                </a:moveTo>
                <a:lnTo>
                  <a:pt x="328506"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3" name="Google Shape;2933;p46"/>
          <p:cNvSpPr/>
          <p:nvPr/>
        </p:nvSpPr>
        <p:spPr>
          <a:xfrm>
            <a:off x="6893559" y="1598930"/>
            <a:ext cx="330200" cy="0"/>
          </a:xfrm>
          <a:custGeom>
            <a:rect b="b" l="l" r="r" t="t"/>
            <a:pathLst>
              <a:path extrusionOk="0" h="120000" w="330200">
                <a:moveTo>
                  <a:pt x="0" y="0"/>
                </a:moveTo>
                <a:lnTo>
                  <a:pt x="33020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4" name="Google Shape;2934;p46"/>
          <p:cNvSpPr/>
          <p:nvPr/>
        </p:nvSpPr>
        <p:spPr>
          <a:xfrm>
            <a:off x="6893559" y="1605914"/>
            <a:ext cx="332105" cy="0"/>
          </a:xfrm>
          <a:custGeom>
            <a:rect b="b" l="l" r="r" t="t"/>
            <a:pathLst>
              <a:path extrusionOk="0" h="120000" w="332104">
                <a:moveTo>
                  <a:pt x="0" y="0"/>
                </a:moveTo>
                <a:lnTo>
                  <a:pt x="332105"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5" name="Google Shape;2935;p46"/>
          <p:cNvSpPr/>
          <p:nvPr/>
        </p:nvSpPr>
        <p:spPr>
          <a:xfrm>
            <a:off x="6893559" y="1614805"/>
            <a:ext cx="333375" cy="0"/>
          </a:xfrm>
          <a:custGeom>
            <a:rect b="b" l="l" r="r" t="t"/>
            <a:pathLst>
              <a:path extrusionOk="0" h="120000" w="333375">
                <a:moveTo>
                  <a:pt x="0" y="0"/>
                </a:moveTo>
                <a:lnTo>
                  <a:pt x="333311"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6" name="Google Shape;2936;p46"/>
          <p:cNvSpPr/>
          <p:nvPr/>
        </p:nvSpPr>
        <p:spPr>
          <a:xfrm>
            <a:off x="6893559" y="1610994"/>
            <a:ext cx="332740" cy="0"/>
          </a:xfrm>
          <a:custGeom>
            <a:rect b="b" l="l" r="r" t="t"/>
            <a:pathLst>
              <a:path extrusionOk="0" h="120000" w="332740">
                <a:moveTo>
                  <a:pt x="0" y="0"/>
                </a:moveTo>
                <a:lnTo>
                  <a:pt x="332263"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7" name="Google Shape;2937;p46"/>
          <p:cNvSpPr/>
          <p:nvPr/>
        </p:nvSpPr>
        <p:spPr>
          <a:xfrm>
            <a:off x="6893559" y="1620519"/>
            <a:ext cx="336550" cy="0"/>
          </a:xfrm>
          <a:custGeom>
            <a:rect b="b" l="l" r="r" t="t"/>
            <a:pathLst>
              <a:path extrusionOk="0" h="120000" w="336550">
                <a:moveTo>
                  <a:pt x="0" y="0"/>
                </a:moveTo>
                <a:lnTo>
                  <a:pt x="33616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8" name="Google Shape;2938;p46"/>
          <p:cNvSpPr/>
          <p:nvPr/>
        </p:nvSpPr>
        <p:spPr>
          <a:xfrm>
            <a:off x="6893559" y="1627504"/>
            <a:ext cx="337820" cy="0"/>
          </a:xfrm>
          <a:custGeom>
            <a:rect b="b" l="l" r="r" t="t"/>
            <a:pathLst>
              <a:path extrusionOk="0" h="120000" w="337820">
                <a:moveTo>
                  <a:pt x="0" y="0"/>
                </a:moveTo>
                <a:lnTo>
                  <a:pt x="33782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9" name="Google Shape;2939;p46"/>
          <p:cNvSpPr/>
          <p:nvPr/>
        </p:nvSpPr>
        <p:spPr>
          <a:xfrm>
            <a:off x="6893559" y="1635125"/>
            <a:ext cx="339725" cy="0"/>
          </a:xfrm>
          <a:custGeom>
            <a:rect b="b" l="l" r="r" t="t"/>
            <a:pathLst>
              <a:path extrusionOk="0" h="120000" w="339725">
                <a:moveTo>
                  <a:pt x="0" y="0"/>
                </a:moveTo>
                <a:lnTo>
                  <a:pt x="339217"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0" name="Google Shape;2940;p46"/>
          <p:cNvSpPr/>
          <p:nvPr/>
        </p:nvSpPr>
        <p:spPr>
          <a:xfrm>
            <a:off x="6893559" y="1642110"/>
            <a:ext cx="340360" cy="0"/>
          </a:xfrm>
          <a:custGeom>
            <a:rect b="b" l="l" r="r" t="t"/>
            <a:pathLst>
              <a:path extrusionOk="0" h="120000" w="340359">
                <a:moveTo>
                  <a:pt x="0" y="0"/>
                </a:moveTo>
                <a:lnTo>
                  <a:pt x="339852"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1" name="Google Shape;2941;p46"/>
          <p:cNvSpPr/>
          <p:nvPr/>
        </p:nvSpPr>
        <p:spPr>
          <a:xfrm>
            <a:off x="6893559" y="1652270"/>
            <a:ext cx="340995" cy="0"/>
          </a:xfrm>
          <a:custGeom>
            <a:rect b="b" l="l" r="r" t="t"/>
            <a:pathLst>
              <a:path extrusionOk="0" h="120000" w="340995">
                <a:moveTo>
                  <a:pt x="0" y="0"/>
                </a:moveTo>
                <a:lnTo>
                  <a:pt x="340571"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2" name="Google Shape;2942;p46"/>
          <p:cNvSpPr/>
          <p:nvPr/>
        </p:nvSpPr>
        <p:spPr>
          <a:xfrm>
            <a:off x="6893559" y="1648460"/>
            <a:ext cx="340360" cy="0"/>
          </a:xfrm>
          <a:custGeom>
            <a:rect b="b" l="l" r="r" t="t"/>
            <a:pathLst>
              <a:path extrusionOk="0" h="120000" w="340359">
                <a:moveTo>
                  <a:pt x="0" y="0"/>
                </a:moveTo>
                <a:lnTo>
                  <a:pt x="340106"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3" name="Google Shape;2943;p46"/>
          <p:cNvSpPr/>
          <p:nvPr/>
        </p:nvSpPr>
        <p:spPr>
          <a:xfrm>
            <a:off x="6893559" y="1656714"/>
            <a:ext cx="342265" cy="0"/>
          </a:xfrm>
          <a:custGeom>
            <a:rect b="b" l="l" r="r" t="t"/>
            <a:pathLst>
              <a:path extrusionOk="0" h="120000" w="342265">
                <a:moveTo>
                  <a:pt x="0" y="0"/>
                </a:moveTo>
                <a:lnTo>
                  <a:pt x="342053"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4" name="Google Shape;2944;p46"/>
          <p:cNvSpPr/>
          <p:nvPr/>
        </p:nvSpPr>
        <p:spPr>
          <a:xfrm>
            <a:off x="6893559" y="1666875"/>
            <a:ext cx="343535" cy="0"/>
          </a:xfrm>
          <a:custGeom>
            <a:rect b="b" l="l" r="r" t="t"/>
            <a:pathLst>
              <a:path extrusionOk="0" h="120000" w="343534">
                <a:moveTo>
                  <a:pt x="0" y="0"/>
                </a:moveTo>
                <a:lnTo>
                  <a:pt x="34297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5" name="Google Shape;2945;p46"/>
          <p:cNvSpPr/>
          <p:nvPr/>
        </p:nvSpPr>
        <p:spPr>
          <a:xfrm>
            <a:off x="6893559" y="1663064"/>
            <a:ext cx="342900" cy="0"/>
          </a:xfrm>
          <a:custGeom>
            <a:rect b="b" l="l" r="r" t="t"/>
            <a:pathLst>
              <a:path extrusionOk="0" h="120000" w="342900">
                <a:moveTo>
                  <a:pt x="0" y="0"/>
                </a:moveTo>
                <a:lnTo>
                  <a:pt x="34237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6" name="Google Shape;2946;p46"/>
          <p:cNvSpPr/>
          <p:nvPr/>
        </p:nvSpPr>
        <p:spPr>
          <a:xfrm>
            <a:off x="6893559" y="1671320"/>
            <a:ext cx="344170" cy="0"/>
          </a:xfrm>
          <a:custGeom>
            <a:rect b="b" l="l" r="r" t="t"/>
            <a:pathLst>
              <a:path extrusionOk="0" h="120000" w="344170">
                <a:moveTo>
                  <a:pt x="0" y="0"/>
                </a:moveTo>
                <a:lnTo>
                  <a:pt x="344011"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7" name="Google Shape;2947;p46"/>
          <p:cNvSpPr/>
          <p:nvPr/>
        </p:nvSpPr>
        <p:spPr>
          <a:xfrm>
            <a:off x="6893559" y="1678939"/>
            <a:ext cx="345440" cy="0"/>
          </a:xfrm>
          <a:custGeom>
            <a:rect b="b" l="l" r="r" t="t"/>
            <a:pathLst>
              <a:path extrusionOk="0" h="120000" w="345440">
                <a:moveTo>
                  <a:pt x="0" y="0"/>
                </a:moveTo>
                <a:lnTo>
                  <a:pt x="344963"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8" name="Google Shape;2948;p46"/>
          <p:cNvSpPr/>
          <p:nvPr/>
        </p:nvSpPr>
        <p:spPr>
          <a:xfrm>
            <a:off x="6893559" y="1685925"/>
            <a:ext cx="346075" cy="0"/>
          </a:xfrm>
          <a:custGeom>
            <a:rect b="b" l="l" r="r" t="t"/>
            <a:pathLst>
              <a:path extrusionOk="0" h="120000" w="346075">
                <a:moveTo>
                  <a:pt x="0" y="0"/>
                </a:moveTo>
                <a:lnTo>
                  <a:pt x="345916"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9" name="Google Shape;2949;p46"/>
          <p:cNvSpPr/>
          <p:nvPr/>
        </p:nvSpPr>
        <p:spPr>
          <a:xfrm>
            <a:off x="6893559" y="1692910"/>
            <a:ext cx="346710" cy="0"/>
          </a:xfrm>
          <a:custGeom>
            <a:rect b="b" l="l" r="r" t="t"/>
            <a:pathLst>
              <a:path extrusionOk="0" h="120000" w="346709">
                <a:moveTo>
                  <a:pt x="0" y="0"/>
                </a:moveTo>
                <a:lnTo>
                  <a:pt x="3467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0" name="Google Shape;2950;p46"/>
          <p:cNvSpPr/>
          <p:nvPr/>
        </p:nvSpPr>
        <p:spPr>
          <a:xfrm>
            <a:off x="6893559" y="1700529"/>
            <a:ext cx="347345" cy="0"/>
          </a:xfrm>
          <a:custGeom>
            <a:rect b="b" l="l" r="r" t="t"/>
            <a:pathLst>
              <a:path extrusionOk="0" h="120000" w="347345">
                <a:moveTo>
                  <a:pt x="0" y="0"/>
                </a:moveTo>
                <a:lnTo>
                  <a:pt x="347345"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1" name="Google Shape;2951;p46"/>
          <p:cNvSpPr/>
          <p:nvPr/>
        </p:nvSpPr>
        <p:spPr>
          <a:xfrm>
            <a:off x="6893559" y="1707514"/>
            <a:ext cx="347980" cy="0"/>
          </a:xfrm>
          <a:custGeom>
            <a:rect b="b" l="l" r="r" t="t"/>
            <a:pathLst>
              <a:path extrusionOk="0" h="120000" w="347979">
                <a:moveTo>
                  <a:pt x="0" y="0"/>
                </a:moveTo>
                <a:lnTo>
                  <a:pt x="34798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2" name="Google Shape;2952;p46"/>
          <p:cNvSpPr/>
          <p:nvPr/>
        </p:nvSpPr>
        <p:spPr>
          <a:xfrm>
            <a:off x="6893559" y="1715135"/>
            <a:ext cx="348615" cy="0"/>
          </a:xfrm>
          <a:custGeom>
            <a:rect b="b" l="l" r="r" t="t"/>
            <a:pathLst>
              <a:path extrusionOk="0" h="120000" w="348615">
                <a:moveTo>
                  <a:pt x="0" y="0"/>
                </a:moveTo>
                <a:lnTo>
                  <a:pt x="348615"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3" name="Google Shape;2953;p46"/>
          <p:cNvSpPr/>
          <p:nvPr/>
        </p:nvSpPr>
        <p:spPr>
          <a:xfrm>
            <a:off x="6893559" y="1722120"/>
            <a:ext cx="349250" cy="0"/>
          </a:xfrm>
          <a:custGeom>
            <a:rect b="b" l="l" r="r" t="t"/>
            <a:pathLst>
              <a:path extrusionOk="0" h="120000" w="349250">
                <a:moveTo>
                  <a:pt x="0" y="0"/>
                </a:moveTo>
                <a:lnTo>
                  <a:pt x="349144"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4" name="Google Shape;2954;p46"/>
          <p:cNvSpPr/>
          <p:nvPr/>
        </p:nvSpPr>
        <p:spPr>
          <a:xfrm>
            <a:off x="6893559" y="1730375"/>
            <a:ext cx="349885" cy="0"/>
          </a:xfrm>
          <a:custGeom>
            <a:rect b="b" l="l" r="r" t="t"/>
            <a:pathLst>
              <a:path extrusionOk="0" h="120000" w="349884">
                <a:moveTo>
                  <a:pt x="0" y="0"/>
                </a:moveTo>
                <a:lnTo>
                  <a:pt x="349359"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5" name="Google Shape;2955;p46"/>
          <p:cNvSpPr/>
          <p:nvPr/>
        </p:nvSpPr>
        <p:spPr>
          <a:xfrm>
            <a:off x="6893559" y="1726564"/>
            <a:ext cx="349250" cy="0"/>
          </a:xfrm>
          <a:custGeom>
            <a:rect b="b" l="l" r="r" t="t"/>
            <a:pathLst>
              <a:path extrusionOk="0" h="120000" w="349250">
                <a:moveTo>
                  <a:pt x="0" y="0"/>
                </a:moveTo>
                <a:lnTo>
                  <a:pt x="349197"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6" name="Google Shape;2956;p46"/>
          <p:cNvSpPr/>
          <p:nvPr/>
        </p:nvSpPr>
        <p:spPr>
          <a:xfrm>
            <a:off x="6893559" y="1736725"/>
            <a:ext cx="349885" cy="0"/>
          </a:xfrm>
          <a:custGeom>
            <a:rect b="b" l="l" r="r" t="t"/>
            <a:pathLst>
              <a:path extrusionOk="0" h="120000" w="349884">
                <a:moveTo>
                  <a:pt x="0" y="0"/>
                </a:moveTo>
                <a:lnTo>
                  <a:pt x="349731"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7" name="Google Shape;2957;p46"/>
          <p:cNvSpPr/>
          <p:nvPr/>
        </p:nvSpPr>
        <p:spPr>
          <a:xfrm>
            <a:off x="6893559" y="1743710"/>
            <a:ext cx="350520" cy="0"/>
          </a:xfrm>
          <a:custGeom>
            <a:rect b="b" l="l" r="r" t="t"/>
            <a:pathLst>
              <a:path extrusionOk="0" h="120000" w="350520">
                <a:moveTo>
                  <a:pt x="0" y="0"/>
                </a:moveTo>
                <a:lnTo>
                  <a:pt x="34995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8" name="Google Shape;2958;p46"/>
          <p:cNvSpPr/>
          <p:nvPr/>
        </p:nvSpPr>
        <p:spPr>
          <a:xfrm>
            <a:off x="6893559" y="1751329"/>
            <a:ext cx="350520" cy="0"/>
          </a:xfrm>
          <a:custGeom>
            <a:rect b="b" l="l" r="r" t="t"/>
            <a:pathLst>
              <a:path extrusionOk="0" h="120000" w="350520">
                <a:moveTo>
                  <a:pt x="0" y="0"/>
                </a:moveTo>
                <a:lnTo>
                  <a:pt x="350213"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9" name="Google Shape;2959;p46"/>
          <p:cNvSpPr/>
          <p:nvPr/>
        </p:nvSpPr>
        <p:spPr>
          <a:xfrm>
            <a:off x="6893559" y="1758314"/>
            <a:ext cx="350520" cy="0"/>
          </a:xfrm>
          <a:custGeom>
            <a:rect b="b" l="l" r="r" t="t"/>
            <a:pathLst>
              <a:path extrusionOk="0" h="120000" w="350520">
                <a:moveTo>
                  <a:pt x="0" y="0"/>
                </a:moveTo>
                <a:lnTo>
                  <a:pt x="350476"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0" name="Google Shape;2960;p46"/>
          <p:cNvSpPr/>
          <p:nvPr/>
        </p:nvSpPr>
        <p:spPr>
          <a:xfrm>
            <a:off x="6893559" y="1761489"/>
            <a:ext cx="350520" cy="8890"/>
          </a:xfrm>
          <a:custGeom>
            <a:rect b="b" l="l" r="r" t="t"/>
            <a:pathLst>
              <a:path extrusionOk="0" h="8889" w="350520">
                <a:moveTo>
                  <a:pt x="350432" y="0"/>
                </a:moveTo>
                <a:lnTo>
                  <a:pt x="0" y="0"/>
                </a:lnTo>
                <a:lnTo>
                  <a:pt x="0" y="8889"/>
                </a:lnTo>
                <a:lnTo>
                  <a:pt x="170180" y="8889"/>
                </a:lnTo>
                <a:lnTo>
                  <a:pt x="171450" y="7620"/>
                </a:lnTo>
                <a:lnTo>
                  <a:pt x="173990" y="6350"/>
                </a:lnTo>
                <a:lnTo>
                  <a:pt x="175260" y="6350"/>
                </a:lnTo>
                <a:lnTo>
                  <a:pt x="180340" y="3810"/>
                </a:lnTo>
                <a:lnTo>
                  <a:pt x="350520" y="3810"/>
                </a:lnTo>
                <a:lnTo>
                  <a:pt x="350432" y="0"/>
                </a:lnTo>
                <a:close/>
              </a:path>
              <a:path extrusionOk="0" h="8889" w="350520">
                <a:moveTo>
                  <a:pt x="350520" y="3810"/>
                </a:moveTo>
                <a:lnTo>
                  <a:pt x="182880" y="3810"/>
                </a:lnTo>
                <a:lnTo>
                  <a:pt x="185420" y="7620"/>
                </a:lnTo>
                <a:lnTo>
                  <a:pt x="189230" y="7620"/>
                </a:lnTo>
                <a:lnTo>
                  <a:pt x="189865" y="8889"/>
                </a:lnTo>
                <a:lnTo>
                  <a:pt x="350520" y="8889"/>
                </a:lnTo>
                <a:lnTo>
                  <a:pt x="350520" y="381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1" name="Google Shape;2961;p46"/>
          <p:cNvSpPr/>
          <p:nvPr/>
        </p:nvSpPr>
        <p:spPr>
          <a:xfrm>
            <a:off x="6893559" y="1769110"/>
            <a:ext cx="350520" cy="7620"/>
          </a:xfrm>
          <a:custGeom>
            <a:rect b="b" l="l" r="r" t="t"/>
            <a:pathLst>
              <a:path extrusionOk="0" h="7619" w="350520">
                <a:moveTo>
                  <a:pt x="171450" y="0"/>
                </a:moveTo>
                <a:lnTo>
                  <a:pt x="0" y="0"/>
                </a:lnTo>
                <a:lnTo>
                  <a:pt x="0" y="7619"/>
                </a:lnTo>
                <a:lnTo>
                  <a:pt x="163830" y="7619"/>
                </a:lnTo>
                <a:lnTo>
                  <a:pt x="165100" y="5079"/>
                </a:lnTo>
                <a:lnTo>
                  <a:pt x="167640" y="3810"/>
                </a:lnTo>
                <a:lnTo>
                  <a:pt x="171450" y="0"/>
                </a:lnTo>
                <a:close/>
              </a:path>
              <a:path extrusionOk="0" h="7619" w="350520">
                <a:moveTo>
                  <a:pt x="350520" y="0"/>
                </a:moveTo>
                <a:lnTo>
                  <a:pt x="189230" y="0"/>
                </a:lnTo>
                <a:lnTo>
                  <a:pt x="190500" y="2539"/>
                </a:lnTo>
                <a:lnTo>
                  <a:pt x="193040" y="2539"/>
                </a:lnTo>
                <a:lnTo>
                  <a:pt x="193040" y="3810"/>
                </a:lnTo>
                <a:lnTo>
                  <a:pt x="194310" y="6350"/>
                </a:lnTo>
                <a:lnTo>
                  <a:pt x="194310" y="7619"/>
                </a:lnTo>
                <a:lnTo>
                  <a:pt x="350520" y="7619"/>
                </a:lnTo>
                <a:lnTo>
                  <a:pt x="350520"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2" name="Google Shape;2962;p46"/>
          <p:cNvSpPr/>
          <p:nvPr/>
        </p:nvSpPr>
        <p:spPr>
          <a:xfrm>
            <a:off x="6893559" y="1776729"/>
            <a:ext cx="350520" cy="7620"/>
          </a:xfrm>
          <a:custGeom>
            <a:rect b="b" l="l" r="r" t="t"/>
            <a:pathLst>
              <a:path extrusionOk="0" h="7619" w="350520">
                <a:moveTo>
                  <a:pt x="163830" y="0"/>
                </a:moveTo>
                <a:lnTo>
                  <a:pt x="0" y="0"/>
                </a:lnTo>
                <a:lnTo>
                  <a:pt x="0" y="7620"/>
                </a:lnTo>
                <a:lnTo>
                  <a:pt x="158115" y="7620"/>
                </a:lnTo>
                <a:lnTo>
                  <a:pt x="161290" y="1270"/>
                </a:lnTo>
                <a:lnTo>
                  <a:pt x="163830" y="0"/>
                </a:lnTo>
                <a:close/>
              </a:path>
              <a:path extrusionOk="0" h="7619" w="350520">
                <a:moveTo>
                  <a:pt x="350520" y="0"/>
                </a:moveTo>
                <a:lnTo>
                  <a:pt x="194310" y="0"/>
                </a:lnTo>
                <a:lnTo>
                  <a:pt x="196850" y="1270"/>
                </a:lnTo>
                <a:lnTo>
                  <a:pt x="198120" y="5080"/>
                </a:lnTo>
                <a:lnTo>
                  <a:pt x="199390" y="7620"/>
                </a:lnTo>
                <a:lnTo>
                  <a:pt x="350520" y="7620"/>
                </a:lnTo>
                <a:lnTo>
                  <a:pt x="350520" y="0"/>
                </a:lnTo>
                <a:close/>
              </a:path>
            </a:pathLst>
          </a:custGeom>
          <a:solidFill>
            <a:srgbClr val="20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3" name="Google Shape;2963;p46"/>
          <p:cNvSpPr/>
          <p:nvPr/>
        </p:nvSpPr>
        <p:spPr>
          <a:xfrm>
            <a:off x="6893559" y="1783079"/>
            <a:ext cx="350520" cy="8890"/>
          </a:xfrm>
          <a:custGeom>
            <a:rect b="b" l="l" r="r" t="t"/>
            <a:pathLst>
              <a:path extrusionOk="0" h="8889" w="350520">
                <a:moveTo>
                  <a:pt x="158750" y="0"/>
                </a:moveTo>
                <a:lnTo>
                  <a:pt x="0" y="0"/>
                </a:lnTo>
                <a:lnTo>
                  <a:pt x="0" y="8890"/>
                </a:lnTo>
                <a:lnTo>
                  <a:pt x="154940" y="8890"/>
                </a:lnTo>
                <a:lnTo>
                  <a:pt x="154940" y="7620"/>
                </a:lnTo>
                <a:lnTo>
                  <a:pt x="158750" y="0"/>
                </a:lnTo>
                <a:close/>
              </a:path>
              <a:path extrusionOk="0" h="8889" w="350520">
                <a:moveTo>
                  <a:pt x="350520" y="0"/>
                </a:moveTo>
                <a:lnTo>
                  <a:pt x="198754" y="0"/>
                </a:lnTo>
                <a:lnTo>
                  <a:pt x="200660" y="3810"/>
                </a:lnTo>
                <a:lnTo>
                  <a:pt x="200660" y="5080"/>
                </a:lnTo>
                <a:lnTo>
                  <a:pt x="201930" y="7620"/>
                </a:lnTo>
                <a:lnTo>
                  <a:pt x="202353" y="8890"/>
                </a:lnTo>
                <a:lnTo>
                  <a:pt x="350520" y="8890"/>
                </a:lnTo>
                <a:lnTo>
                  <a:pt x="350520" y="0"/>
                </a:lnTo>
                <a:close/>
              </a:path>
            </a:pathLst>
          </a:custGeom>
          <a:solidFill>
            <a:srgbClr val="1F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4" name="Google Shape;2964;p46"/>
          <p:cNvSpPr/>
          <p:nvPr/>
        </p:nvSpPr>
        <p:spPr>
          <a:xfrm>
            <a:off x="6893559" y="1790700"/>
            <a:ext cx="350520" cy="7620"/>
          </a:xfrm>
          <a:custGeom>
            <a:rect b="b" l="l" r="r" t="t"/>
            <a:pathLst>
              <a:path extrusionOk="0" h="7619" w="350520">
                <a:moveTo>
                  <a:pt x="154940" y="0"/>
                </a:moveTo>
                <a:lnTo>
                  <a:pt x="0" y="0"/>
                </a:lnTo>
                <a:lnTo>
                  <a:pt x="0" y="7620"/>
                </a:lnTo>
                <a:lnTo>
                  <a:pt x="153246" y="7620"/>
                </a:lnTo>
                <a:lnTo>
                  <a:pt x="154940" y="5079"/>
                </a:lnTo>
                <a:lnTo>
                  <a:pt x="154940" y="0"/>
                </a:lnTo>
                <a:close/>
              </a:path>
              <a:path extrusionOk="0" h="7619" w="350520">
                <a:moveTo>
                  <a:pt x="350520" y="0"/>
                </a:moveTo>
                <a:lnTo>
                  <a:pt x="201930" y="0"/>
                </a:lnTo>
                <a:lnTo>
                  <a:pt x="203200" y="3810"/>
                </a:lnTo>
                <a:lnTo>
                  <a:pt x="203200" y="7620"/>
                </a:lnTo>
                <a:lnTo>
                  <a:pt x="350520" y="7620"/>
                </a:lnTo>
                <a:lnTo>
                  <a:pt x="350520" y="0"/>
                </a:lnTo>
                <a:close/>
              </a:path>
            </a:pathLst>
          </a:custGeom>
          <a:solidFill>
            <a:srgbClr val="1F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5" name="Google Shape;2965;p46"/>
          <p:cNvSpPr/>
          <p:nvPr/>
        </p:nvSpPr>
        <p:spPr>
          <a:xfrm>
            <a:off x="6893559" y="1798320"/>
            <a:ext cx="350520" cy="7620"/>
          </a:xfrm>
          <a:custGeom>
            <a:rect b="b" l="l" r="r" t="t"/>
            <a:pathLst>
              <a:path extrusionOk="0" h="7619" w="350520">
                <a:moveTo>
                  <a:pt x="153246" y="0"/>
                </a:moveTo>
                <a:lnTo>
                  <a:pt x="0" y="0"/>
                </a:lnTo>
                <a:lnTo>
                  <a:pt x="0" y="7619"/>
                </a:lnTo>
                <a:lnTo>
                  <a:pt x="150495" y="7619"/>
                </a:lnTo>
                <a:lnTo>
                  <a:pt x="151130" y="5079"/>
                </a:lnTo>
                <a:lnTo>
                  <a:pt x="152400" y="1269"/>
                </a:lnTo>
                <a:lnTo>
                  <a:pt x="153246" y="0"/>
                </a:lnTo>
                <a:close/>
              </a:path>
              <a:path extrusionOk="0" h="7619" w="350520">
                <a:moveTo>
                  <a:pt x="350520" y="0"/>
                </a:moveTo>
                <a:lnTo>
                  <a:pt x="203200" y="0"/>
                </a:lnTo>
                <a:lnTo>
                  <a:pt x="205740" y="3809"/>
                </a:lnTo>
                <a:lnTo>
                  <a:pt x="205740" y="7619"/>
                </a:lnTo>
                <a:lnTo>
                  <a:pt x="350520" y="7619"/>
                </a:lnTo>
                <a:lnTo>
                  <a:pt x="350520" y="0"/>
                </a:lnTo>
                <a:close/>
              </a:path>
            </a:pathLst>
          </a:custGeom>
          <a:solidFill>
            <a:srgbClr val="1E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6" name="Google Shape;2966;p46"/>
          <p:cNvSpPr/>
          <p:nvPr/>
        </p:nvSpPr>
        <p:spPr>
          <a:xfrm>
            <a:off x="6893559" y="1805939"/>
            <a:ext cx="350520" cy="7620"/>
          </a:xfrm>
          <a:custGeom>
            <a:rect b="b" l="l" r="r" t="t"/>
            <a:pathLst>
              <a:path extrusionOk="0" h="7619" w="350520">
                <a:moveTo>
                  <a:pt x="150495" y="0"/>
                </a:moveTo>
                <a:lnTo>
                  <a:pt x="0" y="0"/>
                </a:lnTo>
                <a:lnTo>
                  <a:pt x="0" y="7620"/>
                </a:lnTo>
                <a:lnTo>
                  <a:pt x="148590" y="7620"/>
                </a:lnTo>
                <a:lnTo>
                  <a:pt x="150495" y="0"/>
                </a:lnTo>
                <a:close/>
              </a:path>
              <a:path extrusionOk="0" h="7619" w="350520">
                <a:moveTo>
                  <a:pt x="350520" y="0"/>
                </a:moveTo>
                <a:lnTo>
                  <a:pt x="205740" y="0"/>
                </a:lnTo>
                <a:lnTo>
                  <a:pt x="205740" y="7620"/>
                </a:lnTo>
                <a:lnTo>
                  <a:pt x="350520" y="7620"/>
                </a:lnTo>
                <a:lnTo>
                  <a:pt x="350520" y="0"/>
                </a:lnTo>
                <a:close/>
              </a:path>
            </a:pathLst>
          </a:custGeom>
          <a:solidFill>
            <a:srgbClr val="1E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7" name="Google Shape;2967;p46"/>
          <p:cNvSpPr/>
          <p:nvPr/>
        </p:nvSpPr>
        <p:spPr>
          <a:xfrm>
            <a:off x="6893559" y="1816735"/>
            <a:ext cx="148590" cy="0"/>
          </a:xfrm>
          <a:custGeom>
            <a:rect b="b" l="l" r="r" t="t"/>
            <a:pathLst>
              <a:path extrusionOk="0" h="120000" w="148590">
                <a:moveTo>
                  <a:pt x="0" y="0"/>
                </a:moveTo>
                <a:lnTo>
                  <a:pt x="148590"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8" name="Google Shape;2968;p46"/>
          <p:cNvSpPr/>
          <p:nvPr/>
        </p:nvSpPr>
        <p:spPr>
          <a:xfrm>
            <a:off x="6893559" y="1812925"/>
            <a:ext cx="149225" cy="0"/>
          </a:xfrm>
          <a:custGeom>
            <a:rect b="b" l="l" r="r" t="t"/>
            <a:pathLst>
              <a:path extrusionOk="0" h="120000" w="149225">
                <a:moveTo>
                  <a:pt x="0" y="0"/>
                </a:moveTo>
                <a:lnTo>
                  <a:pt x="148748"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9" name="Google Shape;2969;p46"/>
          <p:cNvSpPr/>
          <p:nvPr/>
        </p:nvSpPr>
        <p:spPr>
          <a:xfrm>
            <a:off x="7099617" y="1817370"/>
            <a:ext cx="144780" cy="0"/>
          </a:xfrm>
          <a:custGeom>
            <a:rect b="b" l="l" r="r" t="t"/>
            <a:pathLst>
              <a:path extrusionOk="0" h="120000" w="144779">
                <a:moveTo>
                  <a:pt x="0" y="0"/>
                </a:moveTo>
                <a:lnTo>
                  <a:pt x="144462"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0" name="Google Shape;2970;p46"/>
          <p:cNvSpPr/>
          <p:nvPr/>
        </p:nvSpPr>
        <p:spPr>
          <a:xfrm>
            <a:off x="7099300" y="1813560"/>
            <a:ext cx="144780" cy="0"/>
          </a:xfrm>
          <a:custGeom>
            <a:rect b="b" l="l" r="r" t="t"/>
            <a:pathLst>
              <a:path extrusionOk="0" h="120000" w="144779">
                <a:moveTo>
                  <a:pt x="0" y="0"/>
                </a:moveTo>
                <a:lnTo>
                  <a:pt x="144779"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1" name="Google Shape;2971;p46"/>
          <p:cNvSpPr/>
          <p:nvPr/>
        </p:nvSpPr>
        <p:spPr>
          <a:xfrm>
            <a:off x="6893559" y="1819910"/>
            <a:ext cx="350520" cy="7620"/>
          </a:xfrm>
          <a:custGeom>
            <a:rect b="b" l="l" r="r" t="t"/>
            <a:pathLst>
              <a:path extrusionOk="0" h="7619" w="350520">
                <a:moveTo>
                  <a:pt x="148590" y="0"/>
                </a:moveTo>
                <a:lnTo>
                  <a:pt x="0" y="0"/>
                </a:lnTo>
                <a:lnTo>
                  <a:pt x="0" y="7619"/>
                </a:lnTo>
                <a:lnTo>
                  <a:pt x="147089" y="7619"/>
                </a:lnTo>
                <a:lnTo>
                  <a:pt x="147320" y="5079"/>
                </a:lnTo>
                <a:lnTo>
                  <a:pt x="148590" y="0"/>
                </a:lnTo>
                <a:close/>
              </a:path>
              <a:path extrusionOk="0" h="7619" w="350520">
                <a:moveTo>
                  <a:pt x="350520" y="0"/>
                </a:moveTo>
                <a:lnTo>
                  <a:pt x="206375" y="0"/>
                </a:lnTo>
                <a:lnTo>
                  <a:pt x="207010" y="5079"/>
                </a:lnTo>
                <a:lnTo>
                  <a:pt x="207010" y="7619"/>
                </a:lnTo>
                <a:lnTo>
                  <a:pt x="350520" y="7619"/>
                </a:lnTo>
                <a:lnTo>
                  <a:pt x="350520" y="0"/>
                </a:lnTo>
                <a:close/>
              </a:path>
            </a:pathLst>
          </a:custGeom>
          <a:solidFill>
            <a:srgbClr val="1D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2" name="Google Shape;2972;p46"/>
          <p:cNvSpPr/>
          <p:nvPr/>
        </p:nvSpPr>
        <p:spPr>
          <a:xfrm>
            <a:off x="6893559" y="1831339"/>
            <a:ext cx="147320" cy="0"/>
          </a:xfrm>
          <a:custGeom>
            <a:rect b="b" l="l" r="r" t="t"/>
            <a:pathLst>
              <a:path extrusionOk="0" h="120000" w="147320">
                <a:moveTo>
                  <a:pt x="0" y="0"/>
                </a:moveTo>
                <a:lnTo>
                  <a:pt x="14708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3" name="Google Shape;2973;p46"/>
          <p:cNvSpPr/>
          <p:nvPr/>
        </p:nvSpPr>
        <p:spPr>
          <a:xfrm>
            <a:off x="7100569" y="1831339"/>
            <a:ext cx="143510" cy="0"/>
          </a:xfrm>
          <a:custGeom>
            <a:rect b="b" l="l" r="r" t="t"/>
            <a:pathLst>
              <a:path extrusionOk="0" h="120000" w="143509">
                <a:moveTo>
                  <a:pt x="0" y="0"/>
                </a:moveTo>
                <a:lnTo>
                  <a:pt x="14350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4" name="Google Shape;2974;p46"/>
          <p:cNvSpPr/>
          <p:nvPr/>
        </p:nvSpPr>
        <p:spPr>
          <a:xfrm>
            <a:off x="6893559" y="1840229"/>
            <a:ext cx="146050" cy="0"/>
          </a:xfrm>
          <a:custGeom>
            <a:rect b="b" l="l" r="r" t="t"/>
            <a:pathLst>
              <a:path extrusionOk="0" h="120000" w="146050">
                <a:moveTo>
                  <a:pt x="0" y="0"/>
                </a:moveTo>
                <a:lnTo>
                  <a:pt x="145944"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5" name="Google Shape;2975;p46"/>
          <p:cNvSpPr/>
          <p:nvPr/>
        </p:nvSpPr>
        <p:spPr>
          <a:xfrm>
            <a:off x="6893559" y="1836420"/>
            <a:ext cx="146685" cy="0"/>
          </a:xfrm>
          <a:custGeom>
            <a:rect b="b" l="l" r="r" t="t"/>
            <a:pathLst>
              <a:path extrusionOk="0" h="120000" w="146684">
                <a:moveTo>
                  <a:pt x="0" y="0"/>
                </a:moveTo>
                <a:lnTo>
                  <a:pt x="14628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6" name="Google Shape;2976;p46"/>
          <p:cNvSpPr/>
          <p:nvPr/>
        </p:nvSpPr>
        <p:spPr>
          <a:xfrm>
            <a:off x="7100569" y="1837689"/>
            <a:ext cx="143510" cy="0"/>
          </a:xfrm>
          <a:custGeom>
            <a:rect b="b" l="l" r="r" t="t"/>
            <a:pathLst>
              <a:path extrusionOk="0" h="120000" w="143509">
                <a:moveTo>
                  <a:pt x="0" y="0"/>
                </a:moveTo>
                <a:lnTo>
                  <a:pt x="143509"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7" name="Google Shape;2977;p46"/>
          <p:cNvSpPr/>
          <p:nvPr/>
        </p:nvSpPr>
        <p:spPr>
          <a:xfrm>
            <a:off x="6893559" y="1845310"/>
            <a:ext cx="146050" cy="0"/>
          </a:xfrm>
          <a:custGeom>
            <a:rect b="b" l="l" r="r" t="t"/>
            <a:pathLst>
              <a:path extrusionOk="0" h="120000" w="146050">
                <a:moveTo>
                  <a:pt x="0" y="0"/>
                </a:moveTo>
                <a:lnTo>
                  <a:pt x="145838"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8" name="Google Shape;2978;p46"/>
          <p:cNvSpPr/>
          <p:nvPr/>
        </p:nvSpPr>
        <p:spPr>
          <a:xfrm>
            <a:off x="7100569" y="1845310"/>
            <a:ext cx="143510" cy="0"/>
          </a:xfrm>
          <a:custGeom>
            <a:rect b="b" l="l" r="r" t="t"/>
            <a:pathLst>
              <a:path extrusionOk="0" h="120000" w="143509">
                <a:moveTo>
                  <a:pt x="0" y="0"/>
                </a:moveTo>
                <a:lnTo>
                  <a:pt x="14350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9" name="Google Shape;2979;p46"/>
          <p:cNvSpPr/>
          <p:nvPr/>
        </p:nvSpPr>
        <p:spPr>
          <a:xfrm>
            <a:off x="6893559" y="1855470"/>
            <a:ext cx="144780" cy="0"/>
          </a:xfrm>
          <a:custGeom>
            <a:rect b="b" l="l" r="r" t="t"/>
            <a:pathLst>
              <a:path extrusionOk="0" h="120000" w="144779">
                <a:moveTo>
                  <a:pt x="0" y="0"/>
                </a:moveTo>
                <a:lnTo>
                  <a:pt x="14468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0" name="Google Shape;2980;p46"/>
          <p:cNvSpPr/>
          <p:nvPr/>
        </p:nvSpPr>
        <p:spPr>
          <a:xfrm>
            <a:off x="6893559" y="1851660"/>
            <a:ext cx="145415" cy="0"/>
          </a:xfrm>
          <a:custGeom>
            <a:rect b="b" l="l" r="r" t="t"/>
            <a:pathLst>
              <a:path extrusionOk="0" h="120000" w="145415">
                <a:moveTo>
                  <a:pt x="0" y="0"/>
                </a:moveTo>
                <a:lnTo>
                  <a:pt x="144991"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1" name="Google Shape;2981;p46"/>
          <p:cNvSpPr/>
          <p:nvPr/>
        </p:nvSpPr>
        <p:spPr>
          <a:xfrm>
            <a:off x="7100569" y="1852929"/>
            <a:ext cx="143510" cy="0"/>
          </a:xfrm>
          <a:custGeom>
            <a:rect b="b" l="l" r="r" t="t"/>
            <a:pathLst>
              <a:path extrusionOk="0" h="120000" w="143509">
                <a:moveTo>
                  <a:pt x="0" y="0"/>
                </a:moveTo>
                <a:lnTo>
                  <a:pt x="14350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2" name="Google Shape;2982;p46"/>
          <p:cNvSpPr/>
          <p:nvPr/>
        </p:nvSpPr>
        <p:spPr>
          <a:xfrm>
            <a:off x="6893559" y="1860550"/>
            <a:ext cx="144780" cy="0"/>
          </a:xfrm>
          <a:custGeom>
            <a:rect b="b" l="l" r="r" t="t"/>
            <a:pathLst>
              <a:path extrusionOk="0" h="120000" w="144779">
                <a:moveTo>
                  <a:pt x="0" y="0"/>
                </a:moveTo>
                <a:lnTo>
                  <a:pt x="144598"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3" name="Google Shape;2983;p46"/>
          <p:cNvSpPr/>
          <p:nvPr/>
        </p:nvSpPr>
        <p:spPr>
          <a:xfrm>
            <a:off x="7100569" y="1860550"/>
            <a:ext cx="143510" cy="0"/>
          </a:xfrm>
          <a:custGeom>
            <a:rect b="b" l="l" r="r" t="t"/>
            <a:pathLst>
              <a:path extrusionOk="0" h="120000" w="143509">
                <a:moveTo>
                  <a:pt x="0" y="0"/>
                </a:moveTo>
                <a:lnTo>
                  <a:pt x="14350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4" name="Google Shape;2984;p46"/>
          <p:cNvSpPr/>
          <p:nvPr/>
        </p:nvSpPr>
        <p:spPr>
          <a:xfrm>
            <a:off x="6893559" y="1866900"/>
            <a:ext cx="144145" cy="0"/>
          </a:xfrm>
          <a:custGeom>
            <a:rect b="b" l="l" r="r" t="t"/>
            <a:pathLst>
              <a:path extrusionOk="0" h="120000" w="144145">
                <a:moveTo>
                  <a:pt x="0" y="0"/>
                </a:moveTo>
                <a:lnTo>
                  <a:pt x="144145"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5" name="Google Shape;2985;p46"/>
          <p:cNvSpPr/>
          <p:nvPr/>
        </p:nvSpPr>
        <p:spPr>
          <a:xfrm>
            <a:off x="7100569" y="1866900"/>
            <a:ext cx="143510" cy="0"/>
          </a:xfrm>
          <a:custGeom>
            <a:rect b="b" l="l" r="r" t="t"/>
            <a:pathLst>
              <a:path extrusionOk="0" h="120000" w="143509">
                <a:moveTo>
                  <a:pt x="0" y="0"/>
                </a:moveTo>
                <a:lnTo>
                  <a:pt x="14350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6" name="Google Shape;2986;p46"/>
          <p:cNvSpPr/>
          <p:nvPr/>
        </p:nvSpPr>
        <p:spPr>
          <a:xfrm>
            <a:off x="6893559" y="1874520"/>
            <a:ext cx="144145" cy="0"/>
          </a:xfrm>
          <a:custGeom>
            <a:rect b="b" l="l" r="r" t="t"/>
            <a:pathLst>
              <a:path extrusionOk="0" h="120000" w="144145">
                <a:moveTo>
                  <a:pt x="0" y="0"/>
                </a:moveTo>
                <a:lnTo>
                  <a:pt x="143600"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7" name="Google Shape;2987;p46"/>
          <p:cNvSpPr/>
          <p:nvPr/>
        </p:nvSpPr>
        <p:spPr>
          <a:xfrm>
            <a:off x="7100569" y="1874520"/>
            <a:ext cx="143510" cy="0"/>
          </a:xfrm>
          <a:custGeom>
            <a:rect b="b" l="l" r="r" t="t"/>
            <a:pathLst>
              <a:path extrusionOk="0" h="120000" w="143509">
                <a:moveTo>
                  <a:pt x="0" y="0"/>
                </a:moveTo>
                <a:lnTo>
                  <a:pt x="14350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8" name="Google Shape;2988;p46"/>
          <p:cNvSpPr/>
          <p:nvPr/>
        </p:nvSpPr>
        <p:spPr>
          <a:xfrm>
            <a:off x="6893559" y="1882139"/>
            <a:ext cx="143510" cy="0"/>
          </a:xfrm>
          <a:custGeom>
            <a:rect b="b" l="l" r="r" t="t"/>
            <a:pathLst>
              <a:path extrusionOk="0" h="120000" w="143509">
                <a:moveTo>
                  <a:pt x="0" y="0"/>
                </a:moveTo>
                <a:lnTo>
                  <a:pt x="143510"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9" name="Google Shape;2989;p46"/>
          <p:cNvSpPr/>
          <p:nvPr/>
        </p:nvSpPr>
        <p:spPr>
          <a:xfrm>
            <a:off x="7100569" y="1882139"/>
            <a:ext cx="143510" cy="0"/>
          </a:xfrm>
          <a:custGeom>
            <a:rect b="b" l="l" r="r" t="t"/>
            <a:pathLst>
              <a:path extrusionOk="0" h="120000" w="143509">
                <a:moveTo>
                  <a:pt x="0" y="0"/>
                </a:moveTo>
                <a:lnTo>
                  <a:pt x="14350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0" name="Google Shape;2990;p46"/>
          <p:cNvSpPr/>
          <p:nvPr/>
        </p:nvSpPr>
        <p:spPr>
          <a:xfrm>
            <a:off x="6893559" y="1889125"/>
            <a:ext cx="143510" cy="0"/>
          </a:xfrm>
          <a:custGeom>
            <a:rect b="b" l="l" r="r" t="t"/>
            <a:pathLst>
              <a:path extrusionOk="0" h="120000" w="143509">
                <a:moveTo>
                  <a:pt x="0" y="0"/>
                </a:moveTo>
                <a:lnTo>
                  <a:pt x="14351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1" name="Google Shape;2991;p46"/>
          <p:cNvSpPr/>
          <p:nvPr/>
        </p:nvSpPr>
        <p:spPr>
          <a:xfrm>
            <a:off x="7100569" y="1889125"/>
            <a:ext cx="143510" cy="0"/>
          </a:xfrm>
          <a:custGeom>
            <a:rect b="b" l="l" r="r" t="t"/>
            <a:pathLst>
              <a:path extrusionOk="0" h="120000" w="143509">
                <a:moveTo>
                  <a:pt x="0" y="0"/>
                </a:moveTo>
                <a:lnTo>
                  <a:pt x="14350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2" name="Google Shape;2992;p46"/>
          <p:cNvSpPr/>
          <p:nvPr/>
        </p:nvSpPr>
        <p:spPr>
          <a:xfrm>
            <a:off x="6893559" y="1896110"/>
            <a:ext cx="143510" cy="0"/>
          </a:xfrm>
          <a:custGeom>
            <a:rect b="b" l="l" r="r" t="t"/>
            <a:pathLst>
              <a:path extrusionOk="0" h="120000" w="143509">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3" name="Google Shape;2993;p46"/>
          <p:cNvSpPr/>
          <p:nvPr/>
        </p:nvSpPr>
        <p:spPr>
          <a:xfrm>
            <a:off x="7100569" y="1896110"/>
            <a:ext cx="143510" cy="0"/>
          </a:xfrm>
          <a:custGeom>
            <a:rect b="b" l="l" r="r" t="t"/>
            <a:pathLst>
              <a:path extrusionOk="0" h="120000" w="143509">
                <a:moveTo>
                  <a:pt x="0" y="0"/>
                </a:moveTo>
                <a:lnTo>
                  <a:pt x="14350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4" name="Google Shape;2994;p46"/>
          <p:cNvSpPr/>
          <p:nvPr/>
        </p:nvSpPr>
        <p:spPr>
          <a:xfrm>
            <a:off x="6893559" y="1903729"/>
            <a:ext cx="143510" cy="0"/>
          </a:xfrm>
          <a:custGeom>
            <a:rect b="b" l="l" r="r" t="t"/>
            <a:pathLst>
              <a:path extrusionOk="0" h="120000" w="143509">
                <a:moveTo>
                  <a:pt x="0" y="0"/>
                </a:moveTo>
                <a:lnTo>
                  <a:pt x="14351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5" name="Google Shape;2995;p46"/>
          <p:cNvSpPr/>
          <p:nvPr/>
        </p:nvSpPr>
        <p:spPr>
          <a:xfrm>
            <a:off x="7100569" y="1903729"/>
            <a:ext cx="143510" cy="0"/>
          </a:xfrm>
          <a:custGeom>
            <a:rect b="b" l="l" r="r" t="t"/>
            <a:pathLst>
              <a:path extrusionOk="0" h="120000" w="143509">
                <a:moveTo>
                  <a:pt x="0" y="0"/>
                </a:moveTo>
                <a:lnTo>
                  <a:pt x="14350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6" name="Google Shape;2996;p46"/>
          <p:cNvSpPr/>
          <p:nvPr/>
        </p:nvSpPr>
        <p:spPr>
          <a:xfrm>
            <a:off x="6893559" y="1911350"/>
            <a:ext cx="143510" cy="0"/>
          </a:xfrm>
          <a:custGeom>
            <a:rect b="b" l="l" r="r" t="t"/>
            <a:pathLst>
              <a:path extrusionOk="0" h="120000" w="143509">
                <a:moveTo>
                  <a:pt x="0" y="0"/>
                </a:moveTo>
                <a:lnTo>
                  <a:pt x="14351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7" name="Google Shape;2997;p46"/>
          <p:cNvSpPr/>
          <p:nvPr/>
        </p:nvSpPr>
        <p:spPr>
          <a:xfrm>
            <a:off x="7100569" y="1911350"/>
            <a:ext cx="143510" cy="0"/>
          </a:xfrm>
          <a:custGeom>
            <a:rect b="b" l="l" r="r" t="t"/>
            <a:pathLst>
              <a:path extrusionOk="0" h="120000" w="143509">
                <a:moveTo>
                  <a:pt x="0" y="0"/>
                </a:moveTo>
                <a:lnTo>
                  <a:pt x="14350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8" name="Google Shape;2998;p46"/>
          <p:cNvSpPr/>
          <p:nvPr/>
        </p:nvSpPr>
        <p:spPr>
          <a:xfrm>
            <a:off x="6893559" y="1917700"/>
            <a:ext cx="143510" cy="0"/>
          </a:xfrm>
          <a:custGeom>
            <a:rect b="b" l="l" r="r" t="t"/>
            <a:pathLst>
              <a:path extrusionOk="0" h="120000" w="143509">
                <a:moveTo>
                  <a:pt x="0" y="0"/>
                </a:moveTo>
                <a:lnTo>
                  <a:pt x="1435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9" name="Google Shape;2999;p46"/>
          <p:cNvSpPr/>
          <p:nvPr/>
        </p:nvSpPr>
        <p:spPr>
          <a:xfrm>
            <a:off x="7100569" y="1917700"/>
            <a:ext cx="143510" cy="0"/>
          </a:xfrm>
          <a:custGeom>
            <a:rect b="b" l="l" r="r" t="t"/>
            <a:pathLst>
              <a:path extrusionOk="0" h="120000" w="143509">
                <a:moveTo>
                  <a:pt x="0" y="0"/>
                </a:moveTo>
                <a:lnTo>
                  <a:pt x="14350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0" name="Google Shape;3000;p46"/>
          <p:cNvSpPr/>
          <p:nvPr/>
        </p:nvSpPr>
        <p:spPr>
          <a:xfrm>
            <a:off x="6893559" y="1925320"/>
            <a:ext cx="143510" cy="0"/>
          </a:xfrm>
          <a:custGeom>
            <a:rect b="b" l="l" r="r" t="t"/>
            <a:pathLst>
              <a:path extrusionOk="0" h="120000" w="143509">
                <a:moveTo>
                  <a:pt x="0" y="0"/>
                </a:moveTo>
                <a:lnTo>
                  <a:pt x="14351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1" name="Google Shape;3001;p46"/>
          <p:cNvSpPr/>
          <p:nvPr/>
        </p:nvSpPr>
        <p:spPr>
          <a:xfrm>
            <a:off x="7100569" y="1925320"/>
            <a:ext cx="143510" cy="0"/>
          </a:xfrm>
          <a:custGeom>
            <a:rect b="b" l="l" r="r" t="t"/>
            <a:pathLst>
              <a:path extrusionOk="0" h="120000" w="143509">
                <a:moveTo>
                  <a:pt x="0" y="0"/>
                </a:moveTo>
                <a:lnTo>
                  <a:pt x="14350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2" name="Google Shape;3002;p46"/>
          <p:cNvSpPr/>
          <p:nvPr/>
        </p:nvSpPr>
        <p:spPr>
          <a:xfrm>
            <a:off x="6893559" y="1932939"/>
            <a:ext cx="143510" cy="0"/>
          </a:xfrm>
          <a:custGeom>
            <a:rect b="b" l="l" r="r" t="t"/>
            <a:pathLst>
              <a:path extrusionOk="0" h="120000" w="143509">
                <a:moveTo>
                  <a:pt x="0" y="0"/>
                </a:moveTo>
                <a:lnTo>
                  <a:pt x="14351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3" name="Google Shape;3003;p46"/>
          <p:cNvSpPr/>
          <p:nvPr/>
        </p:nvSpPr>
        <p:spPr>
          <a:xfrm>
            <a:off x="7100569" y="1932939"/>
            <a:ext cx="143510" cy="0"/>
          </a:xfrm>
          <a:custGeom>
            <a:rect b="b" l="l" r="r" t="t"/>
            <a:pathLst>
              <a:path extrusionOk="0" h="120000" w="143509">
                <a:moveTo>
                  <a:pt x="0" y="0"/>
                </a:moveTo>
                <a:lnTo>
                  <a:pt x="14350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4" name="Google Shape;3004;p46"/>
          <p:cNvSpPr/>
          <p:nvPr/>
        </p:nvSpPr>
        <p:spPr>
          <a:xfrm>
            <a:off x="6893559" y="1939925"/>
            <a:ext cx="143510" cy="0"/>
          </a:xfrm>
          <a:custGeom>
            <a:rect b="b" l="l" r="r" t="t"/>
            <a:pathLst>
              <a:path extrusionOk="0" h="120000" w="143509">
                <a:moveTo>
                  <a:pt x="0" y="0"/>
                </a:moveTo>
                <a:lnTo>
                  <a:pt x="14351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5" name="Google Shape;3005;p46"/>
          <p:cNvSpPr/>
          <p:nvPr/>
        </p:nvSpPr>
        <p:spPr>
          <a:xfrm>
            <a:off x="7100569" y="1939925"/>
            <a:ext cx="143510" cy="0"/>
          </a:xfrm>
          <a:custGeom>
            <a:rect b="b" l="l" r="r" t="t"/>
            <a:pathLst>
              <a:path extrusionOk="0" h="120000" w="143509">
                <a:moveTo>
                  <a:pt x="0" y="0"/>
                </a:moveTo>
                <a:lnTo>
                  <a:pt x="14350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6" name="Google Shape;3006;p46"/>
          <p:cNvSpPr/>
          <p:nvPr/>
        </p:nvSpPr>
        <p:spPr>
          <a:xfrm>
            <a:off x="6893559" y="1946910"/>
            <a:ext cx="143510" cy="0"/>
          </a:xfrm>
          <a:custGeom>
            <a:rect b="b" l="l" r="r" t="t"/>
            <a:pathLst>
              <a:path extrusionOk="0" h="120000" w="143509">
                <a:moveTo>
                  <a:pt x="0" y="0"/>
                </a:moveTo>
                <a:lnTo>
                  <a:pt x="14351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7" name="Google Shape;3007;p46"/>
          <p:cNvSpPr/>
          <p:nvPr/>
        </p:nvSpPr>
        <p:spPr>
          <a:xfrm>
            <a:off x="7100569" y="1946910"/>
            <a:ext cx="143510" cy="0"/>
          </a:xfrm>
          <a:custGeom>
            <a:rect b="b" l="l" r="r" t="t"/>
            <a:pathLst>
              <a:path extrusionOk="0" h="120000" w="143509">
                <a:moveTo>
                  <a:pt x="0" y="0"/>
                </a:moveTo>
                <a:lnTo>
                  <a:pt x="143509"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8" name="Google Shape;3008;p46"/>
          <p:cNvSpPr/>
          <p:nvPr/>
        </p:nvSpPr>
        <p:spPr>
          <a:xfrm>
            <a:off x="6893559" y="1954529"/>
            <a:ext cx="143510" cy="0"/>
          </a:xfrm>
          <a:custGeom>
            <a:rect b="b" l="l" r="r" t="t"/>
            <a:pathLst>
              <a:path extrusionOk="0" h="120000" w="143509">
                <a:moveTo>
                  <a:pt x="0" y="0"/>
                </a:moveTo>
                <a:lnTo>
                  <a:pt x="14351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9" name="Google Shape;3009;p46"/>
          <p:cNvSpPr/>
          <p:nvPr/>
        </p:nvSpPr>
        <p:spPr>
          <a:xfrm>
            <a:off x="7100569" y="1954529"/>
            <a:ext cx="143510" cy="0"/>
          </a:xfrm>
          <a:custGeom>
            <a:rect b="b" l="l" r="r" t="t"/>
            <a:pathLst>
              <a:path extrusionOk="0" h="120000" w="143509">
                <a:moveTo>
                  <a:pt x="0" y="0"/>
                </a:moveTo>
                <a:lnTo>
                  <a:pt x="14350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0" name="Google Shape;3010;p46"/>
          <p:cNvSpPr/>
          <p:nvPr/>
        </p:nvSpPr>
        <p:spPr>
          <a:xfrm>
            <a:off x="6893559" y="1961514"/>
            <a:ext cx="143510" cy="0"/>
          </a:xfrm>
          <a:custGeom>
            <a:rect b="b" l="l" r="r" t="t"/>
            <a:pathLst>
              <a:path extrusionOk="0" h="120000" w="143509">
                <a:moveTo>
                  <a:pt x="0" y="0"/>
                </a:moveTo>
                <a:lnTo>
                  <a:pt x="143510"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1" name="Google Shape;3011;p46"/>
          <p:cNvSpPr/>
          <p:nvPr/>
        </p:nvSpPr>
        <p:spPr>
          <a:xfrm>
            <a:off x="7100569" y="1961514"/>
            <a:ext cx="143510" cy="0"/>
          </a:xfrm>
          <a:custGeom>
            <a:rect b="b" l="l" r="r" t="t"/>
            <a:pathLst>
              <a:path extrusionOk="0" h="120000" w="143509">
                <a:moveTo>
                  <a:pt x="0" y="0"/>
                </a:moveTo>
                <a:lnTo>
                  <a:pt x="14350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2" name="Google Shape;3012;p46"/>
          <p:cNvSpPr/>
          <p:nvPr/>
        </p:nvSpPr>
        <p:spPr>
          <a:xfrm>
            <a:off x="6893559" y="1968500"/>
            <a:ext cx="143510" cy="0"/>
          </a:xfrm>
          <a:custGeom>
            <a:rect b="b" l="l" r="r" t="t"/>
            <a:pathLst>
              <a:path extrusionOk="0" h="120000" w="143509">
                <a:moveTo>
                  <a:pt x="0" y="0"/>
                </a:moveTo>
                <a:lnTo>
                  <a:pt x="14351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3" name="Google Shape;3013;p46"/>
          <p:cNvSpPr/>
          <p:nvPr/>
        </p:nvSpPr>
        <p:spPr>
          <a:xfrm>
            <a:off x="7100569" y="1968500"/>
            <a:ext cx="143510" cy="0"/>
          </a:xfrm>
          <a:custGeom>
            <a:rect b="b" l="l" r="r" t="t"/>
            <a:pathLst>
              <a:path extrusionOk="0" h="120000" w="143509">
                <a:moveTo>
                  <a:pt x="0" y="0"/>
                </a:moveTo>
                <a:lnTo>
                  <a:pt x="14350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4" name="Google Shape;3014;p46"/>
          <p:cNvSpPr/>
          <p:nvPr/>
        </p:nvSpPr>
        <p:spPr>
          <a:xfrm>
            <a:off x="6893559" y="1976120"/>
            <a:ext cx="143510" cy="0"/>
          </a:xfrm>
          <a:custGeom>
            <a:rect b="b" l="l" r="r" t="t"/>
            <a:pathLst>
              <a:path extrusionOk="0" h="120000" w="143509">
                <a:moveTo>
                  <a:pt x="0" y="0"/>
                </a:moveTo>
                <a:lnTo>
                  <a:pt x="143510"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5" name="Google Shape;3015;p46"/>
          <p:cNvSpPr/>
          <p:nvPr/>
        </p:nvSpPr>
        <p:spPr>
          <a:xfrm>
            <a:off x="7100569" y="1976120"/>
            <a:ext cx="143510" cy="0"/>
          </a:xfrm>
          <a:custGeom>
            <a:rect b="b" l="l" r="r" t="t"/>
            <a:pathLst>
              <a:path extrusionOk="0" h="120000" w="143509">
                <a:moveTo>
                  <a:pt x="0" y="0"/>
                </a:moveTo>
                <a:lnTo>
                  <a:pt x="14350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6" name="Google Shape;3016;p46"/>
          <p:cNvSpPr/>
          <p:nvPr/>
        </p:nvSpPr>
        <p:spPr>
          <a:xfrm>
            <a:off x="6893559" y="1983739"/>
            <a:ext cx="143510" cy="0"/>
          </a:xfrm>
          <a:custGeom>
            <a:rect b="b" l="l" r="r" t="t"/>
            <a:pathLst>
              <a:path extrusionOk="0" h="120000" w="143509">
                <a:moveTo>
                  <a:pt x="0" y="0"/>
                </a:moveTo>
                <a:lnTo>
                  <a:pt x="14351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7" name="Google Shape;3017;p46"/>
          <p:cNvSpPr/>
          <p:nvPr/>
        </p:nvSpPr>
        <p:spPr>
          <a:xfrm>
            <a:off x="7100569" y="1983739"/>
            <a:ext cx="143510" cy="0"/>
          </a:xfrm>
          <a:custGeom>
            <a:rect b="b" l="l" r="r" t="t"/>
            <a:pathLst>
              <a:path extrusionOk="0" h="120000" w="143509">
                <a:moveTo>
                  <a:pt x="0" y="0"/>
                </a:moveTo>
                <a:lnTo>
                  <a:pt x="14350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8" name="Google Shape;3018;p46"/>
          <p:cNvSpPr/>
          <p:nvPr/>
        </p:nvSpPr>
        <p:spPr>
          <a:xfrm>
            <a:off x="6893559" y="1990725"/>
            <a:ext cx="143510" cy="0"/>
          </a:xfrm>
          <a:custGeom>
            <a:rect b="b" l="l" r="r" t="t"/>
            <a:pathLst>
              <a:path extrusionOk="0" h="120000" w="143509">
                <a:moveTo>
                  <a:pt x="0" y="0"/>
                </a:moveTo>
                <a:lnTo>
                  <a:pt x="143510"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9" name="Google Shape;3019;p46"/>
          <p:cNvSpPr/>
          <p:nvPr/>
        </p:nvSpPr>
        <p:spPr>
          <a:xfrm>
            <a:off x="7100569" y="1990725"/>
            <a:ext cx="143510" cy="0"/>
          </a:xfrm>
          <a:custGeom>
            <a:rect b="b" l="l" r="r" t="t"/>
            <a:pathLst>
              <a:path extrusionOk="0" h="120000" w="143509">
                <a:moveTo>
                  <a:pt x="0" y="0"/>
                </a:moveTo>
                <a:lnTo>
                  <a:pt x="143509"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0" name="Google Shape;3020;p46"/>
          <p:cNvSpPr/>
          <p:nvPr/>
        </p:nvSpPr>
        <p:spPr>
          <a:xfrm>
            <a:off x="6893559" y="1997710"/>
            <a:ext cx="143510" cy="0"/>
          </a:xfrm>
          <a:custGeom>
            <a:rect b="b" l="l" r="r" t="t"/>
            <a:pathLst>
              <a:path extrusionOk="0" h="120000" w="143509">
                <a:moveTo>
                  <a:pt x="0" y="0"/>
                </a:moveTo>
                <a:lnTo>
                  <a:pt x="143510"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1" name="Google Shape;3021;p46"/>
          <p:cNvSpPr/>
          <p:nvPr/>
        </p:nvSpPr>
        <p:spPr>
          <a:xfrm>
            <a:off x="7100569" y="1997710"/>
            <a:ext cx="143510" cy="0"/>
          </a:xfrm>
          <a:custGeom>
            <a:rect b="b" l="l" r="r" t="t"/>
            <a:pathLst>
              <a:path extrusionOk="0" h="120000" w="143509">
                <a:moveTo>
                  <a:pt x="0" y="0"/>
                </a:moveTo>
                <a:lnTo>
                  <a:pt x="14350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2" name="Google Shape;3022;p46"/>
          <p:cNvSpPr/>
          <p:nvPr/>
        </p:nvSpPr>
        <p:spPr>
          <a:xfrm>
            <a:off x="6893559" y="2005329"/>
            <a:ext cx="143510" cy="0"/>
          </a:xfrm>
          <a:custGeom>
            <a:rect b="b" l="l" r="r" t="t"/>
            <a:pathLst>
              <a:path extrusionOk="0" h="120000" w="143509">
                <a:moveTo>
                  <a:pt x="0" y="0"/>
                </a:moveTo>
                <a:lnTo>
                  <a:pt x="143510"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3" name="Google Shape;3023;p46"/>
          <p:cNvSpPr/>
          <p:nvPr/>
        </p:nvSpPr>
        <p:spPr>
          <a:xfrm>
            <a:off x="7100569" y="2005329"/>
            <a:ext cx="143510" cy="0"/>
          </a:xfrm>
          <a:custGeom>
            <a:rect b="b" l="l" r="r" t="t"/>
            <a:pathLst>
              <a:path extrusionOk="0" h="120000" w="143509">
                <a:moveTo>
                  <a:pt x="0" y="0"/>
                </a:moveTo>
                <a:lnTo>
                  <a:pt x="14350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4" name="Google Shape;3024;p46"/>
          <p:cNvSpPr/>
          <p:nvPr/>
        </p:nvSpPr>
        <p:spPr>
          <a:xfrm>
            <a:off x="6893559" y="2012314"/>
            <a:ext cx="143510" cy="0"/>
          </a:xfrm>
          <a:custGeom>
            <a:rect b="b" l="l" r="r" t="t"/>
            <a:pathLst>
              <a:path extrusionOk="0" h="120000" w="143509">
                <a:moveTo>
                  <a:pt x="0" y="0"/>
                </a:moveTo>
                <a:lnTo>
                  <a:pt x="14351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5" name="Google Shape;3025;p46"/>
          <p:cNvSpPr/>
          <p:nvPr/>
        </p:nvSpPr>
        <p:spPr>
          <a:xfrm>
            <a:off x="7100569" y="2012314"/>
            <a:ext cx="143510" cy="0"/>
          </a:xfrm>
          <a:custGeom>
            <a:rect b="b" l="l" r="r" t="t"/>
            <a:pathLst>
              <a:path extrusionOk="0" h="120000" w="143509">
                <a:moveTo>
                  <a:pt x="0" y="0"/>
                </a:moveTo>
                <a:lnTo>
                  <a:pt x="14350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6" name="Google Shape;3026;p46"/>
          <p:cNvSpPr/>
          <p:nvPr/>
        </p:nvSpPr>
        <p:spPr>
          <a:xfrm>
            <a:off x="6893559" y="2019935"/>
            <a:ext cx="143510" cy="0"/>
          </a:xfrm>
          <a:custGeom>
            <a:rect b="b" l="l" r="r" t="t"/>
            <a:pathLst>
              <a:path extrusionOk="0" h="120000" w="143509">
                <a:moveTo>
                  <a:pt x="0" y="0"/>
                </a:moveTo>
                <a:lnTo>
                  <a:pt x="14351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7" name="Google Shape;3027;p46"/>
          <p:cNvSpPr/>
          <p:nvPr/>
        </p:nvSpPr>
        <p:spPr>
          <a:xfrm>
            <a:off x="7100569" y="2019935"/>
            <a:ext cx="143510" cy="0"/>
          </a:xfrm>
          <a:custGeom>
            <a:rect b="b" l="l" r="r" t="t"/>
            <a:pathLst>
              <a:path extrusionOk="0" h="120000" w="143509">
                <a:moveTo>
                  <a:pt x="0" y="0"/>
                </a:moveTo>
                <a:lnTo>
                  <a:pt x="14350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8" name="Google Shape;3028;p46"/>
          <p:cNvSpPr/>
          <p:nvPr/>
        </p:nvSpPr>
        <p:spPr>
          <a:xfrm>
            <a:off x="6893559" y="2026920"/>
            <a:ext cx="143510" cy="0"/>
          </a:xfrm>
          <a:custGeom>
            <a:rect b="b" l="l" r="r" t="t"/>
            <a:pathLst>
              <a:path extrusionOk="0" h="120000" w="143509">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9" name="Google Shape;3029;p46"/>
          <p:cNvSpPr/>
          <p:nvPr/>
        </p:nvSpPr>
        <p:spPr>
          <a:xfrm>
            <a:off x="7100569" y="2026920"/>
            <a:ext cx="143510" cy="0"/>
          </a:xfrm>
          <a:custGeom>
            <a:rect b="b" l="l" r="r" t="t"/>
            <a:pathLst>
              <a:path extrusionOk="0" h="120000" w="143509">
                <a:moveTo>
                  <a:pt x="0" y="0"/>
                </a:moveTo>
                <a:lnTo>
                  <a:pt x="14350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0" name="Google Shape;3030;p46"/>
          <p:cNvSpPr/>
          <p:nvPr/>
        </p:nvSpPr>
        <p:spPr>
          <a:xfrm>
            <a:off x="6893559" y="2034539"/>
            <a:ext cx="143510" cy="0"/>
          </a:xfrm>
          <a:custGeom>
            <a:rect b="b" l="l" r="r" t="t"/>
            <a:pathLst>
              <a:path extrusionOk="0" h="120000" w="143509">
                <a:moveTo>
                  <a:pt x="0" y="0"/>
                </a:moveTo>
                <a:lnTo>
                  <a:pt x="143510"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1" name="Google Shape;3031;p46"/>
          <p:cNvSpPr/>
          <p:nvPr/>
        </p:nvSpPr>
        <p:spPr>
          <a:xfrm>
            <a:off x="7100569" y="2034539"/>
            <a:ext cx="143510" cy="0"/>
          </a:xfrm>
          <a:custGeom>
            <a:rect b="b" l="l" r="r" t="t"/>
            <a:pathLst>
              <a:path extrusionOk="0" h="120000" w="143509">
                <a:moveTo>
                  <a:pt x="0" y="0"/>
                </a:moveTo>
                <a:lnTo>
                  <a:pt x="143509"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2" name="Google Shape;3032;p46"/>
          <p:cNvSpPr/>
          <p:nvPr/>
        </p:nvSpPr>
        <p:spPr>
          <a:xfrm>
            <a:off x="6893559" y="2041525"/>
            <a:ext cx="143510" cy="0"/>
          </a:xfrm>
          <a:custGeom>
            <a:rect b="b" l="l" r="r" t="t"/>
            <a:pathLst>
              <a:path extrusionOk="0" h="120000" w="143509">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3" name="Google Shape;3033;p46"/>
          <p:cNvSpPr/>
          <p:nvPr/>
        </p:nvSpPr>
        <p:spPr>
          <a:xfrm>
            <a:off x="7100569" y="2041525"/>
            <a:ext cx="143510" cy="0"/>
          </a:xfrm>
          <a:custGeom>
            <a:rect b="b" l="l" r="r" t="t"/>
            <a:pathLst>
              <a:path extrusionOk="0" h="120000" w="143509">
                <a:moveTo>
                  <a:pt x="0" y="0"/>
                </a:moveTo>
                <a:lnTo>
                  <a:pt x="14350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4" name="Google Shape;3034;p46"/>
          <p:cNvSpPr/>
          <p:nvPr/>
        </p:nvSpPr>
        <p:spPr>
          <a:xfrm>
            <a:off x="6893559" y="2048510"/>
            <a:ext cx="143510" cy="0"/>
          </a:xfrm>
          <a:custGeom>
            <a:rect b="b" l="l" r="r" t="t"/>
            <a:pathLst>
              <a:path extrusionOk="0" h="120000" w="143509">
                <a:moveTo>
                  <a:pt x="0" y="0"/>
                </a:moveTo>
                <a:lnTo>
                  <a:pt x="143510"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5" name="Google Shape;3035;p46"/>
          <p:cNvSpPr/>
          <p:nvPr/>
        </p:nvSpPr>
        <p:spPr>
          <a:xfrm>
            <a:off x="7100569" y="2048510"/>
            <a:ext cx="143510" cy="0"/>
          </a:xfrm>
          <a:custGeom>
            <a:rect b="b" l="l" r="r" t="t"/>
            <a:pathLst>
              <a:path extrusionOk="0" h="120000" w="143509">
                <a:moveTo>
                  <a:pt x="0" y="0"/>
                </a:moveTo>
                <a:lnTo>
                  <a:pt x="14350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6" name="Google Shape;3036;p46"/>
          <p:cNvSpPr/>
          <p:nvPr/>
        </p:nvSpPr>
        <p:spPr>
          <a:xfrm>
            <a:off x="6893559" y="2056129"/>
            <a:ext cx="143510" cy="0"/>
          </a:xfrm>
          <a:custGeom>
            <a:rect b="b" l="l" r="r" t="t"/>
            <a:pathLst>
              <a:path extrusionOk="0" h="120000" w="143509">
                <a:moveTo>
                  <a:pt x="0" y="0"/>
                </a:moveTo>
                <a:lnTo>
                  <a:pt x="14351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7" name="Google Shape;3037;p46"/>
          <p:cNvSpPr/>
          <p:nvPr/>
        </p:nvSpPr>
        <p:spPr>
          <a:xfrm>
            <a:off x="7100569" y="2056129"/>
            <a:ext cx="143510" cy="0"/>
          </a:xfrm>
          <a:custGeom>
            <a:rect b="b" l="l" r="r" t="t"/>
            <a:pathLst>
              <a:path extrusionOk="0" h="120000" w="143509">
                <a:moveTo>
                  <a:pt x="0" y="0"/>
                </a:moveTo>
                <a:lnTo>
                  <a:pt x="14350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8" name="Google Shape;3038;p46"/>
          <p:cNvSpPr/>
          <p:nvPr/>
        </p:nvSpPr>
        <p:spPr>
          <a:xfrm>
            <a:off x="6893559" y="2063114"/>
            <a:ext cx="143510" cy="0"/>
          </a:xfrm>
          <a:custGeom>
            <a:rect b="b" l="l" r="r" t="t"/>
            <a:pathLst>
              <a:path extrusionOk="0" h="120000" w="143509">
                <a:moveTo>
                  <a:pt x="0" y="0"/>
                </a:moveTo>
                <a:lnTo>
                  <a:pt x="143510"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9" name="Google Shape;3039;p46"/>
          <p:cNvSpPr/>
          <p:nvPr/>
        </p:nvSpPr>
        <p:spPr>
          <a:xfrm>
            <a:off x="7100569" y="2063114"/>
            <a:ext cx="143510" cy="0"/>
          </a:xfrm>
          <a:custGeom>
            <a:rect b="b" l="l" r="r" t="t"/>
            <a:pathLst>
              <a:path extrusionOk="0" h="120000" w="143509">
                <a:moveTo>
                  <a:pt x="0" y="0"/>
                </a:moveTo>
                <a:lnTo>
                  <a:pt x="14350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0" name="Google Shape;3040;p46"/>
          <p:cNvSpPr/>
          <p:nvPr/>
        </p:nvSpPr>
        <p:spPr>
          <a:xfrm>
            <a:off x="6893559" y="2070735"/>
            <a:ext cx="143510" cy="0"/>
          </a:xfrm>
          <a:custGeom>
            <a:rect b="b" l="l" r="r" t="t"/>
            <a:pathLst>
              <a:path extrusionOk="0" h="120000" w="143509">
                <a:moveTo>
                  <a:pt x="0" y="0"/>
                </a:moveTo>
                <a:lnTo>
                  <a:pt x="1435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1" name="Google Shape;3041;p46"/>
          <p:cNvSpPr/>
          <p:nvPr/>
        </p:nvSpPr>
        <p:spPr>
          <a:xfrm>
            <a:off x="7100569" y="2070735"/>
            <a:ext cx="143510" cy="0"/>
          </a:xfrm>
          <a:custGeom>
            <a:rect b="b" l="l" r="r" t="t"/>
            <a:pathLst>
              <a:path extrusionOk="0" h="120000" w="143509">
                <a:moveTo>
                  <a:pt x="0" y="0"/>
                </a:moveTo>
                <a:lnTo>
                  <a:pt x="14350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2" name="Google Shape;3042;p46"/>
          <p:cNvSpPr/>
          <p:nvPr/>
        </p:nvSpPr>
        <p:spPr>
          <a:xfrm>
            <a:off x="6893559" y="2077720"/>
            <a:ext cx="143510" cy="0"/>
          </a:xfrm>
          <a:custGeom>
            <a:rect b="b" l="l" r="r" t="t"/>
            <a:pathLst>
              <a:path extrusionOk="0" h="120000" w="143509">
                <a:moveTo>
                  <a:pt x="0" y="0"/>
                </a:moveTo>
                <a:lnTo>
                  <a:pt x="143510"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3" name="Google Shape;3043;p46"/>
          <p:cNvSpPr/>
          <p:nvPr/>
        </p:nvSpPr>
        <p:spPr>
          <a:xfrm>
            <a:off x="7100569" y="2077720"/>
            <a:ext cx="143510" cy="0"/>
          </a:xfrm>
          <a:custGeom>
            <a:rect b="b" l="l" r="r" t="t"/>
            <a:pathLst>
              <a:path extrusionOk="0" h="120000" w="143509">
                <a:moveTo>
                  <a:pt x="0" y="0"/>
                </a:moveTo>
                <a:lnTo>
                  <a:pt x="14350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4" name="Google Shape;3044;p46"/>
          <p:cNvSpPr/>
          <p:nvPr/>
        </p:nvSpPr>
        <p:spPr>
          <a:xfrm>
            <a:off x="6893559" y="2085339"/>
            <a:ext cx="143510" cy="0"/>
          </a:xfrm>
          <a:custGeom>
            <a:rect b="b" l="l" r="r" t="t"/>
            <a:pathLst>
              <a:path extrusionOk="0" h="120000" w="143509">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5" name="Google Shape;3045;p46"/>
          <p:cNvSpPr/>
          <p:nvPr/>
        </p:nvSpPr>
        <p:spPr>
          <a:xfrm>
            <a:off x="7100569" y="2085339"/>
            <a:ext cx="143510" cy="0"/>
          </a:xfrm>
          <a:custGeom>
            <a:rect b="b" l="l" r="r" t="t"/>
            <a:pathLst>
              <a:path extrusionOk="0" h="120000" w="143509">
                <a:moveTo>
                  <a:pt x="0" y="0"/>
                </a:moveTo>
                <a:lnTo>
                  <a:pt x="14350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6" name="Google Shape;3046;p46"/>
          <p:cNvSpPr/>
          <p:nvPr/>
        </p:nvSpPr>
        <p:spPr>
          <a:xfrm>
            <a:off x="6893559" y="2092325"/>
            <a:ext cx="143510" cy="0"/>
          </a:xfrm>
          <a:custGeom>
            <a:rect b="b" l="l" r="r" t="t"/>
            <a:pathLst>
              <a:path extrusionOk="0" h="120000" w="143509">
                <a:moveTo>
                  <a:pt x="0" y="0"/>
                </a:moveTo>
                <a:lnTo>
                  <a:pt x="143510"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7" name="Google Shape;3047;p46"/>
          <p:cNvSpPr/>
          <p:nvPr/>
        </p:nvSpPr>
        <p:spPr>
          <a:xfrm>
            <a:off x="7100569" y="2092325"/>
            <a:ext cx="143510" cy="0"/>
          </a:xfrm>
          <a:custGeom>
            <a:rect b="b" l="l" r="r" t="t"/>
            <a:pathLst>
              <a:path extrusionOk="0" h="120000" w="143509">
                <a:moveTo>
                  <a:pt x="0" y="0"/>
                </a:moveTo>
                <a:lnTo>
                  <a:pt x="14350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8" name="Google Shape;3048;p46"/>
          <p:cNvSpPr/>
          <p:nvPr/>
        </p:nvSpPr>
        <p:spPr>
          <a:xfrm>
            <a:off x="6893559" y="2099310"/>
            <a:ext cx="143510" cy="0"/>
          </a:xfrm>
          <a:custGeom>
            <a:rect b="b" l="l" r="r" t="t"/>
            <a:pathLst>
              <a:path extrusionOk="0" h="120000" w="143509">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9" name="Google Shape;3049;p46"/>
          <p:cNvSpPr/>
          <p:nvPr/>
        </p:nvSpPr>
        <p:spPr>
          <a:xfrm>
            <a:off x="7100569" y="2099310"/>
            <a:ext cx="143510" cy="0"/>
          </a:xfrm>
          <a:custGeom>
            <a:rect b="b" l="l" r="r" t="t"/>
            <a:pathLst>
              <a:path extrusionOk="0" h="120000" w="143509">
                <a:moveTo>
                  <a:pt x="0" y="0"/>
                </a:moveTo>
                <a:lnTo>
                  <a:pt x="14350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0" name="Google Shape;3050;p46"/>
          <p:cNvSpPr/>
          <p:nvPr/>
        </p:nvSpPr>
        <p:spPr>
          <a:xfrm>
            <a:off x="6893559" y="2106929"/>
            <a:ext cx="143510" cy="0"/>
          </a:xfrm>
          <a:custGeom>
            <a:rect b="b" l="l" r="r" t="t"/>
            <a:pathLst>
              <a:path extrusionOk="0" h="120000" w="143509">
                <a:moveTo>
                  <a:pt x="0" y="0"/>
                </a:moveTo>
                <a:lnTo>
                  <a:pt x="143510"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1" name="Google Shape;3051;p46"/>
          <p:cNvSpPr/>
          <p:nvPr/>
        </p:nvSpPr>
        <p:spPr>
          <a:xfrm>
            <a:off x="7100569" y="2106929"/>
            <a:ext cx="143510" cy="0"/>
          </a:xfrm>
          <a:custGeom>
            <a:rect b="b" l="l" r="r" t="t"/>
            <a:pathLst>
              <a:path extrusionOk="0" h="120000" w="143509">
                <a:moveTo>
                  <a:pt x="0" y="0"/>
                </a:moveTo>
                <a:lnTo>
                  <a:pt x="14350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2" name="Google Shape;3052;p46"/>
          <p:cNvSpPr/>
          <p:nvPr/>
        </p:nvSpPr>
        <p:spPr>
          <a:xfrm>
            <a:off x="6893559" y="2114550"/>
            <a:ext cx="143510" cy="0"/>
          </a:xfrm>
          <a:custGeom>
            <a:rect b="b" l="l" r="r" t="t"/>
            <a:pathLst>
              <a:path extrusionOk="0" h="120000" w="143509">
                <a:moveTo>
                  <a:pt x="0" y="0"/>
                </a:moveTo>
                <a:lnTo>
                  <a:pt x="1435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3" name="Google Shape;3053;p46"/>
          <p:cNvSpPr/>
          <p:nvPr/>
        </p:nvSpPr>
        <p:spPr>
          <a:xfrm>
            <a:off x="7100569" y="2114550"/>
            <a:ext cx="143510" cy="0"/>
          </a:xfrm>
          <a:custGeom>
            <a:rect b="b" l="l" r="r" t="t"/>
            <a:pathLst>
              <a:path extrusionOk="0" h="120000" w="143509">
                <a:moveTo>
                  <a:pt x="0" y="0"/>
                </a:moveTo>
                <a:lnTo>
                  <a:pt x="14350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4" name="Google Shape;3054;p46"/>
          <p:cNvSpPr/>
          <p:nvPr/>
        </p:nvSpPr>
        <p:spPr>
          <a:xfrm>
            <a:off x="6893559" y="2121535"/>
            <a:ext cx="143510" cy="0"/>
          </a:xfrm>
          <a:custGeom>
            <a:rect b="b" l="l" r="r" t="t"/>
            <a:pathLst>
              <a:path extrusionOk="0" h="120000" w="143509">
                <a:moveTo>
                  <a:pt x="0" y="0"/>
                </a:moveTo>
                <a:lnTo>
                  <a:pt x="143510"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5" name="Google Shape;3055;p46"/>
          <p:cNvSpPr/>
          <p:nvPr/>
        </p:nvSpPr>
        <p:spPr>
          <a:xfrm>
            <a:off x="7100569" y="2121535"/>
            <a:ext cx="143510" cy="0"/>
          </a:xfrm>
          <a:custGeom>
            <a:rect b="b" l="l" r="r" t="t"/>
            <a:pathLst>
              <a:path extrusionOk="0" h="120000" w="143509">
                <a:moveTo>
                  <a:pt x="0" y="0"/>
                </a:moveTo>
                <a:lnTo>
                  <a:pt x="14350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6" name="Google Shape;3056;p46"/>
          <p:cNvSpPr/>
          <p:nvPr/>
        </p:nvSpPr>
        <p:spPr>
          <a:xfrm>
            <a:off x="6893559" y="2128520"/>
            <a:ext cx="143510" cy="0"/>
          </a:xfrm>
          <a:custGeom>
            <a:rect b="b" l="l" r="r" t="t"/>
            <a:pathLst>
              <a:path extrusionOk="0" h="120000" w="143509">
                <a:moveTo>
                  <a:pt x="0" y="0"/>
                </a:moveTo>
                <a:lnTo>
                  <a:pt x="14351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7" name="Google Shape;3057;p46"/>
          <p:cNvSpPr/>
          <p:nvPr/>
        </p:nvSpPr>
        <p:spPr>
          <a:xfrm>
            <a:off x="7100569" y="2128520"/>
            <a:ext cx="143510" cy="0"/>
          </a:xfrm>
          <a:custGeom>
            <a:rect b="b" l="l" r="r" t="t"/>
            <a:pathLst>
              <a:path extrusionOk="0" h="120000" w="143509">
                <a:moveTo>
                  <a:pt x="0" y="0"/>
                </a:moveTo>
                <a:lnTo>
                  <a:pt x="14350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8" name="Google Shape;3058;p46"/>
          <p:cNvSpPr/>
          <p:nvPr/>
        </p:nvSpPr>
        <p:spPr>
          <a:xfrm>
            <a:off x="6893559" y="2136139"/>
            <a:ext cx="143510" cy="0"/>
          </a:xfrm>
          <a:custGeom>
            <a:rect b="b" l="l" r="r" t="t"/>
            <a:pathLst>
              <a:path extrusionOk="0" h="120000" w="143509">
                <a:moveTo>
                  <a:pt x="0" y="0"/>
                </a:moveTo>
                <a:lnTo>
                  <a:pt x="143510"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9" name="Google Shape;3059;p46"/>
          <p:cNvSpPr/>
          <p:nvPr/>
        </p:nvSpPr>
        <p:spPr>
          <a:xfrm>
            <a:off x="7100569" y="2136139"/>
            <a:ext cx="143510" cy="0"/>
          </a:xfrm>
          <a:custGeom>
            <a:rect b="b" l="l" r="r" t="t"/>
            <a:pathLst>
              <a:path extrusionOk="0" h="120000" w="143509">
                <a:moveTo>
                  <a:pt x="0" y="0"/>
                </a:moveTo>
                <a:lnTo>
                  <a:pt x="14350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0" name="Google Shape;3060;p46"/>
          <p:cNvSpPr/>
          <p:nvPr/>
        </p:nvSpPr>
        <p:spPr>
          <a:xfrm>
            <a:off x="6893559" y="2143125"/>
            <a:ext cx="143510" cy="0"/>
          </a:xfrm>
          <a:custGeom>
            <a:rect b="b" l="l" r="r" t="t"/>
            <a:pathLst>
              <a:path extrusionOk="0" h="120000" w="143509">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1" name="Google Shape;3061;p46"/>
          <p:cNvSpPr/>
          <p:nvPr/>
        </p:nvSpPr>
        <p:spPr>
          <a:xfrm>
            <a:off x="7100569" y="2143125"/>
            <a:ext cx="143510" cy="0"/>
          </a:xfrm>
          <a:custGeom>
            <a:rect b="b" l="l" r="r" t="t"/>
            <a:pathLst>
              <a:path extrusionOk="0" h="120000" w="143509">
                <a:moveTo>
                  <a:pt x="0" y="0"/>
                </a:moveTo>
                <a:lnTo>
                  <a:pt x="14350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2" name="Google Shape;3062;p46"/>
          <p:cNvSpPr/>
          <p:nvPr/>
        </p:nvSpPr>
        <p:spPr>
          <a:xfrm>
            <a:off x="6893559" y="2150745"/>
            <a:ext cx="143510" cy="0"/>
          </a:xfrm>
          <a:custGeom>
            <a:rect b="b" l="l" r="r" t="t"/>
            <a:pathLst>
              <a:path extrusionOk="0" h="120000" w="143509">
                <a:moveTo>
                  <a:pt x="0" y="0"/>
                </a:moveTo>
                <a:lnTo>
                  <a:pt x="143510"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3" name="Google Shape;3063;p46"/>
          <p:cNvSpPr/>
          <p:nvPr/>
        </p:nvSpPr>
        <p:spPr>
          <a:xfrm>
            <a:off x="7100569" y="2150745"/>
            <a:ext cx="143510" cy="0"/>
          </a:xfrm>
          <a:custGeom>
            <a:rect b="b" l="l" r="r" t="t"/>
            <a:pathLst>
              <a:path extrusionOk="0" h="120000" w="143509">
                <a:moveTo>
                  <a:pt x="0" y="0"/>
                </a:moveTo>
                <a:lnTo>
                  <a:pt x="14350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4" name="Google Shape;3064;p46"/>
          <p:cNvSpPr/>
          <p:nvPr/>
        </p:nvSpPr>
        <p:spPr>
          <a:xfrm>
            <a:off x="6893559" y="2157729"/>
            <a:ext cx="143510" cy="0"/>
          </a:xfrm>
          <a:custGeom>
            <a:rect b="b" l="l" r="r" t="t"/>
            <a:pathLst>
              <a:path extrusionOk="0" h="120000" w="143509">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5" name="Google Shape;3065;p46"/>
          <p:cNvSpPr/>
          <p:nvPr/>
        </p:nvSpPr>
        <p:spPr>
          <a:xfrm>
            <a:off x="7100569" y="2157729"/>
            <a:ext cx="143510" cy="0"/>
          </a:xfrm>
          <a:custGeom>
            <a:rect b="b" l="l" r="r" t="t"/>
            <a:pathLst>
              <a:path extrusionOk="0" h="120000" w="143509">
                <a:moveTo>
                  <a:pt x="0" y="0"/>
                </a:moveTo>
                <a:lnTo>
                  <a:pt x="14350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6" name="Google Shape;3066;p46"/>
          <p:cNvSpPr/>
          <p:nvPr/>
        </p:nvSpPr>
        <p:spPr>
          <a:xfrm>
            <a:off x="6893559" y="2165350"/>
            <a:ext cx="143510" cy="0"/>
          </a:xfrm>
          <a:custGeom>
            <a:rect b="b" l="l" r="r" t="t"/>
            <a:pathLst>
              <a:path extrusionOk="0" h="120000" w="143509">
                <a:moveTo>
                  <a:pt x="0" y="0"/>
                </a:moveTo>
                <a:lnTo>
                  <a:pt x="143510"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7" name="Google Shape;3067;p46"/>
          <p:cNvSpPr/>
          <p:nvPr/>
        </p:nvSpPr>
        <p:spPr>
          <a:xfrm>
            <a:off x="7100569" y="2165350"/>
            <a:ext cx="143510" cy="0"/>
          </a:xfrm>
          <a:custGeom>
            <a:rect b="b" l="l" r="r" t="t"/>
            <a:pathLst>
              <a:path extrusionOk="0" h="120000" w="143509">
                <a:moveTo>
                  <a:pt x="0" y="0"/>
                </a:moveTo>
                <a:lnTo>
                  <a:pt x="143509"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8" name="Google Shape;3068;p46"/>
          <p:cNvSpPr/>
          <p:nvPr/>
        </p:nvSpPr>
        <p:spPr>
          <a:xfrm>
            <a:off x="6893559" y="2172335"/>
            <a:ext cx="143510" cy="0"/>
          </a:xfrm>
          <a:custGeom>
            <a:rect b="b" l="l" r="r" t="t"/>
            <a:pathLst>
              <a:path extrusionOk="0" h="120000" w="143509">
                <a:moveTo>
                  <a:pt x="0" y="0"/>
                </a:moveTo>
                <a:lnTo>
                  <a:pt x="143510"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9" name="Google Shape;3069;p46"/>
          <p:cNvSpPr/>
          <p:nvPr/>
        </p:nvSpPr>
        <p:spPr>
          <a:xfrm>
            <a:off x="7100569" y="2172335"/>
            <a:ext cx="143510" cy="0"/>
          </a:xfrm>
          <a:custGeom>
            <a:rect b="b" l="l" r="r" t="t"/>
            <a:pathLst>
              <a:path extrusionOk="0" h="120000" w="143509">
                <a:moveTo>
                  <a:pt x="0" y="0"/>
                </a:moveTo>
                <a:lnTo>
                  <a:pt x="143509"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0" name="Google Shape;3070;p46"/>
          <p:cNvSpPr/>
          <p:nvPr/>
        </p:nvSpPr>
        <p:spPr>
          <a:xfrm>
            <a:off x="6893559" y="2179320"/>
            <a:ext cx="143510" cy="0"/>
          </a:xfrm>
          <a:custGeom>
            <a:rect b="b" l="l" r="r" t="t"/>
            <a:pathLst>
              <a:path extrusionOk="0" h="120000" w="143509">
                <a:moveTo>
                  <a:pt x="0" y="0"/>
                </a:moveTo>
                <a:lnTo>
                  <a:pt x="14351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1" name="Google Shape;3071;p46"/>
          <p:cNvSpPr/>
          <p:nvPr/>
        </p:nvSpPr>
        <p:spPr>
          <a:xfrm>
            <a:off x="7100569" y="2179320"/>
            <a:ext cx="143510" cy="0"/>
          </a:xfrm>
          <a:custGeom>
            <a:rect b="b" l="l" r="r" t="t"/>
            <a:pathLst>
              <a:path extrusionOk="0" h="120000" w="143509">
                <a:moveTo>
                  <a:pt x="0" y="0"/>
                </a:moveTo>
                <a:lnTo>
                  <a:pt x="14350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2" name="Google Shape;3072;p46"/>
          <p:cNvSpPr/>
          <p:nvPr/>
        </p:nvSpPr>
        <p:spPr>
          <a:xfrm>
            <a:off x="6893559" y="2186939"/>
            <a:ext cx="143510" cy="0"/>
          </a:xfrm>
          <a:custGeom>
            <a:rect b="b" l="l" r="r" t="t"/>
            <a:pathLst>
              <a:path extrusionOk="0" h="120000" w="143509">
                <a:moveTo>
                  <a:pt x="0" y="0"/>
                </a:moveTo>
                <a:lnTo>
                  <a:pt x="143510"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3" name="Google Shape;3073;p46"/>
          <p:cNvSpPr/>
          <p:nvPr/>
        </p:nvSpPr>
        <p:spPr>
          <a:xfrm>
            <a:off x="7100569" y="2186939"/>
            <a:ext cx="143510" cy="0"/>
          </a:xfrm>
          <a:custGeom>
            <a:rect b="b" l="l" r="r" t="t"/>
            <a:pathLst>
              <a:path extrusionOk="0" h="120000" w="143509">
                <a:moveTo>
                  <a:pt x="0" y="0"/>
                </a:moveTo>
                <a:lnTo>
                  <a:pt x="143509"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4" name="Google Shape;3074;p46"/>
          <p:cNvSpPr/>
          <p:nvPr/>
        </p:nvSpPr>
        <p:spPr>
          <a:xfrm>
            <a:off x="6893559" y="2193925"/>
            <a:ext cx="143510" cy="0"/>
          </a:xfrm>
          <a:custGeom>
            <a:rect b="b" l="l" r="r" t="t"/>
            <a:pathLst>
              <a:path extrusionOk="0" h="120000" w="143509">
                <a:moveTo>
                  <a:pt x="0" y="0"/>
                </a:moveTo>
                <a:lnTo>
                  <a:pt x="143510"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5" name="Google Shape;3075;p46"/>
          <p:cNvSpPr/>
          <p:nvPr/>
        </p:nvSpPr>
        <p:spPr>
          <a:xfrm>
            <a:off x="7100569" y="2193925"/>
            <a:ext cx="143510" cy="0"/>
          </a:xfrm>
          <a:custGeom>
            <a:rect b="b" l="l" r="r" t="t"/>
            <a:pathLst>
              <a:path extrusionOk="0" h="120000" w="143509">
                <a:moveTo>
                  <a:pt x="0" y="0"/>
                </a:moveTo>
                <a:lnTo>
                  <a:pt x="14350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6" name="Google Shape;3076;p46"/>
          <p:cNvSpPr/>
          <p:nvPr/>
        </p:nvSpPr>
        <p:spPr>
          <a:xfrm>
            <a:off x="6893559" y="2201545"/>
            <a:ext cx="143510" cy="0"/>
          </a:xfrm>
          <a:custGeom>
            <a:rect b="b" l="l" r="r" t="t"/>
            <a:pathLst>
              <a:path extrusionOk="0" h="120000" w="143509">
                <a:moveTo>
                  <a:pt x="0" y="0"/>
                </a:moveTo>
                <a:lnTo>
                  <a:pt x="14351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7" name="Google Shape;3077;p46"/>
          <p:cNvSpPr/>
          <p:nvPr/>
        </p:nvSpPr>
        <p:spPr>
          <a:xfrm>
            <a:off x="7100569" y="2201545"/>
            <a:ext cx="143510" cy="0"/>
          </a:xfrm>
          <a:custGeom>
            <a:rect b="b" l="l" r="r" t="t"/>
            <a:pathLst>
              <a:path extrusionOk="0" h="120000" w="143509">
                <a:moveTo>
                  <a:pt x="0" y="0"/>
                </a:moveTo>
                <a:lnTo>
                  <a:pt x="14350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8" name="Google Shape;3078;p46"/>
          <p:cNvSpPr/>
          <p:nvPr/>
        </p:nvSpPr>
        <p:spPr>
          <a:xfrm>
            <a:off x="6893559" y="2208529"/>
            <a:ext cx="143510" cy="0"/>
          </a:xfrm>
          <a:custGeom>
            <a:rect b="b" l="l" r="r" t="t"/>
            <a:pathLst>
              <a:path extrusionOk="0" h="120000" w="143509">
                <a:moveTo>
                  <a:pt x="0" y="0"/>
                </a:moveTo>
                <a:lnTo>
                  <a:pt x="143510"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9" name="Google Shape;3079;p46"/>
          <p:cNvSpPr/>
          <p:nvPr/>
        </p:nvSpPr>
        <p:spPr>
          <a:xfrm>
            <a:off x="7100569" y="2208529"/>
            <a:ext cx="143510" cy="0"/>
          </a:xfrm>
          <a:custGeom>
            <a:rect b="b" l="l" r="r" t="t"/>
            <a:pathLst>
              <a:path extrusionOk="0" h="120000" w="143509">
                <a:moveTo>
                  <a:pt x="0" y="0"/>
                </a:moveTo>
                <a:lnTo>
                  <a:pt x="143509"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0" name="Google Shape;3080;p46"/>
          <p:cNvSpPr/>
          <p:nvPr/>
        </p:nvSpPr>
        <p:spPr>
          <a:xfrm>
            <a:off x="6893559" y="2216150"/>
            <a:ext cx="143510" cy="0"/>
          </a:xfrm>
          <a:custGeom>
            <a:rect b="b" l="l" r="r" t="t"/>
            <a:pathLst>
              <a:path extrusionOk="0" h="120000" w="143509">
                <a:moveTo>
                  <a:pt x="0" y="0"/>
                </a:moveTo>
                <a:lnTo>
                  <a:pt x="143510"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1" name="Google Shape;3081;p46"/>
          <p:cNvSpPr/>
          <p:nvPr/>
        </p:nvSpPr>
        <p:spPr>
          <a:xfrm>
            <a:off x="7100569" y="2216150"/>
            <a:ext cx="143510" cy="0"/>
          </a:xfrm>
          <a:custGeom>
            <a:rect b="b" l="l" r="r" t="t"/>
            <a:pathLst>
              <a:path extrusionOk="0" h="120000" w="143509">
                <a:moveTo>
                  <a:pt x="0" y="0"/>
                </a:moveTo>
                <a:lnTo>
                  <a:pt x="143509"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2" name="Google Shape;3082;p46"/>
          <p:cNvSpPr/>
          <p:nvPr/>
        </p:nvSpPr>
        <p:spPr>
          <a:xfrm>
            <a:off x="6893559" y="2223135"/>
            <a:ext cx="143510" cy="0"/>
          </a:xfrm>
          <a:custGeom>
            <a:rect b="b" l="l" r="r" t="t"/>
            <a:pathLst>
              <a:path extrusionOk="0" h="120000" w="143509">
                <a:moveTo>
                  <a:pt x="0" y="0"/>
                </a:moveTo>
                <a:lnTo>
                  <a:pt x="143510"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3" name="Google Shape;3083;p46"/>
          <p:cNvSpPr/>
          <p:nvPr/>
        </p:nvSpPr>
        <p:spPr>
          <a:xfrm>
            <a:off x="7100569" y="2223135"/>
            <a:ext cx="143510" cy="0"/>
          </a:xfrm>
          <a:custGeom>
            <a:rect b="b" l="l" r="r" t="t"/>
            <a:pathLst>
              <a:path extrusionOk="0" h="120000" w="143509">
                <a:moveTo>
                  <a:pt x="0" y="0"/>
                </a:moveTo>
                <a:lnTo>
                  <a:pt x="14350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4" name="Google Shape;3084;p46"/>
          <p:cNvSpPr/>
          <p:nvPr/>
        </p:nvSpPr>
        <p:spPr>
          <a:xfrm>
            <a:off x="6893559" y="2230120"/>
            <a:ext cx="143510" cy="0"/>
          </a:xfrm>
          <a:custGeom>
            <a:rect b="b" l="l" r="r" t="t"/>
            <a:pathLst>
              <a:path extrusionOk="0" h="120000" w="143509">
                <a:moveTo>
                  <a:pt x="0" y="0"/>
                </a:moveTo>
                <a:lnTo>
                  <a:pt x="143510"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5" name="Google Shape;3085;p46"/>
          <p:cNvSpPr/>
          <p:nvPr/>
        </p:nvSpPr>
        <p:spPr>
          <a:xfrm>
            <a:off x="7100569" y="2230120"/>
            <a:ext cx="143510" cy="0"/>
          </a:xfrm>
          <a:custGeom>
            <a:rect b="b" l="l" r="r" t="t"/>
            <a:pathLst>
              <a:path extrusionOk="0" h="120000" w="143509">
                <a:moveTo>
                  <a:pt x="0" y="0"/>
                </a:moveTo>
                <a:lnTo>
                  <a:pt x="143509"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6" name="Google Shape;3086;p46"/>
          <p:cNvSpPr/>
          <p:nvPr/>
        </p:nvSpPr>
        <p:spPr>
          <a:xfrm>
            <a:off x="6893559" y="2237739"/>
            <a:ext cx="143510" cy="0"/>
          </a:xfrm>
          <a:custGeom>
            <a:rect b="b" l="l" r="r" t="t"/>
            <a:pathLst>
              <a:path extrusionOk="0" h="120000" w="143509">
                <a:moveTo>
                  <a:pt x="0" y="0"/>
                </a:moveTo>
                <a:lnTo>
                  <a:pt x="143510"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7" name="Google Shape;3087;p46"/>
          <p:cNvSpPr/>
          <p:nvPr/>
        </p:nvSpPr>
        <p:spPr>
          <a:xfrm>
            <a:off x="7100569" y="2237739"/>
            <a:ext cx="143510" cy="0"/>
          </a:xfrm>
          <a:custGeom>
            <a:rect b="b" l="l" r="r" t="t"/>
            <a:pathLst>
              <a:path extrusionOk="0" h="120000" w="143509">
                <a:moveTo>
                  <a:pt x="0" y="0"/>
                </a:moveTo>
                <a:lnTo>
                  <a:pt x="14350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8" name="Google Shape;3088;p46"/>
          <p:cNvSpPr/>
          <p:nvPr/>
        </p:nvSpPr>
        <p:spPr>
          <a:xfrm>
            <a:off x="6893559" y="2245360"/>
            <a:ext cx="143510" cy="0"/>
          </a:xfrm>
          <a:custGeom>
            <a:rect b="b" l="l" r="r" t="t"/>
            <a:pathLst>
              <a:path extrusionOk="0" h="120000" w="143509">
                <a:moveTo>
                  <a:pt x="0" y="0"/>
                </a:moveTo>
                <a:lnTo>
                  <a:pt x="143510"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9" name="Google Shape;3089;p46"/>
          <p:cNvSpPr/>
          <p:nvPr/>
        </p:nvSpPr>
        <p:spPr>
          <a:xfrm>
            <a:off x="7100569" y="2245360"/>
            <a:ext cx="143510" cy="0"/>
          </a:xfrm>
          <a:custGeom>
            <a:rect b="b" l="l" r="r" t="t"/>
            <a:pathLst>
              <a:path extrusionOk="0" h="120000" w="143509">
                <a:moveTo>
                  <a:pt x="0" y="0"/>
                </a:moveTo>
                <a:lnTo>
                  <a:pt x="14350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0" name="Google Shape;3090;p46"/>
          <p:cNvSpPr/>
          <p:nvPr/>
        </p:nvSpPr>
        <p:spPr>
          <a:xfrm>
            <a:off x="6893559" y="2251710"/>
            <a:ext cx="143510" cy="0"/>
          </a:xfrm>
          <a:custGeom>
            <a:rect b="b" l="l" r="r" t="t"/>
            <a:pathLst>
              <a:path extrusionOk="0" h="120000" w="143509">
                <a:moveTo>
                  <a:pt x="0" y="0"/>
                </a:moveTo>
                <a:lnTo>
                  <a:pt x="143510"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1" name="Google Shape;3091;p46"/>
          <p:cNvSpPr/>
          <p:nvPr/>
        </p:nvSpPr>
        <p:spPr>
          <a:xfrm>
            <a:off x="7100569" y="2251710"/>
            <a:ext cx="143510" cy="0"/>
          </a:xfrm>
          <a:custGeom>
            <a:rect b="b" l="l" r="r" t="t"/>
            <a:pathLst>
              <a:path extrusionOk="0" h="120000" w="143509">
                <a:moveTo>
                  <a:pt x="0" y="0"/>
                </a:moveTo>
                <a:lnTo>
                  <a:pt x="14350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2" name="Google Shape;3092;p46"/>
          <p:cNvSpPr/>
          <p:nvPr/>
        </p:nvSpPr>
        <p:spPr>
          <a:xfrm>
            <a:off x="6893559" y="2259329"/>
            <a:ext cx="143510" cy="0"/>
          </a:xfrm>
          <a:custGeom>
            <a:rect b="b" l="l" r="r" t="t"/>
            <a:pathLst>
              <a:path extrusionOk="0" h="120000" w="143509">
                <a:moveTo>
                  <a:pt x="0" y="0"/>
                </a:moveTo>
                <a:lnTo>
                  <a:pt x="143510"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3" name="Google Shape;3093;p46"/>
          <p:cNvSpPr/>
          <p:nvPr/>
        </p:nvSpPr>
        <p:spPr>
          <a:xfrm>
            <a:off x="7100569" y="2259329"/>
            <a:ext cx="143510" cy="0"/>
          </a:xfrm>
          <a:custGeom>
            <a:rect b="b" l="l" r="r" t="t"/>
            <a:pathLst>
              <a:path extrusionOk="0" h="120000" w="143509">
                <a:moveTo>
                  <a:pt x="0" y="0"/>
                </a:moveTo>
                <a:lnTo>
                  <a:pt x="14350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4" name="Google Shape;3094;p46"/>
          <p:cNvSpPr/>
          <p:nvPr/>
        </p:nvSpPr>
        <p:spPr>
          <a:xfrm>
            <a:off x="6893559" y="2266950"/>
            <a:ext cx="143510" cy="0"/>
          </a:xfrm>
          <a:custGeom>
            <a:rect b="b" l="l" r="r" t="t"/>
            <a:pathLst>
              <a:path extrusionOk="0" h="120000" w="143509">
                <a:moveTo>
                  <a:pt x="0" y="0"/>
                </a:moveTo>
                <a:lnTo>
                  <a:pt x="143510"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5" name="Google Shape;3095;p46"/>
          <p:cNvSpPr/>
          <p:nvPr/>
        </p:nvSpPr>
        <p:spPr>
          <a:xfrm>
            <a:off x="7100569" y="2266950"/>
            <a:ext cx="143510" cy="0"/>
          </a:xfrm>
          <a:custGeom>
            <a:rect b="b" l="l" r="r" t="t"/>
            <a:pathLst>
              <a:path extrusionOk="0" h="120000" w="143509">
                <a:moveTo>
                  <a:pt x="0" y="0"/>
                </a:moveTo>
                <a:lnTo>
                  <a:pt x="14350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6" name="Google Shape;3096;p46"/>
          <p:cNvSpPr/>
          <p:nvPr/>
        </p:nvSpPr>
        <p:spPr>
          <a:xfrm>
            <a:off x="6893559" y="2273300"/>
            <a:ext cx="143510" cy="0"/>
          </a:xfrm>
          <a:custGeom>
            <a:rect b="b" l="l" r="r" t="t"/>
            <a:pathLst>
              <a:path extrusionOk="0" h="120000" w="143509">
                <a:moveTo>
                  <a:pt x="0" y="0"/>
                </a:moveTo>
                <a:lnTo>
                  <a:pt x="143510"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7" name="Google Shape;3097;p46"/>
          <p:cNvSpPr/>
          <p:nvPr/>
        </p:nvSpPr>
        <p:spPr>
          <a:xfrm>
            <a:off x="7100569" y="2273300"/>
            <a:ext cx="143510" cy="0"/>
          </a:xfrm>
          <a:custGeom>
            <a:rect b="b" l="l" r="r" t="t"/>
            <a:pathLst>
              <a:path extrusionOk="0" h="120000" w="143509">
                <a:moveTo>
                  <a:pt x="0" y="0"/>
                </a:moveTo>
                <a:lnTo>
                  <a:pt x="143509"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8" name="Google Shape;3098;p46"/>
          <p:cNvSpPr/>
          <p:nvPr/>
        </p:nvSpPr>
        <p:spPr>
          <a:xfrm>
            <a:off x="6893559" y="2280920"/>
            <a:ext cx="143510" cy="0"/>
          </a:xfrm>
          <a:custGeom>
            <a:rect b="b" l="l" r="r" t="t"/>
            <a:pathLst>
              <a:path extrusionOk="0" h="120000" w="143509">
                <a:moveTo>
                  <a:pt x="0" y="0"/>
                </a:moveTo>
                <a:lnTo>
                  <a:pt x="143510"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9" name="Google Shape;3099;p46"/>
          <p:cNvSpPr/>
          <p:nvPr/>
        </p:nvSpPr>
        <p:spPr>
          <a:xfrm>
            <a:off x="7100569" y="2280920"/>
            <a:ext cx="143510" cy="0"/>
          </a:xfrm>
          <a:custGeom>
            <a:rect b="b" l="l" r="r" t="t"/>
            <a:pathLst>
              <a:path extrusionOk="0" h="120000" w="143509">
                <a:moveTo>
                  <a:pt x="0" y="0"/>
                </a:moveTo>
                <a:lnTo>
                  <a:pt x="14350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0" name="Google Shape;3100;p46"/>
          <p:cNvSpPr/>
          <p:nvPr/>
        </p:nvSpPr>
        <p:spPr>
          <a:xfrm>
            <a:off x="6893559" y="2284729"/>
            <a:ext cx="143510" cy="0"/>
          </a:xfrm>
          <a:custGeom>
            <a:rect b="b" l="l" r="r" t="t"/>
            <a:pathLst>
              <a:path extrusionOk="0" h="120000" w="143509">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1" name="Google Shape;3101;p46"/>
          <p:cNvSpPr/>
          <p:nvPr/>
        </p:nvSpPr>
        <p:spPr>
          <a:xfrm>
            <a:off x="7100569" y="2284729"/>
            <a:ext cx="143510" cy="0"/>
          </a:xfrm>
          <a:custGeom>
            <a:rect b="b" l="l" r="r" t="t"/>
            <a:pathLst>
              <a:path extrusionOk="0" h="120000" w="143509">
                <a:moveTo>
                  <a:pt x="0" y="0"/>
                </a:moveTo>
                <a:lnTo>
                  <a:pt x="14350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2" name="Google Shape;3102;p46"/>
          <p:cNvSpPr/>
          <p:nvPr/>
        </p:nvSpPr>
        <p:spPr>
          <a:xfrm>
            <a:off x="6894830" y="1493519"/>
            <a:ext cx="350520" cy="789940"/>
          </a:xfrm>
          <a:custGeom>
            <a:rect b="b" l="l" r="r" t="t"/>
            <a:pathLst>
              <a:path extrusionOk="0" h="789939" w="350520">
                <a:moveTo>
                  <a:pt x="0" y="16509"/>
                </a:moveTo>
                <a:lnTo>
                  <a:pt x="134620" y="16509"/>
                </a:lnTo>
                <a:lnTo>
                  <a:pt x="134620" y="80009"/>
                </a:lnTo>
                <a:lnTo>
                  <a:pt x="134620" y="78739"/>
                </a:lnTo>
                <a:lnTo>
                  <a:pt x="135890" y="76200"/>
                </a:lnTo>
                <a:lnTo>
                  <a:pt x="138429" y="72389"/>
                </a:lnTo>
                <a:lnTo>
                  <a:pt x="140970" y="67309"/>
                </a:lnTo>
                <a:lnTo>
                  <a:pt x="144779" y="62229"/>
                </a:lnTo>
                <a:lnTo>
                  <a:pt x="153670" y="49529"/>
                </a:lnTo>
                <a:lnTo>
                  <a:pt x="166370" y="34289"/>
                </a:lnTo>
                <a:lnTo>
                  <a:pt x="173990" y="26669"/>
                </a:lnTo>
                <a:lnTo>
                  <a:pt x="180340" y="19050"/>
                </a:lnTo>
                <a:lnTo>
                  <a:pt x="189229" y="13969"/>
                </a:lnTo>
                <a:lnTo>
                  <a:pt x="233679" y="0"/>
                </a:lnTo>
                <a:lnTo>
                  <a:pt x="246379" y="2539"/>
                </a:lnTo>
                <a:lnTo>
                  <a:pt x="259079" y="5079"/>
                </a:lnTo>
                <a:lnTo>
                  <a:pt x="270510" y="11429"/>
                </a:lnTo>
                <a:lnTo>
                  <a:pt x="276860" y="15239"/>
                </a:lnTo>
                <a:lnTo>
                  <a:pt x="281940" y="19050"/>
                </a:lnTo>
                <a:lnTo>
                  <a:pt x="287020" y="25400"/>
                </a:lnTo>
                <a:lnTo>
                  <a:pt x="292100" y="30479"/>
                </a:lnTo>
                <a:lnTo>
                  <a:pt x="297179" y="36829"/>
                </a:lnTo>
                <a:lnTo>
                  <a:pt x="302260" y="43179"/>
                </a:lnTo>
                <a:lnTo>
                  <a:pt x="306070" y="50800"/>
                </a:lnTo>
                <a:lnTo>
                  <a:pt x="311150" y="58419"/>
                </a:lnTo>
                <a:lnTo>
                  <a:pt x="314960" y="67309"/>
                </a:lnTo>
                <a:lnTo>
                  <a:pt x="318770" y="77469"/>
                </a:lnTo>
                <a:lnTo>
                  <a:pt x="322579" y="86359"/>
                </a:lnTo>
                <a:lnTo>
                  <a:pt x="326390" y="96519"/>
                </a:lnTo>
                <a:lnTo>
                  <a:pt x="330200" y="107950"/>
                </a:lnTo>
                <a:lnTo>
                  <a:pt x="332740" y="119379"/>
                </a:lnTo>
                <a:lnTo>
                  <a:pt x="335279" y="132079"/>
                </a:lnTo>
                <a:lnTo>
                  <a:pt x="337820" y="144779"/>
                </a:lnTo>
                <a:lnTo>
                  <a:pt x="345440" y="201929"/>
                </a:lnTo>
                <a:lnTo>
                  <a:pt x="349250" y="269239"/>
                </a:lnTo>
                <a:lnTo>
                  <a:pt x="350520" y="306069"/>
                </a:lnTo>
                <a:lnTo>
                  <a:pt x="350520" y="789939"/>
                </a:lnTo>
                <a:lnTo>
                  <a:pt x="207010" y="789939"/>
                </a:lnTo>
                <a:lnTo>
                  <a:pt x="207010" y="367029"/>
                </a:lnTo>
                <a:lnTo>
                  <a:pt x="207010" y="353059"/>
                </a:lnTo>
                <a:lnTo>
                  <a:pt x="207010" y="341629"/>
                </a:lnTo>
                <a:lnTo>
                  <a:pt x="205740" y="330200"/>
                </a:lnTo>
                <a:lnTo>
                  <a:pt x="204470" y="320039"/>
                </a:lnTo>
                <a:lnTo>
                  <a:pt x="204470" y="311150"/>
                </a:lnTo>
                <a:lnTo>
                  <a:pt x="203200" y="307339"/>
                </a:lnTo>
                <a:lnTo>
                  <a:pt x="203200" y="303529"/>
                </a:lnTo>
                <a:lnTo>
                  <a:pt x="201929" y="300989"/>
                </a:lnTo>
                <a:lnTo>
                  <a:pt x="200660" y="297179"/>
                </a:lnTo>
                <a:lnTo>
                  <a:pt x="200660" y="294639"/>
                </a:lnTo>
                <a:lnTo>
                  <a:pt x="199390" y="292100"/>
                </a:lnTo>
                <a:lnTo>
                  <a:pt x="198120" y="289559"/>
                </a:lnTo>
                <a:lnTo>
                  <a:pt x="198120" y="288289"/>
                </a:lnTo>
                <a:lnTo>
                  <a:pt x="196850" y="285750"/>
                </a:lnTo>
                <a:lnTo>
                  <a:pt x="195579" y="283209"/>
                </a:lnTo>
                <a:lnTo>
                  <a:pt x="194310" y="281939"/>
                </a:lnTo>
                <a:lnTo>
                  <a:pt x="193040" y="280669"/>
                </a:lnTo>
                <a:lnTo>
                  <a:pt x="191770" y="279400"/>
                </a:lnTo>
                <a:lnTo>
                  <a:pt x="190500" y="278129"/>
                </a:lnTo>
                <a:lnTo>
                  <a:pt x="189229" y="276859"/>
                </a:lnTo>
                <a:lnTo>
                  <a:pt x="187960" y="275589"/>
                </a:lnTo>
                <a:lnTo>
                  <a:pt x="185420" y="274319"/>
                </a:lnTo>
                <a:lnTo>
                  <a:pt x="181610" y="273050"/>
                </a:lnTo>
                <a:lnTo>
                  <a:pt x="179070" y="273050"/>
                </a:lnTo>
                <a:lnTo>
                  <a:pt x="173990" y="274319"/>
                </a:lnTo>
                <a:lnTo>
                  <a:pt x="172720" y="274319"/>
                </a:lnTo>
                <a:lnTo>
                  <a:pt x="171450" y="274319"/>
                </a:lnTo>
                <a:lnTo>
                  <a:pt x="168910" y="276859"/>
                </a:lnTo>
                <a:lnTo>
                  <a:pt x="167640" y="276859"/>
                </a:lnTo>
                <a:lnTo>
                  <a:pt x="165100" y="278129"/>
                </a:lnTo>
                <a:lnTo>
                  <a:pt x="163829" y="280669"/>
                </a:lnTo>
                <a:lnTo>
                  <a:pt x="162560" y="281939"/>
                </a:lnTo>
                <a:lnTo>
                  <a:pt x="161290" y="283209"/>
                </a:lnTo>
                <a:lnTo>
                  <a:pt x="160020" y="285750"/>
                </a:lnTo>
                <a:lnTo>
                  <a:pt x="157479" y="289559"/>
                </a:lnTo>
                <a:lnTo>
                  <a:pt x="157479" y="290829"/>
                </a:lnTo>
                <a:lnTo>
                  <a:pt x="154940" y="294639"/>
                </a:lnTo>
                <a:lnTo>
                  <a:pt x="153670" y="297179"/>
                </a:lnTo>
                <a:lnTo>
                  <a:pt x="152400" y="300989"/>
                </a:lnTo>
                <a:lnTo>
                  <a:pt x="151129" y="304800"/>
                </a:lnTo>
                <a:lnTo>
                  <a:pt x="149860" y="309879"/>
                </a:lnTo>
                <a:lnTo>
                  <a:pt x="149860" y="314959"/>
                </a:lnTo>
                <a:lnTo>
                  <a:pt x="148590" y="318769"/>
                </a:lnTo>
                <a:lnTo>
                  <a:pt x="147320" y="325119"/>
                </a:lnTo>
                <a:lnTo>
                  <a:pt x="146050" y="331469"/>
                </a:lnTo>
                <a:lnTo>
                  <a:pt x="144779" y="345439"/>
                </a:lnTo>
                <a:lnTo>
                  <a:pt x="144779" y="360679"/>
                </a:lnTo>
                <a:lnTo>
                  <a:pt x="143510" y="377189"/>
                </a:lnTo>
                <a:lnTo>
                  <a:pt x="142240" y="396239"/>
                </a:lnTo>
                <a:lnTo>
                  <a:pt x="142240" y="417829"/>
                </a:lnTo>
                <a:lnTo>
                  <a:pt x="142240" y="789939"/>
                </a:lnTo>
                <a:lnTo>
                  <a:pt x="0" y="789939"/>
                </a:lnTo>
                <a:lnTo>
                  <a:pt x="0" y="1650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3" name="Google Shape;3103;p46"/>
          <p:cNvSpPr/>
          <p:nvPr/>
        </p:nvSpPr>
        <p:spPr>
          <a:xfrm>
            <a:off x="7474584" y="1497330"/>
            <a:ext cx="83185" cy="0"/>
          </a:xfrm>
          <a:custGeom>
            <a:rect b="b" l="l" r="r" t="t"/>
            <a:pathLst>
              <a:path extrusionOk="0" h="120000" w="83184">
                <a:moveTo>
                  <a:pt x="0" y="0"/>
                </a:moveTo>
                <a:lnTo>
                  <a:pt x="82931"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4" name="Google Shape;3104;p46"/>
          <p:cNvSpPr/>
          <p:nvPr/>
        </p:nvSpPr>
        <p:spPr>
          <a:xfrm>
            <a:off x="7457440" y="1503680"/>
            <a:ext cx="120650" cy="0"/>
          </a:xfrm>
          <a:custGeom>
            <a:rect b="b" l="l" r="r" t="t"/>
            <a:pathLst>
              <a:path extrusionOk="0" h="120000" w="120650">
                <a:moveTo>
                  <a:pt x="0" y="0"/>
                </a:moveTo>
                <a:lnTo>
                  <a:pt x="120395"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5" name="Google Shape;3105;p46"/>
          <p:cNvSpPr/>
          <p:nvPr/>
        </p:nvSpPr>
        <p:spPr>
          <a:xfrm>
            <a:off x="7441776" y="1511300"/>
            <a:ext cx="151130" cy="0"/>
          </a:xfrm>
          <a:custGeom>
            <a:rect b="b" l="l" r="r" t="t"/>
            <a:pathLst>
              <a:path extrusionOk="0" h="120000" w="151129">
                <a:moveTo>
                  <a:pt x="0" y="0"/>
                </a:moveTo>
                <a:lnTo>
                  <a:pt x="150918"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6" name="Google Shape;3106;p46"/>
          <p:cNvSpPr/>
          <p:nvPr/>
        </p:nvSpPr>
        <p:spPr>
          <a:xfrm>
            <a:off x="7433309" y="1518285"/>
            <a:ext cx="168910" cy="0"/>
          </a:xfrm>
          <a:custGeom>
            <a:rect b="b" l="l" r="r" t="t"/>
            <a:pathLst>
              <a:path extrusionOk="0" h="120000" w="168909">
                <a:moveTo>
                  <a:pt x="0" y="0"/>
                </a:moveTo>
                <a:lnTo>
                  <a:pt x="16891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7" name="Google Shape;3107;p46"/>
          <p:cNvSpPr/>
          <p:nvPr/>
        </p:nvSpPr>
        <p:spPr>
          <a:xfrm>
            <a:off x="7425690" y="1525269"/>
            <a:ext cx="185420" cy="0"/>
          </a:xfrm>
          <a:custGeom>
            <a:rect b="b" l="l" r="r" t="t"/>
            <a:pathLst>
              <a:path extrusionOk="0" h="120000" w="185420">
                <a:moveTo>
                  <a:pt x="0" y="0"/>
                </a:moveTo>
                <a:lnTo>
                  <a:pt x="184996"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8" name="Google Shape;3108;p46"/>
          <p:cNvSpPr/>
          <p:nvPr/>
        </p:nvSpPr>
        <p:spPr>
          <a:xfrm>
            <a:off x="7417011" y="1532889"/>
            <a:ext cx="201930" cy="0"/>
          </a:xfrm>
          <a:custGeom>
            <a:rect b="b" l="l" r="r" t="t"/>
            <a:pathLst>
              <a:path extrusionOk="0" h="120000" w="201929">
                <a:moveTo>
                  <a:pt x="0" y="0"/>
                </a:moveTo>
                <a:lnTo>
                  <a:pt x="201371"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9" name="Google Shape;3109;p46"/>
          <p:cNvSpPr/>
          <p:nvPr/>
        </p:nvSpPr>
        <p:spPr>
          <a:xfrm>
            <a:off x="7411719" y="1539875"/>
            <a:ext cx="212725" cy="0"/>
          </a:xfrm>
          <a:custGeom>
            <a:rect b="b" l="l" r="r" t="t"/>
            <a:pathLst>
              <a:path extrusionOk="0" h="120000" w="212725">
                <a:moveTo>
                  <a:pt x="0" y="0"/>
                </a:moveTo>
                <a:lnTo>
                  <a:pt x="212436"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0" name="Google Shape;3110;p46"/>
          <p:cNvSpPr/>
          <p:nvPr/>
        </p:nvSpPr>
        <p:spPr>
          <a:xfrm>
            <a:off x="7405846" y="1546860"/>
            <a:ext cx="225425" cy="0"/>
          </a:xfrm>
          <a:custGeom>
            <a:rect b="b" l="l" r="r" t="t"/>
            <a:pathLst>
              <a:path extrusionOk="0" h="120000" w="225425">
                <a:moveTo>
                  <a:pt x="0" y="0"/>
                </a:moveTo>
                <a:lnTo>
                  <a:pt x="224948"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1" name="Google Shape;3111;p46"/>
          <p:cNvSpPr/>
          <p:nvPr/>
        </p:nvSpPr>
        <p:spPr>
          <a:xfrm>
            <a:off x="7401083" y="1554480"/>
            <a:ext cx="235585" cy="0"/>
          </a:xfrm>
          <a:custGeom>
            <a:rect b="b" l="l" r="r" t="t"/>
            <a:pathLst>
              <a:path extrusionOk="0" h="120000" w="235584">
                <a:moveTo>
                  <a:pt x="0" y="0"/>
                </a:moveTo>
                <a:lnTo>
                  <a:pt x="235426"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2" name="Google Shape;3112;p46"/>
          <p:cNvSpPr/>
          <p:nvPr/>
        </p:nvSpPr>
        <p:spPr>
          <a:xfrm>
            <a:off x="7396903" y="1560830"/>
            <a:ext cx="243840" cy="0"/>
          </a:xfrm>
          <a:custGeom>
            <a:rect b="b" l="l" r="r" t="t"/>
            <a:pathLst>
              <a:path extrusionOk="0" h="120000" w="243840">
                <a:moveTo>
                  <a:pt x="0" y="0"/>
                </a:moveTo>
                <a:lnTo>
                  <a:pt x="243734"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3" name="Google Shape;3113;p46"/>
          <p:cNvSpPr/>
          <p:nvPr/>
        </p:nvSpPr>
        <p:spPr>
          <a:xfrm>
            <a:off x="7392034" y="1568450"/>
            <a:ext cx="253365" cy="0"/>
          </a:xfrm>
          <a:custGeom>
            <a:rect b="b" l="l" r="r" t="t"/>
            <a:pathLst>
              <a:path extrusionOk="0" h="120000" w="253365">
                <a:moveTo>
                  <a:pt x="0" y="0"/>
                </a:moveTo>
                <a:lnTo>
                  <a:pt x="253365"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4" name="Google Shape;3114;p46"/>
          <p:cNvSpPr/>
          <p:nvPr/>
        </p:nvSpPr>
        <p:spPr>
          <a:xfrm>
            <a:off x="7387590" y="1576069"/>
            <a:ext cx="261620" cy="0"/>
          </a:xfrm>
          <a:custGeom>
            <a:rect b="b" l="l" r="r" t="t"/>
            <a:pathLst>
              <a:path extrusionOk="0" h="120000" w="261620">
                <a:moveTo>
                  <a:pt x="0" y="0"/>
                </a:moveTo>
                <a:lnTo>
                  <a:pt x="261075"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5" name="Google Shape;3115;p46"/>
          <p:cNvSpPr/>
          <p:nvPr/>
        </p:nvSpPr>
        <p:spPr>
          <a:xfrm>
            <a:off x="7384415" y="1582419"/>
            <a:ext cx="267335" cy="0"/>
          </a:xfrm>
          <a:custGeom>
            <a:rect b="b" l="l" r="r" t="t"/>
            <a:pathLst>
              <a:path extrusionOk="0" h="120000" w="267334">
                <a:moveTo>
                  <a:pt x="0" y="0"/>
                </a:moveTo>
                <a:lnTo>
                  <a:pt x="267335"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6" name="Google Shape;3116;p46"/>
          <p:cNvSpPr/>
          <p:nvPr/>
        </p:nvSpPr>
        <p:spPr>
          <a:xfrm>
            <a:off x="7380958" y="1590039"/>
            <a:ext cx="274955" cy="0"/>
          </a:xfrm>
          <a:custGeom>
            <a:rect b="b" l="l" r="r" t="t"/>
            <a:pathLst>
              <a:path extrusionOk="0" h="120000" w="274954">
                <a:moveTo>
                  <a:pt x="0" y="0"/>
                </a:moveTo>
                <a:lnTo>
                  <a:pt x="274461"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7" name="Google Shape;3117;p46"/>
          <p:cNvSpPr/>
          <p:nvPr/>
        </p:nvSpPr>
        <p:spPr>
          <a:xfrm>
            <a:off x="7377289" y="1597660"/>
            <a:ext cx="281940" cy="0"/>
          </a:xfrm>
          <a:custGeom>
            <a:rect b="b" l="l" r="r" t="t"/>
            <a:pathLst>
              <a:path extrusionOk="0" h="120000" w="281940">
                <a:moveTo>
                  <a:pt x="0" y="0"/>
                </a:moveTo>
                <a:lnTo>
                  <a:pt x="281516"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8" name="Google Shape;3118;p46"/>
          <p:cNvSpPr/>
          <p:nvPr/>
        </p:nvSpPr>
        <p:spPr>
          <a:xfrm>
            <a:off x="7373760" y="1604010"/>
            <a:ext cx="287655" cy="0"/>
          </a:xfrm>
          <a:custGeom>
            <a:rect b="b" l="l" r="r" t="t"/>
            <a:pathLst>
              <a:path extrusionOk="0" h="120000" w="287654">
                <a:moveTo>
                  <a:pt x="0" y="0"/>
                </a:moveTo>
                <a:lnTo>
                  <a:pt x="28758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9" name="Google Shape;3119;p46"/>
          <p:cNvSpPr/>
          <p:nvPr/>
        </p:nvSpPr>
        <p:spPr>
          <a:xfrm>
            <a:off x="7370318" y="1611630"/>
            <a:ext cx="294005" cy="0"/>
          </a:xfrm>
          <a:custGeom>
            <a:rect b="b" l="l" r="r" t="t"/>
            <a:pathLst>
              <a:path extrusionOk="0" h="120000" w="294004">
                <a:moveTo>
                  <a:pt x="0" y="0"/>
                </a:moveTo>
                <a:lnTo>
                  <a:pt x="293990"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0" name="Google Shape;3120;p46"/>
          <p:cNvSpPr/>
          <p:nvPr/>
        </p:nvSpPr>
        <p:spPr>
          <a:xfrm>
            <a:off x="7367778" y="1617980"/>
            <a:ext cx="299085" cy="0"/>
          </a:xfrm>
          <a:custGeom>
            <a:rect b="b" l="l" r="r" t="t"/>
            <a:pathLst>
              <a:path extrusionOk="0" h="120000" w="299084">
                <a:moveTo>
                  <a:pt x="0" y="0"/>
                </a:moveTo>
                <a:lnTo>
                  <a:pt x="299000"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1" name="Google Shape;3121;p46"/>
          <p:cNvSpPr/>
          <p:nvPr/>
        </p:nvSpPr>
        <p:spPr>
          <a:xfrm>
            <a:off x="7364448" y="1625600"/>
            <a:ext cx="305435" cy="0"/>
          </a:xfrm>
          <a:custGeom>
            <a:rect b="b" l="l" r="r" t="t"/>
            <a:pathLst>
              <a:path extrusionOk="0" h="120000" w="305434">
                <a:moveTo>
                  <a:pt x="0" y="0"/>
                </a:moveTo>
                <a:lnTo>
                  <a:pt x="305024"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2" name="Google Shape;3122;p46"/>
          <p:cNvSpPr/>
          <p:nvPr/>
        </p:nvSpPr>
        <p:spPr>
          <a:xfrm>
            <a:off x="7361497" y="1633220"/>
            <a:ext cx="310515" cy="0"/>
          </a:xfrm>
          <a:custGeom>
            <a:rect b="b" l="l" r="r" t="t"/>
            <a:pathLst>
              <a:path extrusionOk="0" h="120000" w="310515">
                <a:moveTo>
                  <a:pt x="0" y="0"/>
                </a:moveTo>
                <a:lnTo>
                  <a:pt x="310399"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3" name="Google Shape;3123;p46"/>
          <p:cNvSpPr/>
          <p:nvPr/>
        </p:nvSpPr>
        <p:spPr>
          <a:xfrm>
            <a:off x="7359765" y="1639570"/>
            <a:ext cx="314325" cy="0"/>
          </a:xfrm>
          <a:custGeom>
            <a:rect b="b" l="l" r="r" t="t"/>
            <a:pathLst>
              <a:path extrusionOk="0" h="120000" w="314325">
                <a:moveTo>
                  <a:pt x="0" y="0"/>
                </a:moveTo>
                <a:lnTo>
                  <a:pt x="314151"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4" name="Google Shape;3124;p46"/>
          <p:cNvSpPr/>
          <p:nvPr/>
        </p:nvSpPr>
        <p:spPr>
          <a:xfrm>
            <a:off x="7357364" y="1647189"/>
            <a:ext cx="319405" cy="0"/>
          </a:xfrm>
          <a:custGeom>
            <a:rect b="b" l="l" r="r" t="t"/>
            <a:pathLst>
              <a:path extrusionOk="0" h="120000" w="319404">
                <a:moveTo>
                  <a:pt x="0" y="0"/>
                </a:moveTo>
                <a:lnTo>
                  <a:pt x="318977"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5" name="Google Shape;3125;p46"/>
          <p:cNvSpPr/>
          <p:nvPr/>
        </p:nvSpPr>
        <p:spPr>
          <a:xfrm>
            <a:off x="7354823" y="1654175"/>
            <a:ext cx="323850" cy="0"/>
          </a:xfrm>
          <a:custGeom>
            <a:rect b="b" l="l" r="r" t="t"/>
            <a:pathLst>
              <a:path extrusionOk="0" h="120000" w="323850">
                <a:moveTo>
                  <a:pt x="0" y="0"/>
                </a:moveTo>
                <a:lnTo>
                  <a:pt x="323240"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6" name="Google Shape;3126;p46"/>
          <p:cNvSpPr/>
          <p:nvPr/>
        </p:nvSpPr>
        <p:spPr>
          <a:xfrm>
            <a:off x="7352260" y="1661160"/>
            <a:ext cx="327660" cy="0"/>
          </a:xfrm>
          <a:custGeom>
            <a:rect b="b" l="l" r="r" t="t"/>
            <a:pathLst>
              <a:path extrusionOk="0" h="120000" w="327659">
                <a:moveTo>
                  <a:pt x="0" y="0"/>
                </a:moveTo>
                <a:lnTo>
                  <a:pt x="327632"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7" name="Google Shape;3127;p46"/>
          <p:cNvSpPr/>
          <p:nvPr/>
        </p:nvSpPr>
        <p:spPr>
          <a:xfrm>
            <a:off x="7350182" y="1668779"/>
            <a:ext cx="332105" cy="0"/>
          </a:xfrm>
          <a:custGeom>
            <a:rect b="b" l="l" r="r" t="t"/>
            <a:pathLst>
              <a:path extrusionOk="0" h="120000" w="332104">
                <a:moveTo>
                  <a:pt x="0" y="0"/>
                </a:moveTo>
                <a:lnTo>
                  <a:pt x="3315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8" name="Google Shape;3128;p46"/>
          <p:cNvSpPr/>
          <p:nvPr/>
        </p:nvSpPr>
        <p:spPr>
          <a:xfrm>
            <a:off x="7348450" y="1675129"/>
            <a:ext cx="335280" cy="0"/>
          </a:xfrm>
          <a:custGeom>
            <a:rect b="b" l="l" r="r" t="t"/>
            <a:pathLst>
              <a:path extrusionOk="0" h="120000" w="335279">
                <a:moveTo>
                  <a:pt x="0" y="0"/>
                </a:moveTo>
                <a:lnTo>
                  <a:pt x="334795"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9" name="Google Shape;3129;p46"/>
          <p:cNvSpPr/>
          <p:nvPr/>
        </p:nvSpPr>
        <p:spPr>
          <a:xfrm>
            <a:off x="7346372" y="1682750"/>
            <a:ext cx="339090" cy="0"/>
          </a:xfrm>
          <a:custGeom>
            <a:rect b="b" l="l" r="r" t="t"/>
            <a:pathLst>
              <a:path extrusionOk="0" h="120000" w="339090">
                <a:moveTo>
                  <a:pt x="0" y="0"/>
                </a:moveTo>
                <a:lnTo>
                  <a:pt x="338651"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0" name="Google Shape;3130;p46"/>
          <p:cNvSpPr/>
          <p:nvPr/>
        </p:nvSpPr>
        <p:spPr>
          <a:xfrm>
            <a:off x="7344833" y="1690370"/>
            <a:ext cx="342265" cy="0"/>
          </a:xfrm>
          <a:custGeom>
            <a:rect b="b" l="l" r="r" t="t"/>
            <a:pathLst>
              <a:path extrusionOk="0" h="120000" w="342265">
                <a:moveTo>
                  <a:pt x="0" y="0"/>
                </a:moveTo>
                <a:lnTo>
                  <a:pt x="341714"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1" name="Google Shape;3131;p46"/>
          <p:cNvSpPr/>
          <p:nvPr/>
        </p:nvSpPr>
        <p:spPr>
          <a:xfrm>
            <a:off x="7343775" y="1696720"/>
            <a:ext cx="344170" cy="0"/>
          </a:xfrm>
          <a:custGeom>
            <a:rect b="b" l="l" r="r" t="t"/>
            <a:pathLst>
              <a:path extrusionOk="0" h="120000" w="344170">
                <a:moveTo>
                  <a:pt x="0" y="0"/>
                </a:moveTo>
                <a:lnTo>
                  <a:pt x="344043"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2" name="Google Shape;3132;p46"/>
          <p:cNvSpPr/>
          <p:nvPr/>
        </p:nvSpPr>
        <p:spPr>
          <a:xfrm>
            <a:off x="7342187" y="1704339"/>
            <a:ext cx="347345" cy="0"/>
          </a:xfrm>
          <a:custGeom>
            <a:rect b="b" l="l" r="r" t="t"/>
            <a:pathLst>
              <a:path extrusionOk="0" h="120000" w="347345">
                <a:moveTo>
                  <a:pt x="0" y="0"/>
                </a:moveTo>
                <a:lnTo>
                  <a:pt x="347154"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3" name="Google Shape;3133;p46"/>
          <p:cNvSpPr/>
          <p:nvPr/>
        </p:nvSpPr>
        <p:spPr>
          <a:xfrm>
            <a:off x="7340600" y="1711325"/>
            <a:ext cx="350520" cy="0"/>
          </a:xfrm>
          <a:custGeom>
            <a:rect b="b" l="l" r="r" t="t"/>
            <a:pathLst>
              <a:path extrusionOk="0" h="120000" w="350520">
                <a:moveTo>
                  <a:pt x="0" y="0"/>
                </a:moveTo>
                <a:lnTo>
                  <a:pt x="350012"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4" name="Google Shape;3134;p46"/>
          <p:cNvSpPr/>
          <p:nvPr/>
        </p:nvSpPr>
        <p:spPr>
          <a:xfrm>
            <a:off x="7338694" y="1718310"/>
            <a:ext cx="353695" cy="0"/>
          </a:xfrm>
          <a:custGeom>
            <a:rect b="b" l="l" r="r" t="t"/>
            <a:pathLst>
              <a:path extrusionOk="0" h="120000" w="353695">
                <a:moveTo>
                  <a:pt x="0" y="0"/>
                </a:moveTo>
                <a:lnTo>
                  <a:pt x="353332"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5" name="Google Shape;3135;p46"/>
          <p:cNvSpPr/>
          <p:nvPr/>
        </p:nvSpPr>
        <p:spPr>
          <a:xfrm>
            <a:off x="7337462" y="1725929"/>
            <a:ext cx="356235" cy="0"/>
          </a:xfrm>
          <a:custGeom>
            <a:rect b="b" l="l" r="r" t="t"/>
            <a:pathLst>
              <a:path extrusionOk="0" h="120000" w="356234">
                <a:moveTo>
                  <a:pt x="0" y="0"/>
                </a:moveTo>
                <a:lnTo>
                  <a:pt x="355925"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6" name="Google Shape;3136;p46"/>
          <p:cNvSpPr/>
          <p:nvPr/>
        </p:nvSpPr>
        <p:spPr>
          <a:xfrm>
            <a:off x="7336714" y="1732279"/>
            <a:ext cx="358140" cy="0"/>
          </a:xfrm>
          <a:custGeom>
            <a:rect b="b" l="l" r="r" t="t"/>
            <a:pathLst>
              <a:path extrusionOk="0" h="120000" w="358140">
                <a:moveTo>
                  <a:pt x="0" y="0"/>
                </a:moveTo>
                <a:lnTo>
                  <a:pt x="357806"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7" name="Google Shape;3137;p46"/>
          <p:cNvSpPr/>
          <p:nvPr/>
        </p:nvSpPr>
        <p:spPr>
          <a:xfrm>
            <a:off x="7335818" y="1736089"/>
            <a:ext cx="360680" cy="7620"/>
          </a:xfrm>
          <a:custGeom>
            <a:rect b="b" l="l" r="r" t="t"/>
            <a:pathLst>
              <a:path extrusionOk="0" h="7619" w="360679">
                <a:moveTo>
                  <a:pt x="358702" y="0"/>
                </a:moveTo>
                <a:lnTo>
                  <a:pt x="896" y="0"/>
                </a:lnTo>
                <a:lnTo>
                  <a:pt x="0" y="7620"/>
                </a:lnTo>
                <a:lnTo>
                  <a:pt x="172421" y="7620"/>
                </a:lnTo>
                <a:lnTo>
                  <a:pt x="173691" y="6350"/>
                </a:lnTo>
                <a:lnTo>
                  <a:pt x="176231" y="6350"/>
                </a:lnTo>
                <a:lnTo>
                  <a:pt x="178771" y="3810"/>
                </a:lnTo>
                <a:lnTo>
                  <a:pt x="359383" y="3810"/>
                </a:lnTo>
                <a:lnTo>
                  <a:pt x="358702" y="0"/>
                </a:lnTo>
                <a:close/>
              </a:path>
              <a:path extrusionOk="0" h="7619" w="360679">
                <a:moveTo>
                  <a:pt x="359383" y="3810"/>
                </a:moveTo>
                <a:lnTo>
                  <a:pt x="195281" y="3810"/>
                </a:lnTo>
                <a:lnTo>
                  <a:pt x="197821" y="6350"/>
                </a:lnTo>
                <a:lnTo>
                  <a:pt x="199726" y="7620"/>
                </a:lnTo>
                <a:lnTo>
                  <a:pt x="360063" y="7620"/>
                </a:lnTo>
                <a:lnTo>
                  <a:pt x="359383" y="3810"/>
                </a:lnTo>
                <a:close/>
              </a:path>
            </a:pathLst>
          </a:custGeom>
          <a:solidFill>
            <a:srgbClr val="23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8" name="Google Shape;3138;p46"/>
          <p:cNvSpPr/>
          <p:nvPr/>
        </p:nvSpPr>
        <p:spPr>
          <a:xfrm>
            <a:off x="7334673" y="1743710"/>
            <a:ext cx="362585" cy="7620"/>
          </a:xfrm>
          <a:custGeom>
            <a:rect b="b" l="l" r="r" t="t"/>
            <a:pathLst>
              <a:path extrusionOk="0" h="7619" w="362584">
                <a:moveTo>
                  <a:pt x="173566" y="0"/>
                </a:moveTo>
                <a:lnTo>
                  <a:pt x="1145" y="0"/>
                </a:lnTo>
                <a:lnTo>
                  <a:pt x="846" y="2539"/>
                </a:lnTo>
                <a:lnTo>
                  <a:pt x="0" y="7619"/>
                </a:lnTo>
                <a:lnTo>
                  <a:pt x="163406" y="7619"/>
                </a:lnTo>
                <a:lnTo>
                  <a:pt x="167216" y="3810"/>
                </a:lnTo>
                <a:lnTo>
                  <a:pt x="171026" y="2539"/>
                </a:lnTo>
                <a:lnTo>
                  <a:pt x="173566" y="0"/>
                </a:lnTo>
                <a:close/>
              </a:path>
              <a:path extrusionOk="0" h="7619" w="362584">
                <a:moveTo>
                  <a:pt x="361209" y="0"/>
                </a:moveTo>
                <a:lnTo>
                  <a:pt x="200871" y="0"/>
                </a:lnTo>
                <a:lnTo>
                  <a:pt x="202776" y="1269"/>
                </a:lnTo>
                <a:lnTo>
                  <a:pt x="206586" y="2539"/>
                </a:lnTo>
                <a:lnTo>
                  <a:pt x="209126" y="6350"/>
                </a:lnTo>
                <a:lnTo>
                  <a:pt x="211666" y="7619"/>
                </a:lnTo>
                <a:lnTo>
                  <a:pt x="362569" y="7619"/>
                </a:lnTo>
                <a:lnTo>
                  <a:pt x="361209"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9" name="Google Shape;3139;p46"/>
          <p:cNvSpPr/>
          <p:nvPr/>
        </p:nvSpPr>
        <p:spPr>
          <a:xfrm>
            <a:off x="7333615" y="1750060"/>
            <a:ext cx="365125" cy="7620"/>
          </a:xfrm>
          <a:custGeom>
            <a:rect b="b" l="l" r="r" t="t"/>
            <a:pathLst>
              <a:path extrusionOk="0" h="7619" w="365125">
                <a:moveTo>
                  <a:pt x="165734" y="0"/>
                </a:moveTo>
                <a:lnTo>
                  <a:pt x="1269" y="0"/>
                </a:lnTo>
                <a:lnTo>
                  <a:pt x="0" y="7619"/>
                </a:lnTo>
                <a:lnTo>
                  <a:pt x="159808" y="7619"/>
                </a:lnTo>
                <a:lnTo>
                  <a:pt x="160654" y="5079"/>
                </a:lnTo>
                <a:lnTo>
                  <a:pt x="165734" y="0"/>
                </a:lnTo>
                <a:close/>
              </a:path>
              <a:path extrusionOk="0" h="7619" w="365125">
                <a:moveTo>
                  <a:pt x="363401" y="0"/>
                </a:moveTo>
                <a:lnTo>
                  <a:pt x="210184" y="0"/>
                </a:lnTo>
                <a:lnTo>
                  <a:pt x="212725" y="1269"/>
                </a:lnTo>
                <a:lnTo>
                  <a:pt x="213994" y="2539"/>
                </a:lnTo>
                <a:lnTo>
                  <a:pt x="216534" y="7619"/>
                </a:lnTo>
                <a:lnTo>
                  <a:pt x="364648" y="7619"/>
                </a:lnTo>
                <a:lnTo>
                  <a:pt x="363854" y="2539"/>
                </a:lnTo>
                <a:lnTo>
                  <a:pt x="363401"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0" name="Google Shape;3140;p46"/>
          <p:cNvSpPr/>
          <p:nvPr/>
        </p:nvSpPr>
        <p:spPr>
          <a:xfrm>
            <a:off x="7332344" y="1757679"/>
            <a:ext cx="367665" cy="7620"/>
          </a:xfrm>
          <a:custGeom>
            <a:rect b="b" l="l" r="r" t="t"/>
            <a:pathLst>
              <a:path extrusionOk="0" h="7619" w="367665">
                <a:moveTo>
                  <a:pt x="161078" y="0"/>
                </a:moveTo>
                <a:lnTo>
                  <a:pt x="1270" y="0"/>
                </a:lnTo>
                <a:lnTo>
                  <a:pt x="0" y="7620"/>
                </a:lnTo>
                <a:lnTo>
                  <a:pt x="155575" y="7620"/>
                </a:lnTo>
                <a:lnTo>
                  <a:pt x="158115" y="5080"/>
                </a:lnTo>
                <a:lnTo>
                  <a:pt x="160655" y="1270"/>
                </a:lnTo>
                <a:lnTo>
                  <a:pt x="161078" y="0"/>
                </a:lnTo>
                <a:close/>
              </a:path>
              <a:path extrusionOk="0" h="7619" w="367665">
                <a:moveTo>
                  <a:pt x="365918" y="0"/>
                </a:moveTo>
                <a:lnTo>
                  <a:pt x="217805" y="0"/>
                </a:lnTo>
                <a:lnTo>
                  <a:pt x="221615" y="7620"/>
                </a:lnTo>
                <a:lnTo>
                  <a:pt x="367109" y="7620"/>
                </a:lnTo>
                <a:lnTo>
                  <a:pt x="365918"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1" name="Google Shape;3141;p46"/>
          <p:cNvSpPr/>
          <p:nvPr/>
        </p:nvSpPr>
        <p:spPr>
          <a:xfrm>
            <a:off x="7331576" y="1765300"/>
            <a:ext cx="368935" cy="6350"/>
          </a:xfrm>
          <a:custGeom>
            <a:rect b="b" l="l" r="r" t="t"/>
            <a:pathLst>
              <a:path extrusionOk="0" h="6350" w="368934">
                <a:moveTo>
                  <a:pt x="156343" y="0"/>
                </a:moveTo>
                <a:lnTo>
                  <a:pt x="768" y="0"/>
                </a:lnTo>
                <a:lnTo>
                  <a:pt x="133" y="3810"/>
                </a:lnTo>
                <a:lnTo>
                  <a:pt x="0" y="6350"/>
                </a:lnTo>
                <a:lnTo>
                  <a:pt x="153803" y="6350"/>
                </a:lnTo>
                <a:lnTo>
                  <a:pt x="156343" y="0"/>
                </a:lnTo>
                <a:close/>
              </a:path>
              <a:path extrusionOk="0" h="6350" w="368934">
                <a:moveTo>
                  <a:pt x="367878" y="0"/>
                </a:moveTo>
                <a:lnTo>
                  <a:pt x="222383" y="0"/>
                </a:lnTo>
                <a:lnTo>
                  <a:pt x="224923" y="3810"/>
                </a:lnTo>
                <a:lnTo>
                  <a:pt x="225347" y="6350"/>
                </a:lnTo>
                <a:lnTo>
                  <a:pt x="368870" y="6350"/>
                </a:lnTo>
                <a:lnTo>
                  <a:pt x="367878"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2" name="Google Shape;3142;p46"/>
          <p:cNvSpPr/>
          <p:nvPr/>
        </p:nvSpPr>
        <p:spPr>
          <a:xfrm>
            <a:off x="7331174" y="1771650"/>
            <a:ext cx="370840" cy="7620"/>
          </a:xfrm>
          <a:custGeom>
            <a:rect b="b" l="l" r="r" t="t"/>
            <a:pathLst>
              <a:path extrusionOk="0" h="7619" w="370840">
                <a:moveTo>
                  <a:pt x="154204" y="0"/>
                </a:moveTo>
                <a:lnTo>
                  <a:pt x="401" y="0"/>
                </a:lnTo>
                <a:lnTo>
                  <a:pt x="0" y="7620"/>
                </a:lnTo>
                <a:lnTo>
                  <a:pt x="151029" y="7620"/>
                </a:lnTo>
                <a:lnTo>
                  <a:pt x="152934" y="3810"/>
                </a:lnTo>
                <a:lnTo>
                  <a:pt x="154204" y="0"/>
                </a:lnTo>
                <a:close/>
              </a:path>
              <a:path extrusionOk="0" h="7619" w="370840">
                <a:moveTo>
                  <a:pt x="369271" y="0"/>
                </a:moveTo>
                <a:lnTo>
                  <a:pt x="225748" y="0"/>
                </a:lnTo>
                <a:lnTo>
                  <a:pt x="226594" y="5079"/>
                </a:lnTo>
                <a:lnTo>
                  <a:pt x="226912" y="7620"/>
                </a:lnTo>
                <a:lnTo>
                  <a:pt x="370461" y="7620"/>
                </a:lnTo>
                <a:lnTo>
                  <a:pt x="369271"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3" name="Google Shape;3143;p46"/>
          <p:cNvSpPr/>
          <p:nvPr/>
        </p:nvSpPr>
        <p:spPr>
          <a:xfrm>
            <a:off x="7330774" y="1779270"/>
            <a:ext cx="372110" cy="7620"/>
          </a:xfrm>
          <a:custGeom>
            <a:rect b="b" l="l" r="r" t="t"/>
            <a:pathLst>
              <a:path extrusionOk="0" h="7619" w="372109">
                <a:moveTo>
                  <a:pt x="151430" y="0"/>
                </a:moveTo>
                <a:lnTo>
                  <a:pt x="401" y="0"/>
                </a:lnTo>
                <a:lnTo>
                  <a:pt x="0" y="7619"/>
                </a:lnTo>
                <a:lnTo>
                  <a:pt x="148890" y="7619"/>
                </a:lnTo>
                <a:lnTo>
                  <a:pt x="149525" y="6350"/>
                </a:lnTo>
                <a:lnTo>
                  <a:pt x="150795" y="1269"/>
                </a:lnTo>
                <a:lnTo>
                  <a:pt x="151430" y="0"/>
                </a:lnTo>
                <a:close/>
              </a:path>
              <a:path extrusionOk="0" h="7619" w="372109">
                <a:moveTo>
                  <a:pt x="370862" y="0"/>
                </a:moveTo>
                <a:lnTo>
                  <a:pt x="227313" y="0"/>
                </a:lnTo>
                <a:lnTo>
                  <a:pt x="228265" y="7619"/>
                </a:lnTo>
                <a:lnTo>
                  <a:pt x="372053" y="7619"/>
                </a:lnTo>
                <a:lnTo>
                  <a:pt x="370862"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4" name="Google Shape;3144;p46"/>
          <p:cNvSpPr/>
          <p:nvPr/>
        </p:nvSpPr>
        <p:spPr>
          <a:xfrm>
            <a:off x="7330299" y="1786889"/>
            <a:ext cx="374015" cy="7620"/>
          </a:xfrm>
          <a:custGeom>
            <a:rect b="b" l="l" r="r" t="t"/>
            <a:pathLst>
              <a:path extrusionOk="0" h="7619" w="374015">
                <a:moveTo>
                  <a:pt x="149366" y="0"/>
                </a:moveTo>
                <a:lnTo>
                  <a:pt x="475" y="0"/>
                </a:lnTo>
                <a:lnTo>
                  <a:pt x="141" y="6350"/>
                </a:lnTo>
                <a:lnTo>
                  <a:pt x="0" y="7620"/>
                </a:lnTo>
                <a:lnTo>
                  <a:pt x="146508" y="7620"/>
                </a:lnTo>
                <a:lnTo>
                  <a:pt x="147461" y="3810"/>
                </a:lnTo>
                <a:lnTo>
                  <a:pt x="149366" y="0"/>
                </a:lnTo>
                <a:close/>
              </a:path>
              <a:path extrusionOk="0" h="7619" w="374015">
                <a:moveTo>
                  <a:pt x="372528" y="0"/>
                </a:moveTo>
                <a:lnTo>
                  <a:pt x="228741" y="0"/>
                </a:lnTo>
                <a:lnTo>
                  <a:pt x="230918" y="7620"/>
                </a:lnTo>
                <a:lnTo>
                  <a:pt x="369364" y="7620"/>
                </a:lnTo>
                <a:lnTo>
                  <a:pt x="373521" y="6350"/>
                </a:lnTo>
                <a:lnTo>
                  <a:pt x="372528"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5" name="Google Shape;3145;p46"/>
          <p:cNvSpPr/>
          <p:nvPr/>
        </p:nvSpPr>
        <p:spPr>
          <a:xfrm>
            <a:off x="7329593" y="1793239"/>
            <a:ext cx="374650" cy="7620"/>
          </a:xfrm>
          <a:custGeom>
            <a:rect b="b" l="l" r="r" t="t"/>
            <a:pathLst>
              <a:path extrusionOk="0" h="7619" w="374650">
                <a:moveTo>
                  <a:pt x="147531" y="0"/>
                </a:moveTo>
                <a:lnTo>
                  <a:pt x="846" y="0"/>
                </a:lnTo>
                <a:lnTo>
                  <a:pt x="0" y="7620"/>
                </a:lnTo>
                <a:lnTo>
                  <a:pt x="146050" y="7620"/>
                </a:lnTo>
                <a:lnTo>
                  <a:pt x="146896" y="2539"/>
                </a:lnTo>
                <a:lnTo>
                  <a:pt x="147531" y="0"/>
                </a:lnTo>
                <a:close/>
              </a:path>
              <a:path extrusionOk="0" h="7619" w="374650">
                <a:moveTo>
                  <a:pt x="374226" y="0"/>
                </a:moveTo>
                <a:lnTo>
                  <a:pt x="231260" y="0"/>
                </a:lnTo>
                <a:lnTo>
                  <a:pt x="231986" y="2539"/>
                </a:lnTo>
                <a:lnTo>
                  <a:pt x="233115" y="7620"/>
                </a:lnTo>
                <a:lnTo>
                  <a:pt x="349288" y="7620"/>
                </a:lnTo>
                <a:lnTo>
                  <a:pt x="374226"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6" name="Google Shape;3146;p46"/>
          <p:cNvSpPr/>
          <p:nvPr/>
        </p:nvSpPr>
        <p:spPr>
          <a:xfrm>
            <a:off x="7328746" y="1800860"/>
            <a:ext cx="350520" cy="7620"/>
          </a:xfrm>
          <a:custGeom>
            <a:rect b="b" l="l" r="r" t="t"/>
            <a:pathLst>
              <a:path extrusionOk="0" h="7619" w="350520">
                <a:moveTo>
                  <a:pt x="146896" y="0"/>
                </a:moveTo>
                <a:lnTo>
                  <a:pt x="846" y="0"/>
                </a:lnTo>
                <a:lnTo>
                  <a:pt x="0" y="7619"/>
                </a:lnTo>
                <a:lnTo>
                  <a:pt x="145457" y="7619"/>
                </a:lnTo>
                <a:lnTo>
                  <a:pt x="146473" y="2539"/>
                </a:lnTo>
                <a:lnTo>
                  <a:pt x="146896" y="0"/>
                </a:lnTo>
                <a:close/>
              </a:path>
              <a:path extrusionOk="0" h="7619" w="350520">
                <a:moveTo>
                  <a:pt x="350135" y="0"/>
                </a:moveTo>
                <a:lnTo>
                  <a:pt x="233962" y="0"/>
                </a:lnTo>
                <a:lnTo>
                  <a:pt x="235373" y="6350"/>
                </a:lnTo>
                <a:lnTo>
                  <a:pt x="235488" y="7619"/>
                </a:lnTo>
                <a:lnTo>
                  <a:pt x="325196" y="7619"/>
                </a:lnTo>
                <a:lnTo>
                  <a:pt x="350135"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7" name="Google Shape;3147;p46"/>
          <p:cNvSpPr/>
          <p:nvPr/>
        </p:nvSpPr>
        <p:spPr>
          <a:xfrm>
            <a:off x="7327900" y="1808479"/>
            <a:ext cx="326390" cy="7620"/>
          </a:xfrm>
          <a:custGeom>
            <a:rect b="b" l="l" r="r" t="t"/>
            <a:pathLst>
              <a:path extrusionOk="0" h="7619" w="326390">
                <a:moveTo>
                  <a:pt x="146303" y="0"/>
                </a:moveTo>
                <a:lnTo>
                  <a:pt x="846" y="0"/>
                </a:lnTo>
                <a:lnTo>
                  <a:pt x="0" y="7620"/>
                </a:lnTo>
                <a:lnTo>
                  <a:pt x="144779" y="7620"/>
                </a:lnTo>
                <a:lnTo>
                  <a:pt x="146303" y="0"/>
                </a:lnTo>
                <a:close/>
              </a:path>
              <a:path extrusionOk="0" h="7619" w="326390">
                <a:moveTo>
                  <a:pt x="326043" y="0"/>
                </a:moveTo>
                <a:lnTo>
                  <a:pt x="236335" y="0"/>
                </a:lnTo>
                <a:lnTo>
                  <a:pt x="237028" y="7620"/>
                </a:lnTo>
                <a:lnTo>
                  <a:pt x="301105" y="7620"/>
                </a:lnTo>
                <a:lnTo>
                  <a:pt x="326043" y="0"/>
                </a:lnTo>
                <a:close/>
              </a:path>
            </a:pathLst>
          </a:custGeom>
          <a:solidFill>
            <a:srgbClr val="1E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8" name="Google Shape;3148;p46"/>
          <p:cNvSpPr/>
          <p:nvPr/>
        </p:nvSpPr>
        <p:spPr>
          <a:xfrm>
            <a:off x="7327900" y="1814829"/>
            <a:ext cx="305435" cy="7620"/>
          </a:xfrm>
          <a:custGeom>
            <a:rect b="b" l="l" r="r" t="t"/>
            <a:pathLst>
              <a:path extrusionOk="0" h="7619" w="305434">
                <a:moveTo>
                  <a:pt x="145033" y="0"/>
                </a:moveTo>
                <a:lnTo>
                  <a:pt x="141" y="0"/>
                </a:lnTo>
                <a:lnTo>
                  <a:pt x="0" y="1270"/>
                </a:lnTo>
                <a:lnTo>
                  <a:pt x="0" y="7620"/>
                </a:lnTo>
                <a:lnTo>
                  <a:pt x="144250" y="7620"/>
                </a:lnTo>
                <a:lnTo>
                  <a:pt x="144779" y="1270"/>
                </a:lnTo>
                <a:lnTo>
                  <a:pt x="145033" y="0"/>
                </a:lnTo>
                <a:close/>
              </a:path>
              <a:path extrusionOk="0" h="7619" w="305434">
                <a:moveTo>
                  <a:pt x="305261" y="0"/>
                </a:moveTo>
                <a:lnTo>
                  <a:pt x="236912" y="0"/>
                </a:lnTo>
                <a:lnTo>
                  <a:pt x="237605" y="7620"/>
                </a:lnTo>
                <a:lnTo>
                  <a:pt x="280323" y="7620"/>
                </a:lnTo>
                <a:lnTo>
                  <a:pt x="305261"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9" name="Google Shape;3149;p46"/>
          <p:cNvSpPr/>
          <p:nvPr/>
        </p:nvSpPr>
        <p:spPr>
          <a:xfrm>
            <a:off x="7327900" y="1822450"/>
            <a:ext cx="280670" cy="7620"/>
          </a:xfrm>
          <a:custGeom>
            <a:rect b="b" l="l" r="r" t="t"/>
            <a:pathLst>
              <a:path extrusionOk="0" h="7619" w="280670">
                <a:moveTo>
                  <a:pt x="144250" y="0"/>
                </a:moveTo>
                <a:lnTo>
                  <a:pt x="0" y="0"/>
                </a:lnTo>
                <a:lnTo>
                  <a:pt x="0" y="7620"/>
                </a:lnTo>
                <a:lnTo>
                  <a:pt x="143615" y="7620"/>
                </a:lnTo>
                <a:lnTo>
                  <a:pt x="144250" y="0"/>
                </a:lnTo>
                <a:close/>
              </a:path>
              <a:path extrusionOk="0" h="7619" w="280670">
                <a:moveTo>
                  <a:pt x="280323" y="0"/>
                </a:moveTo>
                <a:lnTo>
                  <a:pt x="237605" y="0"/>
                </a:lnTo>
                <a:lnTo>
                  <a:pt x="238298" y="7620"/>
                </a:lnTo>
                <a:lnTo>
                  <a:pt x="255385" y="7620"/>
                </a:lnTo>
                <a:lnTo>
                  <a:pt x="280323" y="0"/>
                </a:lnTo>
                <a:close/>
              </a:path>
            </a:pathLst>
          </a:custGeom>
          <a:solidFill>
            <a:srgbClr val="1D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0" name="Google Shape;3150;p46"/>
          <p:cNvSpPr/>
          <p:nvPr/>
        </p:nvSpPr>
        <p:spPr>
          <a:xfrm>
            <a:off x="7327900" y="1828800"/>
            <a:ext cx="259715" cy="7620"/>
          </a:xfrm>
          <a:custGeom>
            <a:rect b="b" l="l" r="r" t="t"/>
            <a:pathLst>
              <a:path extrusionOk="0" h="7619" w="259715">
                <a:moveTo>
                  <a:pt x="143721" y="0"/>
                </a:moveTo>
                <a:lnTo>
                  <a:pt x="0" y="0"/>
                </a:lnTo>
                <a:lnTo>
                  <a:pt x="0" y="7620"/>
                </a:lnTo>
                <a:lnTo>
                  <a:pt x="142784" y="7620"/>
                </a:lnTo>
                <a:lnTo>
                  <a:pt x="143509" y="2539"/>
                </a:lnTo>
                <a:lnTo>
                  <a:pt x="143721" y="0"/>
                </a:lnTo>
                <a:close/>
              </a:path>
              <a:path extrusionOk="0" h="7619" w="259715">
                <a:moveTo>
                  <a:pt x="259541" y="0"/>
                </a:moveTo>
                <a:lnTo>
                  <a:pt x="238182" y="0"/>
                </a:lnTo>
                <a:lnTo>
                  <a:pt x="238759" y="6350"/>
                </a:lnTo>
                <a:lnTo>
                  <a:pt x="259541"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1" name="Google Shape;3151;p46"/>
          <p:cNvSpPr/>
          <p:nvPr/>
        </p:nvSpPr>
        <p:spPr>
          <a:xfrm>
            <a:off x="7327900" y="1840229"/>
            <a:ext cx="142875" cy="0"/>
          </a:xfrm>
          <a:custGeom>
            <a:rect b="b" l="l" r="r" t="t"/>
            <a:pathLst>
              <a:path extrusionOk="0" h="120000" w="142875">
                <a:moveTo>
                  <a:pt x="0" y="0"/>
                </a:moveTo>
                <a:lnTo>
                  <a:pt x="142784"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2" name="Google Shape;3152;p46"/>
          <p:cNvSpPr/>
          <p:nvPr/>
        </p:nvSpPr>
        <p:spPr>
          <a:xfrm>
            <a:off x="7327322" y="1850389"/>
            <a:ext cx="141605" cy="0"/>
          </a:xfrm>
          <a:custGeom>
            <a:rect b="b" l="l" r="r" t="t"/>
            <a:pathLst>
              <a:path extrusionOk="0" h="120000" w="141604">
                <a:moveTo>
                  <a:pt x="0" y="0"/>
                </a:moveTo>
                <a:lnTo>
                  <a:pt x="141547"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3" name="Google Shape;3153;p46"/>
          <p:cNvSpPr/>
          <p:nvPr/>
        </p:nvSpPr>
        <p:spPr>
          <a:xfrm>
            <a:off x="7327669" y="1846579"/>
            <a:ext cx="141605" cy="0"/>
          </a:xfrm>
          <a:custGeom>
            <a:rect b="b" l="l" r="r" t="t"/>
            <a:pathLst>
              <a:path extrusionOk="0" h="120000" w="141604">
                <a:moveTo>
                  <a:pt x="0" y="0"/>
                </a:moveTo>
                <a:lnTo>
                  <a:pt x="14156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4" name="Google Shape;3154;p46"/>
          <p:cNvSpPr/>
          <p:nvPr/>
        </p:nvSpPr>
        <p:spPr>
          <a:xfrm>
            <a:off x="7326630" y="1854200"/>
            <a:ext cx="142240" cy="0"/>
          </a:xfrm>
          <a:custGeom>
            <a:rect b="b" l="l" r="r" t="t"/>
            <a:pathLst>
              <a:path extrusionOk="0" h="120000" w="142240">
                <a:moveTo>
                  <a:pt x="0" y="0"/>
                </a:moveTo>
                <a:lnTo>
                  <a:pt x="14224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5" name="Google Shape;3155;p46"/>
          <p:cNvSpPr/>
          <p:nvPr/>
        </p:nvSpPr>
        <p:spPr>
          <a:xfrm>
            <a:off x="7325937" y="1861820"/>
            <a:ext cx="143510" cy="0"/>
          </a:xfrm>
          <a:custGeom>
            <a:rect b="b" l="l" r="r" t="t"/>
            <a:pathLst>
              <a:path extrusionOk="0" h="120000" w="143509">
                <a:moveTo>
                  <a:pt x="0" y="0"/>
                </a:moveTo>
                <a:lnTo>
                  <a:pt x="142932"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6" name="Google Shape;3156;p46"/>
          <p:cNvSpPr/>
          <p:nvPr/>
        </p:nvSpPr>
        <p:spPr>
          <a:xfrm>
            <a:off x="7325590" y="1869439"/>
            <a:ext cx="143510" cy="0"/>
          </a:xfrm>
          <a:custGeom>
            <a:rect b="b" l="l" r="r" t="t"/>
            <a:pathLst>
              <a:path extrusionOk="0" h="120000" w="143509">
                <a:moveTo>
                  <a:pt x="0" y="0"/>
                </a:moveTo>
                <a:lnTo>
                  <a:pt x="143120"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7" name="Google Shape;3157;p46"/>
          <p:cNvSpPr/>
          <p:nvPr/>
        </p:nvSpPr>
        <p:spPr>
          <a:xfrm>
            <a:off x="7325879" y="1866264"/>
            <a:ext cx="143510" cy="0"/>
          </a:xfrm>
          <a:custGeom>
            <a:rect b="b" l="l" r="r" t="t"/>
            <a:pathLst>
              <a:path extrusionOk="0" h="120000" w="143509">
                <a:moveTo>
                  <a:pt x="0" y="0"/>
                </a:moveTo>
                <a:lnTo>
                  <a:pt x="142990"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8" name="Google Shape;3158;p46"/>
          <p:cNvSpPr/>
          <p:nvPr/>
        </p:nvSpPr>
        <p:spPr>
          <a:xfrm>
            <a:off x="7325359" y="1875789"/>
            <a:ext cx="143510" cy="0"/>
          </a:xfrm>
          <a:custGeom>
            <a:rect b="b" l="l" r="r" t="t"/>
            <a:pathLst>
              <a:path extrusionOk="0" h="120000" w="143509">
                <a:moveTo>
                  <a:pt x="0" y="0"/>
                </a:moveTo>
                <a:lnTo>
                  <a:pt x="143192"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9" name="Google Shape;3159;p46"/>
          <p:cNvSpPr/>
          <p:nvPr/>
        </p:nvSpPr>
        <p:spPr>
          <a:xfrm>
            <a:off x="7325359" y="1883410"/>
            <a:ext cx="142875" cy="0"/>
          </a:xfrm>
          <a:custGeom>
            <a:rect b="b" l="l" r="r" t="t"/>
            <a:pathLst>
              <a:path extrusionOk="0" h="120000" w="142875">
                <a:moveTo>
                  <a:pt x="0" y="0"/>
                </a:moveTo>
                <a:lnTo>
                  <a:pt x="142716"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0" name="Google Shape;3160;p46"/>
          <p:cNvSpPr/>
          <p:nvPr/>
        </p:nvSpPr>
        <p:spPr>
          <a:xfrm>
            <a:off x="7325359" y="1889760"/>
            <a:ext cx="142875" cy="0"/>
          </a:xfrm>
          <a:custGeom>
            <a:rect b="b" l="l" r="r" t="t"/>
            <a:pathLst>
              <a:path extrusionOk="0" h="120000" w="142875">
                <a:moveTo>
                  <a:pt x="0" y="0"/>
                </a:moveTo>
                <a:lnTo>
                  <a:pt x="14231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1" name="Google Shape;3161;p46"/>
          <p:cNvSpPr/>
          <p:nvPr/>
        </p:nvSpPr>
        <p:spPr>
          <a:xfrm>
            <a:off x="7325359" y="1897379"/>
            <a:ext cx="142875" cy="0"/>
          </a:xfrm>
          <a:custGeom>
            <a:rect b="b" l="l" r="r" t="t"/>
            <a:pathLst>
              <a:path extrusionOk="0" h="120000" w="142875">
                <a:moveTo>
                  <a:pt x="0" y="0"/>
                </a:moveTo>
                <a:lnTo>
                  <a:pt x="142273"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2" name="Google Shape;3162;p46"/>
          <p:cNvSpPr/>
          <p:nvPr/>
        </p:nvSpPr>
        <p:spPr>
          <a:xfrm>
            <a:off x="7325359" y="1905000"/>
            <a:ext cx="142875" cy="0"/>
          </a:xfrm>
          <a:custGeom>
            <a:rect b="b" l="l" r="r" t="t"/>
            <a:pathLst>
              <a:path extrusionOk="0" h="120000" w="142875">
                <a:moveTo>
                  <a:pt x="0" y="0"/>
                </a:moveTo>
                <a:lnTo>
                  <a:pt x="142291"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3" name="Google Shape;3163;p46"/>
          <p:cNvSpPr/>
          <p:nvPr/>
        </p:nvSpPr>
        <p:spPr>
          <a:xfrm>
            <a:off x="7325359" y="1911350"/>
            <a:ext cx="142875" cy="0"/>
          </a:xfrm>
          <a:custGeom>
            <a:rect b="b" l="l" r="r" t="t"/>
            <a:pathLst>
              <a:path extrusionOk="0" h="120000" w="142875">
                <a:moveTo>
                  <a:pt x="0" y="0"/>
                </a:moveTo>
                <a:lnTo>
                  <a:pt x="142307"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4" name="Google Shape;3164;p46"/>
          <p:cNvSpPr/>
          <p:nvPr/>
        </p:nvSpPr>
        <p:spPr>
          <a:xfrm>
            <a:off x="7325359" y="1918970"/>
            <a:ext cx="142875" cy="0"/>
          </a:xfrm>
          <a:custGeom>
            <a:rect b="b" l="l" r="r" t="t"/>
            <a:pathLst>
              <a:path extrusionOk="0" h="120000" w="142875">
                <a:moveTo>
                  <a:pt x="0" y="0"/>
                </a:moveTo>
                <a:lnTo>
                  <a:pt x="142325"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5" name="Google Shape;3165;p46"/>
          <p:cNvSpPr/>
          <p:nvPr/>
        </p:nvSpPr>
        <p:spPr>
          <a:xfrm>
            <a:off x="7325359" y="1925954"/>
            <a:ext cx="142875" cy="0"/>
          </a:xfrm>
          <a:custGeom>
            <a:rect b="b" l="l" r="r" t="t"/>
            <a:pathLst>
              <a:path extrusionOk="0" h="120000" w="142875">
                <a:moveTo>
                  <a:pt x="0" y="0"/>
                </a:moveTo>
                <a:lnTo>
                  <a:pt x="142435"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6" name="Google Shape;3166;p46"/>
          <p:cNvSpPr/>
          <p:nvPr/>
        </p:nvSpPr>
        <p:spPr>
          <a:xfrm>
            <a:off x="7325480" y="1932939"/>
            <a:ext cx="143510" cy="0"/>
          </a:xfrm>
          <a:custGeom>
            <a:rect b="b" l="l" r="r" t="t"/>
            <a:pathLst>
              <a:path extrusionOk="0" h="120000" w="143509">
                <a:moveTo>
                  <a:pt x="0" y="0"/>
                </a:moveTo>
                <a:lnTo>
                  <a:pt x="14290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7" name="Google Shape;3167;p46"/>
          <p:cNvSpPr/>
          <p:nvPr/>
        </p:nvSpPr>
        <p:spPr>
          <a:xfrm>
            <a:off x="7326206" y="1936750"/>
            <a:ext cx="252095" cy="7620"/>
          </a:xfrm>
          <a:custGeom>
            <a:rect b="b" l="l" r="r" t="t"/>
            <a:pathLst>
              <a:path extrusionOk="0" h="7619" w="252095">
                <a:moveTo>
                  <a:pt x="142174" y="0"/>
                </a:moveTo>
                <a:lnTo>
                  <a:pt x="0" y="0"/>
                </a:lnTo>
                <a:lnTo>
                  <a:pt x="725" y="7620"/>
                </a:lnTo>
                <a:lnTo>
                  <a:pt x="142663" y="7620"/>
                </a:lnTo>
                <a:lnTo>
                  <a:pt x="142663" y="6350"/>
                </a:lnTo>
                <a:lnTo>
                  <a:pt x="142174" y="0"/>
                </a:lnTo>
                <a:close/>
              </a:path>
              <a:path extrusionOk="0" h="7619" w="252095">
                <a:moveTo>
                  <a:pt x="246803" y="6350"/>
                </a:moveTo>
                <a:lnTo>
                  <a:pt x="246621" y="7620"/>
                </a:lnTo>
                <a:lnTo>
                  <a:pt x="251489" y="7620"/>
                </a:lnTo>
                <a:lnTo>
                  <a:pt x="246803" y="6350"/>
                </a:lnTo>
                <a:close/>
              </a:path>
            </a:pathLst>
          </a:custGeom>
          <a:solidFill>
            <a:srgbClr val="1968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8" name="Google Shape;3168;p46"/>
          <p:cNvSpPr/>
          <p:nvPr/>
        </p:nvSpPr>
        <p:spPr>
          <a:xfrm>
            <a:off x="7326811" y="1943100"/>
            <a:ext cx="274320" cy="7620"/>
          </a:xfrm>
          <a:custGeom>
            <a:rect b="b" l="l" r="r" t="t"/>
            <a:pathLst>
              <a:path extrusionOk="0" h="7619" w="274320">
                <a:moveTo>
                  <a:pt x="142058" y="0"/>
                </a:moveTo>
                <a:lnTo>
                  <a:pt x="0" y="0"/>
                </a:lnTo>
                <a:lnTo>
                  <a:pt x="725" y="7620"/>
                </a:lnTo>
                <a:lnTo>
                  <a:pt x="142058" y="7620"/>
                </a:lnTo>
                <a:lnTo>
                  <a:pt x="142058" y="0"/>
                </a:lnTo>
                <a:close/>
              </a:path>
              <a:path extrusionOk="0" h="7619" w="274320">
                <a:moveTo>
                  <a:pt x="246198" y="0"/>
                </a:moveTo>
                <a:lnTo>
                  <a:pt x="245109" y="7620"/>
                </a:lnTo>
                <a:lnTo>
                  <a:pt x="274313" y="7620"/>
                </a:lnTo>
                <a:lnTo>
                  <a:pt x="246198" y="0"/>
                </a:lnTo>
                <a:close/>
              </a:path>
            </a:pathLst>
          </a:custGeom>
          <a:solidFill>
            <a:srgbClr val="1A6A6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9" name="Google Shape;3169;p46"/>
          <p:cNvSpPr/>
          <p:nvPr/>
        </p:nvSpPr>
        <p:spPr>
          <a:xfrm>
            <a:off x="7327537" y="1950720"/>
            <a:ext cx="302260" cy="7620"/>
          </a:xfrm>
          <a:custGeom>
            <a:rect b="b" l="l" r="r" t="t"/>
            <a:pathLst>
              <a:path extrusionOk="0" h="7619" w="302259">
                <a:moveTo>
                  <a:pt x="141332" y="0"/>
                </a:moveTo>
                <a:lnTo>
                  <a:pt x="0" y="0"/>
                </a:lnTo>
                <a:lnTo>
                  <a:pt x="362" y="3809"/>
                </a:lnTo>
                <a:lnTo>
                  <a:pt x="362" y="7619"/>
                </a:lnTo>
                <a:lnTo>
                  <a:pt x="141332" y="7619"/>
                </a:lnTo>
                <a:lnTo>
                  <a:pt x="141332" y="0"/>
                </a:lnTo>
                <a:close/>
              </a:path>
              <a:path extrusionOk="0" h="7619" w="302259">
                <a:moveTo>
                  <a:pt x="273588" y="0"/>
                </a:moveTo>
                <a:lnTo>
                  <a:pt x="244384" y="0"/>
                </a:lnTo>
                <a:lnTo>
                  <a:pt x="243295" y="7619"/>
                </a:lnTo>
                <a:lnTo>
                  <a:pt x="301703" y="7619"/>
                </a:lnTo>
                <a:lnTo>
                  <a:pt x="273588" y="0"/>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0" name="Google Shape;3170;p46"/>
          <p:cNvSpPr/>
          <p:nvPr/>
        </p:nvSpPr>
        <p:spPr>
          <a:xfrm>
            <a:off x="7327900" y="1958339"/>
            <a:ext cx="329565" cy="7620"/>
          </a:xfrm>
          <a:custGeom>
            <a:rect b="b" l="l" r="r" t="t"/>
            <a:pathLst>
              <a:path extrusionOk="0" h="7619" w="329565">
                <a:moveTo>
                  <a:pt x="140970" y="0"/>
                </a:moveTo>
                <a:lnTo>
                  <a:pt x="0" y="0"/>
                </a:lnTo>
                <a:lnTo>
                  <a:pt x="0" y="7620"/>
                </a:lnTo>
                <a:lnTo>
                  <a:pt x="141946" y="7620"/>
                </a:lnTo>
                <a:lnTo>
                  <a:pt x="140970" y="1270"/>
                </a:lnTo>
                <a:lnTo>
                  <a:pt x="140970" y="0"/>
                </a:lnTo>
                <a:close/>
              </a:path>
              <a:path extrusionOk="0" h="7619" w="329565">
                <a:moveTo>
                  <a:pt x="301340" y="0"/>
                </a:moveTo>
                <a:lnTo>
                  <a:pt x="242932" y="0"/>
                </a:lnTo>
                <a:lnTo>
                  <a:pt x="242570" y="2539"/>
                </a:lnTo>
                <a:lnTo>
                  <a:pt x="242179" y="7620"/>
                </a:lnTo>
                <a:lnTo>
                  <a:pt x="329455" y="7620"/>
                </a:lnTo>
                <a:lnTo>
                  <a:pt x="301340"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1" name="Google Shape;3171;p46"/>
          <p:cNvSpPr/>
          <p:nvPr/>
        </p:nvSpPr>
        <p:spPr>
          <a:xfrm>
            <a:off x="7327900" y="1964689"/>
            <a:ext cx="353060" cy="7620"/>
          </a:xfrm>
          <a:custGeom>
            <a:rect b="b" l="l" r="r" t="t"/>
            <a:pathLst>
              <a:path extrusionOk="0" h="7619" w="353059">
                <a:moveTo>
                  <a:pt x="141751" y="0"/>
                </a:moveTo>
                <a:lnTo>
                  <a:pt x="0" y="0"/>
                </a:lnTo>
                <a:lnTo>
                  <a:pt x="0" y="7620"/>
                </a:lnTo>
                <a:lnTo>
                  <a:pt x="142923" y="7620"/>
                </a:lnTo>
                <a:lnTo>
                  <a:pt x="141751" y="0"/>
                </a:lnTo>
                <a:close/>
              </a:path>
              <a:path extrusionOk="0" h="7619" w="353059">
                <a:moveTo>
                  <a:pt x="324769" y="0"/>
                </a:moveTo>
                <a:lnTo>
                  <a:pt x="242276" y="0"/>
                </a:lnTo>
                <a:lnTo>
                  <a:pt x="241690" y="7620"/>
                </a:lnTo>
                <a:lnTo>
                  <a:pt x="352884" y="7620"/>
                </a:lnTo>
                <a:lnTo>
                  <a:pt x="324769"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2" name="Google Shape;3172;p46"/>
          <p:cNvSpPr/>
          <p:nvPr/>
        </p:nvSpPr>
        <p:spPr>
          <a:xfrm>
            <a:off x="7327900" y="1972310"/>
            <a:ext cx="381000" cy="7620"/>
          </a:xfrm>
          <a:custGeom>
            <a:rect b="b" l="l" r="r" t="t"/>
            <a:pathLst>
              <a:path extrusionOk="0" h="7619" w="381000">
                <a:moveTo>
                  <a:pt x="142923" y="0"/>
                </a:moveTo>
                <a:lnTo>
                  <a:pt x="0" y="0"/>
                </a:lnTo>
                <a:lnTo>
                  <a:pt x="0" y="7619"/>
                </a:lnTo>
                <a:lnTo>
                  <a:pt x="143890" y="7619"/>
                </a:lnTo>
                <a:lnTo>
                  <a:pt x="143509" y="3810"/>
                </a:lnTo>
                <a:lnTo>
                  <a:pt x="142923" y="0"/>
                </a:lnTo>
                <a:close/>
              </a:path>
              <a:path extrusionOk="0" h="7619" w="381000">
                <a:moveTo>
                  <a:pt x="352884" y="0"/>
                </a:moveTo>
                <a:lnTo>
                  <a:pt x="241690" y="0"/>
                </a:lnTo>
                <a:lnTo>
                  <a:pt x="241300" y="5079"/>
                </a:lnTo>
                <a:lnTo>
                  <a:pt x="240538" y="7619"/>
                </a:lnTo>
                <a:lnTo>
                  <a:pt x="381000" y="7619"/>
                </a:lnTo>
                <a:lnTo>
                  <a:pt x="352884"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3" name="Google Shape;3173;p46"/>
          <p:cNvSpPr/>
          <p:nvPr/>
        </p:nvSpPr>
        <p:spPr>
          <a:xfrm>
            <a:off x="7327900" y="1978660"/>
            <a:ext cx="381000" cy="7620"/>
          </a:xfrm>
          <a:custGeom>
            <a:rect b="b" l="l" r="r" t="t"/>
            <a:pathLst>
              <a:path extrusionOk="0" h="7619" w="381000">
                <a:moveTo>
                  <a:pt x="143763" y="0"/>
                </a:moveTo>
                <a:lnTo>
                  <a:pt x="0" y="0"/>
                </a:lnTo>
                <a:lnTo>
                  <a:pt x="0" y="1269"/>
                </a:lnTo>
                <a:lnTo>
                  <a:pt x="352" y="7619"/>
                </a:lnTo>
                <a:lnTo>
                  <a:pt x="144525" y="7619"/>
                </a:lnTo>
                <a:lnTo>
                  <a:pt x="143763" y="0"/>
                </a:lnTo>
                <a:close/>
              </a:path>
              <a:path extrusionOk="0" h="7619" w="381000">
                <a:moveTo>
                  <a:pt x="376314" y="0"/>
                </a:moveTo>
                <a:lnTo>
                  <a:pt x="240919" y="0"/>
                </a:lnTo>
                <a:lnTo>
                  <a:pt x="238633" y="7619"/>
                </a:lnTo>
                <a:lnTo>
                  <a:pt x="380171" y="7619"/>
                </a:lnTo>
                <a:lnTo>
                  <a:pt x="381000" y="1269"/>
                </a:lnTo>
                <a:lnTo>
                  <a:pt x="376314"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4" name="Google Shape;3174;p46"/>
          <p:cNvSpPr/>
          <p:nvPr/>
        </p:nvSpPr>
        <p:spPr>
          <a:xfrm>
            <a:off x="7328252" y="1986279"/>
            <a:ext cx="380365" cy="7620"/>
          </a:xfrm>
          <a:custGeom>
            <a:rect b="b" l="l" r="r" t="t"/>
            <a:pathLst>
              <a:path extrusionOk="0" h="7619" w="380365">
                <a:moveTo>
                  <a:pt x="144173" y="0"/>
                </a:moveTo>
                <a:lnTo>
                  <a:pt x="0" y="0"/>
                </a:lnTo>
                <a:lnTo>
                  <a:pt x="423" y="7620"/>
                </a:lnTo>
                <a:lnTo>
                  <a:pt x="145697" y="7620"/>
                </a:lnTo>
                <a:lnTo>
                  <a:pt x="144427" y="2540"/>
                </a:lnTo>
                <a:lnTo>
                  <a:pt x="144173" y="0"/>
                </a:lnTo>
                <a:close/>
              </a:path>
              <a:path extrusionOk="0" h="7619" w="380365">
                <a:moveTo>
                  <a:pt x="379818" y="0"/>
                </a:moveTo>
                <a:lnTo>
                  <a:pt x="238280" y="0"/>
                </a:lnTo>
                <a:lnTo>
                  <a:pt x="237137" y="3810"/>
                </a:lnTo>
                <a:lnTo>
                  <a:pt x="236375" y="7620"/>
                </a:lnTo>
                <a:lnTo>
                  <a:pt x="378825" y="7620"/>
                </a:lnTo>
                <a:lnTo>
                  <a:pt x="379818"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5" name="Google Shape;3175;p46"/>
          <p:cNvSpPr/>
          <p:nvPr/>
        </p:nvSpPr>
        <p:spPr>
          <a:xfrm>
            <a:off x="7328675" y="1993900"/>
            <a:ext cx="378460" cy="7620"/>
          </a:xfrm>
          <a:custGeom>
            <a:rect b="b" l="l" r="r" t="t"/>
            <a:pathLst>
              <a:path extrusionOk="0" h="7619" w="378459">
                <a:moveTo>
                  <a:pt x="145273" y="0"/>
                </a:moveTo>
                <a:lnTo>
                  <a:pt x="0" y="0"/>
                </a:lnTo>
                <a:lnTo>
                  <a:pt x="423" y="7620"/>
                </a:lnTo>
                <a:lnTo>
                  <a:pt x="146543" y="7620"/>
                </a:lnTo>
                <a:lnTo>
                  <a:pt x="145273" y="0"/>
                </a:lnTo>
                <a:close/>
              </a:path>
              <a:path extrusionOk="0" h="7619" w="378459">
                <a:moveTo>
                  <a:pt x="378401" y="0"/>
                </a:moveTo>
                <a:lnTo>
                  <a:pt x="235951" y="0"/>
                </a:lnTo>
                <a:lnTo>
                  <a:pt x="234427" y="7620"/>
                </a:lnTo>
                <a:lnTo>
                  <a:pt x="377407" y="7620"/>
                </a:lnTo>
                <a:lnTo>
                  <a:pt x="378401"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6" name="Google Shape;3176;p46"/>
          <p:cNvSpPr/>
          <p:nvPr/>
        </p:nvSpPr>
        <p:spPr>
          <a:xfrm>
            <a:off x="7329028" y="2000250"/>
            <a:ext cx="377825" cy="7620"/>
          </a:xfrm>
          <a:custGeom>
            <a:rect b="b" l="l" r="r" t="t"/>
            <a:pathLst>
              <a:path extrusionOk="0" h="7619" w="377825">
                <a:moveTo>
                  <a:pt x="145979" y="0"/>
                </a:moveTo>
                <a:lnTo>
                  <a:pt x="0" y="0"/>
                </a:lnTo>
                <a:lnTo>
                  <a:pt x="439" y="7620"/>
                </a:lnTo>
                <a:lnTo>
                  <a:pt x="147778" y="7620"/>
                </a:lnTo>
                <a:lnTo>
                  <a:pt x="146191" y="1270"/>
                </a:lnTo>
                <a:lnTo>
                  <a:pt x="145979" y="0"/>
                </a:lnTo>
                <a:close/>
              </a:path>
              <a:path extrusionOk="0" h="7619" w="377825">
                <a:moveTo>
                  <a:pt x="377220" y="0"/>
                </a:moveTo>
                <a:lnTo>
                  <a:pt x="234329" y="0"/>
                </a:lnTo>
                <a:lnTo>
                  <a:pt x="233821" y="2539"/>
                </a:lnTo>
                <a:lnTo>
                  <a:pt x="232692" y="7620"/>
                </a:lnTo>
                <a:lnTo>
                  <a:pt x="376226" y="7620"/>
                </a:lnTo>
                <a:lnTo>
                  <a:pt x="377220"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7" name="Google Shape;3177;p46"/>
          <p:cNvSpPr/>
          <p:nvPr/>
        </p:nvSpPr>
        <p:spPr>
          <a:xfrm>
            <a:off x="7329468" y="2007870"/>
            <a:ext cx="375920" cy="7620"/>
          </a:xfrm>
          <a:custGeom>
            <a:rect b="b" l="l" r="r" t="t"/>
            <a:pathLst>
              <a:path extrusionOk="0" h="7619" w="375920">
                <a:moveTo>
                  <a:pt x="147338" y="0"/>
                </a:moveTo>
                <a:lnTo>
                  <a:pt x="0" y="0"/>
                </a:lnTo>
                <a:lnTo>
                  <a:pt x="448" y="7619"/>
                </a:lnTo>
                <a:lnTo>
                  <a:pt x="149815" y="7619"/>
                </a:lnTo>
                <a:lnTo>
                  <a:pt x="148291" y="3809"/>
                </a:lnTo>
                <a:lnTo>
                  <a:pt x="147338" y="0"/>
                </a:lnTo>
                <a:close/>
              </a:path>
              <a:path extrusionOk="0" h="7619" w="375920">
                <a:moveTo>
                  <a:pt x="375786" y="0"/>
                </a:moveTo>
                <a:lnTo>
                  <a:pt x="232252" y="0"/>
                </a:lnTo>
                <a:lnTo>
                  <a:pt x="230841" y="6350"/>
                </a:lnTo>
                <a:lnTo>
                  <a:pt x="230364" y="7619"/>
                </a:lnTo>
                <a:lnTo>
                  <a:pt x="374755" y="7619"/>
                </a:lnTo>
                <a:lnTo>
                  <a:pt x="375786"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8" name="Google Shape;3178;p46"/>
          <p:cNvSpPr/>
          <p:nvPr/>
        </p:nvSpPr>
        <p:spPr>
          <a:xfrm>
            <a:off x="7329916" y="2015489"/>
            <a:ext cx="374650" cy="7620"/>
          </a:xfrm>
          <a:custGeom>
            <a:rect b="b" l="l" r="r" t="t"/>
            <a:pathLst>
              <a:path extrusionOk="0" h="7619" w="374650">
                <a:moveTo>
                  <a:pt x="149366" y="0"/>
                </a:moveTo>
                <a:lnTo>
                  <a:pt x="0" y="0"/>
                </a:lnTo>
                <a:lnTo>
                  <a:pt x="448" y="7620"/>
                </a:lnTo>
                <a:lnTo>
                  <a:pt x="152287" y="7620"/>
                </a:lnTo>
                <a:lnTo>
                  <a:pt x="151652" y="6350"/>
                </a:lnTo>
                <a:lnTo>
                  <a:pt x="150382" y="2539"/>
                </a:lnTo>
                <a:lnTo>
                  <a:pt x="149366" y="0"/>
                </a:lnTo>
                <a:close/>
              </a:path>
              <a:path extrusionOk="0" h="7619" w="374650">
                <a:moveTo>
                  <a:pt x="374307" y="0"/>
                </a:moveTo>
                <a:lnTo>
                  <a:pt x="229916" y="0"/>
                </a:lnTo>
                <a:lnTo>
                  <a:pt x="227059" y="7620"/>
                </a:lnTo>
                <a:lnTo>
                  <a:pt x="373267" y="7620"/>
                </a:lnTo>
                <a:lnTo>
                  <a:pt x="374307"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9" name="Google Shape;3179;p46"/>
          <p:cNvSpPr/>
          <p:nvPr/>
        </p:nvSpPr>
        <p:spPr>
          <a:xfrm>
            <a:off x="7330364" y="2023110"/>
            <a:ext cx="373380" cy="6350"/>
          </a:xfrm>
          <a:custGeom>
            <a:rect b="b" l="l" r="r" t="t"/>
            <a:pathLst>
              <a:path extrusionOk="0" h="6350" w="373379">
                <a:moveTo>
                  <a:pt x="151839" y="0"/>
                </a:moveTo>
                <a:lnTo>
                  <a:pt x="0" y="0"/>
                </a:lnTo>
                <a:lnTo>
                  <a:pt x="74" y="1269"/>
                </a:lnTo>
                <a:lnTo>
                  <a:pt x="1027" y="6350"/>
                </a:lnTo>
                <a:lnTo>
                  <a:pt x="154379" y="6350"/>
                </a:lnTo>
                <a:lnTo>
                  <a:pt x="153744" y="3810"/>
                </a:lnTo>
                <a:lnTo>
                  <a:pt x="151839" y="0"/>
                </a:lnTo>
                <a:close/>
              </a:path>
              <a:path extrusionOk="0" h="6350" w="373379">
                <a:moveTo>
                  <a:pt x="372819" y="0"/>
                </a:moveTo>
                <a:lnTo>
                  <a:pt x="226610" y="0"/>
                </a:lnTo>
                <a:lnTo>
                  <a:pt x="226134" y="1269"/>
                </a:lnTo>
                <a:lnTo>
                  <a:pt x="226134" y="5079"/>
                </a:lnTo>
                <a:lnTo>
                  <a:pt x="225288" y="6350"/>
                </a:lnTo>
                <a:lnTo>
                  <a:pt x="371953" y="6350"/>
                </a:lnTo>
                <a:lnTo>
                  <a:pt x="372819"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0" name="Google Shape;3180;p46"/>
          <p:cNvSpPr/>
          <p:nvPr/>
        </p:nvSpPr>
        <p:spPr>
          <a:xfrm>
            <a:off x="7331392" y="2029460"/>
            <a:ext cx="371475" cy="7620"/>
          </a:xfrm>
          <a:custGeom>
            <a:rect b="b" l="l" r="r" t="t"/>
            <a:pathLst>
              <a:path extrusionOk="0" h="7619" w="371475">
                <a:moveTo>
                  <a:pt x="153352" y="0"/>
                </a:moveTo>
                <a:lnTo>
                  <a:pt x="0" y="0"/>
                </a:lnTo>
                <a:lnTo>
                  <a:pt x="1428" y="7619"/>
                </a:lnTo>
                <a:lnTo>
                  <a:pt x="157162" y="7619"/>
                </a:lnTo>
                <a:lnTo>
                  <a:pt x="156527" y="6350"/>
                </a:lnTo>
                <a:lnTo>
                  <a:pt x="153987" y="2539"/>
                </a:lnTo>
                <a:lnTo>
                  <a:pt x="153352" y="0"/>
                </a:lnTo>
                <a:close/>
              </a:path>
              <a:path extrusionOk="0" h="7619" w="371475">
                <a:moveTo>
                  <a:pt x="370926" y="0"/>
                </a:moveTo>
                <a:lnTo>
                  <a:pt x="224260" y="0"/>
                </a:lnTo>
                <a:lnTo>
                  <a:pt x="222567" y="2539"/>
                </a:lnTo>
                <a:lnTo>
                  <a:pt x="221297" y="5079"/>
                </a:lnTo>
                <a:lnTo>
                  <a:pt x="218757" y="7619"/>
                </a:lnTo>
                <a:lnTo>
                  <a:pt x="369887" y="7619"/>
                </a:lnTo>
                <a:lnTo>
                  <a:pt x="370926"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1" name="Google Shape;3181;p46"/>
          <p:cNvSpPr/>
          <p:nvPr/>
        </p:nvSpPr>
        <p:spPr>
          <a:xfrm>
            <a:off x="7332821" y="2037079"/>
            <a:ext cx="368935" cy="7620"/>
          </a:xfrm>
          <a:custGeom>
            <a:rect b="b" l="l" r="r" t="t"/>
            <a:pathLst>
              <a:path extrusionOk="0" h="7619" w="368934">
                <a:moveTo>
                  <a:pt x="155733" y="0"/>
                </a:moveTo>
                <a:lnTo>
                  <a:pt x="0" y="0"/>
                </a:lnTo>
                <a:lnTo>
                  <a:pt x="1428" y="7620"/>
                </a:lnTo>
                <a:lnTo>
                  <a:pt x="161448" y="7620"/>
                </a:lnTo>
                <a:lnTo>
                  <a:pt x="160178" y="5080"/>
                </a:lnTo>
                <a:lnTo>
                  <a:pt x="156368" y="1270"/>
                </a:lnTo>
                <a:lnTo>
                  <a:pt x="155733" y="0"/>
                </a:lnTo>
                <a:close/>
              </a:path>
              <a:path extrusionOk="0" h="7619" w="368934">
                <a:moveTo>
                  <a:pt x="368458" y="0"/>
                </a:moveTo>
                <a:lnTo>
                  <a:pt x="217328" y="0"/>
                </a:lnTo>
                <a:lnTo>
                  <a:pt x="214788" y="6350"/>
                </a:lnTo>
                <a:lnTo>
                  <a:pt x="213518" y="7620"/>
                </a:lnTo>
                <a:lnTo>
                  <a:pt x="367315" y="7620"/>
                </a:lnTo>
                <a:lnTo>
                  <a:pt x="368458"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2" name="Google Shape;3182;p46"/>
          <p:cNvSpPr/>
          <p:nvPr/>
        </p:nvSpPr>
        <p:spPr>
          <a:xfrm>
            <a:off x="7334012" y="2043429"/>
            <a:ext cx="366395" cy="7620"/>
          </a:xfrm>
          <a:custGeom>
            <a:rect b="b" l="l" r="r" t="t"/>
            <a:pathLst>
              <a:path extrusionOk="0" h="7619" w="366395">
                <a:moveTo>
                  <a:pt x="159623" y="0"/>
                </a:moveTo>
                <a:lnTo>
                  <a:pt x="0" y="0"/>
                </a:lnTo>
                <a:lnTo>
                  <a:pt x="238" y="1270"/>
                </a:lnTo>
                <a:lnTo>
                  <a:pt x="1031" y="7620"/>
                </a:lnTo>
                <a:lnTo>
                  <a:pt x="164068" y="7620"/>
                </a:lnTo>
                <a:lnTo>
                  <a:pt x="161528" y="5080"/>
                </a:lnTo>
                <a:lnTo>
                  <a:pt x="160258" y="1270"/>
                </a:lnTo>
                <a:lnTo>
                  <a:pt x="159623" y="0"/>
                </a:lnTo>
                <a:close/>
              </a:path>
              <a:path extrusionOk="0" h="7619" w="366395">
                <a:moveTo>
                  <a:pt x="366315" y="0"/>
                </a:moveTo>
                <a:lnTo>
                  <a:pt x="213598" y="0"/>
                </a:lnTo>
                <a:lnTo>
                  <a:pt x="205978" y="7620"/>
                </a:lnTo>
                <a:lnTo>
                  <a:pt x="365172" y="7620"/>
                </a:lnTo>
                <a:lnTo>
                  <a:pt x="366315"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3" name="Google Shape;3183;p46"/>
          <p:cNvSpPr/>
          <p:nvPr/>
        </p:nvSpPr>
        <p:spPr>
          <a:xfrm>
            <a:off x="7335043" y="2051050"/>
            <a:ext cx="364490" cy="7620"/>
          </a:xfrm>
          <a:custGeom>
            <a:rect b="b" l="l" r="r" t="t"/>
            <a:pathLst>
              <a:path extrusionOk="0" h="7619" w="364490">
                <a:moveTo>
                  <a:pt x="163036" y="0"/>
                </a:moveTo>
                <a:lnTo>
                  <a:pt x="0" y="0"/>
                </a:lnTo>
                <a:lnTo>
                  <a:pt x="952" y="7620"/>
                </a:lnTo>
                <a:lnTo>
                  <a:pt x="181451" y="7620"/>
                </a:lnTo>
                <a:lnTo>
                  <a:pt x="178276" y="6350"/>
                </a:lnTo>
                <a:lnTo>
                  <a:pt x="173196" y="6350"/>
                </a:lnTo>
                <a:lnTo>
                  <a:pt x="165576" y="2539"/>
                </a:lnTo>
                <a:lnTo>
                  <a:pt x="163036" y="0"/>
                </a:lnTo>
                <a:close/>
              </a:path>
              <a:path extrusionOk="0" h="7619" w="364490">
                <a:moveTo>
                  <a:pt x="364140" y="0"/>
                </a:moveTo>
                <a:lnTo>
                  <a:pt x="204946" y="0"/>
                </a:lnTo>
                <a:lnTo>
                  <a:pt x="201136" y="3810"/>
                </a:lnTo>
                <a:lnTo>
                  <a:pt x="197326" y="5079"/>
                </a:lnTo>
                <a:lnTo>
                  <a:pt x="192246" y="6350"/>
                </a:lnTo>
                <a:lnTo>
                  <a:pt x="190341" y="7620"/>
                </a:lnTo>
                <a:lnTo>
                  <a:pt x="362997" y="7620"/>
                </a:lnTo>
                <a:lnTo>
                  <a:pt x="364140"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4" name="Google Shape;3184;p46"/>
          <p:cNvSpPr/>
          <p:nvPr/>
        </p:nvSpPr>
        <p:spPr>
          <a:xfrm>
            <a:off x="7336925" y="2065654"/>
            <a:ext cx="360045" cy="0"/>
          </a:xfrm>
          <a:custGeom>
            <a:rect b="b" l="l" r="r" t="t"/>
            <a:pathLst>
              <a:path extrusionOk="0" h="120000" w="360045">
                <a:moveTo>
                  <a:pt x="0" y="0"/>
                </a:moveTo>
                <a:lnTo>
                  <a:pt x="360040"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5" name="Google Shape;3185;p46"/>
          <p:cNvSpPr/>
          <p:nvPr/>
        </p:nvSpPr>
        <p:spPr>
          <a:xfrm>
            <a:off x="7336472" y="2062479"/>
            <a:ext cx="361315" cy="0"/>
          </a:xfrm>
          <a:custGeom>
            <a:rect b="b" l="l" r="r" t="t"/>
            <a:pathLst>
              <a:path extrusionOk="0" h="120000" w="361315">
                <a:moveTo>
                  <a:pt x="0" y="0"/>
                </a:moveTo>
                <a:lnTo>
                  <a:pt x="360985"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6" name="Google Shape;3186;p46"/>
          <p:cNvSpPr/>
          <p:nvPr/>
        </p:nvSpPr>
        <p:spPr>
          <a:xfrm>
            <a:off x="7336075" y="2059304"/>
            <a:ext cx="182245" cy="0"/>
          </a:xfrm>
          <a:custGeom>
            <a:rect b="b" l="l" r="r" t="t"/>
            <a:pathLst>
              <a:path extrusionOk="0" h="120000" w="182245">
                <a:moveTo>
                  <a:pt x="0" y="0"/>
                </a:moveTo>
                <a:lnTo>
                  <a:pt x="182006"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7" name="Google Shape;3187;p46"/>
          <p:cNvSpPr/>
          <p:nvPr/>
        </p:nvSpPr>
        <p:spPr>
          <a:xfrm>
            <a:off x="7523480" y="2059304"/>
            <a:ext cx="174625" cy="0"/>
          </a:xfrm>
          <a:custGeom>
            <a:rect b="b" l="l" r="r" t="t"/>
            <a:pathLst>
              <a:path extrusionOk="0" h="120000" w="174625">
                <a:moveTo>
                  <a:pt x="0" y="0"/>
                </a:moveTo>
                <a:lnTo>
                  <a:pt x="174561"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8" name="Google Shape;3188;p46"/>
          <p:cNvSpPr/>
          <p:nvPr/>
        </p:nvSpPr>
        <p:spPr>
          <a:xfrm>
            <a:off x="7336790" y="2068829"/>
            <a:ext cx="360680" cy="0"/>
          </a:xfrm>
          <a:custGeom>
            <a:rect b="b" l="l" r="r" t="t"/>
            <a:pathLst>
              <a:path extrusionOk="0" h="120000" w="360679">
                <a:moveTo>
                  <a:pt x="0" y="0"/>
                </a:moveTo>
                <a:lnTo>
                  <a:pt x="360278"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9" name="Google Shape;3189;p46"/>
          <p:cNvSpPr/>
          <p:nvPr/>
        </p:nvSpPr>
        <p:spPr>
          <a:xfrm>
            <a:off x="7338422" y="2076450"/>
            <a:ext cx="357505" cy="0"/>
          </a:xfrm>
          <a:custGeom>
            <a:rect b="b" l="l" r="r" t="t"/>
            <a:pathLst>
              <a:path extrusionOk="0" h="120000" w="357504">
                <a:moveTo>
                  <a:pt x="0" y="0"/>
                </a:moveTo>
                <a:lnTo>
                  <a:pt x="357442"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0" name="Google Shape;3190;p46"/>
          <p:cNvSpPr/>
          <p:nvPr/>
        </p:nvSpPr>
        <p:spPr>
          <a:xfrm>
            <a:off x="7340872" y="2084704"/>
            <a:ext cx="353695" cy="0"/>
          </a:xfrm>
          <a:custGeom>
            <a:rect b="b" l="l" r="r" t="t"/>
            <a:pathLst>
              <a:path extrusionOk="0" h="120000" w="353695">
                <a:moveTo>
                  <a:pt x="0" y="0"/>
                </a:moveTo>
                <a:lnTo>
                  <a:pt x="353088"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1" name="Google Shape;3191;p46"/>
          <p:cNvSpPr/>
          <p:nvPr/>
        </p:nvSpPr>
        <p:spPr>
          <a:xfrm>
            <a:off x="7340327" y="2081529"/>
            <a:ext cx="354330" cy="0"/>
          </a:xfrm>
          <a:custGeom>
            <a:rect b="b" l="l" r="r" t="t"/>
            <a:pathLst>
              <a:path extrusionOk="0" h="120000" w="354329">
                <a:moveTo>
                  <a:pt x="0" y="0"/>
                </a:moveTo>
                <a:lnTo>
                  <a:pt x="354134"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2" name="Google Shape;3192;p46"/>
          <p:cNvSpPr/>
          <p:nvPr/>
        </p:nvSpPr>
        <p:spPr>
          <a:xfrm>
            <a:off x="7341144" y="2090420"/>
            <a:ext cx="353060" cy="0"/>
          </a:xfrm>
          <a:custGeom>
            <a:rect b="b" l="l" r="r" t="t"/>
            <a:pathLst>
              <a:path extrusionOk="0" h="120000" w="353059">
                <a:moveTo>
                  <a:pt x="0" y="0"/>
                </a:moveTo>
                <a:lnTo>
                  <a:pt x="352515"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3" name="Google Shape;3193;p46"/>
          <p:cNvSpPr/>
          <p:nvPr/>
        </p:nvSpPr>
        <p:spPr>
          <a:xfrm>
            <a:off x="7342233" y="2098039"/>
            <a:ext cx="349885" cy="0"/>
          </a:xfrm>
          <a:custGeom>
            <a:rect b="b" l="l" r="r" t="t"/>
            <a:pathLst>
              <a:path extrusionOk="0" h="120000" w="349884">
                <a:moveTo>
                  <a:pt x="0" y="0"/>
                </a:moveTo>
                <a:lnTo>
                  <a:pt x="349634"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4" name="Google Shape;3194;p46"/>
          <p:cNvSpPr/>
          <p:nvPr/>
        </p:nvSpPr>
        <p:spPr>
          <a:xfrm>
            <a:off x="7343140" y="2104389"/>
            <a:ext cx="347345" cy="0"/>
          </a:xfrm>
          <a:custGeom>
            <a:rect b="b" l="l" r="r" t="t"/>
            <a:pathLst>
              <a:path extrusionOk="0" h="120000" w="347345">
                <a:moveTo>
                  <a:pt x="0" y="0"/>
                </a:moveTo>
                <a:lnTo>
                  <a:pt x="347232"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5" name="Google Shape;3195;p46"/>
          <p:cNvSpPr/>
          <p:nvPr/>
        </p:nvSpPr>
        <p:spPr>
          <a:xfrm>
            <a:off x="7345680" y="2112010"/>
            <a:ext cx="342900" cy="0"/>
          </a:xfrm>
          <a:custGeom>
            <a:rect b="b" l="l" r="r" t="t"/>
            <a:pathLst>
              <a:path extrusionOk="0" h="120000" w="342900">
                <a:moveTo>
                  <a:pt x="0" y="0"/>
                </a:moveTo>
                <a:lnTo>
                  <a:pt x="34290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6" name="Google Shape;3196;p46"/>
          <p:cNvSpPr/>
          <p:nvPr/>
        </p:nvSpPr>
        <p:spPr>
          <a:xfrm>
            <a:off x="7348219" y="2119629"/>
            <a:ext cx="339090" cy="0"/>
          </a:xfrm>
          <a:custGeom>
            <a:rect b="b" l="l" r="r" t="t"/>
            <a:pathLst>
              <a:path extrusionOk="0" h="120000" w="339090">
                <a:moveTo>
                  <a:pt x="0" y="0"/>
                </a:moveTo>
                <a:lnTo>
                  <a:pt x="338567"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7" name="Google Shape;3197;p46"/>
          <p:cNvSpPr/>
          <p:nvPr/>
        </p:nvSpPr>
        <p:spPr>
          <a:xfrm>
            <a:off x="7350034" y="2125979"/>
            <a:ext cx="335280" cy="0"/>
          </a:xfrm>
          <a:custGeom>
            <a:rect b="b" l="l" r="r" t="t"/>
            <a:pathLst>
              <a:path extrusionOk="0" h="120000" w="335279">
                <a:moveTo>
                  <a:pt x="0" y="0"/>
                </a:moveTo>
                <a:lnTo>
                  <a:pt x="33525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8" name="Google Shape;3198;p46"/>
          <p:cNvSpPr/>
          <p:nvPr/>
        </p:nvSpPr>
        <p:spPr>
          <a:xfrm>
            <a:off x="7352211" y="2133600"/>
            <a:ext cx="331470" cy="0"/>
          </a:xfrm>
          <a:custGeom>
            <a:rect b="b" l="l" r="r" t="t"/>
            <a:pathLst>
              <a:path extrusionOk="0" h="120000" w="331470">
                <a:moveTo>
                  <a:pt x="0" y="0"/>
                </a:moveTo>
                <a:lnTo>
                  <a:pt x="331288"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9" name="Google Shape;3199;p46"/>
          <p:cNvSpPr/>
          <p:nvPr/>
        </p:nvSpPr>
        <p:spPr>
          <a:xfrm>
            <a:off x="7354252" y="2140585"/>
            <a:ext cx="327660" cy="0"/>
          </a:xfrm>
          <a:custGeom>
            <a:rect b="b" l="l" r="r" t="t"/>
            <a:pathLst>
              <a:path extrusionOk="0" h="120000" w="327659">
                <a:moveTo>
                  <a:pt x="0" y="0"/>
                </a:moveTo>
                <a:lnTo>
                  <a:pt x="327215"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0" name="Google Shape;3200;p46"/>
          <p:cNvSpPr/>
          <p:nvPr/>
        </p:nvSpPr>
        <p:spPr>
          <a:xfrm>
            <a:off x="7355840" y="2147570"/>
            <a:ext cx="324485" cy="0"/>
          </a:xfrm>
          <a:custGeom>
            <a:rect b="b" l="l" r="r" t="t"/>
            <a:pathLst>
              <a:path extrusionOk="0" h="120000" w="324484">
                <a:moveTo>
                  <a:pt x="0" y="0"/>
                </a:moveTo>
                <a:lnTo>
                  <a:pt x="323934"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1" name="Google Shape;3201;p46"/>
          <p:cNvSpPr/>
          <p:nvPr/>
        </p:nvSpPr>
        <p:spPr>
          <a:xfrm>
            <a:off x="7358033" y="2155189"/>
            <a:ext cx="319405" cy="0"/>
          </a:xfrm>
          <a:custGeom>
            <a:rect b="b" l="l" r="r" t="t"/>
            <a:pathLst>
              <a:path extrusionOk="0" h="120000" w="319404">
                <a:moveTo>
                  <a:pt x="0" y="0"/>
                </a:moveTo>
                <a:lnTo>
                  <a:pt x="31940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2" name="Google Shape;3202;p46"/>
          <p:cNvSpPr/>
          <p:nvPr/>
        </p:nvSpPr>
        <p:spPr>
          <a:xfrm>
            <a:off x="7360342" y="2161539"/>
            <a:ext cx="314960" cy="0"/>
          </a:xfrm>
          <a:custGeom>
            <a:rect b="b" l="l" r="r" t="t"/>
            <a:pathLst>
              <a:path extrusionOk="0" h="120000" w="314959">
                <a:moveTo>
                  <a:pt x="0" y="0"/>
                </a:moveTo>
                <a:lnTo>
                  <a:pt x="314658"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3" name="Google Shape;3203;p46"/>
          <p:cNvSpPr/>
          <p:nvPr/>
        </p:nvSpPr>
        <p:spPr>
          <a:xfrm>
            <a:off x="7363248" y="2169160"/>
            <a:ext cx="309245" cy="0"/>
          </a:xfrm>
          <a:custGeom>
            <a:rect b="b" l="l" r="r" t="t"/>
            <a:pathLst>
              <a:path extrusionOk="0" h="120000" w="309245">
                <a:moveTo>
                  <a:pt x="0" y="0"/>
                </a:moveTo>
                <a:lnTo>
                  <a:pt x="308821"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4" name="Google Shape;3204;p46"/>
          <p:cNvSpPr/>
          <p:nvPr/>
        </p:nvSpPr>
        <p:spPr>
          <a:xfrm>
            <a:off x="7366423" y="2176779"/>
            <a:ext cx="302895" cy="0"/>
          </a:xfrm>
          <a:custGeom>
            <a:rect b="b" l="l" r="r" t="t"/>
            <a:pathLst>
              <a:path extrusionOk="0" h="120000" w="302895">
                <a:moveTo>
                  <a:pt x="0" y="0"/>
                </a:moveTo>
                <a:lnTo>
                  <a:pt x="302471"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5" name="Google Shape;3205;p46"/>
          <p:cNvSpPr/>
          <p:nvPr/>
        </p:nvSpPr>
        <p:spPr>
          <a:xfrm>
            <a:off x="7369002" y="2183129"/>
            <a:ext cx="297815" cy="0"/>
          </a:xfrm>
          <a:custGeom>
            <a:rect b="b" l="l" r="r" t="t"/>
            <a:pathLst>
              <a:path extrusionOk="0" h="120000" w="297815">
                <a:moveTo>
                  <a:pt x="0" y="0"/>
                </a:moveTo>
                <a:lnTo>
                  <a:pt x="297247"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6" name="Google Shape;3206;p46"/>
          <p:cNvSpPr/>
          <p:nvPr/>
        </p:nvSpPr>
        <p:spPr>
          <a:xfrm>
            <a:off x="7371772" y="2190750"/>
            <a:ext cx="292100" cy="0"/>
          </a:xfrm>
          <a:custGeom>
            <a:rect b="b" l="l" r="r" t="t"/>
            <a:pathLst>
              <a:path extrusionOk="0" h="120000" w="292100">
                <a:moveTo>
                  <a:pt x="0" y="0"/>
                </a:moveTo>
                <a:lnTo>
                  <a:pt x="291830"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7" name="Google Shape;3207;p46"/>
          <p:cNvSpPr/>
          <p:nvPr/>
        </p:nvSpPr>
        <p:spPr>
          <a:xfrm>
            <a:off x="7374255" y="2197100"/>
            <a:ext cx="287655" cy="0"/>
          </a:xfrm>
          <a:custGeom>
            <a:rect b="b" l="l" r="r" t="t"/>
            <a:pathLst>
              <a:path extrusionOk="0" h="120000" w="287654">
                <a:moveTo>
                  <a:pt x="0" y="0"/>
                </a:moveTo>
                <a:lnTo>
                  <a:pt x="287231"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8" name="Google Shape;3208;p46"/>
          <p:cNvSpPr/>
          <p:nvPr/>
        </p:nvSpPr>
        <p:spPr>
          <a:xfrm>
            <a:off x="7378065" y="2204720"/>
            <a:ext cx="280670" cy="0"/>
          </a:xfrm>
          <a:custGeom>
            <a:rect b="b" l="l" r="r" t="t"/>
            <a:pathLst>
              <a:path extrusionOk="0" h="120000" w="280670">
                <a:moveTo>
                  <a:pt x="0" y="0"/>
                </a:moveTo>
                <a:lnTo>
                  <a:pt x="280265"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9" name="Google Shape;3209;p46"/>
          <p:cNvSpPr/>
          <p:nvPr/>
        </p:nvSpPr>
        <p:spPr>
          <a:xfrm>
            <a:off x="7381875" y="2212339"/>
            <a:ext cx="273050" cy="0"/>
          </a:xfrm>
          <a:custGeom>
            <a:rect b="b" l="l" r="r" t="t"/>
            <a:pathLst>
              <a:path extrusionOk="0" h="120000" w="273050">
                <a:moveTo>
                  <a:pt x="0" y="0"/>
                </a:moveTo>
                <a:lnTo>
                  <a:pt x="272992"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0" name="Google Shape;3210;p46"/>
          <p:cNvSpPr/>
          <p:nvPr/>
        </p:nvSpPr>
        <p:spPr>
          <a:xfrm>
            <a:off x="7385050" y="2218689"/>
            <a:ext cx="266700" cy="0"/>
          </a:xfrm>
          <a:custGeom>
            <a:rect b="b" l="l" r="r" t="t"/>
            <a:pathLst>
              <a:path extrusionOk="0" h="120000" w="266700">
                <a:moveTo>
                  <a:pt x="0" y="0"/>
                </a:moveTo>
                <a:lnTo>
                  <a:pt x="266192"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1" name="Google Shape;3211;p46"/>
          <p:cNvSpPr/>
          <p:nvPr/>
        </p:nvSpPr>
        <p:spPr>
          <a:xfrm>
            <a:off x="7389141" y="2226310"/>
            <a:ext cx="257810" cy="0"/>
          </a:xfrm>
          <a:custGeom>
            <a:rect b="b" l="l" r="r" t="t"/>
            <a:pathLst>
              <a:path extrusionOk="0" h="120000" w="257809">
                <a:moveTo>
                  <a:pt x="0" y="0"/>
                </a:moveTo>
                <a:lnTo>
                  <a:pt x="257527"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2" name="Google Shape;3212;p46"/>
          <p:cNvSpPr/>
          <p:nvPr/>
        </p:nvSpPr>
        <p:spPr>
          <a:xfrm>
            <a:off x="7393622" y="2233929"/>
            <a:ext cx="248920" cy="0"/>
          </a:xfrm>
          <a:custGeom>
            <a:rect b="b" l="l" r="r" t="t"/>
            <a:pathLst>
              <a:path extrusionOk="0" h="120000" w="248920">
                <a:moveTo>
                  <a:pt x="0" y="0"/>
                </a:moveTo>
                <a:lnTo>
                  <a:pt x="248475"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3" name="Google Shape;3213;p46"/>
          <p:cNvSpPr/>
          <p:nvPr/>
        </p:nvSpPr>
        <p:spPr>
          <a:xfrm>
            <a:off x="7398384" y="2240279"/>
            <a:ext cx="240029" cy="0"/>
          </a:xfrm>
          <a:custGeom>
            <a:rect b="b" l="l" r="r" t="t"/>
            <a:pathLst>
              <a:path extrusionOk="0" h="120000" w="240029">
                <a:moveTo>
                  <a:pt x="0" y="0"/>
                </a:moveTo>
                <a:lnTo>
                  <a:pt x="239871"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4" name="Google Shape;3214;p46"/>
          <p:cNvSpPr/>
          <p:nvPr/>
        </p:nvSpPr>
        <p:spPr>
          <a:xfrm>
            <a:off x="7404644" y="2247900"/>
            <a:ext cx="229235" cy="0"/>
          </a:xfrm>
          <a:custGeom>
            <a:rect b="b" l="l" r="r" t="t"/>
            <a:pathLst>
              <a:path extrusionOk="0" h="120000" w="229234">
                <a:moveTo>
                  <a:pt x="0" y="0"/>
                </a:moveTo>
                <a:lnTo>
                  <a:pt x="22884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5" name="Google Shape;3215;p46"/>
          <p:cNvSpPr/>
          <p:nvPr/>
        </p:nvSpPr>
        <p:spPr>
          <a:xfrm>
            <a:off x="7411243" y="2254885"/>
            <a:ext cx="215900" cy="0"/>
          </a:xfrm>
          <a:custGeom>
            <a:rect b="b" l="l" r="r" t="t"/>
            <a:pathLst>
              <a:path extrusionOk="0" h="120000" w="215900">
                <a:moveTo>
                  <a:pt x="0" y="0"/>
                </a:moveTo>
                <a:lnTo>
                  <a:pt x="215811"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6" name="Google Shape;3216;p46"/>
          <p:cNvSpPr/>
          <p:nvPr/>
        </p:nvSpPr>
        <p:spPr>
          <a:xfrm>
            <a:off x="7416800" y="2261870"/>
            <a:ext cx="204470" cy="0"/>
          </a:xfrm>
          <a:custGeom>
            <a:rect b="b" l="l" r="r" t="t"/>
            <a:pathLst>
              <a:path extrusionOk="0" h="120000" w="204470">
                <a:moveTo>
                  <a:pt x="0" y="0"/>
                </a:moveTo>
                <a:lnTo>
                  <a:pt x="204470"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7" name="Google Shape;3217;p46"/>
          <p:cNvSpPr/>
          <p:nvPr/>
        </p:nvSpPr>
        <p:spPr>
          <a:xfrm>
            <a:off x="7424419" y="2269489"/>
            <a:ext cx="189230" cy="0"/>
          </a:xfrm>
          <a:custGeom>
            <a:rect b="b" l="l" r="r" t="t"/>
            <a:pathLst>
              <a:path extrusionOk="0" h="120000" w="189229">
                <a:moveTo>
                  <a:pt x="0" y="0"/>
                </a:moveTo>
                <a:lnTo>
                  <a:pt x="18922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8" name="Google Shape;3218;p46"/>
          <p:cNvSpPr/>
          <p:nvPr/>
        </p:nvSpPr>
        <p:spPr>
          <a:xfrm>
            <a:off x="7432547" y="2276475"/>
            <a:ext cx="172720" cy="0"/>
          </a:xfrm>
          <a:custGeom>
            <a:rect b="b" l="l" r="r" t="t"/>
            <a:pathLst>
              <a:path extrusionOk="0" h="120000" w="172720">
                <a:moveTo>
                  <a:pt x="0" y="0"/>
                </a:moveTo>
                <a:lnTo>
                  <a:pt x="172211"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9" name="Google Shape;3219;p46"/>
          <p:cNvSpPr/>
          <p:nvPr/>
        </p:nvSpPr>
        <p:spPr>
          <a:xfrm>
            <a:off x="7441882" y="2283460"/>
            <a:ext cx="155575" cy="0"/>
          </a:xfrm>
          <a:custGeom>
            <a:rect b="b" l="l" r="r" t="t"/>
            <a:pathLst>
              <a:path extrusionOk="0" h="120000" w="155575">
                <a:moveTo>
                  <a:pt x="0" y="0"/>
                </a:moveTo>
                <a:lnTo>
                  <a:pt x="15546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0" name="Google Shape;3220;p46"/>
          <p:cNvSpPr/>
          <p:nvPr/>
        </p:nvSpPr>
        <p:spPr>
          <a:xfrm>
            <a:off x="7456169" y="2291079"/>
            <a:ext cx="126364" cy="0"/>
          </a:xfrm>
          <a:custGeom>
            <a:rect b="b" l="l" r="r" t="t"/>
            <a:pathLst>
              <a:path extrusionOk="0" h="120000" w="126365">
                <a:moveTo>
                  <a:pt x="0" y="0"/>
                </a:moveTo>
                <a:lnTo>
                  <a:pt x="126237"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1" name="Google Shape;3221;p46"/>
          <p:cNvSpPr/>
          <p:nvPr/>
        </p:nvSpPr>
        <p:spPr>
          <a:xfrm>
            <a:off x="7477442" y="2298064"/>
            <a:ext cx="89535" cy="0"/>
          </a:xfrm>
          <a:custGeom>
            <a:rect b="b" l="l" r="r" t="t"/>
            <a:pathLst>
              <a:path extrusionOk="0" h="120000" w="89534">
                <a:moveTo>
                  <a:pt x="0" y="0"/>
                </a:moveTo>
                <a:lnTo>
                  <a:pt x="89217"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2" name="Google Shape;3222;p46"/>
          <p:cNvSpPr/>
          <p:nvPr/>
        </p:nvSpPr>
        <p:spPr>
          <a:xfrm>
            <a:off x="7326630" y="1493519"/>
            <a:ext cx="383540" cy="806450"/>
          </a:xfrm>
          <a:custGeom>
            <a:rect b="b" l="l" r="r" t="t"/>
            <a:pathLst>
              <a:path extrusionOk="0" h="806450" w="383540">
                <a:moveTo>
                  <a:pt x="246379" y="449579"/>
                </a:moveTo>
                <a:lnTo>
                  <a:pt x="383540" y="486409"/>
                </a:lnTo>
                <a:lnTo>
                  <a:pt x="379729" y="515619"/>
                </a:lnTo>
                <a:lnTo>
                  <a:pt x="375920" y="542289"/>
                </a:lnTo>
                <a:lnTo>
                  <a:pt x="372110" y="568959"/>
                </a:lnTo>
                <a:lnTo>
                  <a:pt x="367029" y="591819"/>
                </a:lnTo>
                <a:lnTo>
                  <a:pt x="363220" y="614679"/>
                </a:lnTo>
                <a:lnTo>
                  <a:pt x="356870" y="635000"/>
                </a:lnTo>
                <a:lnTo>
                  <a:pt x="351790" y="654050"/>
                </a:lnTo>
                <a:lnTo>
                  <a:pt x="346710" y="670559"/>
                </a:lnTo>
                <a:lnTo>
                  <a:pt x="327660" y="716279"/>
                </a:lnTo>
                <a:lnTo>
                  <a:pt x="312420" y="740409"/>
                </a:lnTo>
                <a:lnTo>
                  <a:pt x="304800" y="751839"/>
                </a:lnTo>
                <a:lnTo>
                  <a:pt x="297179" y="762000"/>
                </a:lnTo>
                <a:lnTo>
                  <a:pt x="288290" y="772159"/>
                </a:lnTo>
                <a:lnTo>
                  <a:pt x="278129" y="779779"/>
                </a:lnTo>
                <a:lnTo>
                  <a:pt x="269240" y="787400"/>
                </a:lnTo>
                <a:lnTo>
                  <a:pt x="224790" y="805179"/>
                </a:lnTo>
                <a:lnTo>
                  <a:pt x="212090" y="806450"/>
                </a:lnTo>
                <a:lnTo>
                  <a:pt x="199390" y="806450"/>
                </a:lnTo>
                <a:lnTo>
                  <a:pt x="175260" y="805179"/>
                </a:lnTo>
                <a:lnTo>
                  <a:pt x="152400" y="801369"/>
                </a:lnTo>
                <a:lnTo>
                  <a:pt x="142240" y="797559"/>
                </a:lnTo>
                <a:lnTo>
                  <a:pt x="132079" y="793750"/>
                </a:lnTo>
                <a:lnTo>
                  <a:pt x="123190" y="788669"/>
                </a:lnTo>
                <a:lnTo>
                  <a:pt x="114300" y="783589"/>
                </a:lnTo>
                <a:lnTo>
                  <a:pt x="105410" y="777239"/>
                </a:lnTo>
                <a:lnTo>
                  <a:pt x="73660" y="745489"/>
                </a:lnTo>
                <a:lnTo>
                  <a:pt x="67310" y="734059"/>
                </a:lnTo>
                <a:lnTo>
                  <a:pt x="60960" y="722629"/>
                </a:lnTo>
                <a:lnTo>
                  <a:pt x="54610" y="709929"/>
                </a:lnTo>
                <a:lnTo>
                  <a:pt x="46990" y="697229"/>
                </a:lnTo>
                <a:lnTo>
                  <a:pt x="41910" y="683259"/>
                </a:lnTo>
                <a:lnTo>
                  <a:pt x="36829" y="669289"/>
                </a:lnTo>
                <a:lnTo>
                  <a:pt x="30479" y="654050"/>
                </a:lnTo>
                <a:lnTo>
                  <a:pt x="26670" y="638809"/>
                </a:lnTo>
                <a:lnTo>
                  <a:pt x="13970" y="589279"/>
                </a:lnTo>
                <a:lnTo>
                  <a:pt x="7620" y="551179"/>
                </a:lnTo>
                <a:lnTo>
                  <a:pt x="5079" y="530859"/>
                </a:lnTo>
                <a:lnTo>
                  <a:pt x="2540" y="508000"/>
                </a:lnTo>
                <a:lnTo>
                  <a:pt x="1270" y="485139"/>
                </a:lnTo>
                <a:lnTo>
                  <a:pt x="0" y="459739"/>
                </a:lnTo>
                <a:lnTo>
                  <a:pt x="0" y="434339"/>
                </a:lnTo>
                <a:lnTo>
                  <a:pt x="0" y="406400"/>
                </a:lnTo>
                <a:lnTo>
                  <a:pt x="0" y="378459"/>
                </a:lnTo>
                <a:lnTo>
                  <a:pt x="0" y="350519"/>
                </a:lnTo>
                <a:lnTo>
                  <a:pt x="1270" y="323850"/>
                </a:lnTo>
                <a:lnTo>
                  <a:pt x="6350" y="274319"/>
                </a:lnTo>
                <a:lnTo>
                  <a:pt x="12700" y="229869"/>
                </a:lnTo>
                <a:lnTo>
                  <a:pt x="24129" y="181609"/>
                </a:lnTo>
                <a:lnTo>
                  <a:pt x="27940" y="167639"/>
                </a:lnTo>
                <a:lnTo>
                  <a:pt x="31750" y="153669"/>
                </a:lnTo>
                <a:lnTo>
                  <a:pt x="36829" y="140969"/>
                </a:lnTo>
                <a:lnTo>
                  <a:pt x="41910" y="128269"/>
                </a:lnTo>
                <a:lnTo>
                  <a:pt x="46990" y="115569"/>
                </a:lnTo>
                <a:lnTo>
                  <a:pt x="52070" y="104139"/>
                </a:lnTo>
                <a:lnTo>
                  <a:pt x="57150" y="93979"/>
                </a:lnTo>
                <a:lnTo>
                  <a:pt x="63500" y="83819"/>
                </a:lnTo>
                <a:lnTo>
                  <a:pt x="68579" y="73659"/>
                </a:lnTo>
                <a:lnTo>
                  <a:pt x="74929" y="64769"/>
                </a:lnTo>
                <a:lnTo>
                  <a:pt x="80010" y="55879"/>
                </a:lnTo>
                <a:lnTo>
                  <a:pt x="86360" y="48259"/>
                </a:lnTo>
                <a:lnTo>
                  <a:pt x="92710" y="41909"/>
                </a:lnTo>
                <a:lnTo>
                  <a:pt x="97790" y="35559"/>
                </a:lnTo>
                <a:lnTo>
                  <a:pt x="107950" y="27939"/>
                </a:lnTo>
                <a:lnTo>
                  <a:pt x="151129" y="5079"/>
                </a:lnTo>
                <a:lnTo>
                  <a:pt x="177800" y="1269"/>
                </a:lnTo>
                <a:lnTo>
                  <a:pt x="190500" y="0"/>
                </a:lnTo>
                <a:lnTo>
                  <a:pt x="228600" y="5079"/>
                </a:lnTo>
                <a:lnTo>
                  <a:pt x="275590" y="27939"/>
                </a:lnTo>
                <a:lnTo>
                  <a:pt x="289560" y="38100"/>
                </a:lnTo>
                <a:lnTo>
                  <a:pt x="302260" y="52069"/>
                </a:lnTo>
                <a:lnTo>
                  <a:pt x="307340" y="59689"/>
                </a:lnTo>
                <a:lnTo>
                  <a:pt x="312420" y="68579"/>
                </a:lnTo>
                <a:lnTo>
                  <a:pt x="318770" y="77469"/>
                </a:lnTo>
                <a:lnTo>
                  <a:pt x="323850" y="86359"/>
                </a:lnTo>
                <a:lnTo>
                  <a:pt x="328929" y="97789"/>
                </a:lnTo>
                <a:lnTo>
                  <a:pt x="332740" y="107950"/>
                </a:lnTo>
                <a:lnTo>
                  <a:pt x="342900" y="133350"/>
                </a:lnTo>
                <a:lnTo>
                  <a:pt x="358140" y="190500"/>
                </a:lnTo>
                <a:lnTo>
                  <a:pt x="372110" y="260350"/>
                </a:lnTo>
                <a:lnTo>
                  <a:pt x="377190" y="299719"/>
                </a:lnTo>
                <a:lnTo>
                  <a:pt x="241300" y="341629"/>
                </a:lnTo>
                <a:lnTo>
                  <a:pt x="240029" y="326389"/>
                </a:lnTo>
                <a:lnTo>
                  <a:pt x="237490" y="313689"/>
                </a:lnTo>
                <a:lnTo>
                  <a:pt x="228600" y="274319"/>
                </a:lnTo>
                <a:lnTo>
                  <a:pt x="227329" y="271779"/>
                </a:lnTo>
                <a:lnTo>
                  <a:pt x="226060" y="269239"/>
                </a:lnTo>
                <a:lnTo>
                  <a:pt x="224790" y="265429"/>
                </a:lnTo>
                <a:lnTo>
                  <a:pt x="223520" y="262889"/>
                </a:lnTo>
                <a:lnTo>
                  <a:pt x="222250" y="260350"/>
                </a:lnTo>
                <a:lnTo>
                  <a:pt x="220979" y="259079"/>
                </a:lnTo>
                <a:lnTo>
                  <a:pt x="219710" y="256539"/>
                </a:lnTo>
                <a:lnTo>
                  <a:pt x="218440" y="255269"/>
                </a:lnTo>
                <a:lnTo>
                  <a:pt x="214629" y="252729"/>
                </a:lnTo>
                <a:lnTo>
                  <a:pt x="212090" y="250189"/>
                </a:lnTo>
                <a:lnTo>
                  <a:pt x="208279" y="248919"/>
                </a:lnTo>
                <a:lnTo>
                  <a:pt x="204470" y="247650"/>
                </a:lnTo>
                <a:lnTo>
                  <a:pt x="199390" y="246379"/>
                </a:lnTo>
                <a:lnTo>
                  <a:pt x="194310" y="246379"/>
                </a:lnTo>
                <a:lnTo>
                  <a:pt x="189229" y="247650"/>
                </a:lnTo>
                <a:lnTo>
                  <a:pt x="185420" y="247650"/>
                </a:lnTo>
                <a:lnTo>
                  <a:pt x="182879" y="248919"/>
                </a:lnTo>
                <a:lnTo>
                  <a:pt x="180340" y="250189"/>
                </a:lnTo>
                <a:lnTo>
                  <a:pt x="177800" y="251459"/>
                </a:lnTo>
                <a:lnTo>
                  <a:pt x="175260" y="254000"/>
                </a:lnTo>
                <a:lnTo>
                  <a:pt x="172720" y="256539"/>
                </a:lnTo>
                <a:lnTo>
                  <a:pt x="170179" y="259079"/>
                </a:lnTo>
                <a:lnTo>
                  <a:pt x="168910" y="261619"/>
                </a:lnTo>
                <a:lnTo>
                  <a:pt x="166370" y="264159"/>
                </a:lnTo>
                <a:lnTo>
                  <a:pt x="163829" y="269239"/>
                </a:lnTo>
                <a:lnTo>
                  <a:pt x="162560" y="271779"/>
                </a:lnTo>
                <a:lnTo>
                  <a:pt x="160020" y="276859"/>
                </a:lnTo>
                <a:lnTo>
                  <a:pt x="158750" y="281939"/>
                </a:lnTo>
                <a:lnTo>
                  <a:pt x="156210" y="285750"/>
                </a:lnTo>
                <a:lnTo>
                  <a:pt x="154940" y="290829"/>
                </a:lnTo>
                <a:lnTo>
                  <a:pt x="152400" y="297179"/>
                </a:lnTo>
                <a:lnTo>
                  <a:pt x="151129" y="302259"/>
                </a:lnTo>
                <a:lnTo>
                  <a:pt x="149860" y="308609"/>
                </a:lnTo>
                <a:lnTo>
                  <a:pt x="148590" y="314959"/>
                </a:lnTo>
                <a:lnTo>
                  <a:pt x="147320" y="322579"/>
                </a:lnTo>
                <a:lnTo>
                  <a:pt x="144779" y="337819"/>
                </a:lnTo>
                <a:lnTo>
                  <a:pt x="143510" y="354329"/>
                </a:lnTo>
                <a:lnTo>
                  <a:pt x="142240" y="372109"/>
                </a:lnTo>
                <a:lnTo>
                  <a:pt x="142240" y="392429"/>
                </a:lnTo>
                <a:lnTo>
                  <a:pt x="140970" y="414019"/>
                </a:lnTo>
                <a:lnTo>
                  <a:pt x="142240" y="433069"/>
                </a:lnTo>
                <a:lnTo>
                  <a:pt x="142240" y="449579"/>
                </a:lnTo>
                <a:lnTo>
                  <a:pt x="143510" y="466089"/>
                </a:lnTo>
                <a:lnTo>
                  <a:pt x="144779" y="481329"/>
                </a:lnTo>
                <a:lnTo>
                  <a:pt x="147320" y="494029"/>
                </a:lnTo>
                <a:lnTo>
                  <a:pt x="148590" y="501650"/>
                </a:lnTo>
                <a:lnTo>
                  <a:pt x="149860" y="506729"/>
                </a:lnTo>
                <a:lnTo>
                  <a:pt x="151129" y="513079"/>
                </a:lnTo>
                <a:lnTo>
                  <a:pt x="152400" y="518159"/>
                </a:lnTo>
                <a:lnTo>
                  <a:pt x="154940" y="523239"/>
                </a:lnTo>
                <a:lnTo>
                  <a:pt x="156210" y="528319"/>
                </a:lnTo>
                <a:lnTo>
                  <a:pt x="158750" y="532129"/>
                </a:lnTo>
                <a:lnTo>
                  <a:pt x="160020" y="537209"/>
                </a:lnTo>
                <a:lnTo>
                  <a:pt x="161290" y="541019"/>
                </a:lnTo>
                <a:lnTo>
                  <a:pt x="163829" y="544829"/>
                </a:lnTo>
                <a:lnTo>
                  <a:pt x="166370" y="548639"/>
                </a:lnTo>
                <a:lnTo>
                  <a:pt x="167640" y="551179"/>
                </a:lnTo>
                <a:lnTo>
                  <a:pt x="170179" y="553719"/>
                </a:lnTo>
                <a:lnTo>
                  <a:pt x="172720" y="556259"/>
                </a:lnTo>
                <a:lnTo>
                  <a:pt x="175260" y="558800"/>
                </a:lnTo>
                <a:lnTo>
                  <a:pt x="177800" y="560069"/>
                </a:lnTo>
                <a:lnTo>
                  <a:pt x="179070" y="561339"/>
                </a:lnTo>
                <a:lnTo>
                  <a:pt x="181610" y="563879"/>
                </a:lnTo>
                <a:lnTo>
                  <a:pt x="186690" y="565150"/>
                </a:lnTo>
                <a:lnTo>
                  <a:pt x="193040" y="565150"/>
                </a:lnTo>
                <a:lnTo>
                  <a:pt x="196850" y="565150"/>
                </a:lnTo>
                <a:lnTo>
                  <a:pt x="220979" y="548639"/>
                </a:lnTo>
                <a:lnTo>
                  <a:pt x="224790" y="543559"/>
                </a:lnTo>
                <a:lnTo>
                  <a:pt x="226060" y="541019"/>
                </a:lnTo>
                <a:lnTo>
                  <a:pt x="228600" y="537209"/>
                </a:lnTo>
                <a:lnTo>
                  <a:pt x="228600" y="533400"/>
                </a:lnTo>
                <a:lnTo>
                  <a:pt x="231140" y="529589"/>
                </a:lnTo>
                <a:lnTo>
                  <a:pt x="233679" y="519429"/>
                </a:lnTo>
                <a:lnTo>
                  <a:pt x="236220" y="509269"/>
                </a:lnTo>
                <a:lnTo>
                  <a:pt x="238760" y="496569"/>
                </a:lnTo>
                <a:lnTo>
                  <a:pt x="241300" y="482600"/>
                </a:lnTo>
                <a:lnTo>
                  <a:pt x="243840" y="467359"/>
                </a:lnTo>
                <a:lnTo>
                  <a:pt x="246379" y="44957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3" name="Google Shape;3223;p46"/>
          <p:cNvSpPr/>
          <p:nvPr/>
        </p:nvSpPr>
        <p:spPr>
          <a:xfrm>
            <a:off x="7920672" y="1497330"/>
            <a:ext cx="78740" cy="0"/>
          </a:xfrm>
          <a:custGeom>
            <a:rect b="b" l="l" r="r" t="t"/>
            <a:pathLst>
              <a:path extrusionOk="0" h="120000" w="78740">
                <a:moveTo>
                  <a:pt x="0" y="0"/>
                </a:moveTo>
                <a:lnTo>
                  <a:pt x="782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4" name="Google Shape;3224;p46"/>
          <p:cNvSpPr/>
          <p:nvPr/>
        </p:nvSpPr>
        <p:spPr>
          <a:xfrm>
            <a:off x="7902302" y="1503680"/>
            <a:ext cx="116839" cy="0"/>
          </a:xfrm>
          <a:custGeom>
            <a:rect b="b" l="l" r="r" t="t"/>
            <a:pathLst>
              <a:path extrusionOk="0" h="120000" w="116840">
                <a:moveTo>
                  <a:pt x="0" y="0"/>
                </a:moveTo>
                <a:lnTo>
                  <a:pt x="116477"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5" name="Google Shape;3225;p46"/>
          <p:cNvSpPr/>
          <p:nvPr/>
        </p:nvSpPr>
        <p:spPr>
          <a:xfrm>
            <a:off x="7889747" y="1511300"/>
            <a:ext cx="144145" cy="0"/>
          </a:xfrm>
          <a:custGeom>
            <a:rect b="b" l="l" r="r" t="t"/>
            <a:pathLst>
              <a:path extrusionOk="0" h="120000" w="144145">
                <a:moveTo>
                  <a:pt x="0" y="0"/>
                </a:moveTo>
                <a:lnTo>
                  <a:pt x="143546"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6" name="Google Shape;3226;p46"/>
          <p:cNvSpPr/>
          <p:nvPr/>
        </p:nvSpPr>
        <p:spPr>
          <a:xfrm>
            <a:off x="7880857" y="1518285"/>
            <a:ext cx="161925" cy="0"/>
          </a:xfrm>
          <a:custGeom>
            <a:rect b="b" l="l" r="r" t="t"/>
            <a:pathLst>
              <a:path extrusionOk="0" h="120000" w="161925">
                <a:moveTo>
                  <a:pt x="0" y="0"/>
                </a:moveTo>
                <a:lnTo>
                  <a:pt x="161507"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7" name="Google Shape;3227;p46"/>
          <p:cNvSpPr/>
          <p:nvPr/>
        </p:nvSpPr>
        <p:spPr>
          <a:xfrm>
            <a:off x="7871671" y="1525269"/>
            <a:ext cx="179705" cy="0"/>
          </a:xfrm>
          <a:custGeom>
            <a:rect b="b" l="l" r="r" t="t"/>
            <a:pathLst>
              <a:path extrusionOk="0" h="120000" w="179704">
                <a:moveTo>
                  <a:pt x="0" y="0"/>
                </a:moveTo>
                <a:lnTo>
                  <a:pt x="179652"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8" name="Google Shape;3228;p46"/>
          <p:cNvSpPr/>
          <p:nvPr/>
        </p:nvSpPr>
        <p:spPr>
          <a:xfrm>
            <a:off x="7862569" y="1532889"/>
            <a:ext cx="196850" cy="0"/>
          </a:xfrm>
          <a:custGeom>
            <a:rect b="b" l="l" r="r" t="t"/>
            <a:pathLst>
              <a:path extrusionOk="0" h="120000" w="196850">
                <a:moveTo>
                  <a:pt x="0" y="0"/>
                </a:moveTo>
                <a:lnTo>
                  <a:pt x="196850"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9" name="Google Shape;3229;p46"/>
          <p:cNvSpPr/>
          <p:nvPr/>
        </p:nvSpPr>
        <p:spPr>
          <a:xfrm>
            <a:off x="7858336" y="1539875"/>
            <a:ext cx="207645" cy="0"/>
          </a:xfrm>
          <a:custGeom>
            <a:rect b="b" l="l" r="r" t="t"/>
            <a:pathLst>
              <a:path extrusionOk="0" h="120000" w="207645">
                <a:moveTo>
                  <a:pt x="0" y="0"/>
                </a:moveTo>
                <a:lnTo>
                  <a:pt x="207433"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0" name="Google Shape;3230;p46"/>
          <p:cNvSpPr/>
          <p:nvPr/>
        </p:nvSpPr>
        <p:spPr>
          <a:xfrm>
            <a:off x="7853135" y="1546860"/>
            <a:ext cx="219075" cy="0"/>
          </a:xfrm>
          <a:custGeom>
            <a:rect b="b" l="l" r="r" t="t"/>
            <a:pathLst>
              <a:path extrusionOk="0" h="120000" w="219075">
                <a:moveTo>
                  <a:pt x="0" y="0"/>
                </a:moveTo>
                <a:lnTo>
                  <a:pt x="218984"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1" name="Google Shape;3231;p46"/>
          <p:cNvSpPr/>
          <p:nvPr/>
        </p:nvSpPr>
        <p:spPr>
          <a:xfrm>
            <a:off x="7847612" y="1554480"/>
            <a:ext cx="230504" cy="0"/>
          </a:xfrm>
          <a:custGeom>
            <a:rect b="b" l="l" r="r" t="t"/>
            <a:pathLst>
              <a:path extrusionOk="0" h="120000" w="230504">
                <a:moveTo>
                  <a:pt x="0" y="0"/>
                </a:moveTo>
                <a:lnTo>
                  <a:pt x="230328"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2" name="Google Shape;3232;p46"/>
          <p:cNvSpPr/>
          <p:nvPr/>
        </p:nvSpPr>
        <p:spPr>
          <a:xfrm>
            <a:off x="7842673" y="1560830"/>
            <a:ext cx="239395" cy="0"/>
          </a:xfrm>
          <a:custGeom>
            <a:rect b="b" l="l" r="r" t="t"/>
            <a:pathLst>
              <a:path extrusionOk="0" h="120000" w="239395">
                <a:moveTo>
                  <a:pt x="0" y="0"/>
                </a:moveTo>
                <a:lnTo>
                  <a:pt x="238971"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3" name="Google Shape;3233;p46"/>
          <p:cNvSpPr/>
          <p:nvPr/>
        </p:nvSpPr>
        <p:spPr>
          <a:xfrm>
            <a:off x="7837593" y="1568450"/>
            <a:ext cx="248920" cy="0"/>
          </a:xfrm>
          <a:custGeom>
            <a:rect b="b" l="l" r="r" t="t"/>
            <a:pathLst>
              <a:path extrusionOk="0" h="120000" w="248920">
                <a:moveTo>
                  <a:pt x="0" y="0"/>
                </a:moveTo>
                <a:lnTo>
                  <a:pt x="248496"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4" name="Google Shape;3234;p46"/>
          <p:cNvSpPr/>
          <p:nvPr/>
        </p:nvSpPr>
        <p:spPr>
          <a:xfrm>
            <a:off x="7833359" y="1576069"/>
            <a:ext cx="257175" cy="0"/>
          </a:xfrm>
          <a:custGeom>
            <a:rect b="b" l="l" r="r" t="t"/>
            <a:pathLst>
              <a:path extrusionOk="0" h="120000" w="257175">
                <a:moveTo>
                  <a:pt x="0" y="0"/>
                </a:moveTo>
                <a:lnTo>
                  <a:pt x="257175"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5" name="Google Shape;3235;p46"/>
          <p:cNvSpPr/>
          <p:nvPr/>
        </p:nvSpPr>
        <p:spPr>
          <a:xfrm>
            <a:off x="7829550" y="1582419"/>
            <a:ext cx="264795" cy="0"/>
          </a:xfrm>
          <a:custGeom>
            <a:rect b="b" l="l" r="r" t="t"/>
            <a:pathLst>
              <a:path extrusionOk="0" h="120000" w="264795">
                <a:moveTo>
                  <a:pt x="0" y="0"/>
                </a:moveTo>
                <a:lnTo>
                  <a:pt x="26468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6" name="Google Shape;3236;p46"/>
          <p:cNvSpPr/>
          <p:nvPr/>
        </p:nvSpPr>
        <p:spPr>
          <a:xfrm>
            <a:off x="7825162" y="1590039"/>
            <a:ext cx="272415" cy="0"/>
          </a:xfrm>
          <a:custGeom>
            <a:rect b="b" l="l" r="r" t="t"/>
            <a:pathLst>
              <a:path extrusionOk="0" h="120000" w="272415">
                <a:moveTo>
                  <a:pt x="0" y="0"/>
                </a:moveTo>
                <a:lnTo>
                  <a:pt x="27235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7" name="Google Shape;3237;p46"/>
          <p:cNvSpPr/>
          <p:nvPr/>
        </p:nvSpPr>
        <p:spPr>
          <a:xfrm>
            <a:off x="7822276" y="1596389"/>
            <a:ext cx="278130" cy="0"/>
          </a:xfrm>
          <a:custGeom>
            <a:rect b="b" l="l" r="r" t="t"/>
            <a:pathLst>
              <a:path extrusionOk="0" h="120000" w="278129">
                <a:moveTo>
                  <a:pt x="0" y="0"/>
                </a:moveTo>
                <a:lnTo>
                  <a:pt x="277783"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8" name="Google Shape;3238;p46"/>
          <p:cNvSpPr/>
          <p:nvPr/>
        </p:nvSpPr>
        <p:spPr>
          <a:xfrm>
            <a:off x="7818928" y="1604010"/>
            <a:ext cx="284480" cy="0"/>
          </a:xfrm>
          <a:custGeom>
            <a:rect b="b" l="l" r="r" t="t"/>
            <a:pathLst>
              <a:path extrusionOk="0" h="120000" w="284479">
                <a:moveTo>
                  <a:pt x="0" y="0"/>
                </a:moveTo>
                <a:lnTo>
                  <a:pt x="284179"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9" name="Google Shape;3239;p46"/>
          <p:cNvSpPr/>
          <p:nvPr/>
        </p:nvSpPr>
        <p:spPr>
          <a:xfrm>
            <a:off x="7816157" y="1611630"/>
            <a:ext cx="290195" cy="0"/>
          </a:xfrm>
          <a:custGeom>
            <a:rect b="b" l="l" r="r" t="t"/>
            <a:pathLst>
              <a:path extrusionOk="0" h="120000" w="290195">
                <a:moveTo>
                  <a:pt x="0" y="0"/>
                </a:moveTo>
                <a:lnTo>
                  <a:pt x="289998"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0" name="Google Shape;3240;p46"/>
          <p:cNvSpPr/>
          <p:nvPr/>
        </p:nvSpPr>
        <p:spPr>
          <a:xfrm>
            <a:off x="7813781" y="1617980"/>
            <a:ext cx="295275" cy="0"/>
          </a:xfrm>
          <a:custGeom>
            <a:rect b="b" l="l" r="r" t="t"/>
            <a:pathLst>
              <a:path extrusionOk="0" h="120000" w="295275">
                <a:moveTo>
                  <a:pt x="0" y="0"/>
                </a:moveTo>
                <a:lnTo>
                  <a:pt x="294915"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1" name="Google Shape;3241;p46"/>
          <p:cNvSpPr/>
          <p:nvPr/>
        </p:nvSpPr>
        <p:spPr>
          <a:xfrm>
            <a:off x="7810606" y="1625600"/>
            <a:ext cx="301625" cy="0"/>
          </a:xfrm>
          <a:custGeom>
            <a:rect b="b" l="l" r="r" t="t"/>
            <a:pathLst>
              <a:path extrusionOk="0" h="120000" w="301625">
                <a:moveTo>
                  <a:pt x="0" y="0"/>
                </a:moveTo>
                <a:lnTo>
                  <a:pt x="301042"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2" name="Google Shape;3242;p46"/>
          <p:cNvSpPr/>
          <p:nvPr/>
        </p:nvSpPr>
        <p:spPr>
          <a:xfrm>
            <a:off x="7807959" y="1632585"/>
            <a:ext cx="306070" cy="0"/>
          </a:xfrm>
          <a:custGeom>
            <a:rect b="b" l="l" r="r" t="t"/>
            <a:pathLst>
              <a:path extrusionOk="0" h="120000" w="306070">
                <a:moveTo>
                  <a:pt x="0" y="0"/>
                </a:moveTo>
                <a:lnTo>
                  <a:pt x="306070"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3" name="Google Shape;3243;p46"/>
          <p:cNvSpPr/>
          <p:nvPr/>
        </p:nvSpPr>
        <p:spPr>
          <a:xfrm>
            <a:off x="7805419" y="1639570"/>
            <a:ext cx="311785" cy="0"/>
          </a:xfrm>
          <a:custGeom>
            <a:rect b="b" l="l" r="r" t="t"/>
            <a:pathLst>
              <a:path extrusionOk="0" h="120000" w="311784">
                <a:moveTo>
                  <a:pt x="0" y="0"/>
                </a:moveTo>
                <a:lnTo>
                  <a:pt x="311467"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4" name="Google Shape;3244;p46"/>
          <p:cNvSpPr/>
          <p:nvPr/>
        </p:nvSpPr>
        <p:spPr>
          <a:xfrm>
            <a:off x="7802880" y="1647189"/>
            <a:ext cx="316865" cy="0"/>
          </a:xfrm>
          <a:custGeom>
            <a:rect b="b" l="l" r="r" t="t"/>
            <a:pathLst>
              <a:path extrusionOk="0" h="120000" w="316865">
                <a:moveTo>
                  <a:pt x="0" y="0"/>
                </a:moveTo>
                <a:lnTo>
                  <a:pt x="316454"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5" name="Google Shape;3245;p46"/>
          <p:cNvSpPr/>
          <p:nvPr/>
        </p:nvSpPr>
        <p:spPr>
          <a:xfrm>
            <a:off x="7800926" y="1653539"/>
            <a:ext cx="320675" cy="0"/>
          </a:xfrm>
          <a:custGeom>
            <a:rect b="b" l="l" r="r" t="t"/>
            <a:pathLst>
              <a:path extrusionOk="0" h="120000" w="320675">
                <a:moveTo>
                  <a:pt x="0" y="0"/>
                </a:moveTo>
                <a:lnTo>
                  <a:pt x="320275"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6" name="Google Shape;3246;p46"/>
          <p:cNvSpPr/>
          <p:nvPr/>
        </p:nvSpPr>
        <p:spPr>
          <a:xfrm>
            <a:off x="7798581" y="1661160"/>
            <a:ext cx="325120" cy="0"/>
          </a:xfrm>
          <a:custGeom>
            <a:rect b="b" l="l" r="r" t="t"/>
            <a:pathLst>
              <a:path extrusionOk="0" h="120000" w="325120">
                <a:moveTo>
                  <a:pt x="0" y="0"/>
                </a:moveTo>
                <a:lnTo>
                  <a:pt x="324861"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7" name="Google Shape;3247;p46"/>
          <p:cNvSpPr/>
          <p:nvPr/>
        </p:nvSpPr>
        <p:spPr>
          <a:xfrm>
            <a:off x="7796530" y="1668779"/>
            <a:ext cx="328930" cy="0"/>
          </a:xfrm>
          <a:custGeom>
            <a:rect b="b" l="l" r="r" t="t"/>
            <a:pathLst>
              <a:path extrusionOk="0" h="120000" w="328929">
                <a:moveTo>
                  <a:pt x="0" y="0"/>
                </a:moveTo>
                <a:lnTo>
                  <a:pt x="328855"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8" name="Google Shape;3248;p46"/>
          <p:cNvSpPr/>
          <p:nvPr/>
        </p:nvSpPr>
        <p:spPr>
          <a:xfrm>
            <a:off x="7794942" y="1675129"/>
            <a:ext cx="332105" cy="0"/>
          </a:xfrm>
          <a:custGeom>
            <a:rect b="b" l="l" r="r" t="t"/>
            <a:pathLst>
              <a:path extrusionOk="0" h="120000" w="332104">
                <a:moveTo>
                  <a:pt x="0" y="0"/>
                </a:moveTo>
                <a:lnTo>
                  <a:pt x="331936"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9" name="Google Shape;3249;p46"/>
          <p:cNvSpPr/>
          <p:nvPr/>
        </p:nvSpPr>
        <p:spPr>
          <a:xfrm>
            <a:off x="7793173" y="1682750"/>
            <a:ext cx="335915" cy="0"/>
          </a:xfrm>
          <a:custGeom>
            <a:rect b="b" l="l" r="r" t="t"/>
            <a:pathLst>
              <a:path extrusionOk="0" h="120000" w="335915">
                <a:moveTo>
                  <a:pt x="0" y="0"/>
                </a:moveTo>
                <a:lnTo>
                  <a:pt x="33549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0" name="Google Shape;3250;p46"/>
          <p:cNvSpPr/>
          <p:nvPr/>
        </p:nvSpPr>
        <p:spPr>
          <a:xfrm>
            <a:off x="7791812" y="1689100"/>
            <a:ext cx="338455" cy="0"/>
          </a:xfrm>
          <a:custGeom>
            <a:rect b="b" l="l" r="r" t="t"/>
            <a:pathLst>
              <a:path extrusionOk="0" h="120000" w="338454">
                <a:moveTo>
                  <a:pt x="0" y="0"/>
                </a:moveTo>
                <a:lnTo>
                  <a:pt x="33821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1" name="Google Shape;3251;p46"/>
          <p:cNvSpPr/>
          <p:nvPr/>
        </p:nvSpPr>
        <p:spPr>
          <a:xfrm>
            <a:off x="7790180" y="1696720"/>
            <a:ext cx="341630" cy="0"/>
          </a:xfrm>
          <a:custGeom>
            <a:rect b="b" l="l" r="r" t="t"/>
            <a:pathLst>
              <a:path extrusionOk="0" h="120000" w="341629">
                <a:moveTo>
                  <a:pt x="0" y="0"/>
                </a:moveTo>
                <a:lnTo>
                  <a:pt x="341375"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2" name="Google Shape;3252;p46"/>
          <p:cNvSpPr/>
          <p:nvPr/>
        </p:nvSpPr>
        <p:spPr>
          <a:xfrm>
            <a:off x="7788421" y="1704339"/>
            <a:ext cx="344805" cy="0"/>
          </a:xfrm>
          <a:custGeom>
            <a:rect b="b" l="l" r="r" t="t"/>
            <a:pathLst>
              <a:path extrusionOk="0" h="120000" w="344804">
                <a:moveTo>
                  <a:pt x="0" y="0"/>
                </a:moveTo>
                <a:lnTo>
                  <a:pt x="344658"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3" name="Google Shape;3253;p46"/>
          <p:cNvSpPr/>
          <p:nvPr/>
        </p:nvSpPr>
        <p:spPr>
          <a:xfrm>
            <a:off x="7786956" y="1710689"/>
            <a:ext cx="347980" cy="0"/>
          </a:xfrm>
          <a:custGeom>
            <a:rect b="b" l="l" r="r" t="t"/>
            <a:pathLst>
              <a:path extrusionOk="0" h="120000" w="347979">
                <a:moveTo>
                  <a:pt x="0" y="0"/>
                </a:moveTo>
                <a:lnTo>
                  <a:pt x="347393"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4" name="Google Shape;3254;p46"/>
          <p:cNvSpPr/>
          <p:nvPr/>
        </p:nvSpPr>
        <p:spPr>
          <a:xfrm>
            <a:off x="7785354" y="1714500"/>
            <a:ext cx="351155" cy="7620"/>
          </a:xfrm>
          <a:custGeom>
            <a:rect b="b" l="l" r="r" t="t"/>
            <a:pathLst>
              <a:path extrusionOk="0" h="7619" w="351154">
                <a:moveTo>
                  <a:pt x="167386" y="0"/>
                </a:moveTo>
                <a:lnTo>
                  <a:pt x="1602" y="0"/>
                </a:lnTo>
                <a:lnTo>
                  <a:pt x="1016" y="2539"/>
                </a:lnTo>
                <a:lnTo>
                  <a:pt x="0" y="7620"/>
                </a:lnTo>
                <a:lnTo>
                  <a:pt x="158496" y="7620"/>
                </a:lnTo>
                <a:lnTo>
                  <a:pt x="162305" y="3810"/>
                </a:lnTo>
                <a:lnTo>
                  <a:pt x="164846" y="2539"/>
                </a:lnTo>
                <a:lnTo>
                  <a:pt x="167386" y="0"/>
                </a:lnTo>
                <a:close/>
              </a:path>
              <a:path extrusionOk="0" h="7619" w="351154">
                <a:moveTo>
                  <a:pt x="348996" y="0"/>
                </a:moveTo>
                <a:lnTo>
                  <a:pt x="185166" y="0"/>
                </a:lnTo>
                <a:lnTo>
                  <a:pt x="190246" y="3810"/>
                </a:lnTo>
                <a:lnTo>
                  <a:pt x="194055" y="7620"/>
                </a:lnTo>
                <a:lnTo>
                  <a:pt x="350727" y="7620"/>
                </a:lnTo>
                <a:lnTo>
                  <a:pt x="348996"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5" name="Google Shape;3255;p46"/>
          <p:cNvSpPr/>
          <p:nvPr/>
        </p:nvSpPr>
        <p:spPr>
          <a:xfrm>
            <a:off x="7783830" y="1722120"/>
            <a:ext cx="354330" cy="7620"/>
          </a:xfrm>
          <a:custGeom>
            <a:rect b="b" l="l" r="r" t="t"/>
            <a:pathLst>
              <a:path extrusionOk="0" h="7619" w="354329">
                <a:moveTo>
                  <a:pt x="160020" y="0"/>
                </a:moveTo>
                <a:lnTo>
                  <a:pt x="1524" y="0"/>
                </a:lnTo>
                <a:lnTo>
                  <a:pt x="0" y="7619"/>
                </a:lnTo>
                <a:lnTo>
                  <a:pt x="154093" y="7619"/>
                </a:lnTo>
                <a:lnTo>
                  <a:pt x="154940" y="5079"/>
                </a:lnTo>
                <a:lnTo>
                  <a:pt x="160020" y="0"/>
                </a:lnTo>
                <a:close/>
              </a:path>
              <a:path extrusionOk="0" h="7619" w="354329">
                <a:moveTo>
                  <a:pt x="352251" y="0"/>
                </a:moveTo>
                <a:lnTo>
                  <a:pt x="195579" y="0"/>
                </a:lnTo>
                <a:lnTo>
                  <a:pt x="198120" y="2539"/>
                </a:lnTo>
                <a:lnTo>
                  <a:pt x="199390" y="5079"/>
                </a:lnTo>
                <a:lnTo>
                  <a:pt x="201930" y="7619"/>
                </a:lnTo>
                <a:lnTo>
                  <a:pt x="353983" y="7619"/>
                </a:lnTo>
                <a:lnTo>
                  <a:pt x="352251"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6" name="Google Shape;3256;p46"/>
          <p:cNvSpPr/>
          <p:nvPr/>
        </p:nvSpPr>
        <p:spPr>
          <a:xfrm>
            <a:off x="7782559" y="1728470"/>
            <a:ext cx="356870" cy="7620"/>
          </a:xfrm>
          <a:custGeom>
            <a:rect b="b" l="l" r="r" t="t"/>
            <a:pathLst>
              <a:path extrusionOk="0" h="7619" w="356870">
                <a:moveTo>
                  <a:pt x="155786" y="0"/>
                </a:moveTo>
                <a:lnTo>
                  <a:pt x="1524" y="0"/>
                </a:lnTo>
                <a:lnTo>
                  <a:pt x="0" y="7619"/>
                </a:lnTo>
                <a:lnTo>
                  <a:pt x="150706" y="7619"/>
                </a:lnTo>
                <a:lnTo>
                  <a:pt x="152400" y="5079"/>
                </a:lnTo>
                <a:lnTo>
                  <a:pt x="154940" y="2539"/>
                </a:lnTo>
                <a:lnTo>
                  <a:pt x="155786" y="0"/>
                </a:lnTo>
                <a:close/>
              </a:path>
              <a:path extrusionOk="0" h="7619" w="356870">
                <a:moveTo>
                  <a:pt x="354965" y="0"/>
                </a:moveTo>
                <a:lnTo>
                  <a:pt x="201930" y="0"/>
                </a:lnTo>
                <a:lnTo>
                  <a:pt x="205740" y="3809"/>
                </a:lnTo>
                <a:lnTo>
                  <a:pt x="205740" y="6350"/>
                </a:lnTo>
                <a:lnTo>
                  <a:pt x="206586" y="7619"/>
                </a:lnTo>
                <a:lnTo>
                  <a:pt x="356696" y="7619"/>
                </a:lnTo>
                <a:lnTo>
                  <a:pt x="354965"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7" name="Google Shape;3257;p46"/>
          <p:cNvSpPr/>
          <p:nvPr/>
        </p:nvSpPr>
        <p:spPr>
          <a:xfrm>
            <a:off x="7780801" y="1736089"/>
            <a:ext cx="360045" cy="7620"/>
          </a:xfrm>
          <a:custGeom>
            <a:rect b="b" l="l" r="r" t="t"/>
            <a:pathLst>
              <a:path extrusionOk="0" h="7619" w="360045">
                <a:moveTo>
                  <a:pt x="152465" y="0"/>
                </a:moveTo>
                <a:lnTo>
                  <a:pt x="1758" y="0"/>
                </a:lnTo>
                <a:lnTo>
                  <a:pt x="0" y="7620"/>
                </a:lnTo>
                <a:lnTo>
                  <a:pt x="149586" y="7620"/>
                </a:lnTo>
                <a:lnTo>
                  <a:pt x="150348" y="3810"/>
                </a:lnTo>
                <a:lnTo>
                  <a:pt x="151618" y="1270"/>
                </a:lnTo>
                <a:lnTo>
                  <a:pt x="152465" y="0"/>
                </a:lnTo>
                <a:close/>
              </a:path>
              <a:path extrusionOk="0" h="7619" w="360045">
                <a:moveTo>
                  <a:pt x="358455" y="0"/>
                </a:moveTo>
                <a:lnTo>
                  <a:pt x="208345" y="0"/>
                </a:lnTo>
                <a:lnTo>
                  <a:pt x="210038" y="2539"/>
                </a:lnTo>
                <a:lnTo>
                  <a:pt x="211308" y="3810"/>
                </a:lnTo>
                <a:lnTo>
                  <a:pt x="212578" y="7620"/>
                </a:lnTo>
                <a:lnTo>
                  <a:pt x="359958" y="7620"/>
                </a:lnTo>
                <a:lnTo>
                  <a:pt x="359898" y="6350"/>
                </a:lnTo>
                <a:lnTo>
                  <a:pt x="358455" y="0"/>
                </a:lnTo>
                <a:close/>
              </a:path>
            </a:pathLst>
          </a:custGeom>
          <a:solidFill>
            <a:srgbClr val="23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8" name="Google Shape;3258;p46"/>
          <p:cNvSpPr/>
          <p:nvPr/>
        </p:nvSpPr>
        <p:spPr>
          <a:xfrm>
            <a:off x="7779336" y="1743710"/>
            <a:ext cx="361950" cy="6350"/>
          </a:xfrm>
          <a:custGeom>
            <a:rect b="b" l="l" r="r" t="t"/>
            <a:pathLst>
              <a:path extrusionOk="0" h="6350" w="361950">
                <a:moveTo>
                  <a:pt x="151051" y="0"/>
                </a:moveTo>
                <a:lnTo>
                  <a:pt x="1465" y="0"/>
                </a:lnTo>
                <a:lnTo>
                  <a:pt x="0" y="6350"/>
                </a:lnTo>
                <a:lnTo>
                  <a:pt x="148910" y="6350"/>
                </a:lnTo>
                <a:lnTo>
                  <a:pt x="150543" y="2539"/>
                </a:lnTo>
                <a:lnTo>
                  <a:pt x="151051" y="0"/>
                </a:lnTo>
                <a:close/>
              </a:path>
              <a:path extrusionOk="0" h="6350" w="361950">
                <a:moveTo>
                  <a:pt x="361424" y="0"/>
                </a:moveTo>
                <a:lnTo>
                  <a:pt x="214043" y="0"/>
                </a:lnTo>
                <a:lnTo>
                  <a:pt x="216160" y="6350"/>
                </a:lnTo>
                <a:lnTo>
                  <a:pt x="361726" y="6350"/>
                </a:lnTo>
                <a:lnTo>
                  <a:pt x="361424"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9" name="Google Shape;3259;p46"/>
          <p:cNvSpPr/>
          <p:nvPr/>
        </p:nvSpPr>
        <p:spPr>
          <a:xfrm>
            <a:off x="7778115" y="1750060"/>
            <a:ext cx="363855" cy="7620"/>
          </a:xfrm>
          <a:custGeom>
            <a:rect b="b" l="l" r="r" t="t"/>
            <a:pathLst>
              <a:path extrusionOk="0" h="7619" w="363854">
                <a:moveTo>
                  <a:pt x="150132" y="0"/>
                </a:moveTo>
                <a:lnTo>
                  <a:pt x="1221" y="0"/>
                </a:lnTo>
                <a:lnTo>
                  <a:pt x="634" y="2539"/>
                </a:lnTo>
                <a:lnTo>
                  <a:pt x="0" y="7619"/>
                </a:lnTo>
                <a:lnTo>
                  <a:pt x="147447" y="7619"/>
                </a:lnTo>
                <a:lnTo>
                  <a:pt x="147954" y="5079"/>
                </a:lnTo>
                <a:lnTo>
                  <a:pt x="150132" y="0"/>
                </a:lnTo>
                <a:close/>
              </a:path>
              <a:path extrusionOk="0" h="7619" w="363854">
                <a:moveTo>
                  <a:pt x="362947" y="0"/>
                </a:moveTo>
                <a:lnTo>
                  <a:pt x="217381" y="0"/>
                </a:lnTo>
                <a:lnTo>
                  <a:pt x="219075" y="5079"/>
                </a:lnTo>
                <a:lnTo>
                  <a:pt x="219498" y="7619"/>
                </a:lnTo>
                <a:lnTo>
                  <a:pt x="363310" y="7619"/>
                </a:lnTo>
                <a:lnTo>
                  <a:pt x="362947"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0" name="Google Shape;3260;p46"/>
          <p:cNvSpPr/>
          <p:nvPr/>
        </p:nvSpPr>
        <p:spPr>
          <a:xfrm>
            <a:off x="7777162" y="1757679"/>
            <a:ext cx="365125" cy="7620"/>
          </a:xfrm>
          <a:custGeom>
            <a:rect b="b" l="l" r="r" t="t"/>
            <a:pathLst>
              <a:path extrusionOk="0" h="7619" w="365125">
                <a:moveTo>
                  <a:pt x="148399" y="0"/>
                </a:moveTo>
                <a:lnTo>
                  <a:pt x="952" y="0"/>
                </a:lnTo>
                <a:lnTo>
                  <a:pt x="0" y="7620"/>
                </a:lnTo>
                <a:lnTo>
                  <a:pt x="146113" y="7620"/>
                </a:lnTo>
                <a:lnTo>
                  <a:pt x="147637" y="3810"/>
                </a:lnTo>
                <a:lnTo>
                  <a:pt x="148399" y="0"/>
                </a:lnTo>
                <a:close/>
              </a:path>
              <a:path extrusionOk="0" h="7619" w="365125">
                <a:moveTo>
                  <a:pt x="364263" y="0"/>
                </a:moveTo>
                <a:lnTo>
                  <a:pt x="220450" y="0"/>
                </a:lnTo>
                <a:lnTo>
                  <a:pt x="221297" y="5080"/>
                </a:lnTo>
                <a:lnTo>
                  <a:pt x="222144" y="7620"/>
                </a:lnTo>
                <a:lnTo>
                  <a:pt x="364626" y="7620"/>
                </a:lnTo>
                <a:lnTo>
                  <a:pt x="364263"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1" name="Google Shape;3261;p46"/>
          <p:cNvSpPr/>
          <p:nvPr/>
        </p:nvSpPr>
        <p:spPr>
          <a:xfrm>
            <a:off x="7776368" y="1765300"/>
            <a:ext cx="366395" cy="6350"/>
          </a:xfrm>
          <a:custGeom>
            <a:rect b="b" l="l" r="r" t="t"/>
            <a:pathLst>
              <a:path extrusionOk="0" h="6350" w="366395">
                <a:moveTo>
                  <a:pt x="146907" y="0"/>
                </a:moveTo>
                <a:lnTo>
                  <a:pt x="793" y="0"/>
                </a:lnTo>
                <a:lnTo>
                  <a:pt x="0" y="6350"/>
                </a:lnTo>
                <a:lnTo>
                  <a:pt x="145129" y="6350"/>
                </a:lnTo>
                <a:lnTo>
                  <a:pt x="145891" y="2539"/>
                </a:lnTo>
                <a:lnTo>
                  <a:pt x="146907" y="0"/>
                </a:lnTo>
                <a:close/>
              </a:path>
              <a:path extrusionOk="0" h="6350" w="366395">
                <a:moveTo>
                  <a:pt x="365419" y="0"/>
                </a:moveTo>
                <a:lnTo>
                  <a:pt x="222937" y="0"/>
                </a:lnTo>
                <a:lnTo>
                  <a:pt x="224631" y="5079"/>
                </a:lnTo>
                <a:lnTo>
                  <a:pt x="224842" y="6350"/>
                </a:lnTo>
                <a:lnTo>
                  <a:pt x="365918" y="6350"/>
                </a:lnTo>
                <a:lnTo>
                  <a:pt x="365601" y="3810"/>
                </a:lnTo>
                <a:lnTo>
                  <a:pt x="365419"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2" name="Google Shape;3262;p46"/>
          <p:cNvSpPr/>
          <p:nvPr/>
        </p:nvSpPr>
        <p:spPr>
          <a:xfrm>
            <a:off x="7775971" y="1776729"/>
            <a:ext cx="144780" cy="0"/>
          </a:xfrm>
          <a:custGeom>
            <a:rect b="b" l="l" r="r" t="t"/>
            <a:pathLst>
              <a:path extrusionOk="0" h="120000" w="144779">
                <a:moveTo>
                  <a:pt x="0" y="0"/>
                </a:moveTo>
                <a:lnTo>
                  <a:pt x="144594"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3" name="Google Shape;3263;p46"/>
          <p:cNvSpPr/>
          <p:nvPr/>
        </p:nvSpPr>
        <p:spPr>
          <a:xfrm>
            <a:off x="7776170" y="1773554"/>
            <a:ext cx="145415" cy="0"/>
          </a:xfrm>
          <a:custGeom>
            <a:rect b="b" l="l" r="r" t="t"/>
            <a:pathLst>
              <a:path extrusionOk="0" h="120000" w="145415">
                <a:moveTo>
                  <a:pt x="0" y="0"/>
                </a:moveTo>
                <a:lnTo>
                  <a:pt x="144946"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4" name="Google Shape;3264;p46"/>
          <p:cNvSpPr/>
          <p:nvPr/>
        </p:nvSpPr>
        <p:spPr>
          <a:xfrm>
            <a:off x="7776289" y="1772285"/>
            <a:ext cx="145415" cy="0"/>
          </a:xfrm>
          <a:custGeom>
            <a:rect b="b" l="l" r="r" t="t"/>
            <a:pathLst>
              <a:path extrusionOk="0" h="120000" w="145415">
                <a:moveTo>
                  <a:pt x="0" y="0"/>
                </a:moveTo>
                <a:lnTo>
                  <a:pt x="145081"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5" name="Google Shape;3265;p46"/>
          <p:cNvSpPr/>
          <p:nvPr/>
        </p:nvSpPr>
        <p:spPr>
          <a:xfrm>
            <a:off x="8002360" y="1778635"/>
            <a:ext cx="140970" cy="0"/>
          </a:xfrm>
          <a:custGeom>
            <a:rect b="b" l="l" r="r" t="t"/>
            <a:pathLst>
              <a:path extrusionOk="0" h="120000" w="140970">
                <a:moveTo>
                  <a:pt x="0" y="0"/>
                </a:moveTo>
                <a:lnTo>
                  <a:pt x="14079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6" name="Google Shape;3266;p46"/>
          <p:cNvSpPr/>
          <p:nvPr/>
        </p:nvSpPr>
        <p:spPr>
          <a:xfrm>
            <a:off x="8001741" y="1774825"/>
            <a:ext cx="140970" cy="0"/>
          </a:xfrm>
          <a:custGeom>
            <a:rect b="b" l="l" r="r" t="t"/>
            <a:pathLst>
              <a:path extrusionOk="0" h="120000" w="140970">
                <a:moveTo>
                  <a:pt x="0" y="0"/>
                </a:moveTo>
                <a:lnTo>
                  <a:pt x="140943"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7" name="Google Shape;3267;p46"/>
          <p:cNvSpPr/>
          <p:nvPr/>
        </p:nvSpPr>
        <p:spPr>
          <a:xfrm>
            <a:off x="7775337" y="1779270"/>
            <a:ext cx="368935" cy="7620"/>
          </a:xfrm>
          <a:custGeom>
            <a:rect b="b" l="l" r="r" t="t"/>
            <a:pathLst>
              <a:path extrusionOk="0" h="7619" w="368934">
                <a:moveTo>
                  <a:pt x="144806" y="0"/>
                </a:moveTo>
                <a:lnTo>
                  <a:pt x="476" y="0"/>
                </a:lnTo>
                <a:lnTo>
                  <a:pt x="0" y="7619"/>
                </a:lnTo>
                <a:lnTo>
                  <a:pt x="143113" y="7619"/>
                </a:lnTo>
                <a:lnTo>
                  <a:pt x="144383" y="2539"/>
                </a:lnTo>
                <a:lnTo>
                  <a:pt x="144806" y="0"/>
                </a:lnTo>
                <a:close/>
              </a:path>
              <a:path extrusionOk="0" h="7619" w="368934">
                <a:moveTo>
                  <a:pt x="367903" y="0"/>
                </a:moveTo>
                <a:lnTo>
                  <a:pt x="227114" y="0"/>
                </a:lnTo>
                <a:lnTo>
                  <a:pt x="228203" y="7619"/>
                </a:lnTo>
                <a:lnTo>
                  <a:pt x="368855" y="7619"/>
                </a:lnTo>
                <a:lnTo>
                  <a:pt x="367903"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8" name="Google Shape;3268;p46"/>
          <p:cNvSpPr/>
          <p:nvPr/>
        </p:nvSpPr>
        <p:spPr>
          <a:xfrm>
            <a:off x="7774940" y="1785620"/>
            <a:ext cx="370205" cy="7620"/>
          </a:xfrm>
          <a:custGeom>
            <a:rect b="b" l="l" r="r" t="t"/>
            <a:pathLst>
              <a:path extrusionOk="0" h="7619" w="370204">
                <a:moveTo>
                  <a:pt x="143827" y="0"/>
                </a:moveTo>
                <a:lnTo>
                  <a:pt x="476" y="0"/>
                </a:lnTo>
                <a:lnTo>
                  <a:pt x="0" y="7619"/>
                </a:lnTo>
                <a:lnTo>
                  <a:pt x="142239" y="7619"/>
                </a:lnTo>
                <a:lnTo>
                  <a:pt x="143509" y="1269"/>
                </a:lnTo>
                <a:lnTo>
                  <a:pt x="143827" y="0"/>
                </a:lnTo>
                <a:close/>
              </a:path>
              <a:path extrusionOk="0" h="7619" w="370204">
                <a:moveTo>
                  <a:pt x="369093" y="0"/>
                </a:moveTo>
                <a:lnTo>
                  <a:pt x="228418" y="0"/>
                </a:lnTo>
                <a:lnTo>
                  <a:pt x="229507" y="7619"/>
                </a:lnTo>
                <a:lnTo>
                  <a:pt x="370046" y="7619"/>
                </a:lnTo>
                <a:lnTo>
                  <a:pt x="369093"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9" name="Google Shape;3269;p46"/>
          <p:cNvSpPr/>
          <p:nvPr/>
        </p:nvSpPr>
        <p:spPr>
          <a:xfrm>
            <a:off x="7774503" y="1800225"/>
            <a:ext cx="142875" cy="0"/>
          </a:xfrm>
          <a:custGeom>
            <a:rect b="b" l="l" r="r" t="t"/>
            <a:pathLst>
              <a:path extrusionOk="0" h="120000" w="142875">
                <a:moveTo>
                  <a:pt x="0" y="0"/>
                </a:moveTo>
                <a:lnTo>
                  <a:pt x="14254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0" name="Google Shape;3270;p46"/>
          <p:cNvSpPr/>
          <p:nvPr/>
        </p:nvSpPr>
        <p:spPr>
          <a:xfrm>
            <a:off x="7774741" y="1796414"/>
            <a:ext cx="142875" cy="0"/>
          </a:xfrm>
          <a:custGeom>
            <a:rect b="b" l="l" r="r" t="t"/>
            <a:pathLst>
              <a:path extrusionOk="0" h="120000" w="142875">
                <a:moveTo>
                  <a:pt x="0" y="0"/>
                </a:moveTo>
                <a:lnTo>
                  <a:pt x="142438"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1" name="Google Shape;3271;p46"/>
          <p:cNvSpPr/>
          <p:nvPr/>
        </p:nvSpPr>
        <p:spPr>
          <a:xfrm>
            <a:off x="8004809" y="1800225"/>
            <a:ext cx="141605" cy="0"/>
          </a:xfrm>
          <a:custGeom>
            <a:rect b="b" l="l" r="r" t="t"/>
            <a:pathLst>
              <a:path extrusionOk="0" h="120000" w="141604">
                <a:moveTo>
                  <a:pt x="0" y="0"/>
                </a:moveTo>
                <a:lnTo>
                  <a:pt x="141020"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2" name="Google Shape;3272;p46"/>
          <p:cNvSpPr/>
          <p:nvPr/>
        </p:nvSpPr>
        <p:spPr>
          <a:xfrm>
            <a:off x="8004809" y="1797685"/>
            <a:ext cx="140970" cy="0"/>
          </a:xfrm>
          <a:custGeom>
            <a:rect b="b" l="l" r="r" t="t"/>
            <a:pathLst>
              <a:path extrusionOk="0" h="120000" w="140970">
                <a:moveTo>
                  <a:pt x="0" y="0"/>
                </a:moveTo>
                <a:lnTo>
                  <a:pt x="140731"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3" name="Google Shape;3273;p46"/>
          <p:cNvSpPr/>
          <p:nvPr/>
        </p:nvSpPr>
        <p:spPr>
          <a:xfrm>
            <a:off x="8004628" y="1794510"/>
            <a:ext cx="140970" cy="0"/>
          </a:xfrm>
          <a:custGeom>
            <a:rect b="b" l="l" r="r" t="t"/>
            <a:pathLst>
              <a:path extrusionOk="0" h="120000" w="140970">
                <a:moveTo>
                  <a:pt x="0" y="0"/>
                </a:moveTo>
                <a:lnTo>
                  <a:pt x="140516"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4" name="Google Shape;3274;p46"/>
          <p:cNvSpPr/>
          <p:nvPr/>
        </p:nvSpPr>
        <p:spPr>
          <a:xfrm>
            <a:off x="7774066" y="1807210"/>
            <a:ext cx="372745" cy="0"/>
          </a:xfrm>
          <a:custGeom>
            <a:rect b="b" l="l" r="r" t="t"/>
            <a:pathLst>
              <a:path extrusionOk="0" h="120000" w="372745">
                <a:moveTo>
                  <a:pt x="0" y="0"/>
                </a:moveTo>
                <a:lnTo>
                  <a:pt x="372322"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5" name="Google Shape;3275;p46"/>
          <p:cNvSpPr/>
          <p:nvPr/>
        </p:nvSpPr>
        <p:spPr>
          <a:xfrm>
            <a:off x="7774305" y="1803400"/>
            <a:ext cx="142240" cy="0"/>
          </a:xfrm>
          <a:custGeom>
            <a:rect b="b" l="l" r="r" t="t"/>
            <a:pathLst>
              <a:path extrusionOk="0" h="120000" w="142240">
                <a:moveTo>
                  <a:pt x="0" y="0"/>
                </a:moveTo>
                <a:lnTo>
                  <a:pt x="142112"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6" name="Google Shape;3276;p46"/>
          <p:cNvSpPr/>
          <p:nvPr/>
        </p:nvSpPr>
        <p:spPr>
          <a:xfrm>
            <a:off x="8004809" y="1803400"/>
            <a:ext cx="141605" cy="0"/>
          </a:xfrm>
          <a:custGeom>
            <a:rect b="b" l="l" r="r" t="t"/>
            <a:pathLst>
              <a:path extrusionOk="0" h="120000" w="141604">
                <a:moveTo>
                  <a:pt x="0" y="0"/>
                </a:moveTo>
                <a:lnTo>
                  <a:pt x="141477"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7" name="Google Shape;3277;p46"/>
          <p:cNvSpPr/>
          <p:nvPr/>
        </p:nvSpPr>
        <p:spPr>
          <a:xfrm>
            <a:off x="7773610" y="1814195"/>
            <a:ext cx="373380" cy="0"/>
          </a:xfrm>
          <a:custGeom>
            <a:rect b="b" l="l" r="r" t="t"/>
            <a:pathLst>
              <a:path extrusionOk="0" h="120000" w="373379">
                <a:moveTo>
                  <a:pt x="0" y="0"/>
                </a:moveTo>
                <a:lnTo>
                  <a:pt x="373337"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8" name="Google Shape;3278;p46"/>
          <p:cNvSpPr/>
          <p:nvPr/>
        </p:nvSpPr>
        <p:spPr>
          <a:xfrm>
            <a:off x="7773868" y="1810385"/>
            <a:ext cx="373380" cy="0"/>
          </a:xfrm>
          <a:custGeom>
            <a:rect b="b" l="l" r="r" t="t"/>
            <a:pathLst>
              <a:path extrusionOk="0" h="120000" w="373379">
                <a:moveTo>
                  <a:pt x="0" y="0"/>
                </a:moveTo>
                <a:lnTo>
                  <a:pt x="372775"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9" name="Google Shape;3279;p46"/>
          <p:cNvSpPr/>
          <p:nvPr/>
        </p:nvSpPr>
        <p:spPr>
          <a:xfrm>
            <a:off x="7772836" y="1818639"/>
            <a:ext cx="375285" cy="0"/>
          </a:xfrm>
          <a:custGeom>
            <a:rect b="b" l="l" r="r" t="t"/>
            <a:pathLst>
              <a:path extrusionOk="0" h="120000" w="375284">
                <a:moveTo>
                  <a:pt x="0" y="0"/>
                </a:moveTo>
                <a:lnTo>
                  <a:pt x="374772"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0" name="Google Shape;3280;p46"/>
          <p:cNvSpPr/>
          <p:nvPr/>
        </p:nvSpPr>
        <p:spPr>
          <a:xfrm>
            <a:off x="7772241" y="1825625"/>
            <a:ext cx="375920" cy="0"/>
          </a:xfrm>
          <a:custGeom>
            <a:rect b="b" l="l" r="r" t="t"/>
            <a:pathLst>
              <a:path extrusionOk="0" h="120000" w="375920">
                <a:moveTo>
                  <a:pt x="0" y="0"/>
                </a:moveTo>
                <a:lnTo>
                  <a:pt x="37587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1" name="Google Shape;3281;p46"/>
          <p:cNvSpPr/>
          <p:nvPr/>
        </p:nvSpPr>
        <p:spPr>
          <a:xfrm>
            <a:off x="7771765" y="1833879"/>
            <a:ext cx="377190" cy="0"/>
          </a:xfrm>
          <a:custGeom>
            <a:rect b="b" l="l" r="r" t="t"/>
            <a:pathLst>
              <a:path extrusionOk="0" h="120000" w="377190">
                <a:moveTo>
                  <a:pt x="0" y="0"/>
                </a:moveTo>
                <a:lnTo>
                  <a:pt x="376656"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2" name="Google Shape;3282;p46"/>
          <p:cNvSpPr/>
          <p:nvPr/>
        </p:nvSpPr>
        <p:spPr>
          <a:xfrm>
            <a:off x="7772122" y="1830070"/>
            <a:ext cx="376555" cy="0"/>
          </a:xfrm>
          <a:custGeom>
            <a:rect b="b" l="l" r="r" t="t"/>
            <a:pathLst>
              <a:path extrusionOk="0" h="120000" w="376554">
                <a:moveTo>
                  <a:pt x="0" y="0"/>
                </a:moveTo>
                <a:lnTo>
                  <a:pt x="376096"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3" name="Google Shape;3283;p46"/>
          <p:cNvSpPr/>
          <p:nvPr/>
        </p:nvSpPr>
        <p:spPr>
          <a:xfrm>
            <a:off x="7770812" y="1840229"/>
            <a:ext cx="378460" cy="0"/>
          </a:xfrm>
          <a:custGeom>
            <a:rect b="b" l="l" r="r" t="t"/>
            <a:pathLst>
              <a:path extrusionOk="0" h="120000" w="378459">
                <a:moveTo>
                  <a:pt x="0" y="0"/>
                </a:moveTo>
                <a:lnTo>
                  <a:pt x="378015"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4" name="Google Shape;3284;p46"/>
          <p:cNvSpPr/>
          <p:nvPr/>
        </p:nvSpPr>
        <p:spPr>
          <a:xfrm>
            <a:off x="7770217" y="1846579"/>
            <a:ext cx="379095" cy="0"/>
          </a:xfrm>
          <a:custGeom>
            <a:rect b="b" l="l" r="r" t="t"/>
            <a:pathLst>
              <a:path extrusionOk="0" h="120000" w="379095">
                <a:moveTo>
                  <a:pt x="0" y="0"/>
                </a:moveTo>
                <a:lnTo>
                  <a:pt x="378864"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5" name="Google Shape;3285;p46"/>
          <p:cNvSpPr/>
          <p:nvPr/>
        </p:nvSpPr>
        <p:spPr>
          <a:xfrm>
            <a:off x="7769859" y="1856104"/>
            <a:ext cx="379730" cy="0"/>
          </a:xfrm>
          <a:custGeom>
            <a:rect b="b" l="l" r="r" t="t"/>
            <a:pathLst>
              <a:path extrusionOk="0" h="120000" w="379729">
                <a:moveTo>
                  <a:pt x="0" y="0"/>
                </a:moveTo>
                <a:lnTo>
                  <a:pt x="37945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6" name="Google Shape;3286;p46"/>
          <p:cNvSpPr/>
          <p:nvPr/>
        </p:nvSpPr>
        <p:spPr>
          <a:xfrm>
            <a:off x="7770038" y="1852295"/>
            <a:ext cx="379730" cy="0"/>
          </a:xfrm>
          <a:custGeom>
            <a:rect b="b" l="l" r="r" t="t"/>
            <a:pathLst>
              <a:path extrusionOk="0" h="120000" w="379729">
                <a:moveTo>
                  <a:pt x="0" y="0"/>
                </a:moveTo>
                <a:lnTo>
                  <a:pt x="37911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7" name="Google Shape;3287;p46"/>
          <p:cNvSpPr/>
          <p:nvPr/>
        </p:nvSpPr>
        <p:spPr>
          <a:xfrm>
            <a:off x="7769859" y="1861820"/>
            <a:ext cx="380365" cy="0"/>
          </a:xfrm>
          <a:custGeom>
            <a:rect b="b" l="l" r="r" t="t"/>
            <a:pathLst>
              <a:path extrusionOk="0" h="120000" w="380365">
                <a:moveTo>
                  <a:pt x="0" y="0"/>
                </a:moveTo>
                <a:lnTo>
                  <a:pt x="37982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8" name="Google Shape;3288;p46"/>
          <p:cNvSpPr/>
          <p:nvPr/>
        </p:nvSpPr>
        <p:spPr>
          <a:xfrm>
            <a:off x="7769859" y="1868170"/>
            <a:ext cx="380365" cy="0"/>
          </a:xfrm>
          <a:custGeom>
            <a:rect b="b" l="l" r="r" t="t"/>
            <a:pathLst>
              <a:path extrusionOk="0" h="120000" w="380365">
                <a:moveTo>
                  <a:pt x="0" y="0"/>
                </a:moveTo>
                <a:lnTo>
                  <a:pt x="380047"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9" name="Google Shape;3289;p46"/>
          <p:cNvSpPr/>
          <p:nvPr/>
        </p:nvSpPr>
        <p:spPr>
          <a:xfrm>
            <a:off x="7769859" y="1875789"/>
            <a:ext cx="380365" cy="0"/>
          </a:xfrm>
          <a:custGeom>
            <a:rect b="b" l="l" r="r" t="t"/>
            <a:pathLst>
              <a:path extrusionOk="0" h="120000" w="380365">
                <a:moveTo>
                  <a:pt x="0" y="0"/>
                </a:moveTo>
                <a:lnTo>
                  <a:pt x="38031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0" name="Google Shape;3290;p46"/>
          <p:cNvSpPr/>
          <p:nvPr/>
        </p:nvSpPr>
        <p:spPr>
          <a:xfrm>
            <a:off x="7769859" y="1882139"/>
            <a:ext cx="381000" cy="0"/>
          </a:xfrm>
          <a:custGeom>
            <a:rect b="b" l="l" r="r" t="t"/>
            <a:pathLst>
              <a:path extrusionOk="0" h="120000" w="381000">
                <a:moveTo>
                  <a:pt x="0" y="0"/>
                </a:moveTo>
                <a:lnTo>
                  <a:pt x="380546"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1" name="Google Shape;3291;p46"/>
          <p:cNvSpPr/>
          <p:nvPr/>
        </p:nvSpPr>
        <p:spPr>
          <a:xfrm>
            <a:off x="7769859" y="1889760"/>
            <a:ext cx="381000" cy="0"/>
          </a:xfrm>
          <a:custGeom>
            <a:rect b="b" l="l" r="r" t="t"/>
            <a:pathLst>
              <a:path extrusionOk="0" h="120000" w="381000">
                <a:moveTo>
                  <a:pt x="0" y="0"/>
                </a:moveTo>
                <a:lnTo>
                  <a:pt x="380818"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2" name="Google Shape;3292;p46"/>
          <p:cNvSpPr/>
          <p:nvPr/>
        </p:nvSpPr>
        <p:spPr>
          <a:xfrm>
            <a:off x="7769859" y="1899920"/>
            <a:ext cx="381000" cy="0"/>
          </a:xfrm>
          <a:custGeom>
            <a:rect b="b" l="l" r="r" t="t"/>
            <a:pathLst>
              <a:path extrusionOk="0" h="120000" w="381000">
                <a:moveTo>
                  <a:pt x="0" y="0"/>
                </a:moveTo>
                <a:lnTo>
                  <a:pt x="38100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3" name="Google Shape;3293;p46"/>
          <p:cNvSpPr/>
          <p:nvPr/>
        </p:nvSpPr>
        <p:spPr>
          <a:xfrm>
            <a:off x="7769859" y="1896110"/>
            <a:ext cx="381000" cy="0"/>
          </a:xfrm>
          <a:custGeom>
            <a:rect b="b" l="l" r="r" t="t"/>
            <a:pathLst>
              <a:path extrusionOk="0" h="120000" w="381000">
                <a:moveTo>
                  <a:pt x="0" y="0"/>
                </a:moveTo>
                <a:lnTo>
                  <a:pt x="38090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4" name="Google Shape;3294;p46"/>
          <p:cNvSpPr/>
          <p:nvPr/>
        </p:nvSpPr>
        <p:spPr>
          <a:xfrm>
            <a:off x="7769859" y="1903729"/>
            <a:ext cx="381000" cy="0"/>
          </a:xfrm>
          <a:custGeom>
            <a:rect b="b" l="l" r="r" t="t"/>
            <a:pathLst>
              <a:path extrusionOk="0" h="120000" w="381000">
                <a:moveTo>
                  <a:pt x="0" y="0"/>
                </a:moveTo>
                <a:lnTo>
                  <a:pt x="38100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5" name="Google Shape;3295;p46"/>
          <p:cNvSpPr/>
          <p:nvPr/>
        </p:nvSpPr>
        <p:spPr>
          <a:xfrm>
            <a:off x="7769859" y="1911350"/>
            <a:ext cx="381000" cy="0"/>
          </a:xfrm>
          <a:custGeom>
            <a:rect b="b" l="l" r="r" t="t"/>
            <a:pathLst>
              <a:path extrusionOk="0" h="120000" w="381000">
                <a:moveTo>
                  <a:pt x="0" y="0"/>
                </a:moveTo>
                <a:lnTo>
                  <a:pt x="38100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6" name="Google Shape;3296;p46"/>
          <p:cNvSpPr/>
          <p:nvPr/>
        </p:nvSpPr>
        <p:spPr>
          <a:xfrm>
            <a:off x="7769859" y="1918335"/>
            <a:ext cx="381000" cy="0"/>
          </a:xfrm>
          <a:custGeom>
            <a:rect b="b" l="l" r="r" t="t"/>
            <a:pathLst>
              <a:path extrusionOk="0" h="120000" w="381000">
                <a:moveTo>
                  <a:pt x="0" y="0"/>
                </a:moveTo>
                <a:lnTo>
                  <a:pt x="38100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7" name="Google Shape;3297;p46"/>
          <p:cNvSpPr/>
          <p:nvPr/>
        </p:nvSpPr>
        <p:spPr>
          <a:xfrm>
            <a:off x="7769859" y="1925320"/>
            <a:ext cx="381000" cy="0"/>
          </a:xfrm>
          <a:custGeom>
            <a:rect b="b" l="l" r="r" t="t"/>
            <a:pathLst>
              <a:path extrusionOk="0" h="120000" w="381000">
                <a:moveTo>
                  <a:pt x="0" y="0"/>
                </a:moveTo>
                <a:lnTo>
                  <a:pt x="38100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8" name="Google Shape;3298;p46"/>
          <p:cNvSpPr/>
          <p:nvPr/>
        </p:nvSpPr>
        <p:spPr>
          <a:xfrm>
            <a:off x="7769859" y="1932939"/>
            <a:ext cx="381000" cy="0"/>
          </a:xfrm>
          <a:custGeom>
            <a:rect b="b" l="l" r="r" t="t"/>
            <a:pathLst>
              <a:path extrusionOk="0" h="120000" w="381000">
                <a:moveTo>
                  <a:pt x="0" y="0"/>
                </a:moveTo>
                <a:lnTo>
                  <a:pt x="38100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9" name="Google Shape;3299;p46"/>
          <p:cNvSpPr/>
          <p:nvPr/>
        </p:nvSpPr>
        <p:spPr>
          <a:xfrm>
            <a:off x="7770389" y="1939289"/>
            <a:ext cx="381000" cy="0"/>
          </a:xfrm>
          <a:custGeom>
            <a:rect b="b" l="l" r="r" t="t"/>
            <a:pathLst>
              <a:path extrusionOk="0" h="120000" w="381000">
                <a:moveTo>
                  <a:pt x="0" y="0"/>
                </a:moveTo>
                <a:lnTo>
                  <a:pt x="38047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0" name="Google Shape;3300;p46"/>
          <p:cNvSpPr/>
          <p:nvPr/>
        </p:nvSpPr>
        <p:spPr>
          <a:xfrm>
            <a:off x="7771024" y="1946910"/>
            <a:ext cx="380365" cy="0"/>
          </a:xfrm>
          <a:custGeom>
            <a:rect b="b" l="l" r="r" t="t"/>
            <a:pathLst>
              <a:path extrusionOk="0" h="120000" w="380365">
                <a:moveTo>
                  <a:pt x="0" y="0"/>
                </a:moveTo>
                <a:lnTo>
                  <a:pt x="379835"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1" name="Google Shape;3301;p46"/>
          <p:cNvSpPr/>
          <p:nvPr/>
        </p:nvSpPr>
        <p:spPr>
          <a:xfrm>
            <a:off x="7771658" y="1954529"/>
            <a:ext cx="379730" cy="0"/>
          </a:xfrm>
          <a:custGeom>
            <a:rect b="b" l="l" r="r" t="t"/>
            <a:pathLst>
              <a:path extrusionOk="0" h="120000" w="379729">
                <a:moveTo>
                  <a:pt x="0" y="0"/>
                </a:moveTo>
                <a:lnTo>
                  <a:pt x="37920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2" name="Google Shape;3302;p46"/>
          <p:cNvSpPr/>
          <p:nvPr/>
        </p:nvSpPr>
        <p:spPr>
          <a:xfrm>
            <a:off x="7772510" y="1962150"/>
            <a:ext cx="378460" cy="0"/>
          </a:xfrm>
          <a:custGeom>
            <a:rect b="b" l="l" r="r" t="t"/>
            <a:pathLst>
              <a:path extrusionOk="0" h="120000" w="378459">
                <a:moveTo>
                  <a:pt x="0" y="0"/>
                </a:moveTo>
                <a:lnTo>
                  <a:pt x="37834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3" name="Google Shape;3303;p46"/>
          <p:cNvSpPr/>
          <p:nvPr/>
        </p:nvSpPr>
        <p:spPr>
          <a:xfrm>
            <a:off x="7772293" y="1958339"/>
            <a:ext cx="379095" cy="0"/>
          </a:xfrm>
          <a:custGeom>
            <a:rect b="b" l="l" r="r" t="t"/>
            <a:pathLst>
              <a:path extrusionOk="0" h="120000" w="379095">
                <a:moveTo>
                  <a:pt x="0" y="0"/>
                </a:moveTo>
                <a:lnTo>
                  <a:pt x="378565"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4" name="Google Shape;3304;p46"/>
          <p:cNvSpPr/>
          <p:nvPr/>
        </p:nvSpPr>
        <p:spPr>
          <a:xfrm>
            <a:off x="7772620" y="1968500"/>
            <a:ext cx="378460" cy="0"/>
          </a:xfrm>
          <a:custGeom>
            <a:rect b="b" l="l" r="r" t="t"/>
            <a:pathLst>
              <a:path extrusionOk="0" h="120000" w="378459">
                <a:moveTo>
                  <a:pt x="0" y="0"/>
                </a:moveTo>
                <a:lnTo>
                  <a:pt x="37823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5" name="Google Shape;3305;p46"/>
          <p:cNvSpPr/>
          <p:nvPr/>
        </p:nvSpPr>
        <p:spPr>
          <a:xfrm>
            <a:off x="7772951" y="1975485"/>
            <a:ext cx="378460" cy="0"/>
          </a:xfrm>
          <a:custGeom>
            <a:rect b="b" l="l" r="r" t="t"/>
            <a:pathLst>
              <a:path extrusionOk="0" h="120000" w="378459">
                <a:moveTo>
                  <a:pt x="0" y="0"/>
                </a:moveTo>
                <a:lnTo>
                  <a:pt x="377907"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6" name="Google Shape;3306;p46"/>
          <p:cNvSpPr/>
          <p:nvPr/>
        </p:nvSpPr>
        <p:spPr>
          <a:xfrm>
            <a:off x="7773228" y="1982470"/>
            <a:ext cx="377825" cy="0"/>
          </a:xfrm>
          <a:custGeom>
            <a:rect b="b" l="l" r="r" t="t"/>
            <a:pathLst>
              <a:path extrusionOk="0" h="120000" w="377825">
                <a:moveTo>
                  <a:pt x="0" y="0"/>
                </a:moveTo>
                <a:lnTo>
                  <a:pt x="377631"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7" name="Google Shape;3307;p46"/>
          <p:cNvSpPr/>
          <p:nvPr/>
        </p:nvSpPr>
        <p:spPr>
          <a:xfrm>
            <a:off x="7773900" y="1991360"/>
            <a:ext cx="377190" cy="0"/>
          </a:xfrm>
          <a:custGeom>
            <a:rect b="b" l="l" r="r" t="t"/>
            <a:pathLst>
              <a:path extrusionOk="0" h="120000" w="377190">
                <a:moveTo>
                  <a:pt x="0" y="0"/>
                </a:moveTo>
                <a:lnTo>
                  <a:pt x="37695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8" name="Google Shape;3308;p46"/>
          <p:cNvSpPr/>
          <p:nvPr/>
        </p:nvSpPr>
        <p:spPr>
          <a:xfrm>
            <a:off x="7773614" y="1987550"/>
            <a:ext cx="377825" cy="0"/>
          </a:xfrm>
          <a:custGeom>
            <a:rect b="b" l="l" r="r" t="t"/>
            <a:pathLst>
              <a:path extrusionOk="0" h="120000" w="377825">
                <a:moveTo>
                  <a:pt x="0" y="0"/>
                </a:moveTo>
                <a:lnTo>
                  <a:pt x="377245"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9" name="Google Shape;3309;p46"/>
          <p:cNvSpPr/>
          <p:nvPr/>
        </p:nvSpPr>
        <p:spPr>
          <a:xfrm>
            <a:off x="7774131" y="1997075"/>
            <a:ext cx="143510" cy="0"/>
          </a:xfrm>
          <a:custGeom>
            <a:rect b="b" l="l" r="r" t="t"/>
            <a:pathLst>
              <a:path extrusionOk="0" h="120000" w="143509">
                <a:moveTo>
                  <a:pt x="0" y="0"/>
                </a:moveTo>
                <a:lnTo>
                  <a:pt x="143048"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0" name="Google Shape;3310;p46"/>
          <p:cNvSpPr/>
          <p:nvPr/>
        </p:nvSpPr>
        <p:spPr>
          <a:xfrm>
            <a:off x="7775344" y="2007235"/>
            <a:ext cx="142240" cy="0"/>
          </a:xfrm>
          <a:custGeom>
            <a:rect b="b" l="l" r="r" t="t"/>
            <a:pathLst>
              <a:path extrusionOk="0" h="120000" w="142240">
                <a:moveTo>
                  <a:pt x="0" y="0"/>
                </a:moveTo>
                <a:lnTo>
                  <a:pt x="141962"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1" name="Google Shape;3311;p46"/>
          <p:cNvSpPr/>
          <p:nvPr/>
        </p:nvSpPr>
        <p:spPr>
          <a:xfrm>
            <a:off x="7774997" y="2003425"/>
            <a:ext cx="142240" cy="0"/>
          </a:xfrm>
          <a:custGeom>
            <a:rect b="b" l="l" r="r" t="t"/>
            <a:pathLst>
              <a:path extrusionOk="0" h="120000" w="142240">
                <a:moveTo>
                  <a:pt x="0" y="0"/>
                </a:moveTo>
                <a:lnTo>
                  <a:pt x="142182"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2" name="Google Shape;3312;p46"/>
          <p:cNvSpPr/>
          <p:nvPr/>
        </p:nvSpPr>
        <p:spPr>
          <a:xfrm>
            <a:off x="7775402" y="2011679"/>
            <a:ext cx="144145" cy="0"/>
          </a:xfrm>
          <a:custGeom>
            <a:rect b="b" l="l" r="r" t="t"/>
            <a:pathLst>
              <a:path extrusionOk="0" h="120000" w="144145">
                <a:moveTo>
                  <a:pt x="0" y="0"/>
                </a:moveTo>
                <a:lnTo>
                  <a:pt x="143556" y="0"/>
                </a:lnTo>
              </a:path>
            </a:pathLst>
          </a:custGeom>
          <a:noFill/>
          <a:ln cap="flat" cmpd="sng" w="9525">
            <a:solidFill>
              <a:srgbClr val="1E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3" name="Google Shape;3313;p46"/>
          <p:cNvSpPr/>
          <p:nvPr/>
        </p:nvSpPr>
        <p:spPr>
          <a:xfrm>
            <a:off x="7776094" y="2015489"/>
            <a:ext cx="265430" cy="6350"/>
          </a:xfrm>
          <a:custGeom>
            <a:rect b="b" l="l" r="r" t="t"/>
            <a:pathLst>
              <a:path extrusionOk="0" h="6350" w="265429">
                <a:moveTo>
                  <a:pt x="142863" y="0"/>
                </a:moveTo>
                <a:lnTo>
                  <a:pt x="0" y="0"/>
                </a:lnTo>
                <a:lnTo>
                  <a:pt x="115" y="1270"/>
                </a:lnTo>
                <a:lnTo>
                  <a:pt x="841" y="6350"/>
                </a:lnTo>
                <a:lnTo>
                  <a:pt x="144133" y="6350"/>
                </a:lnTo>
                <a:lnTo>
                  <a:pt x="142863" y="0"/>
                </a:lnTo>
                <a:close/>
              </a:path>
              <a:path extrusionOk="0" h="6350" w="265429">
                <a:moveTo>
                  <a:pt x="233795" y="0"/>
                </a:moveTo>
                <a:lnTo>
                  <a:pt x="231678" y="6350"/>
                </a:lnTo>
                <a:lnTo>
                  <a:pt x="264993" y="6350"/>
                </a:lnTo>
                <a:lnTo>
                  <a:pt x="233795"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4" name="Google Shape;3314;p46"/>
          <p:cNvSpPr/>
          <p:nvPr/>
        </p:nvSpPr>
        <p:spPr>
          <a:xfrm>
            <a:off x="7776935" y="2021839"/>
            <a:ext cx="301625" cy="7620"/>
          </a:xfrm>
          <a:custGeom>
            <a:rect b="b" l="l" r="r" t="t"/>
            <a:pathLst>
              <a:path extrusionOk="0" h="7619" w="301625">
                <a:moveTo>
                  <a:pt x="143292" y="0"/>
                </a:moveTo>
                <a:lnTo>
                  <a:pt x="0" y="0"/>
                </a:lnTo>
                <a:lnTo>
                  <a:pt x="1088" y="7620"/>
                </a:lnTo>
                <a:lnTo>
                  <a:pt x="144816" y="7620"/>
                </a:lnTo>
                <a:lnTo>
                  <a:pt x="143292" y="0"/>
                </a:lnTo>
                <a:close/>
              </a:path>
              <a:path extrusionOk="0" h="7619" w="301625">
                <a:moveTo>
                  <a:pt x="264152" y="0"/>
                </a:moveTo>
                <a:lnTo>
                  <a:pt x="230837" y="0"/>
                </a:lnTo>
                <a:lnTo>
                  <a:pt x="228297" y="7620"/>
                </a:lnTo>
                <a:lnTo>
                  <a:pt x="301589" y="7620"/>
                </a:lnTo>
                <a:lnTo>
                  <a:pt x="264152"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5" name="Google Shape;3315;p46"/>
          <p:cNvSpPr/>
          <p:nvPr/>
        </p:nvSpPr>
        <p:spPr>
          <a:xfrm>
            <a:off x="7778024" y="2029460"/>
            <a:ext cx="338455" cy="7620"/>
          </a:xfrm>
          <a:custGeom>
            <a:rect b="b" l="l" r="r" t="t"/>
            <a:pathLst>
              <a:path extrusionOk="0" h="7619" w="338454">
                <a:moveTo>
                  <a:pt x="143727" y="0"/>
                </a:moveTo>
                <a:lnTo>
                  <a:pt x="0" y="0"/>
                </a:lnTo>
                <a:lnTo>
                  <a:pt x="1088" y="7619"/>
                </a:lnTo>
                <a:lnTo>
                  <a:pt x="146267" y="7619"/>
                </a:lnTo>
                <a:lnTo>
                  <a:pt x="144235" y="2539"/>
                </a:lnTo>
                <a:lnTo>
                  <a:pt x="143727" y="0"/>
                </a:lnTo>
                <a:close/>
              </a:path>
              <a:path extrusionOk="0" h="7619" w="338454">
                <a:moveTo>
                  <a:pt x="300500" y="0"/>
                </a:moveTo>
                <a:lnTo>
                  <a:pt x="227209" y="0"/>
                </a:lnTo>
                <a:lnTo>
                  <a:pt x="225515" y="5079"/>
                </a:lnTo>
                <a:lnTo>
                  <a:pt x="224499" y="7619"/>
                </a:lnTo>
                <a:lnTo>
                  <a:pt x="337938" y="7619"/>
                </a:lnTo>
                <a:lnTo>
                  <a:pt x="300500"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6" name="Google Shape;3316;p46"/>
          <p:cNvSpPr/>
          <p:nvPr/>
        </p:nvSpPr>
        <p:spPr>
          <a:xfrm>
            <a:off x="7778931" y="2035810"/>
            <a:ext cx="368300" cy="7620"/>
          </a:xfrm>
          <a:custGeom>
            <a:rect b="b" l="l" r="r" t="t"/>
            <a:pathLst>
              <a:path extrusionOk="0" h="7619" w="368300">
                <a:moveTo>
                  <a:pt x="144852" y="0"/>
                </a:moveTo>
                <a:lnTo>
                  <a:pt x="0" y="0"/>
                </a:lnTo>
                <a:lnTo>
                  <a:pt x="1088" y="7619"/>
                </a:lnTo>
                <a:lnTo>
                  <a:pt x="147900" y="7619"/>
                </a:lnTo>
                <a:lnTo>
                  <a:pt x="144852" y="0"/>
                </a:lnTo>
                <a:close/>
              </a:path>
              <a:path extrusionOk="0" h="7619" w="368300">
                <a:moveTo>
                  <a:pt x="330791" y="0"/>
                </a:moveTo>
                <a:lnTo>
                  <a:pt x="224100" y="0"/>
                </a:lnTo>
                <a:lnTo>
                  <a:pt x="221052" y="7619"/>
                </a:lnTo>
                <a:lnTo>
                  <a:pt x="368229" y="7619"/>
                </a:lnTo>
                <a:lnTo>
                  <a:pt x="330791"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7" name="Google Shape;3317;p46"/>
          <p:cNvSpPr/>
          <p:nvPr/>
        </p:nvSpPr>
        <p:spPr>
          <a:xfrm>
            <a:off x="7780019" y="2043429"/>
            <a:ext cx="373380" cy="7620"/>
          </a:xfrm>
          <a:custGeom>
            <a:rect b="b" l="l" r="r" t="t"/>
            <a:pathLst>
              <a:path extrusionOk="0" h="7619" w="373379">
                <a:moveTo>
                  <a:pt x="146812" y="0"/>
                </a:moveTo>
                <a:lnTo>
                  <a:pt x="0" y="0"/>
                </a:lnTo>
                <a:lnTo>
                  <a:pt x="1451" y="7620"/>
                </a:lnTo>
                <a:lnTo>
                  <a:pt x="149436" y="7620"/>
                </a:lnTo>
                <a:lnTo>
                  <a:pt x="148589" y="6350"/>
                </a:lnTo>
                <a:lnTo>
                  <a:pt x="147320" y="1270"/>
                </a:lnTo>
                <a:lnTo>
                  <a:pt x="146812" y="0"/>
                </a:lnTo>
                <a:close/>
              </a:path>
              <a:path extrusionOk="0" h="7619" w="373379">
                <a:moveTo>
                  <a:pt x="367140" y="0"/>
                </a:moveTo>
                <a:lnTo>
                  <a:pt x="219964" y="0"/>
                </a:lnTo>
                <a:lnTo>
                  <a:pt x="216916" y="7620"/>
                </a:lnTo>
                <a:lnTo>
                  <a:pt x="371628" y="7620"/>
                </a:lnTo>
                <a:lnTo>
                  <a:pt x="373379" y="1270"/>
                </a:lnTo>
                <a:lnTo>
                  <a:pt x="367140"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8" name="Google Shape;3318;p46"/>
          <p:cNvSpPr/>
          <p:nvPr/>
        </p:nvSpPr>
        <p:spPr>
          <a:xfrm>
            <a:off x="7781471" y="2051050"/>
            <a:ext cx="370205" cy="7620"/>
          </a:xfrm>
          <a:custGeom>
            <a:rect b="b" l="l" r="r" t="t"/>
            <a:pathLst>
              <a:path extrusionOk="0" h="7619" w="370204">
                <a:moveTo>
                  <a:pt x="147985" y="0"/>
                </a:moveTo>
                <a:lnTo>
                  <a:pt x="0" y="0"/>
                </a:lnTo>
                <a:lnTo>
                  <a:pt x="1451" y="7620"/>
                </a:lnTo>
                <a:lnTo>
                  <a:pt x="151371" y="7620"/>
                </a:lnTo>
                <a:lnTo>
                  <a:pt x="149678" y="2539"/>
                </a:lnTo>
                <a:lnTo>
                  <a:pt x="147985" y="0"/>
                </a:lnTo>
                <a:close/>
              </a:path>
              <a:path extrusionOk="0" h="7619" w="370204">
                <a:moveTo>
                  <a:pt x="370176" y="0"/>
                </a:moveTo>
                <a:lnTo>
                  <a:pt x="215464" y="0"/>
                </a:lnTo>
                <a:lnTo>
                  <a:pt x="214448" y="2539"/>
                </a:lnTo>
                <a:lnTo>
                  <a:pt x="211908" y="6350"/>
                </a:lnTo>
                <a:lnTo>
                  <a:pt x="211273" y="7620"/>
                </a:lnTo>
                <a:lnTo>
                  <a:pt x="368074" y="7620"/>
                </a:lnTo>
                <a:lnTo>
                  <a:pt x="370176"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9" name="Google Shape;3319;p46"/>
          <p:cNvSpPr/>
          <p:nvPr/>
        </p:nvSpPr>
        <p:spPr>
          <a:xfrm>
            <a:off x="7782680" y="2057400"/>
            <a:ext cx="367665" cy="7620"/>
          </a:xfrm>
          <a:custGeom>
            <a:rect b="b" l="l" r="r" t="t"/>
            <a:pathLst>
              <a:path extrusionOk="0" h="7619" w="367665">
                <a:moveTo>
                  <a:pt x="149739" y="0"/>
                </a:moveTo>
                <a:lnTo>
                  <a:pt x="0" y="0"/>
                </a:lnTo>
                <a:lnTo>
                  <a:pt x="1451" y="7620"/>
                </a:lnTo>
                <a:lnTo>
                  <a:pt x="154819" y="7620"/>
                </a:lnTo>
                <a:lnTo>
                  <a:pt x="151009" y="3810"/>
                </a:lnTo>
                <a:lnTo>
                  <a:pt x="149739" y="0"/>
                </a:lnTo>
                <a:close/>
              </a:path>
              <a:path extrusionOk="0" h="7619" w="367665">
                <a:moveTo>
                  <a:pt x="367215" y="0"/>
                </a:moveTo>
                <a:lnTo>
                  <a:pt x="210699" y="0"/>
                </a:lnTo>
                <a:lnTo>
                  <a:pt x="206889" y="7620"/>
                </a:lnTo>
                <a:lnTo>
                  <a:pt x="365113" y="7620"/>
                </a:lnTo>
                <a:lnTo>
                  <a:pt x="367215"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0" name="Google Shape;3320;p46"/>
          <p:cNvSpPr/>
          <p:nvPr/>
        </p:nvSpPr>
        <p:spPr>
          <a:xfrm>
            <a:off x="7784132" y="2065020"/>
            <a:ext cx="363855" cy="7620"/>
          </a:xfrm>
          <a:custGeom>
            <a:rect b="b" l="l" r="r" t="t"/>
            <a:pathLst>
              <a:path extrusionOk="0" h="7619" w="363854">
                <a:moveTo>
                  <a:pt x="153367" y="0"/>
                </a:moveTo>
                <a:lnTo>
                  <a:pt x="0" y="0"/>
                </a:lnTo>
                <a:lnTo>
                  <a:pt x="967" y="5079"/>
                </a:lnTo>
                <a:lnTo>
                  <a:pt x="1348" y="7619"/>
                </a:lnTo>
                <a:lnTo>
                  <a:pt x="158447" y="7619"/>
                </a:lnTo>
                <a:lnTo>
                  <a:pt x="153367" y="2539"/>
                </a:lnTo>
                <a:lnTo>
                  <a:pt x="153367" y="0"/>
                </a:lnTo>
                <a:close/>
              </a:path>
              <a:path extrusionOk="0" h="7619" w="363854">
                <a:moveTo>
                  <a:pt x="363662" y="0"/>
                </a:moveTo>
                <a:lnTo>
                  <a:pt x="205437" y="0"/>
                </a:lnTo>
                <a:lnTo>
                  <a:pt x="201627" y="3809"/>
                </a:lnTo>
                <a:lnTo>
                  <a:pt x="199087" y="7619"/>
                </a:lnTo>
                <a:lnTo>
                  <a:pt x="361560" y="7619"/>
                </a:lnTo>
                <a:lnTo>
                  <a:pt x="363662"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1" name="Google Shape;3321;p46"/>
          <p:cNvSpPr/>
          <p:nvPr/>
        </p:nvSpPr>
        <p:spPr>
          <a:xfrm>
            <a:off x="7785290" y="2071370"/>
            <a:ext cx="361315" cy="7620"/>
          </a:xfrm>
          <a:custGeom>
            <a:rect b="b" l="l" r="r" t="t"/>
            <a:pathLst>
              <a:path extrusionOk="0" h="7619" w="361315">
                <a:moveTo>
                  <a:pt x="156019" y="0"/>
                </a:moveTo>
                <a:lnTo>
                  <a:pt x="0" y="0"/>
                </a:lnTo>
                <a:lnTo>
                  <a:pt x="1143" y="7619"/>
                </a:lnTo>
                <a:lnTo>
                  <a:pt x="166179" y="7619"/>
                </a:lnTo>
                <a:lnTo>
                  <a:pt x="164909" y="6350"/>
                </a:lnTo>
                <a:lnTo>
                  <a:pt x="159829" y="3809"/>
                </a:lnTo>
                <a:lnTo>
                  <a:pt x="156019" y="0"/>
                </a:lnTo>
                <a:close/>
              </a:path>
              <a:path extrusionOk="0" h="7619" w="361315">
                <a:moveTo>
                  <a:pt x="360752" y="0"/>
                </a:moveTo>
                <a:lnTo>
                  <a:pt x="198776" y="0"/>
                </a:lnTo>
                <a:lnTo>
                  <a:pt x="197929" y="1269"/>
                </a:lnTo>
                <a:lnTo>
                  <a:pt x="190309" y="6350"/>
                </a:lnTo>
                <a:lnTo>
                  <a:pt x="189039" y="7619"/>
                </a:lnTo>
                <a:lnTo>
                  <a:pt x="358650" y="7619"/>
                </a:lnTo>
                <a:lnTo>
                  <a:pt x="360752"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2" name="Google Shape;3322;p46"/>
          <p:cNvSpPr/>
          <p:nvPr/>
        </p:nvSpPr>
        <p:spPr>
          <a:xfrm>
            <a:off x="7786433" y="2078989"/>
            <a:ext cx="357505" cy="7620"/>
          </a:xfrm>
          <a:custGeom>
            <a:rect b="b" l="l" r="r" t="t"/>
            <a:pathLst>
              <a:path extrusionOk="0" h="7619" w="357504">
                <a:moveTo>
                  <a:pt x="165036" y="0"/>
                </a:moveTo>
                <a:lnTo>
                  <a:pt x="0" y="0"/>
                </a:lnTo>
                <a:lnTo>
                  <a:pt x="1142" y="7620"/>
                </a:lnTo>
                <a:lnTo>
                  <a:pt x="355301" y="7620"/>
                </a:lnTo>
                <a:lnTo>
                  <a:pt x="356806" y="2539"/>
                </a:lnTo>
                <a:lnTo>
                  <a:pt x="170116" y="2539"/>
                </a:lnTo>
                <a:lnTo>
                  <a:pt x="167576" y="1270"/>
                </a:lnTo>
                <a:lnTo>
                  <a:pt x="166306" y="1270"/>
                </a:lnTo>
                <a:lnTo>
                  <a:pt x="165036" y="0"/>
                </a:lnTo>
                <a:close/>
              </a:path>
              <a:path extrusionOk="0" h="7619" w="357504">
                <a:moveTo>
                  <a:pt x="357507" y="0"/>
                </a:moveTo>
                <a:lnTo>
                  <a:pt x="187896" y="0"/>
                </a:lnTo>
                <a:lnTo>
                  <a:pt x="186626" y="1270"/>
                </a:lnTo>
                <a:lnTo>
                  <a:pt x="182816" y="2539"/>
                </a:lnTo>
                <a:lnTo>
                  <a:pt x="356806" y="2539"/>
                </a:lnTo>
                <a:lnTo>
                  <a:pt x="357507"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3" name="Google Shape;3323;p46"/>
          <p:cNvSpPr/>
          <p:nvPr/>
        </p:nvSpPr>
        <p:spPr>
          <a:xfrm>
            <a:off x="7787576" y="2090420"/>
            <a:ext cx="354330" cy="0"/>
          </a:xfrm>
          <a:custGeom>
            <a:rect b="b" l="l" r="r" t="t"/>
            <a:pathLst>
              <a:path extrusionOk="0" h="120000" w="354329">
                <a:moveTo>
                  <a:pt x="0" y="0"/>
                </a:moveTo>
                <a:lnTo>
                  <a:pt x="354158"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4" name="Google Shape;3324;p46"/>
          <p:cNvSpPr/>
          <p:nvPr/>
        </p:nvSpPr>
        <p:spPr>
          <a:xfrm>
            <a:off x="7788529" y="2096770"/>
            <a:ext cx="351790" cy="0"/>
          </a:xfrm>
          <a:custGeom>
            <a:rect b="b" l="l" r="r" t="t"/>
            <a:pathLst>
              <a:path extrusionOk="0" h="120000" w="351790">
                <a:moveTo>
                  <a:pt x="0" y="0"/>
                </a:moveTo>
                <a:lnTo>
                  <a:pt x="351324"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5" name="Google Shape;3325;p46"/>
          <p:cNvSpPr/>
          <p:nvPr/>
        </p:nvSpPr>
        <p:spPr>
          <a:xfrm>
            <a:off x="7790321" y="2104389"/>
            <a:ext cx="347345" cy="0"/>
          </a:xfrm>
          <a:custGeom>
            <a:rect b="b" l="l" r="r" t="t"/>
            <a:pathLst>
              <a:path extrusionOk="0" h="120000" w="347345">
                <a:moveTo>
                  <a:pt x="0" y="0"/>
                </a:moveTo>
                <a:lnTo>
                  <a:pt x="347274"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6" name="Google Shape;3326;p46"/>
          <p:cNvSpPr/>
          <p:nvPr/>
        </p:nvSpPr>
        <p:spPr>
          <a:xfrm>
            <a:off x="7792437" y="2111375"/>
            <a:ext cx="342900" cy="0"/>
          </a:xfrm>
          <a:custGeom>
            <a:rect b="b" l="l" r="r" t="t"/>
            <a:pathLst>
              <a:path extrusionOk="0" h="120000" w="342900">
                <a:moveTo>
                  <a:pt x="0" y="0"/>
                </a:moveTo>
                <a:lnTo>
                  <a:pt x="34290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7" name="Google Shape;3327;p46"/>
          <p:cNvSpPr/>
          <p:nvPr/>
        </p:nvSpPr>
        <p:spPr>
          <a:xfrm>
            <a:off x="7794201" y="2118360"/>
            <a:ext cx="339725" cy="0"/>
          </a:xfrm>
          <a:custGeom>
            <a:rect b="b" l="l" r="r" t="t"/>
            <a:pathLst>
              <a:path extrusionOk="0" h="120000" w="339725">
                <a:moveTo>
                  <a:pt x="0" y="0"/>
                </a:moveTo>
                <a:lnTo>
                  <a:pt x="339254"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8" name="Google Shape;3328;p46"/>
          <p:cNvSpPr/>
          <p:nvPr/>
        </p:nvSpPr>
        <p:spPr>
          <a:xfrm>
            <a:off x="7796262" y="2125979"/>
            <a:ext cx="335280" cy="0"/>
          </a:xfrm>
          <a:custGeom>
            <a:rect b="b" l="l" r="r" t="t"/>
            <a:pathLst>
              <a:path extrusionOk="0" h="120000" w="335279">
                <a:moveTo>
                  <a:pt x="0" y="0"/>
                </a:moveTo>
                <a:lnTo>
                  <a:pt x="33470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9" name="Google Shape;3329;p46"/>
          <p:cNvSpPr/>
          <p:nvPr/>
        </p:nvSpPr>
        <p:spPr>
          <a:xfrm>
            <a:off x="7797933" y="2132329"/>
            <a:ext cx="331470" cy="0"/>
          </a:xfrm>
          <a:custGeom>
            <a:rect b="b" l="l" r="r" t="t"/>
            <a:pathLst>
              <a:path extrusionOk="0" h="120000" w="331470">
                <a:moveTo>
                  <a:pt x="0" y="0"/>
                </a:moveTo>
                <a:lnTo>
                  <a:pt x="330912"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0" name="Google Shape;3330;p46"/>
          <p:cNvSpPr/>
          <p:nvPr/>
        </p:nvSpPr>
        <p:spPr>
          <a:xfrm>
            <a:off x="7799938" y="2139950"/>
            <a:ext cx="326390" cy="0"/>
          </a:xfrm>
          <a:custGeom>
            <a:rect b="b" l="l" r="r" t="t"/>
            <a:pathLst>
              <a:path extrusionOk="0" h="120000" w="326390">
                <a:moveTo>
                  <a:pt x="0" y="0"/>
                </a:moveTo>
                <a:lnTo>
                  <a:pt x="326367"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1" name="Google Shape;3331;p46"/>
          <p:cNvSpPr/>
          <p:nvPr/>
        </p:nvSpPr>
        <p:spPr>
          <a:xfrm>
            <a:off x="7802006" y="2147570"/>
            <a:ext cx="321945" cy="0"/>
          </a:xfrm>
          <a:custGeom>
            <a:rect b="b" l="l" r="r" t="t"/>
            <a:pathLst>
              <a:path extrusionOk="0" h="120000" w="321945">
                <a:moveTo>
                  <a:pt x="0" y="0"/>
                </a:moveTo>
                <a:lnTo>
                  <a:pt x="32175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2" name="Google Shape;3332;p46"/>
          <p:cNvSpPr/>
          <p:nvPr/>
        </p:nvSpPr>
        <p:spPr>
          <a:xfrm>
            <a:off x="7803991" y="2153920"/>
            <a:ext cx="318135" cy="0"/>
          </a:xfrm>
          <a:custGeom>
            <a:rect b="b" l="l" r="r" t="t"/>
            <a:pathLst>
              <a:path extrusionOk="0" h="120000" w="318134">
                <a:moveTo>
                  <a:pt x="0" y="0"/>
                </a:moveTo>
                <a:lnTo>
                  <a:pt x="317785"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3" name="Google Shape;3333;p46"/>
          <p:cNvSpPr/>
          <p:nvPr/>
        </p:nvSpPr>
        <p:spPr>
          <a:xfrm>
            <a:off x="7806372" y="2161539"/>
            <a:ext cx="313690" cy="0"/>
          </a:xfrm>
          <a:custGeom>
            <a:rect b="b" l="l" r="r" t="t"/>
            <a:pathLst>
              <a:path extrusionOk="0" h="120000" w="313690">
                <a:moveTo>
                  <a:pt x="0" y="0"/>
                </a:moveTo>
                <a:lnTo>
                  <a:pt x="313118"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4" name="Google Shape;3334;p46"/>
          <p:cNvSpPr/>
          <p:nvPr/>
        </p:nvSpPr>
        <p:spPr>
          <a:xfrm>
            <a:off x="7808436" y="2167889"/>
            <a:ext cx="309245" cy="0"/>
          </a:xfrm>
          <a:custGeom>
            <a:rect b="b" l="l" r="r" t="t"/>
            <a:pathLst>
              <a:path extrusionOk="0" h="120000" w="309245">
                <a:moveTo>
                  <a:pt x="0" y="0"/>
                </a:moveTo>
                <a:lnTo>
                  <a:pt x="309149"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5" name="Google Shape;3335;p46"/>
          <p:cNvSpPr/>
          <p:nvPr/>
        </p:nvSpPr>
        <p:spPr>
          <a:xfrm>
            <a:off x="7811293" y="2175510"/>
            <a:ext cx="304165" cy="0"/>
          </a:xfrm>
          <a:custGeom>
            <a:rect b="b" l="l" r="r" t="t"/>
            <a:pathLst>
              <a:path extrusionOk="0" h="120000" w="304165">
                <a:moveTo>
                  <a:pt x="0" y="0"/>
                </a:moveTo>
                <a:lnTo>
                  <a:pt x="304006"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6" name="Google Shape;3336;p46"/>
          <p:cNvSpPr/>
          <p:nvPr/>
        </p:nvSpPr>
        <p:spPr>
          <a:xfrm>
            <a:off x="7814150" y="2183129"/>
            <a:ext cx="297815" cy="0"/>
          </a:xfrm>
          <a:custGeom>
            <a:rect b="b" l="l" r="r" t="t"/>
            <a:pathLst>
              <a:path extrusionOk="0" h="120000" w="297815">
                <a:moveTo>
                  <a:pt x="0" y="0"/>
                </a:moveTo>
                <a:lnTo>
                  <a:pt x="297719"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7" name="Google Shape;3337;p46"/>
          <p:cNvSpPr/>
          <p:nvPr/>
        </p:nvSpPr>
        <p:spPr>
          <a:xfrm>
            <a:off x="7816668" y="2189479"/>
            <a:ext cx="292735" cy="0"/>
          </a:xfrm>
          <a:custGeom>
            <a:rect b="b" l="l" r="r" t="t"/>
            <a:pathLst>
              <a:path extrusionOk="0" h="120000" w="292734">
                <a:moveTo>
                  <a:pt x="0" y="0"/>
                </a:moveTo>
                <a:lnTo>
                  <a:pt x="292344"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8" name="Google Shape;3338;p46"/>
          <p:cNvSpPr/>
          <p:nvPr/>
        </p:nvSpPr>
        <p:spPr>
          <a:xfrm>
            <a:off x="7819934" y="2197100"/>
            <a:ext cx="285750" cy="0"/>
          </a:xfrm>
          <a:custGeom>
            <a:rect b="b" l="l" r="r" t="t"/>
            <a:pathLst>
              <a:path extrusionOk="0" h="120000" w="285750">
                <a:moveTo>
                  <a:pt x="0" y="0"/>
                </a:moveTo>
                <a:lnTo>
                  <a:pt x="285650"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9" name="Google Shape;3339;p46"/>
          <p:cNvSpPr/>
          <p:nvPr/>
        </p:nvSpPr>
        <p:spPr>
          <a:xfrm>
            <a:off x="7823200" y="2204085"/>
            <a:ext cx="279400" cy="0"/>
          </a:xfrm>
          <a:custGeom>
            <a:rect b="b" l="l" r="r" t="t"/>
            <a:pathLst>
              <a:path extrusionOk="0" h="120000" w="279400">
                <a:moveTo>
                  <a:pt x="0" y="0"/>
                </a:moveTo>
                <a:lnTo>
                  <a:pt x="278877"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0" name="Google Shape;3340;p46"/>
          <p:cNvSpPr/>
          <p:nvPr/>
        </p:nvSpPr>
        <p:spPr>
          <a:xfrm>
            <a:off x="7826130" y="2211070"/>
            <a:ext cx="273050" cy="0"/>
          </a:xfrm>
          <a:custGeom>
            <a:rect b="b" l="l" r="r" t="t"/>
            <a:pathLst>
              <a:path extrusionOk="0" h="120000" w="273050">
                <a:moveTo>
                  <a:pt x="0" y="0"/>
                </a:moveTo>
                <a:lnTo>
                  <a:pt x="272958"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1" name="Google Shape;3341;p46"/>
          <p:cNvSpPr/>
          <p:nvPr/>
        </p:nvSpPr>
        <p:spPr>
          <a:xfrm>
            <a:off x="7829647" y="2218689"/>
            <a:ext cx="266065" cy="0"/>
          </a:xfrm>
          <a:custGeom>
            <a:rect b="b" l="l" r="r" t="t"/>
            <a:pathLst>
              <a:path extrusionOk="0" h="120000" w="266065">
                <a:moveTo>
                  <a:pt x="0" y="0"/>
                </a:moveTo>
                <a:lnTo>
                  <a:pt x="265855"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2" name="Google Shape;3342;p46"/>
          <p:cNvSpPr/>
          <p:nvPr/>
        </p:nvSpPr>
        <p:spPr>
          <a:xfrm>
            <a:off x="7833783" y="2225675"/>
            <a:ext cx="257810" cy="0"/>
          </a:xfrm>
          <a:custGeom>
            <a:rect b="b" l="l" r="r" t="t"/>
            <a:pathLst>
              <a:path extrusionOk="0" h="120000" w="257809">
                <a:moveTo>
                  <a:pt x="0" y="0"/>
                </a:moveTo>
                <a:lnTo>
                  <a:pt x="257582"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3" name="Google Shape;3343;p46"/>
          <p:cNvSpPr/>
          <p:nvPr/>
        </p:nvSpPr>
        <p:spPr>
          <a:xfrm>
            <a:off x="7837487" y="2232660"/>
            <a:ext cx="250190" cy="0"/>
          </a:xfrm>
          <a:custGeom>
            <a:rect b="b" l="l" r="r" t="t"/>
            <a:pathLst>
              <a:path extrusionOk="0" h="120000" w="250190">
                <a:moveTo>
                  <a:pt x="0" y="0"/>
                </a:moveTo>
                <a:lnTo>
                  <a:pt x="24997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4" name="Google Shape;3344;p46"/>
          <p:cNvSpPr/>
          <p:nvPr/>
        </p:nvSpPr>
        <p:spPr>
          <a:xfrm>
            <a:off x="7842377" y="2240279"/>
            <a:ext cx="240665" cy="0"/>
          </a:xfrm>
          <a:custGeom>
            <a:rect b="b" l="l" r="r" t="t"/>
            <a:pathLst>
              <a:path extrusionOk="0" h="120000" w="240665">
                <a:moveTo>
                  <a:pt x="0" y="0"/>
                </a:moveTo>
                <a:lnTo>
                  <a:pt x="240326"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5" name="Google Shape;3345;p46"/>
          <p:cNvSpPr/>
          <p:nvPr/>
        </p:nvSpPr>
        <p:spPr>
          <a:xfrm>
            <a:off x="7847710" y="2247900"/>
            <a:ext cx="229870" cy="0"/>
          </a:xfrm>
          <a:custGeom>
            <a:rect b="b" l="l" r="r" t="t"/>
            <a:pathLst>
              <a:path extrusionOk="0" h="120000" w="229870">
                <a:moveTo>
                  <a:pt x="0" y="0"/>
                </a:moveTo>
                <a:lnTo>
                  <a:pt x="22948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6" name="Google Shape;3346;p46"/>
          <p:cNvSpPr/>
          <p:nvPr/>
        </p:nvSpPr>
        <p:spPr>
          <a:xfrm>
            <a:off x="7852550" y="2254250"/>
            <a:ext cx="219075" cy="0"/>
          </a:xfrm>
          <a:custGeom>
            <a:rect b="b" l="l" r="r" t="t"/>
            <a:pathLst>
              <a:path extrusionOk="0" h="120000" w="219075">
                <a:moveTo>
                  <a:pt x="0" y="0"/>
                </a:moveTo>
                <a:lnTo>
                  <a:pt x="219060"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7" name="Google Shape;3347;p46"/>
          <p:cNvSpPr/>
          <p:nvPr/>
        </p:nvSpPr>
        <p:spPr>
          <a:xfrm>
            <a:off x="7858759" y="2261870"/>
            <a:ext cx="207645" cy="0"/>
          </a:xfrm>
          <a:custGeom>
            <a:rect b="b" l="l" r="r" t="t"/>
            <a:pathLst>
              <a:path extrusionOk="0" h="120000" w="207645">
                <a:moveTo>
                  <a:pt x="0" y="0"/>
                </a:moveTo>
                <a:lnTo>
                  <a:pt x="207517"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8" name="Google Shape;3348;p46"/>
          <p:cNvSpPr/>
          <p:nvPr/>
        </p:nvSpPr>
        <p:spPr>
          <a:xfrm>
            <a:off x="7865109" y="2268220"/>
            <a:ext cx="195580" cy="0"/>
          </a:xfrm>
          <a:custGeom>
            <a:rect b="b" l="l" r="r" t="t"/>
            <a:pathLst>
              <a:path extrusionOk="0" h="120000" w="195579">
                <a:moveTo>
                  <a:pt x="0" y="0"/>
                </a:moveTo>
                <a:lnTo>
                  <a:pt x="195156"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9" name="Google Shape;3349;p46"/>
          <p:cNvSpPr/>
          <p:nvPr/>
        </p:nvSpPr>
        <p:spPr>
          <a:xfrm>
            <a:off x="7874181" y="2275839"/>
            <a:ext cx="177800" cy="0"/>
          </a:xfrm>
          <a:custGeom>
            <a:rect b="b" l="l" r="r" t="t"/>
            <a:pathLst>
              <a:path extrusionOk="0" h="120000" w="177800">
                <a:moveTo>
                  <a:pt x="0" y="0"/>
                </a:moveTo>
                <a:lnTo>
                  <a:pt x="177618"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0" name="Google Shape;3350;p46"/>
          <p:cNvSpPr/>
          <p:nvPr/>
        </p:nvSpPr>
        <p:spPr>
          <a:xfrm>
            <a:off x="7884794" y="2283460"/>
            <a:ext cx="156210" cy="0"/>
          </a:xfrm>
          <a:custGeom>
            <a:rect b="b" l="l" r="r" t="t"/>
            <a:pathLst>
              <a:path extrusionOk="0" h="120000" w="156209">
                <a:moveTo>
                  <a:pt x="0" y="0"/>
                </a:moveTo>
                <a:lnTo>
                  <a:pt x="15611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1" name="Google Shape;3351;p46"/>
          <p:cNvSpPr/>
          <p:nvPr/>
        </p:nvSpPr>
        <p:spPr>
          <a:xfrm>
            <a:off x="7895081" y="2289810"/>
            <a:ext cx="135890" cy="0"/>
          </a:xfrm>
          <a:custGeom>
            <a:rect b="b" l="l" r="r" t="t"/>
            <a:pathLst>
              <a:path extrusionOk="0" h="120000" w="135890">
                <a:moveTo>
                  <a:pt x="0" y="0"/>
                </a:moveTo>
                <a:lnTo>
                  <a:pt x="135551"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2" name="Google Shape;3352;p46"/>
          <p:cNvSpPr/>
          <p:nvPr/>
        </p:nvSpPr>
        <p:spPr>
          <a:xfrm>
            <a:off x="7915909" y="2296160"/>
            <a:ext cx="93980" cy="0"/>
          </a:xfrm>
          <a:custGeom>
            <a:rect b="b" l="l" r="r" t="t"/>
            <a:pathLst>
              <a:path extrusionOk="0" h="120000" w="93979">
                <a:moveTo>
                  <a:pt x="0" y="0"/>
                </a:moveTo>
                <a:lnTo>
                  <a:pt x="93980"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3" name="Google Shape;3353;p46"/>
          <p:cNvSpPr/>
          <p:nvPr/>
        </p:nvSpPr>
        <p:spPr>
          <a:xfrm>
            <a:off x="7771130" y="1493519"/>
            <a:ext cx="382270" cy="806450"/>
          </a:xfrm>
          <a:custGeom>
            <a:rect b="b" l="l" r="r" t="t"/>
            <a:pathLst>
              <a:path extrusionOk="0" h="806450" w="382270">
                <a:moveTo>
                  <a:pt x="381000" y="500379"/>
                </a:moveTo>
                <a:lnTo>
                  <a:pt x="146050" y="500379"/>
                </a:lnTo>
                <a:lnTo>
                  <a:pt x="146050" y="506729"/>
                </a:lnTo>
                <a:lnTo>
                  <a:pt x="147320" y="513079"/>
                </a:lnTo>
                <a:lnTo>
                  <a:pt x="147320" y="519429"/>
                </a:lnTo>
                <a:lnTo>
                  <a:pt x="149860" y="525779"/>
                </a:lnTo>
                <a:lnTo>
                  <a:pt x="151129" y="532129"/>
                </a:lnTo>
                <a:lnTo>
                  <a:pt x="152400" y="538479"/>
                </a:lnTo>
                <a:lnTo>
                  <a:pt x="153670" y="544829"/>
                </a:lnTo>
                <a:lnTo>
                  <a:pt x="156210" y="551179"/>
                </a:lnTo>
                <a:lnTo>
                  <a:pt x="158750" y="554989"/>
                </a:lnTo>
                <a:lnTo>
                  <a:pt x="160020" y="560069"/>
                </a:lnTo>
                <a:lnTo>
                  <a:pt x="161290" y="563879"/>
                </a:lnTo>
                <a:lnTo>
                  <a:pt x="163829" y="567689"/>
                </a:lnTo>
                <a:lnTo>
                  <a:pt x="166370" y="570229"/>
                </a:lnTo>
                <a:lnTo>
                  <a:pt x="167640" y="572769"/>
                </a:lnTo>
                <a:lnTo>
                  <a:pt x="170179" y="576579"/>
                </a:lnTo>
                <a:lnTo>
                  <a:pt x="171450" y="579119"/>
                </a:lnTo>
                <a:lnTo>
                  <a:pt x="173990" y="580389"/>
                </a:lnTo>
                <a:lnTo>
                  <a:pt x="176529" y="582929"/>
                </a:lnTo>
                <a:lnTo>
                  <a:pt x="179070" y="584200"/>
                </a:lnTo>
                <a:lnTo>
                  <a:pt x="181610" y="585469"/>
                </a:lnTo>
                <a:lnTo>
                  <a:pt x="184150" y="586739"/>
                </a:lnTo>
                <a:lnTo>
                  <a:pt x="186690" y="586739"/>
                </a:lnTo>
                <a:lnTo>
                  <a:pt x="191770" y="588009"/>
                </a:lnTo>
                <a:lnTo>
                  <a:pt x="195579" y="588009"/>
                </a:lnTo>
                <a:lnTo>
                  <a:pt x="198120" y="586739"/>
                </a:lnTo>
                <a:lnTo>
                  <a:pt x="201929" y="585469"/>
                </a:lnTo>
                <a:lnTo>
                  <a:pt x="205740" y="582929"/>
                </a:lnTo>
                <a:lnTo>
                  <a:pt x="208279" y="580389"/>
                </a:lnTo>
                <a:lnTo>
                  <a:pt x="212090" y="577850"/>
                </a:lnTo>
                <a:lnTo>
                  <a:pt x="215900" y="575309"/>
                </a:lnTo>
                <a:lnTo>
                  <a:pt x="218440" y="571500"/>
                </a:lnTo>
                <a:lnTo>
                  <a:pt x="220979" y="567689"/>
                </a:lnTo>
                <a:lnTo>
                  <a:pt x="223520" y="563879"/>
                </a:lnTo>
                <a:lnTo>
                  <a:pt x="224790" y="560069"/>
                </a:lnTo>
                <a:lnTo>
                  <a:pt x="227329" y="553719"/>
                </a:lnTo>
                <a:lnTo>
                  <a:pt x="231140" y="547369"/>
                </a:lnTo>
                <a:lnTo>
                  <a:pt x="233679" y="539750"/>
                </a:lnTo>
                <a:lnTo>
                  <a:pt x="240029" y="521969"/>
                </a:lnTo>
                <a:lnTo>
                  <a:pt x="382270" y="551179"/>
                </a:lnTo>
                <a:lnTo>
                  <a:pt x="372110" y="588009"/>
                </a:lnTo>
                <a:lnTo>
                  <a:pt x="363220" y="621029"/>
                </a:lnTo>
                <a:lnTo>
                  <a:pt x="342900" y="679450"/>
                </a:lnTo>
                <a:lnTo>
                  <a:pt x="323850" y="723900"/>
                </a:lnTo>
                <a:lnTo>
                  <a:pt x="293370" y="767079"/>
                </a:lnTo>
                <a:lnTo>
                  <a:pt x="255270" y="793750"/>
                </a:lnTo>
                <a:lnTo>
                  <a:pt x="207010" y="805179"/>
                </a:lnTo>
                <a:lnTo>
                  <a:pt x="189229" y="806450"/>
                </a:lnTo>
                <a:lnTo>
                  <a:pt x="173990" y="805179"/>
                </a:lnTo>
                <a:lnTo>
                  <a:pt x="132079" y="795019"/>
                </a:lnTo>
                <a:lnTo>
                  <a:pt x="96520" y="772159"/>
                </a:lnTo>
                <a:lnTo>
                  <a:pt x="87629" y="762000"/>
                </a:lnTo>
                <a:lnTo>
                  <a:pt x="77470" y="750569"/>
                </a:lnTo>
                <a:lnTo>
                  <a:pt x="69850" y="737869"/>
                </a:lnTo>
                <a:lnTo>
                  <a:pt x="60960" y="723900"/>
                </a:lnTo>
                <a:lnTo>
                  <a:pt x="52070" y="706119"/>
                </a:lnTo>
                <a:lnTo>
                  <a:pt x="44450" y="688339"/>
                </a:lnTo>
                <a:lnTo>
                  <a:pt x="38100" y="669289"/>
                </a:lnTo>
                <a:lnTo>
                  <a:pt x="30479" y="647700"/>
                </a:lnTo>
                <a:lnTo>
                  <a:pt x="24129" y="624839"/>
                </a:lnTo>
                <a:lnTo>
                  <a:pt x="19050" y="600709"/>
                </a:lnTo>
                <a:lnTo>
                  <a:pt x="13970" y="575309"/>
                </a:lnTo>
                <a:lnTo>
                  <a:pt x="8890" y="549909"/>
                </a:lnTo>
                <a:lnTo>
                  <a:pt x="5079" y="523239"/>
                </a:lnTo>
                <a:lnTo>
                  <a:pt x="2540" y="494029"/>
                </a:lnTo>
                <a:lnTo>
                  <a:pt x="1270" y="464819"/>
                </a:lnTo>
                <a:lnTo>
                  <a:pt x="0" y="435609"/>
                </a:lnTo>
                <a:lnTo>
                  <a:pt x="0" y="405129"/>
                </a:lnTo>
                <a:lnTo>
                  <a:pt x="0" y="360679"/>
                </a:lnTo>
                <a:lnTo>
                  <a:pt x="2540" y="318769"/>
                </a:lnTo>
                <a:lnTo>
                  <a:pt x="6350" y="279400"/>
                </a:lnTo>
                <a:lnTo>
                  <a:pt x="8890" y="260350"/>
                </a:lnTo>
                <a:lnTo>
                  <a:pt x="11429" y="241300"/>
                </a:lnTo>
                <a:lnTo>
                  <a:pt x="15240" y="223519"/>
                </a:lnTo>
                <a:lnTo>
                  <a:pt x="19050" y="207009"/>
                </a:lnTo>
                <a:lnTo>
                  <a:pt x="22860" y="189229"/>
                </a:lnTo>
                <a:lnTo>
                  <a:pt x="27940" y="172719"/>
                </a:lnTo>
                <a:lnTo>
                  <a:pt x="31750" y="156209"/>
                </a:lnTo>
                <a:lnTo>
                  <a:pt x="38100" y="140969"/>
                </a:lnTo>
                <a:lnTo>
                  <a:pt x="43179" y="127000"/>
                </a:lnTo>
                <a:lnTo>
                  <a:pt x="49529" y="113029"/>
                </a:lnTo>
                <a:lnTo>
                  <a:pt x="55879" y="97789"/>
                </a:lnTo>
                <a:lnTo>
                  <a:pt x="62229" y="86359"/>
                </a:lnTo>
                <a:lnTo>
                  <a:pt x="69850" y="73659"/>
                </a:lnTo>
                <a:lnTo>
                  <a:pt x="77470" y="63500"/>
                </a:lnTo>
                <a:lnTo>
                  <a:pt x="83820" y="53339"/>
                </a:lnTo>
                <a:lnTo>
                  <a:pt x="125729" y="16509"/>
                </a:lnTo>
                <a:lnTo>
                  <a:pt x="165100" y="2539"/>
                </a:lnTo>
                <a:lnTo>
                  <a:pt x="185420" y="0"/>
                </a:lnTo>
                <a:lnTo>
                  <a:pt x="201929" y="1269"/>
                </a:lnTo>
                <a:lnTo>
                  <a:pt x="247650" y="12700"/>
                </a:lnTo>
                <a:lnTo>
                  <a:pt x="285750" y="38100"/>
                </a:lnTo>
                <a:lnTo>
                  <a:pt x="314960" y="78739"/>
                </a:lnTo>
                <a:lnTo>
                  <a:pt x="325120" y="95250"/>
                </a:lnTo>
                <a:lnTo>
                  <a:pt x="332740" y="113029"/>
                </a:lnTo>
                <a:lnTo>
                  <a:pt x="339090" y="132079"/>
                </a:lnTo>
                <a:lnTo>
                  <a:pt x="346710" y="151129"/>
                </a:lnTo>
                <a:lnTo>
                  <a:pt x="353060" y="173989"/>
                </a:lnTo>
                <a:lnTo>
                  <a:pt x="359410" y="196850"/>
                </a:lnTo>
                <a:lnTo>
                  <a:pt x="363220" y="220979"/>
                </a:lnTo>
                <a:lnTo>
                  <a:pt x="372110" y="275589"/>
                </a:lnTo>
                <a:lnTo>
                  <a:pt x="378460" y="336550"/>
                </a:lnTo>
                <a:lnTo>
                  <a:pt x="379729" y="369569"/>
                </a:lnTo>
                <a:lnTo>
                  <a:pt x="379729" y="403859"/>
                </a:lnTo>
                <a:lnTo>
                  <a:pt x="381000" y="440689"/>
                </a:lnTo>
                <a:lnTo>
                  <a:pt x="381000" y="50037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4" name="Google Shape;3354;p46"/>
          <p:cNvSpPr/>
          <p:nvPr/>
        </p:nvSpPr>
        <p:spPr>
          <a:xfrm>
            <a:off x="7917180" y="1714500"/>
            <a:ext cx="88900" cy="90170"/>
          </a:xfrm>
          <a:custGeom>
            <a:rect b="b" l="l" r="r" t="t"/>
            <a:pathLst>
              <a:path extrusionOk="0" h="90169" w="88900">
                <a:moveTo>
                  <a:pt x="88900" y="90170"/>
                </a:moveTo>
                <a:lnTo>
                  <a:pt x="87629" y="81279"/>
                </a:lnTo>
                <a:lnTo>
                  <a:pt x="87629" y="72389"/>
                </a:lnTo>
                <a:lnTo>
                  <a:pt x="85090" y="63500"/>
                </a:lnTo>
                <a:lnTo>
                  <a:pt x="85090" y="55879"/>
                </a:lnTo>
                <a:lnTo>
                  <a:pt x="82550" y="48260"/>
                </a:lnTo>
                <a:lnTo>
                  <a:pt x="80010" y="39370"/>
                </a:lnTo>
                <a:lnTo>
                  <a:pt x="77470" y="33020"/>
                </a:lnTo>
                <a:lnTo>
                  <a:pt x="74929" y="26670"/>
                </a:lnTo>
                <a:lnTo>
                  <a:pt x="73660" y="22860"/>
                </a:lnTo>
                <a:lnTo>
                  <a:pt x="72390" y="20320"/>
                </a:lnTo>
                <a:lnTo>
                  <a:pt x="71120" y="16510"/>
                </a:lnTo>
                <a:lnTo>
                  <a:pt x="68579" y="13970"/>
                </a:lnTo>
                <a:lnTo>
                  <a:pt x="67310" y="12700"/>
                </a:lnTo>
                <a:lnTo>
                  <a:pt x="66040" y="10160"/>
                </a:lnTo>
                <a:lnTo>
                  <a:pt x="63500" y="7620"/>
                </a:lnTo>
                <a:lnTo>
                  <a:pt x="62229" y="6350"/>
                </a:lnTo>
                <a:lnTo>
                  <a:pt x="58420" y="2539"/>
                </a:lnTo>
                <a:lnTo>
                  <a:pt x="53340" y="1270"/>
                </a:lnTo>
                <a:lnTo>
                  <a:pt x="49529" y="0"/>
                </a:lnTo>
                <a:lnTo>
                  <a:pt x="44450" y="0"/>
                </a:lnTo>
                <a:lnTo>
                  <a:pt x="41910" y="0"/>
                </a:lnTo>
                <a:lnTo>
                  <a:pt x="39370" y="0"/>
                </a:lnTo>
                <a:lnTo>
                  <a:pt x="36829" y="1270"/>
                </a:lnTo>
                <a:lnTo>
                  <a:pt x="34290" y="1270"/>
                </a:lnTo>
                <a:lnTo>
                  <a:pt x="31750" y="2539"/>
                </a:lnTo>
                <a:lnTo>
                  <a:pt x="29210" y="5079"/>
                </a:lnTo>
                <a:lnTo>
                  <a:pt x="26670" y="7620"/>
                </a:lnTo>
                <a:lnTo>
                  <a:pt x="25400" y="8889"/>
                </a:lnTo>
                <a:lnTo>
                  <a:pt x="22860" y="12700"/>
                </a:lnTo>
                <a:lnTo>
                  <a:pt x="20320" y="15239"/>
                </a:lnTo>
                <a:lnTo>
                  <a:pt x="19050" y="19050"/>
                </a:lnTo>
                <a:lnTo>
                  <a:pt x="16510" y="21589"/>
                </a:lnTo>
                <a:lnTo>
                  <a:pt x="15240" y="26670"/>
                </a:lnTo>
                <a:lnTo>
                  <a:pt x="12700" y="30479"/>
                </a:lnTo>
                <a:lnTo>
                  <a:pt x="8890" y="39370"/>
                </a:lnTo>
                <a:lnTo>
                  <a:pt x="7620" y="46989"/>
                </a:lnTo>
                <a:lnTo>
                  <a:pt x="5079" y="53339"/>
                </a:lnTo>
                <a:lnTo>
                  <a:pt x="3810" y="59689"/>
                </a:lnTo>
                <a:lnTo>
                  <a:pt x="2540" y="66039"/>
                </a:lnTo>
                <a:lnTo>
                  <a:pt x="1270" y="72389"/>
                </a:lnTo>
                <a:lnTo>
                  <a:pt x="1270" y="78739"/>
                </a:lnTo>
                <a:lnTo>
                  <a:pt x="0" y="83820"/>
                </a:lnTo>
                <a:lnTo>
                  <a:pt x="0" y="90170"/>
                </a:lnTo>
                <a:lnTo>
                  <a:pt x="88900" y="9017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5" name="Google Shape;3355;p46"/>
          <p:cNvSpPr/>
          <p:nvPr/>
        </p:nvSpPr>
        <p:spPr>
          <a:xfrm>
            <a:off x="4749291" y="2604135"/>
            <a:ext cx="77470" cy="0"/>
          </a:xfrm>
          <a:custGeom>
            <a:rect b="b" l="l" r="r" t="t"/>
            <a:pathLst>
              <a:path extrusionOk="0" h="120000" w="77470">
                <a:moveTo>
                  <a:pt x="0" y="0"/>
                </a:moveTo>
                <a:lnTo>
                  <a:pt x="77025"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6" name="Google Shape;3356;p46"/>
          <p:cNvSpPr/>
          <p:nvPr/>
        </p:nvSpPr>
        <p:spPr>
          <a:xfrm>
            <a:off x="4731596" y="2611120"/>
            <a:ext cx="113664" cy="0"/>
          </a:xfrm>
          <a:custGeom>
            <a:rect b="b" l="l" r="r" t="t"/>
            <a:pathLst>
              <a:path extrusionOk="0" h="120000" w="113664">
                <a:moveTo>
                  <a:pt x="0" y="0"/>
                </a:moveTo>
                <a:lnTo>
                  <a:pt x="11309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7" name="Google Shape;3357;p46"/>
          <p:cNvSpPr/>
          <p:nvPr/>
        </p:nvSpPr>
        <p:spPr>
          <a:xfrm>
            <a:off x="4717767" y="2618739"/>
            <a:ext cx="139065" cy="0"/>
          </a:xfrm>
          <a:custGeom>
            <a:rect b="b" l="l" r="r" t="t"/>
            <a:pathLst>
              <a:path extrusionOk="0" h="120000" w="139064">
                <a:moveTo>
                  <a:pt x="0" y="0"/>
                </a:moveTo>
                <a:lnTo>
                  <a:pt x="138893"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8" name="Google Shape;3358;p46"/>
          <p:cNvSpPr/>
          <p:nvPr/>
        </p:nvSpPr>
        <p:spPr>
          <a:xfrm>
            <a:off x="4710712" y="2625089"/>
            <a:ext cx="156210" cy="0"/>
          </a:xfrm>
          <a:custGeom>
            <a:rect b="b" l="l" r="r" t="t"/>
            <a:pathLst>
              <a:path extrusionOk="0" h="120000" w="156210">
                <a:moveTo>
                  <a:pt x="0" y="0"/>
                </a:moveTo>
                <a:lnTo>
                  <a:pt x="155927"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9" name="Google Shape;3359;p46"/>
          <p:cNvSpPr/>
          <p:nvPr/>
        </p:nvSpPr>
        <p:spPr>
          <a:xfrm>
            <a:off x="4702809" y="2632710"/>
            <a:ext cx="171450" cy="0"/>
          </a:xfrm>
          <a:custGeom>
            <a:rect b="b" l="l" r="r" t="t"/>
            <a:pathLst>
              <a:path extrusionOk="0" h="120000" w="171450">
                <a:moveTo>
                  <a:pt x="0" y="0"/>
                </a:moveTo>
                <a:lnTo>
                  <a:pt x="17145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0" name="Google Shape;3360;p46"/>
          <p:cNvSpPr/>
          <p:nvPr/>
        </p:nvSpPr>
        <p:spPr>
          <a:xfrm>
            <a:off x="4695190" y="2640329"/>
            <a:ext cx="186055" cy="0"/>
          </a:xfrm>
          <a:custGeom>
            <a:rect b="b" l="l" r="r" t="t"/>
            <a:pathLst>
              <a:path extrusionOk="0" h="120000" w="186054">
                <a:moveTo>
                  <a:pt x="0" y="0"/>
                </a:moveTo>
                <a:lnTo>
                  <a:pt x="185843"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1" name="Google Shape;3361;p46"/>
          <p:cNvSpPr/>
          <p:nvPr/>
        </p:nvSpPr>
        <p:spPr>
          <a:xfrm>
            <a:off x="4688840" y="2646679"/>
            <a:ext cx="196850" cy="0"/>
          </a:xfrm>
          <a:custGeom>
            <a:rect b="b" l="l" r="r" t="t"/>
            <a:pathLst>
              <a:path extrusionOk="0" h="120000" w="196850">
                <a:moveTo>
                  <a:pt x="0" y="0"/>
                </a:moveTo>
                <a:lnTo>
                  <a:pt x="196638"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2" name="Google Shape;3362;p46"/>
          <p:cNvSpPr/>
          <p:nvPr/>
        </p:nvSpPr>
        <p:spPr>
          <a:xfrm>
            <a:off x="4684485" y="2654300"/>
            <a:ext cx="207010" cy="0"/>
          </a:xfrm>
          <a:custGeom>
            <a:rect b="b" l="l" r="r" t="t"/>
            <a:pathLst>
              <a:path extrusionOk="0" h="120000" w="207010">
                <a:moveTo>
                  <a:pt x="0" y="0"/>
                </a:moveTo>
                <a:lnTo>
                  <a:pt x="207010"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3" name="Google Shape;3363;p46"/>
          <p:cNvSpPr/>
          <p:nvPr/>
        </p:nvSpPr>
        <p:spPr>
          <a:xfrm>
            <a:off x="4679526" y="2661920"/>
            <a:ext cx="216535" cy="0"/>
          </a:xfrm>
          <a:custGeom>
            <a:rect b="b" l="l" r="r" t="t"/>
            <a:pathLst>
              <a:path extrusionOk="0" h="120000" w="216535">
                <a:moveTo>
                  <a:pt x="0" y="0"/>
                </a:moveTo>
                <a:lnTo>
                  <a:pt x="216323"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4" name="Google Shape;3364;p46"/>
          <p:cNvSpPr/>
          <p:nvPr/>
        </p:nvSpPr>
        <p:spPr>
          <a:xfrm>
            <a:off x="4676140" y="2668270"/>
            <a:ext cx="224790" cy="0"/>
          </a:xfrm>
          <a:custGeom>
            <a:rect b="b" l="l" r="r" t="t"/>
            <a:pathLst>
              <a:path extrusionOk="0" h="120000" w="224789">
                <a:moveTo>
                  <a:pt x="0" y="0"/>
                </a:moveTo>
                <a:lnTo>
                  <a:pt x="224245"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5" name="Google Shape;3365;p46"/>
          <p:cNvSpPr/>
          <p:nvPr/>
        </p:nvSpPr>
        <p:spPr>
          <a:xfrm>
            <a:off x="4672329" y="2675889"/>
            <a:ext cx="231775" cy="0"/>
          </a:xfrm>
          <a:custGeom>
            <a:rect b="b" l="l" r="r" t="t"/>
            <a:pathLst>
              <a:path extrusionOk="0" h="120000" w="231775">
                <a:moveTo>
                  <a:pt x="0" y="0"/>
                </a:moveTo>
                <a:lnTo>
                  <a:pt x="231684"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6" name="Google Shape;3366;p46"/>
          <p:cNvSpPr/>
          <p:nvPr/>
        </p:nvSpPr>
        <p:spPr>
          <a:xfrm>
            <a:off x="4668520" y="2683510"/>
            <a:ext cx="238760" cy="0"/>
          </a:xfrm>
          <a:custGeom>
            <a:rect b="b" l="l" r="r" t="t"/>
            <a:pathLst>
              <a:path extrusionOk="0" h="120000" w="238760">
                <a:moveTo>
                  <a:pt x="0" y="0"/>
                </a:moveTo>
                <a:lnTo>
                  <a:pt x="238215"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7" name="Google Shape;3367;p46"/>
          <p:cNvSpPr/>
          <p:nvPr/>
        </p:nvSpPr>
        <p:spPr>
          <a:xfrm>
            <a:off x="4666138" y="2689860"/>
            <a:ext cx="243204" cy="0"/>
          </a:xfrm>
          <a:custGeom>
            <a:rect b="b" l="l" r="r" t="t"/>
            <a:pathLst>
              <a:path extrusionOk="0" h="120000" w="243204">
                <a:moveTo>
                  <a:pt x="0" y="0"/>
                </a:moveTo>
                <a:lnTo>
                  <a:pt x="243204"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8" name="Google Shape;3368;p46"/>
          <p:cNvSpPr/>
          <p:nvPr/>
        </p:nvSpPr>
        <p:spPr>
          <a:xfrm>
            <a:off x="4662804" y="2697479"/>
            <a:ext cx="251460" cy="0"/>
          </a:xfrm>
          <a:custGeom>
            <a:rect b="b" l="l" r="r" t="t"/>
            <a:pathLst>
              <a:path extrusionOk="0" h="120000" w="251460">
                <a:moveTo>
                  <a:pt x="0" y="0"/>
                </a:moveTo>
                <a:lnTo>
                  <a:pt x="251301"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9" name="Google Shape;3369;p46"/>
          <p:cNvSpPr/>
          <p:nvPr/>
        </p:nvSpPr>
        <p:spPr>
          <a:xfrm>
            <a:off x="4659757" y="2705100"/>
            <a:ext cx="256540" cy="0"/>
          </a:xfrm>
          <a:custGeom>
            <a:rect b="b" l="l" r="r" t="t"/>
            <a:pathLst>
              <a:path extrusionOk="0" h="120000" w="256539">
                <a:moveTo>
                  <a:pt x="0" y="0"/>
                </a:moveTo>
                <a:lnTo>
                  <a:pt x="255936" y="0"/>
                </a:lnTo>
              </a:path>
            </a:pathLst>
          </a:custGeom>
          <a:noFill/>
          <a:ln cap="flat" cmpd="sng" w="9525">
            <a:solidFill>
              <a:srgbClr val="2E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0" name="Google Shape;3370;p46"/>
          <p:cNvSpPr/>
          <p:nvPr/>
        </p:nvSpPr>
        <p:spPr>
          <a:xfrm>
            <a:off x="4657852" y="2711450"/>
            <a:ext cx="259715" cy="0"/>
          </a:xfrm>
          <a:custGeom>
            <a:rect b="b" l="l" r="r" t="t"/>
            <a:pathLst>
              <a:path extrusionOk="0" h="120000" w="259714">
                <a:moveTo>
                  <a:pt x="0" y="0"/>
                </a:moveTo>
                <a:lnTo>
                  <a:pt x="259406"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1" name="Google Shape;3371;p46"/>
          <p:cNvSpPr/>
          <p:nvPr/>
        </p:nvSpPr>
        <p:spPr>
          <a:xfrm>
            <a:off x="4655184" y="2719070"/>
            <a:ext cx="265430" cy="0"/>
          </a:xfrm>
          <a:custGeom>
            <a:rect b="b" l="l" r="r" t="t"/>
            <a:pathLst>
              <a:path extrusionOk="0" h="120000" w="265429">
                <a:moveTo>
                  <a:pt x="0" y="0"/>
                </a:moveTo>
                <a:lnTo>
                  <a:pt x="265157"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2" name="Google Shape;3372;p46"/>
          <p:cNvSpPr/>
          <p:nvPr/>
        </p:nvSpPr>
        <p:spPr>
          <a:xfrm>
            <a:off x="4652715" y="2726689"/>
            <a:ext cx="269875" cy="0"/>
          </a:xfrm>
          <a:custGeom>
            <a:rect b="b" l="l" r="r" t="t"/>
            <a:pathLst>
              <a:path extrusionOk="0" h="120000" w="269875">
                <a:moveTo>
                  <a:pt x="0" y="0"/>
                </a:moveTo>
                <a:lnTo>
                  <a:pt x="269804"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3" name="Google Shape;3373;p46"/>
          <p:cNvSpPr/>
          <p:nvPr/>
        </p:nvSpPr>
        <p:spPr>
          <a:xfrm>
            <a:off x="4651304" y="2733039"/>
            <a:ext cx="274320" cy="0"/>
          </a:xfrm>
          <a:custGeom>
            <a:rect b="b" l="l" r="r" t="t"/>
            <a:pathLst>
              <a:path extrusionOk="0" h="120000" w="274320">
                <a:moveTo>
                  <a:pt x="0" y="0"/>
                </a:moveTo>
                <a:lnTo>
                  <a:pt x="273755"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4" name="Google Shape;3374;p46"/>
          <p:cNvSpPr/>
          <p:nvPr/>
        </p:nvSpPr>
        <p:spPr>
          <a:xfrm>
            <a:off x="4649611" y="2740660"/>
            <a:ext cx="278130" cy="0"/>
          </a:xfrm>
          <a:custGeom>
            <a:rect b="b" l="l" r="r" t="t"/>
            <a:pathLst>
              <a:path extrusionOk="0" h="120000" w="278129">
                <a:moveTo>
                  <a:pt x="0" y="0"/>
                </a:moveTo>
                <a:lnTo>
                  <a:pt x="27813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5" name="Google Shape;3375;p46"/>
          <p:cNvSpPr/>
          <p:nvPr/>
        </p:nvSpPr>
        <p:spPr>
          <a:xfrm>
            <a:off x="4647819" y="2748279"/>
            <a:ext cx="281305" cy="0"/>
          </a:xfrm>
          <a:custGeom>
            <a:rect b="b" l="l" r="r" t="t"/>
            <a:pathLst>
              <a:path extrusionOk="0" h="120000" w="281304">
                <a:moveTo>
                  <a:pt x="0" y="0"/>
                </a:moveTo>
                <a:lnTo>
                  <a:pt x="280768"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6" name="Google Shape;3376;p46"/>
          <p:cNvSpPr/>
          <p:nvPr/>
        </p:nvSpPr>
        <p:spPr>
          <a:xfrm>
            <a:off x="4645914" y="2754629"/>
            <a:ext cx="283845" cy="0"/>
          </a:xfrm>
          <a:custGeom>
            <a:rect b="b" l="l" r="r" t="t"/>
            <a:pathLst>
              <a:path extrusionOk="0" h="120000" w="283845">
                <a:moveTo>
                  <a:pt x="0" y="0"/>
                </a:moveTo>
                <a:lnTo>
                  <a:pt x="283432"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7" name="Google Shape;3377;p46"/>
          <p:cNvSpPr/>
          <p:nvPr/>
        </p:nvSpPr>
        <p:spPr>
          <a:xfrm>
            <a:off x="4643882" y="2762250"/>
            <a:ext cx="287020" cy="0"/>
          </a:xfrm>
          <a:custGeom>
            <a:rect b="b" l="l" r="r" t="t"/>
            <a:pathLst>
              <a:path extrusionOk="0" h="120000" w="287020">
                <a:moveTo>
                  <a:pt x="0" y="0"/>
                </a:moveTo>
                <a:lnTo>
                  <a:pt x="28654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8" name="Google Shape;3378;p46"/>
          <p:cNvSpPr/>
          <p:nvPr/>
        </p:nvSpPr>
        <p:spPr>
          <a:xfrm>
            <a:off x="4642358" y="2769870"/>
            <a:ext cx="290195" cy="0"/>
          </a:xfrm>
          <a:custGeom>
            <a:rect b="b" l="l" r="r" t="t"/>
            <a:pathLst>
              <a:path extrusionOk="0" h="120000" w="290195">
                <a:moveTo>
                  <a:pt x="0" y="0"/>
                </a:moveTo>
                <a:lnTo>
                  <a:pt x="289757"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9" name="Google Shape;3379;p46"/>
          <p:cNvSpPr/>
          <p:nvPr/>
        </p:nvSpPr>
        <p:spPr>
          <a:xfrm>
            <a:off x="4641660" y="2778125"/>
            <a:ext cx="291465" cy="0"/>
          </a:xfrm>
          <a:custGeom>
            <a:rect b="b" l="l" r="r" t="t"/>
            <a:pathLst>
              <a:path extrusionOk="0" h="120000" w="291464">
                <a:moveTo>
                  <a:pt x="0" y="0"/>
                </a:moveTo>
                <a:lnTo>
                  <a:pt x="291231"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0" name="Google Shape;3380;p46"/>
          <p:cNvSpPr/>
          <p:nvPr/>
        </p:nvSpPr>
        <p:spPr>
          <a:xfrm>
            <a:off x="4642230" y="2774314"/>
            <a:ext cx="290195" cy="0"/>
          </a:xfrm>
          <a:custGeom>
            <a:rect b="b" l="l" r="r" t="t"/>
            <a:pathLst>
              <a:path extrusionOk="0" h="120000" w="290195">
                <a:moveTo>
                  <a:pt x="0" y="0"/>
                </a:moveTo>
                <a:lnTo>
                  <a:pt x="290025"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1" name="Google Shape;3381;p46"/>
          <p:cNvSpPr/>
          <p:nvPr/>
        </p:nvSpPr>
        <p:spPr>
          <a:xfrm>
            <a:off x="4640710" y="2783839"/>
            <a:ext cx="293370" cy="0"/>
          </a:xfrm>
          <a:custGeom>
            <a:rect b="b" l="l" r="r" t="t"/>
            <a:pathLst>
              <a:path extrusionOk="0" h="120000" w="293370">
                <a:moveTo>
                  <a:pt x="0" y="0"/>
                </a:moveTo>
                <a:lnTo>
                  <a:pt x="29323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2" name="Google Shape;3382;p46"/>
          <p:cNvSpPr/>
          <p:nvPr/>
        </p:nvSpPr>
        <p:spPr>
          <a:xfrm>
            <a:off x="4639950" y="2791460"/>
            <a:ext cx="295275" cy="0"/>
          </a:xfrm>
          <a:custGeom>
            <a:rect b="b" l="l" r="r" t="t"/>
            <a:pathLst>
              <a:path extrusionOk="0" h="120000" w="295275">
                <a:moveTo>
                  <a:pt x="0" y="0"/>
                </a:moveTo>
                <a:lnTo>
                  <a:pt x="294761"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3" name="Google Shape;3383;p46"/>
          <p:cNvSpPr/>
          <p:nvPr/>
        </p:nvSpPr>
        <p:spPr>
          <a:xfrm>
            <a:off x="4639317" y="2797810"/>
            <a:ext cx="296545" cy="0"/>
          </a:xfrm>
          <a:custGeom>
            <a:rect b="b" l="l" r="r" t="t"/>
            <a:pathLst>
              <a:path extrusionOk="0" h="120000" w="296545">
                <a:moveTo>
                  <a:pt x="0" y="0"/>
                </a:moveTo>
                <a:lnTo>
                  <a:pt x="296043"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4" name="Google Shape;3384;p46"/>
          <p:cNvSpPr/>
          <p:nvPr/>
        </p:nvSpPr>
        <p:spPr>
          <a:xfrm>
            <a:off x="4638557" y="2801620"/>
            <a:ext cx="297815" cy="7620"/>
          </a:xfrm>
          <a:custGeom>
            <a:rect b="b" l="l" r="r" t="t"/>
            <a:pathLst>
              <a:path extrusionOk="0" h="7619" w="297814">
                <a:moveTo>
                  <a:pt x="296803" y="0"/>
                </a:moveTo>
                <a:lnTo>
                  <a:pt x="759" y="0"/>
                </a:lnTo>
                <a:lnTo>
                  <a:pt x="0" y="7619"/>
                </a:lnTo>
                <a:lnTo>
                  <a:pt x="144262" y="7619"/>
                </a:lnTo>
                <a:lnTo>
                  <a:pt x="146802" y="5079"/>
                </a:lnTo>
                <a:lnTo>
                  <a:pt x="297367" y="5079"/>
                </a:lnTo>
                <a:lnTo>
                  <a:pt x="296803" y="0"/>
                </a:lnTo>
                <a:close/>
              </a:path>
              <a:path extrusionOk="0" h="7619" w="297814">
                <a:moveTo>
                  <a:pt x="297367" y="5079"/>
                </a:moveTo>
                <a:lnTo>
                  <a:pt x="159502" y="5079"/>
                </a:lnTo>
                <a:lnTo>
                  <a:pt x="162042" y="7619"/>
                </a:lnTo>
                <a:lnTo>
                  <a:pt x="297650" y="7619"/>
                </a:lnTo>
                <a:lnTo>
                  <a:pt x="297367" y="5079"/>
                </a:lnTo>
                <a:close/>
              </a:path>
            </a:pathLst>
          </a:custGeom>
          <a:solidFill>
            <a:srgbClr val="29A3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5" name="Google Shape;3385;p46"/>
          <p:cNvSpPr/>
          <p:nvPr/>
        </p:nvSpPr>
        <p:spPr>
          <a:xfrm>
            <a:off x="4637809" y="2809239"/>
            <a:ext cx="299720" cy="7620"/>
          </a:xfrm>
          <a:custGeom>
            <a:rect b="b" l="l" r="r" t="t"/>
            <a:pathLst>
              <a:path extrusionOk="0" h="7619" w="299720">
                <a:moveTo>
                  <a:pt x="145010" y="0"/>
                </a:moveTo>
                <a:lnTo>
                  <a:pt x="748" y="0"/>
                </a:lnTo>
                <a:lnTo>
                  <a:pt x="0" y="7620"/>
                </a:lnTo>
                <a:lnTo>
                  <a:pt x="137390" y="7620"/>
                </a:lnTo>
                <a:lnTo>
                  <a:pt x="137390" y="6350"/>
                </a:lnTo>
                <a:lnTo>
                  <a:pt x="139930" y="3810"/>
                </a:lnTo>
                <a:lnTo>
                  <a:pt x="142470" y="2539"/>
                </a:lnTo>
                <a:lnTo>
                  <a:pt x="145010" y="0"/>
                </a:lnTo>
                <a:close/>
              </a:path>
              <a:path extrusionOk="0" h="7619" w="299720">
                <a:moveTo>
                  <a:pt x="298398" y="0"/>
                </a:moveTo>
                <a:lnTo>
                  <a:pt x="162790" y="0"/>
                </a:lnTo>
                <a:lnTo>
                  <a:pt x="165330" y="2539"/>
                </a:lnTo>
                <a:lnTo>
                  <a:pt x="167870" y="3810"/>
                </a:lnTo>
                <a:lnTo>
                  <a:pt x="169140" y="5080"/>
                </a:lnTo>
                <a:lnTo>
                  <a:pt x="170410" y="5080"/>
                </a:lnTo>
                <a:lnTo>
                  <a:pt x="171680" y="6350"/>
                </a:lnTo>
                <a:lnTo>
                  <a:pt x="171680" y="7620"/>
                </a:lnTo>
                <a:lnTo>
                  <a:pt x="299188" y="7620"/>
                </a:lnTo>
                <a:lnTo>
                  <a:pt x="298680" y="2539"/>
                </a:lnTo>
                <a:lnTo>
                  <a:pt x="298398" y="0"/>
                </a:lnTo>
                <a:close/>
              </a:path>
            </a:pathLst>
          </a:custGeom>
          <a:solidFill>
            <a:srgbClr val="28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6" name="Google Shape;3386;p46"/>
          <p:cNvSpPr/>
          <p:nvPr/>
        </p:nvSpPr>
        <p:spPr>
          <a:xfrm>
            <a:off x="4637231" y="2815589"/>
            <a:ext cx="300990" cy="7620"/>
          </a:xfrm>
          <a:custGeom>
            <a:rect b="b" l="l" r="r" t="t"/>
            <a:pathLst>
              <a:path extrusionOk="0" h="7619" w="300989">
                <a:moveTo>
                  <a:pt x="137968" y="0"/>
                </a:moveTo>
                <a:lnTo>
                  <a:pt x="692" y="0"/>
                </a:lnTo>
                <a:lnTo>
                  <a:pt x="0" y="7620"/>
                </a:lnTo>
                <a:lnTo>
                  <a:pt x="134158" y="7620"/>
                </a:lnTo>
                <a:lnTo>
                  <a:pt x="134158" y="3810"/>
                </a:lnTo>
                <a:lnTo>
                  <a:pt x="135428" y="3810"/>
                </a:lnTo>
                <a:lnTo>
                  <a:pt x="137968" y="2539"/>
                </a:lnTo>
                <a:lnTo>
                  <a:pt x="137968" y="0"/>
                </a:lnTo>
                <a:close/>
              </a:path>
              <a:path extrusionOk="0" h="7619" w="300989">
                <a:moveTo>
                  <a:pt x="299639" y="0"/>
                </a:moveTo>
                <a:lnTo>
                  <a:pt x="172258" y="0"/>
                </a:lnTo>
                <a:lnTo>
                  <a:pt x="172258" y="2539"/>
                </a:lnTo>
                <a:lnTo>
                  <a:pt x="173528" y="3810"/>
                </a:lnTo>
                <a:lnTo>
                  <a:pt x="176068" y="3810"/>
                </a:lnTo>
                <a:lnTo>
                  <a:pt x="176068" y="7620"/>
                </a:lnTo>
                <a:lnTo>
                  <a:pt x="300401" y="7620"/>
                </a:lnTo>
                <a:lnTo>
                  <a:pt x="299639" y="0"/>
                </a:lnTo>
                <a:close/>
              </a:path>
            </a:pathLst>
          </a:custGeom>
          <a:solidFill>
            <a:srgbClr val="28A0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7" name="Google Shape;3387;p46"/>
          <p:cNvSpPr/>
          <p:nvPr/>
        </p:nvSpPr>
        <p:spPr>
          <a:xfrm>
            <a:off x="4636539" y="2823210"/>
            <a:ext cx="301625" cy="7620"/>
          </a:xfrm>
          <a:custGeom>
            <a:rect b="b" l="l" r="r" t="t"/>
            <a:pathLst>
              <a:path extrusionOk="0" h="7619" w="301625">
                <a:moveTo>
                  <a:pt x="134850" y="0"/>
                </a:moveTo>
                <a:lnTo>
                  <a:pt x="692" y="0"/>
                </a:lnTo>
                <a:lnTo>
                  <a:pt x="0" y="7619"/>
                </a:lnTo>
                <a:lnTo>
                  <a:pt x="131358" y="7619"/>
                </a:lnTo>
                <a:lnTo>
                  <a:pt x="132310" y="3810"/>
                </a:lnTo>
                <a:lnTo>
                  <a:pt x="134850" y="0"/>
                </a:lnTo>
                <a:close/>
              </a:path>
              <a:path extrusionOk="0" h="7619" w="301625">
                <a:moveTo>
                  <a:pt x="301093" y="0"/>
                </a:moveTo>
                <a:lnTo>
                  <a:pt x="176760" y="0"/>
                </a:lnTo>
                <a:lnTo>
                  <a:pt x="176760" y="1269"/>
                </a:lnTo>
                <a:lnTo>
                  <a:pt x="178030" y="2539"/>
                </a:lnTo>
                <a:lnTo>
                  <a:pt x="178030" y="5079"/>
                </a:lnTo>
                <a:lnTo>
                  <a:pt x="179300" y="7619"/>
                </a:lnTo>
                <a:lnTo>
                  <a:pt x="301111" y="7619"/>
                </a:lnTo>
                <a:lnTo>
                  <a:pt x="301093" y="0"/>
                </a:lnTo>
                <a:close/>
              </a:path>
            </a:pathLst>
          </a:custGeom>
          <a:solidFill>
            <a:srgbClr val="289F9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8" name="Google Shape;3388;p46"/>
          <p:cNvSpPr/>
          <p:nvPr/>
        </p:nvSpPr>
        <p:spPr>
          <a:xfrm>
            <a:off x="4635846" y="2830829"/>
            <a:ext cx="302260" cy="7620"/>
          </a:xfrm>
          <a:custGeom>
            <a:rect b="b" l="l" r="r" t="t"/>
            <a:pathLst>
              <a:path extrusionOk="0" h="7619" w="302260">
                <a:moveTo>
                  <a:pt x="132051" y="0"/>
                </a:moveTo>
                <a:lnTo>
                  <a:pt x="692" y="0"/>
                </a:lnTo>
                <a:lnTo>
                  <a:pt x="0" y="7620"/>
                </a:lnTo>
                <a:lnTo>
                  <a:pt x="130463" y="7620"/>
                </a:lnTo>
                <a:lnTo>
                  <a:pt x="130463" y="1270"/>
                </a:lnTo>
                <a:lnTo>
                  <a:pt x="131733" y="1270"/>
                </a:lnTo>
                <a:lnTo>
                  <a:pt x="132051" y="0"/>
                </a:lnTo>
                <a:close/>
              </a:path>
              <a:path extrusionOk="0" h="7619" w="302260">
                <a:moveTo>
                  <a:pt x="301803" y="0"/>
                </a:moveTo>
                <a:lnTo>
                  <a:pt x="179993" y="0"/>
                </a:lnTo>
                <a:lnTo>
                  <a:pt x="179993" y="1270"/>
                </a:lnTo>
                <a:lnTo>
                  <a:pt x="181263" y="5080"/>
                </a:lnTo>
                <a:lnTo>
                  <a:pt x="181263" y="7620"/>
                </a:lnTo>
                <a:lnTo>
                  <a:pt x="301821" y="7620"/>
                </a:lnTo>
                <a:lnTo>
                  <a:pt x="301803" y="0"/>
                </a:lnTo>
                <a:close/>
              </a:path>
            </a:pathLst>
          </a:custGeom>
          <a:solidFill>
            <a:srgbClr val="279D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9" name="Google Shape;3389;p46"/>
          <p:cNvSpPr/>
          <p:nvPr/>
        </p:nvSpPr>
        <p:spPr>
          <a:xfrm>
            <a:off x="4635605" y="2837179"/>
            <a:ext cx="302260" cy="8890"/>
          </a:xfrm>
          <a:custGeom>
            <a:rect b="b" l="l" r="r" t="t"/>
            <a:pathLst>
              <a:path extrusionOk="0" h="8889" w="302260">
                <a:moveTo>
                  <a:pt x="130704" y="0"/>
                </a:moveTo>
                <a:lnTo>
                  <a:pt x="356" y="0"/>
                </a:lnTo>
                <a:lnTo>
                  <a:pt x="10" y="3810"/>
                </a:lnTo>
                <a:lnTo>
                  <a:pt x="0" y="8890"/>
                </a:lnTo>
                <a:lnTo>
                  <a:pt x="128799" y="8890"/>
                </a:lnTo>
                <a:lnTo>
                  <a:pt x="129434" y="7620"/>
                </a:lnTo>
                <a:lnTo>
                  <a:pt x="129434" y="3810"/>
                </a:lnTo>
                <a:lnTo>
                  <a:pt x="130704" y="1270"/>
                </a:lnTo>
                <a:lnTo>
                  <a:pt x="130704" y="0"/>
                </a:lnTo>
                <a:close/>
              </a:path>
              <a:path extrusionOk="0" h="8889" w="302260">
                <a:moveTo>
                  <a:pt x="302059" y="0"/>
                </a:moveTo>
                <a:lnTo>
                  <a:pt x="181504" y="0"/>
                </a:lnTo>
                <a:lnTo>
                  <a:pt x="181504" y="5080"/>
                </a:lnTo>
                <a:lnTo>
                  <a:pt x="182774" y="7620"/>
                </a:lnTo>
                <a:lnTo>
                  <a:pt x="182774" y="8890"/>
                </a:lnTo>
                <a:lnTo>
                  <a:pt x="302079" y="8890"/>
                </a:lnTo>
                <a:lnTo>
                  <a:pt x="302059" y="0"/>
                </a:lnTo>
                <a:close/>
              </a:path>
            </a:pathLst>
          </a:custGeom>
          <a:solidFill>
            <a:srgbClr val="279C9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0" name="Google Shape;3390;p46"/>
          <p:cNvSpPr/>
          <p:nvPr/>
        </p:nvSpPr>
        <p:spPr>
          <a:xfrm>
            <a:off x="4635598" y="2849879"/>
            <a:ext cx="128270" cy="0"/>
          </a:xfrm>
          <a:custGeom>
            <a:rect b="b" l="l" r="r" t="t"/>
            <a:pathLst>
              <a:path extrusionOk="0" h="120000" w="128270">
                <a:moveTo>
                  <a:pt x="0" y="0"/>
                </a:moveTo>
                <a:lnTo>
                  <a:pt x="128172"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1" name="Google Shape;3391;p46"/>
          <p:cNvSpPr/>
          <p:nvPr/>
        </p:nvSpPr>
        <p:spPr>
          <a:xfrm>
            <a:off x="4635605" y="2846070"/>
            <a:ext cx="128905" cy="0"/>
          </a:xfrm>
          <a:custGeom>
            <a:rect b="b" l="l" r="r" t="t"/>
            <a:pathLst>
              <a:path extrusionOk="0" h="120000" w="128904">
                <a:moveTo>
                  <a:pt x="0" y="0"/>
                </a:moveTo>
                <a:lnTo>
                  <a:pt x="12879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2" name="Google Shape;3392;p46"/>
          <p:cNvSpPr/>
          <p:nvPr/>
        </p:nvSpPr>
        <p:spPr>
          <a:xfrm>
            <a:off x="4818379" y="2848610"/>
            <a:ext cx="119380" cy="0"/>
          </a:xfrm>
          <a:custGeom>
            <a:rect b="b" l="l" r="r" t="t"/>
            <a:pathLst>
              <a:path extrusionOk="0" h="120000" w="119379">
                <a:moveTo>
                  <a:pt x="0" y="0"/>
                </a:moveTo>
                <a:lnTo>
                  <a:pt x="11931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3" name="Google Shape;3393;p46"/>
          <p:cNvSpPr/>
          <p:nvPr/>
        </p:nvSpPr>
        <p:spPr>
          <a:xfrm>
            <a:off x="4635577" y="2856229"/>
            <a:ext cx="128270" cy="0"/>
          </a:xfrm>
          <a:custGeom>
            <a:rect b="b" l="l" r="r" t="t"/>
            <a:pathLst>
              <a:path extrusionOk="0" h="120000" w="128270">
                <a:moveTo>
                  <a:pt x="0" y="0"/>
                </a:moveTo>
                <a:lnTo>
                  <a:pt x="128192"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4" name="Google Shape;3394;p46"/>
          <p:cNvSpPr/>
          <p:nvPr/>
        </p:nvSpPr>
        <p:spPr>
          <a:xfrm>
            <a:off x="4818379" y="2856229"/>
            <a:ext cx="119380" cy="0"/>
          </a:xfrm>
          <a:custGeom>
            <a:rect b="b" l="l" r="r" t="t"/>
            <a:pathLst>
              <a:path extrusionOk="0" h="120000" w="119379">
                <a:moveTo>
                  <a:pt x="0" y="0"/>
                </a:moveTo>
                <a:lnTo>
                  <a:pt x="119336"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5" name="Google Shape;3395;p46"/>
          <p:cNvSpPr/>
          <p:nvPr/>
        </p:nvSpPr>
        <p:spPr>
          <a:xfrm>
            <a:off x="4635562" y="2863214"/>
            <a:ext cx="128270" cy="0"/>
          </a:xfrm>
          <a:custGeom>
            <a:rect b="b" l="l" r="r" t="t"/>
            <a:pathLst>
              <a:path extrusionOk="0" h="120000" w="128270">
                <a:moveTo>
                  <a:pt x="0" y="0"/>
                </a:moveTo>
                <a:lnTo>
                  <a:pt x="128207"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6" name="Google Shape;3396;p46"/>
          <p:cNvSpPr/>
          <p:nvPr/>
        </p:nvSpPr>
        <p:spPr>
          <a:xfrm>
            <a:off x="4817109" y="2865754"/>
            <a:ext cx="120650" cy="0"/>
          </a:xfrm>
          <a:custGeom>
            <a:rect b="b" l="l" r="r" t="t"/>
            <a:pathLst>
              <a:path extrusionOk="0" h="120000" w="120650">
                <a:moveTo>
                  <a:pt x="0" y="0"/>
                </a:moveTo>
                <a:lnTo>
                  <a:pt x="12061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7" name="Google Shape;3397;p46"/>
          <p:cNvSpPr/>
          <p:nvPr/>
        </p:nvSpPr>
        <p:spPr>
          <a:xfrm>
            <a:off x="4817745" y="2862579"/>
            <a:ext cx="120014" cy="0"/>
          </a:xfrm>
          <a:custGeom>
            <a:rect b="b" l="l" r="r" t="t"/>
            <a:pathLst>
              <a:path extrusionOk="0" h="120000" w="120014">
                <a:moveTo>
                  <a:pt x="0" y="0"/>
                </a:moveTo>
                <a:lnTo>
                  <a:pt x="119977"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8" name="Google Shape;3398;p46"/>
          <p:cNvSpPr/>
          <p:nvPr/>
        </p:nvSpPr>
        <p:spPr>
          <a:xfrm>
            <a:off x="4818379" y="2860039"/>
            <a:ext cx="119380" cy="0"/>
          </a:xfrm>
          <a:custGeom>
            <a:rect b="b" l="l" r="r" t="t"/>
            <a:pathLst>
              <a:path extrusionOk="0" h="120000" w="119379">
                <a:moveTo>
                  <a:pt x="0" y="0"/>
                </a:moveTo>
                <a:lnTo>
                  <a:pt x="119336"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9" name="Google Shape;3399;p46"/>
          <p:cNvSpPr/>
          <p:nvPr/>
        </p:nvSpPr>
        <p:spPr>
          <a:xfrm>
            <a:off x="4635551" y="2873375"/>
            <a:ext cx="128905" cy="0"/>
          </a:xfrm>
          <a:custGeom>
            <a:rect b="b" l="l" r="r" t="t"/>
            <a:pathLst>
              <a:path extrusionOk="0" h="120000" w="128904">
                <a:moveTo>
                  <a:pt x="0" y="0"/>
                </a:moveTo>
                <a:lnTo>
                  <a:pt x="12843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0" name="Google Shape;3400;p46"/>
          <p:cNvSpPr/>
          <p:nvPr/>
        </p:nvSpPr>
        <p:spPr>
          <a:xfrm>
            <a:off x="4635558" y="2869564"/>
            <a:ext cx="128270" cy="0"/>
          </a:xfrm>
          <a:custGeom>
            <a:rect b="b" l="l" r="r" t="t"/>
            <a:pathLst>
              <a:path extrusionOk="0" h="120000" w="128270">
                <a:moveTo>
                  <a:pt x="0" y="0"/>
                </a:moveTo>
                <a:lnTo>
                  <a:pt x="128211"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1" name="Google Shape;3401;p46"/>
          <p:cNvSpPr/>
          <p:nvPr/>
        </p:nvSpPr>
        <p:spPr>
          <a:xfrm>
            <a:off x="4816602" y="2871470"/>
            <a:ext cx="121285" cy="0"/>
          </a:xfrm>
          <a:custGeom>
            <a:rect b="b" l="l" r="r" t="t"/>
            <a:pathLst>
              <a:path extrusionOk="0" h="120000" w="121285">
                <a:moveTo>
                  <a:pt x="0" y="0"/>
                </a:moveTo>
                <a:lnTo>
                  <a:pt x="12114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2" name="Google Shape;3402;p46"/>
          <p:cNvSpPr/>
          <p:nvPr/>
        </p:nvSpPr>
        <p:spPr>
          <a:xfrm>
            <a:off x="4817109" y="2867660"/>
            <a:ext cx="120650" cy="0"/>
          </a:xfrm>
          <a:custGeom>
            <a:rect b="b" l="l" r="r" t="t"/>
            <a:pathLst>
              <a:path extrusionOk="0" h="120000" w="120650">
                <a:moveTo>
                  <a:pt x="0" y="0"/>
                </a:moveTo>
                <a:lnTo>
                  <a:pt x="120624"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3" name="Google Shape;3403;p46"/>
          <p:cNvSpPr/>
          <p:nvPr/>
        </p:nvSpPr>
        <p:spPr>
          <a:xfrm>
            <a:off x="4635535" y="2874010"/>
            <a:ext cx="302260" cy="7620"/>
          </a:xfrm>
          <a:custGeom>
            <a:rect b="b" l="l" r="r" t="t"/>
            <a:pathLst>
              <a:path extrusionOk="0" h="7619" w="302260">
                <a:moveTo>
                  <a:pt x="128658" y="0"/>
                </a:moveTo>
                <a:lnTo>
                  <a:pt x="15" y="0"/>
                </a:lnTo>
                <a:lnTo>
                  <a:pt x="0" y="7619"/>
                </a:lnTo>
                <a:lnTo>
                  <a:pt x="129504" y="7619"/>
                </a:lnTo>
                <a:lnTo>
                  <a:pt x="129504" y="2539"/>
                </a:lnTo>
                <a:lnTo>
                  <a:pt x="128658" y="0"/>
                </a:lnTo>
                <a:close/>
              </a:path>
              <a:path extrusionOk="0" h="7619" w="302260">
                <a:moveTo>
                  <a:pt x="302213" y="0"/>
                </a:moveTo>
                <a:lnTo>
                  <a:pt x="180558" y="0"/>
                </a:lnTo>
                <a:lnTo>
                  <a:pt x="179034" y="7619"/>
                </a:lnTo>
                <a:lnTo>
                  <a:pt x="301970" y="7619"/>
                </a:lnTo>
                <a:lnTo>
                  <a:pt x="302224" y="5079"/>
                </a:lnTo>
                <a:lnTo>
                  <a:pt x="302213" y="0"/>
                </a:lnTo>
                <a:close/>
              </a:path>
            </a:pathLst>
          </a:custGeom>
          <a:solidFill>
            <a:srgbClr val="25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4" name="Google Shape;3404;p46"/>
          <p:cNvSpPr/>
          <p:nvPr/>
        </p:nvSpPr>
        <p:spPr>
          <a:xfrm>
            <a:off x="4635520" y="2880360"/>
            <a:ext cx="302260" cy="8890"/>
          </a:xfrm>
          <a:custGeom>
            <a:rect b="b" l="l" r="r" t="t"/>
            <a:pathLst>
              <a:path extrusionOk="0" h="8889" w="302260">
                <a:moveTo>
                  <a:pt x="129519" y="0"/>
                </a:moveTo>
                <a:lnTo>
                  <a:pt x="17" y="0"/>
                </a:lnTo>
                <a:lnTo>
                  <a:pt x="0" y="8889"/>
                </a:lnTo>
                <a:lnTo>
                  <a:pt x="131515" y="8889"/>
                </a:lnTo>
                <a:lnTo>
                  <a:pt x="130789" y="6350"/>
                </a:lnTo>
                <a:lnTo>
                  <a:pt x="129519" y="1269"/>
                </a:lnTo>
                <a:lnTo>
                  <a:pt x="129519" y="0"/>
                </a:lnTo>
                <a:close/>
              </a:path>
              <a:path extrusionOk="0" h="8889" w="302260">
                <a:moveTo>
                  <a:pt x="302112" y="0"/>
                </a:moveTo>
                <a:lnTo>
                  <a:pt x="179303" y="0"/>
                </a:lnTo>
                <a:lnTo>
                  <a:pt x="177779" y="7619"/>
                </a:lnTo>
                <a:lnTo>
                  <a:pt x="177271" y="8889"/>
                </a:lnTo>
                <a:lnTo>
                  <a:pt x="301223" y="8889"/>
                </a:lnTo>
                <a:lnTo>
                  <a:pt x="302112" y="0"/>
                </a:lnTo>
                <a:close/>
              </a:path>
            </a:pathLst>
          </a:custGeom>
          <a:solidFill>
            <a:srgbClr val="25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5" name="Google Shape;3405;p46"/>
          <p:cNvSpPr/>
          <p:nvPr/>
        </p:nvSpPr>
        <p:spPr>
          <a:xfrm>
            <a:off x="4635507" y="2887979"/>
            <a:ext cx="301625" cy="7620"/>
          </a:xfrm>
          <a:custGeom>
            <a:rect b="b" l="l" r="r" t="t"/>
            <a:pathLst>
              <a:path extrusionOk="0" h="7619" w="301625">
                <a:moveTo>
                  <a:pt x="131165" y="0"/>
                </a:moveTo>
                <a:lnTo>
                  <a:pt x="15" y="0"/>
                </a:lnTo>
                <a:lnTo>
                  <a:pt x="0" y="7620"/>
                </a:lnTo>
                <a:lnTo>
                  <a:pt x="133342" y="7620"/>
                </a:lnTo>
                <a:lnTo>
                  <a:pt x="131165" y="0"/>
                </a:lnTo>
                <a:close/>
              </a:path>
              <a:path extrusionOk="0" h="7619" w="301625">
                <a:moveTo>
                  <a:pt x="301363" y="0"/>
                </a:moveTo>
                <a:lnTo>
                  <a:pt x="177792" y="0"/>
                </a:lnTo>
                <a:lnTo>
                  <a:pt x="175252" y="6350"/>
                </a:lnTo>
                <a:lnTo>
                  <a:pt x="174829" y="7620"/>
                </a:lnTo>
                <a:lnTo>
                  <a:pt x="300636" y="7620"/>
                </a:lnTo>
                <a:lnTo>
                  <a:pt x="300982" y="3810"/>
                </a:lnTo>
                <a:lnTo>
                  <a:pt x="301363"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6" name="Google Shape;3406;p46"/>
          <p:cNvSpPr/>
          <p:nvPr/>
        </p:nvSpPr>
        <p:spPr>
          <a:xfrm>
            <a:off x="4635500" y="2895600"/>
            <a:ext cx="300990" cy="7620"/>
          </a:xfrm>
          <a:custGeom>
            <a:rect b="b" l="l" r="r" t="t"/>
            <a:pathLst>
              <a:path extrusionOk="0" h="7619" w="300989">
                <a:moveTo>
                  <a:pt x="133350" y="0"/>
                </a:moveTo>
                <a:lnTo>
                  <a:pt x="7" y="0"/>
                </a:lnTo>
                <a:lnTo>
                  <a:pt x="0" y="3810"/>
                </a:lnTo>
                <a:lnTo>
                  <a:pt x="346" y="7620"/>
                </a:lnTo>
                <a:lnTo>
                  <a:pt x="135636" y="7620"/>
                </a:lnTo>
                <a:lnTo>
                  <a:pt x="133350" y="0"/>
                </a:lnTo>
                <a:close/>
              </a:path>
              <a:path extrusionOk="0" h="7619" w="300989">
                <a:moveTo>
                  <a:pt x="300643" y="0"/>
                </a:moveTo>
                <a:lnTo>
                  <a:pt x="174836" y="0"/>
                </a:lnTo>
                <a:lnTo>
                  <a:pt x="172720" y="6350"/>
                </a:lnTo>
                <a:lnTo>
                  <a:pt x="172212" y="7620"/>
                </a:lnTo>
                <a:lnTo>
                  <a:pt x="299950" y="7620"/>
                </a:lnTo>
                <a:lnTo>
                  <a:pt x="300643" y="0"/>
                </a:lnTo>
                <a:close/>
              </a:path>
            </a:pathLst>
          </a:custGeom>
          <a:solidFill>
            <a:srgbClr val="24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7" name="Google Shape;3407;p46"/>
          <p:cNvSpPr/>
          <p:nvPr/>
        </p:nvSpPr>
        <p:spPr>
          <a:xfrm>
            <a:off x="4635730" y="2901950"/>
            <a:ext cx="300355" cy="8890"/>
          </a:xfrm>
          <a:custGeom>
            <a:rect b="b" l="l" r="r" t="t"/>
            <a:pathLst>
              <a:path extrusionOk="0" h="8889" w="300354">
                <a:moveTo>
                  <a:pt x="135024" y="0"/>
                </a:moveTo>
                <a:lnTo>
                  <a:pt x="0" y="0"/>
                </a:lnTo>
                <a:lnTo>
                  <a:pt x="808" y="8889"/>
                </a:lnTo>
                <a:lnTo>
                  <a:pt x="137775" y="8889"/>
                </a:lnTo>
                <a:lnTo>
                  <a:pt x="136929" y="6350"/>
                </a:lnTo>
                <a:lnTo>
                  <a:pt x="135024" y="0"/>
                </a:lnTo>
                <a:close/>
              </a:path>
              <a:path extrusionOk="0" h="8889" w="300354">
                <a:moveTo>
                  <a:pt x="299835" y="0"/>
                </a:moveTo>
                <a:lnTo>
                  <a:pt x="172489" y="0"/>
                </a:lnTo>
                <a:lnTo>
                  <a:pt x="168933" y="8889"/>
                </a:lnTo>
                <a:lnTo>
                  <a:pt x="299027" y="8889"/>
                </a:lnTo>
                <a:lnTo>
                  <a:pt x="299835" y="0"/>
                </a:lnTo>
                <a:close/>
              </a:path>
            </a:pathLst>
          </a:custGeom>
          <a:solidFill>
            <a:srgbClr val="248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8" name="Google Shape;3408;p46"/>
          <p:cNvSpPr/>
          <p:nvPr/>
        </p:nvSpPr>
        <p:spPr>
          <a:xfrm>
            <a:off x="4636423" y="2909570"/>
            <a:ext cx="298450" cy="7620"/>
          </a:xfrm>
          <a:custGeom>
            <a:rect b="b" l="l" r="r" t="t"/>
            <a:pathLst>
              <a:path extrusionOk="0" h="7619" w="298450">
                <a:moveTo>
                  <a:pt x="136659" y="0"/>
                </a:moveTo>
                <a:lnTo>
                  <a:pt x="0" y="0"/>
                </a:lnTo>
                <a:lnTo>
                  <a:pt x="346" y="3809"/>
                </a:lnTo>
                <a:lnTo>
                  <a:pt x="727" y="7619"/>
                </a:lnTo>
                <a:lnTo>
                  <a:pt x="139199" y="7619"/>
                </a:lnTo>
                <a:lnTo>
                  <a:pt x="136659" y="0"/>
                </a:lnTo>
                <a:close/>
              </a:path>
              <a:path extrusionOk="0" h="7619" w="298450">
                <a:moveTo>
                  <a:pt x="298449" y="0"/>
                </a:moveTo>
                <a:lnTo>
                  <a:pt x="168748" y="0"/>
                </a:lnTo>
                <a:lnTo>
                  <a:pt x="165700" y="7619"/>
                </a:lnTo>
                <a:lnTo>
                  <a:pt x="297757" y="7619"/>
                </a:lnTo>
                <a:lnTo>
                  <a:pt x="298449"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9" name="Google Shape;3409;p46"/>
          <p:cNvSpPr/>
          <p:nvPr/>
        </p:nvSpPr>
        <p:spPr>
          <a:xfrm>
            <a:off x="4637151" y="2917189"/>
            <a:ext cx="297180" cy="7620"/>
          </a:xfrm>
          <a:custGeom>
            <a:rect b="b" l="l" r="r" t="t"/>
            <a:pathLst>
              <a:path extrusionOk="0" h="7619" w="297179">
                <a:moveTo>
                  <a:pt x="138472" y="0"/>
                </a:moveTo>
                <a:lnTo>
                  <a:pt x="0" y="0"/>
                </a:lnTo>
                <a:lnTo>
                  <a:pt x="762" y="7620"/>
                </a:lnTo>
                <a:lnTo>
                  <a:pt x="140843" y="7620"/>
                </a:lnTo>
                <a:lnTo>
                  <a:pt x="139319" y="2539"/>
                </a:lnTo>
                <a:lnTo>
                  <a:pt x="138472" y="0"/>
                </a:lnTo>
                <a:close/>
              </a:path>
              <a:path extrusionOk="0" h="7619" w="297179">
                <a:moveTo>
                  <a:pt x="297029" y="0"/>
                </a:moveTo>
                <a:lnTo>
                  <a:pt x="164973" y="0"/>
                </a:lnTo>
                <a:lnTo>
                  <a:pt x="163449" y="3810"/>
                </a:lnTo>
                <a:lnTo>
                  <a:pt x="161544" y="7620"/>
                </a:lnTo>
                <a:lnTo>
                  <a:pt x="295875" y="7620"/>
                </a:lnTo>
                <a:lnTo>
                  <a:pt x="296799" y="2539"/>
                </a:lnTo>
                <a:lnTo>
                  <a:pt x="297029"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0" name="Google Shape;3410;p46"/>
          <p:cNvSpPr/>
          <p:nvPr/>
        </p:nvSpPr>
        <p:spPr>
          <a:xfrm>
            <a:off x="4637785" y="2923539"/>
            <a:ext cx="295910" cy="8890"/>
          </a:xfrm>
          <a:custGeom>
            <a:rect b="b" l="l" r="r" t="t"/>
            <a:pathLst>
              <a:path extrusionOk="0" h="8889" w="295910">
                <a:moveTo>
                  <a:pt x="139826" y="0"/>
                </a:moveTo>
                <a:lnTo>
                  <a:pt x="0" y="0"/>
                </a:lnTo>
                <a:lnTo>
                  <a:pt x="253" y="2539"/>
                </a:lnTo>
                <a:lnTo>
                  <a:pt x="836" y="8889"/>
                </a:lnTo>
                <a:lnTo>
                  <a:pt x="142493" y="8889"/>
                </a:lnTo>
                <a:lnTo>
                  <a:pt x="139826" y="0"/>
                </a:lnTo>
                <a:close/>
              </a:path>
              <a:path extrusionOk="0" h="8889" w="295910">
                <a:moveTo>
                  <a:pt x="295471" y="0"/>
                </a:moveTo>
                <a:lnTo>
                  <a:pt x="161543" y="0"/>
                </a:lnTo>
                <a:lnTo>
                  <a:pt x="160274" y="2539"/>
                </a:lnTo>
                <a:lnTo>
                  <a:pt x="156463" y="8889"/>
                </a:lnTo>
                <a:lnTo>
                  <a:pt x="293854" y="8889"/>
                </a:lnTo>
                <a:lnTo>
                  <a:pt x="295471" y="0"/>
                </a:lnTo>
                <a:close/>
              </a:path>
            </a:pathLst>
          </a:custGeom>
          <a:solidFill>
            <a:srgbClr val="23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1" name="Google Shape;3411;p46"/>
          <p:cNvSpPr/>
          <p:nvPr/>
        </p:nvSpPr>
        <p:spPr>
          <a:xfrm>
            <a:off x="4638505" y="2931160"/>
            <a:ext cx="293370" cy="7620"/>
          </a:xfrm>
          <a:custGeom>
            <a:rect b="b" l="l" r="r" t="t"/>
            <a:pathLst>
              <a:path extrusionOk="0" h="7619" w="293370">
                <a:moveTo>
                  <a:pt x="141393" y="0"/>
                </a:moveTo>
                <a:lnTo>
                  <a:pt x="0" y="0"/>
                </a:lnTo>
                <a:lnTo>
                  <a:pt x="698" y="7619"/>
                </a:lnTo>
                <a:lnTo>
                  <a:pt x="144083" y="7619"/>
                </a:lnTo>
                <a:lnTo>
                  <a:pt x="141774" y="1269"/>
                </a:lnTo>
                <a:lnTo>
                  <a:pt x="141393" y="0"/>
                </a:lnTo>
                <a:close/>
              </a:path>
              <a:path extrusionOk="0" h="7619" w="293370">
                <a:moveTo>
                  <a:pt x="293366" y="0"/>
                </a:moveTo>
                <a:lnTo>
                  <a:pt x="156506" y="0"/>
                </a:lnTo>
                <a:lnTo>
                  <a:pt x="155744" y="1269"/>
                </a:lnTo>
                <a:lnTo>
                  <a:pt x="153204" y="6350"/>
                </a:lnTo>
                <a:lnTo>
                  <a:pt x="151934" y="7619"/>
                </a:lnTo>
                <a:lnTo>
                  <a:pt x="291888" y="7619"/>
                </a:lnTo>
                <a:lnTo>
                  <a:pt x="292904" y="2539"/>
                </a:lnTo>
                <a:lnTo>
                  <a:pt x="293366"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2" name="Google Shape;3412;p46"/>
          <p:cNvSpPr/>
          <p:nvPr/>
        </p:nvSpPr>
        <p:spPr>
          <a:xfrm>
            <a:off x="4639204" y="2938779"/>
            <a:ext cx="291465" cy="7620"/>
          </a:xfrm>
          <a:custGeom>
            <a:rect b="b" l="l" r="r" t="t"/>
            <a:pathLst>
              <a:path extrusionOk="0" h="7619" w="291464">
                <a:moveTo>
                  <a:pt x="143384" y="0"/>
                </a:moveTo>
                <a:lnTo>
                  <a:pt x="0" y="0"/>
                </a:lnTo>
                <a:lnTo>
                  <a:pt x="232" y="2540"/>
                </a:lnTo>
                <a:lnTo>
                  <a:pt x="740" y="7620"/>
                </a:lnTo>
                <a:lnTo>
                  <a:pt x="146155" y="7620"/>
                </a:lnTo>
                <a:lnTo>
                  <a:pt x="143384" y="0"/>
                </a:lnTo>
                <a:close/>
              </a:path>
              <a:path extrusionOk="0" h="7619" w="291464">
                <a:moveTo>
                  <a:pt x="291189" y="0"/>
                </a:moveTo>
                <a:lnTo>
                  <a:pt x="151235" y="0"/>
                </a:lnTo>
                <a:lnTo>
                  <a:pt x="148695" y="2540"/>
                </a:lnTo>
                <a:lnTo>
                  <a:pt x="146155" y="7620"/>
                </a:lnTo>
                <a:lnTo>
                  <a:pt x="289665" y="7620"/>
                </a:lnTo>
                <a:lnTo>
                  <a:pt x="291189" y="0"/>
                </a:lnTo>
                <a:close/>
              </a:path>
            </a:pathLst>
          </a:custGeom>
          <a:solidFill>
            <a:srgbClr val="22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3" name="Google Shape;3413;p46"/>
          <p:cNvSpPr/>
          <p:nvPr/>
        </p:nvSpPr>
        <p:spPr>
          <a:xfrm>
            <a:off x="4640633" y="2953385"/>
            <a:ext cx="287655" cy="0"/>
          </a:xfrm>
          <a:custGeom>
            <a:rect b="b" l="l" r="r" t="t"/>
            <a:pathLst>
              <a:path extrusionOk="0" h="120000" w="287654">
                <a:moveTo>
                  <a:pt x="0" y="0"/>
                </a:moveTo>
                <a:lnTo>
                  <a:pt x="287538"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4" name="Google Shape;3414;p46"/>
          <p:cNvSpPr/>
          <p:nvPr/>
        </p:nvSpPr>
        <p:spPr>
          <a:xfrm>
            <a:off x="4640262" y="2949575"/>
            <a:ext cx="288290" cy="0"/>
          </a:xfrm>
          <a:custGeom>
            <a:rect b="b" l="l" r="r" t="t"/>
            <a:pathLst>
              <a:path extrusionOk="0" h="120000" w="288289">
                <a:moveTo>
                  <a:pt x="0" y="0"/>
                </a:moveTo>
                <a:lnTo>
                  <a:pt x="288290"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5" name="Google Shape;3415;p46"/>
          <p:cNvSpPr/>
          <p:nvPr/>
        </p:nvSpPr>
        <p:spPr>
          <a:xfrm>
            <a:off x="4639881" y="2945764"/>
            <a:ext cx="145415" cy="0"/>
          </a:xfrm>
          <a:custGeom>
            <a:rect b="b" l="l" r="r" t="t"/>
            <a:pathLst>
              <a:path extrusionOk="0" h="120000" w="145414">
                <a:moveTo>
                  <a:pt x="0" y="0"/>
                </a:moveTo>
                <a:lnTo>
                  <a:pt x="145247"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6" name="Google Shape;3416;p46"/>
          <p:cNvSpPr/>
          <p:nvPr/>
        </p:nvSpPr>
        <p:spPr>
          <a:xfrm>
            <a:off x="4785359" y="2945764"/>
            <a:ext cx="144145" cy="0"/>
          </a:xfrm>
          <a:custGeom>
            <a:rect b="b" l="l" r="r" t="t"/>
            <a:pathLst>
              <a:path extrusionOk="0" h="120000" w="144145">
                <a:moveTo>
                  <a:pt x="0" y="0"/>
                </a:moveTo>
                <a:lnTo>
                  <a:pt x="143763"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7" name="Google Shape;3417;p46"/>
          <p:cNvSpPr/>
          <p:nvPr/>
        </p:nvSpPr>
        <p:spPr>
          <a:xfrm>
            <a:off x="4641162" y="2959735"/>
            <a:ext cx="286385" cy="0"/>
          </a:xfrm>
          <a:custGeom>
            <a:rect b="b" l="l" r="r" t="t"/>
            <a:pathLst>
              <a:path extrusionOk="0" h="120000" w="286385">
                <a:moveTo>
                  <a:pt x="0" y="0"/>
                </a:moveTo>
                <a:lnTo>
                  <a:pt x="286247"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8" name="Google Shape;3418;p46"/>
          <p:cNvSpPr/>
          <p:nvPr/>
        </p:nvSpPr>
        <p:spPr>
          <a:xfrm>
            <a:off x="4640844" y="2955925"/>
            <a:ext cx="287655" cy="0"/>
          </a:xfrm>
          <a:custGeom>
            <a:rect b="b" l="l" r="r" t="t"/>
            <a:pathLst>
              <a:path extrusionOk="0" h="120000" w="287654">
                <a:moveTo>
                  <a:pt x="0" y="0"/>
                </a:moveTo>
                <a:lnTo>
                  <a:pt x="287072"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9" name="Google Shape;3419;p46"/>
          <p:cNvSpPr/>
          <p:nvPr/>
        </p:nvSpPr>
        <p:spPr>
          <a:xfrm>
            <a:off x="4641215" y="2964179"/>
            <a:ext cx="286385" cy="0"/>
          </a:xfrm>
          <a:custGeom>
            <a:rect b="b" l="l" r="r" t="t"/>
            <a:pathLst>
              <a:path extrusionOk="0" h="120000" w="286385">
                <a:moveTo>
                  <a:pt x="0" y="0"/>
                </a:moveTo>
                <a:lnTo>
                  <a:pt x="286003"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0" name="Google Shape;3420;p46"/>
          <p:cNvSpPr/>
          <p:nvPr/>
        </p:nvSpPr>
        <p:spPr>
          <a:xfrm>
            <a:off x="4641850" y="2971800"/>
            <a:ext cx="283210" cy="0"/>
          </a:xfrm>
          <a:custGeom>
            <a:rect b="b" l="l" r="r" t="t"/>
            <a:pathLst>
              <a:path extrusionOk="0" h="120000" w="283210">
                <a:moveTo>
                  <a:pt x="0" y="0"/>
                </a:moveTo>
                <a:lnTo>
                  <a:pt x="283083"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1" name="Google Shape;3421;p46"/>
          <p:cNvSpPr/>
          <p:nvPr/>
        </p:nvSpPr>
        <p:spPr>
          <a:xfrm>
            <a:off x="4643120" y="2978785"/>
            <a:ext cx="280035" cy="0"/>
          </a:xfrm>
          <a:custGeom>
            <a:rect b="b" l="l" r="r" t="t"/>
            <a:pathLst>
              <a:path extrusionOk="0" h="120000" w="280035">
                <a:moveTo>
                  <a:pt x="0" y="0"/>
                </a:moveTo>
                <a:lnTo>
                  <a:pt x="279907"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2" name="Google Shape;3422;p46"/>
          <p:cNvSpPr/>
          <p:nvPr/>
        </p:nvSpPr>
        <p:spPr>
          <a:xfrm>
            <a:off x="4644644" y="2985770"/>
            <a:ext cx="276225" cy="0"/>
          </a:xfrm>
          <a:custGeom>
            <a:rect b="b" l="l" r="r" t="t"/>
            <a:pathLst>
              <a:path extrusionOk="0" h="120000" w="276225">
                <a:moveTo>
                  <a:pt x="0" y="0"/>
                </a:moveTo>
                <a:lnTo>
                  <a:pt x="276097"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3" name="Google Shape;3423;p46"/>
          <p:cNvSpPr/>
          <p:nvPr/>
        </p:nvSpPr>
        <p:spPr>
          <a:xfrm>
            <a:off x="4646167" y="2993389"/>
            <a:ext cx="273050" cy="0"/>
          </a:xfrm>
          <a:custGeom>
            <a:rect b="b" l="l" r="r" t="t"/>
            <a:pathLst>
              <a:path extrusionOk="0" h="120000" w="273050">
                <a:moveTo>
                  <a:pt x="0" y="0"/>
                </a:moveTo>
                <a:lnTo>
                  <a:pt x="272683"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4" name="Google Shape;3424;p46"/>
          <p:cNvSpPr/>
          <p:nvPr/>
        </p:nvSpPr>
        <p:spPr>
          <a:xfrm>
            <a:off x="4647438" y="3000375"/>
            <a:ext cx="270510" cy="0"/>
          </a:xfrm>
          <a:custGeom>
            <a:rect b="b" l="l" r="r" t="t"/>
            <a:pathLst>
              <a:path extrusionOk="0" h="120000" w="270510">
                <a:moveTo>
                  <a:pt x="0" y="0"/>
                </a:moveTo>
                <a:lnTo>
                  <a:pt x="270001"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5" name="Google Shape;3425;p46"/>
          <p:cNvSpPr/>
          <p:nvPr/>
        </p:nvSpPr>
        <p:spPr>
          <a:xfrm>
            <a:off x="4648961" y="3007360"/>
            <a:ext cx="266700" cy="0"/>
          </a:xfrm>
          <a:custGeom>
            <a:rect b="b" l="l" r="r" t="t"/>
            <a:pathLst>
              <a:path extrusionOk="0" h="120000" w="266700">
                <a:moveTo>
                  <a:pt x="0" y="0"/>
                </a:moveTo>
                <a:lnTo>
                  <a:pt x="266573"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6" name="Google Shape;3426;p46"/>
          <p:cNvSpPr/>
          <p:nvPr/>
        </p:nvSpPr>
        <p:spPr>
          <a:xfrm>
            <a:off x="4651163" y="3014979"/>
            <a:ext cx="261620" cy="0"/>
          </a:xfrm>
          <a:custGeom>
            <a:rect b="b" l="l" r="r" t="t"/>
            <a:pathLst>
              <a:path extrusionOk="0" h="120000" w="261620">
                <a:moveTo>
                  <a:pt x="0" y="0"/>
                </a:moveTo>
                <a:lnTo>
                  <a:pt x="261478"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7" name="Google Shape;3427;p46"/>
          <p:cNvSpPr/>
          <p:nvPr/>
        </p:nvSpPr>
        <p:spPr>
          <a:xfrm>
            <a:off x="4653279" y="3021964"/>
            <a:ext cx="256540" cy="0"/>
          </a:xfrm>
          <a:custGeom>
            <a:rect b="b" l="l" r="r" t="t"/>
            <a:pathLst>
              <a:path extrusionOk="0" h="120000" w="256539">
                <a:moveTo>
                  <a:pt x="0" y="0"/>
                </a:moveTo>
                <a:lnTo>
                  <a:pt x="25654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8" name="Google Shape;3428;p46"/>
          <p:cNvSpPr/>
          <p:nvPr/>
        </p:nvSpPr>
        <p:spPr>
          <a:xfrm>
            <a:off x="4654973" y="3028950"/>
            <a:ext cx="252729" cy="0"/>
          </a:xfrm>
          <a:custGeom>
            <a:rect b="b" l="l" r="r" t="t"/>
            <a:pathLst>
              <a:path extrusionOk="0" h="120000" w="252729">
                <a:moveTo>
                  <a:pt x="0" y="0"/>
                </a:moveTo>
                <a:lnTo>
                  <a:pt x="25266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9" name="Google Shape;3429;p46"/>
          <p:cNvSpPr/>
          <p:nvPr/>
        </p:nvSpPr>
        <p:spPr>
          <a:xfrm>
            <a:off x="4656666" y="3036570"/>
            <a:ext cx="248285" cy="0"/>
          </a:xfrm>
          <a:custGeom>
            <a:rect b="b" l="l" r="r" t="t"/>
            <a:pathLst>
              <a:path extrusionOk="0" h="120000" w="248285">
                <a:moveTo>
                  <a:pt x="0" y="0"/>
                </a:moveTo>
                <a:lnTo>
                  <a:pt x="247891"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0" name="Google Shape;3430;p46"/>
          <p:cNvSpPr/>
          <p:nvPr/>
        </p:nvSpPr>
        <p:spPr>
          <a:xfrm>
            <a:off x="4658077" y="3043554"/>
            <a:ext cx="243840" cy="0"/>
          </a:xfrm>
          <a:custGeom>
            <a:rect b="b" l="l" r="r" t="t"/>
            <a:pathLst>
              <a:path extrusionOk="0" h="120000" w="243839">
                <a:moveTo>
                  <a:pt x="0" y="0"/>
                </a:moveTo>
                <a:lnTo>
                  <a:pt x="243487"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1" name="Google Shape;3431;p46"/>
          <p:cNvSpPr/>
          <p:nvPr/>
        </p:nvSpPr>
        <p:spPr>
          <a:xfrm>
            <a:off x="4659770" y="3050539"/>
            <a:ext cx="238125" cy="0"/>
          </a:xfrm>
          <a:custGeom>
            <a:rect b="b" l="l" r="r" t="t"/>
            <a:pathLst>
              <a:path extrusionOk="0" h="120000" w="238125">
                <a:moveTo>
                  <a:pt x="0" y="0"/>
                </a:moveTo>
                <a:lnTo>
                  <a:pt x="237837"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2" name="Google Shape;3432;p46"/>
          <p:cNvSpPr/>
          <p:nvPr/>
        </p:nvSpPr>
        <p:spPr>
          <a:xfrm>
            <a:off x="4661988" y="3058160"/>
            <a:ext cx="231775" cy="0"/>
          </a:xfrm>
          <a:custGeom>
            <a:rect b="b" l="l" r="r" t="t"/>
            <a:pathLst>
              <a:path extrusionOk="0" h="120000" w="231775">
                <a:moveTo>
                  <a:pt x="0" y="0"/>
                </a:moveTo>
                <a:lnTo>
                  <a:pt x="231516"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3" name="Google Shape;3433;p46"/>
          <p:cNvSpPr/>
          <p:nvPr/>
        </p:nvSpPr>
        <p:spPr>
          <a:xfrm>
            <a:off x="4664709" y="3065145"/>
            <a:ext cx="225425" cy="0"/>
          </a:xfrm>
          <a:custGeom>
            <a:rect b="b" l="l" r="r" t="t"/>
            <a:pathLst>
              <a:path extrusionOk="0" h="120000" w="225425">
                <a:moveTo>
                  <a:pt x="0" y="0"/>
                </a:moveTo>
                <a:lnTo>
                  <a:pt x="225278"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4" name="Google Shape;3434;p46"/>
          <p:cNvSpPr/>
          <p:nvPr/>
        </p:nvSpPr>
        <p:spPr>
          <a:xfrm>
            <a:off x="4662734" y="3072129"/>
            <a:ext cx="222885" cy="0"/>
          </a:xfrm>
          <a:custGeom>
            <a:rect b="b" l="l" r="r" t="t"/>
            <a:pathLst>
              <a:path extrusionOk="0" h="120000" w="222885">
                <a:moveTo>
                  <a:pt x="0" y="0"/>
                </a:moveTo>
                <a:lnTo>
                  <a:pt x="222564"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5" name="Google Shape;3435;p46"/>
          <p:cNvSpPr/>
          <p:nvPr/>
        </p:nvSpPr>
        <p:spPr>
          <a:xfrm>
            <a:off x="4656201" y="3079750"/>
            <a:ext cx="224790" cy="0"/>
          </a:xfrm>
          <a:custGeom>
            <a:rect b="b" l="l" r="r" t="t"/>
            <a:pathLst>
              <a:path extrusionOk="0" h="120000" w="224789">
                <a:moveTo>
                  <a:pt x="0" y="0"/>
                </a:moveTo>
                <a:lnTo>
                  <a:pt x="22440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6" name="Google Shape;3436;p46"/>
          <p:cNvSpPr/>
          <p:nvPr/>
        </p:nvSpPr>
        <p:spPr>
          <a:xfrm>
            <a:off x="4650866" y="3086735"/>
            <a:ext cx="226695" cy="0"/>
          </a:xfrm>
          <a:custGeom>
            <a:rect b="b" l="l" r="r" t="t"/>
            <a:pathLst>
              <a:path extrusionOk="0" h="120000" w="226695">
                <a:moveTo>
                  <a:pt x="0" y="0"/>
                </a:moveTo>
                <a:lnTo>
                  <a:pt x="226356"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7" name="Google Shape;3437;p46"/>
          <p:cNvSpPr/>
          <p:nvPr/>
        </p:nvSpPr>
        <p:spPr>
          <a:xfrm>
            <a:off x="4646167" y="3093720"/>
            <a:ext cx="227329" cy="0"/>
          </a:xfrm>
          <a:custGeom>
            <a:rect b="b" l="l" r="r" t="t"/>
            <a:pathLst>
              <a:path extrusionOk="0" h="120000" w="227329">
                <a:moveTo>
                  <a:pt x="0" y="0"/>
                </a:moveTo>
                <a:lnTo>
                  <a:pt x="226991"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8" name="Google Shape;3438;p46"/>
          <p:cNvSpPr/>
          <p:nvPr/>
        </p:nvSpPr>
        <p:spPr>
          <a:xfrm>
            <a:off x="4640071" y="3101339"/>
            <a:ext cx="229235" cy="0"/>
          </a:xfrm>
          <a:custGeom>
            <a:rect b="b" l="l" r="r" t="t"/>
            <a:pathLst>
              <a:path extrusionOk="0" h="120000" w="229235">
                <a:moveTo>
                  <a:pt x="0" y="0"/>
                </a:moveTo>
                <a:lnTo>
                  <a:pt x="228684"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9" name="Google Shape;3439;p46"/>
          <p:cNvSpPr/>
          <p:nvPr/>
        </p:nvSpPr>
        <p:spPr>
          <a:xfrm>
            <a:off x="4634807" y="3108325"/>
            <a:ext cx="229870" cy="0"/>
          </a:xfrm>
          <a:custGeom>
            <a:rect b="b" l="l" r="r" t="t"/>
            <a:pathLst>
              <a:path extrusionOk="0" h="120000" w="229870">
                <a:moveTo>
                  <a:pt x="0" y="0"/>
                </a:moveTo>
                <a:lnTo>
                  <a:pt x="229716"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0" name="Google Shape;3440;p46"/>
          <p:cNvSpPr/>
          <p:nvPr/>
        </p:nvSpPr>
        <p:spPr>
          <a:xfrm>
            <a:off x="4630766" y="3115310"/>
            <a:ext cx="229870" cy="0"/>
          </a:xfrm>
          <a:custGeom>
            <a:rect b="b" l="l" r="r" t="t"/>
            <a:pathLst>
              <a:path extrusionOk="0" h="120000" w="229870">
                <a:moveTo>
                  <a:pt x="0" y="0"/>
                </a:moveTo>
                <a:lnTo>
                  <a:pt x="229374"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1" name="Google Shape;3441;p46"/>
          <p:cNvSpPr/>
          <p:nvPr/>
        </p:nvSpPr>
        <p:spPr>
          <a:xfrm>
            <a:off x="4626186" y="3119120"/>
            <a:ext cx="294005" cy="7620"/>
          </a:xfrm>
          <a:custGeom>
            <a:rect b="b" l="l" r="r" t="t"/>
            <a:pathLst>
              <a:path extrusionOk="0" h="7619" w="294004">
                <a:moveTo>
                  <a:pt x="233953" y="0"/>
                </a:moveTo>
                <a:lnTo>
                  <a:pt x="4579" y="0"/>
                </a:lnTo>
                <a:lnTo>
                  <a:pt x="2963" y="2539"/>
                </a:lnTo>
                <a:lnTo>
                  <a:pt x="0" y="7619"/>
                </a:lnTo>
                <a:lnTo>
                  <a:pt x="237539" y="7619"/>
                </a:lnTo>
                <a:lnTo>
                  <a:pt x="233953" y="0"/>
                </a:lnTo>
                <a:close/>
              </a:path>
              <a:path extrusionOk="0" h="7619" w="294004">
                <a:moveTo>
                  <a:pt x="283633" y="2539"/>
                </a:moveTo>
                <a:lnTo>
                  <a:pt x="282907" y="7619"/>
                </a:lnTo>
                <a:lnTo>
                  <a:pt x="293577" y="7619"/>
                </a:lnTo>
                <a:lnTo>
                  <a:pt x="283633" y="2539"/>
                </a:lnTo>
                <a:close/>
              </a:path>
            </a:pathLst>
          </a:custGeom>
          <a:solidFill>
            <a:srgbClr val="1964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2" name="Google Shape;3442;p46"/>
          <p:cNvSpPr/>
          <p:nvPr/>
        </p:nvSpPr>
        <p:spPr>
          <a:xfrm>
            <a:off x="4621741" y="3125470"/>
            <a:ext cx="313055" cy="8890"/>
          </a:xfrm>
          <a:custGeom>
            <a:rect b="b" l="l" r="r" t="t"/>
            <a:pathLst>
              <a:path extrusionOk="0" h="8889" w="313054">
                <a:moveTo>
                  <a:pt x="241387" y="0"/>
                </a:moveTo>
                <a:lnTo>
                  <a:pt x="5185" y="0"/>
                </a:lnTo>
                <a:lnTo>
                  <a:pt x="0" y="8889"/>
                </a:lnTo>
                <a:lnTo>
                  <a:pt x="245570" y="8889"/>
                </a:lnTo>
                <a:lnTo>
                  <a:pt x="241387" y="0"/>
                </a:lnTo>
                <a:close/>
              </a:path>
              <a:path extrusionOk="0" h="8889" w="313054">
                <a:moveTo>
                  <a:pt x="295536" y="0"/>
                </a:moveTo>
                <a:lnTo>
                  <a:pt x="287534" y="0"/>
                </a:lnTo>
                <a:lnTo>
                  <a:pt x="286264" y="8889"/>
                </a:lnTo>
                <a:lnTo>
                  <a:pt x="312937" y="8889"/>
                </a:lnTo>
                <a:lnTo>
                  <a:pt x="295536" y="0"/>
                </a:lnTo>
                <a:close/>
              </a:path>
            </a:pathLst>
          </a:custGeom>
          <a:solidFill>
            <a:srgbClr val="1963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3" name="Google Shape;3443;p46"/>
          <p:cNvSpPr/>
          <p:nvPr/>
        </p:nvSpPr>
        <p:spPr>
          <a:xfrm>
            <a:off x="4618735" y="3133089"/>
            <a:ext cx="328930" cy="7620"/>
          </a:xfrm>
          <a:custGeom>
            <a:rect b="b" l="l" r="r" t="t"/>
            <a:pathLst>
              <a:path extrusionOk="0" h="7619" w="328929">
                <a:moveTo>
                  <a:pt x="247978" y="0"/>
                </a:moveTo>
                <a:lnTo>
                  <a:pt x="3746" y="0"/>
                </a:lnTo>
                <a:lnTo>
                  <a:pt x="1524" y="3810"/>
                </a:lnTo>
                <a:lnTo>
                  <a:pt x="0" y="7620"/>
                </a:lnTo>
                <a:lnTo>
                  <a:pt x="251564" y="7620"/>
                </a:lnTo>
                <a:lnTo>
                  <a:pt x="247978" y="0"/>
                </a:lnTo>
                <a:close/>
              </a:path>
              <a:path extrusionOk="0" h="7619" w="328929">
                <a:moveTo>
                  <a:pt x="313457" y="0"/>
                </a:moveTo>
                <a:lnTo>
                  <a:pt x="289451" y="0"/>
                </a:lnTo>
                <a:lnTo>
                  <a:pt x="288362" y="7620"/>
                </a:lnTo>
                <a:lnTo>
                  <a:pt x="328373" y="7620"/>
                </a:lnTo>
                <a:lnTo>
                  <a:pt x="313457" y="0"/>
                </a:lnTo>
                <a:close/>
              </a:path>
            </a:pathLst>
          </a:custGeom>
          <a:solidFill>
            <a:srgbClr val="18616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4" name="Google Shape;3444;p46"/>
          <p:cNvSpPr/>
          <p:nvPr/>
        </p:nvSpPr>
        <p:spPr>
          <a:xfrm>
            <a:off x="4615688" y="3140710"/>
            <a:ext cx="346710" cy="7620"/>
          </a:xfrm>
          <a:custGeom>
            <a:rect b="b" l="l" r="r" t="t"/>
            <a:pathLst>
              <a:path extrusionOk="0" h="7619" w="346710">
                <a:moveTo>
                  <a:pt x="254612" y="0"/>
                </a:moveTo>
                <a:lnTo>
                  <a:pt x="3048" y="0"/>
                </a:lnTo>
                <a:lnTo>
                  <a:pt x="0" y="7619"/>
                </a:lnTo>
                <a:lnTo>
                  <a:pt x="258198" y="7619"/>
                </a:lnTo>
                <a:lnTo>
                  <a:pt x="254612" y="0"/>
                </a:lnTo>
                <a:close/>
              </a:path>
              <a:path extrusionOk="0" h="7619" w="346710">
                <a:moveTo>
                  <a:pt x="331421" y="0"/>
                </a:moveTo>
                <a:lnTo>
                  <a:pt x="291410" y="0"/>
                </a:lnTo>
                <a:lnTo>
                  <a:pt x="290322" y="7619"/>
                </a:lnTo>
                <a:lnTo>
                  <a:pt x="346337" y="7619"/>
                </a:lnTo>
                <a:lnTo>
                  <a:pt x="331421" y="0"/>
                </a:lnTo>
                <a:close/>
              </a:path>
            </a:pathLst>
          </a:custGeom>
          <a:solidFill>
            <a:srgbClr val="186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5" name="Google Shape;3445;p46"/>
          <p:cNvSpPr/>
          <p:nvPr/>
        </p:nvSpPr>
        <p:spPr>
          <a:xfrm>
            <a:off x="4612640" y="3147060"/>
            <a:ext cx="364490" cy="8890"/>
          </a:xfrm>
          <a:custGeom>
            <a:rect b="b" l="l" r="r" t="t"/>
            <a:pathLst>
              <a:path extrusionOk="0" h="8889" w="364489">
                <a:moveTo>
                  <a:pt x="260648" y="0"/>
                </a:moveTo>
                <a:lnTo>
                  <a:pt x="3556" y="0"/>
                </a:lnTo>
                <a:lnTo>
                  <a:pt x="0" y="8889"/>
                </a:lnTo>
                <a:lnTo>
                  <a:pt x="264832" y="8889"/>
                </a:lnTo>
                <a:lnTo>
                  <a:pt x="260648" y="0"/>
                </a:lnTo>
                <a:close/>
              </a:path>
              <a:path extrusionOk="0" h="8889" w="364489">
                <a:moveTo>
                  <a:pt x="346899" y="0"/>
                </a:moveTo>
                <a:lnTo>
                  <a:pt x="293551" y="0"/>
                </a:lnTo>
                <a:lnTo>
                  <a:pt x="292281" y="8889"/>
                </a:lnTo>
                <a:lnTo>
                  <a:pt x="364300" y="8889"/>
                </a:lnTo>
                <a:lnTo>
                  <a:pt x="346899" y="0"/>
                </a:lnTo>
                <a:close/>
              </a:path>
            </a:pathLst>
          </a:custGeom>
          <a:solidFill>
            <a:srgbClr val="175E5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6" name="Google Shape;3446;p46"/>
          <p:cNvSpPr/>
          <p:nvPr/>
        </p:nvSpPr>
        <p:spPr>
          <a:xfrm>
            <a:off x="4609918" y="3154679"/>
            <a:ext cx="379730" cy="7620"/>
          </a:xfrm>
          <a:custGeom>
            <a:rect b="b" l="l" r="r" t="t"/>
            <a:pathLst>
              <a:path extrusionOk="0" h="7619" w="379729">
                <a:moveTo>
                  <a:pt x="266956" y="0"/>
                </a:moveTo>
                <a:lnTo>
                  <a:pt x="3229" y="0"/>
                </a:lnTo>
                <a:lnTo>
                  <a:pt x="2721" y="1270"/>
                </a:lnTo>
                <a:lnTo>
                  <a:pt x="0" y="7620"/>
                </a:lnTo>
                <a:lnTo>
                  <a:pt x="270840" y="7620"/>
                </a:lnTo>
                <a:lnTo>
                  <a:pt x="268151" y="2540"/>
                </a:lnTo>
                <a:lnTo>
                  <a:pt x="266956" y="0"/>
                </a:lnTo>
                <a:close/>
              </a:path>
              <a:path extrusionOk="0" h="7619" w="379729">
                <a:moveTo>
                  <a:pt x="364536" y="0"/>
                </a:moveTo>
                <a:lnTo>
                  <a:pt x="295184" y="0"/>
                </a:lnTo>
                <a:lnTo>
                  <a:pt x="294095" y="7620"/>
                </a:lnTo>
                <a:lnTo>
                  <a:pt x="379452" y="7620"/>
                </a:lnTo>
                <a:lnTo>
                  <a:pt x="364536" y="0"/>
                </a:lnTo>
                <a:close/>
              </a:path>
            </a:pathLst>
          </a:custGeom>
          <a:solidFill>
            <a:srgbClr val="175F5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7" name="Google Shape;3447;p46"/>
          <p:cNvSpPr/>
          <p:nvPr/>
        </p:nvSpPr>
        <p:spPr>
          <a:xfrm>
            <a:off x="4606652" y="3162300"/>
            <a:ext cx="398145" cy="7620"/>
          </a:xfrm>
          <a:custGeom>
            <a:rect b="b" l="l" r="r" t="t"/>
            <a:pathLst>
              <a:path extrusionOk="0" h="7619" w="398145">
                <a:moveTo>
                  <a:pt x="274106" y="0"/>
                </a:moveTo>
                <a:lnTo>
                  <a:pt x="3265" y="0"/>
                </a:lnTo>
                <a:lnTo>
                  <a:pt x="0" y="7620"/>
                </a:lnTo>
                <a:lnTo>
                  <a:pt x="278140" y="7620"/>
                </a:lnTo>
                <a:lnTo>
                  <a:pt x="274106" y="0"/>
                </a:lnTo>
                <a:close/>
              </a:path>
              <a:path extrusionOk="0" h="7619" w="398145">
                <a:moveTo>
                  <a:pt x="382717" y="0"/>
                </a:moveTo>
                <a:lnTo>
                  <a:pt x="297361" y="0"/>
                </a:lnTo>
                <a:lnTo>
                  <a:pt x="296272" y="7620"/>
                </a:lnTo>
                <a:lnTo>
                  <a:pt x="397633" y="7620"/>
                </a:lnTo>
                <a:lnTo>
                  <a:pt x="382717" y="0"/>
                </a:lnTo>
                <a:close/>
              </a:path>
            </a:pathLst>
          </a:custGeom>
          <a:solidFill>
            <a:srgbClr val="18616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8" name="Google Shape;3448;p46"/>
          <p:cNvSpPr/>
          <p:nvPr/>
        </p:nvSpPr>
        <p:spPr>
          <a:xfrm>
            <a:off x="4603829" y="3168650"/>
            <a:ext cx="415925" cy="8890"/>
          </a:xfrm>
          <a:custGeom>
            <a:rect b="b" l="l" r="r" t="t"/>
            <a:pathLst>
              <a:path extrusionOk="0" h="8889" w="415925">
                <a:moveTo>
                  <a:pt x="280291" y="0"/>
                </a:moveTo>
                <a:lnTo>
                  <a:pt x="3367" y="0"/>
                </a:lnTo>
                <a:lnTo>
                  <a:pt x="1190" y="5079"/>
                </a:lnTo>
                <a:lnTo>
                  <a:pt x="0" y="8889"/>
                </a:lnTo>
                <a:lnTo>
                  <a:pt x="284998" y="8889"/>
                </a:lnTo>
                <a:lnTo>
                  <a:pt x="280291" y="0"/>
                </a:lnTo>
                <a:close/>
              </a:path>
              <a:path extrusionOk="0" h="8889" w="415925">
                <a:moveTo>
                  <a:pt x="397971" y="0"/>
                </a:moveTo>
                <a:lnTo>
                  <a:pt x="299277" y="0"/>
                </a:lnTo>
                <a:lnTo>
                  <a:pt x="298370" y="6350"/>
                </a:lnTo>
                <a:lnTo>
                  <a:pt x="298370" y="8889"/>
                </a:lnTo>
                <a:lnTo>
                  <a:pt x="415372" y="8889"/>
                </a:lnTo>
                <a:lnTo>
                  <a:pt x="397971" y="0"/>
                </a:lnTo>
                <a:close/>
              </a:path>
            </a:pathLst>
          </a:custGeom>
          <a:solidFill>
            <a:srgbClr val="1862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9" name="Google Shape;3449;p46"/>
          <p:cNvSpPr/>
          <p:nvPr/>
        </p:nvSpPr>
        <p:spPr>
          <a:xfrm>
            <a:off x="4601845" y="3176270"/>
            <a:ext cx="424815" cy="7620"/>
          </a:xfrm>
          <a:custGeom>
            <a:rect b="b" l="l" r="r" t="t"/>
            <a:pathLst>
              <a:path extrusionOk="0" h="7619" w="424814">
                <a:moveTo>
                  <a:pt x="286310" y="0"/>
                </a:moveTo>
                <a:lnTo>
                  <a:pt x="2381" y="0"/>
                </a:lnTo>
                <a:lnTo>
                  <a:pt x="0" y="7619"/>
                </a:lnTo>
                <a:lnTo>
                  <a:pt x="289877" y="7619"/>
                </a:lnTo>
                <a:lnTo>
                  <a:pt x="287654" y="2539"/>
                </a:lnTo>
                <a:lnTo>
                  <a:pt x="286310" y="0"/>
                </a:lnTo>
                <a:close/>
              </a:path>
              <a:path extrusionOk="0" h="7619" w="424814">
                <a:moveTo>
                  <a:pt x="414871" y="0"/>
                </a:moveTo>
                <a:lnTo>
                  <a:pt x="300354" y="0"/>
                </a:lnTo>
                <a:lnTo>
                  <a:pt x="300354" y="7619"/>
                </a:lnTo>
                <a:lnTo>
                  <a:pt x="424430" y="7619"/>
                </a:lnTo>
                <a:lnTo>
                  <a:pt x="424814" y="5079"/>
                </a:lnTo>
                <a:lnTo>
                  <a:pt x="414871" y="0"/>
                </a:lnTo>
                <a:close/>
              </a:path>
            </a:pathLst>
          </a:custGeom>
          <a:solidFill>
            <a:srgbClr val="1864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0" name="Google Shape;3450;p46"/>
          <p:cNvSpPr/>
          <p:nvPr/>
        </p:nvSpPr>
        <p:spPr>
          <a:xfrm>
            <a:off x="4599463" y="3183889"/>
            <a:ext cx="427355" cy="7620"/>
          </a:xfrm>
          <a:custGeom>
            <a:rect b="b" l="l" r="r" t="t"/>
            <a:pathLst>
              <a:path extrusionOk="0" h="7619" w="427354">
                <a:moveTo>
                  <a:pt x="292258" y="0"/>
                </a:moveTo>
                <a:lnTo>
                  <a:pt x="2381" y="0"/>
                </a:lnTo>
                <a:lnTo>
                  <a:pt x="0" y="7620"/>
                </a:lnTo>
                <a:lnTo>
                  <a:pt x="295592" y="7620"/>
                </a:lnTo>
                <a:lnTo>
                  <a:pt x="292258" y="0"/>
                </a:lnTo>
                <a:close/>
              </a:path>
              <a:path extrusionOk="0" h="7619" w="427354">
                <a:moveTo>
                  <a:pt x="426811" y="0"/>
                </a:moveTo>
                <a:lnTo>
                  <a:pt x="302736" y="0"/>
                </a:lnTo>
                <a:lnTo>
                  <a:pt x="302736" y="7620"/>
                </a:lnTo>
                <a:lnTo>
                  <a:pt x="425656" y="7620"/>
                </a:lnTo>
                <a:lnTo>
                  <a:pt x="426811" y="0"/>
                </a:lnTo>
                <a:close/>
              </a:path>
            </a:pathLst>
          </a:custGeom>
          <a:solidFill>
            <a:srgbClr val="19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1" name="Google Shape;3451;p46"/>
          <p:cNvSpPr/>
          <p:nvPr/>
        </p:nvSpPr>
        <p:spPr>
          <a:xfrm>
            <a:off x="4596976" y="3190239"/>
            <a:ext cx="428625" cy="8890"/>
          </a:xfrm>
          <a:custGeom>
            <a:rect b="b" l="l" r="r" t="t"/>
            <a:pathLst>
              <a:path extrusionOk="0" h="8889" w="428625">
                <a:moveTo>
                  <a:pt x="297523" y="0"/>
                </a:moveTo>
                <a:lnTo>
                  <a:pt x="2883" y="0"/>
                </a:lnTo>
                <a:lnTo>
                  <a:pt x="1693" y="3810"/>
                </a:lnTo>
                <a:lnTo>
                  <a:pt x="0" y="8889"/>
                </a:lnTo>
                <a:lnTo>
                  <a:pt x="301413" y="8889"/>
                </a:lnTo>
                <a:lnTo>
                  <a:pt x="297523" y="0"/>
                </a:lnTo>
                <a:close/>
              </a:path>
              <a:path extrusionOk="0" h="8889" w="428625">
                <a:moveTo>
                  <a:pt x="428336" y="0"/>
                </a:moveTo>
                <a:lnTo>
                  <a:pt x="305223" y="0"/>
                </a:lnTo>
                <a:lnTo>
                  <a:pt x="305223" y="1270"/>
                </a:lnTo>
                <a:lnTo>
                  <a:pt x="302683" y="5080"/>
                </a:lnTo>
                <a:lnTo>
                  <a:pt x="302683" y="6350"/>
                </a:lnTo>
                <a:lnTo>
                  <a:pt x="301413" y="8889"/>
                </a:lnTo>
                <a:lnTo>
                  <a:pt x="426989" y="8889"/>
                </a:lnTo>
                <a:lnTo>
                  <a:pt x="428336" y="0"/>
                </a:lnTo>
                <a:close/>
              </a:path>
            </a:pathLst>
          </a:custGeom>
          <a:solidFill>
            <a:srgbClr val="1967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2" name="Google Shape;3452;p46"/>
          <p:cNvSpPr/>
          <p:nvPr/>
        </p:nvSpPr>
        <p:spPr>
          <a:xfrm>
            <a:off x="4594859" y="3197860"/>
            <a:ext cx="429895" cy="7620"/>
          </a:xfrm>
          <a:custGeom>
            <a:rect b="b" l="l" r="r" t="t"/>
            <a:pathLst>
              <a:path extrusionOk="0" h="7619" w="429895">
                <a:moveTo>
                  <a:pt x="302974" y="0"/>
                </a:moveTo>
                <a:lnTo>
                  <a:pt x="2539" y="0"/>
                </a:lnTo>
                <a:lnTo>
                  <a:pt x="0" y="7619"/>
                </a:lnTo>
                <a:lnTo>
                  <a:pt x="428143" y="7619"/>
                </a:lnTo>
                <a:lnTo>
                  <a:pt x="429106" y="1269"/>
                </a:lnTo>
                <a:lnTo>
                  <a:pt x="303529" y="1269"/>
                </a:lnTo>
                <a:lnTo>
                  <a:pt x="302974" y="0"/>
                </a:lnTo>
                <a:close/>
              </a:path>
              <a:path extrusionOk="0" h="7619" w="429895">
                <a:moveTo>
                  <a:pt x="429298" y="0"/>
                </a:moveTo>
                <a:lnTo>
                  <a:pt x="304164" y="0"/>
                </a:lnTo>
                <a:lnTo>
                  <a:pt x="303529" y="1269"/>
                </a:lnTo>
                <a:lnTo>
                  <a:pt x="429106" y="1269"/>
                </a:lnTo>
                <a:lnTo>
                  <a:pt x="429298" y="0"/>
                </a:lnTo>
                <a:close/>
              </a:path>
            </a:pathLst>
          </a:custGeom>
          <a:solidFill>
            <a:srgbClr val="1968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3" name="Google Shape;3453;p46"/>
          <p:cNvSpPr/>
          <p:nvPr/>
        </p:nvSpPr>
        <p:spPr>
          <a:xfrm>
            <a:off x="4592320" y="3209289"/>
            <a:ext cx="431165" cy="0"/>
          </a:xfrm>
          <a:custGeom>
            <a:rect b="b" l="l" r="r" t="t"/>
            <a:pathLst>
              <a:path extrusionOk="0" h="120000" w="431164">
                <a:moveTo>
                  <a:pt x="0" y="0"/>
                </a:moveTo>
                <a:lnTo>
                  <a:pt x="430683"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4" name="Google Shape;3454;p46"/>
          <p:cNvSpPr/>
          <p:nvPr/>
        </p:nvSpPr>
        <p:spPr>
          <a:xfrm>
            <a:off x="4590527" y="3216275"/>
            <a:ext cx="431800" cy="0"/>
          </a:xfrm>
          <a:custGeom>
            <a:rect b="b" l="l" r="r" t="t"/>
            <a:pathLst>
              <a:path extrusionOk="0" h="120000" w="431800">
                <a:moveTo>
                  <a:pt x="0" y="0"/>
                </a:moveTo>
                <a:lnTo>
                  <a:pt x="431514"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5" name="Google Shape;3455;p46"/>
          <p:cNvSpPr/>
          <p:nvPr/>
        </p:nvSpPr>
        <p:spPr>
          <a:xfrm>
            <a:off x="4589033" y="3223260"/>
            <a:ext cx="432434" cy="0"/>
          </a:xfrm>
          <a:custGeom>
            <a:rect b="b" l="l" r="r" t="t"/>
            <a:pathLst>
              <a:path extrusionOk="0" h="120000" w="432435">
                <a:moveTo>
                  <a:pt x="0" y="0"/>
                </a:moveTo>
                <a:lnTo>
                  <a:pt x="431854"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6" name="Google Shape;3456;p46"/>
          <p:cNvSpPr/>
          <p:nvPr/>
        </p:nvSpPr>
        <p:spPr>
          <a:xfrm>
            <a:off x="4587240" y="3230879"/>
            <a:ext cx="433070" cy="0"/>
          </a:xfrm>
          <a:custGeom>
            <a:rect b="b" l="l" r="r" t="t"/>
            <a:pathLst>
              <a:path extrusionOk="0" h="120000" w="433070">
                <a:moveTo>
                  <a:pt x="0" y="0"/>
                </a:moveTo>
                <a:lnTo>
                  <a:pt x="432661"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7" name="Google Shape;3457;p46"/>
          <p:cNvSpPr/>
          <p:nvPr/>
        </p:nvSpPr>
        <p:spPr>
          <a:xfrm>
            <a:off x="4585447" y="3237864"/>
            <a:ext cx="434340" cy="0"/>
          </a:xfrm>
          <a:custGeom>
            <a:rect b="b" l="l" r="r" t="t"/>
            <a:pathLst>
              <a:path extrusionOk="0" h="120000" w="434339">
                <a:moveTo>
                  <a:pt x="0" y="0"/>
                </a:moveTo>
                <a:lnTo>
                  <a:pt x="433774" y="0"/>
                </a:lnTo>
              </a:path>
            </a:pathLst>
          </a:custGeom>
          <a:noFill/>
          <a:ln cap="flat" cmpd="sng" w="9525">
            <a:solidFill>
              <a:srgbClr val="1B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8" name="Google Shape;3458;p46"/>
          <p:cNvSpPr/>
          <p:nvPr/>
        </p:nvSpPr>
        <p:spPr>
          <a:xfrm>
            <a:off x="4583952" y="3244850"/>
            <a:ext cx="434975" cy="0"/>
          </a:xfrm>
          <a:custGeom>
            <a:rect b="b" l="l" r="r" t="t"/>
            <a:pathLst>
              <a:path extrusionOk="0" h="120000" w="434975">
                <a:moveTo>
                  <a:pt x="0" y="0"/>
                </a:moveTo>
                <a:lnTo>
                  <a:pt x="434452" y="0"/>
                </a:lnTo>
              </a:path>
            </a:pathLst>
          </a:custGeom>
          <a:noFill/>
          <a:ln cap="flat" cmpd="sng" w="9525">
            <a:solidFill>
              <a:srgbClr val="1B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9" name="Google Shape;3459;p46"/>
          <p:cNvSpPr/>
          <p:nvPr/>
        </p:nvSpPr>
        <p:spPr>
          <a:xfrm>
            <a:off x="4582159" y="3252470"/>
            <a:ext cx="435609" cy="0"/>
          </a:xfrm>
          <a:custGeom>
            <a:rect b="b" l="l" r="r" t="t"/>
            <a:pathLst>
              <a:path extrusionOk="0" h="120000" w="435610">
                <a:moveTo>
                  <a:pt x="0" y="0"/>
                </a:moveTo>
                <a:lnTo>
                  <a:pt x="435428"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0" name="Google Shape;3460;p46"/>
          <p:cNvSpPr/>
          <p:nvPr/>
        </p:nvSpPr>
        <p:spPr>
          <a:xfrm>
            <a:off x="4580890" y="3255009"/>
            <a:ext cx="436245" cy="8890"/>
          </a:xfrm>
          <a:custGeom>
            <a:rect b="b" l="l" r="r" t="t"/>
            <a:pathLst>
              <a:path extrusionOk="0" h="8889" w="436245">
                <a:moveTo>
                  <a:pt x="436018" y="0"/>
                </a:moveTo>
                <a:lnTo>
                  <a:pt x="1568" y="0"/>
                </a:lnTo>
                <a:lnTo>
                  <a:pt x="1270" y="1269"/>
                </a:lnTo>
                <a:lnTo>
                  <a:pt x="0" y="8889"/>
                </a:lnTo>
                <a:lnTo>
                  <a:pt x="156210" y="8889"/>
                </a:lnTo>
                <a:lnTo>
                  <a:pt x="158750" y="3810"/>
                </a:lnTo>
                <a:lnTo>
                  <a:pt x="435610" y="3810"/>
                </a:lnTo>
                <a:lnTo>
                  <a:pt x="436018" y="0"/>
                </a:lnTo>
                <a:close/>
              </a:path>
              <a:path extrusionOk="0" h="8889" w="436245">
                <a:moveTo>
                  <a:pt x="435610" y="3810"/>
                </a:moveTo>
                <a:lnTo>
                  <a:pt x="158750" y="3810"/>
                </a:lnTo>
                <a:lnTo>
                  <a:pt x="161089" y="8889"/>
                </a:lnTo>
                <a:lnTo>
                  <a:pt x="434726" y="8889"/>
                </a:lnTo>
                <a:lnTo>
                  <a:pt x="435610" y="381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1" name="Google Shape;3461;p46"/>
          <p:cNvSpPr/>
          <p:nvPr/>
        </p:nvSpPr>
        <p:spPr>
          <a:xfrm>
            <a:off x="4579831" y="3262629"/>
            <a:ext cx="436245" cy="7620"/>
          </a:xfrm>
          <a:custGeom>
            <a:rect b="b" l="l" r="r" t="t"/>
            <a:pathLst>
              <a:path extrusionOk="0" h="7620" w="436245">
                <a:moveTo>
                  <a:pt x="157903" y="0"/>
                </a:moveTo>
                <a:lnTo>
                  <a:pt x="1270" y="0"/>
                </a:lnTo>
                <a:lnTo>
                  <a:pt x="0" y="7620"/>
                </a:lnTo>
                <a:lnTo>
                  <a:pt x="153458" y="7620"/>
                </a:lnTo>
                <a:lnTo>
                  <a:pt x="157268" y="1270"/>
                </a:lnTo>
                <a:lnTo>
                  <a:pt x="157903" y="0"/>
                </a:lnTo>
                <a:close/>
              </a:path>
              <a:path extrusionOk="0" h="7620" w="436245">
                <a:moveTo>
                  <a:pt x="436005" y="0"/>
                </a:moveTo>
                <a:lnTo>
                  <a:pt x="161562" y="0"/>
                </a:lnTo>
                <a:lnTo>
                  <a:pt x="165072" y="7620"/>
                </a:lnTo>
                <a:lnTo>
                  <a:pt x="434680" y="7620"/>
                </a:lnTo>
                <a:lnTo>
                  <a:pt x="436005"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2" name="Google Shape;3462;p46"/>
          <p:cNvSpPr/>
          <p:nvPr/>
        </p:nvSpPr>
        <p:spPr>
          <a:xfrm>
            <a:off x="4578561" y="3270250"/>
            <a:ext cx="436245" cy="7620"/>
          </a:xfrm>
          <a:custGeom>
            <a:rect b="b" l="l" r="r" t="t"/>
            <a:pathLst>
              <a:path extrusionOk="0" h="7620" w="436245">
                <a:moveTo>
                  <a:pt x="154728" y="0"/>
                </a:moveTo>
                <a:lnTo>
                  <a:pt x="1270" y="0"/>
                </a:lnTo>
                <a:lnTo>
                  <a:pt x="0" y="7620"/>
                </a:lnTo>
                <a:lnTo>
                  <a:pt x="151172" y="7620"/>
                </a:lnTo>
                <a:lnTo>
                  <a:pt x="152188" y="5079"/>
                </a:lnTo>
                <a:lnTo>
                  <a:pt x="154728" y="0"/>
                </a:lnTo>
                <a:close/>
              </a:path>
              <a:path extrusionOk="0" h="7620" w="436245">
                <a:moveTo>
                  <a:pt x="435950" y="0"/>
                </a:moveTo>
                <a:lnTo>
                  <a:pt x="166342" y="0"/>
                </a:lnTo>
                <a:lnTo>
                  <a:pt x="169851" y="7620"/>
                </a:lnTo>
                <a:lnTo>
                  <a:pt x="434625" y="7620"/>
                </a:lnTo>
                <a:lnTo>
                  <a:pt x="435950"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3" name="Google Shape;3463;p46"/>
          <p:cNvSpPr/>
          <p:nvPr/>
        </p:nvSpPr>
        <p:spPr>
          <a:xfrm>
            <a:off x="4577602" y="3276600"/>
            <a:ext cx="436245" cy="8890"/>
          </a:xfrm>
          <a:custGeom>
            <a:rect b="b" l="l" r="r" t="t"/>
            <a:pathLst>
              <a:path extrusionOk="0" h="8889" w="436245">
                <a:moveTo>
                  <a:pt x="152639" y="0"/>
                </a:moveTo>
                <a:lnTo>
                  <a:pt x="1170" y="0"/>
                </a:lnTo>
                <a:lnTo>
                  <a:pt x="747" y="2539"/>
                </a:lnTo>
                <a:lnTo>
                  <a:pt x="0" y="8889"/>
                </a:lnTo>
                <a:lnTo>
                  <a:pt x="149083" y="8889"/>
                </a:lnTo>
                <a:lnTo>
                  <a:pt x="152639" y="0"/>
                </a:lnTo>
                <a:close/>
              </a:path>
              <a:path extrusionOk="0" h="8889" w="436245">
                <a:moveTo>
                  <a:pt x="435804" y="0"/>
                </a:moveTo>
                <a:lnTo>
                  <a:pt x="170225" y="0"/>
                </a:lnTo>
                <a:lnTo>
                  <a:pt x="174319" y="8889"/>
                </a:lnTo>
                <a:lnTo>
                  <a:pt x="434258" y="8889"/>
                </a:lnTo>
                <a:lnTo>
                  <a:pt x="435804"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4" name="Google Shape;3464;p46"/>
          <p:cNvSpPr/>
          <p:nvPr/>
        </p:nvSpPr>
        <p:spPr>
          <a:xfrm>
            <a:off x="4576855" y="3284220"/>
            <a:ext cx="435609" cy="7620"/>
          </a:xfrm>
          <a:custGeom>
            <a:rect b="b" l="l" r="r" t="t"/>
            <a:pathLst>
              <a:path extrusionOk="0" h="7620" w="435610">
                <a:moveTo>
                  <a:pt x="150338" y="0"/>
                </a:moveTo>
                <a:lnTo>
                  <a:pt x="896" y="0"/>
                </a:lnTo>
                <a:lnTo>
                  <a:pt x="0" y="7619"/>
                </a:lnTo>
                <a:lnTo>
                  <a:pt x="147861" y="7619"/>
                </a:lnTo>
                <a:lnTo>
                  <a:pt x="148814" y="3809"/>
                </a:lnTo>
                <a:lnTo>
                  <a:pt x="150338" y="0"/>
                </a:lnTo>
                <a:close/>
              </a:path>
              <a:path extrusionOk="0" h="7620" w="435610">
                <a:moveTo>
                  <a:pt x="435226" y="0"/>
                </a:moveTo>
                <a:lnTo>
                  <a:pt x="174481" y="0"/>
                </a:lnTo>
                <a:lnTo>
                  <a:pt x="177990" y="7619"/>
                </a:lnTo>
                <a:lnTo>
                  <a:pt x="434140" y="7619"/>
                </a:lnTo>
                <a:lnTo>
                  <a:pt x="434564" y="3809"/>
                </a:lnTo>
                <a:lnTo>
                  <a:pt x="435226"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5" name="Google Shape;3465;p46"/>
          <p:cNvSpPr/>
          <p:nvPr/>
        </p:nvSpPr>
        <p:spPr>
          <a:xfrm>
            <a:off x="4575959" y="3291840"/>
            <a:ext cx="435609" cy="7620"/>
          </a:xfrm>
          <a:custGeom>
            <a:rect b="b" l="l" r="r" t="t"/>
            <a:pathLst>
              <a:path extrusionOk="0" h="7620" w="435610">
                <a:moveTo>
                  <a:pt x="148758" y="0"/>
                </a:moveTo>
                <a:lnTo>
                  <a:pt x="896" y="0"/>
                </a:lnTo>
                <a:lnTo>
                  <a:pt x="0" y="7620"/>
                </a:lnTo>
                <a:lnTo>
                  <a:pt x="144630" y="7620"/>
                </a:lnTo>
                <a:lnTo>
                  <a:pt x="148440" y="1270"/>
                </a:lnTo>
                <a:lnTo>
                  <a:pt x="148758" y="0"/>
                </a:lnTo>
                <a:close/>
              </a:path>
              <a:path extrusionOk="0" h="7620" w="435610">
                <a:moveTo>
                  <a:pt x="435037" y="0"/>
                </a:moveTo>
                <a:lnTo>
                  <a:pt x="178887" y="0"/>
                </a:lnTo>
                <a:lnTo>
                  <a:pt x="182396" y="7620"/>
                </a:lnTo>
                <a:lnTo>
                  <a:pt x="434190" y="7620"/>
                </a:lnTo>
                <a:lnTo>
                  <a:pt x="435037"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6" name="Google Shape;3466;p46"/>
          <p:cNvSpPr/>
          <p:nvPr/>
        </p:nvSpPr>
        <p:spPr>
          <a:xfrm>
            <a:off x="4575104" y="3298190"/>
            <a:ext cx="435609" cy="8890"/>
          </a:xfrm>
          <a:custGeom>
            <a:rect b="b" l="l" r="r" t="t"/>
            <a:pathLst>
              <a:path extrusionOk="0" h="8889" w="435610">
                <a:moveTo>
                  <a:pt x="146247" y="0"/>
                </a:moveTo>
                <a:lnTo>
                  <a:pt x="1004" y="0"/>
                </a:lnTo>
                <a:lnTo>
                  <a:pt x="0" y="8889"/>
                </a:lnTo>
                <a:lnTo>
                  <a:pt x="143580" y="8889"/>
                </a:lnTo>
                <a:lnTo>
                  <a:pt x="145485" y="1270"/>
                </a:lnTo>
                <a:lnTo>
                  <a:pt x="146247" y="0"/>
                </a:lnTo>
                <a:close/>
              </a:path>
              <a:path extrusionOk="0" h="8889" w="435610">
                <a:moveTo>
                  <a:pt x="435186" y="0"/>
                </a:moveTo>
                <a:lnTo>
                  <a:pt x="182666" y="0"/>
                </a:lnTo>
                <a:lnTo>
                  <a:pt x="186760" y="8889"/>
                </a:lnTo>
                <a:lnTo>
                  <a:pt x="433956" y="8889"/>
                </a:lnTo>
                <a:lnTo>
                  <a:pt x="435045" y="1270"/>
                </a:lnTo>
                <a:lnTo>
                  <a:pt x="435186"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7" name="Google Shape;3467;p46"/>
          <p:cNvSpPr/>
          <p:nvPr/>
        </p:nvSpPr>
        <p:spPr>
          <a:xfrm>
            <a:off x="4574399" y="3305809"/>
            <a:ext cx="434975" cy="7620"/>
          </a:xfrm>
          <a:custGeom>
            <a:rect b="b" l="l" r="r" t="t"/>
            <a:pathLst>
              <a:path extrusionOk="0" h="7620" w="434975">
                <a:moveTo>
                  <a:pt x="144603" y="0"/>
                </a:moveTo>
                <a:lnTo>
                  <a:pt x="846" y="0"/>
                </a:lnTo>
                <a:lnTo>
                  <a:pt x="0" y="7619"/>
                </a:lnTo>
                <a:lnTo>
                  <a:pt x="142698" y="7619"/>
                </a:lnTo>
                <a:lnTo>
                  <a:pt x="144603" y="0"/>
                </a:lnTo>
                <a:close/>
              </a:path>
              <a:path extrusionOk="0" h="7620" w="434975">
                <a:moveTo>
                  <a:pt x="434843" y="0"/>
                </a:moveTo>
                <a:lnTo>
                  <a:pt x="186881" y="0"/>
                </a:lnTo>
                <a:lnTo>
                  <a:pt x="190390" y="7619"/>
                </a:lnTo>
                <a:lnTo>
                  <a:pt x="433392" y="7619"/>
                </a:lnTo>
                <a:lnTo>
                  <a:pt x="434481" y="2539"/>
                </a:lnTo>
                <a:lnTo>
                  <a:pt x="434843" y="0"/>
                </a:lnTo>
                <a:close/>
              </a:path>
            </a:pathLst>
          </a:custGeom>
          <a:solidFill>
            <a:srgbClr val="1F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8" name="Google Shape;3468;p46"/>
          <p:cNvSpPr/>
          <p:nvPr/>
        </p:nvSpPr>
        <p:spPr>
          <a:xfrm>
            <a:off x="4573552" y="3313429"/>
            <a:ext cx="434340" cy="7620"/>
          </a:xfrm>
          <a:custGeom>
            <a:rect b="b" l="l" r="r" t="t"/>
            <a:pathLst>
              <a:path extrusionOk="0" h="7620" w="434339">
                <a:moveTo>
                  <a:pt x="143545" y="0"/>
                </a:moveTo>
                <a:lnTo>
                  <a:pt x="846" y="0"/>
                </a:lnTo>
                <a:lnTo>
                  <a:pt x="0" y="7620"/>
                </a:lnTo>
                <a:lnTo>
                  <a:pt x="141957" y="7620"/>
                </a:lnTo>
                <a:lnTo>
                  <a:pt x="143227" y="1270"/>
                </a:lnTo>
                <a:lnTo>
                  <a:pt x="143545" y="0"/>
                </a:lnTo>
                <a:close/>
              </a:path>
              <a:path extrusionOk="0" h="7620" w="434339">
                <a:moveTo>
                  <a:pt x="434239" y="0"/>
                </a:moveTo>
                <a:lnTo>
                  <a:pt x="191237" y="0"/>
                </a:lnTo>
                <a:lnTo>
                  <a:pt x="194746" y="7620"/>
                </a:lnTo>
                <a:lnTo>
                  <a:pt x="432606" y="7620"/>
                </a:lnTo>
                <a:lnTo>
                  <a:pt x="434239"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9" name="Google Shape;3469;p46"/>
          <p:cNvSpPr/>
          <p:nvPr/>
        </p:nvSpPr>
        <p:spPr>
          <a:xfrm>
            <a:off x="4572987" y="3319779"/>
            <a:ext cx="433705" cy="8890"/>
          </a:xfrm>
          <a:custGeom>
            <a:rect b="b" l="l" r="r" t="t"/>
            <a:pathLst>
              <a:path extrusionOk="0" h="8889" w="433704">
                <a:moveTo>
                  <a:pt x="142776" y="0"/>
                </a:moveTo>
                <a:lnTo>
                  <a:pt x="705" y="0"/>
                </a:lnTo>
                <a:lnTo>
                  <a:pt x="282" y="3810"/>
                </a:lnTo>
                <a:lnTo>
                  <a:pt x="0" y="8890"/>
                </a:lnTo>
                <a:lnTo>
                  <a:pt x="142204" y="8890"/>
                </a:lnTo>
                <a:lnTo>
                  <a:pt x="142522" y="7620"/>
                </a:lnTo>
                <a:lnTo>
                  <a:pt x="142522" y="1270"/>
                </a:lnTo>
                <a:lnTo>
                  <a:pt x="142776" y="0"/>
                </a:lnTo>
                <a:close/>
              </a:path>
              <a:path extrusionOk="0" h="8889" w="433704">
                <a:moveTo>
                  <a:pt x="433442" y="0"/>
                </a:moveTo>
                <a:lnTo>
                  <a:pt x="194725" y="0"/>
                </a:lnTo>
                <a:lnTo>
                  <a:pt x="198819" y="8890"/>
                </a:lnTo>
                <a:lnTo>
                  <a:pt x="431496" y="8890"/>
                </a:lnTo>
                <a:lnTo>
                  <a:pt x="432082" y="6350"/>
                </a:lnTo>
                <a:lnTo>
                  <a:pt x="433442" y="0"/>
                </a:lnTo>
                <a:close/>
              </a:path>
            </a:pathLst>
          </a:custGeom>
          <a:solidFill>
            <a:srgbClr val="1F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0" name="Google Shape;3470;p46"/>
          <p:cNvSpPr/>
          <p:nvPr/>
        </p:nvSpPr>
        <p:spPr>
          <a:xfrm>
            <a:off x="4572564" y="3327400"/>
            <a:ext cx="432434" cy="8890"/>
          </a:xfrm>
          <a:custGeom>
            <a:rect b="b" l="l" r="r" t="t"/>
            <a:pathLst>
              <a:path extrusionOk="0" h="8889" w="432435">
                <a:moveTo>
                  <a:pt x="142945" y="0"/>
                </a:moveTo>
                <a:lnTo>
                  <a:pt x="493" y="0"/>
                </a:lnTo>
                <a:lnTo>
                  <a:pt x="0" y="8889"/>
                </a:lnTo>
                <a:lnTo>
                  <a:pt x="140723" y="8889"/>
                </a:lnTo>
                <a:lnTo>
                  <a:pt x="142945" y="0"/>
                </a:lnTo>
                <a:close/>
              </a:path>
              <a:path extrusionOk="0" h="8889" w="432435">
                <a:moveTo>
                  <a:pt x="432212" y="0"/>
                </a:moveTo>
                <a:lnTo>
                  <a:pt x="198658" y="0"/>
                </a:lnTo>
                <a:lnTo>
                  <a:pt x="202752" y="8889"/>
                </a:lnTo>
                <a:lnTo>
                  <a:pt x="430160" y="8889"/>
                </a:lnTo>
                <a:lnTo>
                  <a:pt x="432212" y="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1" name="Google Shape;3471;p46"/>
          <p:cNvSpPr/>
          <p:nvPr/>
        </p:nvSpPr>
        <p:spPr>
          <a:xfrm>
            <a:off x="4572211" y="3335020"/>
            <a:ext cx="431165" cy="7620"/>
          </a:xfrm>
          <a:custGeom>
            <a:rect b="b" l="l" r="r" t="t"/>
            <a:pathLst>
              <a:path extrusionOk="0" h="7620" w="431164">
                <a:moveTo>
                  <a:pt x="141393" y="0"/>
                </a:moveTo>
                <a:lnTo>
                  <a:pt x="423" y="0"/>
                </a:lnTo>
                <a:lnTo>
                  <a:pt x="0" y="7619"/>
                </a:lnTo>
                <a:lnTo>
                  <a:pt x="140758" y="7619"/>
                </a:lnTo>
                <a:lnTo>
                  <a:pt x="140758" y="2539"/>
                </a:lnTo>
                <a:lnTo>
                  <a:pt x="141393" y="0"/>
                </a:lnTo>
                <a:close/>
              </a:path>
              <a:path extrusionOk="0" h="7620" w="431164">
                <a:moveTo>
                  <a:pt x="430806" y="0"/>
                </a:moveTo>
                <a:lnTo>
                  <a:pt x="202520" y="0"/>
                </a:lnTo>
                <a:lnTo>
                  <a:pt x="206029" y="7619"/>
                </a:lnTo>
                <a:lnTo>
                  <a:pt x="429048" y="7619"/>
                </a:lnTo>
                <a:lnTo>
                  <a:pt x="430806"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2" name="Google Shape;3472;p46"/>
          <p:cNvSpPr/>
          <p:nvPr/>
        </p:nvSpPr>
        <p:spPr>
          <a:xfrm>
            <a:off x="4572000" y="3342640"/>
            <a:ext cx="429259" cy="7620"/>
          </a:xfrm>
          <a:custGeom>
            <a:rect b="b" l="l" r="r" t="t"/>
            <a:pathLst>
              <a:path extrusionOk="0" h="7620" w="429260">
                <a:moveTo>
                  <a:pt x="140970" y="0"/>
                </a:moveTo>
                <a:lnTo>
                  <a:pt x="211" y="0"/>
                </a:lnTo>
                <a:lnTo>
                  <a:pt x="0" y="3810"/>
                </a:lnTo>
                <a:lnTo>
                  <a:pt x="0" y="7620"/>
                </a:lnTo>
                <a:lnTo>
                  <a:pt x="140970" y="7620"/>
                </a:lnTo>
                <a:lnTo>
                  <a:pt x="140970" y="0"/>
                </a:lnTo>
                <a:close/>
              </a:path>
              <a:path extrusionOk="0" h="7620" w="429260">
                <a:moveTo>
                  <a:pt x="429260" y="0"/>
                </a:moveTo>
                <a:lnTo>
                  <a:pt x="206241" y="0"/>
                </a:lnTo>
                <a:lnTo>
                  <a:pt x="209750" y="7620"/>
                </a:lnTo>
                <a:lnTo>
                  <a:pt x="427501" y="7620"/>
                </a:lnTo>
                <a:lnTo>
                  <a:pt x="429260"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3" name="Google Shape;3473;p46"/>
          <p:cNvSpPr/>
          <p:nvPr/>
        </p:nvSpPr>
        <p:spPr>
          <a:xfrm>
            <a:off x="4572000" y="3348990"/>
            <a:ext cx="427990" cy="8890"/>
          </a:xfrm>
          <a:custGeom>
            <a:rect b="b" l="l" r="r" t="t"/>
            <a:pathLst>
              <a:path extrusionOk="0" h="8889" w="427989">
                <a:moveTo>
                  <a:pt x="140970" y="0"/>
                </a:moveTo>
                <a:lnTo>
                  <a:pt x="0" y="0"/>
                </a:lnTo>
                <a:lnTo>
                  <a:pt x="0" y="8889"/>
                </a:lnTo>
                <a:lnTo>
                  <a:pt x="140970" y="8889"/>
                </a:lnTo>
                <a:lnTo>
                  <a:pt x="140970" y="0"/>
                </a:lnTo>
                <a:close/>
              </a:path>
              <a:path extrusionOk="0" h="8889" w="427989">
                <a:moveTo>
                  <a:pt x="427794" y="0"/>
                </a:moveTo>
                <a:lnTo>
                  <a:pt x="209165" y="0"/>
                </a:lnTo>
                <a:lnTo>
                  <a:pt x="212089" y="6350"/>
                </a:lnTo>
                <a:lnTo>
                  <a:pt x="213407" y="8889"/>
                </a:lnTo>
                <a:lnTo>
                  <a:pt x="425743" y="8889"/>
                </a:lnTo>
                <a:lnTo>
                  <a:pt x="427794" y="0"/>
                </a:lnTo>
                <a:close/>
              </a:path>
            </a:pathLst>
          </a:custGeom>
          <a:solidFill>
            <a:srgbClr val="2186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4" name="Google Shape;3474;p46"/>
          <p:cNvSpPr/>
          <p:nvPr/>
        </p:nvSpPr>
        <p:spPr>
          <a:xfrm>
            <a:off x="4572000" y="3356609"/>
            <a:ext cx="426084" cy="7620"/>
          </a:xfrm>
          <a:custGeom>
            <a:rect b="b" l="l" r="r" t="t"/>
            <a:pathLst>
              <a:path extrusionOk="0" h="7620" w="426085">
                <a:moveTo>
                  <a:pt x="140970" y="0"/>
                </a:moveTo>
                <a:lnTo>
                  <a:pt x="0" y="0"/>
                </a:lnTo>
                <a:lnTo>
                  <a:pt x="0" y="7619"/>
                </a:lnTo>
                <a:lnTo>
                  <a:pt x="141604" y="7619"/>
                </a:lnTo>
                <a:lnTo>
                  <a:pt x="140970" y="6350"/>
                </a:lnTo>
                <a:lnTo>
                  <a:pt x="140970" y="0"/>
                </a:lnTo>
                <a:close/>
              </a:path>
              <a:path extrusionOk="0" h="7620" w="426085">
                <a:moveTo>
                  <a:pt x="426036" y="0"/>
                </a:moveTo>
                <a:lnTo>
                  <a:pt x="212748" y="0"/>
                </a:lnTo>
                <a:lnTo>
                  <a:pt x="216699" y="7619"/>
                </a:lnTo>
                <a:lnTo>
                  <a:pt x="424526" y="7619"/>
                </a:lnTo>
                <a:lnTo>
                  <a:pt x="425450" y="2539"/>
                </a:lnTo>
                <a:lnTo>
                  <a:pt x="426036" y="0"/>
                </a:lnTo>
                <a:close/>
              </a:path>
            </a:pathLst>
          </a:custGeom>
          <a:solidFill>
            <a:srgbClr val="21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5" name="Google Shape;3475;p46"/>
          <p:cNvSpPr/>
          <p:nvPr/>
        </p:nvSpPr>
        <p:spPr>
          <a:xfrm>
            <a:off x="4572000" y="3364229"/>
            <a:ext cx="424815" cy="7620"/>
          </a:xfrm>
          <a:custGeom>
            <a:rect b="b" l="l" r="r" t="t"/>
            <a:pathLst>
              <a:path extrusionOk="0" h="7620" w="424814">
                <a:moveTo>
                  <a:pt x="141604" y="0"/>
                </a:moveTo>
                <a:lnTo>
                  <a:pt x="0" y="0"/>
                </a:lnTo>
                <a:lnTo>
                  <a:pt x="0" y="7620"/>
                </a:lnTo>
                <a:lnTo>
                  <a:pt x="142239" y="7620"/>
                </a:lnTo>
                <a:lnTo>
                  <a:pt x="142239" y="1270"/>
                </a:lnTo>
                <a:lnTo>
                  <a:pt x="141604" y="0"/>
                </a:lnTo>
                <a:close/>
              </a:path>
              <a:path extrusionOk="0" h="7620" w="424814">
                <a:moveTo>
                  <a:pt x="424526" y="0"/>
                </a:moveTo>
                <a:lnTo>
                  <a:pt x="216699" y="0"/>
                </a:lnTo>
                <a:lnTo>
                  <a:pt x="220650" y="7620"/>
                </a:lnTo>
                <a:lnTo>
                  <a:pt x="423140" y="7620"/>
                </a:lnTo>
                <a:lnTo>
                  <a:pt x="424526"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6" name="Google Shape;3476;p46"/>
          <p:cNvSpPr/>
          <p:nvPr/>
        </p:nvSpPr>
        <p:spPr>
          <a:xfrm>
            <a:off x="4572000" y="3370579"/>
            <a:ext cx="427355" cy="8890"/>
          </a:xfrm>
          <a:custGeom>
            <a:rect b="b" l="l" r="r" t="t"/>
            <a:pathLst>
              <a:path extrusionOk="0" h="8889" w="427354">
                <a:moveTo>
                  <a:pt x="142239" y="0"/>
                </a:moveTo>
                <a:lnTo>
                  <a:pt x="0" y="0"/>
                </a:lnTo>
                <a:lnTo>
                  <a:pt x="0" y="8890"/>
                </a:lnTo>
                <a:lnTo>
                  <a:pt x="143763" y="8890"/>
                </a:lnTo>
                <a:lnTo>
                  <a:pt x="143510" y="7620"/>
                </a:lnTo>
                <a:lnTo>
                  <a:pt x="143510" y="5080"/>
                </a:lnTo>
                <a:lnTo>
                  <a:pt x="142239" y="1270"/>
                </a:lnTo>
                <a:lnTo>
                  <a:pt x="142239" y="0"/>
                </a:lnTo>
                <a:close/>
              </a:path>
              <a:path extrusionOk="0" h="8889" w="427354">
                <a:moveTo>
                  <a:pt x="423371" y="0"/>
                </a:moveTo>
                <a:lnTo>
                  <a:pt x="219992" y="0"/>
                </a:lnTo>
                <a:lnTo>
                  <a:pt x="224601" y="8890"/>
                </a:lnTo>
                <a:lnTo>
                  <a:pt x="426806" y="8890"/>
                </a:lnTo>
                <a:lnTo>
                  <a:pt x="422910" y="2540"/>
                </a:lnTo>
                <a:lnTo>
                  <a:pt x="423371" y="0"/>
                </a:lnTo>
                <a:close/>
              </a:path>
            </a:pathLst>
          </a:custGeom>
          <a:solidFill>
            <a:srgbClr val="22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7" name="Google Shape;3477;p46"/>
          <p:cNvSpPr/>
          <p:nvPr/>
        </p:nvSpPr>
        <p:spPr>
          <a:xfrm>
            <a:off x="4572000" y="3378200"/>
            <a:ext cx="431165" cy="7620"/>
          </a:xfrm>
          <a:custGeom>
            <a:rect b="b" l="l" r="r" t="t"/>
            <a:pathLst>
              <a:path extrusionOk="0" h="7620" w="431164">
                <a:moveTo>
                  <a:pt x="143510" y="0"/>
                </a:moveTo>
                <a:lnTo>
                  <a:pt x="0" y="0"/>
                </a:lnTo>
                <a:lnTo>
                  <a:pt x="0" y="7620"/>
                </a:lnTo>
                <a:lnTo>
                  <a:pt x="145203" y="7620"/>
                </a:lnTo>
                <a:lnTo>
                  <a:pt x="144779" y="6350"/>
                </a:lnTo>
                <a:lnTo>
                  <a:pt x="143510" y="0"/>
                </a:lnTo>
                <a:close/>
              </a:path>
              <a:path extrusionOk="0" h="7620" w="431164">
                <a:moveTo>
                  <a:pt x="426027" y="0"/>
                </a:moveTo>
                <a:lnTo>
                  <a:pt x="223943" y="0"/>
                </a:lnTo>
                <a:lnTo>
                  <a:pt x="227894" y="7620"/>
                </a:lnTo>
                <a:lnTo>
                  <a:pt x="430703" y="7620"/>
                </a:lnTo>
                <a:lnTo>
                  <a:pt x="426027"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8" name="Google Shape;3478;p46"/>
          <p:cNvSpPr/>
          <p:nvPr/>
        </p:nvSpPr>
        <p:spPr>
          <a:xfrm>
            <a:off x="4572000" y="3385820"/>
            <a:ext cx="435609" cy="7620"/>
          </a:xfrm>
          <a:custGeom>
            <a:rect b="b" l="l" r="r" t="t"/>
            <a:pathLst>
              <a:path extrusionOk="0" h="7620" w="435610">
                <a:moveTo>
                  <a:pt x="145203" y="0"/>
                </a:moveTo>
                <a:lnTo>
                  <a:pt x="0" y="0"/>
                </a:lnTo>
                <a:lnTo>
                  <a:pt x="0" y="7619"/>
                </a:lnTo>
                <a:lnTo>
                  <a:pt x="146685" y="7619"/>
                </a:lnTo>
                <a:lnTo>
                  <a:pt x="146050" y="5079"/>
                </a:lnTo>
                <a:lnTo>
                  <a:pt x="146050" y="2539"/>
                </a:lnTo>
                <a:lnTo>
                  <a:pt x="145203" y="0"/>
                </a:lnTo>
                <a:close/>
              </a:path>
              <a:path extrusionOk="0" h="7620" w="435610">
                <a:moveTo>
                  <a:pt x="430703" y="0"/>
                </a:moveTo>
                <a:lnTo>
                  <a:pt x="227894" y="0"/>
                </a:lnTo>
                <a:lnTo>
                  <a:pt x="231865" y="7619"/>
                </a:lnTo>
                <a:lnTo>
                  <a:pt x="435379" y="7619"/>
                </a:lnTo>
                <a:lnTo>
                  <a:pt x="430703" y="0"/>
                </a:lnTo>
                <a:close/>
              </a:path>
            </a:pathLst>
          </a:custGeom>
          <a:solidFill>
            <a:srgbClr val="238D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9" name="Google Shape;3479;p46"/>
          <p:cNvSpPr/>
          <p:nvPr/>
        </p:nvSpPr>
        <p:spPr>
          <a:xfrm>
            <a:off x="4572000" y="3392170"/>
            <a:ext cx="440055" cy="8890"/>
          </a:xfrm>
          <a:custGeom>
            <a:rect b="b" l="l" r="r" t="t"/>
            <a:pathLst>
              <a:path extrusionOk="0" h="8889" w="440054">
                <a:moveTo>
                  <a:pt x="146367" y="0"/>
                </a:moveTo>
                <a:lnTo>
                  <a:pt x="0" y="0"/>
                </a:lnTo>
                <a:lnTo>
                  <a:pt x="0" y="8889"/>
                </a:lnTo>
                <a:lnTo>
                  <a:pt x="148589" y="8889"/>
                </a:lnTo>
                <a:lnTo>
                  <a:pt x="146367" y="0"/>
                </a:lnTo>
                <a:close/>
              </a:path>
              <a:path extrusionOk="0" h="8889" w="440054">
                <a:moveTo>
                  <a:pt x="434599" y="0"/>
                </a:moveTo>
                <a:lnTo>
                  <a:pt x="231200" y="0"/>
                </a:lnTo>
                <a:lnTo>
                  <a:pt x="235857" y="8889"/>
                </a:lnTo>
                <a:lnTo>
                  <a:pt x="440054" y="8889"/>
                </a:lnTo>
                <a:lnTo>
                  <a:pt x="434599" y="0"/>
                </a:lnTo>
                <a:close/>
              </a:path>
            </a:pathLst>
          </a:custGeom>
          <a:solidFill>
            <a:srgbClr val="238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0" name="Google Shape;3480;p46"/>
          <p:cNvSpPr/>
          <p:nvPr/>
        </p:nvSpPr>
        <p:spPr>
          <a:xfrm>
            <a:off x="4572000" y="3399790"/>
            <a:ext cx="444500" cy="7620"/>
          </a:xfrm>
          <a:custGeom>
            <a:rect b="b" l="l" r="r" t="t"/>
            <a:pathLst>
              <a:path extrusionOk="0" h="7620" w="444500">
                <a:moveTo>
                  <a:pt x="148272" y="0"/>
                </a:moveTo>
                <a:lnTo>
                  <a:pt x="0" y="0"/>
                </a:lnTo>
                <a:lnTo>
                  <a:pt x="0" y="2539"/>
                </a:lnTo>
                <a:lnTo>
                  <a:pt x="461" y="7620"/>
                </a:lnTo>
                <a:lnTo>
                  <a:pt x="151764" y="7620"/>
                </a:lnTo>
                <a:lnTo>
                  <a:pt x="148589" y="1270"/>
                </a:lnTo>
                <a:lnTo>
                  <a:pt x="148272" y="0"/>
                </a:lnTo>
                <a:close/>
              </a:path>
              <a:path extrusionOk="0" h="7620" w="444500">
                <a:moveTo>
                  <a:pt x="439275" y="0"/>
                </a:moveTo>
                <a:lnTo>
                  <a:pt x="235191" y="0"/>
                </a:lnTo>
                <a:lnTo>
                  <a:pt x="239183" y="7620"/>
                </a:lnTo>
                <a:lnTo>
                  <a:pt x="443951" y="7620"/>
                </a:lnTo>
                <a:lnTo>
                  <a:pt x="439275" y="0"/>
                </a:lnTo>
                <a:close/>
              </a:path>
            </a:pathLst>
          </a:custGeom>
          <a:solidFill>
            <a:srgbClr val="23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1" name="Google Shape;3481;p46"/>
          <p:cNvSpPr/>
          <p:nvPr/>
        </p:nvSpPr>
        <p:spPr>
          <a:xfrm>
            <a:off x="4572461" y="3407409"/>
            <a:ext cx="448309" cy="7620"/>
          </a:xfrm>
          <a:custGeom>
            <a:rect b="b" l="l" r="r" t="t"/>
            <a:pathLst>
              <a:path extrusionOk="0" h="7620" w="448310">
                <a:moveTo>
                  <a:pt x="151303" y="0"/>
                </a:moveTo>
                <a:lnTo>
                  <a:pt x="0" y="0"/>
                </a:lnTo>
                <a:lnTo>
                  <a:pt x="692" y="7619"/>
                </a:lnTo>
                <a:lnTo>
                  <a:pt x="154054" y="7619"/>
                </a:lnTo>
                <a:lnTo>
                  <a:pt x="151938" y="1269"/>
                </a:lnTo>
                <a:lnTo>
                  <a:pt x="151303" y="0"/>
                </a:lnTo>
                <a:close/>
              </a:path>
              <a:path extrusionOk="0" h="7620" w="448310">
                <a:moveTo>
                  <a:pt x="443489" y="0"/>
                </a:moveTo>
                <a:lnTo>
                  <a:pt x="238721" y="0"/>
                </a:lnTo>
                <a:lnTo>
                  <a:pt x="242712" y="7619"/>
                </a:lnTo>
                <a:lnTo>
                  <a:pt x="448165" y="7619"/>
                </a:lnTo>
                <a:lnTo>
                  <a:pt x="443489"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2" name="Google Shape;3482;p46"/>
          <p:cNvSpPr/>
          <p:nvPr/>
        </p:nvSpPr>
        <p:spPr>
          <a:xfrm>
            <a:off x="4573039" y="3413759"/>
            <a:ext cx="452755" cy="8890"/>
          </a:xfrm>
          <a:custGeom>
            <a:rect b="b" l="l" r="r" t="t"/>
            <a:pathLst>
              <a:path extrusionOk="0" h="8889" w="452754">
                <a:moveTo>
                  <a:pt x="153054" y="0"/>
                </a:moveTo>
                <a:lnTo>
                  <a:pt x="0" y="0"/>
                </a:lnTo>
                <a:lnTo>
                  <a:pt x="230" y="2539"/>
                </a:lnTo>
                <a:lnTo>
                  <a:pt x="719" y="8889"/>
                </a:lnTo>
                <a:lnTo>
                  <a:pt x="157710" y="8889"/>
                </a:lnTo>
                <a:lnTo>
                  <a:pt x="156440" y="6350"/>
                </a:lnTo>
                <a:lnTo>
                  <a:pt x="153900" y="2539"/>
                </a:lnTo>
                <a:lnTo>
                  <a:pt x="153054" y="0"/>
                </a:lnTo>
                <a:close/>
              </a:path>
              <a:path extrusionOk="0" h="8889" w="452754">
                <a:moveTo>
                  <a:pt x="446809" y="0"/>
                </a:moveTo>
                <a:lnTo>
                  <a:pt x="241470" y="0"/>
                </a:lnTo>
                <a:lnTo>
                  <a:pt x="242800" y="2539"/>
                </a:lnTo>
                <a:lnTo>
                  <a:pt x="237720" y="8889"/>
                </a:lnTo>
                <a:lnTo>
                  <a:pt x="452264" y="8889"/>
                </a:lnTo>
                <a:lnTo>
                  <a:pt x="446809" y="0"/>
                </a:lnTo>
                <a:close/>
              </a:path>
            </a:pathLst>
          </a:custGeom>
          <a:solidFill>
            <a:srgbClr val="24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3" name="Google Shape;3483;p46"/>
          <p:cNvSpPr/>
          <p:nvPr/>
        </p:nvSpPr>
        <p:spPr>
          <a:xfrm>
            <a:off x="4573660" y="3421379"/>
            <a:ext cx="455930" cy="7620"/>
          </a:xfrm>
          <a:custGeom>
            <a:rect b="b" l="l" r="r" t="t"/>
            <a:pathLst>
              <a:path extrusionOk="0" h="7620" w="455929">
                <a:moveTo>
                  <a:pt x="156454" y="0"/>
                </a:moveTo>
                <a:lnTo>
                  <a:pt x="0" y="0"/>
                </a:lnTo>
                <a:lnTo>
                  <a:pt x="586" y="7620"/>
                </a:lnTo>
                <a:lnTo>
                  <a:pt x="160899" y="7620"/>
                </a:lnTo>
                <a:lnTo>
                  <a:pt x="159629" y="5080"/>
                </a:lnTo>
                <a:lnTo>
                  <a:pt x="157089" y="1270"/>
                </a:lnTo>
                <a:lnTo>
                  <a:pt x="156454" y="0"/>
                </a:lnTo>
                <a:close/>
              </a:path>
              <a:path extrusionOk="0" h="7620" w="455929">
                <a:moveTo>
                  <a:pt x="450863" y="0"/>
                </a:moveTo>
                <a:lnTo>
                  <a:pt x="238115" y="0"/>
                </a:lnTo>
                <a:lnTo>
                  <a:pt x="237099" y="1270"/>
                </a:lnTo>
                <a:lnTo>
                  <a:pt x="230749" y="7620"/>
                </a:lnTo>
                <a:lnTo>
                  <a:pt x="455539" y="7620"/>
                </a:lnTo>
                <a:lnTo>
                  <a:pt x="450863" y="0"/>
                </a:lnTo>
                <a:close/>
              </a:path>
            </a:pathLst>
          </a:custGeom>
          <a:solidFill>
            <a:srgbClr val="24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4" name="Google Shape;3484;p46"/>
          <p:cNvSpPr/>
          <p:nvPr/>
        </p:nvSpPr>
        <p:spPr>
          <a:xfrm>
            <a:off x="4574246" y="3429000"/>
            <a:ext cx="461009" cy="7620"/>
          </a:xfrm>
          <a:custGeom>
            <a:rect b="b" l="l" r="r" t="t"/>
            <a:pathLst>
              <a:path extrusionOk="0" h="7620" w="461010">
                <a:moveTo>
                  <a:pt x="160313" y="0"/>
                </a:moveTo>
                <a:lnTo>
                  <a:pt x="0" y="0"/>
                </a:lnTo>
                <a:lnTo>
                  <a:pt x="293" y="3810"/>
                </a:lnTo>
                <a:lnTo>
                  <a:pt x="639" y="7620"/>
                </a:lnTo>
                <a:lnTo>
                  <a:pt x="167086" y="7620"/>
                </a:lnTo>
                <a:lnTo>
                  <a:pt x="165393" y="6350"/>
                </a:lnTo>
                <a:lnTo>
                  <a:pt x="162853" y="2539"/>
                </a:lnTo>
                <a:lnTo>
                  <a:pt x="160313" y="0"/>
                </a:lnTo>
                <a:close/>
              </a:path>
              <a:path extrusionOk="0" h="7620" w="461010">
                <a:moveTo>
                  <a:pt x="454953" y="0"/>
                </a:moveTo>
                <a:lnTo>
                  <a:pt x="230163" y="0"/>
                </a:lnTo>
                <a:lnTo>
                  <a:pt x="226353" y="6350"/>
                </a:lnTo>
                <a:lnTo>
                  <a:pt x="223813" y="7620"/>
                </a:lnTo>
                <a:lnTo>
                  <a:pt x="460456" y="7620"/>
                </a:lnTo>
                <a:lnTo>
                  <a:pt x="454953" y="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5" name="Google Shape;3485;p46"/>
          <p:cNvSpPr/>
          <p:nvPr/>
        </p:nvSpPr>
        <p:spPr>
          <a:xfrm>
            <a:off x="4574770" y="3435350"/>
            <a:ext cx="465455" cy="8890"/>
          </a:xfrm>
          <a:custGeom>
            <a:rect b="b" l="l" r="r" t="t"/>
            <a:pathLst>
              <a:path extrusionOk="0" h="8889" w="465454">
                <a:moveTo>
                  <a:pt x="164869" y="0"/>
                </a:moveTo>
                <a:lnTo>
                  <a:pt x="0" y="0"/>
                </a:lnTo>
                <a:lnTo>
                  <a:pt x="808" y="8889"/>
                </a:lnTo>
                <a:lnTo>
                  <a:pt x="178415" y="8889"/>
                </a:lnTo>
                <a:lnTo>
                  <a:pt x="175029" y="6350"/>
                </a:lnTo>
                <a:lnTo>
                  <a:pt x="169949" y="3810"/>
                </a:lnTo>
                <a:lnTo>
                  <a:pt x="164869" y="0"/>
                </a:lnTo>
                <a:close/>
              </a:path>
              <a:path extrusionOk="0" h="8889" w="465454">
                <a:moveTo>
                  <a:pt x="459015" y="0"/>
                </a:moveTo>
                <a:lnTo>
                  <a:pt x="225829" y="0"/>
                </a:lnTo>
                <a:lnTo>
                  <a:pt x="208049" y="8889"/>
                </a:lnTo>
                <a:lnTo>
                  <a:pt x="465435" y="8889"/>
                </a:lnTo>
                <a:lnTo>
                  <a:pt x="459015" y="0"/>
                </a:lnTo>
                <a:close/>
              </a:path>
            </a:pathLst>
          </a:custGeom>
          <a:solidFill>
            <a:srgbClr val="25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6" name="Google Shape;3486;p46"/>
          <p:cNvSpPr/>
          <p:nvPr/>
        </p:nvSpPr>
        <p:spPr>
          <a:xfrm>
            <a:off x="4575463" y="3442970"/>
            <a:ext cx="469900" cy="7620"/>
          </a:xfrm>
          <a:custGeom>
            <a:rect b="b" l="l" r="r" t="t"/>
            <a:pathLst>
              <a:path extrusionOk="0" h="7620" w="469900">
                <a:moveTo>
                  <a:pt x="176029" y="0"/>
                </a:moveTo>
                <a:lnTo>
                  <a:pt x="0" y="0"/>
                </a:lnTo>
                <a:lnTo>
                  <a:pt x="346" y="3809"/>
                </a:lnTo>
                <a:lnTo>
                  <a:pt x="981" y="7619"/>
                </a:lnTo>
                <a:lnTo>
                  <a:pt x="469329" y="7619"/>
                </a:lnTo>
                <a:lnTo>
                  <a:pt x="466577" y="3809"/>
                </a:lnTo>
                <a:lnTo>
                  <a:pt x="190846" y="3809"/>
                </a:lnTo>
                <a:lnTo>
                  <a:pt x="187036" y="2539"/>
                </a:lnTo>
                <a:lnTo>
                  <a:pt x="179416" y="2539"/>
                </a:lnTo>
                <a:lnTo>
                  <a:pt x="176029" y="0"/>
                </a:lnTo>
                <a:close/>
              </a:path>
              <a:path extrusionOk="0" h="7620" w="469900">
                <a:moveTo>
                  <a:pt x="463825" y="0"/>
                </a:moveTo>
                <a:lnTo>
                  <a:pt x="209896" y="0"/>
                </a:lnTo>
                <a:lnTo>
                  <a:pt x="204816" y="2539"/>
                </a:lnTo>
                <a:lnTo>
                  <a:pt x="199736" y="2539"/>
                </a:lnTo>
                <a:lnTo>
                  <a:pt x="190846" y="3809"/>
                </a:lnTo>
                <a:lnTo>
                  <a:pt x="466577" y="3809"/>
                </a:lnTo>
                <a:lnTo>
                  <a:pt x="463825" y="0"/>
                </a:lnTo>
                <a:close/>
              </a:path>
            </a:pathLst>
          </a:custGeom>
          <a:solidFill>
            <a:srgbClr val="25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7" name="Google Shape;3487;p46"/>
          <p:cNvSpPr/>
          <p:nvPr/>
        </p:nvSpPr>
        <p:spPr>
          <a:xfrm>
            <a:off x="4576445" y="3454400"/>
            <a:ext cx="474345" cy="0"/>
          </a:xfrm>
          <a:custGeom>
            <a:rect b="b" l="l" r="r" t="t"/>
            <a:pathLst>
              <a:path extrusionOk="0" h="120000" w="474345">
                <a:moveTo>
                  <a:pt x="0" y="0"/>
                </a:moveTo>
                <a:lnTo>
                  <a:pt x="473851"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8" name="Google Shape;3488;p46"/>
          <p:cNvSpPr/>
          <p:nvPr/>
        </p:nvSpPr>
        <p:spPr>
          <a:xfrm>
            <a:off x="4577503" y="3461384"/>
            <a:ext cx="478790" cy="0"/>
          </a:xfrm>
          <a:custGeom>
            <a:rect b="b" l="l" r="r" t="t"/>
            <a:pathLst>
              <a:path extrusionOk="0" h="120000" w="478789">
                <a:moveTo>
                  <a:pt x="0" y="0"/>
                </a:moveTo>
                <a:lnTo>
                  <a:pt x="478296"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9" name="Google Shape;3489;p46"/>
          <p:cNvSpPr/>
          <p:nvPr/>
        </p:nvSpPr>
        <p:spPr>
          <a:xfrm>
            <a:off x="4578811" y="3468370"/>
            <a:ext cx="481965" cy="0"/>
          </a:xfrm>
          <a:custGeom>
            <a:rect b="b" l="l" r="r" t="t"/>
            <a:pathLst>
              <a:path extrusionOk="0" h="120000" w="481964">
                <a:moveTo>
                  <a:pt x="0" y="0"/>
                </a:moveTo>
                <a:lnTo>
                  <a:pt x="481573"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0" name="Google Shape;3490;p46"/>
          <p:cNvSpPr/>
          <p:nvPr/>
        </p:nvSpPr>
        <p:spPr>
          <a:xfrm>
            <a:off x="4580197" y="3475990"/>
            <a:ext cx="482600" cy="0"/>
          </a:xfrm>
          <a:custGeom>
            <a:rect b="b" l="l" r="r" t="t"/>
            <a:pathLst>
              <a:path extrusionOk="0" h="120000" w="482600">
                <a:moveTo>
                  <a:pt x="0" y="0"/>
                </a:moveTo>
                <a:lnTo>
                  <a:pt x="482022"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1" name="Google Shape;3491;p46"/>
          <p:cNvSpPr/>
          <p:nvPr/>
        </p:nvSpPr>
        <p:spPr>
          <a:xfrm>
            <a:off x="4581582" y="3482975"/>
            <a:ext cx="479425" cy="0"/>
          </a:xfrm>
          <a:custGeom>
            <a:rect b="b" l="l" r="r" t="t"/>
            <a:pathLst>
              <a:path extrusionOk="0" h="120000" w="479425">
                <a:moveTo>
                  <a:pt x="0" y="0"/>
                </a:moveTo>
                <a:lnTo>
                  <a:pt x="479208"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2" name="Google Shape;3492;p46"/>
          <p:cNvSpPr/>
          <p:nvPr/>
        </p:nvSpPr>
        <p:spPr>
          <a:xfrm>
            <a:off x="4583660" y="3489959"/>
            <a:ext cx="474345" cy="0"/>
          </a:xfrm>
          <a:custGeom>
            <a:rect b="b" l="l" r="r" t="t"/>
            <a:pathLst>
              <a:path extrusionOk="0" h="120000" w="474345">
                <a:moveTo>
                  <a:pt x="0" y="0"/>
                </a:moveTo>
                <a:lnTo>
                  <a:pt x="474272"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3" name="Google Shape;3493;p46"/>
          <p:cNvSpPr/>
          <p:nvPr/>
        </p:nvSpPr>
        <p:spPr>
          <a:xfrm>
            <a:off x="4585046" y="3497579"/>
            <a:ext cx="470534" cy="0"/>
          </a:xfrm>
          <a:custGeom>
            <a:rect b="b" l="l" r="r" t="t"/>
            <a:pathLst>
              <a:path extrusionOk="0" h="120000" w="470535">
                <a:moveTo>
                  <a:pt x="0" y="0"/>
                </a:moveTo>
                <a:lnTo>
                  <a:pt x="47002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4" name="Google Shape;3494;p46"/>
          <p:cNvSpPr/>
          <p:nvPr/>
        </p:nvSpPr>
        <p:spPr>
          <a:xfrm>
            <a:off x="4585623" y="3504565"/>
            <a:ext cx="467359" cy="0"/>
          </a:xfrm>
          <a:custGeom>
            <a:rect b="b" l="l" r="r" t="t"/>
            <a:pathLst>
              <a:path extrusionOk="0" h="120000" w="467360">
                <a:moveTo>
                  <a:pt x="0" y="0"/>
                </a:moveTo>
                <a:lnTo>
                  <a:pt x="467071"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5" name="Google Shape;3495;p46"/>
          <p:cNvSpPr/>
          <p:nvPr/>
        </p:nvSpPr>
        <p:spPr>
          <a:xfrm>
            <a:off x="4587113" y="3511550"/>
            <a:ext cx="462915" cy="0"/>
          </a:xfrm>
          <a:custGeom>
            <a:rect b="b" l="l" r="r" t="t"/>
            <a:pathLst>
              <a:path extrusionOk="0" h="120000" w="462914">
                <a:moveTo>
                  <a:pt x="0" y="0"/>
                </a:moveTo>
                <a:lnTo>
                  <a:pt x="462724"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6" name="Google Shape;3496;p46"/>
          <p:cNvSpPr/>
          <p:nvPr/>
        </p:nvSpPr>
        <p:spPr>
          <a:xfrm>
            <a:off x="4589398" y="3519170"/>
            <a:ext cx="457834" cy="0"/>
          </a:xfrm>
          <a:custGeom>
            <a:rect b="b" l="l" r="r" t="t"/>
            <a:pathLst>
              <a:path extrusionOk="0" h="120000" w="457835">
                <a:moveTo>
                  <a:pt x="0" y="0"/>
                </a:moveTo>
                <a:lnTo>
                  <a:pt x="457581"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7" name="Google Shape;3497;p46"/>
          <p:cNvSpPr/>
          <p:nvPr/>
        </p:nvSpPr>
        <p:spPr>
          <a:xfrm>
            <a:off x="4591165" y="3526154"/>
            <a:ext cx="454025" cy="0"/>
          </a:xfrm>
          <a:custGeom>
            <a:rect b="b" l="l" r="r" t="t"/>
            <a:pathLst>
              <a:path extrusionOk="0" h="120000" w="454025">
                <a:moveTo>
                  <a:pt x="0" y="0"/>
                </a:moveTo>
                <a:lnTo>
                  <a:pt x="453433"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8" name="Google Shape;3498;p46"/>
          <p:cNvSpPr/>
          <p:nvPr/>
        </p:nvSpPr>
        <p:spPr>
          <a:xfrm>
            <a:off x="4593243" y="3533140"/>
            <a:ext cx="448945" cy="0"/>
          </a:xfrm>
          <a:custGeom>
            <a:rect b="b" l="l" r="r" t="t"/>
            <a:pathLst>
              <a:path extrusionOk="0" h="120000" w="448945">
                <a:moveTo>
                  <a:pt x="0" y="0"/>
                </a:moveTo>
                <a:lnTo>
                  <a:pt x="448497"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9" name="Google Shape;3499;p46"/>
          <p:cNvSpPr/>
          <p:nvPr/>
        </p:nvSpPr>
        <p:spPr>
          <a:xfrm>
            <a:off x="4595495" y="3540759"/>
            <a:ext cx="443865" cy="0"/>
          </a:xfrm>
          <a:custGeom>
            <a:rect b="b" l="l" r="r" t="t"/>
            <a:pathLst>
              <a:path extrusionOk="0" h="120000" w="443864">
                <a:moveTo>
                  <a:pt x="0" y="0"/>
                </a:moveTo>
                <a:lnTo>
                  <a:pt x="443388"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0" name="Google Shape;3500;p46"/>
          <p:cNvSpPr/>
          <p:nvPr/>
        </p:nvSpPr>
        <p:spPr>
          <a:xfrm>
            <a:off x="4597400" y="3547745"/>
            <a:ext cx="439420" cy="0"/>
          </a:xfrm>
          <a:custGeom>
            <a:rect b="b" l="l" r="r" t="t"/>
            <a:pathLst>
              <a:path extrusionOk="0" h="120000" w="439420">
                <a:moveTo>
                  <a:pt x="0" y="0"/>
                </a:moveTo>
                <a:lnTo>
                  <a:pt x="439102"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1" name="Google Shape;3501;p46"/>
          <p:cNvSpPr/>
          <p:nvPr/>
        </p:nvSpPr>
        <p:spPr>
          <a:xfrm>
            <a:off x="4600207" y="3554729"/>
            <a:ext cx="433705" cy="0"/>
          </a:xfrm>
          <a:custGeom>
            <a:rect b="b" l="l" r="r" t="t"/>
            <a:pathLst>
              <a:path extrusionOk="0" h="120000" w="433704">
                <a:moveTo>
                  <a:pt x="0" y="0"/>
                </a:moveTo>
                <a:lnTo>
                  <a:pt x="433437"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2" name="Google Shape;3502;p46"/>
          <p:cNvSpPr/>
          <p:nvPr/>
        </p:nvSpPr>
        <p:spPr>
          <a:xfrm>
            <a:off x="4603014" y="3562350"/>
            <a:ext cx="427990" cy="0"/>
          </a:xfrm>
          <a:custGeom>
            <a:rect b="b" l="l" r="r" t="t"/>
            <a:pathLst>
              <a:path extrusionOk="0" h="120000" w="427989">
                <a:moveTo>
                  <a:pt x="0" y="0"/>
                </a:moveTo>
                <a:lnTo>
                  <a:pt x="427772"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3" name="Google Shape;3503;p46"/>
          <p:cNvSpPr/>
          <p:nvPr/>
        </p:nvSpPr>
        <p:spPr>
          <a:xfrm>
            <a:off x="4605354" y="3569334"/>
            <a:ext cx="423545" cy="0"/>
          </a:xfrm>
          <a:custGeom>
            <a:rect b="b" l="l" r="r" t="t"/>
            <a:pathLst>
              <a:path extrusionOk="0" h="120000" w="423545">
                <a:moveTo>
                  <a:pt x="0" y="0"/>
                </a:moveTo>
                <a:lnTo>
                  <a:pt x="423052"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4" name="Google Shape;3504;p46"/>
          <p:cNvSpPr/>
          <p:nvPr/>
        </p:nvSpPr>
        <p:spPr>
          <a:xfrm>
            <a:off x="4608829" y="3576320"/>
            <a:ext cx="417195" cy="0"/>
          </a:xfrm>
          <a:custGeom>
            <a:rect b="b" l="l" r="r" t="t"/>
            <a:pathLst>
              <a:path extrusionOk="0" h="120000" w="417195">
                <a:moveTo>
                  <a:pt x="0" y="0"/>
                </a:moveTo>
                <a:lnTo>
                  <a:pt x="416718"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5" name="Google Shape;3505;p46"/>
          <p:cNvSpPr/>
          <p:nvPr/>
        </p:nvSpPr>
        <p:spPr>
          <a:xfrm>
            <a:off x="4612640" y="3580129"/>
            <a:ext cx="410209" cy="7620"/>
          </a:xfrm>
          <a:custGeom>
            <a:rect b="b" l="l" r="r" t="t"/>
            <a:pathLst>
              <a:path extrusionOk="0" h="7620" w="410210">
                <a:moveTo>
                  <a:pt x="410051" y="0"/>
                </a:moveTo>
                <a:lnTo>
                  <a:pt x="0" y="0"/>
                </a:lnTo>
                <a:lnTo>
                  <a:pt x="3810" y="7620"/>
                </a:lnTo>
                <a:lnTo>
                  <a:pt x="297497" y="7620"/>
                </a:lnTo>
                <a:lnTo>
                  <a:pt x="298450" y="6350"/>
                </a:lnTo>
                <a:lnTo>
                  <a:pt x="407670" y="6350"/>
                </a:lnTo>
                <a:lnTo>
                  <a:pt x="410051" y="0"/>
                </a:lnTo>
                <a:close/>
              </a:path>
              <a:path extrusionOk="0" h="7620" w="410210">
                <a:moveTo>
                  <a:pt x="407670" y="6350"/>
                </a:moveTo>
                <a:lnTo>
                  <a:pt x="298450" y="6350"/>
                </a:lnTo>
                <a:lnTo>
                  <a:pt x="299310" y="7620"/>
                </a:lnTo>
                <a:lnTo>
                  <a:pt x="407193" y="7620"/>
                </a:lnTo>
                <a:lnTo>
                  <a:pt x="407670" y="6350"/>
                </a:lnTo>
                <a:close/>
              </a:path>
            </a:pathLst>
          </a:custGeom>
          <a:solidFill>
            <a:srgbClr val="2C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6" name="Google Shape;3506;p46"/>
          <p:cNvSpPr/>
          <p:nvPr/>
        </p:nvSpPr>
        <p:spPr>
          <a:xfrm>
            <a:off x="4615815" y="3586479"/>
            <a:ext cx="404495" cy="8890"/>
          </a:xfrm>
          <a:custGeom>
            <a:rect b="b" l="l" r="r" t="t"/>
            <a:pathLst>
              <a:path extrusionOk="0" h="8889" w="404495">
                <a:moveTo>
                  <a:pt x="295275" y="0"/>
                </a:moveTo>
                <a:lnTo>
                  <a:pt x="0" y="0"/>
                </a:lnTo>
                <a:lnTo>
                  <a:pt x="1905" y="3810"/>
                </a:lnTo>
                <a:lnTo>
                  <a:pt x="4162" y="8890"/>
                </a:lnTo>
                <a:lnTo>
                  <a:pt x="288607" y="8890"/>
                </a:lnTo>
                <a:lnTo>
                  <a:pt x="295275" y="0"/>
                </a:lnTo>
                <a:close/>
              </a:path>
              <a:path extrusionOk="0" h="8889" w="404495">
                <a:moveTo>
                  <a:pt x="404495" y="0"/>
                </a:moveTo>
                <a:lnTo>
                  <a:pt x="295275" y="0"/>
                </a:lnTo>
                <a:lnTo>
                  <a:pt x="301297" y="8890"/>
                </a:lnTo>
                <a:lnTo>
                  <a:pt x="401161" y="8890"/>
                </a:lnTo>
                <a:lnTo>
                  <a:pt x="404495" y="0"/>
                </a:lnTo>
                <a:close/>
              </a:path>
            </a:pathLst>
          </a:custGeom>
          <a:solidFill>
            <a:srgbClr val="2C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7" name="Google Shape;3507;p46"/>
          <p:cNvSpPr/>
          <p:nvPr/>
        </p:nvSpPr>
        <p:spPr>
          <a:xfrm>
            <a:off x="4619413" y="3594100"/>
            <a:ext cx="398145" cy="7620"/>
          </a:xfrm>
          <a:custGeom>
            <a:rect b="b" l="l" r="r" t="t"/>
            <a:pathLst>
              <a:path extrusionOk="0" h="7620" w="398145">
                <a:moveTo>
                  <a:pt x="398039" y="0"/>
                </a:moveTo>
                <a:lnTo>
                  <a:pt x="296838" y="0"/>
                </a:lnTo>
                <a:lnTo>
                  <a:pt x="302000" y="7620"/>
                </a:lnTo>
                <a:lnTo>
                  <a:pt x="395181" y="7620"/>
                </a:lnTo>
                <a:lnTo>
                  <a:pt x="398039" y="0"/>
                </a:lnTo>
                <a:close/>
              </a:path>
              <a:path extrusionOk="0" h="7620" w="398145">
                <a:moveTo>
                  <a:pt x="285961" y="0"/>
                </a:moveTo>
                <a:lnTo>
                  <a:pt x="0" y="0"/>
                </a:lnTo>
                <a:lnTo>
                  <a:pt x="3386" y="7620"/>
                </a:lnTo>
                <a:lnTo>
                  <a:pt x="280428" y="7620"/>
                </a:lnTo>
                <a:lnTo>
                  <a:pt x="284056" y="2539"/>
                </a:lnTo>
                <a:lnTo>
                  <a:pt x="285961" y="0"/>
                </a:lnTo>
                <a:close/>
              </a:path>
            </a:pathLst>
          </a:custGeom>
          <a:solidFill>
            <a:srgbClr val="2D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8" name="Google Shape;3508;p46"/>
          <p:cNvSpPr/>
          <p:nvPr/>
        </p:nvSpPr>
        <p:spPr>
          <a:xfrm>
            <a:off x="4622800" y="3601720"/>
            <a:ext cx="391795" cy="7620"/>
          </a:xfrm>
          <a:custGeom>
            <a:rect b="b" l="l" r="r" t="t"/>
            <a:pathLst>
              <a:path extrusionOk="0" h="7620" w="391795">
                <a:moveTo>
                  <a:pt x="391795" y="0"/>
                </a:moveTo>
                <a:lnTo>
                  <a:pt x="298613" y="0"/>
                </a:lnTo>
                <a:lnTo>
                  <a:pt x="303775" y="7619"/>
                </a:lnTo>
                <a:lnTo>
                  <a:pt x="388937" y="7619"/>
                </a:lnTo>
                <a:lnTo>
                  <a:pt x="391795" y="0"/>
                </a:lnTo>
                <a:close/>
              </a:path>
              <a:path extrusionOk="0" h="7620" w="391795">
                <a:moveTo>
                  <a:pt x="277041" y="0"/>
                </a:moveTo>
                <a:lnTo>
                  <a:pt x="0" y="0"/>
                </a:lnTo>
                <a:lnTo>
                  <a:pt x="5442" y="7619"/>
                </a:lnTo>
                <a:lnTo>
                  <a:pt x="271598" y="7619"/>
                </a:lnTo>
                <a:lnTo>
                  <a:pt x="277041" y="0"/>
                </a:lnTo>
                <a:close/>
              </a:path>
            </a:pathLst>
          </a:custGeom>
          <a:solidFill>
            <a:srgbClr val="2DB9B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9" name="Google Shape;3509;p46"/>
          <p:cNvSpPr/>
          <p:nvPr/>
        </p:nvSpPr>
        <p:spPr>
          <a:xfrm>
            <a:off x="4627335" y="3608070"/>
            <a:ext cx="385445" cy="8890"/>
          </a:xfrm>
          <a:custGeom>
            <a:rect b="b" l="l" r="r" t="t"/>
            <a:pathLst>
              <a:path extrusionOk="0" h="8889" w="385445">
                <a:moveTo>
                  <a:pt x="384878" y="0"/>
                </a:moveTo>
                <a:lnTo>
                  <a:pt x="298379" y="0"/>
                </a:lnTo>
                <a:lnTo>
                  <a:pt x="304402" y="8889"/>
                </a:lnTo>
                <a:lnTo>
                  <a:pt x="381544" y="8889"/>
                </a:lnTo>
                <a:lnTo>
                  <a:pt x="384878" y="0"/>
                </a:lnTo>
                <a:close/>
              </a:path>
              <a:path extrusionOk="0" h="8889" w="385445">
                <a:moveTo>
                  <a:pt x="267970" y="0"/>
                </a:moveTo>
                <a:lnTo>
                  <a:pt x="0" y="0"/>
                </a:lnTo>
                <a:lnTo>
                  <a:pt x="6350" y="8889"/>
                </a:lnTo>
                <a:lnTo>
                  <a:pt x="260894" y="8889"/>
                </a:lnTo>
                <a:lnTo>
                  <a:pt x="263434" y="6349"/>
                </a:lnTo>
                <a:lnTo>
                  <a:pt x="267970" y="0"/>
                </a:lnTo>
                <a:close/>
              </a:path>
            </a:pathLst>
          </a:custGeom>
          <a:solidFill>
            <a:srgbClr val="2D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0" name="Google Shape;3510;p46"/>
          <p:cNvSpPr/>
          <p:nvPr/>
        </p:nvSpPr>
        <p:spPr>
          <a:xfrm>
            <a:off x="4632778" y="3615690"/>
            <a:ext cx="377190" cy="7620"/>
          </a:xfrm>
          <a:custGeom>
            <a:rect b="b" l="l" r="r" t="t"/>
            <a:pathLst>
              <a:path extrusionOk="0" h="7620" w="377189">
                <a:moveTo>
                  <a:pt x="376577" y="0"/>
                </a:moveTo>
                <a:lnTo>
                  <a:pt x="298098" y="0"/>
                </a:lnTo>
                <a:lnTo>
                  <a:pt x="303260" y="7620"/>
                </a:lnTo>
                <a:lnTo>
                  <a:pt x="373720" y="7620"/>
                </a:lnTo>
                <a:lnTo>
                  <a:pt x="376577" y="0"/>
                </a:lnTo>
                <a:close/>
              </a:path>
              <a:path extrusionOk="0" h="7620" w="377189">
                <a:moveTo>
                  <a:pt x="256721" y="0"/>
                </a:moveTo>
                <a:lnTo>
                  <a:pt x="0" y="0"/>
                </a:lnTo>
                <a:lnTo>
                  <a:pt x="2721" y="3810"/>
                </a:lnTo>
                <a:lnTo>
                  <a:pt x="5102" y="7620"/>
                </a:lnTo>
                <a:lnTo>
                  <a:pt x="249313" y="7620"/>
                </a:lnTo>
                <a:lnTo>
                  <a:pt x="250371" y="6350"/>
                </a:lnTo>
                <a:lnTo>
                  <a:pt x="256721" y="0"/>
                </a:lnTo>
                <a:close/>
              </a:path>
            </a:pathLst>
          </a:custGeom>
          <a:solidFill>
            <a:srgbClr val="2EBB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1" name="Google Shape;3511;p46"/>
          <p:cNvSpPr/>
          <p:nvPr/>
        </p:nvSpPr>
        <p:spPr>
          <a:xfrm>
            <a:off x="4637881" y="3623309"/>
            <a:ext cx="368935" cy="7620"/>
          </a:xfrm>
          <a:custGeom>
            <a:rect b="b" l="l" r="r" t="t"/>
            <a:pathLst>
              <a:path extrusionOk="0" h="7620" w="368935">
                <a:moveTo>
                  <a:pt x="368617" y="0"/>
                </a:moveTo>
                <a:lnTo>
                  <a:pt x="298158" y="0"/>
                </a:lnTo>
                <a:lnTo>
                  <a:pt x="299878" y="2539"/>
                </a:lnTo>
                <a:lnTo>
                  <a:pt x="303111" y="7619"/>
                </a:lnTo>
                <a:lnTo>
                  <a:pt x="365760" y="7619"/>
                </a:lnTo>
                <a:lnTo>
                  <a:pt x="368617" y="0"/>
                </a:lnTo>
                <a:close/>
              </a:path>
              <a:path extrusionOk="0" h="7620" w="368935">
                <a:moveTo>
                  <a:pt x="244210" y="0"/>
                </a:moveTo>
                <a:lnTo>
                  <a:pt x="0" y="0"/>
                </a:lnTo>
                <a:lnTo>
                  <a:pt x="3968" y="6350"/>
                </a:lnTo>
                <a:lnTo>
                  <a:pt x="5057" y="7619"/>
                </a:lnTo>
                <a:lnTo>
                  <a:pt x="237437" y="7619"/>
                </a:lnTo>
                <a:lnTo>
                  <a:pt x="238918" y="6350"/>
                </a:lnTo>
                <a:lnTo>
                  <a:pt x="244210" y="0"/>
                </a:lnTo>
                <a:close/>
              </a:path>
            </a:pathLst>
          </a:custGeom>
          <a:solidFill>
            <a:srgbClr val="2E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2" name="Google Shape;3512;p46"/>
          <p:cNvSpPr/>
          <p:nvPr/>
        </p:nvSpPr>
        <p:spPr>
          <a:xfrm>
            <a:off x="4641850" y="3629659"/>
            <a:ext cx="362585" cy="8890"/>
          </a:xfrm>
          <a:custGeom>
            <a:rect b="b" l="l" r="r" t="t"/>
            <a:pathLst>
              <a:path extrusionOk="0" h="8889" w="362585">
                <a:moveTo>
                  <a:pt x="362267" y="0"/>
                </a:moveTo>
                <a:lnTo>
                  <a:pt x="298334" y="0"/>
                </a:lnTo>
                <a:lnTo>
                  <a:pt x="303991" y="8889"/>
                </a:lnTo>
                <a:lnTo>
                  <a:pt x="358933" y="8889"/>
                </a:lnTo>
                <a:lnTo>
                  <a:pt x="362267" y="0"/>
                </a:lnTo>
                <a:close/>
              </a:path>
              <a:path extrusionOk="0" h="8889" w="362585">
                <a:moveTo>
                  <a:pt x="234950" y="0"/>
                </a:moveTo>
                <a:lnTo>
                  <a:pt x="0" y="0"/>
                </a:lnTo>
                <a:lnTo>
                  <a:pt x="7620" y="8889"/>
                </a:lnTo>
                <a:lnTo>
                  <a:pt x="224536" y="8889"/>
                </a:lnTo>
                <a:lnTo>
                  <a:pt x="226060" y="7619"/>
                </a:lnTo>
                <a:lnTo>
                  <a:pt x="234950"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3" name="Google Shape;3513;p46"/>
          <p:cNvSpPr/>
          <p:nvPr/>
        </p:nvSpPr>
        <p:spPr>
          <a:xfrm>
            <a:off x="4648381" y="3637279"/>
            <a:ext cx="353060" cy="7620"/>
          </a:xfrm>
          <a:custGeom>
            <a:rect b="b" l="l" r="r" t="t"/>
            <a:pathLst>
              <a:path extrusionOk="0" h="7620" w="353060">
                <a:moveTo>
                  <a:pt x="352878" y="0"/>
                </a:moveTo>
                <a:lnTo>
                  <a:pt x="296652" y="0"/>
                </a:lnTo>
                <a:lnTo>
                  <a:pt x="298268" y="2540"/>
                </a:lnTo>
                <a:lnTo>
                  <a:pt x="301785" y="7620"/>
                </a:lnTo>
                <a:lnTo>
                  <a:pt x="350021" y="7620"/>
                </a:lnTo>
                <a:lnTo>
                  <a:pt x="352878" y="0"/>
                </a:lnTo>
                <a:close/>
              </a:path>
              <a:path extrusionOk="0" h="7620" w="353060">
                <a:moveTo>
                  <a:pt x="219528" y="0"/>
                </a:moveTo>
                <a:lnTo>
                  <a:pt x="0" y="0"/>
                </a:lnTo>
                <a:lnTo>
                  <a:pt x="1088" y="1270"/>
                </a:lnTo>
                <a:lnTo>
                  <a:pt x="8708" y="7620"/>
                </a:lnTo>
                <a:lnTo>
                  <a:pt x="210384" y="7620"/>
                </a:lnTo>
                <a:lnTo>
                  <a:pt x="219528"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4" name="Google Shape;3514;p46"/>
          <p:cNvSpPr/>
          <p:nvPr/>
        </p:nvSpPr>
        <p:spPr>
          <a:xfrm>
            <a:off x="4657090" y="3644900"/>
            <a:ext cx="341630" cy="7620"/>
          </a:xfrm>
          <a:custGeom>
            <a:rect b="b" l="l" r="r" t="t"/>
            <a:pathLst>
              <a:path extrusionOk="0" h="7620" w="341629">
                <a:moveTo>
                  <a:pt x="341312" y="0"/>
                </a:moveTo>
                <a:lnTo>
                  <a:pt x="293076" y="0"/>
                </a:lnTo>
                <a:lnTo>
                  <a:pt x="298352" y="7619"/>
                </a:lnTo>
                <a:lnTo>
                  <a:pt x="338455" y="7619"/>
                </a:lnTo>
                <a:lnTo>
                  <a:pt x="341312" y="0"/>
                </a:lnTo>
                <a:close/>
              </a:path>
              <a:path extrusionOk="0" h="7620" w="341629">
                <a:moveTo>
                  <a:pt x="201676" y="0"/>
                </a:moveTo>
                <a:lnTo>
                  <a:pt x="0" y="0"/>
                </a:lnTo>
                <a:lnTo>
                  <a:pt x="9906" y="7619"/>
                </a:lnTo>
                <a:lnTo>
                  <a:pt x="191008" y="7619"/>
                </a:lnTo>
                <a:lnTo>
                  <a:pt x="195580" y="5080"/>
                </a:lnTo>
                <a:lnTo>
                  <a:pt x="201676" y="0"/>
                </a:lnTo>
                <a:close/>
              </a:path>
            </a:pathLst>
          </a:custGeom>
          <a:solidFill>
            <a:srgbClr val="2F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5" name="Google Shape;3515;p46"/>
          <p:cNvSpPr/>
          <p:nvPr/>
        </p:nvSpPr>
        <p:spPr>
          <a:xfrm>
            <a:off x="4665345" y="3651250"/>
            <a:ext cx="330835" cy="8890"/>
          </a:xfrm>
          <a:custGeom>
            <a:rect b="b" l="l" r="r" t="t"/>
            <a:pathLst>
              <a:path extrusionOk="0" h="8889" w="330835">
                <a:moveTo>
                  <a:pt x="330676" y="0"/>
                </a:moveTo>
                <a:lnTo>
                  <a:pt x="289218" y="0"/>
                </a:lnTo>
                <a:lnTo>
                  <a:pt x="292734" y="5080"/>
                </a:lnTo>
                <a:lnTo>
                  <a:pt x="295630" y="8889"/>
                </a:lnTo>
                <a:lnTo>
                  <a:pt x="327342" y="8889"/>
                </a:lnTo>
                <a:lnTo>
                  <a:pt x="330676" y="0"/>
                </a:lnTo>
                <a:close/>
              </a:path>
              <a:path extrusionOk="0" h="8889" w="330835">
                <a:moveTo>
                  <a:pt x="185038" y="0"/>
                </a:moveTo>
                <a:lnTo>
                  <a:pt x="0" y="0"/>
                </a:lnTo>
                <a:lnTo>
                  <a:pt x="8254" y="6350"/>
                </a:lnTo>
                <a:lnTo>
                  <a:pt x="12699" y="8889"/>
                </a:lnTo>
                <a:lnTo>
                  <a:pt x="169037" y="8889"/>
                </a:lnTo>
                <a:lnTo>
                  <a:pt x="185038"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6" name="Google Shape;3516;p46"/>
          <p:cNvSpPr/>
          <p:nvPr/>
        </p:nvSpPr>
        <p:spPr>
          <a:xfrm>
            <a:off x="4675822" y="3658870"/>
            <a:ext cx="317500" cy="7620"/>
          </a:xfrm>
          <a:custGeom>
            <a:rect b="b" l="l" r="r" t="t"/>
            <a:pathLst>
              <a:path extrusionOk="0" h="7620" w="317500">
                <a:moveTo>
                  <a:pt x="317341" y="0"/>
                </a:moveTo>
                <a:lnTo>
                  <a:pt x="284187" y="0"/>
                </a:lnTo>
                <a:lnTo>
                  <a:pt x="289979" y="7619"/>
                </a:lnTo>
                <a:lnTo>
                  <a:pt x="314483" y="7619"/>
                </a:lnTo>
                <a:lnTo>
                  <a:pt x="317341" y="0"/>
                </a:lnTo>
                <a:close/>
              </a:path>
              <a:path extrusionOk="0" h="7620" w="317500">
                <a:moveTo>
                  <a:pt x="160845" y="0"/>
                </a:moveTo>
                <a:lnTo>
                  <a:pt x="0" y="0"/>
                </a:lnTo>
                <a:lnTo>
                  <a:pt x="13334" y="7619"/>
                </a:lnTo>
                <a:lnTo>
                  <a:pt x="146367" y="7619"/>
                </a:lnTo>
                <a:lnTo>
                  <a:pt x="153987" y="3809"/>
                </a:lnTo>
                <a:lnTo>
                  <a:pt x="160845"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7" name="Google Shape;3517;p46"/>
          <p:cNvSpPr/>
          <p:nvPr/>
        </p:nvSpPr>
        <p:spPr>
          <a:xfrm>
            <a:off x="4689157" y="3666490"/>
            <a:ext cx="301625" cy="7620"/>
          </a:xfrm>
          <a:custGeom>
            <a:rect b="b" l="l" r="r" t="t"/>
            <a:pathLst>
              <a:path extrusionOk="0" h="7620" w="301625">
                <a:moveTo>
                  <a:pt x="301148" y="0"/>
                </a:moveTo>
                <a:lnTo>
                  <a:pt x="276644" y="0"/>
                </a:lnTo>
                <a:lnTo>
                  <a:pt x="282435" y="7620"/>
                </a:lnTo>
                <a:lnTo>
                  <a:pt x="298291" y="7620"/>
                </a:lnTo>
                <a:lnTo>
                  <a:pt x="301148" y="0"/>
                </a:lnTo>
                <a:close/>
              </a:path>
              <a:path extrusionOk="0" h="7620" w="301625">
                <a:moveTo>
                  <a:pt x="133032" y="0"/>
                </a:moveTo>
                <a:lnTo>
                  <a:pt x="0" y="0"/>
                </a:lnTo>
                <a:lnTo>
                  <a:pt x="2222" y="1270"/>
                </a:lnTo>
                <a:lnTo>
                  <a:pt x="19155" y="7620"/>
                </a:lnTo>
                <a:lnTo>
                  <a:pt x="109537" y="7620"/>
                </a:lnTo>
                <a:lnTo>
                  <a:pt x="115252" y="6350"/>
                </a:lnTo>
                <a:lnTo>
                  <a:pt x="127952" y="2540"/>
                </a:lnTo>
                <a:lnTo>
                  <a:pt x="133032" y="0"/>
                </a:lnTo>
                <a:close/>
              </a:path>
            </a:pathLst>
          </a:custGeom>
          <a:solidFill>
            <a:srgbClr val="30C5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8" name="Google Shape;3518;p46"/>
          <p:cNvSpPr/>
          <p:nvPr/>
        </p:nvSpPr>
        <p:spPr>
          <a:xfrm>
            <a:off x="4704926" y="3672840"/>
            <a:ext cx="283210" cy="8890"/>
          </a:xfrm>
          <a:custGeom>
            <a:rect b="b" l="l" r="r" t="t"/>
            <a:pathLst>
              <a:path extrusionOk="0" h="8889" w="283210">
                <a:moveTo>
                  <a:pt x="282998" y="0"/>
                </a:moveTo>
                <a:lnTo>
                  <a:pt x="265700" y="0"/>
                </a:lnTo>
                <a:lnTo>
                  <a:pt x="272457" y="8890"/>
                </a:lnTo>
                <a:lnTo>
                  <a:pt x="279664" y="8890"/>
                </a:lnTo>
                <a:lnTo>
                  <a:pt x="282998" y="0"/>
                </a:lnTo>
                <a:close/>
              </a:path>
              <a:path extrusionOk="0" h="8889" w="283210">
                <a:moveTo>
                  <a:pt x="99483" y="0"/>
                </a:moveTo>
                <a:lnTo>
                  <a:pt x="0" y="0"/>
                </a:lnTo>
                <a:lnTo>
                  <a:pt x="6773" y="2540"/>
                </a:lnTo>
                <a:lnTo>
                  <a:pt x="25823" y="6350"/>
                </a:lnTo>
                <a:lnTo>
                  <a:pt x="47413" y="7620"/>
                </a:lnTo>
                <a:lnTo>
                  <a:pt x="74083" y="6350"/>
                </a:lnTo>
                <a:lnTo>
                  <a:pt x="88053" y="2540"/>
                </a:lnTo>
                <a:lnTo>
                  <a:pt x="99483"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9" name="Google Shape;3519;p46"/>
          <p:cNvSpPr/>
          <p:nvPr/>
        </p:nvSpPr>
        <p:spPr>
          <a:xfrm>
            <a:off x="4976418" y="3680459"/>
            <a:ext cx="8890" cy="7620"/>
          </a:xfrm>
          <a:custGeom>
            <a:rect b="b" l="l" r="r" t="t"/>
            <a:pathLst>
              <a:path extrusionOk="0" h="7620" w="8889">
                <a:moveTo>
                  <a:pt x="8648" y="0"/>
                </a:moveTo>
                <a:lnTo>
                  <a:pt x="0" y="0"/>
                </a:lnTo>
                <a:lnTo>
                  <a:pt x="5791" y="7619"/>
                </a:lnTo>
                <a:lnTo>
                  <a:pt x="8648" y="0"/>
                </a:lnTo>
                <a:close/>
              </a:path>
            </a:pathLst>
          </a:custGeom>
          <a:solidFill>
            <a:srgbClr val="31C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0" name="Google Shape;3520;p46"/>
          <p:cNvSpPr/>
          <p:nvPr/>
        </p:nvSpPr>
        <p:spPr>
          <a:xfrm>
            <a:off x="4573270" y="2600960"/>
            <a:ext cx="490220" cy="1085850"/>
          </a:xfrm>
          <a:custGeom>
            <a:rect b="b" l="l" r="r" t="t"/>
            <a:pathLst>
              <a:path extrusionOk="0" h="1085850" w="490220">
                <a:moveTo>
                  <a:pt x="337819" y="519429"/>
                </a:moveTo>
                <a:lnTo>
                  <a:pt x="453389" y="579119"/>
                </a:lnTo>
                <a:lnTo>
                  <a:pt x="448309" y="621029"/>
                </a:lnTo>
                <a:lnTo>
                  <a:pt x="443229" y="656589"/>
                </a:lnTo>
                <a:lnTo>
                  <a:pt x="439419" y="685800"/>
                </a:lnTo>
                <a:lnTo>
                  <a:pt x="436879" y="697229"/>
                </a:lnTo>
                <a:lnTo>
                  <a:pt x="435609" y="707389"/>
                </a:lnTo>
                <a:lnTo>
                  <a:pt x="431800" y="725169"/>
                </a:lnTo>
                <a:lnTo>
                  <a:pt x="427989" y="741679"/>
                </a:lnTo>
                <a:lnTo>
                  <a:pt x="425450" y="758189"/>
                </a:lnTo>
                <a:lnTo>
                  <a:pt x="421639" y="770889"/>
                </a:lnTo>
                <a:lnTo>
                  <a:pt x="455929" y="826769"/>
                </a:lnTo>
                <a:lnTo>
                  <a:pt x="490219" y="872489"/>
                </a:lnTo>
                <a:lnTo>
                  <a:pt x="410209" y="1085850"/>
                </a:lnTo>
                <a:lnTo>
                  <a:pt x="384809" y="1054100"/>
                </a:lnTo>
                <a:lnTo>
                  <a:pt x="374650" y="1038859"/>
                </a:lnTo>
                <a:lnTo>
                  <a:pt x="364489" y="1023619"/>
                </a:lnTo>
                <a:lnTo>
                  <a:pt x="337819" y="985519"/>
                </a:lnTo>
                <a:lnTo>
                  <a:pt x="331469" y="995679"/>
                </a:lnTo>
                <a:lnTo>
                  <a:pt x="325119" y="1004569"/>
                </a:lnTo>
                <a:lnTo>
                  <a:pt x="317500" y="1012189"/>
                </a:lnTo>
                <a:lnTo>
                  <a:pt x="309879" y="1021079"/>
                </a:lnTo>
                <a:lnTo>
                  <a:pt x="303529" y="1027429"/>
                </a:lnTo>
                <a:lnTo>
                  <a:pt x="295909" y="1036319"/>
                </a:lnTo>
                <a:lnTo>
                  <a:pt x="287019" y="1041400"/>
                </a:lnTo>
                <a:lnTo>
                  <a:pt x="279400" y="1047750"/>
                </a:lnTo>
                <a:lnTo>
                  <a:pt x="267969" y="1055370"/>
                </a:lnTo>
                <a:lnTo>
                  <a:pt x="256539" y="1061720"/>
                </a:lnTo>
                <a:lnTo>
                  <a:pt x="245109" y="1066800"/>
                </a:lnTo>
                <a:lnTo>
                  <a:pt x="232409" y="1070609"/>
                </a:lnTo>
                <a:lnTo>
                  <a:pt x="219709" y="1074420"/>
                </a:lnTo>
                <a:lnTo>
                  <a:pt x="207009" y="1076959"/>
                </a:lnTo>
                <a:lnTo>
                  <a:pt x="179069" y="1078229"/>
                </a:lnTo>
                <a:lnTo>
                  <a:pt x="157479" y="1076959"/>
                </a:lnTo>
                <a:lnTo>
                  <a:pt x="118109" y="1066800"/>
                </a:lnTo>
                <a:lnTo>
                  <a:pt x="83819" y="1043939"/>
                </a:lnTo>
                <a:lnTo>
                  <a:pt x="77469" y="1036319"/>
                </a:lnTo>
                <a:lnTo>
                  <a:pt x="69850" y="1027429"/>
                </a:lnTo>
                <a:lnTo>
                  <a:pt x="62229" y="1019809"/>
                </a:lnTo>
                <a:lnTo>
                  <a:pt x="57150" y="1009650"/>
                </a:lnTo>
                <a:lnTo>
                  <a:pt x="50800" y="999489"/>
                </a:lnTo>
                <a:lnTo>
                  <a:pt x="44450" y="989329"/>
                </a:lnTo>
                <a:lnTo>
                  <a:pt x="34289" y="966469"/>
                </a:lnTo>
                <a:lnTo>
                  <a:pt x="24129" y="941069"/>
                </a:lnTo>
                <a:lnTo>
                  <a:pt x="20319" y="928369"/>
                </a:lnTo>
                <a:lnTo>
                  <a:pt x="16509" y="915669"/>
                </a:lnTo>
                <a:lnTo>
                  <a:pt x="13969" y="902969"/>
                </a:lnTo>
                <a:lnTo>
                  <a:pt x="10159" y="889000"/>
                </a:lnTo>
                <a:lnTo>
                  <a:pt x="7619" y="875029"/>
                </a:lnTo>
                <a:lnTo>
                  <a:pt x="5079" y="861060"/>
                </a:lnTo>
                <a:lnTo>
                  <a:pt x="3809" y="845819"/>
                </a:lnTo>
                <a:lnTo>
                  <a:pt x="2539" y="831850"/>
                </a:lnTo>
                <a:lnTo>
                  <a:pt x="1269" y="815339"/>
                </a:lnTo>
                <a:lnTo>
                  <a:pt x="0" y="800100"/>
                </a:lnTo>
                <a:lnTo>
                  <a:pt x="0" y="784860"/>
                </a:lnTo>
                <a:lnTo>
                  <a:pt x="0" y="768350"/>
                </a:lnTo>
                <a:lnTo>
                  <a:pt x="0" y="744219"/>
                </a:lnTo>
                <a:lnTo>
                  <a:pt x="1269" y="721360"/>
                </a:lnTo>
                <a:lnTo>
                  <a:pt x="6350" y="676910"/>
                </a:lnTo>
                <a:lnTo>
                  <a:pt x="13969" y="633729"/>
                </a:lnTo>
                <a:lnTo>
                  <a:pt x="25400" y="591819"/>
                </a:lnTo>
                <a:lnTo>
                  <a:pt x="40639" y="553719"/>
                </a:lnTo>
                <a:lnTo>
                  <a:pt x="57150" y="520700"/>
                </a:lnTo>
                <a:lnTo>
                  <a:pt x="64769" y="505460"/>
                </a:lnTo>
                <a:lnTo>
                  <a:pt x="74929" y="492760"/>
                </a:lnTo>
                <a:lnTo>
                  <a:pt x="83819" y="480060"/>
                </a:lnTo>
                <a:lnTo>
                  <a:pt x="95250" y="469900"/>
                </a:lnTo>
                <a:lnTo>
                  <a:pt x="91439" y="459739"/>
                </a:lnTo>
                <a:lnTo>
                  <a:pt x="88900" y="449579"/>
                </a:lnTo>
                <a:lnTo>
                  <a:pt x="85089" y="439419"/>
                </a:lnTo>
                <a:lnTo>
                  <a:pt x="82550" y="427989"/>
                </a:lnTo>
                <a:lnTo>
                  <a:pt x="80009" y="416560"/>
                </a:lnTo>
                <a:lnTo>
                  <a:pt x="77469" y="403860"/>
                </a:lnTo>
                <a:lnTo>
                  <a:pt x="72389" y="378460"/>
                </a:lnTo>
                <a:lnTo>
                  <a:pt x="69850" y="365760"/>
                </a:lnTo>
                <a:lnTo>
                  <a:pt x="67309" y="351789"/>
                </a:lnTo>
                <a:lnTo>
                  <a:pt x="66039" y="339089"/>
                </a:lnTo>
                <a:lnTo>
                  <a:pt x="64769" y="325119"/>
                </a:lnTo>
                <a:lnTo>
                  <a:pt x="63500" y="311150"/>
                </a:lnTo>
                <a:lnTo>
                  <a:pt x="63500" y="297179"/>
                </a:lnTo>
                <a:lnTo>
                  <a:pt x="62229" y="283210"/>
                </a:lnTo>
                <a:lnTo>
                  <a:pt x="62229" y="270510"/>
                </a:lnTo>
                <a:lnTo>
                  <a:pt x="63500" y="241300"/>
                </a:lnTo>
                <a:lnTo>
                  <a:pt x="63500" y="227329"/>
                </a:lnTo>
                <a:lnTo>
                  <a:pt x="64769" y="213360"/>
                </a:lnTo>
                <a:lnTo>
                  <a:pt x="66039" y="200660"/>
                </a:lnTo>
                <a:lnTo>
                  <a:pt x="67309" y="186689"/>
                </a:lnTo>
                <a:lnTo>
                  <a:pt x="69850" y="173989"/>
                </a:lnTo>
                <a:lnTo>
                  <a:pt x="72389" y="162560"/>
                </a:lnTo>
                <a:lnTo>
                  <a:pt x="74929" y="149860"/>
                </a:lnTo>
                <a:lnTo>
                  <a:pt x="77469" y="138429"/>
                </a:lnTo>
                <a:lnTo>
                  <a:pt x="80009" y="127000"/>
                </a:lnTo>
                <a:lnTo>
                  <a:pt x="83819" y="115569"/>
                </a:lnTo>
                <a:lnTo>
                  <a:pt x="87629" y="105410"/>
                </a:lnTo>
                <a:lnTo>
                  <a:pt x="91439" y="95250"/>
                </a:lnTo>
                <a:lnTo>
                  <a:pt x="96519" y="85089"/>
                </a:lnTo>
                <a:lnTo>
                  <a:pt x="101600" y="74929"/>
                </a:lnTo>
                <a:lnTo>
                  <a:pt x="105409" y="66039"/>
                </a:lnTo>
                <a:lnTo>
                  <a:pt x="111759" y="57150"/>
                </a:lnTo>
                <a:lnTo>
                  <a:pt x="116839" y="49529"/>
                </a:lnTo>
                <a:lnTo>
                  <a:pt x="123189" y="41910"/>
                </a:lnTo>
                <a:lnTo>
                  <a:pt x="163829" y="10160"/>
                </a:lnTo>
                <a:lnTo>
                  <a:pt x="214629" y="0"/>
                </a:lnTo>
                <a:lnTo>
                  <a:pt x="232409" y="0"/>
                </a:lnTo>
                <a:lnTo>
                  <a:pt x="280669" y="17779"/>
                </a:lnTo>
                <a:lnTo>
                  <a:pt x="306069" y="40639"/>
                </a:lnTo>
                <a:lnTo>
                  <a:pt x="312419" y="48260"/>
                </a:lnTo>
                <a:lnTo>
                  <a:pt x="336550" y="90169"/>
                </a:lnTo>
                <a:lnTo>
                  <a:pt x="340359" y="100329"/>
                </a:lnTo>
                <a:lnTo>
                  <a:pt x="344169" y="110489"/>
                </a:lnTo>
                <a:lnTo>
                  <a:pt x="346709" y="120650"/>
                </a:lnTo>
                <a:lnTo>
                  <a:pt x="350519" y="130810"/>
                </a:lnTo>
                <a:lnTo>
                  <a:pt x="353059" y="140969"/>
                </a:lnTo>
                <a:lnTo>
                  <a:pt x="355600" y="152400"/>
                </a:lnTo>
                <a:lnTo>
                  <a:pt x="358139" y="163829"/>
                </a:lnTo>
                <a:lnTo>
                  <a:pt x="359409" y="175260"/>
                </a:lnTo>
                <a:lnTo>
                  <a:pt x="361950" y="186689"/>
                </a:lnTo>
                <a:lnTo>
                  <a:pt x="363219" y="199389"/>
                </a:lnTo>
                <a:lnTo>
                  <a:pt x="363219" y="210819"/>
                </a:lnTo>
                <a:lnTo>
                  <a:pt x="364489" y="223519"/>
                </a:lnTo>
                <a:lnTo>
                  <a:pt x="365759" y="234950"/>
                </a:lnTo>
                <a:lnTo>
                  <a:pt x="365759" y="248919"/>
                </a:lnTo>
                <a:lnTo>
                  <a:pt x="364489" y="262889"/>
                </a:lnTo>
                <a:lnTo>
                  <a:pt x="364489" y="276860"/>
                </a:lnTo>
                <a:lnTo>
                  <a:pt x="363219" y="290829"/>
                </a:lnTo>
                <a:lnTo>
                  <a:pt x="363219" y="304800"/>
                </a:lnTo>
                <a:lnTo>
                  <a:pt x="360679" y="318769"/>
                </a:lnTo>
                <a:lnTo>
                  <a:pt x="358139" y="331469"/>
                </a:lnTo>
                <a:lnTo>
                  <a:pt x="355600" y="345439"/>
                </a:lnTo>
                <a:lnTo>
                  <a:pt x="353059" y="358139"/>
                </a:lnTo>
                <a:lnTo>
                  <a:pt x="350519" y="369569"/>
                </a:lnTo>
                <a:lnTo>
                  <a:pt x="346709" y="382269"/>
                </a:lnTo>
                <a:lnTo>
                  <a:pt x="344169" y="393700"/>
                </a:lnTo>
                <a:lnTo>
                  <a:pt x="341629" y="405129"/>
                </a:lnTo>
                <a:lnTo>
                  <a:pt x="337819" y="415289"/>
                </a:lnTo>
                <a:lnTo>
                  <a:pt x="334009" y="424179"/>
                </a:lnTo>
                <a:lnTo>
                  <a:pt x="330200" y="433069"/>
                </a:lnTo>
                <a:lnTo>
                  <a:pt x="326389" y="441960"/>
                </a:lnTo>
                <a:lnTo>
                  <a:pt x="317500" y="457200"/>
                </a:lnTo>
                <a:lnTo>
                  <a:pt x="308609" y="474979"/>
                </a:lnTo>
                <a:lnTo>
                  <a:pt x="297179" y="492760"/>
                </a:lnTo>
                <a:lnTo>
                  <a:pt x="285750" y="511810"/>
                </a:lnTo>
                <a:lnTo>
                  <a:pt x="295909" y="533400"/>
                </a:lnTo>
                <a:lnTo>
                  <a:pt x="306069" y="556260"/>
                </a:lnTo>
                <a:lnTo>
                  <a:pt x="316229" y="576579"/>
                </a:lnTo>
                <a:lnTo>
                  <a:pt x="326389" y="596900"/>
                </a:lnTo>
                <a:lnTo>
                  <a:pt x="326389" y="595629"/>
                </a:lnTo>
                <a:lnTo>
                  <a:pt x="327659" y="593089"/>
                </a:lnTo>
                <a:lnTo>
                  <a:pt x="327659" y="589279"/>
                </a:lnTo>
                <a:lnTo>
                  <a:pt x="330200" y="572769"/>
                </a:lnTo>
                <a:lnTo>
                  <a:pt x="337819" y="51942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1" name="Google Shape;3521;p46"/>
          <p:cNvSpPr/>
          <p:nvPr/>
        </p:nvSpPr>
        <p:spPr>
          <a:xfrm>
            <a:off x="4763770" y="2806700"/>
            <a:ext cx="54610" cy="138430"/>
          </a:xfrm>
          <a:custGeom>
            <a:rect b="b" l="l" r="r" t="t"/>
            <a:pathLst>
              <a:path extrusionOk="0" h="138430" w="54610">
                <a:moveTo>
                  <a:pt x="21589" y="138429"/>
                </a:moveTo>
                <a:lnTo>
                  <a:pt x="25400" y="134620"/>
                </a:lnTo>
                <a:lnTo>
                  <a:pt x="27939" y="130810"/>
                </a:lnTo>
                <a:lnTo>
                  <a:pt x="31750" y="124460"/>
                </a:lnTo>
                <a:lnTo>
                  <a:pt x="34289" y="119379"/>
                </a:lnTo>
                <a:lnTo>
                  <a:pt x="36829" y="114300"/>
                </a:lnTo>
                <a:lnTo>
                  <a:pt x="39369" y="107950"/>
                </a:lnTo>
                <a:lnTo>
                  <a:pt x="41909" y="101600"/>
                </a:lnTo>
                <a:lnTo>
                  <a:pt x="44450" y="93979"/>
                </a:lnTo>
                <a:lnTo>
                  <a:pt x="46989" y="86360"/>
                </a:lnTo>
                <a:lnTo>
                  <a:pt x="49529" y="80010"/>
                </a:lnTo>
                <a:lnTo>
                  <a:pt x="50800" y="73660"/>
                </a:lnTo>
                <a:lnTo>
                  <a:pt x="52069" y="67310"/>
                </a:lnTo>
                <a:lnTo>
                  <a:pt x="53339" y="62229"/>
                </a:lnTo>
                <a:lnTo>
                  <a:pt x="54609" y="59689"/>
                </a:lnTo>
                <a:lnTo>
                  <a:pt x="54609" y="55879"/>
                </a:lnTo>
                <a:lnTo>
                  <a:pt x="54609" y="34289"/>
                </a:lnTo>
                <a:lnTo>
                  <a:pt x="53339" y="31750"/>
                </a:lnTo>
                <a:lnTo>
                  <a:pt x="53339" y="29210"/>
                </a:lnTo>
                <a:lnTo>
                  <a:pt x="53339" y="26670"/>
                </a:lnTo>
                <a:lnTo>
                  <a:pt x="52069" y="25400"/>
                </a:lnTo>
                <a:lnTo>
                  <a:pt x="52069" y="22860"/>
                </a:lnTo>
                <a:lnTo>
                  <a:pt x="52069" y="21589"/>
                </a:lnTo>
                <a:lnTo>
                  <a:pt x="50800" y="19050"/>
                </a:lnTo>
                <a:lnTo>
                  <a:pt x="49529" y="17779"/>
                </a:lnTo>
                <a:lnTo>
                  <a:pt x="49529" y="15239"/>
                </a:lnTo>
                <a:lnTo>
                  <a:pt x="48259" y="13970"/>
                </a:lnTo>
                <a:lnTo>
                  <a:pt x="48259" y="12700"/>
                </a:lnTo>
                <a:lnTo>
                  <a:pt x="46989" y="10160"/>
                </a:lnTo>
                <a:lnTo>
                  <a:pt x="45719" y="8889"/>
                </a:lnTo>
                <a:lnTo>
                  <a:pt x="44450" y="7620"/>
                </a:lnTo>
                <a:lnTo>
                  <a:pt x="44450" y="6350"/>
                </a:lnTo>
                <a:lnTo>
                  <a:pt x="43179" y="5079"/>
                </a:lnTo>
                <a:lnTo>
                  <a:pt x="40639" y="3810"/>
                </a:lnTo>
                <a:lnTo>
                  <a:pt x="38100" y="2539"/>
                </a:lnTo>
                <a:lnTo>
                  <a:pt x="34289" y="0"/>
                </a:lnTo>
                <a:lnTo>
                  <a:pt x="31750" y="0"/>
                </a:lnTo>
                <a:lnTo>
                  <a:pt x="27939" y="0"/>
                </a:lnTo>
                <a:lnTo>
                  <a:pt x="25400" y="0"/>
                </a:lnTo>
                <a:lnTo>
                  <a:pt x="21589" y="0"/>
                </a:lnTo>
                <a:lnTo>
                  <a:pt x="19050" y="2539"/>
                </a:lnTo>
                <a:lnTo>
                  <a:pt x="16509" y="3810"/>
                </a:lnTo>
                <a:lnTo>
                  <a:pt x="13969" y="6350"/>
                </a:lnTo>
                <a:lnTo>
                  <a:pt x="11429" y="8889"/>
                </a:lnTo>
                <a:lnTo>
                  <a:pt x="11429" y="10160"/>
                </a:lnTo>
                <a:lnTo>
                  <a:pt x="10159" y="12700"/>
                </a:lnTo>
                <a:lnTo>
                  <a:pt x="8889" y="13970"/>
                </a:lnTo>
                <a:lnTo>
                  <a:pt x="7619" y="16510"/>
                </a:lnTo>
                <a:lnTo>
                  <a:pt x="6350" y="19050"/>
                </a:lnTo>
                <a:lnTo>
                  <a:pt x="3809" y="24129"/>
                </a:lnTo>
                <a:lnTo>
                  <a:pt x="3809" y="26670"/>
                </a:lnTo>
                <a:lnTo>
                  <a:pt x="2539" y="29210"/>
                </a:lnTo>
                <a:lnTo>
                  <a:pt x="2539" y="31750"/>
                </a:lnTo>
                <a:lnTo>
                  <a:pt x="2539" y="34289"/>
                </a:lnTo>
                <a:lnTo>
                  <a:pt x="2539" y="35560"/>
                </a:lnTo>
                <a:lnTo>
                  <a:pt x="1269" y="38100"/>
                </a:lnTo>
                <a:lnTo>
                  <a:pt x="1269" y="40639"/>
                </a:lnTo>
                <a:lnTo>
                  <a:pt x="1269" y="43179"/>
                </a:lnTo>
                <a:lnTo>
                  <a:pt x="1269" y="44450"/>
                </a:lnTo>
                <a:lnTo>
                  <a:pt x="0" y="46989"/>
                </a:lnTo>
                <a:lnTo>
                  <a:pt x="0" y="50800"/>
                </a:lnTo>
                <a:lnTo>
                  <a:pt x="0" y="53339"/>
                </a:lnTo>
                <a:lnTo>
                  <a:pt x="0" y="55879"/>
                </a:lnTo>
                <a:lnTo>
                  <a:pt x="1269" y="60960"/>
                </a:lnTo>
                <a:lnTo>
                  <a:pt x="1269" y="64770"/>
                </a:lnTo>
                <a:lnTo>
                  <a:pt x="2539" y="69850"/>
                </a:lnTo>
                <a:lnTo>
                  <a:pt x="2539" y="73660"/>
                </a:lnTo>
                <a:lnTo>
                  <a:pt x="3809" y="80010"/>
                </a:lnTo>
                <a:lnTo>
                  <a:pt x="6350" y="88900"/>
                </a:lnTo>
                <a:lnTo>
                  <a:pt x="8889" y="101600"/>
                </a:lnTo>
                <a:lnTo>
                  <a:pt x="12700" y="113029"/>
                </a:lnTo>
                <a:lnTo>
                  <a:pt x="17779" y="125729"/>
                </a:lnTo>
                <a:lnTo>
                  <a:pt x="21589" y="13842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2" name="Google Shape;3522;p46"/>
          <p:cNvSpPr/>
          <p:nvPr/>
        </p:nvSpPr>
        <p:spPr>
          <a:xfrm>
            <a:off x="4712970" y="3257550"/>
            <a:ext cx="102870" cy="187960"/>
          </a:xfrm>
          <a:custGeom>
            <a:rect b="b" l="l" r="r" t="t"/>
            <a:pathLst>
              <a:path extrusionOk="0" h="187960" w="102870">
                <a:moveTo>
                  <a:pt x="27939" y="0"/>
                </a:moveTo>
                <a:lnTo>
                  <a:pt x="24129" y="6350"/>
                </a:lnTo>
                <a:lnTo>
                  <a:pt x="21589" y="11429"/>
                </a:lnTo>
                <a:lnTo>
                  <a:pt x="17779" y="17779"/>
                </a:lnTo>
                <a:lnTo>
                  <a:pt x="15239" y="22860"/>
                </a:lnTo>
                <a:lnTo>
                  <a:pt x="12700" y="29210"/>
                </a:lnTo>
                <a:lnTo>
                  <a:pt x="10159" y="34289"/>
                </a:lnTo>
                <a:lnTo>
                  <a:pt x="8889" y="40639"/>
                </a:lnTo>
                <a:lnTo>
                  <a:pt x="7619" y="45720"/>
                </a:lnTo>
                <a:lnTo>
                  <a:pt x="6350" y="50800"/>
                </a:lnTo>
                <a:lnTo>
                  <a:pt x="5079" y="57150"/>
                </a:lnTo>
                <a:lnTo>
                  <a:pt x="2539" y="62229"/>
                </a:lnTo>
                <a:lnTo>
                  <a:pt x="2539" y="68579"/>
                </a:lnTo>
                <a:lnTo>
                  <a:pt x="1269" y="73660"/>
                </a:lnTo>
                <a:lnTo>
                  <a:pt x="1269" y="80010"/>
                </a:lnTo>
                <a:lnTo>
                  <a:pt x="0" y="86360"/>
                </a:lnTo>
                <a:lnTo>
                  <a:pt x="0" y="91439"/>
                </a:lnTo>
                <a:lnTo>
                  <a:pt x="0" y="95250"/>
                </a:lnTo>
                <a:lnTo>
                  <a:pt x="1269" y="100329"/>
                </a:lnTo>
                <a:lnTo>
                  <a:pt x="1269" y="105410"/>
                </a:lnTo>
                <a:lnTo>
                  <a:pt x="1269" y="109220"/>
                </a:lnTo>
                <a:lnTo>
                  <a:pt x="2539" y="113029"/>
                </a:lnTo>
                <a:lnTo>
                  <a:pt x="2539" y="118110"/>
                </a:lnTo>
                <a:lnTo>
                  <a:pt x="3809" y="121920"/>
                </a:lnTo>
                <a:lnTo>
                  <a:pt x="3809" y="127000"/>
                </a:lnTo>
                <a:lnTo>
                  <a:pt x="5079" y="129539"/>
                </a:lnTo>
                <a:lnTo>
                  <a:pt x="6350" y="134620"/>
                </a:lnTo>
                <a:lnTo>
                  <a:pt x="8889" y="142239"/>
                </a:lnTo>
                <a:lnTo>
                  <a:pt x="11429" y="149860"/>
                </a:lnTo>
                <a:lnTo>
                  <a:pt x="15239" y="157479"/>
                </a:lnTo>
                <a:lnTo>
                  <a:pt x="16509" y="161289"/>
                </a:lnTo>
                <a:lnTo>
                  <a:pt x="19050" y="165100"/>
                </a:lnTo>
                <a:lnTo>
                  <a:pt x="21589" y="168910"/>
                </a:lnTo>
                <a:lnTo>
                  <a:pt x="22859" y="171450"/>
                </a:lnTo>
                <a:lnTo>
                  <a:pt x="25400" y="173989"/>
                </a:lnTo>
                <a:lnTo>
                  <a:pt x="27939" y="176529"/>
                </a:lnTo>
                <a:lnTo>
                  <a:pt x="31750" y="180339"/>
                </a:lnTo>
                <a:lnTo>
                  <a:pt x="36829" y="184150"/>
                </a:lnTo>
                <a:lnTo>
                  <a:pt x="43179" y="186689"/>
                </a:lnTo>
                <a:lnTo>
                  <a:pt x="48259" y="187960"/>
                </a:lnTo>
                <a:lnTo>
                  <a:pt x="54609" y="187960"/>
                </a:lnTo>
                <a:lnTo>
                  <a:pt x="60959" y="187960"/>
                </a:lnTo>
                <a:lnTo>
                  <a:pt x="67309" y="186689"/>
                </a:lnTo>
                <a:lnTo>
                  <a:pt x="73659" y="184150"/>
                </a:lnTo>
                <a:lnTo>
                  <a:pt x="80009" y="180339"/>
                </a:lnTo>
                <a:lnTo>
                  <a:pt x="86359" y="176529"/>
                </a:lnTo>
                <a:lnTo>
                  <a:pt x="91439" y="171450"/>
                </a:lnTo>
                <a:lnTo>
                  <a:pt x="97789" y="165100"/>
                </a:lnTo>
                <a:lnTo>
                  <a:pt x="102869" y="157479"/>
                </a:lnTo>
                <a:lnTo>
                  <a:pt x="90169" y="132079"/>
                </a:lnTo>
                <a:lnTo>
                  <a:pt x="72389" y="96520"/>
                </a:lnTo>
                <a:lnTo>
                  <a:pt x="27939"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3" name="Google Shape;3523;p46"/>
          <p:cNvSpPr/>
          <p:nvPr/>
        </p:nvSpPr>
        <p:spPr>
          <a:xfrm>
            <a:off x="2228214" y="3983990"/>
            <a:ext cx="84455" cy="0"/>
          </a:xfrm>
          <a:custGeom>
            <a:rect b="b" l="l" r="r" t="t"/>
            <a:pathLst>
              <a:path extrusionOk="0" h="120000" w="84455">
                <a:moveTo>
                  <a:pt x="0" y="0"/>
                </a:moveTo>
                <a:lnTo>
                  <a:pt x="84455"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4" name="Google Shape;3524;p46"/>
          <p:cNvSpPr/>
          <p:nvPr/>
        </p:nvSpPr>
        <p:spPr>
          <a:xfrm>
            <a:off x="2207101" y="3990340"/>
            <a:ext cx="124460" cy="0"/>
          </a:xfrm>
          <a:custGeom>
            <a:rect b="b" l="l" r="r" t="t"/>
            <a:pathLst>
              <a:path extrusionOk="0" h="120000" w="124460">
                <a:moveTo>
                  <a:pt x="0" y="0"/>
                </a:moveTo>
                <a:lnTo>
                  <a:pt x="123983"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5" name="Google Shape;3525;p46"/>
          <p:cNvSpPr/>
          <p:nvPr/>
        </p:nvSpPr>
        <p:spPr>
          <a:xfrm>
            <a:off x="2190456" y="3997959"/>
            <a:ext cx="154940" cy="0"/>
          </a:xfrm>
          <a:custGeom>
            <a:rect b="b" l="l" r="r" t="t"/>
            <a:pathLst>
              <a:path extrusionOk="0" h="120000" w="154939">
                <a:moveTo>
                  <a:pt x="0" y="0"/>
                </a:moveTo>
                <a:lnTo>
                  <a:pt x="154451"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6" name="Google Shape;3526;p46"/>
          <p:cNvSpPr/>
          <p:nvPr/>
        </p:nvSpPr>
        <p:spPr>
          <a:xfrm>
            <a:off x="2182641" y="4004309"/>
            <a:ext cx="171450" cy="0"/>
          </a:xfrm>
          <a:custGeom>
            <a:rect b="b" l="l" r="r" t="t"/>
            <a:pathLst>
              <a:path extrusionOk="0" h="120000" w="171450">
                <a:moveTo>
                  <a:pt x="0" y="0"/>
                </a:moveTo>
                <a:lnTo>
                  <a:pt x="171059"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7" name="Google Shape;3527;p46"/>
          <p:cNvSpPr/>
          <p:nvPr/>
        </p:nvSpPr>
        <p:spPr>
          <a:xfrm>
            <a:off x="2173263" y="4011929"/>
            <a:ext cx="191135" cy="0"/>
          </a:xfrm>
          <a:custGeom>
            <a:rect b="b" l="l" r="r" t="t"/>
            <a:pathLst>
              <a:path extrusionOk="0" h="120000" w="191135">
                <a:moveTo>
                  <a:pt x="0" y="0"/>
                </a:moveTo>
                <a:lnTo>
                  <a:pt x="190988"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8" name="Google Shape;3528;p46"/>
          <p:cNvSpPr/>
          <p:nvPr/>
        </p:nvSpPr>
        <p:spPr>
          <a:xfrm>
            <a:off x="2163535" y="4019550"/>
            <a:ext cx="210185" cy="0"/>
          </a:xfrm>
          <a:custGeom>
            <a:rect b="b" l="l" r="r" t="t"/>
            <a:pathLst>
              <a:path extrusionOk="0" h="120000" w="210185">
                <a:moveTo>
                  <a:pt x="0" y="0"/>
                </a:moveTo>
                <a:lnTo>
                  <a:pt x="209731" y="0"/>
                </a:lnTo>
              </a:path>
            </a:pathLst>
          </a:custGeom>
          <a:noFill/>
          <a:ln cap="flat" cmpd="sng" w="9525">
            <a:solidFill>
              <a:srgbClr val="31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9" name="Google Shape;3529;p46"/>
          <p:cNvSpPr/>
          <p:nvPr/>
        </p:nvSpPr>
        <p:spPr>
          <a:xfrm>
            <a:off x="2156883" y="4025900"/>
            <a:ext cx="224154" cy="0"/>
          </a:xfrm>
          <a:custGeom>
            <a:rect b="b" l="l" r="r" t="t"/>
            <a:pathLst>
              <a:path extrusionOk="0" h="120000" w="224155">
                <a:moveTo>
                  <a:pt x="0" y="0"/>
                </a:moveTo>
                <a:lnTo>
                  <a:pt x="223572"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0" name="Google Shape;3530;p46"/>
          <p:cNvSpPr/>
          <p:nvPr/>
        </p:nvSpPr>
        <p:spPr>
          <a:xfrm>
            <a:off x="2150110" y="4033520"/>
            <a:ext cx="238760" cy="0"/>
          </a:xfrm>
          <a:custGeom>
            <a:rect b="b" l="l" r="r" t="t"/>
            <a:pathLst>
              <a:path extrusionOk="0" h="120000" w="238760">
                <a:moveTo>
                  <a:pt x="0" y="0"/>
                </a:moveTo>
                <a:lnTo>
                  <a:pt x="238477"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1" name="Google Shape;3531;p46"/>
          <p:cNvSpPr/>
          <p:nvPr/>
        </p:nvSpPr>
        <p:spPr>
          <a:xfrm>
            <a:off x="2143336" y="4041140"/>
            <a:ext cx="251460" cy="0"/>
          </a:xfrm>
          <a:custGeom>
            <a:rect b="b" l="l" r="r" t="t"/>
            <a:pathLst>
              <a:path extrusionOk="0" h="120000" w="251460">
                <a:moveTo>
                  <a:pt x="0" y="0"/>
                </a:moveTo>
                <a:lnTo>
                  <a:pt x="251177"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2" name="Google Shape;3532;p46"/>
          <p:cNvSpPr/>
          <p:nvPr/>
        </p:nvSpPr>
        <p:spPr>
          <a:xfrm>
            <a:off x="2138333" y="4047490"/>
            <a:ext cx="260985" cy="0"/>
          </a:xfrm>
          <a:custGeom>
            <a:rect b="b" l="l" r="r" t="t"/>
            <a:pathLst>
              <a:path extrusionOk="0" h="120000" w="260985">
                <a:moveTo>
                  <a:pt x="0" y="0"/>
                </a:moveTo>
                <a:lnTo>
                  <a:pt x="260823"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3" name="Google Shape;3533;p46"/>
          <p:cNvSpPr/>
          <p:nvPr/>
        </p:nvSpPr>
        <p:spPr>
          <a:xfrm>
            <a:off x="2133484" y="4055109"/>
            <a:ext cx="271145" cy="0"/>
          </a:xfrm>
          <a:custGeom>
            <a:rect b="b" l="l" r="r" t="t"/>
            <a:pathLst>
              <a:path extrusionOk="0" h="120000" w="271144">
                <a:moveTo>
                  <a:pt x="0" y="0"/>
                </a:moveTo>
                <a:lnTo>
                  <a:pt x="271006"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4" name="Google Shape;3534;p46"/>
          <p:cNvSpPr/>
          <p:nvPr/>
        </p:nvSpPr>
        <p:spPr>
          <a:xfrm>
            <a:off x="2128635" y="4062729"/>
            <a:ext cx="281305" cy="0"/>
          </a:xfrm>
          <a:custGeom>
            <a:rect b="b" l="l" r="r" t="t"/>
            <a:pathLst>
              <a:path extrusionOk="0" h="120000" w="281305">
                <a:moveTo>
                  <a:pt x="0" y="0"/>
                </a:moveTo>
                <a:lnTo>
                  <a:pt x="280785"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5" name="Google Shape;3535;p46"/>
          <p:cNvSpPr/>
          <p:nvPr/>
        </p:nvSpPr>
        <p:spPr>
          <a:xfrm>
            <a:off x="2124594" y="4069079"/>
            <a:ext cx="288925" cy="0"/>
          </a:xfrm>
          <a:custGeom>
            <a:rect b="b" l="l" r="r" t="t"/>
            <a:pathLst>
              <a:path extrusionOk="0" h="120000" w="288925">
                <a:moveTo>
                  <a:pt x="0" y="0"/>
                </a:moveTo>
                <a:lnTo>
                  <a:pt x="288867"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6" name="Google Shape;3536;p46"/>
          <p:cNvSpPr/>
          <p:nvPr/>
        </p:nvSpPr>
        <p:spPr>
          <a:xfrm>
            <a:off x="2119947" y="4076700"/>
            <a:ext cx="298450" cy="0"/>
          </a:xfrm>
          <a:custGeom>
            <a:rect b="b" l="l" r="r" t="t"/>
            <a:pathLst>
              <a:path extrusionOk="0" h="120000" w="298450">
                <a:moveTo>
                  <a:pt x="0" y="0"/>
                </a:moveTo>
                <a:lnTo>
                  <a:pt x="298026"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7" name="Google Shape;3537;p46"/>
          <p:cNvSpPr/>
          <p:nvPr/>
        </p:nvSpPr>
        <p:spPr>
          <a:xfrm>
            <a:off x="2115502" y="4084320"/>
            <a:ext cx="307340" cy="0"/>
          </a:xfrm>
          <a:custGeom>
            <a:rect b="b" l="l" r="r" t="t"/>
            <a:pathLst>
              <a:path extrusionOk="0" h="120000" w="307339">
                <a:moveTo>
                  <a:pt x="0" y="0"/>
                </a:moveTo>
                <a:lnTo>
                  <a:pt x="306916"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8" name="Google Shape;3538;p46"/>
          <p:cNvSpPr/>
          <p:nvPr/>
        </p:nvSpPr>
        <p:spPr>
          <a:xfrm>
            <a:off x="2111798" y="4090670"/>
            <a:ext cx="314325" cy="0"/>
          </a:xfrm>
          <a:custGeom>
            <a:rect b="b" l="l" r="r" t="t"/>
            <a:pathLst>
              <a:path extrusionOk="0" h="120000" w="314325">
                <a:moveTo>
                  <a:pt x="0" y="0"/>
                </a:moveTo>
                <a:lnTo>
                  <a:pt x="314325"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9" name="Google Shape;3539;p46"/>
          <p:cNvSpPr/>
          <p:nvPr/>
        </p:nvSpPr>
        <p:spPr>
          <a:xfrm>
            <a:off x="2107353" y="4098290"/>
            <a:ext cx="323215" cy="0"/>
          </a:xfrm>
          <a:custGeom>
            <a:rect b="b" l="l" r="r" t="t"/>
            <a:pathLst>
              <a:path extrusionOk="0" h="120000" w="323214">
                <a:moveTo>
                  <a:pt x="0" y="0"/>
                </a:moveTo>
                <a:lnTo>
                  <a:pt x="323214"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0" name="Google Shape;3540;p46"/>
          <p:cNvSpPr/>
          <p:nvPr/>
        </p:nvSpPr>
        <p:spPr>
          <a:xfrm>
            <a:off x="2103301" y="4105909"/>
            <a:ext cx="331470" cy="0"/>
          </a:xfrm>
          <a:custGeom>
            <a:rect b="b" l="l" r="r" t="t"/>
            <a:pathLst>
              <a:path extrusionOk="0" h="120000" w="331469">
                <a:moveTo>
                  <a:pt x="0" y="0"/>
                </a:moveTo>
                <a:lnTo>
                  <a:pt x="330925"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1" name="Google Shape;3541;p46"/>
          <p:cNvSpPr/>
          <p:nvPr/>
        </p:nvSpPr>
        <p:spPr>
          <a:xfrm>
            <a:off x="2100579" y="4112259"/>
            <a:ext cx="336550" cy="0"/>
          </a:xfrm>
          <a:custGeom>
            <a:rect b="b" l="l" r="r" t="t"/>
            <a:pathLst>
              <a:path extrusionOk="0" h="120000" w="336550">
                <a:moveTo>
                  <a:pt x="0" y="0"/>
                </a:moveTo>
                <a:lnTo>
                  <a:pt x="336368"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2" name="Google Shape;3542;p46"/>
          <p:cNvSpPr/>
          <p:nvPr/>
        </p:nvSpPr>
        <p:spPr>
          <a:xfrm>
            <a:off x="2097314" y="4119879"/>
            <a:ext cx="343535" cy="0"/>
          </a:xfrm>
          <a:custGeom>
            <a:rect b="b" l="l" r="r" t="t"/>
            <a:pathLst>
              <a:path extrusionOk="0" h="120000" w="343535">
                <a:moveTo>
                  <a:pt x="0" y="0"/>
                </a:moveTo>
                <a:lnTo>
                  <a:pt x="342941"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3" name="Google Shape;3543;p46"/>
          <p:cNvSpPr/>
          <p:nvPr/>
        </p:nvSpPr>
        <p:spPr>
          <a:xfrm>
            <a:off x="2094229" y="4127500"/>
            <a:ext cx="349885" cy="0"/>
          </a:xfrm>
          <a:custGeom>
            <a:rect b="b" l="l" r="r" t="t"/>
            <a:pathLst>
              <a:path extrusionOk="0" h="120000" w="349885">
                <a:moveTo>
                  <a:pt x="0" y="0"/>
                </a:moveTo>
                <a:lnTo>
                  <a:pt x="349543"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4" name="Google Shape;3544;p46"/>
          <p:cNvSpPr/>
          <p:nvPr/>
        </p:nvSpPr>
        <p:spPr>
          <a:xfrm>
            <a:off x="2091689" y="4133850"/>
            <a:ext cx="355600" cy="0"/>
          </a:xfrm>
          <a:custGeom>
            <a:rect b="b" l="l" r="r" t="t"/>
            <a:pathLst>
              <a:path extrusionOk="0" h="120000" w="355600">
                <a:moveTo>
                  <a:pt x="0" y="0"/>
                </a:moveTo>
                <a:lnTo>
                  <a:pt x="355013"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5" name="Google Shape;3545;p46"/>
          <p:cNvSpPr/>
          <p:nvPr/>
        </p:nvSpPr>
        <p:spPr>
          <a:xfrm>
            <a:off x="2088726" y="4141470"/>
            <a:ext cx="360680" cy="0"/>
          </a:xfrm>
          <a:custGeom>
            <a:rect b="b" l="l" r="r" t="t"/>
            <a:pathLst>
              <a:path extrusionOk="0" h="120000" w="360680">
                <a:moveTo>
                  <a:pt x="0" y="0"/>
                </a:moveTo>
                <a:lnTo>
                  <a:pt x="360547"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6" name="Google Shape;3546;p46"/>
          <p:cNvSpPr/>
          <p:nvPr/>
        </p:nvSpPr>
        <p:spPr>
          <a:xfrm>
            <a:off x="2086610" y="4148454"/>
            <a:ext cx="365125" cy="0"/>
          </a:xfrm>
          <a:custGeom>
            <a:rect b="b" l="l" r="r" t="t"/>
            <a:pathLst>
              <a:path extrusionOk="0" h="120000" w="365125">
                <a:moveTo>
                  <a:pt x="0" y="0"/>
                </a:moveTo>
                <a:lnTo>
                  <a:pt x="364648"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7" name="Google Shape;3547;p46"/>
          <p:cNvSpPr/>
          <p:nvPr/>
        </p:nvSpPr>
        <p:spPr>
          <a:xfrm>
            <a:off x="2084070" y="4155440"/>
            <a:ext cx="369570" cy="0"/>
          </a:xfrm>
          <a:custGeom>
            <a:rect b="b" l="l" r="r" t="t"/>
            <a:pathLst>
              <a:path extrusionOk="0" h="120000" w="369569">
                <a:moveTo>
                  <a:pt x="0" y="0"/>
                </a:moveTo>
                <a:lnTo>
                  <a:pt x="369569"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8" name="Google Shape;3548;p46"/>
          <p:cNvSpPr/>
          <p:nvPr/>
        </p:nvSpPr>
        <p:spPr>
          <a:xfrm>
            <a:off x="2081529" y="4163059"/>
            <a:ext cx="374650" cy="0"/>
          </a:xfrm>
          <a:custGeom>
            <a:rect b="b" l="l" r="r" t="t"/>
            <a:pathLst>
              <a:path extrusionOk="0" h="120000" w="374650">
                <a:moveTo>
                  <a:pt x="0" y="0"/>
                </a:moveTo>
                <a:lnTo>
                  <a:pt x="374649"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9" name="Google Shape;3549;p46"/>
          <p:cNvSpPr/>
          <p:nvPr/>
        </p:nvSpPr>
        <p:spPr>
          <a:xfrm>
            <a:off x="2079413" y="4170045"/>
            <a:ext cx="379095" cy="0"/>
          </a:xfrm>
          <a:custGeom>
            <a:rect b="b" l="l" r="r" t="t"/>
            <a:pathLst>
              <a:path extrusionOk="0" h="120000" w="379094">
                <a:moveTo>
                  <a:pt x="0" y="0"/>
                </a:moveTo>
                <a:lnTo>
                  <a:pt x="378883"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0" name="Google Shape;3550;p46"/>
          <p:cNvSpPr/>
          <p:nvPr/>
        </p:nvSpPr>
        <p:spPr>
          <a:xfrm>
            <a:off x="2076873" y="4177029"/>
            <a:ext cx="384175" cy="0"/>
          </a:xfrm>
          <a:custGeom>
            <a:rect b="b" l="l" r="r" t="t"/>
            <a:pathLst>
              <a:path extrusionOk="0" h="120000" w="384175">
                <a:moveTo>
                  <a:pt x="0" y="0"/>
                </a:moveTo>
                <a:lnTo>
                  <a:pt x="383863"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1" name="Google Shape;3551;p46"/>
          <p:cNvSpPr/>
          <p:nvPr/>
        </p:nvSpPr>
        <p:spPr>
          <a:xfrm>
            <a:off x="2074582" y="4184650"/>
            <a:ext cx="388620" cy="0"/>
          </a:xfrm>
          <a:custGeom>
            <a:rect b="b" l="l" r="r" t="t"/>
            <a:pathLst>
              <a:path extrusionOk="0" h="120000" w="388619">
                <a:moveTo>
                  <a:pt x="0" y="0"/>
                </a:moveTo>
                <a:lnTo>
                  <a:pt x="388395"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2" name="Google Shape;3552;p46"/>
          <p:cNvSpPr/>
          <p:nvPr/>
        </p:nvSpPr>
        <p:spPr>
          <a:xfrm>
            <a:off x="2072714" y="4191634"/>
            <a:ext cx="392430" cy="0"/>
          </a:xfrm>
          <a:custGeom>
            <a:rect b="b" l="l" r="r" t="t"/>
            <a:pathLst>
              <a:path extrusionOk="0" h="120000" w="392430">
                <a:moveTo>
                  <a:pt x="0" y="0"/>
                </a:moveTo>
                <a:lnTo>
                  <a:pt x="392131"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3" name="Google Shape;3553;p46"/>
          <p:cNvSpPr/>
          <p:nvPr/>
        </p:nvSpPr>
        <p:spPr>
          <a:xfrm>
            <a:off x="2070473" y="4198620"/>
            <a:ext cx="396875" cy="0"/>
          </a:xfrm>
          <a:custGeom>
            <a:rect b="b" l="l" r="r" t="t"/>
            <a:pathLst>
              <a:path extrusionOk="0" h="120000" w="396875">
                <a:moveTo>
                  <a:pt x="0" y="0"/>
                </a:moveTo>
                <a:lnTo>
                  <a:pt x="396464"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4" name="Google Shape;3554;p46"/>
          <p:cNvSpPr/>
          <p:nvPr/>
        </p:nvSpPr>
        <p:spPr>
          <a:xfrm>
            <a:off x="2068688" y="4206240"/>
            <a:ext cx="400050" cy="0"/>
          </a:xfrm>
          <a:custGeom>
            <a:rect b="b" l="l" r="r" t="t"/>
            <a:pathLst>
              <a:path extrusionOk="0" h="120000" w="400050">
                <a:moveTo>
                  <a:pt x="0" y="0"/>
                </a:moveTo>
                <a:lnTo>
                  <a:pt x="400041"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5" name="Google Shape;3555;p46"/>
          <p:cNvSpPr/>
          <p:nvPr/>
        </p:nvSpPr>
        <p:spPr>
          <a:xfrm>
            <a:off x="2066995" y="4213859"/>
            <a:ext cx="403860" cy="0"/>
          </a:xfrm>
          <a:custGeom>
            <a:rect b="b" l="l" r="r" t="t"/>
            <a:pathLst>
              <a:path extrusionOk="0" h="120000" w="403860">
                <a:moveTo>
                  <a:pt x="0" y="0"/>
                </a:moveTo>
                <a:lnTo>
                  <a:pt x="403527"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6" name="Google Shape;3556;p46"/>
          <p:cNvSpPr/>
          <p:nvPr/>
        </p:nvSpPr>
        <p:spPr>
          <a:xfrm>
            <a:off x="2065584" y="4220209"/>
            <a:ext cx="407034" cy="0"/>
          </a:xfrm>
          <a:custGeom>
            <a:rect b="b" l="l" r="r" t="t"/>
            <a:pathLst>
              <a:path extrusionOk="0" h="120000" w="407035">
                <a:moveTo>
                  <a:pt x="0" y="0"/>
                </a:moveTo>
                <a:lnTo>
                  <a:pt x="40647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7" name="Google Shape;3557;p46"/>
          <p:cNvSpPr/>
          <p:nvPr/>
        </p:nvSpPr>
        <p:spPr>
          <a:xfrm>
            <a:off x="2063824" y="4227829"/>
            <a:ext cx="410209" cy="0"/>
          </a:xfrm>
          <a:custGeom>
            <a:rect b="b" l="l" r="r" t="t"/>
            <a:pathLst>
              <a:path extrusionOk="0" h="120000" w="410210">
                <a:moveTo>
                  <a:pt x="0" y="0"/>
                </a:moveTo>
                <a:lnTo>
                  <a:pt x="410135"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8" name="Google Shape;3558;p46"/>
          <p:cNvSpPr/>
          <p:nvPr/>
        </p:nvSpPr>
        <p:spPr>
          <a:xfrm>
            <a:off x="2062031" y="4235450"/>
            <a:ext cx="414020" cy="0"/>
          </a:xfrm>
          <a:custGeom>
            <a:rect b="b" l="l" r="r" t="t"/>
            <a:pathLst>
              <a:path extrusionOk="0" h="120000" w="414019">
                <a:moveTo>
                  <a:pt x="0" y="0"/>
                </a:moveTo>
                <a:lnTo>
                  <a:pt x="413833"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9" name="Google Shape;3559;p46"/>
          <p:cNvSpPr/>
          <p:nvPr/>
        </p:nvSpPr>
        <p:spPr>
          <a:xfrm>
            <a:off x="2060537" y="4241800"/>
            <a:ext cx="417195" cy="0"/>
          </a:xfrm>
          <a:custGeom>
            <a:rect b="b" l="l" r="r" t="t"/>
            <a:pathLst>
              <a:path extrusionOk="0" h="120000" w="417194">
                <a:moveTo>
                  <a:pt x="0" y="0"/>
                </a:moveTo>
                <a:lnTo>
                  <a:pt x="416724"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0" name="Google Shape;3560;p46"/>
          <p:cNvSpPr/>
          <p:nvPr/>
        </p:nvSpPr>
        <p:spPr>
          <a:xfrm>
            <a:off x="2058870" y="4249420"/>
            <a:ext cx="420370" cy="0"/>
          </a:xfrm>
          <a:custGeom>
            <a:rect b="b" l="l" r="r" t="t"/>
            <a:pathLst>
              <a:path extrusionOk="0" h="120000" w="420369">
                <a:moveTo>
                  <a:pt x="0" y="0"/>
                </a:moveTo>
                <a:lnTo>
                  <a:pt x="419915" y="0"/>
                </a:lnTo>
              </a:path>
            </a:pathLst>
          </a:custGeom>
          <a:noFill/>
          <a:ln cap="flat" cmpd="sng" w="9525">
            <a:solidFill>
              <a:srgbClr val="27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1" name="Google Shape;3561;p46"/>
          <p:cNvSpPr/>
          <p:nvPr/>
        </p:nvSpPr>
        <p:spPr>
          <a:xfrm>
            <a:off x="2057266" y="4257040"/>
            <a:ext cx="423545" cy="0"/>
          </a:xfrm>
          <a:custGeom>
            <a:rect b="b" l="l" r="r" t="t"/>
            <a:pathLst>
              <a:path extrusionOk="0" h="120000" w="423544">
                <a:moveTo>
                  <a:pt x="0" y="0"/>
                </a:moveTo>
                <a:lnTo>
                  <a:pt x="423043"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2" name="Google Shape;3562;p46"/>
          <p:cNvSpPr/>
          <p:nvPr/>
        </p:nvSpPr>
        <p:spPr>
          <a:xfrm>
            <a:off x="2055929" y="4263390"/>
            <a:ext cx="426084" cy="0"/>
          </a:xfrm>
          <a:custGeom>
            <a:rect b="b" l="l" r="r" t="t"/>
            <a:pathLst>
              <a:path extrusionOk="0" h="120000" w="426085">
                <a:moveTo>
                  <a:pt x="0" y="0"/>
                </a:moveTo>
                <a:lnTo>
                  <a:pt x="42565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3" name="Google Shape;3563;p46"/>
          <p:cNvSpPr/>
          <p:nvPr/>
        </p:nvSpPr>
        <p:spPr>
          <a:xfrm>
            <a:off x="2054458" y="4267200"/>
            <a:ext cx="428625" cy="7620"/>
          </a:xfrm>
          <a:custGeom>
            <a:rect b="b" l="l" r="r" t="t"/>
            <a:pathLst>
              <a:path extrusionOk="0" h="7620" w="428625">
                <a:moveTo>
                  <a:pt x="427121" y="0"/>
                </a:moveTo>
                <a:lnTo>
                  <a:pt x="1470" y="0"/>
                </a:lnTo>
                <a:lnTo>
                  <a:pt x="401" y="5080"/>
                </a:lnTo>
                <a:lnTo>
                  <a:pt x="0" y="7619"/>
                </a:lnTo>
                <a:lnTo>
                  <a:pt x="193441" y="7619"/>
                </a:lnTo>
                <a:lnTo>
                  <a:pt x="195981" y="6350"/>
                </a:lnTo>
                <a:lnTo>
                  <a:pt x="199791" y="5080"/>
                </a:lnTo>
                <a:lnTo>
                  <a:pt x="212491" y="2539"/>
                </a:lnTo>
                <a:lnTo>
                  <a:pt x="427522" y="2539"/>
                </a:lnTo>
                <a:lnTo>
                  <a:pt x="427121" y="0"/>
                </a:lnTo>
                <a:close/>
              </a:path>
              <a:path extrusionOk="0" h="7620" w="428625">
                <a:moveTo>
                  <a:pt x="427522" y="2539"/>
                </a:moveTo>
                <a:lnTo>
                  <a:pt x="212491" y="2539"/>
                </a:lnTo>
                <a:lnTo>
                  <a:pt x="221381" y="3810"/>
                </a:lnTo>
                <a:lnTo>
                  <a:pt x="231541" y="6350"/>
                </a:lnTo>
                <a:lnTo>
                  <a:pt x="234081" y="7619"/>
                </a:lnTo>
                <a:lnTo>
                  <a:pt x="428324" y="7619"/>
                </a:lnTo>
                <a:lnTo>
                  <a:pt x="427522" y="2539"/>
                </a:lnTo>
                <a:close/>
              </a:path>
            </a:pathLst>
          </a:custGeom>
          <a:solidFill>
            <a:srgbClr val="26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4" name="Google Shape;3564;p46"/>
          <p:cNvSpPr/>
          <p:nvPr/>
        </p:nvSpPr>
        <p:spPr>
          <a:xfrm>
            <a:off x="2053255" y="4274820"/>
            <a:ext cx="431165" cy="7620"/>
          </a:xfrm>
          <a:custGeom>
            <a:rect b="b" l="l" r="r" t="t"/>
            <a:pathLst>
              <a:path extrusionOk="0" h="7620" w="431164">
                <a:moveTo>
                  <a:pt x="194644" y="0"/>
                </a:moveTo>
                <a:lnTo>
                  <a:pt x="1203" y="0"/>
                </a:lnTo>
                <a:lnTo>
                  <a:pt x="0" y="7619"/>
                </a:lnTo>
                <a:lnTo>
                  <a:pt x="184484" y="7619"/>
                </a:lnTo>
                <a:lnTo>
                  <a:pt x="187024" y="5079"/>
                </a:lnTo>
                <a:lnTo>
                  <a:pt x="194644" y="0"/>
                </a:lnTo>
                <a:close/>
              </a:path>
              <a:path extrusionOk="0" h="7620" w="431164">
                <a:moveTo>
                  <a:pt x="429527" y="0"/>
                </a:moveTo>
                <a:lnTo>
                  <a:pt x="235284" y="0"/>
                </a:lnTo>
                <a:lnTo>
                  <a:pt x="242904" y="5079"/>
                </a:lnTo>
                <a:lnTo>
                  <a:pt x="245444" y="7619"/>
                </a:lnTo>
                <a:lnTo>
                  <a:pt x="430730" y="7619"/>
                </a:lnTo>
                <a:lnTo>
                  <a:pt x="429527" y="0"/>
                </a:lnTo>
                <a:close/>
              </a:path>
            </a:pathLst>
          </a:custGeom>
          <a:solidFill>
            <a:srgbClr val="25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5" name="Google Shape;3565;p46"/>
          <p:cNvSpPr/>
          <p:nvPr/>
        </p:nvSpPr>
        <p:spPr>
          <a:xfrm>
            <a:off x="2052253" y="4281170"/>
            <a:ext cx="433070" cy="7620"/>
          </a:xfrm>
          <a:custGeom>
            <a:rect b="b" l="l" r="r" t="t"/>
            <a:pathLst>
              <a:path extrusionOk="0" h="7620" w="433069">
                <a:moveTo>
                  <a:pt x="186756" y="0"/>
                </a:moveTo>
                <a:lnTo>
                  <a:pt x="1203" y="0"/>
                </a:lnTo>
                <a:lnTo>
                  <a:pt x="0" y="7619"/>
                </a:lnTo>
                <a:lnTo>
                  <a:pt x="180406" y="7619"/>
                </a:lnTo>
                <a:lnTo>
                  <a:pt x="184216" y="2539"/>
                </a:lnTo>
                <a:lnTo>
                  <a:pt x="186756" y="0"/>
                </a:lnTo>
                <a:close/>
              </a:path>
              <a:path extrusionOk="0" h="7620" w="433069">
                <a:moveTo>
                  <a:pt x="431532" y="0"/>
                </a:moveTo>
                <a:lnTo>
                  <a:pt x="245176" y="0"/>
                </a:lnTo>
                <a:lnTo>
                  <a:pt x="247716" y="2539"/>
                </a:lnTo>
                <a:lnTo>
                  <a:pt x="250256" y="6349"/>
                </a:lnTo>
                <a:lnTo>
                  <a:pt x="251526" y="7619"/>
                </a:lnTo>
                <a:lnTo>
                  <a:pt x="432735" y="7619"/>
                </a:lnTo>
                <a:lnTo>
                  <a:pt x="431532" y="0"/>
                </a:lnTo>
                <a:close/>
              </a:path>
            </a:pathLst>
          </a:custGeom>
          <a:solidFill>
            <a:srgbClr val="25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6" name="Google Shape;3566;p46"/>
          <p:cNvSpPr/>
          <p:nvPr/>
        </p:nvSpPr>
        <p:spPr>
          <a:xfrm>
            <a:off x="2051050" y="4288790"/>
            <a:ext cx="434975" cy="7620"/>
          </a:xfrm>
          <a:custGeom>
            <a:rect b="b" l="l" r="r" t="t"/>
            <a:pathLst>
              <a:path extrusionOk="0" h="7620" w="434975">
                <a:moveTo>
                  <a:pt x="181610" y="0"/>
                </a:moveTo>
                <a:lnTo>
                  <a:pt x="1203" y="0"/>
                </a:lnTo>
                <a:lnTo>
                  <a:pt x="0" y="7620"/>
                </a:lnTo>
                <a:lnTo>
                  <a:pt x="176530" y="7620"/>
                </a:lnTo>
                <a:lnTo>
                  <a:pt x="179069" y="2540"/>
                </a:lnTo>
                <a:lnTo>
                  <a:pt x="181610" y="0"/>
                </a:lnTo>
                <a:close/>
              </a:path>
              <a:path extrusionOk="0" h="7620" w="434975">
                <a:moveTo>
                  <a:pt x="433938" y="0"/>
                </a:moveTo>
                <a:lnTo>
                  <a:pt x="252730" y="0"/>
                </a:lnTo>
                <a:lnTo>
                  <a:pt x="255269" y="2540"/>
                </a:lnTo>
                <a:lnTo>
                  <a:pt x="257810" y="7620"/>
                </a:lnTo>
                <a:lnTo>
                  <a:pt x="434959" y="7620"/>
                </a:lnTo>
                <a:lnTo>
                  <a:pt x="434339" y="2540"/>
                </a:lnTo>
                <a:lnTo>
                  <a:pt x="433938" y="0"/>
                </a:lnTo>
                <a:close/>
              </a:path>
            </a:pathLst>
          </a:custGeom>
          <a:solidFill>
            <a:srgbClr val="25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7" name="Google Shape;3567;p46"/>
          <p:cNvSpPr/>
          <p:nvPr/>
        </p:nvSpPr>
        <p:spPr>
          <a:xfrm>
            <a:off x="2050120" y="4296409"/>
            <a:ext cx="436880" cy="7620"/>
          </a:xfrm>
          <a:custGeom>
            <a:rect b="b" l="l" r="r" t="t"/>
            <a:pathLst>
              <a:path extrusionOk="0" h="7620" w="436880">
                <a:moveTo>
                  <a:pt x="177459" y="0"/>
                </a:moveTo>
                <a:lnTo>
                  <a:pt x="929" y="0"/>
                </a:lnTo>
                <a:lnTo>
                  <a:pt x="0" y="7619"/>
                </a:lnTo>
                <a:lnTo>
                  <a:pt x="172125" y="7619"/>
                </a:lnTo>
                <a:lnTo>
                  <a:pt x="173649" y="5079"/>
                </a:lnTo>
                <a:lnTo>
                  <a:pt x="177459" y="0"/>
                </a:lnTo>
                <a:close/>
              </a:path>
              <a:path extrusionOk="0" h="7620" w="436880">
                <a:moveTo>
                  <a:pt x="435888" y="0"/>
                </a:moveTo>
                <a:lnTo>
                  <a:pt x="258739" y="0"/>
                </a:lnTo>
                <a:lnTo>
                  <a:pt x="262549" y="5079"/>
                </a:lnTo>
                <a:lnTo>
                  <a:pt x="264242" y="7619"/>
                </a:lnTo>
                <a:lnTo>
                  <a:pt x="436818" y="7619"/>
                </a:lnTo>
                <a:lnTo>
                  <a:pt x="435888"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8" name="Google Shape;3568;p46"/>
          <p:cNvSpPr/>
          <p:nvPr/>
        </p:nvSpPr>
        <p:spPr>
          <a:xfrm>
            <a:off x="2049346" y="4302759"/>
            <a:ext cx="438784" cy="7620"/>
          </a:xfrm>
          <a:custGeom>
            <a:rect b="b" l="l" r="r" t="t"/>
            <a:pathLst>
              <a:path extrusionOk="0" h="7620" w="438785">
                <a:moveTo>
                  <a:pt x="173661" y="0"/>
                </a:moveTo>
                <a:lnTo>
                  <a:pt x="929" y="0"/>
                </a:lnTo>
                <a:lnTo>
                  <a:pt x="0" y="7619"/>
                </a:lnTo>
                <a:lnTo>
                  <a:pt x="169343" y="7619"/>
                </a:lnTo>
                <a:lnTo>
                  <a:pt x="170613" y="5079"/>
                </a:lnTo>
                <a:lnTo>
                  <a:pt x="173661" y="0"/>
                </a:lnTo>
                <a:close/>
              </a:path>
              <a:path extrusionOk="0" h="7620" w="438785">
                <a:moveTo>
                  <a:pt x="437437" y="0"/>
                </a:moveTo>
                <a:lnTo>
                  <a:pt x="264170" y="0"/>
                </a:lnTo>
                <a:lnTo>
                  <a:pt x="265863" y="2539"/>
                </a:lnTo>
                <a:lnTo>
                  <a:pt x="268911" y="7619"/>
                </a:lnTo>
                <a:lnTo>
                  <a:pt x="438366" y="7619"/>
                </a:lnTo>
                <a:lnTo>
                  <a:pt x="437437"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9" name="Google Shape;3569;p46"/>
          <p:cNvSpPr/>
          <p:nvPr/>
        </p:nvSpPr>
        <p:spPr>
          <a:xfrm>
            <a:off x="2048417" y="4310379"/>
            <a:ext cx="440690" cy="7620"/>
          </a:xfrm>
          <a:custGeom>
            <a:rect b="b" l="l" r="r" t="t"/>
            <a:pathLst>
              <a:path extrusionOk="0" h="7620" w="440689">
                <a:moveTo>
                  <a:pt x="170272" y="0"/>
                </a:moveTo>
                <a:lnTo>
                  <a:pt x="929" y="0"/>
                </a:lnTo>
                <a:lnTo>
                  <a:pt x="0" y="7620"/>
                </a:lnTo>
                <a:lnTo>
                  <a:pt x="167155" y="7620"/>
                </a:lnTo>
                <a:lnTo>
                  <a:pt x="169002" y="2540"/>
                </a:lnTo>
                <a:lnTo>
                  <a:pt x="170272" y="0"/>
                </a:lnTo>
                <a:close/>
              </a:path>
              <a:path extrusionOk="0" h="7620" w="440689">
                <a:moveTo>
                  <a:pt x="439296" y="0"/>
                </a:moveTo>
                <a:lnTo>
                  <a:pt x="269840" y="0"/>
                </a:lnTo>
                <a:lnTo>
                  <a:pt x="270602" y="1270"/>
                </a:lnTo>
                <a:lnTo>
                  <a:pt x="273142" y="7620"/>
                </a:lnTo>
                <a:lnTo>
                  <a:pt x="440225" y="7620"/>
                </a:lnTo>
                <a:lnTo>
                  <a:pt x="439296" y="0"/>
                </a:lnTo>
                <a:close/>
              </a:path>
            </a:pathLst>
          </a:custGeom>
          <a:solidFill>
            <a:srgbClr val="248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0" name="Google Shape;3570;p46"/>
          <p:cNvSpPr/>
          <p:nvPr/>
        </p:nvSpPr>
        <p:spPr>
          <a:xfrm>
            <a:off x="2047642" y="4318000"/>
            <a:ext cx="441959" cy="6350"/>
          </a:xfrm>
          <a:custGeom>
            <a:rect b="b" l="l" r="r" t="t"/>
            <a:pathLst>
              <a:path extrusionOk="0" h="6350" w="441960">
                <a:moveTo>
                  <a:pt x="167930" y="0"/>
                </a:moveTo>
                <a:lnTo>
                  <a:pt x="774" y="0"/>
                </a:lnTo>
                <a:lnTo>
                  <a:pt x="0" y="6350"/>
                </a:lnTo>
                <a:lnTo>
                  <a:pt x="165620" y="6350"/>
                </a:lnTo>
                <a:lnTo>
                  <a:pt x="167930" y="0"/>
                </a:lnTo>
                <a:close/>
              </a:path>
              <a:path extrusionOk="0" h="6350" w="441960">
                <a:moveTo>
                  <a:pt x="440999" y="0"/>
                </a:moveTo>
                <a:lnTo>
                  <a:pt x="273917" y="0"/>
                </a:lnTo>
                <a:lnTo>
                  <a:pt x="276457" y="6350"/>
                </a:lnTo>
                <a:lnTo>
                  <a:pt x="441774" y="6350"/>
                </a:lnTo>
                <a:lnTo>
                  <a:pt x="440999"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1" name="Google Shape;3571;p46"/>
          <p:cNvSpPr/>
          <p:nvPr/>
        </p:nvSpPr>
        <p:spPr>
          <a:xfrm>
            <a:off x="2046713" y="4324350"/>
            <a:ext cx="443865" cy="7620"/>
          </a:xfrm>
          <a:custGeom>
            <a:rect b="b" l="l" r="r" t="t"/>
            <a:pathLst>
              <a:path extrusionOk="0" h="7620" w="443864">
                <a:moveTo>
                  <a:pt x="166550" y="0"/>
                </a:moveTo>
                <a:lnTo>
                  <a:pt x="929" y="0"/>
                </a:lnTo>
                <a:lnTo>
                  <a:pt x="0" y="7619"/>
                </a:lnTo>
                <a:lnTo>
                  <a:pt x="163933" y="7619"/>
                </a:lnTo>
                <a:lnTo>
                  <a:pt x="165626" y="2539"/>
                </a:lnTo>
                <a:lnTo>
                  <a:pt x="166550" y="0"/>
                </a:lnTo>
                <a:close/>
              </a:path>
              <a:path extrusionOk="0" h="7620" w="443864">
                <a:moveTo>
                  <a:pt x="442703" y="0"/>
                </a:moveTo>
                <a:lnTo>
                  <a:pt x="277386" y="0"/>
                </a:lnTo>
                <a:lnTo>
                  <a:pt x="279926" y="6350"/>
                </a:lnTo>
                <a:lnTo>
                  <a:pt x="280289" y="7619"/>
                </a:lnTo>
                <a:lnTo>
                  <a:pt x="443632" y="7619"/>
                </a:lnTo>
                <a:lnTo>
                  <a:pt x="442703"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2" name="Google Shape;3572;p46"/>
          <p:cNvSpPr/>
          <p:nvPr/>
        </p:nvSpPr>
        <p:spPr>
          <a:xfrm>
            <a:off x="2045784" y="4331970"/>
            <a:ext cx="445770" cy="7620"/>
          </a:xfrm>
          <a:custGeom>
            <a:rect b="b" l="l" r="r" t="t"/>
            <a:pathLst>
              <a:path extrusionOk="0" h="7620" w="445769">
                <a:moveTo>
                  <a:pt x="164862" y="0"/>
                </a:moveTo>
                <a:lnTo>
                  <a:pt x="929" y="0"/>
                </a:lnTo>
                <a:lnTo>
                  <a:pt x="0" y="7619"/>
                </a:lnTo>
                <a:lnTo>
                  <a:pt x="162322" y="7619"/>
                </a:lnTo>
                <a:lnTo>
                  <a:pt x="164862" y="0"/>
                </a:lnTo>
                <a:close/>
              </a:path>
              <a:path extrusionOk="0" h="7620" w="445769">
                <a:moveTo>
                  <a:pt x="444561" y="0"/>
                </a:moveTo>
                <a:lnTo>
                  <a:pt x="281218" y="0"/>
                </a:lnTo>
                <a:lnTo>
                  <a:pt x="283395" y="7619"/>
                </a:lnTo>
                <a:lnTo>
                  <a:pt x="445491" y="7619"/>
                </a:lnTo>
                <a:lnTo>
                  <a:pt x="444561" y="0"/>
                </a:lnTo>
                <a:close/>
              </a:path>
            </a:pathLst>
          </a:custGeom>
          <a:solidFill>
            <a:srgbClr val="23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3" name="Google Shape;3573;p46"/>
          <p:cNvSpPr/>
          <p:nvPr/>
        </p:nvSpPr>
        <p:spPr>
          <a:xfrm>
            <a:off x="2045009" y="4338320"/>
            <a:ext cx="447040" cy="7620"/>
          </a:xfrm>
          <a:custGeom>
            <a:rect b="b" l="l" r="r" t="t"/>
            <a:pathLst>
              <a:path extrusionOk="0" h="7620" w="447039">
                <a:moveTo>
                  <a:pt x="163520" y="0"/>
                </a:moveTo>
                <a:lnTo>
                  <a:pt x="929" y="0"/>
                </a:lnTo>
                <a:lnTo>
                  <a:pt x="0" y="7619"/>
                </a:lnTo>
                <a:lnTo>
                  <a:pt x="160980" y="7619"/>
                </a:lnTo>
                <a:lnTo>
                  <a:pt x="163520" y="0"/>
                </a:lnTo>
                <a:close/>
              </a:path>
              <a:path extrusionOk="0" h="7620" w="447039">
                <a:moveTo>
                  <a:pt x="446110" y="0"/>
                </a:moveTo>
                <a:lnTo>
                  <a:pt x="283807" y="0"/>
                </a:lnTo>
                <a:lnTo>
                  <a:pt x="284170" y="1269"/>
                </a:lnTo>
                <a:lnTo>
                  <a:pt x="285077" y="7619"/>
                </a:lnTo>
                <a:lnTo>
                  <a:pt x="446966" y="7619"/>
                </a:lnTo>
                <a:lnTo>
                  <a:pt x="446730" y="5079"/>
                </a:lnTo>
                <a:lnTo>
                  <a:pt x="446110"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4" name="Google Shape;3574;p46"/>
          <p:cNvSpPr/>
          <p:nvPr/>
        </p:nvSpPr>
        <p:spPr>
          <a:xfrm>
            <a:off x="2044238" y="4345940"/>
            <a:ext cx="448945" cy="7620"/>
          </a:xfrm>
          <a:custGeom>
            <a:rect b="b" l="l" r="r" t="t"/>
            <a:pathLst>
              <a:path extrusionOk="0" h="7620" w="448944">
                <a:moveTo>
                  <a:pt x="161751" y="0"/>
                </a:moveTo>
                <a:lnTo>
                  <a:pt x="771" y="0"/>
                </a:lnTo>
                <a:lnTo>
                  <a:pt x="461" y="2540"/>
                </a:lnTo>
                <a:lnTo>
                  <a:pt x="0" y="7620"/>
                </a:lnTo>
                <a:lnTo>
                  <a:pt x="160005" y="7620"/>
                </a:lnTo>
                <a:lnTo>
                  <a:pt x="160481" y="3810"/>
                </a:lnTo>
                <a:lnTo>
                  <a:pt x="161751" y="0"/>
                </a:lnTo>
                <a:close/>
              </a:path>
              <a:path extrusionOk="0" h="7620" w="448944">
                <a:moveTo>
                  <a:pt x="447738" y="0"/>
                </a:moveTo>
                <a:lnTo>
                  <a:pt x="285848" y="0"/>
                </a:lnTo>
                <a:lnTo>
                  <a:pt x="286211" y="2540"/>
                </a:lnTo>
                <a:lnTo>
                  <a:pt x="287905" y="7620"/>
                </a:lnTo>
                <a:lnTo>
                  <a:pt x="448446" y="7620"/>
                </a:lnTo>
                <a:lnTo>
                  <a:pt x="447738" y="0"/>
                </a:lnTo>
                <a:close/>
              </a:path>
            </a:pathLst>
          </a:custGeom>
          <a:solidFill>
            <a:srgbClr val="22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5" name="Google Shape;3575;p46"/>
          <p:cNvSpPr/>
          <p:nvPr/>
        </p:nvSpPr>
        <p:spPr>
          <a:xfrm>
            <a:off x="2043603" y="4360545"/>
            <a:ext cx="160020" cy="0"/>
          </a:xfrm>
          <a:custGeom>
            <a:rect b="b" l="l" r="r" t="t"/>
            <a:pathLst>
              <a:path extrusionOk="0" h="120000" w="160019">
                <a:moveTo>
                  <a:pt x="0" y="0"/>
                </a:moveTo>
                <a:lnTo>
                  <a:pt x="159665"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6" name="Google Shape;3576;p46"/>
          <p:cNvSpPr/>
          <p:nvPr/>
        </p:nvSpPr>
        <p:spPr>
          <a:xfrm>
            <a:off x="2043949" y="4356734"/>
            <a:ext cx="160020" cy="0"/>
          </a:xfrm>
          <a:custGeom>
            <a:rect b="b" l="l" r="r" t="t"/>
            <a:pathLst>
              <a:path extrusionOk="0" h="120000" w="160019">
                <a:moveTo>
                  <a:pt x="0" y="0"/>
                </a:moveTo>
                <a:lnTo>
                  <a:pt x="159897"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7" name="Google Shape;3577;p46"/>
          <p:cNvSpPr/>
          <p:nvPr/>
        </p:nvSpPr>
        <p:spPr>
          <a:xfrm>
            <a:off x="2333272" y="4358640"/>
            <a:ext cx="160020" cy="0"/>
          </a:xfrm>
          <a:custGeom>
            <a:rect b="b" l="l" r="r" t="t"/>
            <a:pathLst>
              <a:path extrusionOk="0" h="120000" w="160019">
                <a:moveTo>
                  <a:pt x="0" y="0"/>
                </a:moveTo>
                <a:lnTo>
                  <a:pt x="159885"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8" name="Google Shape;3578;p46"/>
          <p:cNvSpPr/>
          <p:nvPr/>
        </p:nvSpPr>
        <p:spPr>
          <a:xfrm>
            <a:off x="2332566" y="4354829"/>
            <a:ext cx="160655" cy="0"/>
          </a:xfrm>
          <a:custGeom>
            <a:rect b="b" l="l" r="r" t="t"/>
            <a:pathLst>
              <a:path extrusionOk="0" h="120000" w="160655">
                <a:moveTo>
                  <a:pt x="0" y="0"/>
                </a:moveTo>
                <a:lnTo>
                  <a:pt x="160236"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9" name="Google Shape;3579;p46"/>
          <p:cNvSpPr/>
          <p:nvPr/>
        </p:nvSpPr>
        <p:spPr>
          <a:xfrm>
            <a:off x="2042968" y="4359909"/>
            <a:ext cx="451484" cy="7620"/>
          </a:xfrm>
          <a:custGeom>
            <a:rect b="b" l="l" r="r" t="t"/>
            <a:pathLst>
              <a:path extrusionOk="0" h="7620" w="451485">
                <a:moveTo>
                  <a:pt x="160481" y="0"/>
                </a:moveTo>
                <a:lnTo>
                  <a:pt x="692" y="0"/>
                </a:lnTo>
                <a:lnTo>
                  <a:pt x="0" y="7619"/>
                </a:lnTo>
                <a:lnTo>
                  <a:pt x="158304" y="7619"/>
                </a:lnTo>
                <a:lnTo>
                  <a:pt x="160481" y="0"/>
                </a:lnTo>
                <a:close/>
              </a:path>
              <a:path extrusionOk="0" h="7620" w="451485">
                <a:moveTo>
                  <a:pt x="450307" y="0"/>
                </a:moveTo>
                <a:lnTo>
                  <a:pt x="290445" y="0"/>
                </a:lnTo>
                <a:lnTo>
                  <a:pt x="291291" y="7619"/>
                </a:lnTo>
                <a:lnTo>
                  <a:pt x="451016" y="7619"/>
                </a:lnTo>
                <a:lnTo>
                  <a:pt x="450307" y="0"/>
                </a:lnTo>
                <a:close/>
              </a:path>
            </a:pathLst>
          </a:custGeom>
          <a:solidFill>
            <a:srgbClr val="2186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0" name="Google Shape;3580;p46"/>
          <p:cNvSpPr/>
          <p:nvPr/>
        </p:nvSpPr>
        <p:spPr>
          <a:xfrm>
            <a:off x="2042275" y="4367529"/>
            <a:ext cx="452755" cy="7620"/>
          </a:xfrm>
          <a:custGeom>
            <a:rect b="b" l="l" r="r" t="t"/>
            <a:pathLst>
              <a:path extrusionOk="0" h="7620" w="452755">
                <a:moveTo>
                  <a:pt x="158997" y="0"/>
                </a:moveTo>
                <a:lnTo>
                  <a:pt x="692" y="0"/>
                </a:lnTo>
                <a:lnTo>
                  <a:pt x="0" y="7620"/>
                </a:lnTo>
                <a:lnTo>
                  <a:pt x="157840" y="7620"/>
                </a:lnTo>
                <a:lnTo>
                  <a:pt x="158634" y="1270"/>
                </a:lnTo>
                <a:lnTo>
                  <a:pt x="158997" y="0"/>
                </a:lnTo>
                <a:close/>
              </a:path>
              <a:path extrusionOk="0" h="7620" w="452755">
                <a:moveTo>
                  <a:pt x="451709" y="0"/>
                </a:moveTo>
                <a:lnTo>
                  <a:pt x="291984" y="0"/>
                </a:lnTo>
                <a:lnTo>
                  <a:pt x="293889" y="7620"/>
                </a:lnTo>
                <a:lnTo>
                  <a:pt x="452418" y="7620"/>
                </a:lnTo>
                <a:lnTo>
                  <a:pt x="451709" y="0"/>
                </a:lnTo>
                <a:close/>
              </a:path>
            </a:pathLst>
          </a:custGeom>
          <a:solidFill>
            <a:srgbClr val="21848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1" name="Google Shape;3581;p46"/>
          <p:cNvSpPr/>
          <p:nvPr/>
        </p:nvSpPr>
        <p:spPr>
          <a:xfrm>
            <a:off x="2041755" y="4380865"/>
            <a:ext cx="158115" cy="0"/>
          </a:xfrm>
          <a:custGeom>
            <a:rect b="b" l="l" r="r" t="t"/>
            <a:pathLst>
              <a:path extrusionOk="0" h="120000" w="158114">
                <a:moveTo>
                  <a:pt x="0" y="0"/>
                </a:moveTo>
                <a:lnTo>
                  <a:pt x="157659"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2" name="Google Shape;3582;p46"/>
          <p:cNvSpPr/>
          <p:nvPr/>
        </p:nvSpPr>
        <p:spPr>
          <a:xfrm>
            <a:off x="2042102" y="4377054"/>
            <a:ext cx="158115" cy="0"/>
          </a:xfrm>
          <a:custGeom>
            <a:rect b="b" l="l" r="r" t="t"/>
            <a:pathLst>
              <a:path extrusionOk="0" h="120000" w="158114">
                <a:moveTo>
                  <a:pt x="0" y="0"/>
                </a:moveTo>
                <a:lnTo>
                  <a:pt x="157775"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3" name="Google Shape;3583;p46"/>
          <p:cNvSpPr/>
          <p:nvPr/>
        </p:nvSpPr>
        <p:spPr>
          <a:xfrm>
            <a:off x="2337082" y="4380229"/>
            <a:ext cx="158115" cy="0"/>
          </a:xfrm>
          <a:custGeom>
            <a:rect b="b" l="l" r="r" t="t"/>
            <a:pathLst>
              <a:path extrusionOk="0" h="120000" w="158114">
                <a:moveTo>
                  <a:pt x="0" y="0"/>
                </a:moveTo>
                <a:lnTo>
                  <a:pt x="158083"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4" name="Google Shape;3584;p46"/>
          <p:cNvSpPr/>
          <p:nvPr/>
        </p:nvSpPr>
        <p:spPr>
          <a:xfrm>
            <a:off x="2336482" y="4376420"/>
            <a:ext cx="158750" cy="0"/>
          </a:xfrm>
          <a:custGeom>
            <a:rect b="b" l="l" r="r" t="t"/>
            <a:pathLst>
              <a:path extrusionOk="0" h="120000" w="158750">
                <a:moveTo>
                  <a:pt x="0" y="0"/>
                </a:moveTo>
                <a:lnTo>
                  <a:pt x="158329"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5" name="Google Shape;3585;p46"/>
          <p:cNvSpPr/>
          <p:nvPr/>
        </p:nvSpPr>
        <p:spPr>
          <a:xfrm>
            <a:off x="2041005" y="4385309"/>
            <a:ext cx="158750" cy="0"/>
          </a:xfrm>
          <a:custGeom>
            <a:rect b="b" l="l" r="r" t="t"/>
            <a:pathLst>
              <a:path extrusionOk="0" h="120000" w="158750">
                <a:moveTo>
                  <a:pt x="0" y="0"/>
                </a:moveTo>
                <a:lnTo>
                  <a:pt x="158335"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6" name="Google Shape;3586;p46"/>
          <p:cNvSpPr/>
          <p:nvPr/>
        </p:nvSpPr>
        <p:spPr>
          <a:xfrm>
            <a:off x="2337223" y="4385309"/>
            <a:ext cx="159385" cy="0"/>
          </a:xfrm>
          <a:custGeom>
            <a:rect b="b" l="l" r="r" t="t"/>
            <a:pathLst>
              <a:path extrusionOk="0" h="120000" w="159385">
                <a:moveTo>
                  <a:pt x="0" y="0"/>
                </a:moveTo>
                <a:lnTo>
                  <a:pt x="15876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7" name="Google Shape;3587;p46"/>
          <p:cNvSpPr/>
          <p:nvPr/>
        </p:nvSpPr>
        <p:spPr>
          <a:xfrm>
            <a:off x="2040312" y="4392929"/>
            <a:ext cx="158750" cy="0"/>
          </a:xfrm>
          <a:custGeom>
            <a:rect b="b" l="l" r="r" t="t"/>
            <a:pathLst>
              <a:path extrusionOk="0" h="120000" w="158750">
                <a:moveTo>
                  <a:pt x="0" y="0"/>
                </a:moveTo>
                <a:lnTo>
                  <a:pt x="158131"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8" name="Google Shape;3588;p46"/>
          <p:cNvSpPr/>
          <p:nvPr/>
        </p:nvSpPr>
        <p:spPr>
          <a:xfrm>
            <a:off x="2338070" y="4392929"/>
            <a:ext cx="158750" cy="0"/>
          </a:xfrm>
          <a:custGeom>
            <a:rect b="b" l="l" r="r" t="t"/>
            <a:pathLst>
              <a:path extrusionOk="0" h="120000" w="158750">
                <a:moveTo>
                  <a:pt x="0" y="0"/>
                </a:moveTo>
                <a:lnTo>
                  <a:pt x="158631"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9" name="Google Shape;3589;p46"/>
          <p:cNvSpPr/>
          <p:nvPr/>
        </p:nvSpPr>
        <p:spPr>
          <a:xfrm>
            <a:off x="2039793" y="4402454"/>
            <a:ext cx="157480" cy="0"/>
          </a:xfrm>
          <a:custGeom>
            <a:rect b="b" l="l" r="r" t="t"/>
            <a:pathLst>
              <a:path extrusionOk="0" h="120000" w="157480">
                <a:moveTo>
                  <a:pt x="0" y="0"/>
                </a:moveTo>
                <a:lnTo>
                  <a:pt x="157106"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0" name="Google Shape;3590;p46"/>
          <p:cNvSpPr/>
          <p:nvPr/>
        </p:nvSpPr>
        <p:spPr>
          <a:xfrm>
            <a:off x="2040139" y="4398645"/>
            <a:ext cx="157480" cy="0"/>
          </a:xfrm>
          <a:custGeom>
            <a:rect b="b" l="l" r="r" t="t"/>
            <a:pathLst>
              <a:path extrusionOk="0" h="120000" w="157480">
                <a:moveTo>
                  <a:pt x="0" y="0"/>
                </a:moveTo>
                <a:lnTo>
                  <a:pt x="157184"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1" name="Google Shape;3591;p46"/>
          <p:cNvSpPr/>
          <p:nvPr/>
        </p:nvSpPr>
        <p:spPr>
          <a:xfrm>
            <a:off x="2339530" y="4402454"/>
            <a:ext cx="157480" cy="0"/>
          </a:xfrm>
          <a:custGeom>
            <a:rect b="b" l="l" r="r" t="t"/>
            <a:pathLst>
              <a:path extrusionOk="0" h="120000" w="157480">
                <a:moveTo>
                  <a:pt x="0" y="0"/>
                </a:moveTo>
                <a:lnTo>
                  <a:pt x="157478"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2" name="Google Shape;3592;p46"/>
          <p:cNvSpPr/>
          <p:nvPr/>
        </p:nvSpPr>
        <p:spPr>
          <a:xfrm>
            <a:off x="2339198" y="4399279"/>
            <a:ext cx="158115" cy="0"/>
          </a:xfrm>
          <a:custGeom>
            <a:rect b="b" l="l" r="r" t="t"/>
            <a:pathLst>
              <a:path extrusionOk="0" h="120000" w="158114">
                <a:moveTo>
                  <a:pt x="0" y="0"/>
                </a:moveTo>
                <a:lnTo>
                  <a:pt x="157675"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3" name="Google Shape;3593;p46"/>
          <p:cNvSpPr/>
          <p:nvPr/>
        </p:nvSpPr>
        <p:spPr>
          <a:xfrm>
            <a:off x="2338987" y="4397375"/>
            <a:ext cx="158115" cy="0"/>
          </a:xfrm>
          <a:custGeom>
            <a:rect b="b" l="l" r="r" t="t"/>
            <a:pathLst>
              <a:path extrusionOk="0" h="120000" w="158114">
                <a:moveTo>
                  <a:pt x="0" y="0"/>
                </a:moveTo>
                <a:lnTo>
                  <a:pt x="157773"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4" name="Google Shape;3594;p46"/>
          <p:cNvSpPr/>
          <p:nvPr/>
        </p:nvSpPr>
        <p:spPr>
          <a:xfrm>
            <a:off x="2039478" y="4407534"/>
            <a:ext cx="157480" cy="0"/>
          </a:xfrm>
          <a:custGeom>
            <a:rect b="b" l="l" r="r" t="t"/>
            <a:pathLst>
              <a:path extrusionOk="0" h="120000" w="157480">
                <a:moveTo>
                  <a:pt x="0" y="0"/>
                </a:moveTo>
                <a:lnTo>
                  <a:pt x="156885"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5" name="Google Shape;3595;p46"/>
          <p:cNvSpPr/>
          <p:nvPr/>
        </p:nvSpPr>
        <p:spPr>
          <a:xfrm>
            <a:off x="2039677" y="4403725"/>
            <a:ext cx="157480" cy="0"/>
          </a:xfrm>
          <a:custGeom>
            <a:rect b="b" l="l" r="r" t="t"/>
            <a:pathLst>
              <a:path extrusionOk="0" h="120000" w="157480">
                <a:moveTo>
                  <a:pt x="0" y="0"/>
                </a:moveTo>
                <a:lnTo>
                  <a:pt x="157088"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6" name="Google Shape;3596;p46"/>
          <p:cNvSpPr/>
          <p:nvPr/>
        </p:nvSpPr>
        <p:spPr>
          <a:xfrm>
            <a:off x="2339594" y="4406900"/>
            <a:ext cx="158115" cy="0"/>
          </a:xfrm>
          <a:custGeom>
            <a:rect b="b" l="l" r="r" t="t"/>
            <a:pathLst>
              <a:path extrusionOk="0" h="120000" w="158114">
                <a:moveTo>
                  <a:pt x="0" y="0"/>
                </a:moveTo>
                <a:lnTo>
                  <a:pt x="157766"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7" name="Google Shape;3597;p46"/>
          <p:cNvSpPr/>
          <p:nvPr/>
        </p:nvSpPr>
        <p:spPr>
          <a:xfrm>
            <a:off x="2038999" y="4414520"/>
            <a:ext cx="157480" cy="0"/>
          </a:xfrm>
          <a:custGeom>
            <a:rect b="b" l="l" r="r" t="t"/>
            <a:pathLst>
              <a:path extrusionOk="0" h="120000" w="157480">
                <a:moveTo>
                  <a:pt x="0" y="0"/>
                </a:moveTo>
                <a:lnTo>
                  <a:pt x="157031"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8" name="Google Shape;3598;p46"/>
          <p:cNvSpPr/>
          <p:nvPr/>
        </p:nvSpPr>
        <p:spPr>
          <a:xfrm>
            <a:off x="2340355" y="4414520"/>
            <a:ext cx="157480" cy="0"/>
          </a:xfrm>
          <a:custGeom>
            <a:rect b="b" l="l" r="r" t="t"/>
            <a:pathLst>
              <a:path extrusionOk="0" h="120000" w="157480">
                <a:moveTo>
                  <a:pt x="0" y="0"/>
                </a:moveTo>
                <a:lnTo>
                  <a:pt x="157328"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9" name="Google Shape;3599;p46"/>
          <p:cNvSpPr/>
          <p:nvPr/>
        </p:nvSpPr>
        <p:spPr>
          <a:xfrm>
            <a:off x="2038660" y="4422140"/>
            <a:ext cx="156845" cy="0"/>
          </a:xfrm>
          <a:custGeom>
            <a:rect b="b" l="l" r="r" t="t"/>
            <a:pathLst>
              <a:path extrusionOk="0" h="120000" w="156844">
                <a:moveTo>
                  <a:pt x="0" y="0"/>
                </a:moveTo>
                <a:lnTo>
                  <a:pt x="156567"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0" name="Google Shape;3600;p46"/>
          <p:cNvSpPr/>
          <p:nvPr/>
        </p:nvSpPr>
        <p:spPr>
          <a:xfrm>
            <a:off x="2341117" y="4422140"/>
            <a:ext cx="157480" cy="0"/>
          </a:xfrm>
          <a:custGeom>
            <a:rect b="b" l="l" r="r" t="t"/>
            <a:pathLst>
              <a:path extrusionOk="0" h="120000" w="157480">
                <a:moveTo>
                  <a:pt x="0" y="0"/>
                </a:moveTo>
                <a:lnTo>
                  <a:pt x="156890"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1" name="Google Shape;3601;p46"/>
          <p:cNvSpPr/>
          <p:nvPr/>
        </p:nvSpPr>
        <p:spPr>
          <a:xfrm>
            <a:off x="2038378" y="4428490"/>
            <a:ext cx="156210" cy="0"/>
          </a:xfrm>
          <a:custGeom>
            <a:rect b="b" l="l" r="r" t="t"/>
            <a:pathLst>
              <a:path extrusionOk="0" h="120000" w="156210">
                <a:moveTo>
                  <a:pt x="0" y="0"/>
                </a:moveTo>
                <a:lnTo>
                  <a:pt x="156181"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2" name="Google Shape;3602;p46"/>
          <p:cNvSpPr/>
          <p:nvPr/>
        </p:nvSpPr>
        <p:spPr>
          <a:xfrm>
            <a:off x="2342024" y="4429125"/>
            <a:ext cx="156210" cy="0"/>
          </a:xfrm>
          <a:custGeom>
            <a:rect b="b" l="l" r="r" t="t"/>
            <a:pathLst>
              <a:path extrusionOk="0" h="120000" w="156210">
                <a:moveTo>
                  <a:pt x="0" y="0"/>
                </a:moveTo>
                <a:lnTo>
                  <a:pt x="15611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3" name="Google Shape;3603;p46"/>
          <p:cNvSpPr/>
          <p:nvPr/>
        </p:nvSpPr>
        <p:spPr>
          <a:xfrm>
            <a:off x="2341816" y="4425315"/>
            <a:ext cx="156210" cy="0"/>
          </a:xfrm>
          <a:custGeom>
            <a:rect b="b" l="l" r="r" t="t"/>
            <a:pathLst>
              <a:path extrusionOk="0" h="120000" w="156210">
                <a:moveTo>
                  <a:pt x="0" y="0"/>
                </a:moveTo>
                <a:lnTo>
                  <a:pt x="156165"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4" name="Google Shape;3604;p46"/>
          <p:cNvSpPr/>
          <p:nvPr/>
        </p:nvSpPr>
        <p:spPr>
          <a:xfrm>
            <a:off x="2038039" y="4436109"/>
            <a:ext cx="156210" cy="0"/>
          </a:xfrm>
          <a:custGeom>
            <a:rect b="b" l="l" r="r" t="t"/>
            <a:pathLst>
              <a:path extrusionOk="0" h="120000" w="156210">
                <a:moveTo>
                  <a:pt x="0" y="0"/>
                </a:moveTo>
                <a:lnTo>
                  <a:pt x="155794"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5" name="Google Shape;3605;p46"/>
          <p:cNvSpPr/>
          <p:nvPr/>
        </p:nvSpPr>
        <p:spPr>
          <a:xfrm>
            <a:off x="2342168" y="4436109"/>
            <a:ext cx="156845" cy="0"/>
          </a:xfrm>
          <a:custGeom>
            <a:rect b="b" l="l" r="r" t="t"/>
            <a:pathLst>
              <a:path extrusionOk="0" h="120000" w="156844">
                <a:moveTo>
                  <a:pt x="0" y="0"/>
                </a:moveTo>
                <a:lnTo>
                  <a:pt x="156434"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6" name="Google Shape;3606;p46"/>
          <p:cNvSpPr/>
          <p:nvPr/>
        </p:nvSpPr>
        <p:spPr>
          <a:xfrm>
            <a:off x="2037700" y="4443729"/>
            <a:ext cx="155575" cy="0"/>
          </a:xfrm>
          <a:custGeom>
            <a:rect b="b" l="l" r="r" t="t"/>
            <a:pathLst>
              <a:path extrusionOk="0" h="120000" w="155575">
                <a:moveTo>
                  <a:pt x="0" y="0"/>
                </a:moveTo>
                <a:lnTo>
                  <a:pt x="155407"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7" name="Google Shape;3607;p46"/>
          <p:cNvSpPr/>
          <p:nvPr/>
        </p:nvSpPr>
        <p:spPr>
          <a:xfrm>
            <a:off x="2342514" y="4443729"/>
            <a:ext cx="156845" cy="0"/>
          </a:xfrm>
          <a:custGeom>
            <a:rect b="b" l="l" r="r" t="t"/>
            <a:pathLst>
              <a:path extrusionOk="0" h="120000" w="156844">
                <a:moveTo>
                  <a:pt x="0" y="0"/>
                </a:moveTo>
                <a:lnTo>
                  <a:pt x="156412"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8" name="Google Shape;3608;p46"/>
          <p:cNvSpPr/>
          <p:nvPr/>
        </p:nvSpPr>
        <p:spPr>
          <a:xfrm>
            <a:off x="2037475" y="4452620"/>
            <a:ext cx="154940" cy="0"/>
          </a:xfrm>
          <a:custGeom>
            <a:rect b="b" l="l" r="r" t="t"/>
            <a:pathLst>
              <a:path extrusionOk="0" h="120000" w="154939">
                <a:moveTo>
                  <a:pt x="0" y="0"/>
                </a:moveTo>
                <a:lnTo>
                  <a:pt x="154544"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9" name="Google Shape;3609;p46"/>
          <p:cNvSpPr/>
          <p:nvPr/>
        </p:nvSpPr>
        <p:spPr>
          <a:xfrm>
            <a:off x="2037644" y="4448809"/>
            <a:ext cx="154940" cy="0"/>
          </a:xfrm>
          <a:custGeom>
            <a:rect b="b" l="l" r="r" t="t"/>
            <a:pathLst>
              <a:path extrusionOk="0" h="120000" w="154939">
                <a:moveTo>
                  <a:pt x="0" y="0"/>
                </a:moveTo>
                <a:lnTo>
                  <a:pt x="154617"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0" name="Google Shape;3610;p46"/>
          <p:cNvSpPr/>
          <p:nvPr/>
        </p:nvSpPr>
        <p:spPr>
          <a:xfrm>
            <a:off x="2342803" y="4450079"/>
            <a:ext cx="156845" cy="0"/>
          </a:xfrm>
          <a:custGeom>
            <a:rect b="b" l="l" r="r" t="t"/>
            <a:pathLst>
              <a:path extrusionOk="0" h="120000" w="156844">
                <a:moveTo>
                  <a:pt x="0" y="0"/>
                </a:moveTo>
                <a:lnTo>
                  <a:pt x="15639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1" name="Google Shape;3611;p46"/>
          <p:cNvSpPr/>
          <p:nvPr/>
        </p:nvSpPr>
        <p:spPr>
          <a:xfrm>
            <a:off x="2037079" y="4457700"/>
            <a:ext cx="154940" cy="0"/>
          </a:xfrm>
          <a:custGeom>
            <a:rect b="b" l="l" r="r" t="t"/>
            <a:pathLst>
              <a:path extrusionOk="0" h="120000" w="154939">
                <a:moveTo>
                  <a:pt x="0" y="0"/>
                </a:moveTo>
                <a:lnTo>
                  <a:pt x="15493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2" name="Google Shape;3612;p46"/>
          <p:cNvSpPr/>
          <p:nvPr/>
        </p:nvSpPr>
        <p:spPr>
          <a:xfrm>
            <a:off x="2343150" y="4457700"/>
            <a:ext cx="156845" cy="0"/>
          </a:xfrm>
          <a:custGeom>
            <a:rect b="b" l="l" r="r" t="t"/>
            <a:pathLst>
              <a:path extrusionOk="0" h="120000" w="156844">
                <a:moveTo>
                  <a:pt x="0" y="0"/>
                </a:moveTo>
                <a:lnTo>
                  <a:pt x="156356"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3" name="Google Shape;3613;p46"/>
          <p:cNvSpPr/>
          <p:nvPr/>
        </p:nvSpPr>
        <p:spPr>
          <a:xfrm>
            <a:off x="2036924" y="4465320"/>
            <a:ext cx="155575" cy="0"/>
          </a:xfrm>
          <a:custGeom>
            <a:rect b="b" l="l" r="r" t="t"/>
            <a:pathLst>
              <a:path extrusionOk="0" h="120000" w="155575">
                <a:moveTo>
                  <a:pt x="0" y="0"/>
                </a:moveTo>
                <a:lnTo>
                  <a:pt x="15509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4" name="Google Shape;3614;p46"/>
          <p:cNvSpPr/>
          <p:nvPr/>
        </p:nvSpPr>
        <p:spPr>
          <a:xfrm>
            <a:off x="2343481" y="4465320"/>
            <a:ext cx="156845" cy="0"/>
          </a:xfrm>
          <a:custGeom>
            <a:rect b="b" l="l" r="r" t="t"/>
            <a:pathLst>
              <a:path extrusionOk="0" h="120000" w="156844">
                <a:moveTo>
                  <a:pt x="0" y="0"/>
                </a:moveTo>
                <a:lnTo>
                  <a:pt x="156337"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5" name="Google Shape;3615;p46"/>
          <p:cNvSpPr/>
          <p:nvPr/>
        </p:nvSpPr>
        <p:spPr>
          <a:xfrm>
            <a:off x="2036794" y="4471670"/>
            <a:ext cx="155575" cy="0"/>
          </a:xfrm>
          <a:custGeom>
            <a:rect b="b" l="l" r="r" t="t"/>
            <a:pathLst>
              <a:path extrusionOk="0" h="120000" w="155575">
                <a:moveTo>
                  <a:pt x="0" y="0"/>
                </a:moveTo>
                <a:lnTo>
                  <a:pt x="155225"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6" name="Google Shape;3616;p46"/>
          <p:cNvSpPr/>
          <p:nvPr/>
        </p:nvSpPr>
        <p:spPr>
          <a:xfrm>
            <a:off x="2343757" y="4471670"/>
            <a:ext cx="156845" cy="0"/>
          </a:xfrm>
          <a:custGeom>
            <a:rect b="b" l="l" r="r" t="t"/>
            <a:pathLst>
              <a:path extrusionOk="0" h="120000" w="156844">
                <a:moveTo>
                  <a:pt x="0" y="0"/>
                </a:moveTo>
                <a:lnTo>
                  <a:pt x="156321"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7" name="Google Shape;3617;p46"/>
          <p:cNvSpPr/>
          <p:nvPr/>
        </p:nvSpPr>
        <p:spPr>
          <a:xfrm>
            <a:off x="2036639" y="4479290"/>
            <a:ext cx="155575" cy="0"/>
          </a:xfrm>
          <a:custGeom>
            <a:rect b="b" l="l" r="r" t="t"/>
            <a:pathLst>
              <a:path extrusionOk="0" h="120000" w="155575">
                <a:moveTo>
                  <a:pt x="0" y="0"/>
                </a:moveTo>
                <a:lnTo>
                  <a:pt x="155380"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8" name="Google Shape;3618;p46"/>
          <p:cNvSpPr/>
          <p:nvPr/>
        </p:nvSpPr>
        <p:spPr>
          <a:xfrm>
            <a:off x="2344088" y="4479290"/>
            <a:ext cx="156845" cy="0"/>
          </a:xfrm>
          <a:custGeom>
            <a:rect b="b" l="l" r="r" t="t"/>
            <a:pathLst>
              <a:path extrusionOk="0" h="120000" w="156844">
                <a:moveTo>
                  <a:pt x="0" y="0"/>
                </a:moveTo>
                <a:lnTo>
                  <a:pt x="156302"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9" name="Google Shape;3619;p46"/>
          <p:cNvSpPr/>
          <p:nvPr/>
        </p:nvSpPr>
        <p:spPr>
          <a:xfrm>
            <a:off x="2036509" y="4486275"/>
            <a:ext cx="155575" cy="0"/>
          </a:xfrm>
          <a:custGeom>
            <a:rect b="b" l="l" r="r" t="t"/>
            <a:pathLst>
              <a:path extrusionOk="0" h="120000" w="155575">
                <a:moveTo>
                  <a:pt x="0" y="0"/>
                </a:moveTo>
                <a:lnTo>
                  <a:pt x="155510"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0" name="Google Shape;3620;p46"/>
          <p:cNvSpPr/>
          <p:nvPr/>
        </p:nvSpPr>
        <p:spPr>
          <a:xfrm>
            <a:off x="2344415" y="4486275"/>
            <a:ext cx="156845" cy="0"/>
          </a:xfrm>
          <a:custGeom>
            <a:rect b="b" l="l" r="r" t="t"/>
            <a:pathLst>
              <a:path extrusionOk="0" h="120000" w="156844">
                <a:moveTo>
                  <a:pt x="0" y="0"/>
                </a:moveTo>
                <a:lnTo>
                  <a:pt x="156235"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1" name="Google Shape;3621;p46"/>
          <p:cNvSpPr/>
          <p:nvPr/>
        </p:nvSpPr>
        <p:spPr>
          <a:xfrm>
            <a:off x="2036354" y="4493259"/>
            <a:ext cx="156210" cy="0"/>
          </a:xfrm>
          <a:custGeom>
            <a:rect b="b" l="l" r="r" t="t"/>
            <a:pathLst>
              <a:path extrusionOk="0" h="120000" w="156210">
                <a:moveTo>
                  <a:pt x="0" y="0"/>
                </a:moveTo>
                <a:lnTo>
                  <a:pt x="155665"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2" name="Google Shape;3622;p46"/>
          <p:cNvSpPr/>
          <p:nvPr/>
        </p:nvSpPr>
        <p:spPr>
          <a:xfrm>
            <a:off x="2344409" y="4493259"/>
            <a:ext cx="156845" cy="0"/>
          </a:xfrm>
          <a:custGeom>
            <a:rect b="b" l="l" r="r" t="t"/>
            <a:pathLst>
              <a:path extrusionOk="0" h="120000" w="156844">
                <a:moveTo>
                  <a:pt x="0" y="0"/>
                </a:moveTo>
                <a:lnTo>
                  <a:pt x="156553"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3" name="Google Shape;3623;p46"/>
          <p:cNvSpPr/>
          <p:nvPr/>
        </p:nvSpPr>
        <p:spPr>
          <a:xfrm>
            <a:off x="2036198" y="4500879"/>
            <a:ext cx="156210" cy="0"/>
          </a:xfrm>
          <a:custGeom>
            <a:rect b="b" l="l" r="r" t="t"/>
            <a:pathLst>
              <a:path extrusionOk="0" h="120000" w="156210">
                <a:moveTo>
                  <a:pt x="0" y="0"/>
                </a:moveTo>
                <a:lnTo>
                  <a:pt x="155821"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4" name="Google Shape;3624;p46"/>
          <p:cNvSpPr/>
          <p:nvPr/>
        </p:nvSpPr>
        <p:spPr>
          <a:xfrm>
            <a:off x="2344403" y="4500879"/>
            <a:ext cx="157480" cy="0"/>
          </a:xfrm>
          <a:custGeom>
            <a:rect b="b" l="l" r="r" t="t"/>
            <a:pathLst>
              <a:path extrusionOk="0" h="120000" w="157480">
                <a:moveTo>
                  <a:pt x="0" y="0"/>
                </a:moveTo>
                <a:lnTo>
                  <a:pt x="156871"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5" name="Google Shape;3625;p46"/>
          <p:cNvSpPr/>
          <p:nvPr/>
        </p:nvSpPr>
        <p:spPr>
          <a:xfrm>
            <a:off x="2036069" y="4507229"/>
            <a:ext cx="156210" cy="0"/>
          </a:xfrm>
          <a:custGeom>
            <a:rect b="b" l="l" r="r" t="t"/>
            <a:pathLst>
              <a:path extrusionOk="0" h="120000" w="156210">
                <a:moveTo>
                  <a:pt x="0" y="0"/>
                </a:moveTo>
                <a:lnTo>
                  <a:pt x="155950"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6" name="Google Shape;3626;p46"/>
          <p:cNvSpPr/>
          <p:nvPr/>
        </p:nvSpPr>
        <p:spPr>
          <a:xfrm>
            <a:off x="2344398" y="4507229"/>
            <a:ext cx="157480" cy="0"/>
          </a:xfrm>
          <a:custGeom>
            <a:rect b="b" l="l" r="r" t="t"/>
            <a:pathLst>
              <a:path extrusionOk="0" h="120000" w="157480">
                <a:moveTo>
                  <a:pt x="0" y="0"/>
                </a:moveTo>
                <a:lnTo>
                  <a:pt x="157136"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7" name="Google Shape;3627;p46"/>
          <p:cNvSpPr/>
          <p:nvPr/>
        </p:nvSpPr>
        <p:spPr>
          <a:xfrm>
            <a:off x="2035913" y="4514850"/>
            <a:ext cx="156210" cy="0"/>
          </a:xfrm>
          <a:custGeom>
            <a:rect b="b" l="l" r="r" t="t"/>
            <a:pathLst>
              <a:path extrusionOk="0" h="120000" w="156210">
                <a:moveTo>
                  <a:pt x="0" y="0"/>
                </a:moveTo>
                <a:lnTo>
                  <a:pt x="156106"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8" name="Google Shape;3628;p46"/>
          <p:cNvSpPr/>
          <p:nvPr/>
        </p:nvSpPr>
        <p:spPr>
          <a:xfrm>
            <a:off x="2344392" y="4514850"/>
            <a:ext cx="157480" cy="0"/>
          </a:xfrm>
          <a:custGeom>
            <a:rect b="b" l="l" r="r" t="t"/>
            <a:pathLst>
              <a:path extrusionOk="0" h="120000" w="157480">
                <a:moveTo>
                  <a:pt x="0" y="0"/>
                </a:moveTo>
                <a:lnTo>
                  <a:pt x="157455"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9" name="Google Shape;3629;p46"/>
          <p:cNvSpPr/>
          <p:nvPr/>
        </p:nvSpPr>
        <p:spPr>
          <a:xfrm>
            <a:off x="2035859" y="4522470"/>
            <a:ext cx="156210" cy="0"/>
          </a:xfrm>
          <a:custGeom>
            <a:rect b="b" l="l" r="r" t="t"/>
            <a:pathLst>
              <a:path extrusionOk="0" h="120000" w="156210">
                <a:moveTo>
                  <a:pt x="0" y="0"/>
                </a:moveTo>
                <a:lnTo>
                  <a:pt x="156160"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0" name="Google Shape;3630;p46"/>
          <p:cNvSpPr/>
          <p:nvPr/>
        </p:nvSpPr>
        <p:spPr>
          <a:xfrm>
            <a:off x="2344389" y="4523104"/>
            <a:ext cx="157480" cy="0"/>
          </a:xfrm>
          <a:custGeom>
            <a:rect b="b" l="l" r="r" t="t"/>
            <a:pathLst>
              <a:path extrusionOk="0" h="120000" w="157480">
                <a:moveTo>
                  <a:pt x="0" y="0"/>
                </a:moveTo>
                <a:lnTo>
                  <a:pt x="157366"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1" name="Google Shape;3631;p46"/>
          <p:cNvSpPr/>
          <p:nvPr/>
        </p:nvSpPr>
        <p:spPr>
          <a:xfrm>
            <a:off x="2344392" y="4519295"/>
            <a:ext cx="157480" cy="0"/>
          </a:xfrm>
          <a:custGeom>
            <a:rect b="b" l="l" r="r" t="t"/>
            <a:pathLst>
              <a:path extrusionOk="0" h="120000" w="157480">
                <a:moveTo>
                  <a:pt x="0" y="0"/>
                </a:moveTo>
                <a:lnTo>
                  <a:pt x="157481"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2" name="Google Shape;3632;p46"/>
          <p:cNvSpPr/>
          <p:nvPr/>
        </p:nvSpPr>
        <p:spPr>
          <a:xfrm>
            <a:off x="2035834" y="4528820"/>
            <a:ext cx="156210" cy="0"/>
          </a:xfrm>
          <a:custGeom>
            <a:rect b="b" l="l" r="r" t="t"/>
            <a:pathLst>
              <a:path extrusionOk="0" h="120000" w="156210">
                <a:moveTo>
                  <a:pt x="0" y="0"/>
                </a:moveTo>
                <a:lnTo>
                  <a:pt x="156185"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3" name="Google Shape;3633;p46"/>
          <p:cNvSpPr/>
          <p:nvPr/>
        </p:nvSpPr>
        <p:spPr>
          <a:xfrm>
            <a:off x="2344382" y="4528820"/>
            <a:ext cx="157480" cy="0"/>
          </a:xfrm>
          <a:custGeom>
            <a:rect b="b" l="l" r="r" t="t"/>
            <a:pathLst>
              <a:path extrusionOk="0" h="120000" w="157480">
                <a:moveTo>
                  <a:pt x="0" y="0"/>
                </a:moveTo>
                <a:lnTo>
                  <a:pt x="157286"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4" name="Google Shape;3634;p46"/>
          <p:cNvSpPr/>
          <p:nvPr/>
        </p:nvSpPr>
        <p:spPr>
          <a:xfrm>
            <a:off x="2035984" y="4536440"/>
            <a:ext cx="156210" cy="0"/>
          </a:xfrm>
          <a:custGeom>
            <a:rect b="b" l="l" r="r" t="t"/>
            <a:pathLst>
              <a:path extrusionOk="0" h="120000" w="156210">
                <a:moveTo>
                  <a:pt x="0" y="0"/>
                </a:moveTo>
                <a:lnTo>
                  <a:pt x="156035"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5" name="Google Shape;3635;p46"/>
          <p:cNvSpPr/>
          <p:nvPr/>
        </p:nvSpPr>
        <p:spPr>
          <a:xfrm>
            <a:off x="2344376" y="4536440"/>
            <a:ext cx="157480" cy="0"/>
          </a:xfrm>
          <a:custGeom>
            <a:rect b="b" l="l" r="r" t="t"/>
            <a:pathLst>
              <a:path extrusionOk="0" h="120000" w="157480">
                <a:moveTo>
                  <a:pt x="0" y="0"/>
                </a:moveTo>
                <a:lnTo>
                  <a:pt x="156946"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6" name="Google Shape;3636;p46"/>
          <p:cNvSpPr/>
          <p:nvPr/>
        </p:nvSpPr>
        <p:spPr>
          <a:xfrm>
            <a:off x="2036133" y="4544059"/>
            <a:ext cx="156210" cy="0"/>
          </a:xfrm>
          <a:custGeom>
            <a:rect b="b" l="l" r="r" t="t"/>
            <a:pathLst>
              <a:path extrusionOk="0" h="120000" w="156210">
                <a:moveTo>
                  <a:pt x="0" y="0"/>
                </a:moveTo>
                <a:lnTo>
                  <a:pt x="155886"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7" name="Google Shape;3637;p46"/>
          <p:cNvSpPr/>
          <p:nvPr/>
        </p:nvSpPr>
        <p:spPr>
          <a:xfrm>
            <a:off x="2344370" y="4544059"/>
            <a:ext cx="156845" cy="0"/>
          </a:xfrm>
          <a:custGeom>
            <a:rect b="b" l="l" r="r" t="t"/>
            <a:pathLst>
              <a:path extrusionOk="0" h="120000" w="156844">
                <a:moveTo>
                  <a:pt x="0" y="0"/>
                </a:moveTo>
                <a:lnTo>
                  <a:pt x="156605"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8" name="Google Shape;3638;p46"/>
          <p:cNvSpPr/>
          <p:nvPr/>
        </p:nvSpPr>
        <p:spPr>
          <a:xfrm>
            <a:off x="2036258" y="4550409"/>
            <a:ext cx="156210" cy="0"/>
          </a:xfrm>
          <a:custGeom>
            <a:rect b="b" l="l" r="r" t="t"/>
            <a:pathLst>
              <a:path extrusionOk="0" h="120000" w="156210">
                <a:moveTo>
                  <a:pt x="0" y="0"/>
                </a:moveTo>
                <a:lnTo>
                  <a:pt x="155761"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9" name="Google Shape;3639;p46"/>
          <p:cNvSpPr/>
          <p:nvPr/>
        </p:nvSpPr>
        <p:spPr>
          <a:xfrm>
            <a:off x="2344365" y="4550409"/>
            <a:ext cx="156845" cy="0"/>
          </a:xfrm>
          <a:custGeom>
            <a:rect b="b" l="l" r="r" t="t"/>
            <a:pathLst>
              <a:path extrusionOk="0" h="120000" w="156844">
                <a:moveTo>
                  <a:pt x="0" y="0"/>
                </a:moveTo>
                <a:lnTo>
                  <a:pt x="156321"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0" name="Google Shape;3640;p46"/>
          <p:cNvSpPr/>
          <p:nvPr/>
        </p:nvSpPr>
        <p:spPr>
          <a:xfrm>
            <a:off x="2036407" y="4558029"/>
            <a:ext cx="156210" cy="0"/>
          </a:xfrm>
          <a:custGeom>
            <a:rect b="b" l="l" r="r" t="t"/>
            <a:pathLst>
              <a:path extrusionOk="0" h="120000" w="156210">
                <a:moveTo>
                  <a:pt x="0" y="0"/>
                </a:moveTo>
                <a:lnTo>
                  <a:pt x="155612"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1" name="Google Shape;3641;p46"/>
          <p:cNvSpPr/>
          <p:nvPr/>
        </p:nvSpPr>
        <p:spPr>
          <a:xfrm>
            <a:off x="2344360" y="4558029"/>
            <a:ext cx="156210" cy="0"/>
          </a:xfrm>
          <a:custGeom>
            <a:rect b="b" l="l" r="r" t="t"/>
            <a:pathLst>
              <a:path extrusionOk="0" h="120000" w="156210">
                <a:moveTo>
                  <a:pt x="0" y="0"/>
                </a:moveTo>
                <a:lnTo>
                  <a:pt x="155981"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2" name="Google Shape;3642;p46"/>
          <p:cNvSpPr/>
          <p:nvPr/>
        </p:nvSpPr>
        <p:spPr>
          <a:xfrm>
            <a:off x="2036557" y="4565650"/>
            <a:ext cx="155575" cy="0"/>
          </a:xfrm>
          <a:custGeom>
            <a:rect b="b" l="l" r="r" t="t"/>
            <a:pathLst>
              <a:path extrusionOk="0" h="120000" w="155575">
                <a:moveTo>
                  <a:pt x="0" y="0"/>
                </a:moveTo>
                <a:lnTo>
                  <a:pt x="155462"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3" name="Google Shape;3643;p46"/>
          <p:cNvSpPr/>
          <p:nvPr/>
        </p:nvSpPr>
        <p:spPr>
          <a:xfrm>
            <a:off x="2344354" y="4565650"/>
            <a:ext cx="156210" cy="0"/>
          </a:xfrm>
          <a:custGeom>
            <a:rect b="b" l="l" r="r" t="t"/>
            <a:pathLst>
              <a:path extrusionOk="0" h="120000" w="156210">
                <a:moveTo>
                  <a:pt x="0" y="0"/>
                </a:moveTo>
                <a:lnTo>
                  <a:pt x="15564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4" name="Google Shape;3644;p46"/>
          <p:cNvSpPr/>
          <p:nvPr/>
        </p:nvSpPr>
        <p:spPr>
          <a:xfrm>
            <a:off x="2036681" y="4572000"/>
            <a:ext cx="155575" cy="0"/>
          </a:xfrm>
          <a:custGeom>
            <a:rect b="b" l="l" r="r" t="t"/>
            <a:pathLst>
              <a:path extrusionOk="0" h="120000" w="155575">
                <a:moveTo>
                  <a:pt x="0" y="0"/>
                </a:moveTo>
                <a:lnTo>
                  <a:pt x="155338" y="0"/>
                </a:lnTo>
              </a:path>
            </a:pathLst>
          </a:custGeom>
          <a:noFill/>
          <a:ln cap="flat" cmpd="sng" w="9525">
            <a:solidFill>
              <a:srgbClr val="18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5" name="Google Shape;3645;p46"/>
          <p:cNvSpPr/>
          <p:nvPr/>
        </p:nvSpPr>
        <p:spPr>
          <a:xfrm>
            <a:off x="2344349" y="4572000"/>
            <a:ext cx="155575" cy="0"/>
          </a:xfrm>
          <a:custGeom>
            <a:rect b="b" l="l" r="r" t="t"/>
            <a:pathLst>
              <a:path extrusionOk="0" h="120000" w="155575">
                <a:moveTo>
                  <a:pt x="0" y="0"/>
                </a:moveTo>
                <a:lnTo>
                  <a:pt x="155356" y="0"/>
                </a:lnTo>
              </a:path>
            </a:pathLst>
          </a:custGeom>
          <a:noFill/>
          <a:ln cap="flat" cmpd="sng" w="9525">
            <a:solidFill>
              <a:srgbClr val="18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6" name="Google Shape;3646;p46"/>
          <p:cNvSpPr/>
          <p:nvPr/>
        </p:nvSpPr>
        <p:spPr>
          <a:xfrm>
            <a:off x="2036955" y="4582159"/>
            <a:ext cx="155575" cy="0"/>
          </a:xfrm>
          <a:custGeom>
            <a:rect b="b" l="l" r="r" t="t"/>
            <a:pathLst>
              <a:path extrusionOk="0" h="120000" w="155575">
                <a:moveTo>
                  <a:pt x="0" y="0"/>
                </a:moveTo>
                <a:lnTo>
                  <a:pt x="155174"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7" name="Google Shape;3647;p46"/>
          <p:cNvSpPr/>
          <p:nvPr/>
        </p:nvSpPr>
        <p:spPr>
          <a:xfrm>
            <a:off x="2036880" y="4578350"/>
            <a:ext cx="155575" cy="0"/>
          </a:xfrm>
          <a:custGeom>
            <a:rect b="b" l="l" r="r" t="t"/>
            <a:pathLst>
              <a:path extrusionOk="0" h="120000" w="155575">
                <a:moveTo>
                  <a:pt x="0" y="0"/>
                </a:moveTo>
                <a:lnTo>
                  <a:pt x="1551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8" name="Google Shape;3648;p46"/>
          <p:cNvSpPr/>
          <p:nvPr/>
        </p:nvSpPr>
        <p:spPr>
          <a:xfrm>
            <a:off x="2343926" y="4579620"/>
            <a:ext cx="155575" cy="0"/>
          </a:xfrm>
          <a:custGeom>
            <a:rect b="b" l="l" r="r" t="t"/>
            <a:pathLst>
              <a:path extrusionOk="0" h="120000" w="155575">
                <a:moveTo>
                  <a:pt x="0" y="0"/>
                </a:moveTo>
                <a:lnTo>
                  <a:pt x="155433"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9" name="Google Shape;3649;p46"/>
          <p:cNvSpPr/>
          <p:nvPr/>
        </p:nvSpPr>
        <p:spPr>
          <a:xfrm>
            <a:off x="2036980" y="4583429"/>
            <a:ext cx="462280" cy="7620"/>
          </a:xfrm>
          <a:custGeom>
            <a:rect b="b" l="l" r="r" t="t"/>
            <a:pathLst>
              <a:path extrusionOk="0" h="7620" w="462280">
                <a:moveTo>
                  <a:pt x="155260" y="0"/>
                </a:moveTo>
                <a:lnTo>
                  <a:pt x="0" y="0"/>
                </a:lnTo>
                <a:lnTo>
                  <a:pt x="207" y="7620"/>
                </a:lnTo>
                <a:lnTo>
                  <a:pt x="155923" y="7620"/>
                </a:lnTo>
                <a:lnTo>
                  <a:pt x="155260" y="0"/>
                </a:lnTo>
                <a:close/>
              </a:path>
              <a:path extrusionOk="0" h="7620" w="462280">
                <a:moveTo>
                  <a:pt x="217269" y="1270"/>
                </a:moveTo>
                <a:lnTo>
                  <a:pt x="216101" y="7620"/>
                </a:lnTo>
                <a:lnTo>
                  <a:pt x="229969" y="7620"/>
                </a:lnTo>
                <a:lnTo>
                  <a:pt x="217269" y="1270"/>
                </a:lnTo>
                <a:close/>
              </a:path>
              <a:path extrusionOk="0" h="7620" w="462280">
                <a:moveTo>
                  <a:pt x="462193" y="0"/>
                </a:moveTo>
                <a:lnTo>
                  <a:pt x="306945" y="0"/>
                </a:lnTo>
                <a:lnTo>
                  <a:pt x="306522" y="7620"/>
                </a:lnTo>
                <a:lnTo>
                  <a:pt x="462007" y="7620"/>
                </a:lnTo>
                <a:lnTo>
                  <a:pt x="462193" y="0"/>
                </a:lnTo>
                <a:close/>
              </a:path>
            </a:pathLst>
          </a:custGeom>
          <a:solidFill>
            <a:srgbClr val="175F5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0" name="Google Shape;3650;p46"/>
          <p:cNvSpPr/>
          <p:nvPr/>
        </p:nvSpPr>
        <p:spPr>
          <a:xfrm>
            <a:off x="2037133" y="4589779"/>
            <a:ext cx="462280" cy="7620"/>
          </a:xfrm>
          <a:custGeom>
            <a:rect b="b" l="l" r="r" t="t"/>
            <a:pathLst>
              <a:path extrusionOk="0" h="7620" w="462280">
                <a:moveTo>
                  <a:pt x="155659" y="0"/>
                </a:moveTo>
                <a:lnTo>
                  <a:pt x="0" y="0"/>
                </a:lnTo>
                <a:lnTo>
                  <a:pt x="324" y="7620"/>
                </a:lnTo>
                <a:lnTo>
                  <a:pt x="156321" y="7620"/>
                </a:lnTo>
                <a:lnTo>
                  <a:pt x="155659" y="0"/>
                </a:lnTo>
                <a:close/>
              </a:path>
              <a:path extrusionOk="0" h="7620" w="462280">
                <a:moveTo>
                  <a:pt x="227275" y="0"/>
                </a:moveTo>
                <a:lnTo>
                  <a:pt x="216181" y="0"/>
                </a:lnTo>
                <a:lnTo>
                  <a:pt x="214779" y="7620"/>
                </a:lnTo>
                <a:lnTo>
                  <a:pt x="241245" y="7620"/>
                </a:lnTo>
                <a:lnTo>
                  <a:pt x="229815" y="1270"/>
                </a:lnTo>
                <a:lnTo>
                  <a:pt x="227275" y="0"/>
                </a:lnTo>
                <a:close/>
              </a:path>
              <a:path extrusionOk="0" h="7620" w="462280">
                <a:moveTo>
                  <a:pt x="461885" y="0"/>
                </a:moveTo>
                <a:lnTo>
                  <a:pt x="306439" y="0"/>
                </a:lnTo>
                <a:lnTo>
                  <a:pt x="306015" y="7620"/>
                </a:lnTo>
                <a:lnTo>
                  <a:pt x="461699" y="7620"/>
                </a:lnTo>
                <a:lnTo>
                  <a:pt x="461885" y="0"/>
                </a:lnTo>
                <a:close/>
              </a:path>
            </a:pathLst>
          </a:custGeom>
          <a:solidFill>
            <a:srgbClr val="1760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1" name="Google Shape;3651;p46"/>
          <p:cNvSpPr/>
          <p:nvPr/>
        </p:nvSpPr>
        <p:spPr>
          <a:xfrm>
            <a:off x="2037458" y="4597400"/>
            <a:ext cx="461645" cy="7620"/>
          </a:xfrm>
          <a:custGeom>
            <a:rect b="b" l="l" r="r" t="t"/>
            <a:pathLst>
              <a:path extrusionOk="0" h="7620" w="461644">
                <a:moveTo>
                  <a:pt x="155997" y="0"/>
                </a:moveTo>
                <a:lnTo>
                  <a:pt x="0" y="0"/>
                </a:lnTo>
                <a:lnTo>
                  <a:pt x="324" y="7619"/>
                </a:lnTo>
                <a:lnTo>
                  <a:pt x="156659" y="7619"/>
                </a:lnTo>
                <a:lnTo>
                  <a:pt x="155997" y="0"/>
                </a:lnTo>
                <a:close/>
              </a:path>
              <a:path extrusionOk="0" h="7620" w="461644">
                <a:moveTo>
                  <a:pt x="240921" y="0"/>
                </a:moveTo>
                <a:lnTo>
                  <a:pt x="214454" y="0"/>
                </a:lnTo>
                <a:lnTo>
                  <a:pt x="213052" y="7619"/>
                </a:lnTo>
                <a:lnTo>
                  <a:pt x="252351" y="7619"/>
                </a:lnTo>
                <a:lnTo>
                  <a:pt x="249811" y="5080"/>
                </a:lnTo>
                <a:lnTo>
                  <a:pt x="246001" y="2539"/>
                </a:lnTo>
                <a:lnTo>
                  <a:pt x="240921" y="0"/>
                </a:lnTo>
                <a:close/>
              </a:path>
              <a:path extrusionOk="0" h="7620" w="461644">
                <a:moveTo>
                  <a:pt x="461375" y="0"/>
                </a:moveTo>
                <a:lnTo>
                  <a:pt x="305691" y="0"/>
                </a:lnTo>
                <a:lnTo>
                  <a:pt x="305691" y="7619"/>
                </a:lnTo>
                <a:lnTo>
                  <a:pt x="461189" y="7619"/>
                </a:lnTo>
                <a:lnTo>
                  <a:pt x="461375" y="0"/>
                </a:lnTo>
                <a:close/>
              </a:path>
            </a:pathLst>
          </a:custGeom>
          <a:solidFill>
            <a:srgbClr val="1862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2" name="Google Shape;3652;p46"/>
          <p:cNvSpPr/>
          <p:nvPr/>
        </p:nvSpPr>
        <p:spPr>
          <a:xfrm>
            <a:off x="2037782" y="4605020"/>
            <a:ext cx="461009" cy="7620"/>
          </a:xfrm>
          <a:custGeom>
            <a:rect b="b" l="l" r="r" t="t"/>
            <a:pathLst>
              <a:path extrusionOk="0" h="7620" w="461010">
                <a:moveTo>
                  <a:pt x="156335" y="0"/>
                </a:moveTo>
                <a:lnTo>
                  <a:pt x="0" y="0"/>
                </a:lnTo>
                <a:lnTo>
                  <a:pt x="324" y="7619"/>
                </a:lnTo>
                <a:lnTo>
                  <a:pt x="156998" y="7619"/>
                </a:lnTo>
                <a:lnTo>
                  <a:pt x="156335" y="0"/>
                </a:lnTo>
                <a:close/>
              </a:path>
              <a:path extrusionOk="0" h="7620" w="461010">
                <a:moveTo>
                  <a:pt x="252027" y="0"/>
                </a:moveTo>
                <a:lnTo>
                  <a:pt x="212728" y="0"/>
                </a:lnTo>
                <a:lnTo>
                  <a:pt x="211326" y="7619"/>
                </a:lnTo>
                <a:lnTo>
                  <a:pt x="260917" y="7619"/>
                </a:lnTo>
                <a:lnTo>
                  <a:pt x="255837" y="3809"/>
                </a:lnTo>
                <a:lnTo>
                  <a:pt x="252027" y="0"/>
                </a:lnTo>
                <a:close/>
              </a:path>
              <a:path extrusionOk="0" h="7620" w="461010">
                <a:moveTo>
                  <a:pt x="460865" y="0"/>
                </a:moveTo>
                <a:lnTo>
                  <a:pt x="305367" y="0"/>
                </a:lnTo>
                <a:lnTo>
                  <a:pt x="305367" y="7619"/>
                </a:lnTo>
                <a:lnTo>
                  <a:pt x="460679" y="7619"/>
                </a:lnTo>
                <a:lnTo>
                  <a:pt x="460865" y="0"/>
                </a:lnTo>
                <a:close/>
              </a:path>
            </a:pathLst>
          </a:custGeom>
          <a:solidFill>
            <a:srgbClr val="1863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3" name="Google Shape;3653;p46"/>
          <p:cNvSpPr/>
          <p:nvPr/>
        </p:nvSpPr>
        <p:spPr>
          <a:xfrm>
            <a:off x="2038052" y="4611370"/>
            <a:ext cx="461009" cy="7620"/>
          </a:xfrm>
          <a:custGeom>
            <a:rect b="b" l="l" r="r" t="t"/>
            <a:pathLst>
              <a:path extrusionOk="0" h="7620" w="461010">
                <a:moveTo>
                  <a:pt x="156617" y="0"/>
                </a:moveTo>
                <a:lnTo>
                  <a:pt x="0" y="0"/>
                </a:lnTo>
                <a:lnTo>
                  <a:pt x="324" y="7619"/>
                </a:lnTo>
                <a:lnTo>
                  <a:pt x="157280" y="7619"/>
                </a:lnTo>
                <a:lnTo>
                  <a:pt x="156617" y="0"/>
                </a:lnTo>
                <a:close/>
              </a:path>
              <a:path extrusionOk="0" h="7620" w="461010">
                <a:moveTo>
                  <a:pt x="258953" y="0"/>
                </a:moveTo>
                <a:lnTo>
                  <a:pt x="211289" y="0"/>
                </a:lnTo>
                <a:lnTo>
                  <a:pt x="209887" y="7619"/>
                </a:lnTo>
                <a:lnTo>
                  <a:pt x="262806" y="7619"/>
                </a:lnTo>
                <a:lnTo>
                  <a:pt x="261917" y="6349"/>
                </a:lnTo>
                <a:lnTo>
                  <a:pt x="260647" y="1269"/>
                </a:lnTo>
                <a:lnTo>
                  <a:pt x="258953" y="0"/>
                </a:lnTo>
                <a:close/>
              </a:path>
              <a:path extrusionOk="0" h="7620" w="461010">
                <a:moveTo>
                  <a:pt x="460439" y="0"/>
                </a:moveTo>
                <a:lnTo>
                  <a:pt x="305097" y="0"/>
                </a:lnTo>
                <a:lnTo>
                  <a:pt x="305097" y="7619"/>
                </a:lnTo>
                <a:lnTo>
                  <a:pt x="460254" y="7619"/>
                </a:lnTo>
                <a:lnTo>
                  <a:pt x="460439" y="0"/>
                </a:lnTo>
                <a:close/>
              </a:path>
            </a:pathLst>
          </a:custGeom>
          <a:solidFill>
            <a:srgbClr val="18646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4" name="Google Shape;3654;p46"/>
          <p:cNvSpPr/>
          <p:nvPr/>
        </p:nvSpPr>
        <p:spPr>
          <a:xfrm>
            <a:off x="2038376" y="4618990"/>
            <a:ext cx="460375" cy="7620"/>
          </a:xfrm>
          <a:custGeom>
            <a:rect b="b" l="l" r="r" t="t"/>
            <a:pathLst>
              <a:path extrusionOk="0" h="7620" w="460375">
                <a:moveTo>
                  <a:pt x="156956" y="0"/>
                </a:moveTo>
                <a:lnTo>
                  <a:pt x="0" y="0"/>
                </a:lnTo>
                <a:lnTo>
                  <a:pt x="324" y="7620"/>
                </a:lnTo>
                <a:lnTo>
                  <a:pt x="157618" y="7620"/>
                </a:lnTo>
                <a:lnTo>
                  <a:pt x="156956" y="0"/>
                </a:lnTo>
                <a:close/>
              </a:path>
              <a:path extrusionOk="0" h="7620" w="460375">
                <a:moveTo>
                  <a:pt x="262481" y="0"/>
                </a:moveTo>
                <a:lnTo>
                  <a:pt x="209563" y="0"/>
                </a:lnTo>
                <a:lnTo>
                  <a:pt x="208161" y="7620"/>
                </a:lnTo>
                <a:lnTo>
                  <a:pt x="267815" y="7620"/>
                </a:lnTo>
                <a:lnTo>
                  <a:pt x="262481" y="0"/>
                </a:lnTo>
                <a:close/>
              </a:path>
              <a:path extrusionOk="0" h="7620" w="460375">
                <a:moveTo>
                  <a:pt x="459929" y="0"/>
                </a:moveTo>
                <a:lnTo>
                  <a:pt x="304772" y="0"/>
                </a:lnTo>
                <a:lnTo>
                  <a:pt x="304264" y="7620"/>
                </a:lnTo>
                <a:lnTo>
                  <a:pt x="459743" y="7620"/>
                </a:lnTo>
                <a:lnTo>
                  <a:pt x="459929" y="0"/>
                </a:lnTo>
                <a:close/>
              </a:path>
            </a:pathLst>
          </a:custGeom>
          <a:solidFill>
            <a:srgbClr val="19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5" name="Google Shape;3655;p46"/>
          <p:cNvSpPr/>
          <p:nvPr/>
        </p:nvSpPr>
        <p:spPr>
          <a:xfrm>
            <a:off x="2038701" y="4626609"/>
            <a:ext cx="459740" cy="7620"/>
          </a:xfrm>
          <a:custGeom>
            <a:rect b="b" l="l" r="r" t="t"/>
            <a:pathLst>
              <a:path extrusionOk="0" h="7620" w="459739">
                <a:moveTo>
                  <a:pt x="157294" y="0"/>
                </a:moveTo>
                <a:lnTo>
                  <a:pt x="0" y="0"/>
                </a:lnTo>
                <a:lnTo>
                  <a:pt x="324" y="7619"/>
                </a:lnTo>
                <a:lnTo>
                  <a:pt x="157956" y="7619"/>
                </a:lnTo>
                <a:lnTo>
                  <a:pt x="157294" y="0"/>
                </a:lnTo>
                <a:close/>
              </a:path>
              <a:path extrusionOk="0" h="7620" w="459739">
                <a:moveTo>
                  <a:pt x="267491" y="0"/>
                </a:moveTo>
                <a:lnTo>
                  <a:pt x="207837" y="0"/>
                </a:lnTo>
                <a:lnTo>
                  <a:pt x="206435" y="7619"/>
                </a:lnTo>
                <a:lnTo>
                  <a:pt x="272796" y="7619"/>
                </a:lnTo>
                <a:lnTo>
                  <a:pt x="267491" y="0"/>
                </a:lnTo>
                <a:close/>
              </a:path>
              <a:path extrusionOk="0" h="7620" w="459739">
                <a:moveTo>
                  <a:pt x="459419" y="0"/>
                </a:moveTo>
                <a:lnTo>
                  <a:pt x="303940" y="0"/>
                </a:lnTo>
                <a:lnTo>
                  <a:pt x="303432" y="7619"/>
                </a:lnTo>
                <a:lnTo>
                  <a:pt x="458887" y="7619"/>
                </a:lnTo>
                <a:lnTo>
                  <a:pt x="459388" y="1269"/>
                </a:lnTo>
                <a:lnTo>
                  <a:pt x="459419" y="0"/>
                </a:lnTo>
                <a:close/>
              </a:path>
            </a:pathLst>
          </a:custGeom>
          <a:solidFill>
            <a:srgbClr val="1967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6" name="Google Shape;3656;p46"/>
          <p:cNvSpPr/>
          <p:nvPr/>
        </p:nvSpPr>
        <p:spPr>
          <a:xfrm>
            <a:off x="2038971" y="4632959"/>
            <a:ext cx="459105" cy="7620"/>
          </a:xfrm>
          <a:custGeom>
            <a:rect b="b" l="l" r="r" t="t"/>
            <a:pathLst>
              <a:path extrusionOk="0" h="7620" w="459105">
                <a:moveTo>
                  <a:pt x="157576" y="0"/>
                </a:moveTo>
                <a:lnTo>
                  <a:pt x="0" y="0"/>
                </a:lnTo>
                <a:lnTo>
                  <a:pt x="324" y="7619"/>
                </a:lnTo>
                <a:lnTo>
                  <a:pt x="158262" y="7619"/>
                </a:lnTo>
                <a:lnTo>
                  <a:pt x="158128" y="6350"/>
                </a:lnTo>
                <a:lnTo>
                  <a:pt x="157576" y="0"/>
                </a:lnTo>
                <a:close/>
              </a:path>
              <a:path extrusionOk="0" h="7620" w="459105">
                <a:moveTo>
                  <a:pt x="271646" y="0"/>
                </a:moveTo>
                <a:lnTo>
                  <a:pt x="206398" y="0"/>
                </a:lnTo>
                <a:lnTo>
                  <a:pt x="204996" y="7619"/>
                </a:lnTo>
                <a:lnTo>
                  <a:pt x="276922" y="7619"/>
                </a:lnTo>
                <a:lnTo>
                  <a:pt x="271646" y="0"/>
                </a:lnTo>
                <a:close/>
              </a:path>
              <a:path extrusionOk="0" h="7620" w="459105">
                <a:moveTo>
                  <a:pt x="458717" y="0"/>
                </a:moveTo>
                <a:lnTo>
                  <a:pt x="303247" y="0"/>
                </a:lnTo>
                <a:lnTo>
                  <a:pt x="302908" y="5079"/>
                </a:lnTo>
                <a:lnTo>
                  <a:pt x="302677" y="7619"/>
                </a:lnTo>
                <a:lnTo>
                  <a:pt x="458115" y="7619"/>
                </a:lnTo>
                <a:lnTo>
                  <a:pt x="458717" y="0"/>
                </a:lnTo>
                <a:close/>
              </a:path>
            </a:pathLst>
          </a:custGeom>
          <a:solidFill>
            <a:srgbClr val="1968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7" name="Google Shape;3657;p46"/>
          <p:cNvSpPr/>
          <p:nvPr/>
        </p:nvSpPr>
        <p:spPr>
          <a:xfrm>
            <a:off x="2039295" y="4640579"/>
            <a:ext cx="457834" cy="7620"/>
          </a:xfrm>
          <a:custGeom>
            <a:rect b="b" l="l" r="r" t="t"/>
            <a:pathLst>
              <a:path extrusionOk="0" h="7620" w="457835">
                <a:moveTo>
                  <a:pt x="157937" y="0"/>
                </a:moveTo>
                <a:lnTo>
                  <a:pt x="0" y="0"/>
                </a:lnTo>
                <a:lnTo>
                  <a:pt x="324" y="7620"/>
                </a:lnTo>
                <a:lnTo>
                  <a:pt x="158740" y="7620"/>
                </a:lnTo>
                <a:lnTo>
                  <a:pt x="157937" y="0"/>
                </a:lnTo>
                <a:close/>
              </a:path>
              <a:path extrusionOk="0" h="7620" w="457835">
                <a:moveTo>
                  <a:pt x="276598" y="0"/>
                </a:moveTo>
                <a:lnTo>
                  <a:pt x="204672" y="0"/>
                </a:lnTo>
                <a:lnTo>
                  <a:pt x="203270" y="7620"/>
                </a:lnTo>
                <a:lnTo>
                  <a:pt x="281741" y="7620"/>
                </a:lnTo>
                <a:lnTo>
                  <a:pt x="280994" y="6350"/>
                </a:lnTo>
                <a:lnTo>
                  <a:pt x="276598" y="0"/>
                </a:lnTo>
                <a:close/>
              </a:path>
              <a:path extrusionOk="0" h="7620" w="457835">
                <a:moveTo>
                  <a:pt x="457791" y="0"/>
                </a:moveTo>
                <a:lnTo>
                  <a:pt x="302353" y="0"/>
                </a:lnTo>
                <a:lnTo>
                  <a:pt x="301660" y="7620"/>
                </a:lnTo>
                <a:lnTo>
                  <a:pt x="457190" y="7620"/>
                </a:lnTo>
                <a:lnTo>
                  <a:pt x="457791" y="0"/>
                </a:lnTo>
                <a:close/>
              </a:path>
            </a:pathLst>
          </a:custGeom>
          <a:solidFill>
            <a:srgbClr val="1A6A6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8" name="Google Shape;3658;p46"/>
          <p:cNvSpPr/>
          <p:nvPr/>
        </p:nvSpPr>
        <p:spPr>
          <a:xfrm>
            <a:off x="2039620" y="4648200"/>
            <a:ext cx="457200" cy="7620"/>
          </a:xfrm>
          <a:custGeom>
            <a:rect b="b" l="l" r="r" t="t"/>
            <a:pathLst>
              <a:path extrusionOk="0" h="7620" w="457200">
                <a:moveTo>
                  <a:pt x="158415" y="0"/>
                </a:moveTo>
                <a:lnTo>
                  <a:pt x="0" y="0"/>
                </a:lnTo>
                <a:lnTo>
                  <a:pt x="828" y="7619"/>
                </a:lnTo>
                <a:lnTo>
                  <a:pt x="159217" y="7619"/>
                </a:lnTo>
                <a:lnTo>
                  <a:pt x="158415" y="0"/>
                </a:lnTo>
                <a:close/>
              </a:path>
              <a:path extrusionOk="0" h="7620" w="457200">
                <a:moveTo>
                  <a:pt x="281417" y="0"/>
                </a:moveTo>
                <a:lnTo>
                  <a:pt x="202945" y="0"/>
                </a:lnTo>
                <a:lnTo>
                  <a:pt x="201543" y="7619"/>
                </a:lnTo>
                <a:lnTo>
                  <a:pt x="285899" y="7619"/>
                </a:lnTo>
                <a:lnTo>
                  <a:pt x="281417" y="0"/>
                </a:lnTo>
                <a:close/>
              </a:path>
              <a:path extrusionOk="0" h="7620" w="457200">
                <a:moveTo>
                  <a:pt x="456865" y="0"/>
                </a:moveTo>
                <a:lnTo>
                  <a:pt x="301336" y="0"/>
                </a:lnTo>
                <a:lnTo>
                  <a:pt x="300990" y="3810"/>
                </a:lnTo>
                <a:lnTo>
                  <a:pt x="300228" y="7619"/>
                </a:lnTo>
                <a:lnTo>
                  <a:pt x="456264" y="7619"/>
                </a:lnTo>
                <a:lnTo>
                  <a:pt x="456865" y="0"/>
                </a:lnTo>
                <a:close/>
              </a:path>
            </a:pathLst>
          </a:custGeom>
          <a:solidFill>
            <a:srgbClr val="1A6B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9" name="Google Shape;3659;p46"/>
          <p:cNvSpPr/>
          <p:nvPr/>
        </p:nvSpPr>
        <p:spPr>
          <a:xfrm>
            <a:off x="2040310" y="4654550"/>
            <a:ext cx="455930" cy="7620"/>
          </a:xfrm>
          <a:custGeom>
            <a:rect b="b" l="l" r="r" t="t"/>
            <a:pathLst>
              <a:path extrusionOk="0" h="7620" w="455930">
                <a:moveTo>
                  <a:pt x="158393" y="0"/>
                </a:moveTo>
                <a:lnTo>
                  <a:pt x="0" y="0"/>
                </a:lnTo>
                <a:lnTo>
                  <a:pt x="828" y="7619"/>
                </a:lnTo>
                <a:lnTo>
                  <a:pt x="159196" y="7619"/>
                </a:lnTo>
                <a:lnTo>
                  <a:pt x="158393" y="0"/>
                </a:lnTo>
                <a:close/>
              </a:path>
              <a:path extrusionOk="0" h="7620" w="455930">
                <a:moveTo>
                  <a:pt x="284462" y="0"/>
                </a:moveTo>
                <a:lnTo>
                  <a:pt x="201087" y="0"/>
                </a:lnTo>
                <a:lnTo>
                  <a:pt x="199685" y="7619"/>
                </a:lnTo>
                <a:lnTo>
                  <a:pt x="288944" y="7619"/>
                </a:lnTo>
                <a:lnTo>
                  <a:pt x="284462" y="0"/>
                </a:lnTo>
                <a:close/>
              </a:path>
              <a:path extrusionOk="0" h="7620" w="455930">
                <a:moveTo>
                  <a:pt x="455674" y="0"/>
                </a:moveTo>
                <a:lnTo>
                  <a:pt x="299791" y="0"/>
                </a:lnTo>
                <a:lnTo>
                  <a:pt x="298267" y="7619"/>
                </a:lnTo>
                <a:lnTo>
                  <a:pt x="455072" y="7619"/>
                </a:lnTo>
                <a:lnTo>
                  <a:pt x="455674" y="0"/>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0" name="Google Shape;3660;p46"/>
          <p:cNvSpPr/>
          <p:nvPr/>
        </p:nvSpPr>
        <p:spPr>
          <a:xfrm>
            <a:off x="2041138" y="4662170"/>
            <a:ext cx="454659" cy="7620"/>
          </a:xfrm>
          <a:custGeom>
            <a:rect b="b" l="l" r="r" t="t"/>
            <a:pathLst>
              <a:path extrusionOk="0" h="7620" w="454660">
                <a:moveTo>
                  <a:pt x="158367" y="0"/>
                </a:moveTo>
                <a:lnTo>
                  <a:pt x="0" y="0"/>
                </a:lnTo>
                <a:lnTo>
                  <a:pt x="828" y="7619"/>
                </a:lnTo>
                <a:lnTo>
                  <a:pt x="159295" y="7619"/>
                </a:lnTo>
                <a:lnTo>
                  <a:pt x="158501" y="1269"/>
                </a:lnTo>
                <a:lnTo>
                  <a:pt x="158367" y="0"/>
                </a:lnTo>
                <a:close/>
              </a:path>
              <a:path extrusionOk="0" h="7620" w="454660">
                <a:moveTo>
                  <a:pt x="288116" y="0"/>
                </a:moveTo>
                <a:lnTo>
                  <a:pt x="198857" y="0"/>
                </a:lnTo>
                <a:lnTo>
                  <a:pt x="197454" y="7619"/>
                </a:lnTo>
                <a:lnTo>
                  <a:pt x="292804" y="7619"/>
                </a:lnTo>
                <a:lnTo>
                  <a:pt x="291851" y="6349"/>
                </a:lnTo>
                <a:lnTo>
                  <a:pt x="288116" y="0"/>
                </a:lnTo>
                <a:close/>
              </a:path>
              <a:path extrusionOk="0" h="7620" w="454660">
                <a:moveTo>
                  <a:pt x="454244" y="0"/>
                </a:moveTo>
                <a:lnTo>
                  <a:pt x="297439" y="0"/>
                </a:lnTo>
                <a:lnTo>
                  <a:pt x="296931" y="2539"/>
                </a:lnTo>
                <a:lnTo>
                  <a:pt x="296931" y="7619"/>
                </a:lnTo>
                <a:lnTo>
                  <a:pt x="453642" y="7619"/>
                </a:lnTo>
                <a:lnTo>
                  <a:pt x="454244"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1" name="Google Shape;3661;p46"/>
          <p:cNvSpPr/>
          <p:nvPr/>
        </p:nvSpPr>
        <p:spPr>
          <a:xfrm>
            <a:off x="2041966" y="4669790"/>
            <a:ext cx="453390" cy="6350"/>
          </a:xfrm>
          <a:custGeom>
            <a:rect b="b" l="l" r="r" t="t"/>
            <a:pathLst>
              <a:path extrusionOk="0" h="6350" w="453389">
                <a:moveTo>
                  <a:pt x="158467" y="0"/>
                </a:moveTo>
                <a:lnTo>
                  <a:pt x="0" y="0"/>
                </a:lnTo>
                <a:lnTo>
                  <a:pt x="690" y="6350"/>
                </a:lnTo>
                <a:lnTo>
                  <a:pt x="159507" y="6350"/>
                </a:lnTo>
                <a:lnTo>
                  <a:pt x="158943" y="3810"/>
                </a:lnTo>
                <a:lnTo>
                  <a:pt x="158467" y="0"/>
                </a:lnTo>
                <a:close/>
              </a:path>
              <a:path extrusionOk="0" h="6350" w="453389">
                <a:moveTo>
                  <a:pt x="291975" y="0"/>
                </a:moveTo>
                <a:lnTo>
                  <a:pt x="196626" y="0"/>
                </a:lnTo>
                <a:lnTo>
                  <a:pt x="195458" y="6350"/>
                </a:lnTo>
                <a:lnTo>
                  <a:pt x="296103" y="6350"/>
                </a:lnTo>
                <a:lnTo>
                  <a:pt x="294833" y="3810"/>
                </a:lnTo>
                <a:lnTo>
                  <a:pt x="291975" y="0"/>
                </a:lnTo>
                <a:close/>
              </a:path>
              <a:path extrusionOk="0" h="6350" w="453389">
                <a:moveTo>
                  <a:pt x="452814" y="0"/>
                </a:moveTo>
                <a:lnTo>
                  <a:pt x="296103" y="0"/>
                </a:lnTo>
                <a:lnTo>
                  <a:pt x="294833" y="3810"/>
                </a:lnTo>
                <a:lnTo>
                  <a:pt x="296103" y="3810"/>
                </a:lnTo>
                <a:lnTo>
                  <a:pt x="296103" y="6350"/>
                </a:lnTo>
                <a:lnTo>
                  <a:pt x="452313" y="6350"/>
                </a:lnTo>
                <a:lnTo>
                  <a:pt x="452814" y="0"/>
                </a:lnTo>
                <a:close/>
              </a:path>
            </a:pathLst>
          </a:custGeom>
          <a:solidFill>
            <a:srgbClr val="1B6F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2" name="Google Shape;3662;p46"/>
          <p:cNvSpPr/>
          <p:nvPr/>
        </p:nvSpPr>
        <p:spPr>
          <a:xfrm>
            <a:off x="2042656" y="4676140"/>
            <a:ext cx="452120" cy="7620"/>
          </a:xfrm>
          <a:custGeom>
            <a:rect b="b" l="l" r="r" t="t"/>
            <a:pathLst>
              <a:path extrusionOk="0" h="7620" w="452119">
                <a:moveTo>
                  <a:pt x="158817" y="0"/>
                </a:moveTo>
                <a:lnTo>
                  <a:pt x="0" y="0"/>
                </a:lnTo>
                <a:lnTo>
                  <a:pt x="828" y="7620"/>
                </a:lnTo>
                <a:lnTo>
                  <a:pt x="160510" y="7620"/>
                </a:lnTo>
                <a:lnTo>
                  <a:pt x="158817" y="0"/>
                </a:lnTo>
                <a:close/>
              </a:path>
              <a:path extrusionOk="0" h="7620" w="452119">
                <a:moveTo>
                  <a:pt x="451623" y="0"/>
                </a:moveTo>
                <a:lnTo>
                  <a:pt x="194768" y="0"/>
                </a:lnTo>
                <a:lnTo>
                  <a:pt x="193366" y="7620"/>
                </a:lnTo>
                <a:lnTo>
                  <a:pt x="450988" y="7620"/>
                </a:lnTo>
                <a:lnTo>
                  <a:pt x="451623"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3" name="Google Shape;3663;p46"/>
          <p:cNvSpPr/>
          <p:nvPr/>
        </p:nvSpPr>
        <p:spPr>
          <a:xfrm>
            <a:off x="2043485" y="4683759"/>
            <a:ext cx="450215" cy="7620"/>
          </a:xfrm>
          <a:custGeom>
            <a:rect b="b" l="l" r="r" t="t"/>
            <a:pathLst>
              <a:path extrusionOk="0" h="7620" w="450214">
                <a:moveTo>
                  <a:pt x="159682" y="0"/>
                </a:moveTo>
                <a:lnTo>
                  <a:pt x="0" y="0"/>
                </a:lnTo>
                <a:lnTo>
                  <a:pt x="828" y="7619"/>
                </a:lnTo>
                <a:lnTo>
                  <a:pt x="160871" y="7619"/>
                </a:lnTo>
                <a:lnTo>
                  <a:pt x="159964" y="1269"/>
                </a:lnTo>
                <a:lnTo>
                  <a:pt x="159682" y="0"/>
                </a:lnTo>
                <a:close/>
              </a:path>
              <a:path extrusionOk="0" h="7620" w="450214">
                <a:moveTo>
                  <a:pt x="450159" y="0"/>
                </a:moveTo>
                <a:lnTo>
                  <a:pt x="192537" y="0"/>
                </a:lnTo>
                <a:lnTo>
                  <a:pt x="191135" y="7619"/>
                </a:lnTo>
                <a:lnTo>
                  <a:pt x="449524" y="7619"/>
                </a:lnTo>
                <a:lnTo>
                  <a:pt x="450159"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4" name="Google Shape;3664;p46"/>
          <p:cNvSpPr/>
          <p:nvPr/>
        </p:nvSpPr>
        <p:spPr>
          <a:xfrm>
            <a:off x="2044796" y="4695825"/>
            <a:ext cx="160655" cy="0"/>
          </a:xfrm>
          <a:custGeom>
            <a:rect b="b" l="l" r="r" t="t"/>
            <a:pathLst>
              <a:path extrusionOk="0" h="120000" w="160655">
                <a:moveTo>
                  <a:pt x="0" y="0"/>
                </a:moveTo>
                <a:lnTo>
                  <a:pt x="160467"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5" name="Google Shape;3665;p46"/>
          <p:cNvSpPr/>
          <p:nvPr/>
        </p:nvSpPr>
        <p:spPr>
          <a:xfrm>
            <a:off x="2044451" y="4692650"/>
            <a:ext cx="160655" cy="0"/>
          </a:xfrm>
          <a:custGeom>
            <a:rect b="b" l="l" r="r" t="t"/>
            <a:pathLst>
              <a:path extrusionOk="0" h="120000" w="160655">
                <a:moveTo>
                  <a:pt x="0" y="0"/>
                </a:moveTo>
                <a:lnTo>
                  <a:pt x="160087"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6" name="Google Shape;3666;p46"/>
          <p:cNvSpPr/>
          <p:nvPr/>
        </p:nvSpPr>
        <p:spPr>
          <a:xfrm>
            <a:off x="2233452" y="4694554"/>
            <a:ext cx="259715" cy="0"/>
          </a:xfrm>
          <a:custGeom>
            <a:rect b="b" l="l" r="r" t="t"/>
            <a:pathLst>
              <a:path extrusionOk="0" h="120000" w="259714">
                <a:moveTo>
                  <a:pt x="0" y="0"/>
                </a:moveTo>
                <a:lnTo>
                  <a:pt x="259557"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7" name="Google Shape;3667;p46"/>
          <p:cNvSpPr/>
          <p:nvPr/>
        </p:nvSpPr>
        <p:spPr>
          <a:xfrm>
            <a:off x="2045003" y="4697729"/>
            <a:ext cx="447675" cy="7620"/>
          </a:xfrm>
          <a:custGeom>
            <a:rect b="b" l="l" r="r" t="t"/>
            <a:pathLst>
              <a:path extrusionOk="0" h="7620" w="447675">
                <a:moveTo>
                  <a:pt x="160804" y="0"/>
                </a:moveTo>
                <a:lnTo>
                  <a:pt x="0" y="0"/>
                </a:lnTo>
                <a:lnTo>
                  <a:pt x="828" y="7620"/>
                </a:lnTo>
                <a:lnTo>
                  <a:pt x="163102" y="7620"/>
                </a:lnTo>
                <a:lnTo>
                  <a:pt x="162256" y="5080"/>
                </a:lnTo>
                <a:lnTo>
                  <a:pt x="160804" y="0"/>
                </a:lnTo>
                <a:close/>
              </a:path>
              <a:path extrusionOk="0" h="7620" w="447675">
                <a:moveTo>
                  <a:pt x="447477" y="0"/>
                </a:moveTo>
                <a:lnTo>
                  <a:pt x="188448" y="0"/>
                </a:lnTo>
                <a:lnTo>
                  <a:pt x="187046" y="7620"/>
                </a:lnTo>
                <a:lnTo>
                  <a:pt x="446842" y="7620"/>
                </a:lnTo>
                <a:lnTo>
                  <a:pt x="447477" y="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8" name="Google Shape;3668;p46"/>
          <p:cNvSpPr/>
          <p:nvPr/>
        </p:nvSpPr>
        <p:spPr>
          <a:xfrm>
            <a:off x="2045831" y="4705350"/>
            <a:ext cx="446405" cy="7620"/>
          </a:xfrm>
          <a:custGeom>
            <a:rect b="b" l="l" r="r" t="t"/>
            <a:pathLst>
              <a:path extrusionOk="0" h="7620" w="446405">
                <a:moveTo>
                  <a:pt x="162274" y="0"/>
                </a:moveTo>
                <a:lnTo>
                  <a:pt x="0" y="0"/>
                </a:lnTo>
                <a:lnTo>
                  <a:pt x="138" y="1269"/>
                </a:lnTo>
                <a:lnTo>
                  <a:pt x="1045" y="7619"/>
                </a:lnTo>
                <a:lnTo>
                  <a:pt x="164814" y="7619"/>
                </a:lnTo>
                <a:lnTo>
                  <a:pt x="162274" y="0"/>
                </a:lnTo>
                <a:close/>
              </a:path>
              <a:path extrusionOk="0" h="7620" w="446405">
                <a:moveTo>
                  <a:pt x="446013" y="0"/>
                </a:moveTo>
                <a:lnTo>
                  <a:pt x="186218" y="0"/>
                </a:lnTo>
                <a:lnTo>
                  <a:pt x="184816" y="7619"/>
                </a:lnTo>
                <a:lnTo>
                  <a:pt x="445378" y="7619"/>
                </a:lnTo>
                <a:lnTo>
                  <a:pt x="446013"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9" name="Google Shape;3669;p46"/>
          <p:cNvSpPr/>
          <p:nvPr/>
        </p:nvSpPr>
        <p:spPr>
          <a:xfrm>
            <a:off x="2046877" y="4712970"/>
            <a:ext cx="444500" cy="7620"/>
          </a:xfrm>
          <a:custGeom>
            <a:rect b="b" l="l" r="r" t="t"/>
            <a:pathLst>
              <a:path extrusionOk="0" h="7620" w="444500">
                <a:moveTo>
                  <a:pt x="163769" y="0"/>
                </a:moveTo>
                <a:lnTo>
                  <a:pt x="0" y="0"/>
                </a:lnTo>
                <a:lnTo>
                  <a:pt x="1088" y="7619"/>
                </a:lnTo>
                <a:lnTo>
                  <a:pt x="166478" y="7619"/>
                </a:lnTo>
                <a:lnTo>
                  <a:pt x="165462" y="5079"/>
                </a:lnTo>
                <a:lnTo>
                  <a:pt x="163769" y="0"/>
                </a:lnTo>
                <a:close/>
              </a:path>
              <a:path extrusionOk="0" h="7620" w="444500">
                <a:moveTo>
                  <a:pt x="444333" y="0"/>
                </a:moveTo>
                <a:lnTo>
                  <a:pt x="183771" y="0"/>
                </a:lnTo>
                <a:lnTo>
                  <a:pt x="182369" y="7619"/>
                </a:lnTo>
                <a:lnTo>
                  <a:pt x="443698" y="7619"/>
                </a:lnTo>
                <a:lnTo>
                  <a:pt x="444333"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0" name="Google Shape;3670;p46"/>
          <p:cNvSpPr/>
          <p:nvPr/>
        </p:nvSpPr>
        <p:spPr>
          <a:xfrm>
            <a:off x="2047784" y="4719320"/>
            <a:ext cx="443230" cy="7620"/>
          </a:xfrm>
          <a:custGeom>
            <a:rect b="b" l="l" r="r" t="t"/>
            <a:pathLst>
              <a:path extrusionOk="0" h="7620" w="443230">
                <a:moveTo>
                  <a:pt x="165063" y="0"/>
                </a:moveTo>
                <a:lnTo>
                  <a:pt x="0" y="0"/>
                </a:lnTo>
                <a:lnTo>
                  <a:pt x="1088" y="7619"/>
                </a:lnTo>
                <a:lnTo>
                  <a:pt x="167942" y="7619"/>
                </a:lnTo>
                <a:lnTo>
                  <a:pt x="167095" y="5079"/>
                </a:lnTo>
                <a:lnTo>
                  <a:pt x="165063" y="0"/>
                </a:lnTo>
                <a:close/>
              </a:path>
              <a:path extrusionOk="0" h="7620" w="443230">
                <a:moveTo>
                  <a:pt x="442897" y="0"/>
                </a:moveTo>
                <a:lnTo>
                  <a:pt x="181695" y="0"/>
                </a:lnTo>
                <a:lnTo>
                  <a:pt x="180293" y="7619"/>
                </a:lnTo>
                <a:lnTo>
                  <a:pt x="441891" y="7619"/>
                </a:lnTo>
                <a:lnTo>
                  <a:pt x="442685" y="2539"/>
                </a:lnTo>
                <a:lnTo>
                  <a:pt x="442897"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1" name="Google Shape;3671;p46"/>
          <p:cNvSpPr/>
          <p:nvPr/>
        </p:nvSpPr>
        <p:spPr>
          <a:xfrm>
            <a:off x="2048872" y="4726940"/>
            <a:ext cx="441325" cy="7620"/>
          </a:xfrm>
          <a:custGeom>
            <a:rect b="b" l="l" r="r" t="t"/>
            <a:pathLst>
              <a:path extrusionOk="0" h="7620" w="441325">
                <a:moveTo>
                  <a:pt x="166853" y="0"/>
                </a:moveTo>
                <a:lnTo>
                  <a:pt x="0" y="0"/>
                </a:lnTo>
                <a:lnTo>
                  <a:pt x="1097" y="7620"/>
                </a:lnTo>
                <a:lnTo>
                  <a:pt x="169817" y="7620"/>
                </a:lnTo>
                <a:lnTo>
                  <a:pt x="168547" y="5080"/>
                </a:lnTo>
                <a:lnTo>
                  <a:pt x="166853" y="0"/>
                </a:lnTo>
                <a:close/>
              </a:path>
              <a:path extrusionOk="0" h="7620" w="441325">
                <a:moveTo>
                  <a:pt x="440803" y="0"/>
                </a:moveTo>
                <a:lnTo>
                  <a:pt x="179204" y="0"/>
                </a:lnTo>
                <a:lnTo>
                  <a:pt x="177802" y="7620"/>
                </a:lnTo>
                <a:lnTo>
                  <a:pt x="439612" y="7620"/>
                </a:lnTo>
                <a:lnTo>
                  <a:pt x="440803"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2" name="Google Shape;3672;p46"/>
          <p:cNvSpPr/>
          <p:nvPr/>
        </p:nvSpPr>
        <p:spPr>
          <a:xfrm>
            <a:off x="2049970" y="4734559"/>
            <a:ext cx="438784" cy="7620"/>
          </a:xfrm>
          <a:custGeom>
            <a:rect b="b" l="l" r="r" t="t"/>
            <a:pathLst>
              <a:path extrusionOk="0" h="7620" w="438785">
                <a:moveTo>
                  <a:pt x="168719" y="0"/>
                </a:moveTo>
                <a:lnTo>
                  <a:pt x="0" y="0"/>
                </a:lnTo>
                <a:lnTo>
                  <a:pt x="1142" y="7619"/>
                </a:lnTo>
                <a:lnTo>
                  <a:pt x="173037" y="7619"/>
                </a:lnTo>
                <a:lnTo>
                  <a:pt x="169989" y="2539"/>
                </a:lnTo>
                <a:lnTo>
                  <a:pt x="168719" y="0"/>
                </a:lnTo>
                <a:close/>
              </a:path>
              <a:path extrusionOk="0" h="7620" w="438785">
                <a:moveTo>
                  <a:pt x="438515" y="0"/>
                </a:moveTo>
                <a:lnTo>
                  <a:pt x="176705" y="0"/>
                </a:lnTo>
                <a:lnTo>
                  <a:pt x="175303" y="7619"/>
                </a:lnTo>
                <a:lnTo>
                  <a:pt x="437324" y="7619"/>
                </a:lnTo>
                <a:lnTo>
                  <a:pt x="438515"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3" name="Google Shape;3673;p46"/>
          <p:cNvSpPr/>
          <p:nvPr/>
        </p:nvSpPr>
        <p:spPr>
          <a:xfrm>
            <a:off x="2050923" y="4740909"/>
            <a:ext cx="436880" cy="7620"/>
          </a:xfrm>
          <a:custGeom>
            <a:rect b="b" l="l" r="r" t="t"/>
            <a:pathLst>
              <a:path extrusionOk="0" h="7620" w="436880">
                <a:moveTo>
                  <a:pt x="171323" y="0"/>
                </a:moveTo>
                <a:lnTo>
                  <a:pt x="0" y="0"/>
                </a:lnTo>
                <a:lnTo>
                  <a:pt x="1143" y="7619"/>
                </a:lnTo>
                <a:lnTo>
                  <a:pt x="175387" y="7619"/>
                </a:lnTo>
                <a:lnTo>
                  <a:pt x="172846" y="2539"/>
                </a:lnTo>
                <a:lnTo>
                  <a:pt x="171323" y="0"/>
                </a:lnTo>
                <a:close/>
              </a:path>
              <a:path extrusionOk="0" h="7620" w="436880">
                <a:moveTo>
                  <a:pt x="436570" y="0"/>
                </a:moveTo>
                <a:lnTo>
                  <a:pt x="174584" y="0"/>
                </a:lnTo>
                <a:lnTo>
                  <a:pt x="174116" y="2539"/>
                </a:lnTo>
                <a:lnTo>
                  <a:pt x="179620" y="7619"/>
                </a:lnTo>
                <a:lnTo>
                  <a:pt x="435379" y="7619"/>
                </a:lnTo>
                <a:lnTo>
                  <a:pt x="436570"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4" name="Google Shape;3674;p46"/>
          <p:cNvSpPr/>
          <p:nvPr/>
        </p:nvSpPr>
        <p:spPr>
          <a:xfrm>
            <a:off x="2052066" y="4748529"/>
            <a:ext cx="434340" cy="7620"/>
          </a:xfrm>
          <a:custGeom>
            <a:rect b="b" l="l" r="r" t="t"/>
            <a:pathLst>
              <a:path extrusionOk="0" h="7620" w="434339">
                <a:moveTo>
                  <a:pt x="174244" y="0"/>
                </a:moveTo>
                <a:lnTo>
                  <a:pt x="0" y="0"/>
                </a:lnTo>
                <a:lnTo>
                  <a:pt x="1143" y="7620"/>
                </a:lnTo>
                <a:lnTo>
                  <a:pt x="179747" y="7620"/>
                </a:lnTo>
                <a:lnTo>
                  <a:pt x="178053" y="5080"/>
                </a:lnTo>
                <a:lnTo>
                  <a:pt x="174244" y="0"/>
                </a:lnTo>
                <a:close/>
              </a:path>
              <a:path extrusionOk="0" h="7620" w="434339">
                <a:moveTo>
                  <a:pt x="434236" y="0"/>
                </a:moveTo>
                <a:lnTo>
                  <a:pt x="178477" y="0"/>
                </a:lnTo>
                <a:lnTo>
                  <a:pt x="186732" y="7620"/>
                </a:lnTo>
                <a:lnTo>
                  <a:pt x="433046" y="7620"/>
                </a:lnTo>
                <a:lnTo>
                  <a:pt x="434236"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5" name="Google Shape;3675;p46"/>
          <p:cNvSpPr/>
          <p:nvPr/>
        </p:nvSpPr>
        <p:spPr>
          <a:xfrm>
            <a:off x="2053208" y="4756150"/>
            <a:ext cx="432434" cy="7620"/>
          </a:xfrm>
          <a:custGeom>
            <a:rect b="b" l="l" r="r" t="t"/>
            <a:pathLst>
              <a:path extrusionOk="0" h="7620" w="432435">
                <a:moveTo>
                  <a:pt x="178604" y="0"/>
                </a:moveTo>
                <a:lnTo>
                  <a:pt x="0" y="0"/>
                </a:lnTo>
                <a:lnTo>
                  <a:pt x="1142" y="7619"/>
                </a:lnTo>
                <a:lnTo>
                  <a:pt x="186118" y="7619"/>
                </a:lnTo>
                <a:lnTo>
                  <a:pt x="183260" y="3810"/>
                </a:lnTo>
                <a:lnTo>
                  <a:pt x="179450" y="1269"/>
                </a:lnTo>
                <a:lnTo>
                  <a:pt x="178604" y="0"/>
                </a:lnTo>
                <a:close/>
              </a:path>
              <a:path extrusionOk="0" h="7620" w="432435">
                <a:moveTo>
                  <a:pt x="431903" y="0"/>
                </a:moveTo>
                <a:lnTo>
                  <a:pt x="185589" y="0"/>
                </a:lnTo>
                <a:lnTo>
                  <a:pt x="193844" y="7619"/>
                </a:lnTo>
                <a:lnTo>
                  <a:pt x="430699" y="7619"/>
                </a:lnTo>
                <a:lnTo>
                  <a:pt x="431903"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6" name="Google Shape;3676;p46"/>
          <p:cNvSpPr/>
          <p:nvPr/>
        </p:nvSpPr>
        <p:spPr>
          <a:xfrm>
            <a:off x="2054161" y="4762500"/>
            <a:ext cx="430530" cy="7620"/>
          </a:xfrm>
          <a:custGeom>
            <a:rect b="b" l="l" r="r" t="t"/>
            <a:pathLst>
              <a:path extrusionOk="0" h="7620" w="430530">
                <a:moveTo>
                  <a:pt x="184213" y="0"/>
                </a:moveTo>
                <a:lnTo>
                  <a:pt x="0" y="0"/>
                </a:lnTo>
                <a:lnTo>
                  <a:pt x="1143" y="7619"/>
                </a:lnTo>
                <a:lnTo>
                  <a:pt x="193738" y="7619"/>
                </a:lnTo>
                <a:lnTo>
                  <a:pt x="186118" y="2539"/>
                </a:lnTo>
                <a:lnTo>
                  <a:pt x="184213" y="0"/>
                </a:lnTo>
                <a:close/>
              </a:path>
              <a:path extrusionOk="0" h="7620" w="430530">
                <a:moveTo>
                  <a:pt x="429958" y="0"/>
                </a:moveTo>
                <a:lnTo>
                  <a:pt x="191515" y="0"/>
                </a:lnTo>
                <a:lnTo>
                  <a:pt x="199770" y="7619"/>
                </a:lnTo>
                <a:lnTo>
                  <a:pt x="428688" y="7619"/>
                </a:lnTo>
                <a:lnTo>
                  <a:pt x="429958" y="0"/>
                </a:lnTo>
                <a:close/>
              </a:path>
            </a:pathLst>
          </a:custGeom>
          <a:solidFill>
            <a:srgbClr val="1F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7" name="Google Shape;3677;p46"/>
          <p:cNvSpPr/>
          <p:nvPr/>
        </p:nvSpPr>
        <p:spPr>
          <a:xfrm>
            <a:off x="2055304" y="4770120"/>
            <a:ext cx="427990" cy="7620"/>
          </a:xfrm>
          <a:custGeom>
            <a:rect b="b" l="l" r="r" t="t"/>
            <a:pathLst>
              <a:path extrusionOk="0" h="7620" w="427989">
                <a:moveTo>
                  <a:pt x="192595" y="0"/>
                </a:moveTo>
                <a:lnTo>
                  <a:pt x="0" y="0"/>
                </a:lnTo>
                <a:lnTo>
                  <a:pt x="1143" y="7619"/>
                </a:lnTo>
                <a:lnTo>
                  <a:pt x="209105" y="7619"/>
                </a:lnTo>
                <a:lnTo>
                  <a:pt x="205295" y="3809"/>
                </a:lnTo>
                <a:lnTo>
                  <a:pt x="202755" y="3809"/>
                </a:lnTo>
                <a:lnTo>
                  <a:pt x="201616" y="2758"/>
                </a:lnTo>
                <a:lnTo>
                  <a:pt x="196405" y="1269"/>
                </a:lnTo>
                <a:lnTo>
                  <a:pt x="192595" y="0"/>
                </a:lnTo>
                <a:close/>
              </a:path>
              <a:path extrusionOk="0" h="7620" w="427989">
                <a:moveTo>
                  <a:pt x="427545" y="0"/>
                </a:moveTo>
                <a:lnTo>
                  <a:pt x="198627" y="0"/>
                </a:lnTo>
                <a:lnTo>
                  <a:pt x="201616" y="2758"/>
                </a:lnTo>
                <a:lnTo>
                  <a:pt x="205295" y="3809"/>
                </a:lnTo>
                <a:lnTo>
                  <a:pt x="212915" y="5079"/>
                </a:lnTo>
                <a:lnTo>
                  <a:pt x="217995" y="5079"/>
                </a:lnTo>
                <a:lnTo>
                  <a:pt x="217995" y="7619"/>
                </a:lnTo>
                <a:lnTo>
                  <a:pt x="426275" y="7619"/>
                </a:lnTo>
                <a:lnTo>
                  <a:pt x="427545"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8" name="Google Shape;3678;p46"/>
          <p:cNvSpPr/>
          <p:nvPr/>
        </p:nvSpPr>
        <p:spPr>
          <a:xfrm>
            <a:off x="2056447" y="4777740"/>
            <a:ext cx="425450" cy="7620"/>
          </a:xfrm>
          <a:custGeom>
            <a:rect b="b" l="l" r="r" t="t"/>
            <a:pathLst>
              <a:path extrusionOk="0" h="7620" w="425450">
                <a:moveTo>
                  <a:pt x="207962" y="0"/>
                </a:moveTo>
                <a:lnTo>
                  <a:pt x="0" y="0"/>
                </a:lnTo>
                <a:lnTo>
                  <a:pt x="952" y="6350"/>
                </a:lnTo>
                <a:lnTo>
                  <a:pt x="1219" y="7620"/>
                </a:lnTo>
                <a:lnTo>
                  <a:pt x="423862" y="7620"/>
                </a:lnTo>
                <a:lnTo>
                  <a:pt x="424497" y="3810"/>
                </a:lnTo>
                <a:lnTo>
                  <a:pt x="211772" y="3810"/>
                </a:lnTo>
                <a:lnTo>
                  <a:pt x="207962" y="0"/>
                </a:lnTo>
                <a:close/>
              </a:path>
              <a:path extrusionOk="0" h="7620" w="425450">
                <a:moveTo>
                  <a:pt x="425132" y="0"/>
                </a:moveTo>
                <a:lnTo>
                  <a:pt x="216852" y="0"/>
                </a:lnTo>
                <a:lnTo>
                  <a:pt x="211772" y="2540"/>
                </a:lnTo>
                <a:lnTo>
                  <a:pt x="211772" y="3810"/>
                </a:lnTo>
                <a:lnTo>
                  <a:pt x="424497" y="3810"/>
                </a:lnTo>
                <a:lnTo>
                  <a:pt x="425132"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9" name="Google Shape;3679;p46"/>
          <p:cNvSpPr/>
          <p:nvPr/>
        </p:nvSpPr>
        <p:spPr>
          <a:xfrm>
            <a:off x="2057400" y="4787900"/>
            <a:ext cx="423545" cy="0"/>
          </a:xfrm>
          <a:custGeom>
            <a:rect b="b" l="l" r="r" t="t"/>
            <a:pathLst>
              <a:path extrusionOk="0" h="120000" w="423544">
                <a:moveTo>
                  <a:pt x="0" y="0"/>
                </a:moveTo>
                <a:lnTo>
                  <a:pt x="423121"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0" name="Google Shape;3680;p46"/>
          <p:cNvSpPr/>
          <p:nvPr/>
        </p:nvSpPr>
        <p:spPr>
          <a:xfrm>
            <a:off x="2059004" y="4795520"/>
            <a:ext cx="420370" cy="0"/>
          </a:xfrm>
          <a:custGeom>
            <a:rect b="b" l="l" r="r" t="t"/>
            <a:pathLst>
              <a:path extrusionOk="0" h="120000" w="420369">
                <a:moveTo>
                  <a:pt x="0" y="0"/>
                </a:moveTo>
                <a:lnTo>
                  <a:pt x="420247"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1" name="Google Shape;3681;p46"/>
          <p:cNvSpPr/>
          <p:nvPr/>
        </p:nvSpPr>
        <p:spPr>
          <a:xfrm>
            <a:off x="2060608" y="4803140"/>
            <a:ext cx="417830" cy="0"/>
          </a:xfrm>
          <a:custGeom>
            <a:rect b="b" l="l" r="r" t="t"/>
            <a:pathLst>
              <a:path extrusionOk="0" h="120000" w="417830">
                <a:moveTo>
                  <a:pt x="0" y="0"/>
                </a:moveTo>
                <a:lnTo>
                  <a:pt x="417373" y="0"/>
                </a:lnTo>
              </a:path>
            </a:pathLst>
          </a:custGeom>
          <a:noFill/>
          <a:ln cap="flat" cmpd="sng" w="9525">
            <a:solidFill>
              <a:srgbClr val="21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2" name="Google Shape;3682;p46"/>
          <p:cNvSpPr/>
          <p:nvPr/>
        </p:nvSpPr>
        <p:spPr>
          <a:xfrm>
            <a:off x="2061945" y="4809490"/>
            <a:ext cx="414655" cy="0"/>
          </a:xfrm>
          <a:custGeom>
            <a:rect b="b" l="l" r="r" t="t"/>
            <a:pathLst>
              <a:path extrusionOk="0" h="120000" w="414655">
                <a:moveTo>
                  <a:pt x="0" y="0"/>
                </a:moveTo>
                <a:lnTo>
                  <a:pt x="414652"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3" name="Google Shape;3683;p46"/>
          <p:cNvSpPr/>
          <p:nvPr/>
        </p:nvSpPr>
        <p:spPr>
          <a:xfrm>
            <a:off x="2064084" y="4817109"/>
            <a:ext cx="410845" cy="0"/>
          </a:xfrm>
          <a:custGeom>
            <a:rect b="b" l="l" r="r" t="t"/>
            <a:pathLst>
              <a:path extrusionOk="0" h="120000" w="410844">
                <a:moveTo>
                  <a:pt x="0" y="0"/>
                </a:moveTo>
                <a:lnTo>
                  <a:pt x="410755"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4" name="Google Shape;3684;p46"/>
          <p:cNvSpPr/>
          <p:nvPr/>
        </p:nvSpPr>
        <p:spPr>
          <a:xfrm>
            <a:off x="2066490" y="4824095"/>
            <a:ext cx="406400" cy="0"/>
          </a:xfrm>
          <a:custGeom>
            <a:rect b="b" l="l" r="r" t="t"/>
            <a:pathLst>
              <a:path extrusionOk="0" h="120000" w="406400">
                <a:moveTo>
                  <a:pt x="0" y="0"/>
                </a:moveTo>
                <a:lnTo>
                  <a:pt x="406297"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5" name="Google Shape;3685;p46"/>
          <p:cNvSpPr/>
          <p:nvPr/>
        </p:nvSpPr>
        <p:spPr>
          <a:xfrm>
            <a:off x="2068495" y="4831079"/>
            <a:ext cx="402590" cy="0"/>
          </a:xfrm>
          <a:custGeom>
            <a:rect b="b" l="l" r="r" t="t"/>
            <a:pathLst>
              <a:path extrusionOk="0" h="120000" w="402589">
                <a:moveTo>
                  <a:pt x="0" y="0"/>
                </a:moveTo>
                <a:lnTo>
                  <a:pt x="402338"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6" name="Google Shape;3686;p46"/>
          <p:cNvSpPr/>
          <p:nvPr/>
        </p:nvSpPr>
        <p:spPr>
          <a:xfrm>
            <a:off x="2070664" y="4838700"/>
            <a:ext cx="398145" cy="0"/>
          </a:xfrm>
          <a:custGeom>
            <a:rect b="b" l="l" r="r" t="t"/>
            <a:pathLst>
              <a:path extrusionOk="0" h="120000" w="398144">
                <a:moveTo>
                  <a:pt x="0" y="0"/>
                </a:moveTo>
                <a:lnTo>
                  <a:pt x="397922" y="0"/>
                </a:lnTo>
              </a:path>
            </a:pathLst>
          </a:custGeom>
          <a:noFill/>
          <a:ln cap="flat" cmpd="sng" w="9525">
            <a:solidFill>
              <a:srgbClr val="22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7" name="Google Shape;3687;p46"/>
          <p:cNvSpPr/>
          <p:nvPr/>
        </p:nvSpPr>
        <p:spPr>
          <a:xfrm>
            <a:off x="2072075" y="4845050"/>
            <a:ext cx="395605" cy="0"/>
          </a:xfrm>
          <a:custGeom>
            <a:rect b="b" l="l" r="r" t="t"/>
            <a:pathLst>
              <a:path extrusionOk="0" h="120000" w="395605">
                <a:moveTo>
                  <a:pt x="0" y="0"/>
                </a:moveTo>
                <a:lnTo>
                  <a:pt x="395045"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8" name="Google Shape;3688;p46"/>
          <p:cNvSpPr/>
          <p:nvPr/>
        </p:nvSpPr>
        <p:spPr>
          <a:xfrm>
            <a:off x="2073768" y="4852670"/>
            <a:ext cx="391795" cy="0"/>
          </a:xfrm>
          <a:custGeom>
            <a:rect b="b" l="l" r="r" t="t"/>
            <a:pathLst>
              <a:path extrusionOk="0" h="120000" w="391794">
                <a:moveTo>
                  <a:pt x="0" y="0"/>
                </a:moveTo>
                <a:lnTo>
                  <a:pt x="391594"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9" name="Google Shape;3689;p46"/>
          <p:cNvSpPr/>
          <p:nvPr/>
        </p:nvSpPr>
        <p:spPr>
          <a:xfrm>
            <a:off x="2075628" y="4860290"/>
            <a:ext cx="387350" cy="0"/>
          </a:xfrm>
          <a:custGeom>
            <a:rect b="b" l="l" r="r" t="t"/>
            <a:pathLst>
              <a:path extrusionOk="0" h="120000" w="387350">
                <a:moveTo>
                  <a:pt x="0" y="0"/>
                </a:moveTo>
                <a:lnTo>
                  <a:pt x="387132"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0" name="Google Shape;3690;p46"/>
          <p:cNvSpPr/>
          <p:nvPr/>
        </p:nvSpPr>
        <p:spPr>
          <a:xfrm>
            <a:off x="2077869" y="4866640"/>
            <a:ext cx="386715" cy="0"/>
          </a:xfrm>
          <a:custGeom>
            <a:rect b="b" l="l" r="r" t="t"/>
            <a:pathLst>
              <a:path extrusionOk="0" h="120000" w="386714">
                <a:moveTo>
                  <a:pt x="0" y="0"/>
                </a:moveTo>
                <a:lnTo>
                  <a:pt x="386184" y="0"/>
                </a:lnTo>
              </a:path>
            </a:pathLst>
          </a:custGeom>
          <a:noFill/>
          <a:ln cap="flat" cmpd="sng" w="9525">
            <a:solidFill>
              <a:srgbClr val="24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1" name="Google Shape;3691;p46"/>
          <p:cNvSpPr/>
          <p:nvPr/>
        </p:nvSpPr>
        <p:spPr>
          <a:xfrm>
            <a:off x="2080558" y="4874259"/>
            <a:ext cx="388620" cy="0"/>
          </a:xfrm>
          <a:custGeom>
            <a:rect b="b" l="l" r="r" t="t"/>
            <a:pathLst>
              <a:path extrusionOk="0" h="120000" w="388619">
                <a:moveTo>
                  <a:pt x="0" y="0"/>
                </a:moveTo>
                <a:lnTo>
                  <a:pt x="388371"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2" name="Google Shape;3692;p46"/>
          <p:cNvSpPr/>
          <p:nvPr/>
        </p:nvSpPr>
        <p:spPr>
          <a:xfrm>
            <a:off x="2083196" y="4881879"/>
            <a:ext cx="391160" cy="0"/>
          </a:xfrm>
          <a:custGeom>
            <a:rect b="b" l="l" r="r" t="t"/>
            <a:pathLst>
              <a:path extrusionOk="0" h="120000" w="391160">
                <a:moveTo>
                  <a:pt x="0" y="0"/>
                </a:moveTo>
                <a:lnTo>
                  <a:pt x="390610"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3" name="Google Shape;3693;p46"/>
          <p:cNvSpPr/>
          <p:nvPr/>
        </p:nvSpPr>
        <p:spPr>
          <a:xfrm>
            <a:off x="2085181" y="4888229"/>
            <a:ext cx="393065" cy="0"/>
          </a:xfrm>
          <a:custGeom>
            <a:rect b="b" l="l" r="r" t="t"/>
            <a:pathLst>
              <a:path extrusionOk="0" h="120000" w="393064">
                <a:moveTo>
                  <a:pt x="0" y="0"/>
                </a:moveTo>
                <a:lnTo>
                  <a:pt x="39269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4" name="Google Shape;3694;p46"/>
          <p:cNvSpPr/>
          <p:nvPr/>
        </p:nvSpPr>
        <p:spPr>
          <a:xfrm>
            <a:off x="2087562" y="4895850"/>
            <a:ext cx="396875" cy="0"/>
          </a:xfrm>
          <a:custGeom>
            <a:rect b="b" l="l" r="r" t="t"/>
            <a:pathLst>
              <a:path extrusionOk="0" h="120000" w="396875">
                <a:moveTo>
                  <a:pt x="0" y="0"/>
                </a:moveTo>
                <a:lnTo>
                  <a:pt x="396557"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5" name="Google Shape;3695;p46"/>
          <p:cNvSpPr/>
          <p:nvPr/>
        </p:nvSpPr>
        <p:spPr>
          <a:xfrm>
            <a:off x="2090238" y="4903470"/>
            <a:ext cx="400050" cy="0"/>
          </a:xfrm>
          <a:custGeom>
            <a:rect b="b" l="l" r="r" t="t"/>
            <a:pathLst>
              <a:path extrusionOk="0" h="120000" w="400050">
                <a:moveTo>
                  <a:pt x="0" y="0"/>
                </a:moveTo>
                <a:lnTo>
                  <a:pt x="399977"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6" name="Google Shape;3696;p46"/>
          <p:cNvSpPr/>
          <p:nvPr/>
        </p:nvSpPr>
        <p:spPr>
          <a:xfrm>
            <a:off x="2092960" y="4909820"/>
            <a:ext cx="401955" cy="0"/>
          </a:xfrm>
          <a:custGeom>
            <a:rect b="b" l="l" r="r" t="t"/>
            <a:pathLst>
              <a:path extrusionOk="0" h="120000" w="401955">
                <a:moveTo>
                  <a:pt x="0" y="0"/>
                </a:moveTo>
                <a:lnTo>
                  <a:pt x="40170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7" name="Google Shape;3697;p46"/>
          <p:cNvSpPr/>
          <p:nvPr/>
        </p:nvSpPr>
        <p:spPr>
          <a:xfrm>
            <a:off x="2096225" y="4917440"/>
            <a:ext cx="405765" cy="0"/>
          </a:xfrm>
          <a:custGeom>
            <a:rect b="b" l="l" r="r" t="t"/>
            <a:pathLst>
              <a:path extrusionOk="0" h="120000" w="405764">
                <a:moveTo>
                  <a:pt x="0" y="0"/>
                </a:moveTo>
                <a:lnTo>
                  <a:pt x="405674"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8" name="Google Shape;3698;p46"/>
          <p:cNvSpPr/>
          <p:nvPr/>
        </p:nvSpPr>
        <p:spPr>
          <a:xfrm>
            <a:off x="2099384" y="4925059"/>
            <a:ext cx="410209" cy="0"/>
          </a:xfrm>
          <a:custGeom>
            <a:rect b="b" l="l" r="r" t="t"/>
            <a:pathLst>
              <a:path extrusionOk="0" h="120000" w="410210">
                <a:moveTo>
                  <a:pt x="0" y="0"/>
                </a:moveTo>
                <a:lnTo>
                  <a:pt x="410135"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9" name="Google Shape;3699;p46"/>
          <p:cNvSpPr/>
          <p:nvPr/>
        </p:nvSpPr>
        <p:spPr>
          <a:xfrm>
            <a:off x="2101999" y="4931409"/>
            <a:ext cx="414020" cy="0"/>
          </a:xfrm>
          <a:custGeom>
            <a:rect b="b" l="l" r="r" t="t"/>
            <a:pathLst>
              <a:path extrusionOk="0" h="120000" w="414019">
                <a:moveTo>
                  <a:pt x="0" y="0"/>
                </a:moveTo>
                <a:lnTo>
                  <a:pt x="41387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0" name="Google Shape;3700;p46"/>
          <p:cNvSpPr/>
          <p:nvPr/>
        </p:nvSpPr>
        <p:spPr>
          <a:xfrm>
            <a:off x="2105137" y="4939029"/>
            <a:ext cx="415925" cy="0"/>
          </a:xfrm>
          <a:custGeom>
            <a:rect b="b" l="l" r="r" t="t"/>
            <a:pathLst>
              <a:path extrusionOk="0" h="120000" w="415925">
                <a:moveTo>
                  <a:pt x="0" y="0"/>
                </a:moveTo>
                <a:lnTo>
                  <a:pt x="415812"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1" name="Google Shape;3701;p46"/>
          <p:cNvSpPr/>
          <p:nvPr/>
        </p:nvSpPr>
        <p:spPr>
          <a:xfrm>
            <a:off x="2108835" y="4946650"/>
            <a:ext cx="412115" cy="0"/>
          </a:xfrm>
          <a:custGeom>
            <a:rect b="b" l="l" r="r" t="t"/>
            <a:pathLst>
              <a:path extrusionOk="0" h="120000" w="412114">
                <a:moveTo>
                  <a:pt x="0" y="0"/>
                </a:moveTo>
                <a:lnTo>
                  <a:pt x="41156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2" name="Google Shape;3702;p46"/>
          <p:cNvSpPr/>
          <p:nvPr/>
        </p:nvSpPr>
        <p:spPr>
          <a:xfrm>
            <a:off x="2112010" y="4953000"/>
            <a:ext cx="407034" cy="0"/>
          </a:xfrm>
          <a:custGeom>
            <a:rect b="b" l="l" r="r" t="t"/>
            <a:pathLst>
              <a:path extrusionOk="0" h="120000" w="407035">
                <a:moveTo>
                  <a:pt x="0" y="0"/>
                </a:moveTo>
                <a:lnTo>
                  <a:pt x="407031"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3" name="Google Shape;3703;p46"/>
          <p:cNvSpPr/>
          <p:nvPr/>
        </p:nvSpPr>
        <p:spPr>
          <a:xfrm>
            <a:off x="2116327" y="4960620"/>
            <a:ext cx="401320" cy="0"/>
          </a:xfrm>
          <a:custGeom>
            <a:rect b="b" l="l" r="r" t="t"/>
            <a:pathLst>
              <a:path extrusionOk="0" h="120000" w="401319">
                <a:moveTo>
                  <a:pt x="0" y="0"/>
                </a:moveTo>
                <a:lnTo>
                  <a:pt x="401077"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4" name="Google Shape;3704;p46"/>
          <p:cNvSpPr/>
          <p:nvPr/>
        </p:nvSpPr>
        <p:spPr>
          <a:xfrm>
            <a:off x="2120900" y="4968240"/>
            <a:ext cx="394970" cy="0"/>
          </a:xfrm>
          <a:custGeom>
            <a:rect b="b" l="l" r="r" t="t"/>
            <a:pathLst>
              <a:path extrusionOk="0" h="120000" w="394969">
                <a:moveTo>
                  <a:pt x="0" y="0"/>
                </a:moveTo>
                <a:lnTo>
                  <a:pt x="394869"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5" name="Google Shape;3705;p46"/>
          <p:cNvSpPr/>
          <p:nvPr/>
        </p:nvSpPr>
        <p:spPr>
          <a:xfrm>
            <a:off x="2124940" y="4974590"/>
            <a:ext cx="389890" cy="0"/>
          </a:xfrm>
          <a:custGeom>
            <a:rect b="b" l="l" r="r" t="t"/>
            <a:pathLst>
              <a:path extrusionOk="0" h="120000" w="389889">
                <a:moveTo>
                  <a:pt x="0" y="0"/>
                </a:moveTo>
                <a:lnTo>
                  <a:pt x="389465"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6" name="Google Shape;3706;p46"/>
          <p:cNvSpPr/>
          <p:nvPr/>
        </p:nvSpPr>
        <p:spPr>
          <a:xfrm>
            <a:off x="2129789" y="4982209"/>
            <a:ext cx="383540" cy="0"/>
          </a:xfrm>
          <a:custGeom>
            <a:rect b="b" l="l" r="r" t="t"/>
            <a:pathLst>
              <a:path extrusionOk="0" h="120000" w="383539">
                <a:moveTo>
                  <a:pt x="0" y="0"/>
                </a:moveTo>
                <a:lnTo>
                  <a:pt x="382980"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7" name="Google Shape;3707;p46"/>
          <p:cNvSpPr/>
          <p:nvPr/>
        </p:nvSpPr>
        <p:spPr>
          <a:xfrm>
            <a:off x="2135716" y="4989829"/>
            <a:ext cx="375920" cy="0"/>
          </a:xfrm>
          <a:custGeom>
            <a:rect b="b" l="l" r="r" t="t"/>
            <a:pathLst>
              <a:path extrusionOk="0" h="120000" w="375919">
                <a:moveTo>
                  <a:pt x="0" y="0"/>
                </a:moveTo>
                <a:lnTo>
                  <a:pt x="375417"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8" name="Google Shape;3708;p46"/>
          <p:cNvSpPr/>
          <p:nvPr/>
        </p:nvSpPr>
        <p:spPr>
          <a:xfrm>
            <a:off x="2140373" y="4996179"/>
            <a:ext cx="369570" cy="0"/>
          </a:xfrm>
          <a:custGeom>
            <a:rect b="b" l="l" r="r" t="t"/>
            <a:pathLst>
              <a:path extrusionOk="0" h="120000" w="369569">
                <a:moveTo>
                  <a:pt x="0" y="0"/>
                </a:moveTo>
                <a:lnTo>
                  <a:pt x="369397"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9" name="Google Shape;3709;p46"/>
          <p:cNvSpPr/>
          <p:nvPr/>
        </p:nvSpPr>
        <p:spPr>
          <a:xfrm>
            <a:off x="2145453" y="5003800"/>
            <a:ext cx="363220" cy="0"/>
          </a:xfrm>
          <a:custGeom>
            <a:rect b="b" l="l" r="r" t="t"/>
            <a:pathLst>
              <a:path extrusionOk="0" h="120000" w="363219">
                <a:moveTo>
                  <a:pt x="0" y="0"/>
                </a:moveTo>
                <a:lnTo>
                  <a:pt x="362681"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0" name="Google Shape;3710;p46"/>
          <p:cNvSpPr/>
          <p:nvPr/>
        </p:nvSpPr>
        <p:spPr>
          <a:xfrm>
            <a:off x="2151379" y="5010150"/>
            <a:ext cx="355600" cy="0"/>
          </a:xfrm>
          <a:custGeom>
            <a:rect b="b" l="l" r="r" t="t"/>
            <a:pathLst>
              <a:path extrusionOk="0" h="120000" w="355600">
                <a:moveTo>
                  <a:pt x="0" y="0"/>
                </a:moveTo>
                <a:lnTo>
                  <a:pt x="355391"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1" name="Google Shape;3711;p46"/>
          <p:cNvSpPr/>
          <p:nvPr/>
        </p:nvSpPr>
        <p:spPr>
          <a:xfrm>
            <a:off x="2159181" y="5017770"/>
            <a:ext cx="346075" cy="0"/>
          </a:xfrm>
          <a:custGeom>
            <a:rect b="b" l="l" r="r" t="t"/>
            <a:pathLst>
              <a:path extrusionOk="0" h="120000" w="346075">
                <a:moveTo>
                  <a:pt x="0" y="0"/>
                </a:moveTo>
                <a:lnTo>
                  <a:pt x="345954"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2" name="Google Shape;3712;p46"/>
          <p:cNvSpPr/>
          <p:nvPr/>
        </p:nvSpPr>
        <p:spPr>
          <a:xfrm>
            <a:off x="2167345" y="5021579"/>
            <a:ext cx="336550" cy="7620"/>
          </a:xfrm>
          <a:custGeom>
            <a:rect b="b" l="l" r="r" t="t"/>
            <a:pathLst>
              <a:path extrusionOk="0" h="7620" w="336550">
                <a:moveTo>
                  <a:pt x="207554" y="0"/>
                </a:moveTo>
                <a:lnTo>
                  <a:pt x="0" y="0"/>
                </a:lnTo>
                <a:lnTo>
                  <a:pt x="8164" y="7620"/>
                </a:lnTo>
                <a:lnTo>
                  <a:pt x="196124" y="7620"/>
                </a:lnTo>
                <a:lnTo>
                  <a:pt x="207554" y="0"/>
                </a:lnTo>
                <a:close/>
              </a:path>
              <a:path extrusionOk="0" h="7620" w="336550">
                <a:moveTo>
                  <a:pt x="336154" y="0"/>
                </a:moveTo>
                <a:lnTo>
                  <a:pt x="207554" y="0"/>
                </a:lnTo>
                <a:lnTo>
                  <a:pt x="210094" y="7620"/>
                </a:lnTo>
                <a:lnTo>
                  <a:pt x="334518" y="7620"/>
                </a:lnTo>
                <a:lnTo>
                  <a:pt x="336154" y="0"/>
                </a:lnTo>
                <a:close/>
              </a:path>
            </a:pathLst>
          </a:custGeom>
          <a:solidFill>
            <a:srgbClr val="2BAF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3" name="Google Shape;3713;p46"/>
          <p:cNvSpPr/>
          <p:nvPr/>
        </p:nvSpPr>
        <p:spPr>
          <a:xfrm>
            <a:off x="2174149" y="5027929"/>
            <a:ext cx="328295" cy="7620"/>
          </a:xfrm>
          <a:custGeom>
            <a:rect b="b" l="l" r="r" t="t"/>
            <a:pathLst>
              <a:path extrusionOk="0" h="7620" w="328294">
                <a:moveTo>
                  <a:pt x="327987" y="0"/>
                </a:moveTo>
                <a:lnTo>
                  <a:pt x="202867" y="0"/>
                </a:lnTo>
                <a:lnTo>
                  <a:pt x="203290" y="1270"/>
                </a:lnTo>
                <a:lnTo>
                  <a:pt x="206818" y="7620"/>
                </a:lnTo>
                <a:lnTo>
                  <a:pt x="326351" y="7620"/>
                </a:lnTo>
                <a:lnTo>
                  <a:pt x="327987" y="0"/>
                </a:lnTo>
                <a:close/>
              </a:path>
              <a:path extrusionOk="0" h="7620" w="328294">
                <a:moveTo>
                  <a:pt x="191225" y="0"/>
                </a:moveTo>
                <a:lnTo>
                  <a:pt x="0" y="0"/>
                </a:lnTo>
                <a:lnTo>
                  <a:pt x="1360" y="1270"/>
                </a:lnTo>
                <a:lnTo>
                  <a:pt x="12155" y="7620"/>
                </a:lnTo>
                <a:lnTo>
                  <a:pt x="181156" y="7620"/>
                </a:lnTo>
                <a:lnTo>
                  <a:pt x="189320" y="1270"/>
                </a:lnTo>
                <a:lnTo>
                  <a:pt x="191225" y="0"/>
                </a:lnTo>
                <a:close/>
              </a:path>
            </a:pathLst>
          </a:custGeom>
          <a:solidFill>
            <a:srgbClr val="2BB1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4" name="Google Shape;3714;p46"/>
          <p:cNvSpPr/>
          <p:nvPr/>
        </p:nvSpPr>
        <p:spPr>
          <a:xfrm>
            <a:off x="2186304" y="5035550"/>
            <a:ext cx="314325" cy="7620"/>
          </a:xfrm>
          <a:custGeom>
            <a:rect b="b" l="l" r="r" t="t"/>
            <a:pathLst>
              <a:path extrusionOk="0" h="7620" w="314325">
                <a:moveTo>
                  <a:pt x="314195" y="0"/>
                </a:moveTo>
                <a:lnTo>
                  <a:pt x="194662" y="0"/>
                </a:lnTo>
                <a:lnTo>
                  <a:pt x="197484" y="5080"/>
                </a:lnTo>
                <a:lnTo>
                  <a:pt x="199117" y="7619"/>
                </a:lnTo>
                <a:lnTo>
                  <a:pt x="312559" y="7619"/>
                </a:lnTo>
                <a:lnTo>
                  <a:pt x="314195" y="0"/>
                </a:lnTo>
                <a:close/>
              </a:path>
              <a:path extrusionOk="0" h="7620" w="314325">
                <a:moveTo>
                  <a:pt x="169000" y="0"/>
                </a:moveTo>
                <a:lnTo>
                  <a:pt x="0" y="0"/>
                </a:lnTo>
                <a:lnTo>
                  <a:pt x="10794" y="6350"/>
                </a:lnTo>
                <a:lnTo>
                  <a:pt x="13193" y="7619"/>
                </a:lnTo>
                <a:lnTo>
                  <a:pt x="158115" y="7619"/>
                </a:lnTo>
                <a:lnTo>
                  <a:pt x="165734" y="2539"/>
                </a:lnTo>
                <a:lnTo>
                  <a:pt x="169000" y="0"/>
                </a:lnTo>
                <a:close/>
              </a:path>
            </a:pathLst>
          </a:custGeom>
          <a:solidFill>
            <a:srgbClr val="2CB2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5" name="Google Shape;3715;p46"/>
          <p:cNvSpPr/>
          <p:nvPr/>
        </p:nvSpPr>
        <p:spPr>
          <a:xfrm>
            <a:off x="2199498" y="5043170"/>
            <a:ext cx="299720" cy="7620"/>
          </a:xfrm>
          <a:custGeom>
            <a:rect b="b" l="l" r="r" t="t"/>
            <a:pathLst>
              <a:path extrusionOk="0" h="7620" w="299719">
                <a:moveTo>
                  <a:pt x="299366" y="0"/>
                </a:moveTo>
                <a:lnTo>
                  <a:pt x="185923" y="0"/>
                </a:lnTo>
                <a:lnTo>
                  <a:pt x="190822" y="7619"/>
                </a:lnTo>
                <a:lnTo>
                  <a:pt x="297730" y="7619"/>
                </a:lnTo>
                <a:lnTo>
                  <a:pt x="299366" y="0"/>
                </a:lnTo>
                <a:close/>
              </a:path>
              <a:path extrusionOk="0" h="7620" w="299719">
                <a:moveTo>
                  <a:pt x="144921" y="0"/>
                </a:moveTo>
                <a:lnTo>
                  <a:pt x="0" y="0"/>
                </a:lnTo>
                <a:lnTo>
                  <a:pt x="14393" y="7619"/>
                </a:lnTo>
                <a:lnTo>
                  <a:pt x="128411" y="7619"/>
                </a:lnTo>
                <a:lnTo>
                  <a:pt x="141111" y="2539"/>
                </a:lnTo>
                <a:lnTo>
                  <a:pt x="144921"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6" name="Google Shape;3716;p46"/>
          <p:cNvSpPr/>
          <p:nvPr/>
        </p:nvSpPr>
        <p:spPr>
          <a:xfrm>
            <a:off x="2211493" y="5049520"/>
            <a:ext cx="286385" cy="7620"/>
          </a:xfrm>
          <a:custGeom>
            <a:rect b="b" l="l" r="r" t="t"/>
            <a:pathLst>
              <a:path extrusionOk="0" h="7620" w="286385">
                <a:moveTo>
                  <a:pt x="286008" y="0"/>
                </a:moveTo>
                <a:lnTo>
                  <a:pt x="178011" y="0"/>
                </a:lnTo>
                <a:lnTo>
                  <a:pt x="182910" y="7619"/>
                </a:lnTo>
                <a:lnTo>
                  <a:pt x="284372" y="7619"/>
                </a:lnTo>
                <a:lnTo>
                  <a:pt x="286008" y="0"/>
                </a:lnTo>
                <a:close/>
              </a:path>
              <a:path extrusionOk="0" h="7620" w="286385">
                <a:moveTo>
                  <a:pt x="119591" y="0"/>
                </a:moveTo>
                <a:lnTo>
                  <a:pt x="0" y="0"/>
                </a:lnTo>
                <a:lnTo>
                  <a:pt x="7196" y="3809"/>
                </a:lnTo>
                <a:lnTo>
                  <a:pt x="24341" y="7619"/>
                </a:lnTo>
                <a:lnTo>
                  <a:pt x="92286" y="7619"/>
                </a:lnTo>
                <a:lnTo>
                  <a:pt x="102446" y="5079"/>
                </a:lnTo>
                <a:lnTo>
                  <a:pt x="116416" y="1269"/>
                </a:lnTo>
                <a:lnTo>
                  <a:pt x="119591" y="0"/>
                </a:lnTo>
                <a:close/>
              </a:path>
            </a:pathLst>
          </a:custGeom>
          <a:solidFill>
            <a:srgbClr val="2CB5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7" name="Google Shape;3717;p46"/>
          <p:cNvSpPr/>
          <p:nvPr/>
        </p:nvSpPr>
        <p:spPr>
          <a:xfrm>
            <a:off x="2235835" y="5057140"/>
            <a:ext cx="260350" cy="7620"/>
          </a:xfrm>
          <a:custGeom>
            <a:rect b="b" l="l" r="r" t="t"/>
            <a:pathLst>
              <a:path extrusionOk="0" h="7620" w="260350">
                <a:moveTo>
                  <a:pt x="260030" y="0"/>
                </a:moveTo>
                <a:lnTo>
                  <a:pt x="158568" y="0"/>
                </a:lnTo>
                <a:lnTo>
                  <a:pt x="163467" y="7620"/>
                </a:lnTo>
                <a:lnTo>
                  <a:pt x="258394" y="7620"/>
                </a:lnTo>
                <a:lnTo>
                  <a:pt x="260030" y="0"/>
                </a:lnTo>
                <a:close/>
              </a:path>
              <a:path extrusionOk="0" h="7620" w="260350">
                <a:moveTo>
                  <a:pt x="67945" y="0"/>
                </a:moveTo>
                <a:lnTo>
                  <a:pt x="0" y="0"/>
                </a:lnTo>
                <a:lnTo>
                  <a:pt x="5715" y="1270"/>
                </a:lnTo>
                <a:lnTo>
                  <a:pt x="31115" y="3810"/>
                </a:lnTo>
                <a:lnTo>
                  <a:pt x="62865" y="1270"/>
                </a:lnTo>
                <a:lnTo>
                  <a:pt x="67945" y="0"/>
                </a:lnTo>
                <a:close/>
              </a:path>
            </a:pathLst>
          </a:custGeom>
          <a:solidFill>
            <a:srgbClr val="2C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8" name="Google Shape;3718;p46"/>
          <p:cNvSpPr/>
          <p:nvPr/>
        </p:nvSpPr>
        <p:spPr>
          <a:xfrm>
            <a:off x="2399302" y="5068570"/>
            <a:ext cx="95250" cy="0"/>
          </a:xfrm>
          <a:custGeom>
            <a:rect b="b" l="l" r="r" t="t"/>
            <a:pathLst>
              <a:path extrusionOk="0" h="120000" w="95250">
                <a:moveTo>
                  <a:pt x="0" y="0"/>
                </a:moveTo>
                <a:lnTo>
                  <a:pt x="94927"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9" name="Google Shape;3719;p46"/>
          <p:cNvSpPr/>
          <p:nvPr/>
        </p:nvSpPr>
        <p:spPr>
          <a:xfrm>
            <a:off x="2403384" y="5074920"/>
            <a:ext cx="89535" cy="0"/>
          </a:xfrm>
          <a:custGeom>
            <a:rect b="b" l="l" r="r" t="t"/>
            <a:pathLst>
              <a:path extrusionOk="0" h="120000" w="89535">
                <a:moveTo>
                  <a:pt x="0" y="0"/>
                </a:moveTo>
                <a:lnTo>
                  <a:pt x="89482"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0" name="Google Shape;3720;p46"/>
          <p:cNvSpPr/>
          <p:nvPr/>
        </p:nvSpPr>
        <p:spPr>
          <a:xfrm>
            <a:off x="2408293" y="5082540"/>
            <a:ext cx="83185" cy="0"/>
          </a:xfrm>
          <a:custGeom>
            <a:rect b="b" l="l" r="r" t="t"/>
            <a:pathLst>
              <a:path extrusionOk="0" h="120000" w="83185">
                <a:moveTo>
                  <a:pt x="0" y="0"/>
                </a:moveTo>
                <a:lnTo>
                  <a:pt x="82937"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1" name="Google Shape;3721;p46"/>
          <p:cNvSpPr/>
          <p:nvPr/>
        </p:nvSpPr>
        <p:spPr>
          <a:xfrm>
            <a:off x="2413224" y="5090159"/>
            <a:ext cx="76835" cy="0"/>
          </a:xfrm>
          <a:custGeom>
            <a:rect b="b" l="l" r="r" t="t"/>
            <a:pathLst>
              <a:path extrusionOk="0" h="120000" w="76835">
                <a:moveTo>
                  <a:pt x="0" y="0"/>
                </a:moveTo>
                <a:lnTo>
                  <a:pt x="76370"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2" name="Google Shape;3722;p46"/>
          <p:cNvSpPr/>
          <p:nvPr/>
        </p:nvSpPr>
        <p:spPr>
          <a:xfrm>
            <a:off x="2417332" y="5092700"/>
            <a:ext cx="71120" cy="7620"/>
          </a:xfrm>
          <a:custGeom>
            <a:rect b="b" l="l" r="r" t="t"/>
            <a:pathLst>
              <a:path extrusionOk="0" h="7620" w="71119">
                <a:moveTo>
                  <a:pt x="70898" y="0"/>
                </a:moveTo>
                <a:lnTo>
                  <a:pt x="0" y="0"/>
                </a:lnTo>
                <a:lnTo>
                  <a:pt x="3287" y="5080"/>
                </a:lnTo>
                <a:lnTo>
                  <a:pt x="5262" y="7619"/>
                </a:lnTo>
                <a:lnTo>
                  <a:pt x="69262" y="7619"/>
                </a:lnTo>
                <a:lnTo>
                  <a:pt x="70898" y="0"/>
                </a:lnTo>
                <a:close/>
              </a:path>
            </a:pathLst>
          </a:custGeom>
          <a:solidFill>
            <a:srgbClr val="2E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3" name="Google Shape;3723;p46"/>
          <p:cNvSpPr/>
          <p:nvPr/>
        </p:nvSpPr>
        <p:spPr>
          <a:xfrm>
            <a:off x="2422595" y="5100320"/>
            <a:ext cx="64135" cy="7620"/>
          </a:xfrm>
          <a:custGeom>
            <a:rect b="b" l="l" r="r" t="t"/>
            <a:pathLst>
              <a:path extrusionOk="0" h="7620" w="64135">
                <a:moveTo>
                  <a:pt x="63999" y="0"/>
                </a:moveTo>
                <a:lnTo>
                  <a:pt x="0" y="0"/>
                </a:lnTo>
                <a:lnTo>
                  <a:pt x="5926" y="7619"/>
                </a:lnTo>
                <a:lnTo>
                  <a:pt x="62363" y="7619"/>
                </a:lnTo>
                <a:lnTo>
                  <a:pt x="63999"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4" name="Google Shape;3724;p46"/>
          <p:cNvSpPr/>
          <p:nvPr/>
        </p:nvSpPr>
        <p:spPr>
          <a:xfrm>
            <a:off x="2428522" y="5107940"/>
            <a:ext cx="56515" cy="7620"/>
          </a:xfrm>
          <a:custGeom>
            <a:rect b="b" l="l" r="r" t="t"/>
            <a:pathLst>
              <a:path extrusionOk="0" h="7620" w="56514">
                <a:moveTo>
                  <a:pt x="56437" y="0"/>
                </a:moveTo>
                <a:lnTo>
                  <a:pt x="0" y="0"/>
                </a:lnTo>
                <a:lnTo>
                  <a:pt x="5926" y="7620"/>
                </a:lnTo>
                <a:lnTo>
                  <a:pt x="54801" y="7620"/>
                </a:lnTo>
                <a:lnTo>
                  <a:pt x="56437" y="0"/>
                </a:lnTo>
                <a:close/>
              </a:path>
            </a:pathLst>
          </a:custGeom>
          <a:solidFill>
            <a:srgbClr val="2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5" name="Google Shape;3725;p46"/>
          <p:cNvSpPr/>
          <p:nvPr/>
        </p:nvSpPr>
        <p:spPr>
          <a:xfrm>
            <a:off x="2433461" y="5114290"/>
            <a:ext cx="50165" cy="7620"/>
          </a:xfrm>
          <a:custGeom>
            <a:rect b="b" l="l" r="r" t="t"/>
            <a:pathLst>
              <a:path extrusionOk="0" h="7620" w="50164">
                <a:moveTo>
                  <a:pt x="50135" y="0"/>
                </a:moveTo>
                <a:lnTo>
                  <a:pt x="0" y="0"/>
                </a:lnTo>
                <a:lnTo>
                  <a:pt x="4938" y="6350"/>
                </a:lnTo>
                <a:lnTo>
                  <a:pt x="5856" y="7620"/>
                </a:lnTo>
                <a:lnTo>
                  <a:pt x="48499" y="7620"/>
                </a:lnTo>
                <a:lnTo>
                  <a:pt x="50135" y="0"/>
                </a:lnTo>
                <a:close/>
              </a:path>
            </a:pathLst>
          </a:custGeom>
          <a:solidFill>
            <a:srgbClr val="2F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6" name="Google Shape;3726;p46"/>
          <p:cNvSpPr/>
          <p:nvPr/>
        </p:nvSpPr>
        <p:spPr>
          <a:xfrm>
            <a:off x="2439317" y="5121909"/>
            <a:ext cx="43180" cy="7620"/>
          </a:xfrm>
          <a:custGeom>
            <a:rect b="b" l="l" r="r" t="t"/>
            <a:pathLst>
              <a:path extrusionOk="0" h="7620" w="43180">
                <a:moveTo>
                  <a:pt x="42643" y="0"/>
                </a:moveTo>
                <a:lnTo>
                  <a:pt x="0" y="0"/>
                </a:lnTo>
                <a:lnTo>
                  <a:pt x="5503" y="7619"/>
                </a:lnTo>
                <a:lnTo>
                  <a:pt x="41007" y="7619"/>
                </a:lnTo>
                <a:lnTo>
                  <a:pt x="42643"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7" name="Google Shape;3727;p46"/>
          <p:cNvSpPr/>
          <p:nvPr/>
        </p:nvSpPr>
        <p:spPr>
          <a:xfrm>
            <a:off x="2444820" y="5129529"/>
            <a:ext cx="35560" cy="7620"/>
          </a:xfrm>
          <a:custGeom>
            <a:rect b="b" l="l" r="r" t="t"/>
            <a:pathLst>
              <a:path extrusionOk="0" h="7620" w="35560">
                <a:moveTo>
                  <a:pt x="35503" y="0"/>
                </a:moveTo>
                <a:lnTo>
                  <a:pt x="0" y="0"/>
                </a:lnTo>
                <a:lnTo>
                  <a:pt x="5503" y="7620"/>
                </a:lnTo>
                <a:lnTo>
                  <a:pt x="33867" y="7620"/>
                </a:lnTo>
                <a:lnTo>
                  <a:pt x="35503"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8" name="Google Shape;3728;p46"/>
          <p:cNvSpPr/>
          <p:nvPr/>
        </p:nvSpPr>
        <p:spPr>
          <a:xfrm>
            <a:off x="2449406" y="5135879"/>
            <a:ext cx="29845" cy="7620"/>
          </a:xfrm>
          <a:custGeom>
            <a:rect b="b" l="l" r="r" t="t"/>
            <a:pathLst>
              <a:path extrusionOk="0" h="7620" w="29844">
                <a:moveTo>
                  <a:pt x="29554" y="0"/>
                </a:moveTo>
                <a:lnTo>
                  <a:pt x="0" y="0"/>
                </a:lnTo>
                <a:lnTo>
                  <a:pt x="5503" y="7620"/>
                </a:lnTo>
                <a:lnTo>
                  <a:pt x="27918" y="7620"/>
                </a:lnTo>
                <a:lnTo>
                  <a:pt x="29554" y="0"/>
                </a:lnTo>
                <a:close/>
              </a:path>
            </a:pathLst>
          </a:custGeom>
          <a:solidFill>
            <a:srgbClr val="30C5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9" name="Google Shape;3729;p46"/>
          <p:cNvSpPr/>
          <p:nvPr/>
        </p:nvSpPr>
        <p:spPr>
          <a:xfrm>
            <a:off x="2454910" y="5143500"/>
            <a:ext cx="22860" cy="7620"/>
          </a:xfrm>
          <a:custGeom>
            <a:rect b="b" l="l" r="r" t="t"/>
            <a:pathLst>
              <a:path extrusionOk="0" h="7620" w="22860">
                <a:moveTo>
                  <a:pt x="22415" y="0"/>
                </a:moveTo>
                <a:lnTo>
                  <a:pt x="0" y="0"/>
                </a:lnTo>
                <a:lnTo>
                  <a:pt x="6275" y="7619"/>
                </a:lnTo>
                <a:lnTo>
                  <a:pt x="20779" y="7619"/>
                </a:lnTo>
                <a:lnTo>
                  <a:pt x="22415" y="0"/>
                </a:lnTo>
                <a:close/>
              </a:path>
            </a:pathLst>
          </a:custGeom>
          <a:solidFill>
            <a:srgbClr val="30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0" name="Google Shape;3730;p46"/>
          <p:cNvSpPr/>
          <p:nvPr/>
        </p:nvSpPr>
        <p:spPr>
          <a:xfrm>
            <a:off x="2461185" y="5151120"/>
            <a:ext cx="14604" cy="7620"/>
          </a:xfrm>
          <a:custGeom>
            <a:rect b="b" l="l" r="r" t="t"/>
            <a:pathLst>
              <a:path extrusionOk="0" h="7620" w="14605">
                <a:moveTo>
                  <a:pt x="14503" y="0"/>
                </a:moveTo>
                <a:lnTo>
                  <a:pt x="0" y="0"/>
                </a:lnTo>
                <a:lnTo>
                  <a:pt x="6275" y="7619"/>
                </a:lnTo>
                <a:lnTo>
                  <a:pt x="12867" y="7619"/>
                </a:lnTo>
                <a:lnTo>
                  <a:pt x="14503"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1" name="Google Shape;3731;p46"/>
          <p:cNvSpPr/>
          <p:nvPr/>
        </p:nvSpPr>
        <p:spPr>
          <a:xfrm>
            <a:off x="2466414" y="5157470"/>
            <a:ext cx="8255" cy="7620"/>
          </a:xfrm>
          <a:custGeom>
            <a:rect b="b" l="l" r="r" t="t"/>
            <a:pathLst>
              <a:path extrusionOk="0" h="7620" w="8255">
                <a:moveTo>
                  <a:pt x="7911" y="0"/>
                </a:moveTo>
                <a:lnTo>
                  <a:pt x="0" y="0"/>
                </a:lnTo>
                <a:lnTo>
                  <a:pt x="6275" y="7619"/>
                </a:lnTo>
                <a:lnTo>
                  <a:pt x="7911" y="0"/>
                </a:lnTo>
                <a:close/>
              </a:path>
            </a:pathLst>
          </a:custGeom>
          <a:solidFill>
            <a:srgbClr val="31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2" name="Google Shape;3732;p46"/>
          <p:cNvSpPr/>
          <p:nvPr/>
        </p:nvSpPr>
        <p:spPr>
          <a:xfrm>
            <a:off x="2035810" y="3980179"/>
            <a:ext cx="485140" cy="1183640"/>
          </a:xfrm>
          <a:custGeom>
            <a:rect b="b" l="l" r="r" t="t"/>
            <a:pathLst>
              <a:path extrusionOk="0" h="1183639" w="485139">
                <a:moveTo>
                  <a:pt x="424179" y="883920"/>
                </a:moveTo>
                <a:lnTo>
                  <a:pt x="444500" y="915670"/>
                </a:lnTo>
                <a:lnTo>
                  <a:pt x="450850" y="923290"/>
                </a:lnTo>
                <a:lnTo>
                  <a:pt x="461009" y="933450"/>
                </a:lnTo>
                <a:lnTo>
                  <a:pt x="485139" y="960120"/>
                </a:lnTo>
                <a:lnTo>
                  <a:pt x="438150" y="1183640"/>
                </a:lnTo>
                <a:lnTo>
                  <a:pt x="419100" y="1162050"/>
                </a:lnTo>
                <a:lnTo>
                  <a:pt x="401319" y="1139190"/>
                </a:lnTo>
                <a:lnTo>
                  <a:pt x="386079" y="1117600"/>
                </a:lnTo>
                <a:lnTo>
                  <a:pt x="370839" y="1096010"/>
                </a:lnTo>
                <a:lnTo>
                  <a:pt x="349250" y="1060450"/>
                </a:lnTo>
                <a:lnTo>
                  <a:pt x="342900" y="1049020"/>
                </a:lnTo>
                <a:lnTo>
                  <a:pt x="337819" y="1041400"/>
                </a:lnTo>
                <a:lnTo>
                  <a:pt x="304800" y="1064260"/>
                </a:lnTo>
                <a:lnTo>
                  <a:pt x="262889" y="1078230"/>
                </a:lnTo>
                <a:lnTo>
                  <a:pt x="247650" y="1079500"/>
                </a:lnTo>
                <a:lnTo>
                  <a:pt x="231139" y="1079500"/>
                </a:lnTo>
                <a:lnTo>
                  <a:pt x="184150" y="1071880"/>
                </a:lnTo>
                <a:lnTo>
                  <a:pt x="140969" y="1049020"/>
                </a:lnTo>
                <a:lnTo>
                  <a:pt x="111759" y="1021080"/>
                </a:lnTo>
                <a:lnTo>
                  <a:pt x="102869" y="1009650"/>
                </a:lnTo>
                <a:lnTo>
                  <a:pt x="93979" y="998220"/>
                </a:lnTo>
                <a:lnTo>
                  <a:pt x="86359" y="984250"/>
                </a:lnTo>
                <a:lnTo>
                  <a:pt x="78739" y="970280"/>
                </a:lnTo>
                <a:lnTo>
                  <a:pt x="71119" y="955040"/>
                </a:lnTo>
                <a:lnTo>
                  <a:pt x="54609" y="916940"/>
                </a:lnTo>
                <a:lnTo>
                  <a:pt x="39369" y="873760"/>
                </a:lnTo>
                <a:lnTo>
                  <a:pt x="34289" y="852170"/>
                </a:lnTo>
                <a:lnTo>
                  <a:pt x="27939" y="828040"/>
                </a:lnTo>
                <a:lnTo>
                  <a:pt x="22859" y="803910"/>
                </a:lnTo>
                <a:lnTo>
                  <a:pt x="17779" y="778510"/>
                </a:lnTo>
                <a:lnTo>
                  <a:pt x="13969" y="751840"/>
                </a:lnTo>
                <a:lnTo>
                  <a:pt x="10159" y="725170"/>
                </a:lnTo>
                <a:lnTo>
                  <a:pt x="5079" y="668020"/>
                </a:lnTo>
                <a:lnTo>
                  <a:pt x="1269" y="607060"/>
                </a:lnTo>
                <a:lnTo>
                  <a:pt x="0" y="543560"/>
                </a:lnTo>
                <a:lnTo>
                  <a:pt x="1269" y="481330"/>
                </a:lnTo>
                <a:lnTo>
                  <a:pt x="3809" y="422910"/>
                </a:lnTo>
                <a:lnTo>
                  <a:pt x="8889" y="368300"/>
                </a:lnTo>
                <a:lnTo>
                  <a:pt x="15239" y="316230"/>
                </a:lnTo>
                <a:lnTo>
                  <a:pt x="20319" y="290830"/>
                </a:lnTo>
                <a:lnTo>
                  <a:pt x="24129" y="267970"/>
                </a:lnTo>
                <a:lnTo>
                  <a:pt x="34289" y="223520"/>
                </a:lnTo>
                <a:lnTo>
                  <a:pt x="46989" y="181610"/>
                </a:lnTo>
                <a:lnTo>
                  <a:pt x="54609" y="162560"/>
                </a:lnTo>
                <a:lnTo>
                  <a:pt x="60959" y="144780"/>
                </a:lnTo>
                <a:lnTo>
                  <a:pt x="69850" y="127000"/>
                </a:lnTo>
                <a:lnTo>
                  <a:pt x="77469" y="110490"/>
                </a:lnTo>
                <a:lnTo>
                  <a:pt x="86359" y="95250"/>
                </a:lnTo>
                <a:lnTo>
                  <a:pt x="95250" y="81280"/>
                </a:lnTo>
                <a:lnTo>
                  <a:pt x="104139" y="68580"/>
                </a:lnTo>
                <a:lnTo>
                  <a:pt x="114300" y="57150"/>
                </a:lnTo>
                <a:lnTo>
                  <a:pt x="124459" y="45720"/>
                </a:lnTo>
                <a:lnTo>
                  <a:pt x="157479" y="20320"/>
                </a:lnTo>
                <a:lnTo>
                  <a:pt x="205739" y="2540"/>
                </a:lnTo>
                <a:lnTo>
                  <a:pt x="232409" y="0"/>
                </a:lnTo>
                <a:lnTo>
                  <a:pt x="259079" y="2540"/>
                </a:lnTo>
                <a:lnTo>
                  <a:pt x="308609" y="20320"/>
                </a:lnTo>
                <a:lnTo>
                  <a:pt x="340359" y="44450"/>
                </a:lnTo>
                <a:lnTo>
                  <a:pt x="360679" y="67310"/>
                </a:lnTo>
                <a:lnTo>
                  <a:pt x="370839" y="78740"/>
                </a:lnTo>
                <a:lnTo>
                  <a:pt x="396239" y="124460"/>
                </a:lnTo>
                <a:lnTo>
                  <a:pt x="419100" y="177800"/>
                </a:lnTo>
                <a:lnTo>
                  <a:pt x="424179" y="198120"/>
                </a:lnTo>
                <a:lnTo>
                  <a:pt x="430529" y="218440"/>
                </a:lnTo>
                <a:lnTo>
                  <a:pt x="441959" y="262890"/>
                </a:lnTo>
                <a:lnTo>
                  <a:pt x="449579" y="309880"/>
                </a:lnTo>
                <a:lnTo>
                  <a:pt x="455929" y="361950"/>
                </a:lnTo>
                <a:lnTo>
                  <a:pt x="461009" y="417830"/>
                </a:lnTo>
                <a:lnTo>
                  <a:pt x="463550" y="476250"/>
                </a:lnTo>
                <a:lnTo>
                  <a:pt x="464819" y="539750"/>
                </a:lnTo>
                <a:lnTo>
                  <a:pt x="464819" y="595630"/>
                </a:lnTo>
                <a:lnTo>
                  <a:pt x="462279" y="647700"/>
                </a:lnTo>
                <a:lnTo>
                  <a:pt x="459739" y="695960"/>
                </a:lnTo>
                <a:lnTo>
                  <a:pt x="454659" y="740410"/>
                </a:lnTo>
                <a:lnTo>
                  <a:pt x="449579" y="781050"/>
                </a:lnTo>
                <a:lnTo>
                  <a:pt x="441959" y="819150"/>
                </a:lnTo>
                <a:lnTo>
                  <a:pt x="429259" y="869950"/>
                </a:lnTo>
                <a:lnTo>
                  <a:pt x="424179" y="88392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3" name="Google Shape;3733;p46"/>
          <p:cNvSpPr/>
          <p:nvPr/>
        </p:nvSpPr>
        <p:spPr>
          <a:xfrm>
            <a:off x="2192020" y="4269740"/>
            <a:ext cx="152400" cy="510540"/>
          </a:xfrm>
          <a:custGeom>
            <a:rect b="b" l="l" r="r" t="t"/>
            <a:pathLst>
              <a:path extrusionOk="0" h="510539" w="152400">
                <a:moveTo>
                  <a:pt x="144780" y="403860"/>
                </a:moveTo>
                <a:lnTo>
                  <a:pt x="146050" y="398780"/>
                </a:lnTo>
                <a:lnTo>
                  <a:pt x="147319" y="394970"/>
                </a:lnTo>
                <a:lnTo>
                  <a:pt x="148590" y="388620"/>
                </a:lnTo>
                <a:lnTo>
                  <a:pt x="148590" y="382270"/>
                </a:lnTo>
                <a:lnTo>
                  <a:pt x="149860" y="367030"/>
                </a:lnTo>
                <a:lnTo>
                  <a:pt x="151130" y="349250"/>
                </a:lnTo>
                <a:lnTo>
                  <a:pt x="152400" y="327660"/>
                </a:lnTo>
                <a:lnTo>
                  <a:pt x="152400" y="303530"/>
                </a:lnTo>
                <a:lnTo>
                  <a:pt x="152400" y="247650"/>
                </a:lnTo>
                <a:lnTo>
                  <a:pt x="152400" y="214630"/>
                </a:lnTo>
                <a:lnTo>
                  <a:pt x="152400" y="184150"/>
                </a:lnTo>
                <a:lnTo>
                  <a:pt x="149860" y="156210"/>
                </a:lnTo>
                <a:lnTo>
                  <a:pt x="148590" y="130810"/>
                </a:lnTo>
                <a:lnTo>
                  <a:pt x="144780" y="107950"/>
                </a:lnTo>
                <a:lnTo>
                  <a:pt x="143510" y="97790"/>
                </a:lnTo>
                <a:lnTo>
                  <a:pt x="140969" y="87630"/>
                </a:lnTo>
                <a:lnTo>
                  <a:pt x="139700" y="78740"/>
                </a:lnTo>
                <a:lnTo>
                  <a:pt x="137160" y="69850"/>
                </a:lnTo>
                <a:lnTo>
                  <a:pt x="134619" y="60960"/>
                </a:lnTo>
                <a:lnTo>
                  <a:pt x="132080" y="54610"/>
                </a:lnTo>
                <a:lnTo>
                  <a:pt x="129540" y="48260"/>
                </a:lnTo>
                <a:lnTo>
                  <a:pt x="127000" y="41910"/>
                </a:lnTo>
                <a:lnTo>
                  <a:pt x="124460" y="36830"/>
                </a:lnTo>
                <a:lnTo>
                  <a:pt x="120650" y="30480"/>
                </a:lnTo>
                <a:lnTo>
                  <a:pt x="118110" y="25400"/>
                </a:lnTo>
                <a:lnTo>
                  <a:pt x="114300" y="20320"/>
                </a:lnTo>
                <a:lnTo>
                  <a:pt x="111760" y="16510"/>
                </a:lnTo>
                <a:lnTo>
                  <a:pt x="107950" y="12700"/>
                </a:lnTo>
                <a:lnTo>
                  <a:pt x="104140" y="10160"/>
                </a:lnTo>
                <a:lnTo>
                  <a:pt x="100330" y="7620"/>
                </a:lnTo>
                <a:lnTo>
                  <a:pt x="96519" y="5080"/>
                </a:lnTo>
                <a:lnTo>
                  <a:pt x="92710" y="2540"/>
                </a:lnTo>
                <a:lnTo>
                  <a:pt x="85090" y="0"/>
                </a:lnTo>
                <a:lnTo>
                  <a:pt x="76200" y="0"/>
                </a:lnTo>
                <a:lnTo>
                  <a:pt x="67310" y="0"/>
                </a:lnTo>
                <a:lnTo>
                  <a:pt x="63500" y="1270"/>
                </a:lnTo>
                <a:lnTo>
                  <a:pt x="59690" y="2540"/>
                </a:lnTo>
                <a:lnTo>
                  <a:pt x="55880" y="5080"/>
                </a:lnTo>
                <a:lnTo>
                  <a:pt x="52069" y="7620"/>
                </a:lnTo>
                <a:lnTo>
                  <a:pt x="48260" y="10160"/>
                </a:lnTo>
                <a:lnTo>
                  <a:pt x="45719" y="13970"/>
                </a:lnTo>
                <a:lnTo>
                  <a:pt x="41910" y="17780"/>
                </a:lnTo>
                <a:lnTo>
                  <a:pt x="38100" y="21590"/>
                </a:lnTo>
                <a:lnTo>
                  <a:pt x="35560" y="26670"/>
                </a:lnTo>
                <a:lnTo>
                  <a:pt x="33019" y="31750"/>
                </a:lnTo>
                <a:lnTo>
                  <a:pt x="29210" y="36830"/>
                </a:lnTo>
                <a:lnTo>
                  <a:pt x="26669" y="43180"/>
                </a:lnTo>
                <a:lnTo>
                  <a:pt x="20319" y="55880"/>
                </a:lnTo>
                <a:lnTo>
                  <a:pt x="17780" y="63500"/>
                </a:lnTo>
                <a:lnTo>
                  <a:pt x="16510" y="71120"/>
                </a:lnTo>
                <a:lnTo>
                  <a:pt x="13969" y="80010"/>
                </a:lnTo>
                <a:lnTo>
                  <a:pt x="11430" y="88900"/>
                </a:lnTo>
                <a:lnTo>
                  <a:pt x="10160" y="97790"/>
                </a:lnTo>
                <a:lnTo>
                  <a:pt x="8890" y="107950"/>
                </a:lnTo>
                <a:lnTo>
                  <a:pt x="5080" y="130810"/>
                </a:lnTo>
                <a:lnTo>
                  <a:pt x="2540" y="153670"/>
                </a:lnTo>
                <a:lnTo>
                  <a:pt x="1269" y="180340"/>
                </a:lnTo>
                <a:lnTo>
                  <a:pt x="0" y="209550"/>
                </a:lnTo>
                <a:lnTo>
                  <a:pt x="0" y="241300"/>
                </a:lnTo>
                <a:lnTo>
                  <a:pt x="0" y="276860"/>
                </a:lnTo>
                <a:lnTo>
                  <a:pt x="1269" y="309880"/>
                </a:lnTo>
                <a:lnTo>
                  <a:pt x="2540" y="340360"/>
                </a:lnTo>
                <a:lnTo>
                  <a:pt x="5080" y="368300"/>
                </a:lnTo>
                <a:lnTo>
                  <a:pt x="8890" y="392430"/>
                </a:lnTo>
                <a:lnTo>
                  <a:pt x="10160" y="403860"/>
                </a:lnTo>
                <a:lnTo>
                  <a:pt x="11430" y="414020"/>
                </a:lnTo>
                <a:lnTo>
                  <a:pt x="13969" y="424180"/>
                </a:lnTo>
                <a:lnTo>
                  <a:pt x="15240" y="433070"/>
                </a:lnTo>
                <a:lnTo>
                  <a:pt x="17780" y="440690"/>
                </a:lnTo>
                <a:lnTo>
                  <a:pt x="20319" y="448310"/>
                </a:lnTo>
                <a:lnTo>
                  <a:pt x="22860" y="454660"/>
                </a:lnTo>
                <a:lnTo>
                  <a:pt x="25400" y="461010"/>
                </a:lnTo>
                <a:lnTo>
                  <a:pt x="29210" y="467360"/>
                </a:lnTo>
                <a:lnTo>
                  <a:pt x="31750" y="472440"/>
                </a:lnTo>
                <a:lnTo>
                  <a:pt x="35560" y="477520"/>
                </a:lnTo>
                <a:lnTo>
                  <a:pt x="38100" y="482600"/>
                </a:lnTo>
                <a:lnTo>
                  <a:pt x="41910" y="486410"/>
                </a:lnTo>
                <a:lnTo>
                  <a:pt x="59690" y="500380"/>
                </a:lnTo>
                <a:lnTo>
                  <a:pt x="68580" y="504190"/>
                </a:lnTo>
                <a:lnTo>
                  <a:pt x="76200" y="505460"/>
                </a:lnTo>
                <a:lnTo>
                  <a:pt x="78740" y="505460"/>
                </a:lnTo>
                <a:lnTo>
                  <a:pt x="81280" y="505460"/>
                </a:lnTo>
                <a:lnTo>
                  <a:pt x="82550" y="505460"/>
                </a:lnTo>
                <a:lnTo>
                  <a:pt x="82550" y="506730"/>
                </a:lnTo>
                <a:lnTo>
                  <a:pt x="81280" y="506730"/>
                </a:lnTo>
                <a:lnTo>
                  <a:pt x="81280" y="508000"/>
                </a:lnTo>
                <a:lnTo>
                  <a:pt x="78740" y="508000"/>
                </a:lnTo>
                <a:lnTo>
                  <a:pt x="76200" y="510540"/>
                </a:lnTo>
                <a:lnTo>
                  <a:pt x="74930" y="509270"/>
                </a:lnTo>
                <a:lnTo>
                  <a:pt x="67310" y="502920"/>
                </a:lnTo>
                <a:lnTo>
                  <a:pt x="33019" y="472440"/>
                </a:lnTo>
                <a:lnTo>
                  <a:pt x="63500" y="314960"/>
                </a:lnTo>
                <a:lnTo>
                  <a:pt x="76200" y="321310"/>
                </a:lnTo>
                <a:lnTo>
                  <a:pt x="87630" y="327660"/>
                </a:lnTo>
                <a:lnTo>
                  <a:pt x="91440" y="328930"/>
                </a:lnTo>
                <a:lnTo>
                  <a:pt x="95250" y="332740"/>
                </a:lnTo>
                <a:lnTo>
                  <a:pt x="99060" y="335280"/>
                </a:lnTo>
                <a:lnTo>
                  <a:pt x="102869" y="339090"/>
                </a:lnTo>
                <a:lnTo>
                  <a:pt x="105410" y="342900"/>
                </a:lnTo>
                <a:lnTo>
                  <a:pt x="109219" y="346710"/>
                </a:lnTo>
                <a:lnTo>
                  <a:pt x="118110" y="360680"/>
                </a:lnTo>
                <a:lnTo>
                  <a:pt x="128269" y="377190"/>
                </a:lnTo>
                <a:lnTo>
                  <a:pt x="142240" y="398780"/>
                </a:lnTo>
                <a:lnTo>
                  <a:pt x="146050" y="405130"/>
                </a:lnTo>
                <a:lnTo>
                  <a:pt x="144780" y="40386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4" name="Google Shape;3734;p46"/>
          <p:cNvSpPr/>
          <p:nvPr/>
        </p:nvSpPr>
        <p:spPr>
          <a:xfrm>
            <a:off x="2586989" y="4274184"/>
            <a:ext cx="143510" cy="0"/>
          </a:xfrm>
          <a:custGeom>
            <a:rect b="b" l="l" r="r" t="t"/>
            <a:pathLst>
              <a:path extrusionOk="0" h="120000" w="143510">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5" name="Google Shape;3735;p46"/>
          <p:cNvSpPr/>
          <p:nvPr/>
        </p:nvSpPr>
        <p:spPr>
          <a:xfrm>
            <a:off x="2794000" y="4274184"/>
            <a:ext cx="143510" cy="0"/>
          </a:xfrm>
          <a:custGeom>
            <a:rect b="b" l="l" r="r" t="t"/>
            <a:pathLst>
              <a:path extrusionOk="0" h="120000" w="143510">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6" name="Google Shape;3736;p46"/>
          <p:cNvSpPr/>
          <p:nvPr/>
        </p:nvSpPr>
        <p:spPr>
          <a:xfrm>
            <a:off x="2586989" y="4280534"/>
            <a:ext cx="143510" cy="0"/>
          </a:xfrm>
          <a:custGeom>
            <a:rect b="b" l="l" r="r" t="t"/>
            <a:pathLst>
              <a:path extrusionOk="0" h="120000" w="143510">
                <a:moveTo>
                  <a:pt x="0" y="0"/>
                </a:moveTo>
                <a:lnTo>
                  <a:pt x="14351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7" name="Google Shape;3737;p46"/>
          <p:cNvSpPr/>
          <p:nvPr/>
        </p:nvSpPr>
        <p:spPr>
          <a:xfrm>
            <a:off x="2794000" y="4280534"/>
            <a:ext cx="143510" cy="0"/>
          </a:xfrm>
          <a:custGeom>
            <a:rect b="b" l="l" r="r" t="t"/>
            <a:pathLst>
              <a:path extrusionOk="0" h="120000" w="143510">
                <a:moveTo>
                  <a:pt x="0" y="0"/>
                </a:moveTo>
                <a:lnTo>
                  <a:pt x="14351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8" name="Google Shape;3738;p46"/>
          <p:cNvSpPr/>
          <p:nvPr/>
        </p:nvSpPr>
        <p:spPr>
          <a:xfrm>
            <a:off x="2586989" y="4287520"/>
            <a:ext cx="143510" cy="0"/>
          </a:xfrm>
          <a:custGeom>
            <a:rect b="b" l="l" r="r" t="t"/>
            <a:pathLst>
              <a:path extrusionOk="0" h="120000" w="143510">
                <a:moveTo>
                  <a:pt x="0" y="0"/>
                </a:moveTo>
                <a:lnTo>
                  <a:pt x="143510"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9" name="Google Shape;3739;p46"/>
          <p:cNvSpPr/>
          <p:nvPr/>
        </p:nvSpPr>
        <p:spPr>
          <a:xfrm>
            <a:off x="2794000" y="4287520"/>
            <a:ext cx="143510" cy="0"/>
          </a:xfrm>
          <a:custGeom>
            <a:rect b="b" l="l" r="r" t="t"/>
            <a:pathLst>
              <a:path extrusionOk="0" h="120000" w="143510">
                <a:moveTo>
                  <a:pt x="0" y="0"/>
                </a:moveTo>
                <a:lnTo>
                  <a:pt x="143510"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0" name="Google Shape;3740;p46"/>
          <p:cNvSpPr/>
          <p:nvPr/>
        </p:nvSpPr>
        <p:spPr>
          <a:xfrm>
            <a:off x="2586989" y="4295140"/>
            <a:ext cx="143510" cy="0"/>
          </a:xfrm>
          <a:custGeom>
            <a:rect b="b" l="l" r="r" t="t"/>
            <a:pathLst>
              <a:path extrusionOk="0" h="120000" w="143510">
                <a:moveTo>
                  <a:pt x="0" y="0"/>
                </a:moveTo>
                <a:lnTo>
                  <a:pt x="14351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1" name="Google Shape;3741;p46"/>
          <p:cNvSpPr/>
          <p:nvPr/>
        </p:nvSpPr>
        <p:spPr>
          <a:xfrm>
            <a:off x="2794000" y="4295140"/>
            <a:ext cx="143510" cy="0"/>
          </a:xfrm>
          <a:custGeom>
            <a:rect b="b" l="l" r="r" t="t"/>
            <a:pathLst>
              <a:path extrusionOk="0" h="120000" w="143510">
                <a:moveTo>
                  <a:pt x="0" y="0"/>
                </a:moveTo>
                <a:lnTo>
                  <a:pt x="14351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2" name="Google Shape;3742;p46"/>
          <p:cNvSpPr/>
          <p:nvPr/>
        </p:nvSpPr>
        <p:spPr>
          <a:xfrm>
            <a:off x="2586989" y="4302125"/>
            <a:ext cx="143510" cy="0"/>
          </a:xfrm>
          <a:custGeom>
            <a:rect b="b" l="l" r="r" t="t"/>
            <a:pathLst>
              <a:path extrusionOk="0" h="120000" w="143510">
                <a:moveTo>
                  <a:pt x="0" y="0"/>
                </a:moveTo>
                <a:lnTo>
                  <a:pt x="143510"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3" name="Google Shape;3743;p46"/>
          <p:cNvSpPr/>
          <p:nvPr/>
        </p:nvSpPr>
        <p:spPr>
          <a:xfrm>
            <a:off x="2794000" y="4302125"/>
            <a:ext cx="143510" cy="0"/>
          </a:xfrm>
          <a:custGeom>
            <a:rect b="b" l="l" r="r" t="t"/>
            <a:pathLst>
              <a:path extrusionOk="0" h="120000" w="143510">
                <a:moveTo>
                  <a:pt x="0" y="0"/>
                </a:moveTo>
                <a:lnTo>
                  <a:pt x="143510"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4" name="Google Shape;3744;p46"/>
          <p:cNvSpPr/>
          <p:nvPr/>
        </p:nvSpPr>
        <p:spPr>
          <a:xfrm>
            <a:off x="2586989" y="4309109"/>
            <a:ext cx="143510" cy="0"/>
          </a:xfrm>
          <a:custGeom>
            <a:rect b="b" l="l" r="r" t="t"/>
            <a:pathLst>
              <a:path extrusionOk="0" h="120000" w="143510">
                <a:moveTo>
                  <a:pt x="0" y="0"/>
                </a:moveTo>
                <a:lnTo>
                  <a:pt x="143510"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5" name="Google Shape;3745;p46"/>
          <p:cNvSpPr/>
          <p:nvPr/>
        </p:nvSpPr>
        <p:spPr>
          <a:xfrm>
            <a:off x="2794000" y="4309109"/>
            <a:ext cx="143510" cy="0"/>
          </a:xfrm>
          <a:custGeom>
            <a:rect b="b" l="l" r="r" t="t"/>
            <a:pathLst>
              <a:path extrusionOk="0" h="120000" w="143510">
                <a:moveTo>
                  <a:pt x="0" y="0"/>
                </a:moveTo>
                <a:lnTo>
                  <a:pt x="143510"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6" name="Google Shape;3746;p46"/>
          <p:cNvSpPr/>
          <p:nvPr/>
        </p:nvSpPr>
        <p:spPr>
          <a:xfrm>
            <a:off x="2586989" y="4316729"/>
            <a:ext cx="143510" cy="0"/>
          </a:xfrm>
          <a:custGeom>
            <a:rect b="b" l="l" r="r" t="t"/>
            <a:pathLst>
              <a:path extrusionOk="0" h="120000" w="143510">
                <a:moveTo>
                  <a:pt x="0" y="0"/>
                </a:moveTo>
                <a:lnTo>
                  <a:pt x="143510"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7" name="Google Shape;3747;p46"/>
          <p:cNvSpPr/>
          <p:nvPr/>
        </p:nvSpPr>
        <p:spPr>
          <a:xfrm>
            <a:off x="2794000" y="4316729"/>
            <a:ext cx="143510" cy="0"/>
          </a:xfrm>
          <a:custGeom>
            <a:rect b="b" l="l" r="r" t="t"/>
            <a:pathLst>
              <a:path extrusionOk="0" h="120000" w="143510">
                <a:moveTo>
                  <a:pt x="0" y="0"/>
                </a:moveTo>
                <a:lnTo>
                  <a:pt x="143510"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8" name="Google Shape;3748;p46"/>
          <p:cNvSpPr/>
          <p:nvPr/>
        </p:nvSpPr>
        <p:spPr>
          <a:xfrm>
            <a:off x="2586989" y="4324350"/>
            <a:ext cx="143510" cy="0"/>
          </a:xfrm>
          <a:custGeom>
            <a:rect b="b" l="l" r="r" t="t"/>
            <a:pathLst>
              <a:path extrusionOk="0" h="120000" w="143510">
                <a:moveTo>
                  <a:pt x="0" y="0"/>
                </a:moveTo>
                <a:lnTo>
                  <a:pt x="14351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9" name="Google Shape;3749;p46"/>
          <p:cNvSpPr/>
          <p:nvPr/>
        </p:nvSpPr>
        <p:spPr>
          <a:xfrm>
            <a:off x="2794000" y="4324350"/>
            <a:ext cx="143510" cy="0"/>
          </a:xfrm>
          <a:custGeom>
            <a:rect b="b" l="l" r="r" t="t"/>
            <a:pathLst>
              <a:path extrusionOk="0" h="120000" w="143510">
                <a:moveTo>
                  <a:pt x="0" y="0"/>
                </a:moveTo>
                <a:lnTo>
                  <a:pt x="14351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0" name="Google Shape;3750;p46"/>
          <p:cNvSpPr/>
          <p:nvPr/>
        </p:nvSpPr>
        <p:spPr>
          <a:xfrm>
            <a:off x="2586989" y="4330700"/>
            <a:ext cx="143510" cy="0"/>
          </a:xfrm>
          <a:custGeom>
            <a:rect b="b" l="l" r="r" t="t"/>
            <a:pathLst>
              <a:path extrusionOk="0" h="120000" w="143510">
                <a:moveTo>
                  <a:pt x="0" y="0"/>
                </a:moveTo>
                <a:lnTo>
                  <a:pt x="14351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1" name="Google Shape;3751;p46"/>
          <p:cNvSpPr/>
          <p:nvPr/>
        </p:nvSpPr>
        <p:spPr>
          <a:xfrm>
            <a:off x="2794000" y="4330700"/>
            <a:ext cx="143510" cy="0"/>
          </a:xfrm>
          <a:custGeom>
            <a:rect b="b" l="l" r="r" t="t"/>
            <a:pathLst>
              <a:path extrusionOk="0" h="120000" w="143510">
                <a:moveTo>
                  <a:pt x="0" y="0"/>
                </a:moveTo>
                <a:lnTo>
                  <a:pt x="14351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2" name="Google Shape;3752;p46"/>
          <p:cNvSpPr/>
          <p:nvPr/>
        </p:nvSpPr>
        <p:spPr>
          <a:xfrm>
            <a:off x="2586989" y="4338320"/>
            <a:ext cx="143510" cy="0"/>
          </a:xfrm>
          <a:custGeom>
            <a:rect b="b" l="l" r="r" t="t"/>
            <a:pathLst>
              <a:path extrusionOk="0" h="120000" w="143510">
                <a:moveTo>
                  <a:pt x="0" y="0"/>
                </a:moveTo>
                <a:lnTo>
                  <a:pt x="14351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3" name="Google Shape;3753;p46"/>
          <p:cNvSpPr/>
          <p:nvPr/>
        </p:nvSpPr>
        <p:spPr>
          <a:xfrm>
            <a:off x="2794000" y="4338320"/>
            <a:ext cx="143510" cy="0"/>
          </a:xfrm>
          <a:custGeom>
            <a:rect b="b" l="l" r="r" t="t"/>
            <a:pathLst>
              <a:path extrusionOk="0" h="120000" w="143510">
                <a:moveTo>
                  <a:pt x="0" y="0"/>
                </a:moveTo>
                <a:lnTo>
                  <a:pt x="14351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4" name="Google Shape;3754;p46"/>
          <p:cNvSpPr/>
          <p:nvPr/>
        </p:nvSpPr>
        <p:spPr>
          <a:xfrm>
            <a:off x="2586989" y="4345940"/>
            <a:ext cx="143510" cy="0"/>
          </a:xfrm>
          <a:custGeom>
            <a:rect b="b" l="l" r="r" t="t"/>
            <a:pathLst>
              <a:path extrusionOk="0" h="120000" w="143510">
                <a:moveTo>
                  <a:pt x="0" y="0"/>
                </a:moveTo>
                <a:lnTo>
                  <a:pt x="143510"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5" name="Google Shape;3755;p46"/>
          <p:cNvSpPr/>
          <p:nvPr/>
        </p:nvSpPr>
        <p:spPr>
          <a:xfrm>
            <a:off x="2794000" y="4345940"/>
            <a:ext cx="143510" cy="0"/>
          </a:xfrm>
          <a:custGeom>
            <a:rect b="b" l="l" r="r" t="t"/>
            <a:pathLst>
              <a:path extrusionOk="0" h="120000" w="143510">
                <a:moveTo>
                  <a:pt x="0" y="0"/>
                </a:moveTo>
                <a:lnTo>
                  <a:pt x="143510"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6" name="Google Shape;3756;p46"/>
          <p:cNvSpPr/>
          <p:nvPr/>
        </p:nvSpPr>
        <p:spPr>
          <a:xfrm>
            <a:off x="2586989" y="4352290"/>
            <a:ext cx="143510" cy="0"/>
          </a:xfrm>
          <a:custGeom>
            <a:rect b="b" l="l" r="r" t="t"/>
            <a:pathLst>
              <a:path extrusionOk="0" h="120000" w="143510">
                <a:moveTo>
                  <a:pt x="0" y="0"/>
                </a:moveTo>
                <a:lnTo>
                  <a:pt x="14351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7" name="Google Shape;3757;p46"/>
          <p:cNvSpPr/>
          <p:nvPr/>
        </p:nvSpPr>
        <p:spPr>
          <a:xfrm>
            <a:off x="2794000" y="4352290"/>
            <a:ext cx="143510" cy="0"/>
          </a:xfrm>
          <a:custGeom>
            <a:rect b="b" l="l" r="r" t="t"/>
            <a:pathLst>
              <a:path extrusionOk="0" h="120000" w="143510">
                <a:moveTo>
                  <a:pt x="0" y="0"/>
                </a:moveTo>
                <a:lnTo>
                  <a:pt x="14351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8" name="Google Shape;3758;p46"/>
          <p:cNvSpPr/>
          <p:nvPr/>
        </p:nvSpPr>
        <p:spPr>
          <a:xfrm>
            <a:off x="2586989" y="4359909"/>
            <a:ext cx="143510" cy="0"/>
          </a:xfrm>
          <a:custGeom>
            <a:rect b="b" l="l" r="r" t="t"/>
            <a:pathLst>
              <a:path extrusionOk="0" h="120000" w="143510">
                <a:moveTo>
                  <a:pt x="0" y="0"/>
                </a:moveTo>
                <a:lnTo>
                  <a:pt x="143510"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9" name="Google Shape;3759;p46"/>
          <p:cNvSpPr/>
          <p:nvPr/>
        </p:nvSpPr>
        <p:spPr>
          <a:xfrm>
            <a:off x="2794000" y="4359909"/>
            <a:ext cx="143510" cy="0"/>
          </a:xfrm>
          <a:custGeom>
            <a:rect b="b" l="l" r="r" t="t"/>
            <a:pathLst>
              <a:path extrusionOk="0" h="120000" w="143510">
                <a:moveTo>
                  <a:pt x="0" y="0"/>
                </a:moveTo>
                <a:lnTo>
                  <a:pt x="143510"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0" name="Google Shape;3760;p46"/>
          <p:cNvSpPr/>
          <p:nvPr/>
        </p:nvSpPr>
        <p:spPr>
          <a:xfrm>
            <a:off x="2586989" y="4367529"/>
            <a:ext cx="143510" cy="0"/>
          </a:xfrm>
          <a:custGeom>
            <a:rect b="b" l="l" r="r" t="t"/>
            <a:pathLst>
              <a:path extrusionOk="0" h="120000" w="143510">
                <a:moveTo>
                  <a:pt x="0" y="0"/>
                </a:moveTo>
                <a:lnTo>
                  <a:pt x="143510"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1" name="Google Shape;3761;p46"/>
          <p:cNvSpPr/>
          <p:nvPr/>
        </p:nvSpPr>
        <p:spPr>
          <a:xfrm>
            <a:off x="2794000" y="4367529"/>
            <a:ext cx="143510" cy="0"/>
          </a:xfrm>
          <a:custGeom>
            <a:rect b="b" l="l" r="r" t="t"/>
            <a:pathLst>
              <a:path extrusionOk="0" h="120000" w="143510">
                <a:moveTo>
                  <a:pt x="0" y="0"/>
                </a:moveTo>
                <a:lnTo>
                  <a:pt x="143510"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2" name="Google Shape;3762;p46"/>
          <p:cNvSpPr/>
          <p:nvPr/>
        </p:nvSpPr>
        <p:spPr>
          <a:xfrm>
            <a:off x="2586989" y="4375150"/>
            <a:ext cx="143510" cy="0"/>
          </a:xfrm>
          <a:custGeom>
            <a:rect b="b" l="l" r="r" t="t"/>
            <a:pathLst>
              <a:path extrusionOk="0" h="120000" w="143510">
                <a:moveTo>
                  <a:pt x="0" y="0"/>
                </a:moveTo>
                <a:lnTo>
                  <a:pt x="14351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3" name="Google Shape;3763;p46"/>
          <p:cNvSpPr/>
          <p:nvPr/>
        </p:nvSpPr>
        <p:spPr>
          <a:xfrm>
            <a:off x="2794000" y="4375150"/>
            <a:ext cx="143510" cy="0"/>
          </a:xfrm>
          <a:custGeom>
            <a:rect b="b" l="l" r="r" t="t"/>
            <a:pathLst>
              <a:path extrusionOk="0" h="120000" w="143510">
                <a:moveTo>
                  <a:pt x="0" y="0"/>
                </a:moveTo>
                <a:lnTo>
                  <a:pt x="14351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4" name="Google Shape;3764;p46"/>
          <p:cNvSpPr/>
          <p:nvPr/>
        </p:nvSpPr>
        <p:spPr>
          <a:xfrm>
            <a:off x="2586989" y="4381500"/>
            <a:ext cx="143510" cy="0"/>
          </a:xfrm>
          <a:custGeom>
            <a:rect b="b" l="l" r="r" t="t"/>
            <a:pathLst>
              <a:path extrusionOk="0" h="120000" w="143510">
                <a:moveTo>
                  <a:pt x="0" y="0"/>
                </a:moveTo>
                <a:lnTo>
                  <a:pt x="143510"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5" name="Google Shape;3765;p46"/>
          <p:cNvSpPr/>
          <p:nvPr/>
        </p:nvSpPr>
        <p:spPr>
          <a:xfrm>
            <a:off x="2794000" y="4381500"/>
            <a:ext cx="143510" cy="0"/>
          </a:xfrm>
          <a:custGeom>
            <a:rect b="b" l="l" r="r" t="t"/>
            <a:pathLst>
              <a:path extrusionOk="0" h="120000" w="143510">
                <a:moveTo>
                  <a:pt x="0" y="0"/>
                </a:moveTo>
                <a:lnTo>
                  <a:pt x="143510"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6" name="Google Shape;3766;p46"/>
          <p:cNvSpPr/>
          <p:nvPr/>
        </p:nvSpPr>
        <p:spPr>
          <a:xfrm>
            <a:off x="2586989" y="4389120"/>
            <a:ext cx="143510" cy="0"/>
          </a:xfrm>
          <a:custGeom>
            <a:rect b="b" l="l" r="r" t="t"/>
            <a:pathLst>
              <a:path extrusionOk="0" h="120000" w="143510">
                <a:moveTo>
                  <a:pt x="0" y="0"/>
                </a:moveTo>
                <a:lnTo>
                  <a:pt x="14351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7" name="Google Shape;3767;p46"/>
          <p:cNvSpPr/>
          <p:nvPr/>
        </p:nvSpPr>
        <p:spPr>
          <a:xfrm>
            <a:off x="2794000" y="4389120"/>
            <a:ext cx="143510" cy="0"/>
          </a:xfrm>
          <a:custGeom>
            <a:rect b="b" l="l" r="r" t="t"/>
            <a:pathLst>
              <a:path extrusionOk="0" h="120000" w="143510">
                <a:moveTo>
                  <a:pt x="0" y="0"/>
                </a:moveTo>
                <a:lnTo>
                  <a:pt x="14351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8" name="Google Shape;3768;p46"/>
          <p:cNvSpPr/>
          <p:nvPr/>
        </p:nvSpPr>
        <p:spPr>
          <a:xfrm>
            <a:off x="2586989" y="4396740"/>
            <a:ext cx="143510" cy="0"/>
          </a:xfrm>
          <a:custGeom>
            <a:rect b="b" l="l" r="r" t="t"/>
            <a:pathLst>
              <a:path extrusionOk="0" h="120000" w="143510">
                <a:moveTo>
                  <a:pt x="0" y="0"/>
                </a:moveTo>
                <a:lnTo>
                  <a:pt x="14351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9" name="Google Shape;3769;p46"/>
          <p:cNvSpPr/>
          <p:nvPr/>
        </p:nvSpPr>
        <p:spPr>
          <a:xfrm>
            <a:off x="2794000" y="4396740"/>
            <a:ext cx="143510" cy="0"/>
          </a:xfrm>
          <a:custGeom>
            <a:rect b="b" l="l" r="r" t="t"/>
            <a:pathLst>
              <a:path extrusionOk="0" h="120000" w="143510">
                <a:moveTo>
                  <a:pt x="0" y="0"/>
                </a:moveTo>
                <a:lnTo>
                  <a:pt x="14351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0" name="Google Shape;3770;p46"/>
          <p:cNvSpPr/>
          <p:nvPr/>
        </p:nvSpPr>
        <p:spPr>
          <a:xfrm>
            <a:off x="2586989" y="4403725"/>
            <a:ext cx="143510" cy="0"/>
          </a:xfrm>
          <a:custGeom>
            <a:rect b="b" l="l" r="r" t="t"/>
            <a:pathLst>
              <a:path extrusionOk="0" h="120000" w="143510">
                <a:moveTo>
                  <a:pt x="0" y="0"/>
                </a:moveTo>
                <a:lnTo>
                  <a:pt x="14351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1" name="Google Shape;3771;p46"/>
          <p:cNvSpPr/>
          <p:nvPr/>
        </p:nvSpPr>
        <p:spPr>
          <a:xfrm>
            <a:off x="2794000" y="4403725"/>
            <a:ext cx="143510" cy="0"/>
          </a:xfrm>
          <a:custGeom>
            <a:rect b="b" l="l" r="r" t="t"/>
            <a:pathLst>
              <a:path extrusionOk="0" h="120000" w="143510">
                <a:moveTo>
                  <a:pt x="0" y="0"/>
                </a:moveTo>
                <a:lnTo>
                  <a:pt x="14351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2" name="Google Shape;3772;p46"/>
          <p:cNvSpPr/>
          <p:nvPr/>
        </p:nvSpPr>
        <p:spPr>
          <a:xfrm>
            <a:off x="2586989" y="4410709"/>
            <a:ext cx="143510" cy="0"/>
          </a:xfrm>
          <a:custGeom>
            <a:rect b="b" l="l" r="r" t="t"/>
            <a:pathLst>
              <a:path extrusionOk="0" h="120000" w="143510">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3" name="Google Shape;3773;p46"/>
          <p:cNvSpPr/>
          <p:nvPr/>
        </p:nvSpPr>
        <p:spPr>
          <a:xfrm>
            <a:off x="2794000" y="4410709"/>
            <a:ext cx="143510" cy="0"/>
          </a:xfrm>
          <a:custGeom>
            <a:rect b="b" l="l" r="r" t="t"/>
            <a:pathLst>
              <a:path extrusionOk="0" h="120000" w="143510">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4" name="Google Shape;3774;p46"/>
          <p:cNvSpPr/>
          <p:nvPr/>
        </p:nvSpPr>
        <p:spPr>
          <a:xfrm>
            <a:off x="2586989" y="4418329"/>
            <a:ext cx="143510" cy="0"/>
          </a:xfrm>
          <a:custGeom>
            <a:rect b="b" l="l" r="r" t="t"/>
            <a:pathLst>
              <a:path extrusionOk="0" h="120000" w="143510">
                <a:moveTo>
                  <a:pt x="0" y="0"/>
                </a:moveTo>
                <a:lnTo>
                  <a:pt x="143510"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5" name="Google Shape;3775;p46"/>
          <p:cNvSpPr/>
          <p:nvPr/>
        </p:nvSpPr>
        <p:spPr>
          <a:xfrm>
            <a:off x="2794000" y="4418329"/>
            <a:ext cx="143510" cy="0"/>
          </a:xfrm>
          <a:custGeom>
            <a:rect b="b" l="l" r="r" t="t"/>
            <a:pathLst>
              <a:path extrusionOk="0" h="120000" w="143510">
                <a:moveTo>
                  <a:pt x="0" y="0"/>
                </a:moveTo>
                <a:lnTo>
                  <a:pt x="143510"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6" name="Google Shape;3776;p46"/>
          <p:cNvSpPr/>
          <p:nvPr/>
        </p:nvSpPr>
        <p:spPr>
          <a:xfrm>
            <a:off x="2586989" y="4425950"/>
            <a:ext cx="143510" cy="0"/>
          </a:xfrm>
          <a:custGeom>
            <a:rect b="b" l="l" r="r" t="t"/>
            <a:pathLst>
              <a:path extrusionOk="0" h="120000" w="143510">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7" name="Google Shape;3777;p46"/>
          <p:cNvSpPr/>
          <p:nvPr/>
        </p:nvSpPr>
        <p:spPr>
          <a:xfrm>
            <a:off x="2794000" y="4425950"/>
            <a:ext cx="143510" cy="0"/>
          </a:xfrm>
          <a:custGeom>
            <a:rect b="b" l="l" r="r" t="t"/>
            <a:pathLst>
              <a:path extrusionOk="0" h="120000" w="143510">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8" name="Google Shape;3778;p46"/>
          <p:cNvSpPr/>
          <p:nvPr/>
        </p:nvSpPr>
        <p:spPr>
          <a:xfrm>
            <a:off x="2586989" y="4432300"/>
            <a:ext cx="143510" cy="0"/>
          </a:xfrm>
          <a:custGeom>
            <a:rect b="b" l="l" r="r" t="t"/>
            <a:pathLst>
              <a:path extrusionOk="0" h="120000" w="143510">
                <a:moveTo>
                  <a:pt x="0" y="0"/>
                </a:moveTo>
                <a:lnTo>
                  <a:pt x="14351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9" name="Google Shape;3779;p46"/>
          <p:cNvSpPr/>
          <p:nvPr/>
        </p:nvSpPr>
        <p:spPr>
          <a:xfrm>
            <a:off x="2794000" y="4432300"/>
            <a:ext cx="143510" cy="0"/>
          </a:xfrm>
          <a:custGeom>
            <a:rect b="b" l="l" r="r" t="t"/>
            <a:pathLst>
              <a:path extrusionOk="0" h="120000" w="143510">
                <a:moveTo>
                  <a:pt x="0" y="0"/>
                </a:moveTo>
                <a:lnTo>
                  <a:pt x="14351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0" name="Google Shape;3780;p46"/>
          <p:cNvSpPr/>
          <p:nvPr/>
        </p:nvSpPr>
        <p:spPr>
          <a:xfrm>
            <a:off x="2586989" y="4439920"/>
            <a:ext cx="143510" cy="0"/>
          </a:xfrm>
          <a:custGeom>
            <a:rect b="b" l="l" r="r" t="t"/>
            <a:pathLst>
              <a:path extrusionOk="0" h="120000" w="143510">
                <a:moveTo>
                  <a:pt x="0" y="0"/>
                </a:moveTo>
                <a:lnTo>
                  <a:pt x="14351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1" name="Google Shape;3781;p46"/>
          <p:cNvSpPr/>
          <p:nvPr/>
        </p:nvSpPr>
        <p:spPr>
          <a:xfrm>
            <a:off x="2794000" y="4439920"/>
            <a:ext cx="143510" cy="0"/>
          </a:xfrm>
          <a:custGeom>
            <a:rect b="b" l="l" r="r" t="t"/>
            <a:pathLst>
              <a:path extrusionOk="0" h="120000" w="143510">
                <a:moveTo>
                  <a:pt x="0" y="0"/>
                </a:moveTo>
                <a:lnTo>
                  <a:pt x="14351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2" name="Google Shape;3782;p46"/>
          <p:cNvSpPr/>
          <p:nvPr/>
        </p:nvSpPr>
        <p:spPr>
          <a:xfrm>
            <a:off x="2586989" y="4447540"/>
            <a:ext cx="143510" cy="0"/>
          </a:xfrm>
          <a:custGeom>
            <a:rect b="b" l="l" r="r" t="t"/>
            <a:pathLst>
              <a:path extrusionOk="0" h="120000" w="143510">
                <a:moveTo>
                  <a:pt x="0" y="0"/>
                </a:moveTo>
                <a:lnTo>
                  <a:pt x="14351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3" name="Google Shape;3783;p46"/>
          <p:cNvSpPr/>
          <p:nvPr/>
        </p:nvSpPr>
        <p:spPr>
          <a:xfrm>
            <a:off x="2794000" y="4447540"/>
            <a:ext cx="143510" cy="0"/>
          </a:xfrm>
          <a:custGeom>
            <a:rect b="b" l="l" r="r" t="t"/>
            <a:pathLst>
              <a:path extrusionOk="0" h="120000" w="143510">
                <a:moveTo>
                  <a:pt x="0" y="0"/>
                </a:moveTo>
                <a:lnTo>
                  <a:pt x="14351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4" name="Google Shape;3784;p46"/>
          <p:cNvSpPr/>
          <p:nvPr/>
        </p:nvSpPr>
        <p:spPr>
          <a:xfrm>
            <a:off x="2586989" y="4454525"/>
            <a:ext cx="143510" cy="0"/>
          </a:xfrm>
          <a:custGeom>
            <a:rect b="b" l="l" r="r" t="t"/>
            <a:pathLst>
              <a:path extrusionOk="0" h="120000" w="143510">
                <a:moveTo>
                  <a:pt x="0" y="0"/>
                </a:moveTo>
                <a:lnTo>
                  <a:pt x="1435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5" name="Google Shape;3785;p46"/>
          <p:cNvSpPr/>
          <p:nvPr/>
        </p:nvSpPr>
        <p:spPr>
          <a:xfrm>
            <a:off x="2794000" y="4454525"/>
            <a:ext cx="143510" cy="0"/>
          </a:xfrm>
          <a:custGeom>
            <a:rect b="b" l="l" r="r" t="t"/>
            <a:pathLst>
              <a:path extrusionOk="0" h="120000" w="143510">
                <a:moveTo>
                  <a:pt x="0" y="0"/>
                </a:moveTo>
                <a:lnTo>
                  <a:pt x="1435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6" name="Google Shape;3786;p46"/>
          <p:cNvSpPr/>
          <p:nvPr/>
        </p:nvSpPr>
        <p:spPr>
          <a:xfrm>
            <a:off x="2586989" y="4461509"/>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7" name="Google Shape;3787;p46"/>
          <p:cNvSpPr/>
          <p:nvPr/>
        </p:nvSpPr>
        <p:spPr>
          <a:xfrm>
            <a:off x="2794000" y="4461509"/>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8" name="Google Shape;3788;p46"/>
          <p:cNvSpPr/>
          <p:nvPr/>
        </p:nvSpPr>
        <p:spPr>
          <a:xfrm>
            <a:off x="2586989" y="4469129"/>
            <a:ext cx="143510" cy="0"/>
          </a:xfrm>
          <a:custGeom>
            <a:rect b="b" l="l" r="r" t="t"/>
            <a:pathLst>
              <a:path extrusionOk="0" h="120000" w="143510">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9" name="Google Shape;3789;p46"/>
          <p:cNvSpPr/>
          <p:nvPr/>
        </p:nvSpPr>
        <p:spPr>
          <a:xfrm>
            <a:off x="2794000" y="4469129"/>
            <a:ext cx="143510" cy="0"/>
          </a:xfrm>
          <a:custGeom>
            <a:rect b="b" l="l" r="r" t="t"/>
            <a:pathLst>
              <a:path extrusionOk="0" h="120000" w="143510">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0" name="Google Shape;3790;p46"/>
          <p:cNvSpPr/>
          <p:nvPr/>
        </p:nvSpPr>
        <p:spPr>
          <a:xfrm>
            <a:off x="2586989" y="4476115"/>
            <a:ext cx="143510" cy="0"/>
          </a:xfrm>
          <a:custGeom>
            <a:rect b="b" l="l" r="r" t="t"/>
            <a:pathLst>
              <a:path extrusionOk="0" h="120000" w="143510">
                <a:moveTo>
                  <a:pt x="0" y="0"/>
                </a:moveTo>
                <a:lnTo>
                  <a:pt x="143510"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1" name="Google Shape;3791;p46"/>
          <p:cNvSpPr/>
          <p:nvPr/>
        </p:nvSpPr>
        <p:spPr>
          <a:xfrm>
            <a:off x="2794000" y="4476115"/>
            <a:ext cx="143510" cy="0"/>
          </a:xfrm>
          <a:custGeom>
            <a:rect b="b" l="l" r="r" t="t"/>
            <a:pathLst>
              <a:path extrusionOk="0" h="120000" w="143510">
                <a:moveTo>
                  <a:pt x="0" y="0"/>
                </a:moveTo>
                <a:lnTo>
                  <a:pt x="143510"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2" name="Google Shape;3792;p46"/>
          <p:cNvSpPr/>
          <p:nvPr/>
        </p:nvSpPr>
        <p:spPr>
          <a:xfrm>
            <a:off x="2586989" y="4483100"/>
            <a:ext cx="143510" cy="0"/>
          </a:xfrm>
          <a:custGeom>
            <a:rect b="b" l="l" r="r" t="t"/>
            <a:pathLst>
              <a:path extrusionOk="0" h="120000" w="143510">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3" name="Google Shape;3793;p46"/>
          <p:cNvSpPr/>
          <p:nvPr/>
        </p:nvSpPr>
        <p:spPr>
          <a:xfrm>
            <a:off x="2794000" y="4483100"/>
            <a:ext cx="143510" cy="0"/>
          </a:xfrm>
          <a:custGeom>
            <a:rect b="b" l="l" r="r" t="t"/>
            <a:pathLst>
              <a:path extrusionOk="0" h="120000" w="143510">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4" name="Google Shape;3794;p46"/>
          <p:cNvSpPr/>
          <p:nvPr/>
        </p:nvSpPr>
        <p:spPr>
          <a:xfrm>
            <a:off x="2586989" y="4490720"/>
            <a:ext cx="143510" cy="0"/>
          </a:xfrm>
          <a:custGeom>
            <a:rect b="b" l="l" r="r" t="t"/>
            <a:pathLst>
              <a:path extrusionOk="0" h="120000" w="143510">
                <a:moveTo>
                  <a:pt x="0" y="0"/>
                </a:moveTo>
                <a:lnTo>
                  <a:pt x="143510"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5" name="Google Shape;3795;p46"/>
          <p:cNvSpPr/>
          <p:nvPr/>
        </p:nvSpPr>
        <p:spPr>
          <a:xfrm>
            <a:off x="2794000" y="4490720"/>
            <a:ext cx="143510" cy="0"/>
          </a:xfrm>
          <a:custGeom>
            <a:rect b="b" l="l" r="r" t="t"/>
            <a:pathLst>
              <a:path extrusionOk="0" h="120000" w="143510">
                <a:moveTo>
                  <a:pt x="0" y="0"/>
                </a:moveTo>
                <a:lnTo>
                  <a:pt x="143510"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6" name="Google Shape;3796;p46"/>
          <p:cNvSpPr/>
          <p:nvPr/>
        </p:nvSpPr>
        <p:spPr>
          <a:xfrm>
            <a:off x="2586989" y="4498340"/>
            <a:ext cx="143510" cy="0"/>
          </a:xfrm>
          <a:custGeom>
            <a:rect b="b" l="l" r="r" t="t"/>
            <a:pathLst>
              <a:path extrusionOk="0" h="120000" w="143510">
                <a:moveTo>
                  <a:pt x="0" y="0"/>
                </a:moveTo>
                <a:lnTo>
                  <a:pt x="1435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7" name="Google Shape;3797;p46"/>
          <p:cNvSpPr/>
          <p:nvPr/>
        </p:nvSpPr>
        <p:spPr>
          <a:xfrm>
            <a:off x="2794000" y="4498340"/>
            <a:ext cx="143510" cy="0"/>
          </a:xfrm>
          <a:custGeom>
            <a:rect b="b" l="l" r="r" t="t"/>
            <a:pathLst>
              <a:path extrusionOk="0" h="120000" w="143510">
                <a:moveTo>
                  <a:pt x="0" y="0"/>
                </a:moveTo>
                <a:lnTo>
                  <a:pt x="1435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8" name="Google Shape;3798;p46"/>
          <p:cNvSpPr/>
          <p:nvPr/>
        </p:nvSpPr>
        <p:spPr>
          <a:xfrm>
            <a:off x="2586989" y="4505325"/>
            <a:ext cx="143510" cy="0"/>
          </a:xfrm>
          <a:custGeom>
            <a:rect b="b" l="l" r="r" t="t"/>
            <a:pathLst>
              <a:path extrusionOk="0" h="120000" w="143510">
                <a:moveTo>
                  <a:pt x="0" y="0"/>
                </a:moveTo>
                <a:lnTo>
                  <a:pt x="143510"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9" name="Google Shape;3799;p46"/>
          <p:cNvSpPr/>
          <p:nvPr/>
        </p:nvSpPr>
        <p:spPr>
          <a:xfrm>
            <a:off x="2794000" y="4505325"/>
            <a:ext cx="143510" cy="0"/>
          </a:xfrm>
          <a:custGeom>
            <a:rect b="b" l="l" r="r" t="t"/>
            <a:pathLst>
              <a:path extrusionOk="0" h="120000" w="143510">
                <a:moveTo>
                  <a:pt x="0" y="0"/>
                </a:moveTo>
                <a:lnTo>
                  <a:pt x="143510"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0" name="Google Shape;3800;p46"/>
          <p:cNvSpPr/>
          <p:nvPr/>
        </p:nvSpPr>
        <p:spPr>
          <a:xfrm>
            <a:off x="2586989" y="4512309"/>
            <a:ext cx="143510" cy="0"/>
          </a:xfrm>
          <a:custGeom>
            <a:rect b="b" l="l" r="r" t="t"/>
            <a:pathLst>
              <a:path extrusionOk="0" h="120000" w="143510">
                <a:moveTo>
                  <a:pt x="0" y="0"/>
                </a:moveTo>
                <a:lnTo>
                  <a:pt x="14351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1" name="Google Shape;3801;p46"/>
          <p:cNvSpPr/>
          <p:nvPr/>
        </p:nvSpPr>
        <p:spPr>
          <a:xfrm>
            <a:off x="2794000" y="4512309"/>
            <a:ext cx="143510" cy="0"/>
          </a:xfrm>
          <a:custGeom>
            <a:rect b="b" l="l" r="r" t="t"/>
            <a:pathLst>
              <a:path extrusionOk="0" h="120000" w="143510">
                <a:moveTo>
                  <a:pt x="0" y="0"/>
                </a:moveTo>
                <a:lnTo>
                  <a:pt x="14351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2" name="Google Shape;3802;p46"/>
          <p:cNvSpPr/>
          <p:nvPr/>
        </p:nvSpPr>
        <p:spPr>
          <a:xfrm>
            <a:off x="2586989" y="4519929"/>
            <a:ext cx="143510" cy="0"/>
          </a:xfrm>
          <a:custGeom>
            <a:rect b="b" l="l" r="r" t="t"/>
            <a:pathLst>
              <a:path extrusionOk="0" h="120000" w="143510">
                <a:moveTo>
                  <a:pt x="0" y="0"/>
                </a:moveTo>
                <a:lnTo>
                  <a:pt x="14351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3" name="Google Shape;3803;p46"/>
          <p:cNvSpPr/>
          <p:nvPr/>
        </p:nvSpPr>
        <p:spPr>
          <a:xfrm>
            <a:off x="2794000" y="4519929"/>
            <a:ext cx="143510" cy="0"/>
          </a:xfrm>
          <a:custGeom>
            <a:rect b="b" l="l" r="r" t="t"/>
            <a:pathLst>
              <a:path extrusionOk="0" h="120000" w="143510">
                <a:moveTo>
                  <a:pt x="0" y="0"/>
                </a:moveTo>
                <a:lnTo>
                  <a:pt x="14351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4" name="Google Shape;3804;p46"/>
          <p:cNvSpPr/>
          <p:nvPr/>
        </p:nvSpPr>
        <p:spPr>
          <a:xfrm>
            <a:off x="2586989" y="4526915"/>
            <a:ext cx="143510" cy="0"/>
          </a:xfrm>
          <a:custGeom>
            <a:rect b="b" l="l" r="r" t="t"/>
            <a:pathLst>
              <a:path extrusionOk="0" h="120000" w="143510">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5" name="Google Shape;3805;p46"/>
          <p:cNvSpPr/>
          <p:nvPr/>
        </p:nvSpPr>
        <p:spPr>
          <a:xfrm>
            <a:off x="2794000" y="4526915"/>
            <a:ext cx="143510" cy="0"/>
          </a:xfrm>
          <a:custGeom>
            <a:rect b="b" l="l" r="r" t="t"/>
            <a:pathLst>
              <a:path extrusionOk="0" h="120000" w="143510">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6" name="Google Shape;3806;p46"/>
          <p:cNvSpPr/>
          <p:nvPr/>
        </p:nvSpPr>
        <p:spPr>
          <a:xfrm>
            <a:off x="2586989" y="4534534"/>
            <a:ext cx="143510" cy="0"/>
          </a:xfrm>
          <a:custGeom>
            <a:rect b="b" l="l" r="r" t="t"/>
            <a:pathLst>
              <a:path extrusionOk="0" h="120000" w="143510">
                <a:moveTo>
                  <a:pt x="0" y="0"/>
                </a:moveTo>
                <a:lnTo>
                  <a:pt x="143510"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7" name="Google Shape;3807;p46"/>
          <p:cNvSpPr/>
          <p:nvPr/>
        </p:nvSpPr>
        <p:spPr>
          <a:xfrm>
            <a:off x="2794000" y="4534534"/>
            <a:ext cx="143510" cy="0"/>
          </a:xfrm>
          <a:custGeom>
            <a:rect b="b" l="l" r="r" t="t"/>
            <a:pathLst>
              <a:path extrusionOk="0" h="120000" w="143510">
                <a:moveTo>
                  <a:pt x="0" y="0"/>
                </a:moveTo>
                <a:lnTo>
                  <a:pt x="143510"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8" name="Google Shape;3808;p46"/>
          <p:cNvSpPr/>
          <p:nvPr/>
        </p:nvSpPr>
        <p:spPr>
          <a:xfrm>
            <a:off x="2586989" y="4541520"/>
            <a:ext cx="143510" cy="0"/>
          </a:xfrm>
          <a:custGeom>
            <a:rect b="b" l="l" r="r" t="t"/>
            <a:pathLst>
              <a:path extrusionOk="0" h="120000" w="143510">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9" name="Google Shape;3809;p46"/>
          <p:cNvSpPr/>
          <p:nvPr/>
        </p:nvSpPr>
        <p:spPr>
          <a:xfrm>
            <a:off x="2794000" y="4541520"/>
            <a:ext cx="143510" cy="0"/>
          </a:xfrm>
          <a:custGeom>
            <a:rect b="b" l="l" r="r" t="t"/>
            <a:pathLst>
              <a:path extrusionOk="0" h="120000" w="143510">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0" name="Google Shape;3810;p46"/>
          <p:cNvSpPr/>
          <p:nvPr/>
        </p:nvSpPr>
        <p:spPr>
          <a:xfrm>
            <a:off x="2586989" y="4549140"/>
            <a:ext cx="143510" cy="0"/>
          </a:xfrm>
          <a:custGeom>
            <a:rect b="b" l="l" r="r" t="t"/>
            <a:pathLst>
              <a:path extrusionOk="0" h="120000" w="143510">
                <a:moveTo>
                  <a:pt x="0" y="0"/>
                </a:moveTo>
                <a:lnTo>
                  <a:pt x="143510"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1" name="Google Shape;3811;p46"/>
          <p:cNvSpPr/>
          <p:nvPr/>
        </p:nvSpPr>
        <p:spPr>
          <a:xfrm>
            <a:off x="2794000" y="4549140"/>
            <a:ext cx="143510" cy="0"/>
          </a:xfrm>
          <a:custGeom>
            <a:rect b="b" l="l" r="r" t="t"/>
            <a:pathLst>
              <a:path extrusionOk="0" h="120000" w="143510">
                <a:moveTo>
                  <a:pt x="0" y="0"/>
                </a:moveTo>
                <a:lnTo>
                  <a:pt x="143510" y="0"/>
                </a:lnTo>
              </a:path>
            </a:pathLst>
          </a:custGeom>
          <a:noFill/>
          <a:ln cap="flat" cmpd="sng" w="9525">
            <a:solidFill>
              <a:srgbClr val="20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2" name="Google Shape;3812;p46"/>
          <p:cNvSpPr/>
          <p:nvPr/>
        </p:nvSpPr>
        <p:spPr>
          <a:xfrm>
            <a:off x="2586989" y="4556125"/>
            <a:ext cx="143510" cy="0"/>
          </a:xfrm>
          <a:custGeom>
            <a:rect b="b" l="l" r="r" t="t"/>
            <a:pathLst>
              <a:path extrusionOk="0" h="120000" w="143510">
                <a:moveTo>
                  <a:pt x="0" y="0"/>
                </a:moveTo>
                <a:lnTo>
                  <a:pt x="143510"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3" name="Google Shape;3813;p46"/>
          <p:cNvSpPr/>
          <p:nvPr/>
        </p:nvSpPr>
        <p:spPr>
          <a:xfrm>
            <a:off x="2794000" y="4556125"/>
            <a:ext cx="143510" cy="0"/>
          </a:xfrm>
          <a:custGeom>
            <a:rect b="b" l="l" r="r" t="t"/>
            <a:pathLst>
              <a:path extrusionOk="0" h="120000" w="143510">
                <a:moveTo>
                  <a:pt x="0" y="0"/>
                </a:moveTo>
                <a:lnTo>
                  <a:pt x="143510"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4" name="Google Shape;3814;p46"/>
          <p:cNvSpPr/>
          <p:nvPr/>
        </p:nvSpPr>
        <p:spPr>
          <a:xfrm>
            <a:off x="2586989" y="4563109"/>
            <a:ext cx="143510" cy="0"/>
          </a:xfrm>
          <a:custGeom>
            <a:rect b="b" l="l" r="r" t="t"/>
            <a:pathLst>
              <a:path extrusionOk="0" h="120000" w="143510">
                <a:moveTo>
                  <a:pt x="0" y="0"/>
                </a:moveTo>
                <a:lnTo>
                  <a:pt x="143510"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5" name="Google Shape;3815;p46"/>
          <p:cNvSpPr/>
          <p:nvPr/>
        </p:nvSpPr>
        <p:spPr>
          <a:xfrm>
            <a:off x="2794000" y="4563109"/>
            <a:ext cx="143510" cy="0"/>
          </a:xfrm>
          <a:custGeom>
            <a:rect b="b" l="l" r="r" t="t"/>
            <a:pathLst>
              <a:path extrusionOk="0" h="120000" w="143510">
                <a:moveTo>
                  <a:pt x="0" y="0"/>
                </a:moveTo>
                <a:lnTo>
                  <a:pt x="143510"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6" name="Google Shape;3816;p46"/>
          <p:cNvSpPr/>
          <p:nvPr/>
        </p:nvSpPr>
        <p:spPr>
          <a:xfrm>
            <a:off x="2586989" y="4570729"/>
            <a:ext cx="143510" cy="0"/>
          </a:xfrm>
          <a:custGeom>
            <a:rect b="b" l="l" r="r" t="t"/>
            <a:pathLst>
              <a:path extrusionOk="0" h="120000" w="143510">
                <a:moveTo>
                  <a:pt x="0" y="0"/>
                </a:moveTo>
                <a:lnTo>
                  <a:pt x="143510" y="0"/>
                </a:lnTo>
              </a:path>
            </a:pathLst>
          </a:custGeom>
          <a:noFill/>
          <a:ln cap="flat" cmpd="sng" w="9525">
            <a:solidFill>
              <a:srgbClr val="1F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7" name="Google Shape;3817;p46"/>
          <p:cNvSpPr/>
          <p:nvPr/>
        </p:nvSpPr>
        <p:spPr>
          <a:xfrm>
            <a:off x="2794000" y="4570729"/>
            <a:ext cx="143510" cy="0"/>
          </a:xfrm>
          <a:custGeom>
            <a:rect b="b" l="l" r="r" t="t"/>
            <a:pathLst>
              <a:path extrusionOk="0" h="120000" w="143510">
                <a:moveTo>
                  <a:pt x="0" y="0"/>
                </a:moveTo>
                <a:lnTo>
                  <a:pt x="143510" y="0"/>
                </a:lnTo>
              </a:path>
            </a:pathLst>
          </a:custGeom>
          <a:noFill/>
          <a:ln cap="flat" cmpd="sng" w="9525">
            <a:solidFill>
              <a:srgbClr val="1F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8" name="Google Shape;3818;p46"/>
          <p:cNvSpPr/>
          <p:nvPr/>
        </p:nvSpPr>
        <p:spPr>
          <a:xfrm>
            <a:off x="2586989" y="4577715"/>
            <a:ext cx="143510" cy="0"/>
          </a:xfrm>
          <a:custGeom>
            <a:rect b="b" l="l" r="r" t="t"/>
            <a:pathLst>
              <a:path extrusionOk="0" h="120000" w="143510">
                <a:moveTo>
                  <a:pt x="0" y="0"/>
                </a:moveTo>
                <a:lnTo>
                  <a:pt x="14351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9" name="Google Shape;3819;p46"/>
          <p:cNvSpPr/>
          <p:nvPr/>
        </p:nvSpPr>
        <p:spPr>
          <a:xfrm>
            <a:off x="2794000" y="4577715"/>
            <a:ext cx="143510" cy="0"/>
          </a:xfrm>
          <a:custGeom>
            <a:rect b="b" l="l" r="r" t="t"/>
            <a:pathLst>
              <a:path extrusionOk="0" h="120000" w="143510">
                <a:moveTo>
                  <a:pt x="0" y="0"/>
                </a:moveTo>
                <a:lnTo>
                  <a:pt x="14351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0" name="Google Shape;3820;p46"/>
          <p:cNvSpPr/>
          <p:nvPr/>
        </p:nvSpPr>
        <p:spPr>
          <a:xfrm>
            <a:off x="2586989" y="4585334"/>
            <a:ext cx="143510" cy="0"/>
          </a:xfrm>
          <a:custGeom>
            <a:rect b="b" l="l" r="r" t="t"/>
            <a:pathLst>
              <a:path extrusionOk="0" h="120000" w="143510">
                <a:moveTo>
                  <a:pt x="0" y="0"/>
                </a:moveTo>
                <a:lnTo>
                  <a:pt x="143510"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1" name="Google Shape;3821;p46"/>
          <p:cNvSpPr/>
          <p:nvPr/>
        </p:nvSpPr>
        <p:spPr>
          <a:xfrm>
            <a:off x="2794000" y="4585334"/>
            <a:ext cx="143510" cy="0"/>
          </a:xfrm>
          <a:custGeom>
            <a:rect b="b" l="l" r="r" t="t"/>
            <a:pathLst>
              <a:path extrusionOk="0" h="120000" w="143510">
                <a:moveTo>
                  <a:pt x="0" y="0"/>
                </a:moveTo>
                <a:lnTo>
                  <a:pt x="143510"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2" name="Google Shape;3822;p46"/>
          <p:cNvSpPr/>
          <p:nvPr/>
        </p:nvSpPr>
        <p:spPr>
          <a:xfrm>
            <a:off x="2586989" y="4592320"/>
            <a:ext cx="143510" cy="0"/>
          </a:xfrm>
          <a:custGeom>
            <a:rect b="b" l="l" r="r" t="t"/>
            <a:pathLst>
              <a:path extrusionOk="0" h="120000" w="143510">
                <a:moveTo>
                  <a:pt x="0" y="0"/>
                </a:moveTo>
                <a:lnTo>
                  <a:pt x="143510"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3" name="Google Shape;3823;p46"/>
          <p:cNvSpPr/>
          <p:nvPr/>
        </p:nvSpPr>
        <p:spPr>
          <a:xfrm>
            <a:off x="2794000" y="4592320"/>
            <a:ext cx="143510" cy="0"/>
          </a:xfrm>
          <a:custGeom>
            <a:rect b="b" l="l" r="r" t="t"/>
            <a:pathLst>
              <a:path extrusionOk="0" h="120000" w="143510">
                <a:moveTo>
                  <a:pt x="0" y="0"/>
                </a:moveTo>
                <a:lnTo>
                  <a:pt x="143510"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4" name="Google Shape;3824;p46"/>
          <p:cNvSpPr/>
          <p:nvPr/>
        </p:nvSpPr>
        <p:spPr>
          <a:xfrm>
            <a:off x="2586989" y="4599940"/>
            <a:ext cx="143510" cy="0"/>
          </a:xfrm>
          <a:custGeom>
            <a:rect b="b" l="l" r="r" t="t"/>
            <a:pathLst>
              <a:path extrusionOk="0" h="120000" w="143510">
                <a:moveTo>
                  <a:pt x="0" y="0"/>
                </a:moveTo>
                <a:lnTo>
                  <a:pt x="143510"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5" name="Google Shape;3825;p46"/>
          <p:cNvSpPr/>
          <p:nvPr/>
        </p:nvSpPr>
        <p:spPr>
          <a:xfrm>
            <a:off x="2794000" y="4599940"/>
            <a:ext cx="143510" cy="0"/>
          </a:xfrm>
          <a:custGeom>
            <a:rect b="b" l="l" r="r" t="t"/>
            <a:pathLst>
              <a:path extrusionOk="0" h="120000" w="143510">
                <a:moveTo>
                  <a:pt x="0" y="0"/>
                </a:moveTo>
                <a:lnTo>
                  <a:pt x="143510"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6" name="Google Shape;3826;p46"/>
          <p:cNvSpPr/>
          <p:nvPr/>
        </p:nvSpPr>
        <p:spPr>
          <a:xfrm>
            <a:off x="2586989" y="4606925"/>
            <a:ext cx="143510" cy="0"/>
          </a:xfrm>
          <a:custGeom>
            <a:rect b="b" l="l" r="r" t="t"/>
            <a:pathLst>
              <a:path extrusionOk="0" h="120000" w="143510">
                <a:moveTo>
                  <a:pt x="0" y="0"/>
                </a:moveTo>
                <a:lnTo>
                  <a:pt x="143510"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7" name="Google Shape;3827;p46"/>
          <p:cNvSpPr/>
          <p:nvPr/>
        </p:nvSpPr>
        <p:spPr>
          <a:xfrm>
            <a:off x="2794000" y="4606925"/>
            <a:ext cx="143510" cy="0"/>
          </a:xfrm>
          <a:custGeom>
            <a:rect b="b" l="l" r="r" t="t"/>
            <a:pathLst>
              <a:path extrusionOk="0" h="120000" w="143510">
                <a:moveTo>
                  <a:pt x="0" y="0"/>
                </a:moveTo>
                <a:lnTo>
                  <a:pt x="143510"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8" name="Google Shape;3828;p46"/>
          <p:cNvSpPr/>
          <p:nvPr/>
        </p:nvSpPr>
        <p:spPr>
          <a:xfrm>
            <a:off x="2586989" y="4613909"/>
            <a:ext cx="143510" cy="0"/>
          </a:xfrm>
          <a:custGeom>
            <a:rect b="b" l="l" r="r" t="t"/>
            <a:pathLst>
              <a:path extrusionOk="0" h="120000" w="143510">
                <a:moveTo>
                  <a:pt x="0" y="0"/>
                </a:moveTo>
                <a:lnTo>
                  <a:pt x="14351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9" name="Google Shape;3829;p46"/>
          <p:cNvSpPr/>
          <p:nvPr/>
        </p:nvSpPr>
        <p:spPr>
          <a:xfrm>
            <a:off x="2794000" y="4613909"/>
            <a:ext cx="143510" cy="0"/>
          </a:xfrm>
          <a:custGeom>
            <a:rect b="b" l="l" r="r" t="t"/>
            <a:pathLst>
              <a:path extrusionOk="0" h="120000" w="143510">
                <a:moveTo>
                  <a:pt x="0" y="0"/>
                </a:moveTo>
                <a:lnTo>
                  <a:pt x="14351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0" name="Google Shape;3830;p46"/>
          <p:cNvSpPr/>
          <p:nvPr/>
        </p:nvSpPr>
        <p:spPr>
          <a:xfrm>
            <a:off x="2586989" y="4621529"/>
            <a:ext cx="143510" cy="0"/>
          </a:xfrm>
          <a:custGeom>
            <a:rect b="b" l="l" r="r" t="t"/>
            <a:pathLst>
              <a:path extrusionOk="0" h="120000" w="143510">
                <a:moveTo>
                  <a:pt x="0" y="0"/>
                </a:moveTo>
                <a:lnTo>
                  <a:pt x="14351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1" name="Google Shape;3831;p46"/>
          <p:cNvSpPr/>
          <p:nvPr/>
        </p:nvSpPr>
        <p:spPr>
          <a:xfrm>
            <a:off x="2794000" y="4621529"/>
            <a:ext cx="143510" cy="0"/>
          </a:xfrm>
          <a:custGeom>
            <a:rect b="b" l="l" r="r" t="t"/>
            <a:pathLst>
              <a:path extrusionOk="0" h="120000" w="143510">
                <a:moveTo>
                  <a:pt x="0" y="0"/>
                </a:moveTo>
                <a:lnTo>
                  <a:pt x="14351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2" name="Google Shape;3832;p46"/>
          <p:cNvSpPr/>
          <p:nvPr/>
        </p:nvSpPr>
        <p:spPr>
          <a:xfrm>
            <a:off x="2586989" y="4629150"/>
            <a:ext cx="143510" cy="0"/>
          </a:xfrm>
          <a:custGeom>
            <a:rect b="b" l="l" r="r" t="t"/>
            <a:pathLst>
              <a:path extrusionOk="0" h="120000" w="143510">
                <a:moveTo>
                  <a:pt x="0" y="0"/>
                </a:moveTo>
                <a:lnTo>
                  <a:pt x="14351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3" name="Google Shape;3833;p46"/>
          <p:cNvSpPr/>
          <p:nvPr/>
        </p:nvSpPr>
        <p:spPr>
          <a:xfrm>
            <a:off x="2794000" y="4629150"/>
            <a:ext cx="143510" cy="0"/>
          </a:xfrm>
          <a:custGeom>
            <a:rect b="b" l="l" r="r" t="t"/>
            <a:pathLst>
              <a:path extrusionOk="0" h="120000" w="143510">
                <a:moveTo>
                  <a:pt x="0" y="0"/>
                </a:moveTo>
                <a:lnTo>
                  <a:pt x="14351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4" name="Google Shape;3834;p46"/>
          <p:cNvSpPr/>
          <p:nvPr/>
        </p:nvSpPr>
        <p:spPr>
          <a:xfrm>
            <a:off x="2586989" y="4636134"/>
            <a:ext cx="143510" cy="0"/>
          </a:xfrm>
          <a:custGeom>
            <a:rect b="b" l="l" r="r" t="t"/>
            <a:pathLst>
              <a:path extrusionOk="0" h="120000" w="143510">
                <a:moveTo>
                  <a:pt x="0" y="0"/>
                </a:moveTo>
                <a:lnTo>
                  <a:pt x="143510"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5" name="Google Shape;3835;p46"/>
          <p:cNvSpPr/>
          <p:nvPr/>
        </p:nvSpPr>
        <p:spPr>
          <a:xfrm>
            <a:off x="2794000" y="4636134"/>
            <a:ext cx="143510" cy="0"/>
          </a:xfrm>
          <a:custGeom>
            <a:rect b="b" l="l" r="r" t="t"/>
            <a:pathLst>
              <a:path extrusionOk="0" h="120000" w="143510">
                <a:moveTo>
                  <a:pt x="0" y="0"/>
                </a:moveTo>
                <a:lnTo>
                  <a:pt x="143510"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6" name="Google Shape;3836;p46"/>
          <p:cNvSpPr/>
          <p:nvPr/>
        </p:nvSpPr>
        <p:spPr>
          <a:xfrm>
            <a:off x="2586989" y="4643120"/>
            <a:ext cx="143510" cy="0"/>
          </a:xfrm>
          <a:custGeom>
            <a:rect b="b" l="l" r="r" t="t"/>
            <a:pathLst>
              <a:path extrusionOk="0" h="120000" w="143510">
                <a:moveTo>
                  <a:pt x="0" y="0"/>
                </a:moveTo>
                <a:lnTo>
                  <a:pt x="14351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7" name="Google Shape;3837;p46"/>
          <p:cNvSpPr/>
          <p:nvPr/>
        </p:nvSpPr>
        <p:spPr>
          <a:xfrm>
            <a:off x="2794000" y="4643120"/>
            <a:ext cx="143510" cy="0"/>
          </a:xfrm>
          <a:custGeom>
            <a:rect b="b" l="l" r="r" t="t"/>
            <a:pathLst>
              <a:path extrusionOk="0" h="120000" w="143510">
                <a:moveTo>
                  <a:pt x="0" y="0"/>
                </a:moveTo>
                <a:lnTo>
                  <a:pt x="14351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8" name="Google Shape;3838;p46"/>
          <p:cNvSpPr/>
          <p:nvPr/>
        </p:nvSpPr>
        <p:spPr>
          <a:xfrm>
            <a:off x="2586989" y="4650740"/>
            <a:ext cx="143510" cy="0"/>
          </a:xfrm>
          <a:custGeom>
            <a:rect b="b" l="l" r="r" t="t"/>
            <a:pathLst>
              <a:path extrusionOk="0" h="120000" w="143510">
                <a:moveTo>
                  <a:pt x="0" y="0"/>
                </a:moveTo>
                <a:lnTo>
                  <a:pt x="143510"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9" name="Google Shape;3839;p46"/>
          <p:cNvSpPr/>
          <p:nvPr/>
        </p:nvSpPr>
        <p:spPr>
          <a:xfrm>
            <a:off x="2794000" y="4650740"/>
            <a:ext cx="143510" cy="0"/>
          </a:xfrm>
          <a:custGeom>
            <a:rect b="b" l="l" r="r" t="t"/>
            <a:pathLst>
              <a:path extrusionOk="0" h="120000" w="143510">
                <a:moveTo>
                  <a:pt x="0" y="0"/>
                </a:moveTo>
                <a:lnTo>
                  <a:pt x="143510"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0" name="Google Shape;3840;p46"/>
          <p:cNvSpPr/>
          <p:nvPr/>
        </p:nvSpPr>
        <p:spPr>
          <a:xfrm>
            <a:off x="2586989" y="4657725"/>
            <a:ext cx="143510" cy="0"/>
          </a:xfrm>
          <a:custGeom>
            <a:rect b="b" l="l" r="r" t="t"/>
            <a:pathLst>
              <a:path extrusionOk="0" h="120000" w="143510">
                <a:moveTo>
                  <a:pt x="0" y="0"/>
                </a:moveTo>
                <a:lnTo>
                  <a:pt x="143510"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1" name="Google Shape;3841;p46"/>
          <p:cNvSpPr/>
          <p:nvPr/>
        </p:nvSpPr>
        <p:spPr>
          <a:xfrm>
            <a:off x="2794000" y="4657725"/>
            <a:ext cx="143510" cy="0"/>
          </a:xfrm>
          <a:custGeom>
            <a:rect b="b" l="l" r="r" t="t"/>
            <a:pathLst>
              <a:path extrusionOk="0" h="120000" w="143510">
                <a:moveTo>
                  <a:pt x="0" y="0"/>
                </a:moveTo>
                <a:lnTo>
                  <a:pt x="143510"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2" name="Google Shape;3842;p46"/>
          <p:cNvSpPr/>
          <p:nvPr/>
        </p:nvSpPr>
        <p:spPr>
          <a:xfrm>
            <a:off x="2586989" y="4665345"/>
            <a:ext cx="143510" cy="0"/>
          </a:xfrm>
          <a:custGeom>
            <a:rect b="b" l="l" r="r" t="t"/>
            <a:pathLst>
              <a:path extrusionOk="0" h="120000" w="143510">
                <a:moveTo>
                  <a:pt x="0" y="0"/>
                </a:moveTo>
                <a:lnTo>
                  <a:pt x="14351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3" name="Google Shape;3843;p46"/>
          <p:cNvSpPr/>
          <p:nvPr/>
        </p:nvSpPr>
        <p:spPr>
          <a:xfrm>
            <a:off x="2794000" y="4665345"/>
            <a:ext cx="143510" cy="0"/>
          </a:xfrm>
          <a:custGeom>
            <a:rect b="b" l="l" r="r" t="t"/>
            <a:pathLst>
              <a:path extrusionOk="0" h="120000" w="143510">
                <a:moveTo>
                  <a:pt x="0" y="0"/>
                </a:moveTo>
                <a:lnTo>
                  <a:pt x="14351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4" name="Google Shape;3844;p46"/>
          <p:cNvSpPr/>
          <p:nvPr/>
        </p:nvSpPr>
        <p:spPr>
          <a:xfrm>
            <a:off x="2586989" y="4672329"/>
            <a:ext cx="143510" cy="0"/>
          </a:xfrm>
          <a:custGeom>
            <a:rect b="b" l="l" r="r" t="t"/>
            <a:pathLst>
              <a:path extrusionOk="0" h="120000" w="143510">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5" name="Google Shape;3845;p46"/>
          <p:cNvSpPr/>
          <p:nvPr/>
        </p:nvSpPr>
        <p:spPr>
          <a:xfrm>
            <a:off x="2794000" y="4672329"/>
            <a:ext cx="143510" cy="0"/>
          </a:xfrm>
          <a:custGeom>
            <a:rect b="b" l="l" r="r" t="t"/>
            <a:pathLst>
              <a:path extrusionOk="0" h="120000" w="143510">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6" name="Google Shape;3846;p46"/>
          <p:cNvSpPr/>
          <p:nvPr/>
        </p:nvSpPr>
        <p:spPr>
          <a:xfrm>
            <a:off x="2586989" y="4679950"/>
            <a:ext cx="143510" cy="0"/>
          </a:xfrm>
          <a:custGeom>
            <a:rect b="b" l="l" r="r" t="t"/>
            <a:pathLst>
              <a:path extrusionOk="0" h="120000" w="143510">
                <a:moveTo>
                  <a:pt x="0" y="0"/>
                </a:moveTo>
                <a:lnTo>
                  <a:pt x="14351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7" name="Google Shape;3847;p46"/>
          <p:cNvSpPr/>
          <p:nvPr/>
        </p:nvSpPr>
        <p:spPr>
          <a:xfrm>
            <a:off x="2794000" y="4679950"/>
            <a:ext cx="143510" cy="0"/>
          </a:xfrm>
          <a:custGeom>
            <a:rect b="b" l="l" r="r" t="t"/>
            <a:pathLst>
              <a:path extrusionOk="0" h="120000" w="143510">
                <a:moveTo>
                  <a:pt x="0" y="0"/>
                </a:moveTo>
                <a:lnTo>
                  <a:pt x="14351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8" name="Google Shape;3848;p46"/>
          <p:cNvSpPr/>
          <p:nvPr/>
        </p:nvSpPr>
        <p:spPr>
          <a:xfrm>
            <a:off x="2586989" y="4686934"/>
            <a:ext cx="143510" cy="0"/>
          </a:xfrm>
          <a:custGeom>
            <a:rect b="b" l="l" r="r" t="t"/>
            <a:pathLst>
              <a:path extrusionOk="0" h="120000" w="143510">
                <a:moveTo>
                  <a:pt x="0" y="0"/>
                </a:moveTo>
                <a:lnTo>
                  <a:pt x="14351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9" name="Google Shape;3849;p46"/>
          <p:cNvSpPr/>
          <p:nvPr/>
        </p:nvSpPr>
        <p:spPr>
          <a:xfrm>
            <a:off x="2794000" y="4686934"/>
            <a:ext cx="143510" cy="0"/>
          </a:xfrm>
          <a:custGeom>
            <a:rect b="b" l="l" r="r" t="t"/>
            <a:pathLst>
              <a:path extrusionOk="0" h="120000" w="143510">
                <a:moveTo>
                  <a:pt x="0" y="0"/>
                </a:moveTo>
                <a:lnTo>
                  <a:pt x="14351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0" name="Google Shape;3850;p46"/>
          <p:cNvSpPr/>
          <p:nvPr/>
        </p:nvSpPr>
        <p:spPr>
          <a:xfrm>
            <a:off x="2586989" y="4693920"/>
            <a:ext cx="143510" cy="0"/>
          </a:xfrm>
          <a:custGeom>
            <a:rect b="b" l="l" r="r" t="t"/>
            <a:pathLst>
              <a:path extrusionOk="0" h="120000" w="143510">
                <a:moveTo>
                  <a:pt x="0" y="0"/>
                </a:moveTo>
                <a:lnTo>
                  <a:pt x="1435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1" name="Google Shape;3851;p46"/>
          <p:cNvSpPr/>
          <p:nvPr/>
        </p:nvSpPr>
        <p:spPr>
          <a:xfrm>
            <a:off x="2794000" y="4693920"/>
            <a:ext cx="143510" cy="0"/>
          </a:xfrm>
          <a:custGeom>
            <a:rect b="b" l="l" r="r" t="t"/>
            <a:pathLst>
              <a:path extrusionOk="0" h="120000" w="143510">
                <a:moveTo>
                  <a:pt x="0" y="0"/>
                </a:moveTo>
                <a:lnTo>
                  <a:pt x="1435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2" name="Google Shape;3852;p46"/>
          <p:cNvSpPr/>
          <p:nvPr/>
        </p:nvSpPr>
        <p:spPr>
          <a:xfrm>
            <a:off x="2586989" y="4701540"/>
            <a:ext cx="143510" cy="0"/>
          </a:xfrm>
          <a:custGeom>
            <a:rect b="b" l="l" r="r" t="t"/>
            <a:pathLst>
              <a:path extrusionOk="0" h="120000" w="143510">
                <a:moveTo>
                  <a:pt x="0" y="0"/>
                </a:moveTo>
                <a:lnTo>
                  <a:pt x="14351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3" name="Google Shape;3853;p46"/>
          <p:cNvSpPr/>
          <p:nvPr/>
        </p:nvSpPr>
        <p:spPr>
          <a:xfrm>
            <a:off x="2793546" y="4702175"/>
            <a:ext cx="144145" cy="0"/>
          </a:xfrm>
          <a:custGeom>
            <a:rect b="b" l="l" r="r" t="t"/>
            <a:pathLst>
              <a:path extrusionOk="0" h="120000" w="144144">
                <a:moveTo>
                  <a:pt x="0" y="0"/>
                </a:moveTo>
                <a:lnTo>
                  <a:pt x="143963"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4" name="Google Shape;3854;p46"/>
          <p:cNvSpPr/>
          <p:nvPr/>
        </p:nvSpPr>
        <p:spPr>
          <a:xfrm>
            <a:off x="2794000" y="4698365"/>
            <a:ext cx="143510" cy="0"/>
          </a:xfrm>
          <a:custGeom>
            <a:rect b="b" l="l" r="r" t="t"/>
            <a:pathLst>
              <a:path extrusionOk="0" h="120000" w="143510">
                <a:moveTo>
                  <a:pt x="0" y="0"/>
                </a:moveTo>
                <a:lnTo>
                  <a:pt x="14351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5" name="Google Shape;3855;p46"/>
          <p:cNvSpPr/>
          <p:nvPr/>
        </p:nvSpPr>
        <p:spPr>
          <a:xfrm>
            <a:off x="2586989" y="4708525"/>
            <a:ext cx="143510" cy="0"/>
          </a:xfrm>
          <a:custGeom>
            <a:rect b="b" l="l" r="r" t="t"/>
            <a:pathLst>
              <a:path extrusionOk="0" h="120000" w="143510">
                <a:moveTo>
                  <a:pt x="0" y="0"/>
                </a:moveTo>
                <a:lnTo>
                  <a:pt x="14351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6" name="Google Shape;3856;p46"/>
          <p:cNvSpPr/>
          <p:nvPr/>
        </p:nvSpPr>
        <p:spPr>
          <a:xfrm>
            <a:off x="2792004" y="4708525"/>
            <a:ext cx="146050" cy="0"/>
          </a:xfrm>
          <a:custGeom>
            <a:rect b="b" l="l" r="r" t="t"/>
            <a:pathLst>
              <a:path extrusionOk="0" h="120000" w="146050">
                <a:moveTo>
                  <a:pt x="0" y="0"/>
                </a:moveTo>
                <a:lnTo>
                  <a:pt x="145505"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7" name="Google Shape;3857;p46"/>
          <p:cNvSpPr/>
          <p:nvPr/>
        </p:nvSpPr>
        <p:spPr>
          <a:xfrm>
            <a:off x="2586989" y="4716145"/>
            <a:ext cx="143510" cy="0"/>
          </a:xfrm>
          <a:custGeom>
            <a:rect b="b" l="l" r="r" t="t"/>
            <a:pathLst>
              <a:path extrusionOk="0" h="120000" w="143510">
                <a:moveTo>
                  <a:pt x="0" y="0"/>
                </a:moveTo>
                <a:lnTo>
                  <a:pt x="14351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8" name="Google Shape;3858;p46"/>
          <p:cNvSpPr/>
          <p:nvPr/>
        </p:nvSpPr>
        <p:spPr>
          <a:xfrm>
            <a:off x="2791269" y="4718684"/>
            <a:ext cx="146685" cy="0"/>
          </a:xfrm>
          <a:custGeom>
            <a:rect b="b" l="l" r="r" t="t"/>
            <a:pathLst>
              <a:path extrusionOk="0" h="120000" w="146685">
                <a:moveTo>
                  <a:pt x="0" y="0"/>
                </a:moveTo>
                <a:lnTo>
                  <a:pt x="14624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9" name="Google Shape;3859;p46"/>
          <p:cNvSpPr/>
          <p:nvPr/>
        </p:nvSpPr>
        <p:spPr>
          <a:xfrm>
            <a:off x="2791822" y="4714240"/>
            <a:ext cx="146050" cy="0"/>
          </a:xfrm>
          <a:custGeom>
            <a:rect b="b" l="l" r="r" t="t"/>
            <a:pathLst>
              <a:path extrusionOk="0" h="120000" w="146050">
                <a:moveTo>
                  <a:pt x="0" y="0"/>
                </a:moveTo>
                <a:lnTo>
                  <a:pt x="145687"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0" name="Google Shape;3860;p46"/>
          <p:cNvSpPr/>
          <p:nvPr/>
        </p:nvSpPr>
        <p:spPr>
          <a:xfrm>
            <a:off x="2586989" y="4723129"/>
            <a:ext cx="143510" cy="0"/>
          </a:xfrm>
          <a:custGeom>
            <a:rect b="b" l="l" r="r" t="t"/>
            <a:pathLst>
              <a:path extrusionOk="0" h="120000" w="143510">
                <a:moveTo>
                  <a:pt x="0" y="0"/>
                </a:moveTo>
                <a:lnTo>
                  <a:pt x="14351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1" name="Google Shape;3861;p46"/>
          <p:cNvSpPr/>
          <p:nvPr/>
        </p:nvSpPr>
        <p:spPr>
          <a:xfrm>
            <a:off x="2790444" y="4723129"/>
            <a:ext cx="147320" cy="0"/>
          </a:xfrm>
          <a:custGeom>
            <a:rect b="b" l="l" r="r" t="t"/>
            <a:pathLst>
              <a:path extrusionOk="0" h="120000" w="147319">
                <a:moveTo>
                  <a:pt x="0" y="0"/>
                </a:moveTo>
                <a:lnTo>
                  <a:pt x="147066"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2" name="Google Shape;3862;p46"/>
          <p:cNvSpPr/>
          <p:nvPr/>
        </p:nvSpPr>
        <p:spPr>
          <a:xfrm>
            <a:off x="2586989" y="4732020"/>
            <a:ext cx="144145" cy="0"/>
          </a:xfrm>
          <a:custGeom>
            <a:rect b="b" l="l" r="r" t="t"/>
            <a:pathLst>
              <a:path extrusionOk="0" h="120000" w="144144">
                <a:moveTo>
                  <a:pt x="0" y="0"/>
                </a:moveTo>
                <a:lnTo>
                  <a:pt x="143792"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3" name="Google Shape;3863;p46"/>
          <p:cNvSpPr/>
          <p:nvPr/>
        </p:nvSpPr>
        <p:spPr>
          <a:xfrm>
            <a:off x="2586989" y="4728209"/>
            <a:ext cx="143510" cy="0"/>
          </a:xfrm>
          <a:custGeom>
            <a:rect b="b" l="l" r="r" t="t"/>
            <a:pathLst>
              <a:path extrusionOk="0" h="120000" w="143510">
                <a:moveTo>
                  <a:pt x="0" y="0"/>
                </a:moveTo>
                <a:lnTo>
                  <a:pt x="14351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4" name="Google Shape;3864;p46"/>
          <p:cNvSpPr/>
          <p:nvPr/>
        </p:nvSpPr>
        <p:spPr>
          <a:xfrm>
            <a:off x="2789682" y="4732020"/>
            <a:ext cx="147955" cy="0"/>
          </a:xfrm>
          <a:custGeom>
            <a:rect b="b" l="l" r="r" t="t"/>
            <a:pathLst>
              <a:path extrusionOk="0" h="120000" w="147955">
                <a:moveTo>
                  <a:pt x="0" y="0"/>
                </a:moveTo>
                <a:lnTo>
                  <a:pt x="147828"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5" name="Google Shape;3865;p46"/>
          <p:cNvSpPr/>
          <p:nvPr/>
        </p:nvSpPr>
        <p:spPr>
          <a:xfrm>
            <a:off x="2790317" y="4728209"/>
            <a:ext cx="147320" cy="0"/>
          </a:xfrm>
          <a:custGeom>
            <a:rect b="b" l="l" r="r" t="t"/>
            <a:pathLst>
              <a:path extrusionOk="0" h="120000" w="147319">
                <a:moveTo>
                  <a:pt x="0" y="0"/>
                </a:moveTo>
                <a:lnTo>
                  <a:pt x="14719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6" name="Google Shape;3866;p46"/>
          <p:cNvSpPr/>
          <p:nvPr/>
        </p:nvSpPr>
        <p:spPr>
          <a:xfrm>
            <a:off x="2586989" y="4741545"/>
            <a:ext cx="145415" cy="0"/>
          </a:xfrm>
          <a:custGeom>
            <a:rect b="b" l="l" r="r" t="t"/>
            <a:pathLst>
              <a:path extrusionOk="0" h="120000" w="145414">
                <a:moveTo>
                  <a:pt x="0" y="0"/>
                </a:moveTo>
                <a:lnTo>
                  <a:pt x="144885"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7" name="Google Shape;3867;p46"/>
          <p:cNvSpPr/>
          <p:nvPr/>
        </p:nvSpPr>
        <p:spPr>
          <a:xfrm>
            <a:off x="2586989" y="4737100"/>
            <a:ext cx="144780" cy="0"/>
          </a:xfrm>
          <a:custGeom>
            <a:rect b="b" l="l" r="r" t="t"/>
            <a:pathLst>
              <a:path extrusionOk="0" h="120000" w="144780">
                <a:moveTo>
                  <a:pt x="0" y="0"/>
                </a:moveTo>
                <a:lnTo>
                  <a:pt x="144356"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8" name="Google Shape;3868;p46"/>
          <p:cNvSpPr/>
          <p:nvPr/>
        </p:nvSpPr>
        <p:spPr>
          <a:xfrm>
            <a:off x="2787650" y="4741545"/>
            <a:ext cx="149860" cy="0"/>
          </a:xfrm>
          <a:custGeom>
            <a:rect b="b" l="l" r="r" t="t"/>
            <a:pathLst>
              <a:path extrusionOk="0" h="120000" w="149860">
                <a:moveTo>
                  <a:pt x="0" y="0"/>
                </a:moveTo>
                <a:lnTo>
                  <a:pt x="149860"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9" name="Google Shape;3869;p46"/>
          <p:cNvSpPr/>
          <p:nvPr/>
        </p:nvSpPr>
        <p:spPr>
          <a:xfrm>
            <a:off x="2788285" y="4738370"/>
            <a:ext cx="149225" cy="0"/>
          </a:xfrm>
          <a:custGeom>
            <a:rect b="b" l="l" r="r" t="t"/>
            <a:pathLst>
              <a:path extrusionOk="0" h="120000" w="149225">
                <a:moveTo>
                  <a:pt x="0" y="0"/>
                </a:moveTo>
                <a:lnTo>
                  <a:pt x="149225"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0" name="Google Shape;3870;p46"/>
          <p:cNvSpPr/>
          <p:nvPr/>
        </p:nvSpPr>
        <p:spPr>
          <a:xfrm>
            <a:off x="2789173" y="4734559"/>
            <a:ext cx="148590" cy="0"/>
          </a:xfrm>
          <a:custGeom>
            <a:rect b="b" l="l" r="r" t="t"/>
            <a:pathLst>
              <a:path extrusionOk="0" h="120000" w="148589">
                <a:moveTo>
                  <a:pt x="0" y="0"/>
                </a:moveTo>
                <a:lnTo>
                  <a:pt x="148336"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1" name="Google Shape;3871;p46"/>
          <p:cNvSpPr/>
          <p:nvPr/>
        </p:nvSpPr>
        <p:spPr>
          <a:xfrm>
            <a:off x="2586989" y="4744720"/>
            <a:ext cx="146050" cy="0"/>
          </a:xfrm>
          <a:custGeom>
            <a:rect b="b" l="l" r="r" t="t"/>
            <a:pathLst>
              <a:path extrusionOk="0" h="120000" w="146050">
                <a:moveTo>
                  <a:pt x="0" y="0"/>
                </a:moveTo>
                <a:lnTo>
                  <a:pt x="14605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2" name="Google Shape;3872;p46"/>
          <p:cNvSpPr/>
          <p:nvPr/>
        </p:nvSpPr>
        <p:spPr>
          <a:xfrm>
            <a:off x="2787332" y="4747895"/>
            <a:ext cx="150495" cy="0"/>
          </a:xfrm>
          <a:custGeom>
            <a:rect b="b" l="l" r="r" t="t"/>
            <a:pathLst>
              <a:path extrusionOk="0" h="120000" w="150494">
                <a:moveTo>
                  <a:pt x="0" y="0"/>
                </a:moveTo>
                <a:lnTo>
                  <a:pt x="150177"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3" name="Google Shape;3873;p46"/>
          <p:cNvSpPr/>
          <p:nvPr/>
        </p:nvSpPr>
        <p:spPr>
          <a:xfrm>
            <a:off x="2787650" y="4744084"/>
            <a:ext cx="149860" cy="0"/>
          </a:xfrm>
          <a:custGeom>
            <a:rect b="b" l="l" r="r" t="t"/>
            <a:pathLst>
              <a:path extrusionOk="0" h="120000" w="149860">
                <a:moveTo>
                  <a:pt x="0" y="0"/>
                </a:moveTo>
                <a:lnTo>
                  <a:pt x="14986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4" name="Google Shape;3874;p46"/>
          <p:cNvSpPr/>
          <p:nvPr/>
        </p:nvSpPr>
        <p:spPr>
          <a:xfrm>
            <a:off x="2586989" y="4748529"/>
            <a:ext cx="350520" cy="7620"/>
          </a:xfrm>
          <a:custGeom>
            <a:rect b="b" l="l" r="r" t="t"/>
            <a:pathLst>
              <a:path extrusionOk="0" h="7620" w="350519">
                <a:moveTo>
                  <a:pt x="146050" y="0"/>
                </a:moveTo>
                <a:lnTo>
                  <a:pt x="0" y="0"/>
                </a:lnTo>
                <a:lnTo>
                  <a:pt x="0" y="7620"/>
                </a:lnTo>
                <a:lnTo>
                  <a:pt x="146896" y="7620"/>
                </a:lnTo>
                <a:lnTo>
                  <a:pt x="146050" y="5080"/>
                </a:lnTo>
                <a:lnTo>
                  <a:pt x="146050" y="0"/>
                </a:lnTo>
                <a:close/>
              </a:path>
              <a:path extrusionOk="0" h="7620" w="350519">
                <a:moveTo>
                  <a:pt x="350520" y="0"/>
                </a:moveTo>
                <a:lnTo>
                  <a:pt x="200025" y="0"/>
                </a:lnTo>
                <a:lnTo>
                  <a:pt x="199390" y="1270"/>
                </a:lnTo>
                <a:lnTo>
                  <a:pt x="198120" y="7620"/>
                </a:lnTo>
                <a:lnTo>
                  <a:pt x="350520" y="7620"/>
                </a:lnTo>
                <a:lnTo>
                  <a:pt x="350520" y="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5" name="Google Shape;3875;p46"/>
          <p:cNvSpPr/>
          <p:nvPr/>
        </p:nvSpPr>
        <p:spPr>
          <a:xfrm>
            <a:off x="2586989" y="4756150"/>
            <a:ext cx="350520" cy="7620"/>
          </a:xfrm>
          <a:custGeom>
            <a:rect b="b" l="l" r="r" t="t"/>
            <a:pathLst>
              <a:path extrusionOk="0" h="7620" w="350519">
                <a:moveTo>
                  <a:pt x="146896" y="0"/>
                </a:moveTo>
                <a:lnTo>
                  <a:pt x="0" y="0"/>
                </a:lnTo>
                <a:lnTo>
                  <a:pt x="0" y="7619"/>
                </a:lnTo>
                <a:lnTo>
                  <a:pt x="149013" y="7619"/>
                </a:lnTo>
                <a:lnTo>
                  <a:pt x="148590" y="6350"/>
                </a:lnTo>
                <a:lnTo>
                  <a:pt x="147320" y="3810"/>
                </a:lnTo>
                <a:lnTo>
                  <a:pt x="147320" y="1269"/>
                </a:lnTo>
                <a:lnTo>
                  <a:pt x="146896" y="0"/>
                </a:lnTo>
                <a:close/>
              </a:path>
              <a:path extrusionOk="0" h="7620" w="350519">
                <a:moveTo>
                  <a:pt x="350520" y="0"/>
                </a:moveTo>
                <a:lnTo>
                  <a:pt x="198120" y="0"/>
                </a:lnTo>
                <a:lnTo>
                  <a:pt x="196850" y="3810"/>
                </a:lnTo>
                <a:lnTo>
                  <a:pt x="195326" y="7619"/>
                </a:lnTo>
                <a:lnTo>
                  <a:pt x="350520" y="7619"/>
                </a:lnTo>
                <a:lnTo>
                  <a:pt x="350520"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6" name="Google Shape;3876;p46"/>
          <p:cNvSpPr/>
          <p:nvPr/>
        </p:nvSpPr>
        <p:spPr>
          <a:xfrm>
            <a:off x="2586989" y="4762500"/>
            <a:ext cx="350520" cy="7620"/>
          </a:xfrm>
          <a:custGeom>
            <a:rect b="b" l="l" r="r" t="t"/>
            <a:pathLst>
              <a:path extrusionOk="0" h="7620" w="350519">
                <a:moveTo>
                  <a:pt x="148590" y="0"/>
                </a:moveTo>
                <a:lnTo>
                  <a:pt x="0" y="0"/>
                </a:lnTo>
                <a:lnTo>
                  <a:pt x="0" y="7619"/>
                </a:lnTo>
                <a:lnTo>
                  <a:pt x="150494" y="7619"/>
                </a:lnTo>
                <a:lnTo>
                  <a:pt x="149860" y="6350"/>
                </a:lnTo>
                <a:lnTo>
                  <a:pt x="149860" y="3810"/>
                </a:lnTo>
                <a:lnTo>
                  <a:pt x="148590" y="0"/>
                </a:lnTo>
                <a:close/>
              </a:path>
              <a:path extrusionOk="0" h="7620" w="350519">
                <a:moveTo>
                  <a:pt x="350520" y="0"/>
                </a:moveTo>
                <a:lnTo>
                  <a:pt x="195834" y="0"/>
                </a:lnTo>
                <a:lnTo>
                  <a:pt x="194310" y="3810"/>
                </a:lnTo>
                <a:lnTo>
                  <a:pt x="194310" y="7619"/>
                </a:lnTo>
                <a:lnTo>
                  <a:pt x="350520" y="7619"/>
                </a:lnTo>
                <a:lnTo>
                  <a:pt x="350520"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7" name="Google Shape;3877;p46"/>
          <p:cNvSpPr/>
          <p:nvPr/>
        </p:nvSpPr>
        <p:spPr>
          <a:xfrm>
            <a:off x="2586989" y="4770120"/>
            <a:ext cx="350520" cy="7620"/>
          </a:xfrm>
          <a:custGeom>
            <a:rect b="b" l="l" r="r" t="t"/>
            <a:pathLst>
              <a:path extrusionOk="0" h="7620" w="350519">
                <a:moveTo>
                  <a:pt x="150494" y="0"/>
                </a:moveTo>
                <a:lnTo>
                  <a:pt x="0" y="0"/>
                </a:lnTo>
                <a:lnTo>
                  <a:pt x="0" y="7619"/>
                </a:lnTo>
                <a:lnTo>
                  <a:pt x="153670" y="7619"/>
                </a:lnTo>
                <a:lnTo>
                  <a:pt x="153670" y="5079"/>
                </a:lnTo>
                <a:lnTo>
                  <a:pt x="152400" y="3809"/>
                </a:lnTo>
                <a:lnTo>
                  <a:pt x="150494" y="0"/>
                </a:lnTo>
                <a:close/>
              </a:path>
              <a:path extrusionOk="0" h="7620" w="350519">
                <a:moveTo>
                  <a:pt x="350520" y="0"/>
                </a:moveTo>
                <a:lnTo>
                  <a:pt x="194310" y="0"/>
                </a:lnTo>
                <a:lnTo>
                  <a:pt x="191770" y="2539"/>
                </a:lnTo>
                <a:lnTo>
                  <a:pt x="189230" y="7619"/>
                </a:lnTo>
                <a:lnTo>
                  <a:pt x="350520" y="7619"/>
                </a:lnTo>
                <a:lnTo>
                  <a:pt x="350520" y="0"/>
                </a:lnTo>
                <a:close/>
              </a:path>
            </a:pathLst>
          </a:custGeom>
          <a:solidFill>
            <a:srgbClr val="1E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8" name="Google Shape;3878;p46"/>
          <p:cNvSpPr/>
          <p:nvPr/>
        </p:nvSpPr>
        <p:spPr>
          <a:xfrm>
            <a:off x="2586989" y="4777740"/>
            <a:ext cx="350520" cy="7620"/>
          </a:xfrm>
          <a:custGeom>
            <a:rect b="b" l="l" r="r" t="t"/>
            <a:pathLst>
              <a:path extrusionOk="0" h="7620" w="350519">
                <a:moveTo>
                  <a:pt x="153670" y="0"/>
                </a:moveTo>
                <a:lnTo>
                  <a:pt x="0" y="0"/>
                </a:lnTo>
                <a:lnTo>
                  <a:pt x="0" y="7620"/>
                </a:lnTo>
                <a:lnTo>
                  <a:pt x="161290" y="7620"/>
                </a:lnTo>
                <a:lnTo>
                  <a:pt x="160020" y="6350"/>
                </a:lnTo>
                <a:lnTo>
                  <a:pt x="158750" y="6350"/>
                </a:lnTo>
                <a:lnTo>
                  <a:pt x="157480" y="3810"/>
                </a:lnTo>
                <a:lnTo>
                  <a:pt x="156210" y="2540"/>
                </a:lnTo>
                <a:lnTo>
                  <a:pt x="156210" y="1270"/>
                </a:lnTo>
                <a:lnTo>
                  <a:pt x="153670" y="0"/>
                </a:lnTo>
                <a:close/>
              </a:path>
              <a:path extrusionOk="0" h="7620" w="350519">
                <a:moveTo>
                  <a:pt x="350520" y="0"/>
                </a:moveTo>
                <a:lnTo>
                  <a:pt x="189230" y="0"/>
                </a:lnTo>
                <a:lnTo>
                  <a:pt x="186690" y="1270"/>
                </a:lnTo>
                <a:lnTo>
                  <a:pt x="185420" y="3810"/>
                </a:lnTo>
                <a:lnTo>
                  <a:pt x="184150" y="5080"/>
                </a:lnTo>
                <a:lnTo>
                  <a:pt x="181610" y="6350"/>
                </a:lnTo>
                <a:lnTo>
                  <a:pt x="181610" y="7620"/>
                </a:lnTo>
                <a:lnTo>
                  <a:pt x="350520" y="7620"/>
                </a:lnTo>
                <a:lnTo>
                  <a:pt x="350520"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9" name="Google Shape;3879;p46"/>
          <p:cNvSpPr/>
          <p:nvPr/>
        </p:nvSpPr>
        <p:spPr>
          <a:xfrm>
            <a:off x="2586989" y="4784090"/>
            <a:ext cx="350520" cy="7620"/>
          </a:xfrm>
          <a:custGeom>
            <a:rect b="b" l="l" r="r" t="t"/>
            <a:pathLst>
              <a:path extrusionOk="0" h="7620" w="350519">
                <a:moveTo>
                  <a:pt x="160020" y="0"/>
                </a:moveTo>
                <a:lnTo>
                  <a:pt x="0" y="0"/>
                </a:lnTo>
                <a:lnTo>
                  <a:pt x="0" y="7620"/>
                </a:lnTo>
                <a:lnTo>
                  <a:pt x="350520" y="7620"/>
                </a:lnTo>
                <a:lnTo>
                  <a:pt x="350520" y="3810"/>
                </a:lnTo>
                <a:lnTo>
                  <a:pt x="168910" y="3810"/>
                </a:lnTo>
                <a:lnTo>
                  <a:pt x="161290" y="1270"/>
                </a:lnTo>
                <a:lnTo>
                  <a:pt x="160020" y="0"/>
                </a:lnTo>
                <a:close/>
              </a:path>
              <a:path extrusionOk="0" h="7620" w="350519">
                <a:moveTo>
                  <a:pt x="350520" y="0"/>
                </a:moveTo>
                <a:lnTo>
                  <a:pt x="181610" y="0"/>
                </a:lnTo>
                <a:lnTo>
                  <a:pt x="181610" y="1270"/>
                </a:lnTo>
                <a:lnTo>
                  <a:pt x="179070" y="2540"/>
                </a:lnTo>
                <a:lnTo>
                  <a:pt x="177800" y="3810"/>
                </a:lnTo>
                <a:lnTo>
                  <a:pt x="350520" y="3810"/>
                </a:lnTo>
                <a:lnTo>
                  <a:pt x="350520" y="0"/>
                </a:lnTo>
                <a:close/>
              </a:path>
            </a:pathLst>
          </a:custGeom>
          <a:solidFill>
            <a:srgbClr val="1F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0" name="Google Shape;3880;p46"/>
          <p:cNvSpPr/>
          <p:nvPr/>
        </p:nvSpPr>
        <p:spPr>
          <a:xfrm>
            <a:off x="2586989" y="4795520"/>
            <a:ext cx="350520" cy="0"/>
          </a:xfrm>
          <a:custGeom>
            <a:rect b="b" l="l" r="r" t="t"/>
            <a:pathLst>
              <a:path extrusionOk="0" h="120000" w="350519">
                <a:moveTo>
                  <a:pt x="0" y="0"/>
                </a:moveTo>
                <a:lnTo>
                  <a:pt x="35052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1" name="Google Shape;3881;p46"/>
          <p:cNvSpPr/>
          <p:nvPr/>
        </p:nvSpPr>
        <p:spPr>
          <a:xfrm>
            <a:off x="2587272" y="4803140"/>
            <a:ext cx="350520" cy="0"/>
          </a:xfrm>
          <a:custGeom>
            <a:rect b="b" l="l" r="r" t="t"/>
            <a:pathLst>
              <a:path extrusionOk="0" h="120000" w="350519">
                <a:moveTo>
                  <a:pt x="0" y="0"/>
                </a:moveTo>
                <a:lnTo>
                  <a:pt x="350237"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2" name="Google Shape;3882;p46"/>
          <p:cNvSpPr/>
          <p:nvPr/>
        </p:nvSpPr>
        <p:spPr>
          <a:xfrm>
            <a:off x="2587554" y="4810759"/>
            <a:ext cx="350520" cy="0"/>
          </a:xfrm>
          <a:custGeom>
            <a:rect b="b" l="l" r="r" t="t"/>
            <a:pathLst>
              <a:path extrusionOk="0" h="120000" w="350519">
                <a:moveTo>
                  <a:pt x="0" y="0"/>
                </a:moveTo>
                <a:lnTo>
                  <a:pt x="349955"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3" name="Google Shape;3883;p46"/>
          <p:cNvSpPr/>
          <p:nvPr/>
        </p:nvSpPr>
        <p:spPr>
          <a:xfrm>
            <a:off x="2587789" y="4817109"/>
            <a:ext cx="349885" cy="0"/>
          </a:xfrm>
          <a:custGeom>
            <a:rect b="b" l="l" r="r" t="t"/>
            <a:pathLst>
              <a:path extrusionOk="0" h="120000" w="349885">
                <a:moveTo>
                  <a:pt x="0" y="0"/>
                </a:moveTo>
                <a:lnTo>
                  <a:pt x="34972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4" name="Google Shape;3884;p46"/>
          <p:cNvSpPr/>
          <p:nvPr/>
        </p:nvSpPr>
        <p:spPr>
          <a:xfrm>
            <a:off x="2588357" y="4827270"/>
            <a:ext cx="349250" cy="0"/>
          </a:xfrm>
          <a:custGeom>
            <a:rect b="b" l="l" r="r" t="t"/>
            <a:pathLst>
              <a:path extrusionOk="0" h="120000" w="349250">
                <a:moveTo>
                  <a:pt x="0" y="0"/>
                </a:moveTo>
                <a:lnTo>
                  <a:pt x="349152"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5" name="Google Shape;3885;p46"/>
          <p:cNvSpPr/>
          <p:nvPr/>
        </p:nvSpPr>
        <p:spPr>
          <a:xfrm>
            <a:off x="2588165" y="4823459"/>
            <a:ext cx="349885" cy="0"/>
          </a:xfrm>
          <a:custGeom>
            <a:rect b="b" l="l" r="r" t="t"/>
            <a:pathLst>
              <a:path extrusionOk="0" h="120000" w="349885">
                <a:moveTo>
                  <a:pt x="0" y="0"/>
                </a:moveTo>
                <a:lnTo>
                  <a:pt x="349344"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6" name="Google Shape;3886;p46"/>
          <p:cNvSpPr/>
          <p:nvPr/>
        </p:nvSpPr>
        <p:spPr>
          <a:xfrm>
            <a:off x="2588455" y="4832350"/>
            <a:ext cx="349250" cy="0"/>
          </a:xfrm>
          <a:custGeom>
            <a:rect b="b" l="l" r="r" t="t"/>
            <a:pathLst>
              <a:path extrusionOk="0" h="120000" w="349250">
                <a:moveTo>
                  <a:pt x="0" y="0"/>
                </a:moveTo>
                <a:lnTo>
                  <a:pt x="349054"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7" name="Google Shape;3887;p46"/>
          <p:cNvSpPr/>
          <p:nvPr/>
        </p:nvSpPr>
        <p:spPr>
          <a:xfrm>
            <a:off x="2588943" y="4839334"/>
            <a:ext cx="348615" cy="0"/>
          </a:xfrm>
          <a:custGeom>
            <a:rect b="b" l="l" r="r" t="t"/>
            <a:pathLst>
              <a:path extrusionOk="0" h="120000" w="348614">
                <a:moveTo>
                  <a:pt x="0" y="0"/>
                </a:moveTo>
                <a:lnTo>
                  <a:pt x="348566"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8" name="Google Shape;3888;p46"/>
          <p:cNvSpPr/>
          <p:nvPr/>
        </p:nvSpPr>
        <p:spPr>
          <a:xfrm>
            <a:off x="2589529" y="4846320"/>
            <a:ext cx="347980" cy="0"/>
          </a:xfrm>
          <a:custGeom>
            <a:rect b="b" l="l" r="r" t="t"/>
            <a:pathLst>
              <a:path extrusionOk="0" h="120000" w="347980">
                <a:moveTo>
                  <a:pt x="0" y="0"/>
                </a:moveTo>
                <a:lnTo>
                  <a:pt x="34798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9" name="Google Shape;3889;p46"/>
          <p:cNvSpPr/>
          <p:nvPr/>
        </p:nvSpPr>
        <p:spPr>
          <a:xfrm>
            <a:off x="2590116" y="4853940"/>
            <a:ext cx="347980" cy="0"/>
          </a:xfrm>
          <a:custGeom>
            <a:rect b="b" l="l" r="r" t="t"/>
            <a:pathLst>
              <a:path extrusionOk="0" h="120000" w="347980">
                <a:moveTo>
                  <a:pt x="0" y="0"/>
                </a:moveTo>
                <a:lnTo>
                  <a:pt x="347393"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0" name="Google Shape;3890;p46"/>
          <p:cNvSpPr/>
          <p:nvPr/>
        </p:nvSpPr>
        <p:spPr>
          <a:xfrm>
            <a:off x="2591214" y="4862195"/>
            <a:ext cx="346710" cy="0"/>
          </a:xfrm>
          <a:custGeom>
            <a:rect b="b" l="l" r="r" t="t"/>
            <a:pathLst>
              <a:path extrusionOk="0" h="120000" w="346710">
                <a:moveTo>
                  <a:pt x="0" y="0"/>
                </a:moveTo>
                <a:lnTo>
                  <a:pt x="346295"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1" name="Google Shape;3891;p46"/>
          <p:cNvSpPr/>
          <p:nvPr/>
        </p:nvSpPr>
        <p:spPr>
          <a:xfrm>
            <a:off x="2590751" y="4858384"/>
            <a:ext cx="347345" cy="0"/>
          </a:xfrm>
          <a:custGeom>
            <a:rect b="b" l="l" r="r" t="t"/>
            <a:pathLst>
              <a:path extrusionOk="0" h="120000" w="347344">
                <a:moveTo>
                  <a:pt x="0" y="0"/>
                </a:moveTo>
                <a:lnTo>
                  <a:pt x="346758"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2" name="Google Shape;3892;p46"/>
          <p:cNvSpPr/>
          <p:nvPr/>
        </p:nvSpPr>
        <p:spPr>
          <a:xfrm>
            <a:off x="2591462" y="4867909"/>
            <a:ext cx="346075" cy="0"/>
          </a:xfrm>
          <a:custGeom>
            <a:rect b="b" l="l" r="r" t="t"/>
            <a:pathLst>
              <a:path extrusionOk="0" h="120000" w="346075">
                <a:moveTo>
                  <a:pt x="0" y="0"/>
                </a:moveTo>
                <a:lnTo>
                  <a:pt x="346047"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3" name="Google Shape;3893;p46"/>
          <p:cNvSpPr/>
          <p:nvPr/>
        </p:nvSpPr>
        <p:spPr>
          <a:xfrm>
            <a:off x="2592456" y="4875529"/>
            <a:ext cx="345440" cy="0"/>
          </a:xfrm>
          <a:custGeom>
            <a:rect b="b" l="l" r="r" t="t"/>
            <a:pathLst>
              <a:path extrusionOk="0" h="120000" w="345439">
                <a:moveTo>
                  <a:pt x="0" y="0"/>
                </a:moveTo>
                <a:lnTo>
                  <a:pt x="345053"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4" name="Google Shape;3894;p46"/>
          <p:cNvSpPr/>
          <p:nvPr/>
        </p:nvSpPr>
        <p:spPr>
          <a:xfrm>
            <a:off x="2593450" y="4883150"/>
            <a:ext cx="344170" cy="0"/>
          </a:xfrm>
          <a:custGeom>
            <a:rect b="b" l="l" r="r" t="t"/>
            <a:pathLst>
              <a:path extrusionOk="0" h="120000" w="344169">
                <a:moveTo>
                  <a:pt x="0" y="0"/>
                </a:moveTo>
                <a:lnTo>
                  <a:pt x="34405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5" name="Google Shape;3895;p46"/>
          <p:cNvSpPr/>
          <p:nvPr/>
        </p:nvSpPr>
        <p:spPr>
          <a:xfrm>
            <a:off x="2595187" y="4891404"/>
            <a:ext cx="342900" cy="0"/>
          </a:xfrm>
          <a:custGeom>
            <a:rect b="b" l="l" r="r" t="t"/>
            <a:pathLst>
              <a:path extrusionOk="0" h="120000" w="342900">
                <a:moveTo>
                  <a:pt x="0" y="0"/>
                </a:moveTo>
                <a:lnTo>
                  <a:pt x="342322"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6" name="Google Shape;3896;p46"/>
          <p:cNvSpPr/>
          <p:nvPr/>
        </p:nvSpPr>
        <p:spPr>
          <a:xfrm>
            <a:off x="2594444" y="4886959"/>
            <a:ext cx="343535" cy="0"/>
          </a:xfrm>
          <a:custGeom>
            <a:rect b="b" l="l" r="r" t="t"/>
            <a:pathLst>
              <a:path extrusionOk="0" h="120000" w="343535">
                <a:moveTo>
                  <a:pt x="0" y="0"/>
                </a:moveTo>
                <a:lnTo>
                  <a:pt x="343065"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7" name="Google Shape;3897;p46"/>
          <p:cNvSpPr/>
          <p:nvPr/>
        </p:nvSpPr>
        <p:spPr>
          <a:xfrm>
            <a:off x="2595533" y="4897120"/>
            <a:ext cx="342265" cy="0"/>
          </a:xfrm>
          <a:custGeom>
            <a:rect b="b" l="l" r="r" t="t"/>
            <a:pathLst>
              <a:path extrusionOk="0" h="120000" w="342264">
                <a:moveTo>
                  <a:pt x="0" y="0"/>
                </a:moveTo>
                <a:lnTo>
                  <a:pt x="341976"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8" name="Google Shape;3898;p46"/>
          <p:cNvSpPr/>
          <p:nvPr/>
        </p:nvSpPr>
        <p:spPr>
          <a:xfrm>
            <a:off x="2597467" y="4905375"/>
            <a:ext cx="340360" cy="0"/>
          </a:xfrm>
          <a:custGeom>
            <a:rect b="b" l="l" r="r" t="t"/>
            <a:pathLst>
              <a:path extrusionOk="0" h="120000" w="340360">
                <a:moveTo>
                  <a:pt x="0" y="0"/>
                </a:moveTo>
                <a:lnTo>
                  <a:pt x="340042"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9" name="Google Shape;3899;p46"/>
          <p:cNvSpPr/>
          <p:nvPr/>
        </p:nvSpPr>
        <p:spPr>
          <a:xfrm>
            <a:off x="2597034" y="4901565"/>
            <a:ext cx="340995" cy="0"/>
          </a:xfrm>
          <a:custGeom>
            <a:rect b="b" l="l" r="r" t="t"/>
            <a:pathLst>
              <a:path extrusionOk="0" h="120000" w="340994">
                <a:moveTo>
                  <a:pt x="0" y="0"/>
                </a:moveTo>
                <a:lnTo>
                  <a:pt x="340475"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0" name="Google Shape;3900;p46"/>
          <p:cNvSpPr/>
          <p:nvPr/>
        </p:nvSpPr>
        <p:spPr>
          <a:xfrm>
            <a:off x="2598547" y="4915534"/>
            <a:ext cx="339090" cy="0"/>
          </a:xfrm>
          <a:custGeom>
            <a:rect b="b" l="l" r="r" t="t"/>
            <a:pathLst>
              <a:path extrusionOk="0" h="120000" w="339089">
                <a:moveTo>
                  <a:pt x="0" y="0"/>
                </a:moveTo>
                <a:lnTo>
                  <a:pt x="338963"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1" name="Google Shape;3901;p46"/>
          <p:cNvSpPr/>
          <p:nvPr/>
        </p:nvSpPr>
        <p:spPr>
          <a:xfrm>
            <a:off x="2598039" y="4911090"/>
            <a:ext cx="339725" cy="0"/>
          </a:xfrm>
          <a:custGeom>
            <a:rect b="b" l="l" r="r" t="t"/>
            <a:pathLst>
              <a:path extrusionOk="0" h="120000" w="339725">
                <a:moveTo>
                  <a:pt x="0" y="0"/>
                </a:moveTo>
                <a:lnTo>
                  <a:pt x="339471"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2" name="Google Shape;3902;p46"/>
          <p:cNvSpPr/>
          <p:nvPr/>
        </p:nvSpPr>
        <p:spPr>
          <a:xfrm>
            <a:off x="2598420" y="4918709"/>
            <a:ext cx="339090" cy="0"/>
          </a:xfrm>
          <a:custGeom>
            <a:rect b="b" l="l" r="r" t="t"/>
            <a:pathLst>
              <a:path extrusionOk="0" h="120000" w="339089">
                <a:moveTo>
                  <a:pt x="0" y="0"/>
                </a:moveTo>
                <a:lnTo>
                  <a:pt x="33909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3" name="Google Shape;3903;p46"/>
          <p:cNvSpPr/>
          <p:nvPr/>
        </p:nvSpPr>
        <p:spPr>
          <a:xfrm>
            <a:off x="2601341" y="4928870"/>
            <a:ext cx="336550" cy="0"/>
          </a:xfrm>
          <a:custGeom>
            <a:rect b="b" l="l" r="r" t="t"/>
            <a:pathLst>
              <a:path extrusionOk="0" h="120000" w="336550">
                <a:moveTo>
                  <a:pt x="0" y="0"/>
                </a:moveTo>
                <a:lnTo>
                  <a:pt x="33616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4" name="Google Shape;3904;p46"/>
          <p:cNvSpPr/>
          <p:nvPr/>
        </p:nvSpPr>
        <p:spPr>
          <a:xfrm>
            <a:off x="2600451" y="4925059"/>
            <a:ext cx="337185" cy="0"/>
          </a:xfrm>
          <a:custGeom>
            <a:rect b="b" l="l" r="r" t="t"/>
            <a:pathLst>
              <a:path extrusionOk="0" h="120000" w="337185">
                <a:moveTo>
                  <a:pt x="0" y="0"/>
                </a:moveTo>
                <a:lnTo>
                  <a:pt x="337057"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5" name="Google Shape;3905;p46"/>
          <p:cNvSpPr/>
          <p:nvPr/>
        </p:nvSpPr>
        <p:spPr>
          <a:xfrm>
            <a:off x="2601722" y="4933950"/>
            <a:ext cx="335915" cy="0"/>
          </a:xfrm>
          <a:custGeom>
            <a:rect b="b" l="l" r="r" t="t"/>
            <a:pathLst>
              <a:path extrusionOk="0" h="120000" w="335914">
                <a:moveTo>
                  <a:pt x="0" y="0"/>
                </a:moveTo>
                <a:lnTo>
                  <a:pt x="335788"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6" name="Google Shape;3906;p46"/>
          <p:cNvSpPr/>
          <p:nvPr/>
        </p:nvSpPr>
        <p:spPr>
          <a:xfrm>
            <a:off x="2605334" y="4942840"/>
            <a:ext cx="332740" cy="0"/>
          </a:xfrm>
          <a:custGeom>
            <a:rect b="b" l="l" r="r" t="t"/>
            <a:pathLst>
              <a:path extrusionOk="0" h="120000" w="332739">
                <a:moveTo>
                  <a:pt x="0" y="0"/>
                </a:moveTo>
                <a:lnTo>
                  <a:pt x="332175"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7" name="Google Shape;3907;p46"/>
          <p:cNvSpPr/>
          <p:nvPr/>
        </p:nvSpPr>
        <p:spPr>
          <a:xfrm>
            <a:off x="2604198" y="4938395"/>
            <a:ext cx="333375" cy="0"/>
          </a:xfrm>
          <a:custGeom>
            <a:rect b="b" l="l" r="r" t="t"/>
            <a:pathLst>
              <a:path extrusionOk="0" h="120000" w="333375">
                <a:moveTo>
                  <a:pt x="0" y="0"/>
                </a:moveTo>
                <a:lnTo>
                  <a:pt x="333311"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8" name="Google Shape;3908;p46"/>
          <p:cNvSpPr/>
          <p:nvPr/>
        </p:nvSpPr>
        <p:spPr>
          <a:xfrm>
            <a:off x="2605616" y="4947920"/>
            <a:ext cx="332105" cy="0"/>
          </a:xfrm>
          <a:custGeom>
            <a:rect b="b" l="l" r="r" t="t"/>
            <a:pathLst>
              <a:path extrusionOk="0" h="120000" w="332105">
                <a:moveTo>
                  <a:pt x="0" y="0"/>
                </a:moveTo>
                <a:lnTo>
                  <a:pt x="331893"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9" name="Google Shape;3909;p46"/>
          <p:cNvSpPr/>
          <p:nvPr/>
        </p:nvSpPr>
        <p:spPr>
          <a:xfrm>
            <a:off x="2607310" y="4955540"/>
            <a:ext cx="330200" cy="0"/>
          </a:xfrm>
          <a:custGeom>
            <a:rect b="b" l="l" r="r" t="t"/>
            <a:pathLst>
              <a:path extrusionOk="0" h="120000" w="330200">
                <a:moveTo>
                  <a:pt x="0" y="0"/>
                </a:moveTo>
                <a:lnTo>
                  <a:pt x="33020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0" name="Google Shape;3910;p46"/>
          <p:cNvSpPr/>
          <p:nvPr/>
        </p:nvSpPr>
        <p:spPr>
          <a:xfrm>
            <a:off x="2608721" y="4962525"/>
            <a:ext cx="328930" cy="0"/>
          </a:xfrm>
          <a:custGeom>
            <a:rect b="b" l="l" r="r" t="t"/>
            <a:pathLst>
              <a:path extrusionOk="0" h="120000" w="328930">
                <a:moveTo>
                  <a:pt x="0" y="0"/>
                </a:moveTo>
                <a:lnTo>
                  <a:pt x="328788"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1" name="Google Shape;3911;p46"/>
          <p:cNvSpPr/>
          <p:nvPr/>
        </p:nvSpPr>
        <p:spPr>
          <a:xfrm>
            <a:off x="2610802" y="4970145"/>
            <a:ext cx="327025" cy="0"/>
          </a:xfrm>
          <a:custGeom>
            <a:rect b="b" l="l" r="r" t="t"/>
            <a:pathLst>
              <a:path extrusionOk="0" h="120000" w="327025">
                <a:moveTo>
                  <a:pt x="0" y="0"/>
                </a:moveTo>
                <a:lnTo>
                  <a:pt x="326707"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2" name="Google Shape;3912;p46"/>
          <p:cNvSpPr/>
          <p:nvPr/>
        </p:nvSpPr>
        <p:spPr>
          <a:xfrm>
            <a:off x="2613660" y="4977129"/>
            <a:ext cx="323850" cy="0"/>
          </a:xfrm>
          <a:custGeom>
            <a:rect b="b" l="l" r="r" t="t"/>
            <a:pathLst>
              <a:path extrusionOk="0" h="120000" w="323850">
                <a:moveTo>
                  <a:pt x="0" y="0"/>
                </a:moveTo>
                <a:lnTo>
                  <a:pt x="32385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3" name="Google Shape;3913;p46"/>
          <p:cNvSpPr/>
          <p:nvPr/>
        </p:nvSpPr>
        <p:spPr>
          <a:xfrm>
            <a:off x="2616517" y="4980940"/>
            <a:ext cx="321310" cy="7620"/>
          </a:xfrm>
          <a:custGeom>
            <a:rect b="b" l="l" r="r" t="t"/>
            <a:pathLst>
              <a:path extrusionOk="0" h="7620" w="321310">
                <a:moveTo>
                  <a:pt x="185102" y="0"/>
                </a:moveTo>
                <a:lnTo>
                  <a:pt x="0" y="0"/>
                </a:lnTo>
                <a:lnTo>
                  <a:pt x="952" y="2540"/>
                </a:lnTo>
                <a:lnTo>
                  <a:pt x="3492" y="7620"/>
                </a:lnTo>
                <a:lnTo>
                  <a:pt x="182562" y="7620"/>
                </a:lnTo>
                <a:lnTo>
                  <a:pt x="182562" y="5080"/>
                </a:lnTo>
                <a:lnTo>
                  <a:pt x="183832" y="3810"/>
                </a:lnTo>
                <a:lnTo>
                  <a:pt x="185102" y="1270"/>
                </a:lnTo>
                <a:lnTo>
                  <a:pt x="185102" y="0"/>
                </a:lnTo>
                <a:close/>
              </a:path>
              <a:path extrusionOk="0" h="7620" w="321310">
                <a:moveTo>
                  <a:pt x="320992" y="0"/>
                </a:moveTo>
                <a:lnTo>
                  <a:pt x="185102" y="0"/>
                </a:lnTo>
                <a:lnTo>
                  <a:pt x="185102" y="7620"/>
                </a:lnTo>
                <a:lnTo>
                  <a:pt x="320992" y="7620"/>
                </a:lnTo>
                <a:lnTo>
                  <a:pt x="320992" y="0"/>
                </a:lnTo>
                <a:close/>
              </a:path>
            </a:pathLst>
          </a:custGeom>
          <a:solidFill>
            <a:srgbClr val="2C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4" name="Google Shape;3914;p46"/>
          <p:cNvSpPr/>
          <p:nvPr/>
        </p:nvSpPr>
        <p:spPr>
          <a:xfrm>
            <a:off x="2619375" y="4987290"/>
            <a:ext cx="318135" cy="8890"/>
          </a:xfrm>
          <a:custGeom>
            <a:rect b="b" l="l" r="r" t="t"/>
            <a:pathLst>
              <a:path extrusionOk="0" h="8889" w="318135">
                <a:moveTo>
                  <a:pt x="179705" y="0"/>
                </a:moveTo>
                <a:lnTo>
                  <a:pt x="0" y="0"/>
                </a:lnTo>
                <a:lnTo>
                  <a:pt x="4444" y="8890"/>
                </a:lnTo>
                <a:lnTo>
                  <a:pt x="173990" y="8890"/>
                </a:lnTo>
                <a:lnTo>
                  <a:pt x="179705" y="1270"/>
                </a:lnTo>
                <a:lnTo>
                  <a:pt x="179705" y="0"/>
                </a:lnTo>
                <a:close/>
              </a:path>
              <a:path extrusionOk="0" h="8889" w="318135">
                <a:moveTo>
                  <a:pt x="318135" y="0"/>
                </a:moveTo>
                <a:lnTo>
                  <a:pt x="182244" y="0"/>
                </a:lnTo>
                <a:lnTo>
                  <a:pt x="182244" y="8890"/>
                </a:lnTo>
                <a:lnTo>
                  <a:pt x="318135" y="8890"/>
                </a:lnTo>
                <a:lnTo>
                  <a:pt x="318135" y="0"/>
                </a:lnTo>
                <a:close/>
              </a:path>
            </a:pathLst>
          </a:custGeom>
          <a:solidFill>
            <a:srgbClr val="2C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5" name="Google Shape;3915;p46"/>
          <p:cNvSpPr/>
          <p:nvPr/>
        </p:nvSpPr>
        <p:spPr>
          <a:xfrm>
            <a:off x="2623185" y="4994909"/>
            <a:ext cx="314325" cy="7620"/>
          </a:xfrm>
          <a:custGeom>
            <a:rect b="b" l="l" r="r" t="t"/>
            <a:pathLst>
              <a:path extrusionOk="0" h="7620" w="314325">
                <a:moveTo>
                  <a:pt x="171132" y="0"/>
                </a:moveTo>
                <a:lnTo>
                  <a:pt x="0" y="0"/>
                </a:lnTo>
                <a:lnTo>
                  <a:pt x="3809" y="7619"/>
                </a:lnTo>
                <a:lnTo>
                  <a:pt x="165607" y="7619"/>
                </a:lnTo>
                <a:lnTo>
                  <a:pt x="168275" y="3809"/>
                </a:lnTo>
                <a:lnTo>
                  <a:pt x="171132" y="0"/>
                </a:lnTo>
                <a:close/>
              </a:path>
              <a:path extrusionOk="0" h="7620" w="314325">
                <a:moveTo>
                  <a:pt x="314325" y="0"/>
                </a:moveTo>
                <a:lnTo>
                  <a:pt x="178434" y="0"/>
                </a:lnTo>
                <a:lnTo>
                  <a:pt x="178434" y="7619"/>
                </a:lnTo>
                <a:lnTo>
                  <a:pt x="314325" y="7619"/>
                </a:lnTo>
                <a:lnTo>
                  <a:pt x="314325" y="0"/>
                </a:lnTo>
                <a:close/>
              </a:path>
            </a:pathLst>
          </a:custGeom>
          <a:solidFill>
            <a:srgbClr val="2D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6" name="Google Shape;3916;p46"/>
          <p:cNvSpPr/>
          <p:nvPr/>
        </p:nvSpPr>
        <p:spPr>
          <a:xfrm>
            <a:off x="2626995" y="5002529"/>
            <a:ext cx="310515" cy="7620"/>
          </a:xfrm>
          <a:custGeom>
            <a:rect b="b" l="l" r="r" t="t"/>
            <a:pathLst>
              <a:path extrusionOk="0" h="7620" w="310514">
                <a:moveTo>
                  <a:pt x="161798" y="0"/>
                </a:moveTo>
                <a:lnTo>
                  <a:pt x="0" y="0"/>
                </a:lnTo>
                <a:lnTo>
                  <a:pt x="3175" y="6350"/>
                </a:lnTo>
                <a:lnTo>
                  <a:pt x="4021" y="7620"/>
                </a:lnTo>
                <a:lnTo>
                  <a:pt x="156463" y="7620"/>
                </a:lnTo>
                <a:lnTo>
                  <a:pt x="161798" y="0"/>
                </a:lnTo>
                <a:close/>
              </a:path>
              <a:path extrusionOk="0" h="7620" w="310514">
                <a:moveTo>
                  <a:pt x="310515" y="0"/>
                </a:moveTo>
                <a:lnTo>
                  <a:pt x="174625" y="0"/>
                </a:lnTo>
                <a:lnTo>
                  <a:pt x="174625" y="7620"/>
                </a:lnTo>
                <a:lnTo>
                  <a:pt x="310515" y="7620"/>
                </a:lnTo>
                <a:lnTo>
                  <a:pt x="310515" y="0"/>
                </a:lnTo>
                <a:close/>
              </a:path>
            </a:pathLst>
          </a:custGeom>
          <a:solidFill>
            <a:srgbClr val="2D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7" name="Google Shape;3917;p46"/>
          <p:cNvSpPr/>
          <p:nvPr/>
        </p:nvSpPr>
        <p:spPr>
          <a:xfrm>
            <a:off x="2630170" y="5008879"/>
            <a:ext cx="307340" cy="8890"/>
          </a:xfrm>
          <a:custGeom>
            <a:rect b="b" l="l" r="r" t="t"/>
            <a:pathLst>
              <a:path extrusionOk="0" h="8889" w="307339">
                <a:moveTo>
                  <a:pt x="154177" y="0"/>
                </a:moveTo>
                <a:lnTo>
                  <a:pt x="0" y="0"/>
                </a:lnTo>
                <a:lnTo>
                  <a:pt x="5080" y="7620"/>
                </a:lnTo>
                <a:lnTo>
                  <a:pt x="5715" y="8890"/>
                </a:lnTo>
                <a:lnTo>
                  <a:pt x="147108" y="8890"/>
                </a:lnTo>
                <a:lnTo>
                  <a:pt x="152400" y="2540"/>
                </a:lnTo>
                <a:lnTo>
                  <a:pt x="154177" y="0"/>
                </a:lnTo>
                <a:close/>
              </a:path>
              <a:path extrusionOk="0" h="8889" w="307339">
                <a:moveTo>
                  <a:pt x="307340" y="0"/>
                </a:moveTo>
                <a:lnTo>
                  <a:pt x="171450" y="0"/>
                </a:lnTo>
                <a:lnTo>
                  <a:pt x="171450" y="8890"/>
                </a:lnTo>
                <a:lnTo>
                  <a:pt x="307340" y="8890"/>
                </a:lnTo>
                <a:lnTo>
                  <a:pt x="307340" y="0"/>
                </a:lnTo>
                <a:close/>
              </a:path>
            </a:pathLst>
          </a:custGeom>
          <a:solidFill>
            <a:srgbClr val="2E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8" name="Google Shape;3918;p46"/>
          <p:cNvSpPr/>
          <p:nvPr/>
        </p:nvSpPr>
        <p:spPr>
          <a:xfrm>
            <a:off x="2635250" y="5016500"/>
            <a:ext cx="302260" cy="8890"/>
          </a:xfrm>
          <a:custGeom>
            <a:rect b="b" l="l" r="r" t="t"/>
            <a:pathLst>
              <a:path extrusionOk="0" h="8889" w="302260">
                <a:moveTo>
                  <a:pt x="143086" y="0"/>
                </a:moveTo>
                <a:lnTo>
                  <a:pt x="0" y="0"/>
                </a:lnTo>
                <a:lnTo>
                  <a:pt x="3810" y="7619"/>
                </a:lnTo>
                <a:lnTo>
                  <a:pt x="5080" y="8889"/>
                </a:lnTo>
                <a:lnTo>
                  <a:pt x="135678" y="8889"/>
                </a:lnTo>
                <a:lnTo>
                  <a:pt x="143086" y="0"/>
                </a:lnTo>
                <a:close/>
              </a:path>
              <a:path extrusionOk="0" h="8889" w="302260">
                <a:moveTo>
                  <a:pt x="302260" y="0"/>
                </a:moveTo>
                <a:lnTo>
                  <a:pt x="166369" y="0"/>
                </a:lnTo>
                <a:lnTo>
                  <a:pt x="166369" y="8889"/>
                </a:lnTo>
                <a:lnTo>
                  <a:pt x="302260" y="8889"/>
                </a:lnTo>
                <a:lnTo>
                  <a:pt x="302260"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9" name="Google Shape;3919;p46"/>
          <p:cNvSpPr/>
          <p:nvPr/>
        </p:nvSpPr>
        <p:spPr>
          <a:xfrm>
            <a:off x="2639060" y="5024120"/>
            <a:ext cx="298450" cy="7620"/>
          </a:xfrm>
          <a:custGeom>
            <a:rect b="b" l="l" r="r" t="t"/>
            <a:pathLst>
              <a:path extrusionOk="0" h="7620" w="298450">
                <a:moveTo>
                  <a:pt x="132926" y="0"/>
                </a:moveTo>
                <a:lnTo>
                  <a:pt x="0" y="0"/>
                </a:lnTo>
                <a:lnTo>
                  <a:pt x="5079" y="5079"/>
                </a:lnTo>
                <a:lnTo>
                  <a:pt x="7111" y="7619"/>
                </a:lnTo>
                <a:lnTo>
                  <a:pt x="126576" y="7619"/>
                </a:lnTo>
                <a:lnTo>
                  <a:pt x="132926" y="0"/>
                </a:lnTo>
                <a:close/>
              </a:path>
              <a:path extrusionOk="0" h="7620" w="298450">
                <a:moveTo>
                  <a:pt x="298450" y="0"/>
                </a:moveTo>
                <a:lnTo>
                  <a:pt x="162559" y="0"/>
                </a:lnTo>
                <a:lnTo>
                  <a:pt x="162559" y="7619"/>
                </a:lnTo>
                <a:lnTo>
                  <a:pt x="298450" y="7619"/>
                </a:lnTo>
                <a:lnTo>
                  <a:pt x="298450"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0" name="Google Shape;3920;p46"/>
          <p:cNvSpPr/>
          <p:nvPr/>
        </p:nvSpPr>
        <p:spPr>
          <a:xfrm>
            <a:off x="2646172" y="5031740"/>
            <a:ext cx="291465" cy="7620"/>
          </a:xfrm>
          <a:custGeom>
            <a:rect b="b" l="l" r="r" t="t"/>
            <a:pathLst>
              <a:path extrusionOk="0" h="7620" w="291464">
                <a:moveTo>
                  <a:pt x="119464" y="0"/>
                </a:moveTo>
                <a:lnTo>
                  <a:pt x="0" y="0"/>
                </a:lnTo>
                <a:lnTo>
                  <a:pt x="3048" y="3810"/>
                </a:lnTo>
                <a:lnTo>
                  <a:pt x="7810" y="7620"/>
                </a:lnTo>
                <a:lnTo>
                  <a:pt x="111252" y="7620"/>
                </a:lnTo>
                <a:lnTo>
                  <a:pt x="117348" y="2540"/>
                </a:lnTo>
                <a:lnTo>
                  <a:pt x="119464" y="0"/>
                </a:lnTo>
                <a:close/>
              </a:path>
              <a:path extrusionOk="0" h="7620" w="291464">
                <a:moveTo>
                  <a:pt x="291338" y="0"/>
                </a:moveTo>
                <a:lnTo>
                  <a:pt x="155448" y="0"/>
                </a:lnTo>
                <a:lnTo>
                  <a:pt x="155448" y="7620"/>
                </a:lnTo>
                <a:lnTo>
                  <a:pt x="291338" y="7620"/>
                </a:lnTo>
                <a:lnTo>
                  <a:pt x="291338"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1" name="Google Shape;3921;p46"/>
          <p:cNvSpPr/>
          <p:nvPr/>
        </p:nvSpPr>
        <p:spPr>
          <a:xfrm>
            <a:off x="2652395" y="5038090"/>
            <a:ext cx="285115" cy="8890"/>
          </a:xfrm>
          <a:custGeom>
            <a:rect b="b" l="l" r="r" t="t"/>
            <a:pathLst>
              <a:path extrusionOk="0" h="8889" w="285114">
                <a:moveTo>
                  <a:pt x="106553" y="0"/>
                </a:moveTo>
                <a:lnTo>
                  <a:pt x="0" y="0"/>
                </a:lnTo>
                <a:lnTo>
                  <a:pt x="3175" y="2540"/>
                </a:lnTo>
                <a:lnTo>
                  <a:pt x="8255" y="7620"/>
                </a:lnTo>
                <a:lnTo>
                  <a:pt x="10371" y="8890"/>
                </a:lnTo>
                <a:lnTo>
                  <a:pt x="95885" y="8890"/>
                </a:lnTo>
                <a:lnTo>
                  <a:pt x="106553" y="0"/>
                </a:lnTo>
                <a:close/>
              </a:path>
              <a:path extrusionOk="0" h="8889" w="285114">
                <a:moveTo>
                  <a:pt x="285115" y="0"/>
                </a:moveTo>
                <a:lnTo>
                  <a:pt x="149225" y="0"/>
                </a:lnTo>
                <a:lnTo>
                  <a:pt x="149225" y="6350"/>
                </a:lnTo>
                <a:lnTo>
                  <a:pt x="285115" y="6350"/>
                </a:lnTo>
                <a:lnTo>
                  <a:pt x="285115"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2" name="Google Shape;3922;p46"/>
          <p:cNvSpPr/>
          <p:nvPr/>
        </p:nvSpPr>
        <p:spPr>
          <a:xfrm>
            <a:off x="2660650" y="5049520"/>
            <a:ext cx="89535" cy="0"/>
          </a:xfrm>
          <a:custGeom>
            <a:rect b="b" l="l" r="r" t="t"/>
            <a:pathLst>
              <a:path extrusionOk="0" h="120000" w="89535">
                <a:moveTo>
                  <a:pt x="0" y="0"/>
                </a:moveTo>
                <a:lnTo>
                  <a:pt x="89154"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3" name="Google Shape;3923;p46"/>
          <p:cNvSpPr/>
          <p:nvPr/>
        </p:nvSpPr>
        <p:spPr>
          <a:xfrm>
            <a:off x="2674620" y="5053329"/>
            <a:ext cx="60325" cy="6350"/>
          </a:xfrm>
          <a:custGeom>
            <a:rect b="b" l="l" r="r" t="t"/>
            <a:pathLst>
              <a:path extrusionOk="0" h="6350" w="60325">
                <a:moveTo>
                  <a:pt x="60324" y="0"/>
                </a:moveTo>
                <a:lnTo>
                  <a:pt x="0" y="0"/>
                </a:lnTo>
                <a:lnTo>
                  <a:pt x="2539" y="1270"/>
                </a:lnTo>
                <a:lnTo>
                  <a:pt x="15239" y="5080"/>
                </a:lnTo>
                <a:lnTo>
                  <a:pt x="27939" y="6350"/>
                </a:lnTo>
                <a:lnTo>
                  <a:pt x="38099" y="6350"/>
                </a:lnTo>
                <a:lnTo>
                  <a:pt x="60324" y="0"/>
                </a:lnTo>
                <a:close/>
              </a:path>
            </a:pathLst>
          </a:custGeom>
          <a:solidFill>
            <a:srgbClr val="31C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4" name="Google Shape;3924;p46"/>
          <p:cNvSpPr/>
          <p:nvPr/>
        </p:nvSpPr>
        <p:spPr>
          <a:xfrm>
            <a:off x="2702560" y="5059679"/>
            <a:ext cx="10160" cy="0"/>
          </a:xfrm>
          <a:custGeom>
            <a:rect b="b" l="l" r="r" t="t"/>
            <a:pathLst>
              <a:path extrusionOk="0" h="120000" w="10160">
                <a:moveTo>
                  <a:pt x="0" y="0"/>
                </a:moveTo>
                <a:lnTo>
                  <a:pt x="1015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5" name="Google Shape;3925;p46"/>
          <p:cNvSpPr/>
          <p:nvPr/>
        </p:nvSpPr>
        <p:spPr>
          <a:xfrm>
            <a:off x="2586989" y="4269740"/>
            <a:ext cx="350520" cy="789940"/>
          </a:xfrm>
          <a:custGeom>
            <a:rect b="b" l="l" r="r" t="t"/>
            <a:pathLst>
              <a:path extrusionOk="0" h="789939" w="350519">
                <a:moveTo>
                  <a:pt x="350520" y="773430"/>
                </a:moveTo>
                <a:lnTo>
                  <a:pt x="215900" y="773430"/>
                </a:lnTo>
                <a:lnTo>
                  <a:pt x="215900" y="711200"/>
                </a:lnTo>
                <a:lnTo>
                  <a:pt x="214630" y="712470"/>
                </a:lnTo>
                <a:lnTo>
                  <a:pt x="214630" y="715010"/>
                </a:lnTo>
                <a:lnTo>
                  <a:pt x="213360" y="716280"/>
                </a:lnTo>
                <a:lnTo>
                  <a:pt x="212090" y="718820"/>
                </a:lnTo>
                <a:lnTo>
                  <a:pt x="209550" y="722630"/>
                </a:lnTo>
                <a:lnTo>
                  <a:pt x="205740" y="728980"/>
                </a:lnTo>
                <a:lnTo>
                  <a:pt x="196850" y="740410"/>
                </a:lnTo>
                <a:lnTo>
                  <a:pt x="168910" y="770890"/>
                </a:lnTo>
                <a:lnTo>
                  <a:pt x="125730" y="788670"/>
                </a:lnTo>
                <a:lnTo>
                  <a:pt x="116840" y="789940"/>
                </a:lnTo>
                <a:lnTo>
                  <a:pt x="80010" y="778510"/>
                </a:lnTo>
                <a:lnTo>
                  <a:pt x="58420" y="759460"/>
                </a:lnTo>
                <a:lnTo>
                  <a:pt x="53340" y="753110"/>
                </a:lnTo>
                <a:lnTo>
                  <a:pt x="48260" y="746760"/>
                </a:lnTo>
                <a:lnTo>
                  <a:pt x="44450" y="739140"/>
                </a:lnTo>
                <a:lnTo>
                  <a:pt x="39370" y="731520"/>
                </a:lnTo>
                <a:lnTo>
                  <a:pt x="35560" y="722630"/>
                </a:lnTo>
                <a:lnTo>
                  <a:pt x="31750" y="712470"/>
                </a:lnTo>
                <a:lnTo>
                  <a:pt x="27940" y="703580"/>
                </a:lnTo>
                <a:lnTo>
                  <a:pt x="24130" y="693420"/>
                </a:lnTo>
                <a:lnTo>
                  <a:pt x="20320" y="681990"/>
                </a:lnTo>
                <a:lnTo>
                  <a:pt x="17780" y="670560"/>
                </a:lnTo>
                <a:lnTo>
                  <a:pt x="15240" y="657860"/>
                </a:lnTo>
                <a:lnTo>
                  <a:pt x="12700" y="645160"/>
                </a:lnTo>
                <a:lnTo>
                  <a:pt x="5080" y="588010"/>
                </a:lnTo>
                <a:lnTo>
                  <a:pt x="1270" y="521970"/>
                </a:lnTo>
                <a:lnTo>
                  <a:pt x="0" y="485140"/>
                </a:lnTo>
                <a:lnTo>
                  <a:pt x="0" y="0"/>
                </a:lnTo>
                <a:lnTo>
                  <a:pt x="143510" y="0"/>
                </a:lnTo>
                <a:lnTo>
                  <a:pt x="143510" y="422910"/>
                </a:lnTo>
                <a:lnTo>
                  <a:pt x="143510" y="436880"/>
                </a:lnTo>
                <a:lnTo>
                  <a:pt x="143510" y="448310"/>
                </a:lnTo>
                <a:lnTo>
                  <a:pt x="144780" y="459740"/>
                </a:lnTo>
                <a:lnTo>
                  <a:pt x="144780" y="469900"/>
                </a:lnTo>
                <a:lnTo>
                  <a:pt x="146050" y="478790"/>
                </a:lnTo>
                <a:lnTo>
                  <a:pt x="147320" y="482600"/>
                </a:lnTo>
                <a:lnTo>
                  <a:pt x="147320" y="486410"/>
                </a:lnTo>
                <a:lnTo>
                  <a:pt x="148590" y="490220"/>
                </a:lnTo>
                <a:lnTo>
                  <a:pt x="149860" y="494030"/>
                </a:lnTo>
                <a:lnTo>
                  <a:pt x="149860" y="496570"/>
                </a:lnTo>
                <a:lnTo>
                  <a:pt x="151130" y="499110"/>
                </a:lnTo>
                <a:lnTo>
                  <a:pt x="152400" y="500380"/>
                </a:lnTo>
                <a:lnTo>
                  <a:pt x="152400" y="502920"/>
                </a:lnTo>
                <a:lnTo>
                  <a:pt x="153670" y="505460"/>
                </a:lnTo>
                <a:lnTo>
                  <a:pt x="154940" y="506730"/>
                </a:lnTo>
                <a:lnTo>
                  <a:pt x="156210" y="508000"/>
                </a:lnTo>
                <a:lnTo>
                  <a:pt x="157480" y="510540"/>
                </a:lnTo>
                <a:lnTo>
                  <a:pt x="158750" y="511810"/>
                </a:lnTo>
                <a:lnTo>
                  <a:pt x="160020" y="513080"/>
                </a:lnTo>
                <a:lnTo>
                  <a:pt x="161290" y="514350"/>
                </a:lnTo>
                <a:lnTo>
                  <a:pt x="162560" y="515620"/>
                </a:lnTo>
                <a:lnTo>
                  <a:pt x="165100" y="516890"/>
                </a:lnTo>
                <a:lnTo>
                  <a:pt x="168910" y="518160"/>
                </a:lnTo>
                <a:lnTo>
                  <a:pt x="171450" y="518160"/>
                </a:lnTo>
                <a:lnTo>
                  <a:pt x="173990" y="518160"/>
                </a:lnTo>
                <a:lnTo>
                  <a:pt x="175260" y="516890"/>
                </a:lnTo>
                <a:lnTo>
                  <a:pt x="177800" y="516890"/>
                </a:lnTo>
                <a:lnTo>
                  <a:pt x="179070" y="516890"/>
                </a:lnTo>
                <a:lnTo>
                  <a:pt x="181610" y="514350"/>
                </a:lnTo>
                <a:lnTo>
                  <a:pt x="182880" y="514350"/>
                </a:lnTo>
                <a:lnTo>
                  <a:pt x="184150" y="513080"/>
                </a:lnTo>
                <a:lnTo>
                  <a:pt x="186690" y="510540"/>
                </a:lnTo>
                <a:lnTo>
                  <a:pt x="187960" y="508000"/>
                </a:lnTo>
                <a:lnTo>
                  <a:pt x="189230" y="506730"/>
                </a:lnTo>
                <a:lnTo>
                  <a:pt x="190500" y="505460"/>
                </a:lnTo>
                <a:lnTo>
                  <a:pt x="191770" y="501650"/>
                </a:lnTo>
                <a:lnTo>
                  <a:pt x="193040" y="499110"/>
                </a:lnTo>
                <a:lnTo>
                  <a:pt x="195580" y="496570"/>
                </a:lnTo>
                <a:lnTo>
                  <a:pt x="198120" y="488950"/>
                </a:lnTo>
                <a:lnTo>
                  <a:pt x="199390" y="485140"/>
                </a:lnTo>
                <a:lnTo>
                  <a:pt x="200660" y="481330"/>
                </a:lnTo>
                <a:lnTo>
                  <a:pt x="200660" y="476250"/>
                </a:lnTo>
                <a:lnTo>
                  <a:pt x="201930" y="471170"/>
                </a:lnTo>
                <a:lnTo>
                  <a:pt x="203200" y="466090"/>
                </a:lnTo>
                <a:lnTo>
                  <a:pt x="204470" y="459740"/>
                </a:lnTo>
                <a:lnTo>
                  <a:pt x="205740" y="445770"/>
                </a:lnTo>
                <a:lnTo>
                  <a:pt x="205740" y="430530"/>
                </a:lnTo>
                <a:lnTo>
                  <a:pt x="207010" y="412750"/>
                </a:lnTo>
                <a:lnTo>
                  <a:pt x="208280" y="393700"/>
                </a:lnTo>
                <a:lnTo>
                  <a:pt x="208280" y="373380"/>
                </a:lnTo>
                <a:lnTo>
                  <a:pt x="208280" y="0"/>
                </a:lnTo>
                <a:lnTo>
                  <a:pt x="350520" y="0"/>
                </a:lnTo>
                <a:lnTo>
                  <a:pt x="350520" y="77343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6" name="Google Shape;3926;p46"/>
          <p:cNvSpPr/>
          <p:nvPr/>
        </p:nvSpPr>
        <p:spPr>
          <a:xfrm>
            <a:off x="3150870" y="4257675"/>
            <a:ext cx="107950" cy="0"/>
          </a:xfrm>
          <a:custGeom>
            <a:rect b="b" l="l" r="r" t="t"/>
            <a:pathLst>
              <a:path extrusionOk="0" h="120000" w="107950">
                <a:moveTo>
                  <a:pt x="0" y="0"/>
                </a:moveTo>
                <a:lnTo>
                  <a:pt x="10795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7" name="Google Shape;3927;p46"/>
          <p:cNvSpPr/>
          <p:nvPr/>
        </p:nvSpPr>
        <p:spPr>
          <a:xfrm>
            <a:off x="3136900" y="4263390"/>
            <a:ext cx="147320" cy="0"/>
          </a:xfrm>
          <a:custGeom>
            <a:rect b="b" l="l" r="r" t="t"/>
            <a:pathLst>
              <a:path extrusionOk="0" h="120000" w="147320">
                <a:moveTo>
                  <a:pt x="0" y="0"/>
                </a:moveTo>
                <a:lnTo>
                  <a:pt x="14731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8" name="Google Shape;3928;p46"/>
          <p:cNvSpPr/>
          <p:nvPr/>
        </p:nvSpPr>
        <p:spPr>
          <a:xfrm>
            <a:off x="3119120" y="4271009"/>
            <a:ext cx="179705" cy="0"/>
          </a:xfrm>
          <a:custGeom>
            <a:rect b="b" l="l" r="r" t="t"/>
            <a:pathLst>
              <a:path extrusionOk="0" h="120000" w="179704">
                <a:moveTo>
                  <a:pt x="0" y="0"/>
                </a:moveTo>
                <a:lnTo>
                  <a:pt x="179704"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9" name="Google Shape;3929;p46"/>
          <p:cNvSpPr/>
          <p:nvPr/>
        </p:nvSpPr>
        <p:spPr>
          <a:xfrm>
            <a:off x="3106420" y="4278629"/>
            <a:ext cx="203200" cy="0"/>
          </a:xfrm>
          <a:custGeom>
            <a:rect b="b" l="l" r="r" t="t"/>
            <a:pathLst>
              <a:path extrusionOk="0" h="120000" w="203200">
                <a:moveTo>
                  <a:pt x="0" y="0"/>
                </a:moveTo>
                <a:lnTo>
                  <a:pt x="202691"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0" name="Google Shape;3930;p46"/>
          <p:cNvSpPr/>
          <p:nvPr/>
        </p:nvSpPr>
        <p:spPr>
          <a:xfrm>
            <a:off x="3099435" y="4284979"/>
            <a:ext cx="216535" cy="0"/>
          </a:xfrm>
          <a:custGeom>
            <a:rect b="b" l="l" r="r" t="t"/>
            <a:pathLst>
              <a:path extrusionOk="0" h="120000" w="216535">
                <a:moveTo>
                  <a:pt x="0" y="0"/>
                </a:moveTo>
                <a:lnTo>
                  <a:pt x="216534"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1" name="Google Shape;3931;p46"/>
          <p:cNvSpPr/>
          <p:nvPr/>
        </p:nvSpPr>
        <p:spPr>
          <a:xfrm>
            <a:off x="3092450" y="4292600"/>
            <a:ext cx="231140" cy="0"/>
          </a:xfrm>
          <a:custGeom>
            <a:rect b="b" l="l" r="r" t="t"/>
            <a:pathLst>
              <a:path extrusionOk="0" h="120000" w="231139">
                <a:moveTo>
                  <a:pt x="0" y="0"/>
                </a:moveTo>
                <a:lnTo>
                  <a:pt x="230595"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2" name="Google Shape;3932;p46"/>
          <p:cNvSpPr/>
          <p:nvPr/>
        </p:nvSpPr>
        <p:spPr>
          <a:xfrm>
            <a:off x="3086462" y="4299584"/>
            <a:ext cx="241935" cy="0"/>
          </a:xfrm>
          <a:custGeom>
            <a:rect b="b" l="l" r="r" t="t"/>
            <a:pathLst>
              <a:path extrusionOk="0" h="120000" w="241935">
                <a:moveTo>
                  <a:pt x="0" y="0"/>
                </a:moveTo>
                <a:lnTo>
                  <a:pt x="241844"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3" name="Google Shape;3933;p46"/>
          <p:cNvSpPr/>
          <p:nvPr/>
        </p:nvSpPr>
        <p:spPr>
          <a:xfrm>
            <a:off x="3081020" y="4306570"/>
            <a:ext cx="252729" cy="0"/>
          </a:xfrm>
          <a:custGeom>
            <a:rect b="b" l="l" r="r" t="t"/>
            <a:pathLst>
              <a:path extrusionOk="0" h="120000" w="252729">
                <a:moveTo>
                  <a:pt x="0" y="0"/>
                </a:moveTo>
                <a:lnTo>
                  <a:pt x="25273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4" name="Google Shape;3934;p46"/>
          <p:cNvSpPr/>
          <p:nvPr/>
        </p:nvSpPr>
        <p:spPr>
          <a:xfrm>
            <a:off x="3075939" y="4314190"/>
            <a:ext cx="262890" cy="0"/>
          </a:xfrm>
          <a:custGeom>
            <a:rect b="b" l="l" r="r" t="t"/>
            <a:pathLst>
              <a:path extrusionOk="0" h="120000" w="262889">
                <a:moveTo>
                  <a:pt x="0" y="0"/>
                </a:moveTo>
                <a:lnTo>
                  <a:pt x="262572"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5" name="Google Shape;3935;p46"/>
          <p:cNvSpPr/>
          <p:nvPr/>
        </p:nvSpPr>
        <p:spPr>
          <a:xfrm>
            <a:off x="3071971" y="4320540"/>
            <a:ext cx="270510" cy="0"/>
          </a:xfrm>
          <a:custGeom>
            <a:rect b="b" l="l" r="r" t="t"/>
            <a:pathLst>
              <a:path extrusionOk="0" h="120000" w="270510">
                <a:moveTo>
                  <a:pt x="0" y="0"/>
                </a:moveTo>
                <a:lnTo>
                  <a:pt x="27051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6" name="Google Shape;3936;p46"/>
          <p:cNvSpPr/>
          <p:nvPr/>
        </p:nvSpPr>
        <p:spPr>
          <a:xfrm>
            <a:off x="3067412" y="4328159"/>
            <a:ext cx="280035" cy="0"/>
          </a:xfrm>
          <a:custGeom>
            <a:rect b="b" l="l" r="r" t="t"/>
            <a:pathLst>
              <a:path extrusionOk="0" h="120000" w="280035">
                <a:moveTo>
                  <a:pt x="0" y="0"/>
                </a:moveTo>
                <a:lnTo>
                  <a:pt x="279460"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7" name="Google Shape;3937;p46"/>
          <p:cNvSpPr/>
          <p:nvPr/>
        </p:nvSpPr>
        <p:spPr>
          <a:xfrm>
            <a:off x="3063557" y="4335779"/>
            <a:ext cx="286385" cy="0"/>
          </a:xfrm>
          <a:custGeom>
            <a:rect b="b" l="l" r="r" t="t"/>
            <a:pathLst>
              <a:path extrusionOk="0" h="120000" w="286385">
                <a:moveTo>
                  <a:pt x="0" y="0"/>
                </a:moveTo>
                <a:lnTo>
                  <a:pt x="285855"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8" name="Google Shape;3938;p46"/>
          <p:cNvSpPr/>
          <p:nvPr/>
        </p:nvSpPr>
        <p:spPr>
          <a:xfrm>
            <a:off x="3061176" y="4342129"/>
            <a:ext cx="290830" cy="0"/>
          </a:xfrm>
          <a:custGeom>
            <a:rect b="b" l="l" r="r" t="t"/>
            <a:pathLst>
              <a:path extrusionOk="0" h="120000" w="290829">
                <a:moveTo>
                  <a:pt x="0" y="0"/>
                </a:moveTo>
                <a:lnTo>
                  <a:pt x="290716"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9" name="Google Shape;3939;p46"/>
          <p:cNvSpPr/>
          <p:nvPr/>
        </p:nvSpPr>
        <p:spPr>
          <a:xfrm>
            <a:off x="3057071" y="4349750"/>
            <a:ext cx="297815" cy="0"/>
          </a:xfrm>
          <a:custGeom>
            <a:rect b="b" l="l" r="r" t="t"/>
            <a:pathLst>
              <a:path extrusionOk="0" h="120000" w="297814">
                <a:moveTo>
                  <a:pt x="0" y="0"/>
                </a:moveTo>
                <a:lnTo>
                  <a:pt x="297760"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0" name="Google Shape;3940;p46"/>
          <p:cNvSpPr/>
          <p:nvPr/>
        </p:nvSpPr>
        <p:spPr>
          <a:xfrm>
            <a:off x="3054350" y="4356100"/>
            <a:ext cx="302895" cy="0"/>
          </a:xfrm>
          <a:custGeom>
            <a:rect b="b" l="l" r="r" t="t"/>
            <a:pathLst>
              <a:path extrusionOk="0" h="120000" w="302895">
                <a:moveTo>
                  <a:pt x="0" y="0"/>
                </a:moveTo>
                <a:lnTo>
                  <a:pt x="302387"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1" name="Google Shape;3941;p46"/>
          <p:cNvSpPr/>
          <p:nvPr/>
        </p:nvSpPr>
        <p:spPr>
          <a:xfrm>
            <a:off x="3051810" y="4363720"/>
            <a:ext cx="307340" cy="0"/>
          </a:xfrm>
          <a:custGeom>
            <a:rect b="b" l="l" r="r" t="t"/>
            <a:pathLst>
              <a:path extrusionOk="0" h="120000" w="307339">
                <a:moveTo>
                  <a:pt x="0" y="0"/>
                </a:moveTo>
                <a:lnTo>
                  <a:pt x="307339"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2" name="Google Shape;3942;p46"/>
          <p:cNvSpPr/>
          <p:nvPr/>
        </p:nvSpPr>
        <p:spPr>
          <a:xfrm>
            <a:off x="3049270" y="4371340"/>
            <a:ext cx="312420" cy="0"/>
          </a:xfrm>
          <a:custGeom>
            <a:rect b="b" l="l" r="r" t="t"/>
            <a:pathLst>
              <a:path extrusionOk="0" h="120000" w="312420">
                <a:moveTo>
                  <a:pt x="0" y="0"/>
                </a:moveTo>
                <a:lnTo>
                  <a:pt x="312419"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3" name="Google Shape;3943;p46"/>
          <p:cNvSpPr/>
          <p:nvPr/>
        </p:nvSpPr>
        <p:spPr>
          <a:xfrm>
            <a:off x="3047435" y="4377690"/>
            <a:ext cx="316865" cy="0"/>
          </a:xfrm>
          <a:custGeom>
            <a:rect b="b" l="l" r="r" t="t"/>
            <a:pathLst>
              <a:path extrusionOk="0" h="120000" w="316864">
                <a:moveTo>
                  <a:pt x="0" y="0"/>
                </a:moveTo>
                <a:lnTo>
                  <a:pt x="316371"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4" name="Google Shape;3944;p46"/>
          <p:cNvSpPr/>
          <p:nvPr/>
        </p:nvSpPr>
        <p:spPr>
          <a:xfrm>
            <a:off x="3045742" y="4385309"/>
            <a:ext cx="320675" cy="0"/>
          </a:xfrm>
          <a:custGeom>
            <a:rect b="b" l="l" r="r" t="t"/>
            <a:pathLst>
              <a:path extrusionOk="0" h="120000" w="320675">
                <a:moveTo>
                  <a:pt x="0" y="0"/>
                </a:moveTo>
                <a:lnTo>
                  <a:pt x="32021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5" name="Google Shape;3945;p46"/>
          <p:cNvSpPr/>
          <p:nvPr/>
        </p:nvSpPr>
        <p:spPr>
          <a:xfrm>
            <a:off x="3044074" y="4392295"/>
            <a:ext cx="323215" cy="0"/>
          </a:xfrm>
          <a:custGeom>
            <a:rect b="b" l="l" r="r" t="t"/>
            <a:pathLst>
              <a:path extrusionOk="0" h="120000" w="323214">
                <a:moveTo>
                  <a:pt x="0" y="0"/>
                </a:moveTo>
                <a:lnTo>
                  <a:pt x="323041"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6" name="Google Shape;3946;p46"/>
          <p:cNvSpPr/>
          <p:nvPr/>
        </p:nvSpPr>
        <p:spPr>
          <a:xfrm>
            <a:off x="3041996" y="4399279"/>
            <a:ext cx="327025" cy="0"/>
          </a:xfrm>
          <a:custGeom>
            <a:rect b="b" l="l" r="r" t="t"/>
            <a:pathLst>
              <a:path extrusionOk="0" h="120000" w="327025">
                <a:moveTo>
                  <a:pt x="0" y="0"/>
                </a:moveTo>
                <a:lnTo>
                  <a:pt x="326505"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7" name="Google Shape;3947;p46"/>
          <p:cNvSpPr/>
          <p:nvPr/>
        </p:nvSpPr>
        <p:spPr>
          <a:xfrm>
            <a:off x="3040591" y="4406900"/>
            <a:ext cx="329565" cy="0"/>
          </a:xfrm>
          <a:custGeom>
            <a:rect b="b" l="l" r="r" t="t"/>
            <a:pathLst>
              <a:path extrusionOk="0" h="120000" w="329564">
                <a:moveTo>
                  <a:pt x="0" y="0"/>
                </a:moveTo>
                <a:lnTo>
                  <a:pt x="329295"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8" name="Google Shape;3948;p46"/>
          <p:cNvSpPr/>
          <p:nvPr/>
        </p:nvSpPr>
        <p:spPr>
          <a:xfrm>
            <a:off x="3039745" y="4415790"/>
            <a:ext cx="331470" cy="0"/>
          </a:xfrm>
          <a:custGeom>
            <a:rect b="b" l="l" r="r" t="t"/>
            <a:pathLst>
              <a:path extrusionOk="0" h="120000" w="331470">
                <a:moveTo>
                  <a:pt x="0" y="0"/>
                </a:moveTo>
                <a:lnTo>
                  <a:pt x="331046"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9" name="Google Shape;3949;p46"/>
          <p:cNvSpPr/>
          <p:nvPr/>
        </p:nvSpPr>
        <p:spPr>
          <a:xfrm>
            <a:off x="3040379" y="4411979"/>
            <a:ext cx="330200" cy="0"/>
          </a:xfrm>
          <a:custGeom>
            <a:rect b="b" l="l" r="r" t="t"/>
            <a:pathLst>
              <a:path extrusionOk="0" h="120000" w="330200">
                <a:moveTo>
                  <a:pt x="0" y="0"/>
                </a:moveTo>
                <a:lnTo>
                  <a:pt x="329738"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0" name="Google Shape;3950;p46"/>
          <p:cNvSpPr/>
          <p:nvPr/>
        </p:nvSpPr>
        <p:spPr>
          <a:xfrm>
            <a:off x="3038771" y="4422140"/>
            <a:ext cx="333375" cy="0"/>
          </a:xfrm>
          <a:custGeom>
            <a:rect b="b" l="l" r="r" t="t"/>
            <a:pathLst>
              <a:path extrusionOk="0" h="120000" w="333375">
                <a:moveTo>
                  <a:pt x="0" y="0"/>
                </a:moveTo>
                <a:lnTo>
                  <a:pt x="333078"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1" name="Google Shape;3951;p46"/>
          <p:cNvSpPr/>
          <p:nvPr/>
        </p:nvSpPr>
        <p:spPr>
          <a:xfrm>
            <a:off x="3039321" y="4418329"/>
            <a:ext cx="332105" cy="0"/>
          </a:xfrm>
          <a:custGeom>
            <a:rect b="b" l="l" r="r" t="t"/>
            <a:pathLst>
              <a:path extrusionOk="0" h="120000" w="332104">
                <a:moveTo>
                  <a:pt x="0" y="0"/>
                </a:moveTo>
                <a:lnTo>
                  <a:pt x="331893"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2" name="Google Shape;3952;p46"/>
          <p:cNvSpPr/>
          <p:nvPr/>
        </p:nvSpPr>
        <p:spPr>
          <a:xfrm>
            <a:off x="3037416" y="4428490"/>
            <a:ext cx="336550" cy="0"/>
          </a:xfrm>
          <a:custGeom>
            <a:rect b="b" l="l" r="r" t="t"/>
            <a:pathLst>
              <a:path extrusionOk="0" h="120000" w="336550">
                <a:moveTo>
                  <a:pt x="0" y="0"/>
                </a:moveTo>
                <a:lnTo>
                  <a:pt x="336126"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3" name="Google Shape;3953;p46"/>
          <p:cNvSpPr/>
          <p:nvPr/>
        </p:nvSpPr>
        <p:spPr>
          <a:xfrm>
            <a:off x="3036570" y="4434840"/>
            <a:ext cx="338455" cy="0"/>
          </a:xfrm>
          <a:custGeom>
            <a:rect b="b" l="l" r="r" t="t"/>
            <a:pathLst>
              <a:path extrusionOk="0" h="120000" w="338454">
                <a:moveTo>
                  <a:pt x="0" y="0"/>
                </a:moveTo>
                <a:lnTo>
                  <a:pt x="338031"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4" name="Google Shape;3954;p46"/>
          <p:cNvSpPr/>
          <p:nvPr/>
        </p:nvSpPr>
        <p:spPr>
          <a:xfrm>
            <a:off x="3035045" y="4442459"/>
            <a:ext cx="340995" cy="0"/>
          </a:xfrm>
          <a:custGeom>
            <a:rect b="b" l="l" r="r" t="t"/>
            <a:pathLst>
              <a:path extrusionOk="0" h="120000" w="340995">
                <a:moveTo>
                  <a:pt x="0" y="0"/>
                </a:moveTo>
                <a:lnTo>
                  <a:pt x="340867"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5" name="Google Shape;3955;p46"/>
          <p:cNvSpPr/>
          <p:nvPr/>
        </p:nvSpPr>
        <p:spPr>
          <a:xfrm>
            <a:off x="3033776" y="4449445"/>
            <a:ext cx="343535" cy="0"/>
          </a:xfrm>
          <a:custGeom>
            <a:rect b="b" l="l" r="r" t="t"/>
            <a:pathLst>
              <a:path extrusionOk="0" h="120000" w="343535">
                <a:moveTo>
                  <a:pt x="0" y="0"/>
                </a:moveTo>
                <a:lnTo>
                  <a:pt x="343408"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6" name="Google Shape;3956;p46"/>
          <p:cNvSpPr/>
          <p:nvPr/>
        </p:nvSpPr>
        <p:spPr>
          <a:xfrm>
            <a:off x="3032610" y="4458970"/>
            <a:ext cx="346075" cy="0"/>
          </a:xfrm>
          <a:custGeom>
            <a:rect b="b" l="l" r="r" t="t"/>
            <a:pathLst>
              <a:path extrusionOk="0" h="120000" w="346075">
                <a:moveTo>
                  <a:pt x="0" y="0"/>
                </a:moveTo>
                <a:lnTo>
                  <a:pt x="34568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7" name="Google Shape;3957;p46"/>
          <p:cNvSpPr/>
          <p:nvPr/>
        </p:nvSpPr>
        <p:spPr>
          <a:xfrm>
            <a:off x="3033267" y="4455159"/>
            <a:ext cx="344805" cy="0"/>
          </a:xfrm>
          <a:custGeom>
            <a:rect b="b" l="l" r="r" t="t"/>
            <a:pathLst>
              <a:path extrusionOk="0" h="120000" w="344804">
                <a:moveTo>
                  <a:pt x="0" y="0"/>
                </a:moveTo>
                <a:lnTo>
                  <a:pt x="344424"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8" name="Google Shape;3958;p46"/>
          <p:cNvSpPr/>
          <p:nvPr/>
        </p:nvSpPr>
        <p:spPr>
          <a:xfrm>
            <a:off x="3031564" y="4464050"/>
            <a:ext cx="347980" cy="0"/>
          </a:xfrm>
          <a:custGeom>
            <a:rect b="b" l="l" r="r" t="t"/>
            <a:pathLst>
              <a:path extrusionOk="0" h="120000" w="347979">
                <a:moveTo>
                  <a:pt x="0" y="0"/>
                </a:moveTo>
                <a:lnTo>
                  <a:pt x="347361"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9" name="Google Shape;3959;p46"/>
          <p:cNvSpPr/>
          <p:nvPr/>
        </p:nvSpPr>
        <p:spPr>
          <a:xfrm>
            <a:off x="3030817" y="4471034"/>
            <a:ext cx="348615" cy="0"/>
          </a:xfrm>
          <a:custGeom>
            <a:rect b="b" l="l" r="r" t="t"/>
            <a:pathLst>
              <a:path extrusionOk="0" h="120000" w="348614">
                <a:moveTo>
                  <a:pt x="0" y="0"/>
                </a:moveTo>
                <a:lnTo>
                  <a:pt x="348561"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0" name="Google Shape;3960;p46"/>
          <p:cNvSpPr/>
          <p:nvPr/>
        </p:nvSpPr>
        <p:spPr>
          <a:xfrm>
            <a:off x="3029959" y="4474209"/>
            <a:ext cx="350520" cy="7620"/>
          </a:xfrm>
          <a:custGeom>
            <a:rect b="b" l="l" r="r" t="t"/>
            <a:pathLst>
              <a:path extrusionOk="0" h="7620" w="350520">
                <a:moveTo>
                  <a:pt x="349419" y="0"/>
                </a:moveTo>
                <a:lnTo>
                  <a:pt x="858" y="0"/>
                </a:lnTo>
                <a:lnTo>
                  <a:pt x="260" y="5079"/>
                </a:lnTo>
                <a:lnTo>
                  <a:pt x="0" y="7619"/>
                </a:lnTo>
                <a:lnTo>
                  <a:pt x="159010" y="7619"/>
                </a:lnTo>
                <a:lnTo>
                  <a:pt x="162820" y="5079"/>
                </a:lnTo>
                <a:lnTo>
                  <a:pt x="167900" y="2539"/>
                </a:lnTo>
                <a:lnTo>
                  <a:pt x="172980" y="1269"/>
                </a:lnTo>
                <a:lnTo>
                  <a:pt x="349510" y="1269"/>
                </a:lnTo>
                <a:lnTo>
                  <a:pt x="349419" y="0"/>
                </a:lnTo>
                <a:close/>
              </a:path>
              <a:path extrusionOk="0" h="7620" w="350520">
                <a:moveTo>
                  <a:pt x="349510" y="1269"/>
                </a:moveTo>
                <a:lnTo>
                  <a:pt x="193300" y="1269"/>
                </a:lnTo>
                <a:lnTo>
                  <a:pt x="195840" y="2539"/>
                </a:lnTo>
                <a:lnTo>
                  <a:pt x="199650" y="3809"/>
                </a:lnTo>
                <a:lnTo>
                  <a:pt x="203460" y="7619"/>
                </a:lnTo>
                <a:lnTo>
                  <a:pt x="350087" y="7619"/>
                </a:lnTo>
                <a:lnTo>
                  <a:pt x="349510" y="1269"/>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1" name="Google Shape;3961;p46"/>
          <p:cNvSpPr/>
          <p:nvPr/>
        </p:nvSpPr>
        <p:spPr>
          <a:xfrm>
            <a:off x="3029177" y="4481829"/>
            <a:ext cx="351790" cy="7620"/>
          </a:xfrm>
          <a:custGeom>
            <a:rect b="b" l="l" r="r" t="t"/>
            <a:pathLst>
              <a:path extrusionOk="0" h="7620" w="351789">
                <a:moveTo>
                  <a:pt x="350869" y="0"/>
                </a:moveTo>
                <a:lnTo>
                  <a:pt x="205512" y="0"/>
                </a:lnTo>
                <a:lnTo>
                  <a:pt x="209322" y="3810"/>
                </a:lnTo>
                <a:lnTo>
                  <a:pt x="209322" y="7620"/>
                </a:lnTo>
                <a:lnTo>
                  <a:pt x="351553" y="7620"/>
                </a:lnTo>
                <a:lnTo>
                  <a:pt x="350869" y="0"/>
                </a:lnTo>
                <a:close/>
              </a:path>
              <a:path extrusionOk="0" h="7620" w="351789">
                <a:moveTo>
                  <a:pt x="159792" y="0"/>
                </a:moveTo>
                <a:lnTo>
                  <a:pt x="781" y="0"/>
                </a:lnTo>
                <a:lnTo>
                  <a:pt x="0" y="7620"/>
                </a:lnTo>
                <a:lnTo>
                  <a:pt x="149632" y="7620"/>
                </a:lnTo>
                <a:lnTo>
                  <a:pt x="152172" y="6350"/>
                </a:lnTo>
                <a:lnTo>
                  <a:pt x="153442" y="3810"/>
                </a:lnTo>
                <a:lnTo>
                  <a:pt x="155982" y="1270"/>
                </a:lnTo>
                <a:lnTo>
                  <a:pt x="159792"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2" name="Google Shape;3962;p46"/>
          <p:cNvSpPr/>
          <p:nvPr/>
        </p:nvSpPr>
        <p:spPr>
          <a:xfrm>
            <a:off x="3028526" y="4489450"/>
            <a:ext cx="353060" cy="6350"/>
          </a:xfrm>
          <a:custGeom>
            <a:rect b="b" l="l" r="r" t="t"/>
            <a:pathLst>
              <a:path extrusionOk="0" h="6350" w="353060">
                <a:moveTo>
                  <a:pt x="352204" y="0"/>
                </a:moveTo>
                <a:lnTo>
                  <a:pt x="209973" y="0"/>
                </a:lnTo>
                <a:lnTo>
                  <a:pt x="209973" y="1269"/>
                </a:lnTo>
                <a:lnTo>
                  <a:pt x="211243" y="2539"/>
                </a:lnTo>
                <a:lnTo>
                  <a:pt x="211243" y="3810"/>
                </a:lnTo>
                <a:lnTo>
                  <a:pt x="212513" y="5080"/>
                </a:lnTo>
                <a:lnTo>
                  <a:pt x="212513" y="6350"/>
                </a:lnTo>
                <a:lnTo>
                  <a:pt x="352737" y="6350"/>
                </a:lnTo>
                <a:lnTo>
                  <a:pt x="352204" y="0"/>
                </a:lnTo>
                <a:close/>
              </a:path>
              <a:path extrusionOk="0" h="6350" w="353060">
                <a:moveTo>
                  <a:pt x="150283" y="0"/>
                </a:moveTo>
                <a:lnTo>
                  <a:pt x="651" y="0"/>
                </a:lnTo>
                <a:lnTo>
                  <a:pt x="0" y="6350"/>
                </a:lnTo>
                <a:lnTo>
                  <a:pt x="147743" y="6350"/>
                </a:lnTo>
                <a:lnTo>
                  <a:pt x="149013" y="3810"/>
                </a:lnTo>
                <a:lnTo>
                  <a:pt x="149013" y="2539"/>
                </a:lnTo>
                <a:lnTo>
                  <a:pt x="150283"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3" name="Google Shape;3963;p46"/>
          <p:cNvSpPr/>
          <p:nvPr/>
        </p:nvSpPr>
        <p:spPr>
          <a:xfrm>
            <a:off x="3242310" y="4502784"/>
            <a:ext cx="139700" cy="0"/>
          </a:xfrm>
          <a:custGeom>
            <a:rect b="b" l="l" r="r" t="t"/>
            <a:pathLst>
              <a:path extrusionOk="0" h="120000" w="139700">
                <a:moveTo>
                  <a:pt x="0" y="0"/>
                </a:moveTo>
                <a:lnTo>
                  <a:pt x="139540"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4" name="Google Shape;3964;p46"/>
          <p:cNvSpPr/>
          <p:nvPr/>
        </p:nvSpPr>
        <p:spPr>
          <a:xfrm>
            <a:off x="3241675" y="4501515"/>
            <a:ext cx="140335" cy="0"/>
          </a:xfrm>
          <a:custGeom>
            <a:rect b="b" l="l" r="r" t="t"/>
            <a:pathLst>
              <a:path extrusionOk="0" h="120000" w="140335">
                <a:moveTo>
                  <a:pt x="0" y="0"/>
                </a:moveTo>
                <a:lnTo>
                  <a:pt x="140069"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5" name="Google Shape;3965;p46"/>
          <p:cNvSpPr/>
          <p:nvPr/>
        </p:nvSpPr>
        <p:spPr>
          <a:xfrm>
            <a:off x="3241039" y="4498340"/>
            <a:ext cx="140970" cy="0"/>
          </a:xfrm>
          <a:custGeom>
            <a:rect b="b" l="l" r="r" t="t"/>
            <a:pathLst>
              <a:path extrusionOk="0" h="120000" w="140970">
                <a:moveTo>
                  <a:pt x="0" y="0"/>
                </a:moveTo>
                <a:lnTo>
                  <a:pt x="140437"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6" name="Google Shape;3966;p46"/>
          <p:cNvSpPr/>
          <p:nvPr/>
        </p:nvSpPr>
        <p:spPr>
          <a:xfrm>
            <a:off x="3028005" y="4500879"/>
            <a:ext cx="147320" cy="0"/>
          </a:xfrm>
          <a:custGeom>
            <a:rect b="b" l="l" r="r" t="t"/>
            <a:pathLst>
              <a:path extrusionOk="0" h="120000" w="147319">
                <a:moveTo>
                  <a:pt x="0" y="0"/>
                </a:moveTo>
                <a:lnTo>
                  <a:pt x="146994"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7" name="Google Shape;3967;p46"/>
          <p:cNvSpPr/>
          <p:nvPr/>
        </p:nvSpPr>
        <p:spPr>
          <a:xfrm>
            <a:off x="3028396" y="4497070"/>
            <a:ext cx="147320" cy="0"/>
          </a:xfrm>
          <a:custGeom>
            <a:rect b="b" l="l" r="r" t="t"/>
            <a:pathLst>
              <a:path extrusionOk="0" h="120000" w="147319">
                <a:moveTo>
                  <a:pt x="0" y="0"/>
                </a:moveTo>
                <a:lnTo>
                  <a:pt x="147238"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8" name="Google Shape;3968;p46"/>
          <p:cNvSpPr/>
          <p:nvPr/>
        </p:nvSpPr>
        <p:spPr>
          <a:xfrm>
            <a:off x="3026963" y="4503420"/>
            <a:ext cx="355600" cy="7620"/>
          </a:xfrm>
          <a:custGeom>
            <a:rect b="b" l="l" r="r" t="t"/>
            <a:pathLst>
              <a:path extrusionOk="0" h="7620" w="355600">
                <a:moveTo>
                  <a:pt x="354940" y="0"/>
                </a:moveTo>
                <a:lnTo>
                  <a:pt x="215346" y="0"/>
                </a:lnTo>
                <a:lnTo>
                  <a:pt x="215346" y="5079"/>
                </a:lnTo>
                <a:lnTo>
                  <a:pt x="215981" y="7619"/>
                </a:lnTo>
                <a:lnTo>
                  <a:pt x="354993" y="7619"/>
                </a:lnTo>
                <a:lnTo>
                  <a:pt x="354940" y="0"/>
                </a:lnTo>
                <a:close/>
              </a:path>
              <a:path extrusionOk="0" h="7620" w="355600">
                <a:moveTo>
                  <a:pt x="148036" y="0"/>
                </a:moveTo>
                <a:lnTo>
                  <a:pt x="781" y="0"/>
                </a:lnTo>
                <a:lnTo>
                  <a:pt x="0" y="7619"/>
                </a:lnTo>
                <a:lnTo>
                  <a:pt x="144407" y="7619"/>
                </a:lnTo>
                <a:lnTo>
                  <a:pt x="145496" y="3809"/>
                </a:lnTo>
                <a:lnTo>
                  <a:pt x="148036"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9" name="Google Shape;3969;p46"/>
          <p:cNvSpPr/>
          <p:nvPr/>
        </p:nvSpPr>
        <p:spPr>
          <a:xfrm>
            <a:off x="3026312" y="4509770"/>
            <a:ext cx="356235" cy="7620"/>
          </a:xfrm>
          <a:custGeom>
            <a:rect b="b" l="l" r="r" t="t"/>
            <a:pathLst>
              <a:path extrusionOk="0" h="7620" w="356235">
                <a:moveTo>
                  <a:pt x="355635" y="0"/>
                </a:moveTo>
                <a:lnTo>
                  <a:pt x="216315" y="0"/>
                </a:lnTo>
                <a:lnTo>
                  <a:pt x="217267" y="3809"/>
                </a:lnTo>
                <a:lnTo>
                  <a:pt x="217267" y="7619"/>
                </a:lnTo>
                <a:lnTo>
                  <a:pt x="355688" y="7619"/>
                </a:lnTo>
                <a:lnTo>
                  <a:pt x="355635" y="0"/>
                </a:lnTo>
                <a:close/>
              </a:path>
              <a:path extrusionOk="0" h="7620" w="356235">
                <a:moveTo>
                  <a:pt x="145421" y="0"/>
                </a:moveTo>
                <a:lnTo>
                  <a:pt x="781" y="0"/>
                </a:lnTo>
                <a:lnTo>
                  <a:pt x="0" y="7619"/>
                </a:lnTo>
                <a:lnTo>
                  <a:pt x="143426" y="7619"/>
                </a:lnTo>
                <a:lnTo>
                  <a:pt x="143607" y="6349"/>
                </a:lnTo>
                <a:lnTo>
                  <a:pt x="145421"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0" name="Google Shape;3970;p46"/>
          <p:cNvSpPr/>
          <p:nvPr/>
        </p:nvSpPr>
        <p:spPr>
          <a:xfrm>
            <a:off x="3025530" y="4517390"/>
            <a:ext cx="357505" cy="7620"/>
          </a:xfrm>
          <a:custGeom>
            <a:rect b="b" l="l" r="r" t="t"/>
            <a:pathLst>
              <a:path extrusionOk="0" h="7620" w="357504">
                <a:moveTo>
                  <a:pt x="356470" y="0"/>
                </a:moveTo>
                <a:lnTo>
                  <a:pt x="218049" y="0"/>
                </a:lnTo>
                <a:lnTo>
                  <a:pt x="208905" y="7620"/>
                </a:lnTo>
                <a:lnTo>
                  <a:pt x="357056" y="7620"/>
                </a:lnTo>
                <a:lnTo>
                  <a:pt x="356479" y="1270"/>
                </a:lnTo>
                <a:lnTo>
                  <a:pt x="356470" y="0"/>
                </a:lnTo>
                <a:close/>
              </a:path>
              <a:path extrusionOk="0" h="7620" w="357504">
                <a:moveTo>
                  <a:pt x="144207" y="0"/>
                </a:moveTo>
                <a:lnTo>
                  <a:pt x="781" y="0"/>
                </a:lnTo>
                <a:lnTo>
                  <a:pt x="0" y="7620"/>
                </a:lnTo>
                <a:lnTo>
                  <a:pt x="143119" y="7620"/>
                </a:lnTo>
                <a:lnTo>
                  <a:pt x="144207"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1" name="Google Shape;3971;p46"/>
          <p:cNvSpPr/>
          <p:nvPr/>
        </p:nvSpPr>
        <p:spPr>
          <a:xfrm>
            <a:off x="3025139" y="4525009"/>
            <a:ext cx="358140" cy="7620"/>
          </a:xfrm>
          <a:custGeom>
            <a:rect b="b" l="l" r="r" t="t"/>
            <a:pathLst>
              <a:path extrusionOk="0" h="7620" w="358139">
                <a:moveTo>
                  <a:pt x="357447" y="0"/>
                </a:moveTo>
                <a:lnTo>
                  <a:pt x="209295" y="0"/>
                </a:lnTo>
                <a:lnTo>
                  <a:pt x="203200" y="5079"/>
                </a:lnTo>
                <a:lnTo>
                  <a:pt x="199643" y="7619"/>
                </a:lnTo>
                <a:lnTo>
                  <a:pt x="358139" y="7619"/>
                </a:lnTo>
                <a:lnTo>
                  <a:pt x="357447" y="0"/>
                </a:lnTo>
                <a:close/>
              </a:path>
              <a:path extrusionOk="0" h="7620" w="358139">
                <a:moveTo>
                  <a:pt x="143510" y="0"/>
                </a:moveTo>
                <a:lnTo>
                  <a:pt x="390" y="0"/>
                </a:lnTo>
                <a:lnTo>
                  <a:pt x="0" y="3809"/>
                </a:lnTo>
                <a:lnTo>
                  <a:pt x="15826" y="7619"/>
                </a:lnTo>
                <a:lnTo>
                  <a:pt x="141816" y="7619"/>
                </a:lnTo>
                <a:lnTo>
                  <a:pt x="143510"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2" name="Google Shape;3972;p46"/>
          <p:cNvSpPr/>
          <p:nvPr/>
        </p:nvSpPr>
        <p:spPr>
          <a:xfrm>
            <a:off x="3035690" y="4531359"/>
            <a:ext cx="347980" cy="7620"/>
          </a:xfrm>
          <a:custGeom>
            <a:rect b="b" l="l" r="r" t="t"/>
            <a:pathLst>
              <a:path extrusionOk="0" h="7620" w="347979">
                <a:moveTo>
                  <a:pt x="347473" y="0"/>
                </a:moveTo>
                <a:lnTo>
                  <a:pt x="190871" y="0"/>
                </a:lnTo>
                <a:lnTo>
                  <a:pt x="180203" y="7619"/>
                </a:lnTo>
                <a:lnTo>
                  <a:pt x="347589" y="7619"/>
                </a:lnTo>
                <a:lnTo>
                  <a:pt x="347473" y="0"/>
                </a:lnTo>
                <a:close/>
              </a:path>
              <a:path extrusionOk="0" h="7620" w="347979">
                <a:moveTo>
                  <a:pt x="131548" y="0"/>
                </a:moveTo>
                <a:lnTo>
                  <a:pt x="0" y="0"/>
                </a:lnTo>
                <a:lnTo>
                  <a:pt x="31652" y="7619"/>
                </a:lnTo>
                <a:lnTo>
                  <a:pt x="130038" y="7619"/>
                </a:lnTo>
                <a:lnTo>
                  <a:pt x="130419" y="5079"/>
                </a:lnTo>
                <a:lnTo>
                  <a:pt x="131548"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3" name="Google Shape;3973;p46"/>
          <p:cNvSpPr/>
          <p:nvPr/>
        </p:nvSpPr>
        <p:spPr>
          <a:xfrm>
            <a:off x="3067343" y="4538979"/>
            <a:ext cx="316230" cy="7620"/>
          </a:xfrm>
          <a:custGeom>
            <a:rect b="b" l="l" r="r" t="t"/>
            <a:pathLst>
              <a:path extrusionOk="0" h="7620" w="316229">
                <a:moveTo>
                  <a:pt x="315936" y="0"/>
                </a:moveTo>
                <a:lnTo>
                  <a:pt x="148550" y="0"/>
                </a:lnTo>
                <a:lnTo>
                  <a:pt x="143216" y="3810"/>
                </a:lnTo>
                <a:lnTo>
                  <a:pt x="135481" y="7620"/>
                </a:lnTo>
                <a:lnTo>
                  <a:pt x="315936" y="7620"/>
                </a:lnTo>
                <a:lnTo>
                  <a:pt x="315936" y="0"/>
                </a:lnTo>
                <a:close/>
              </a:path>
              <a:path extrusionOk="0" h="7620" w="316229">
                <a:moveTo>
                  <a:pt x="98385" y="0"/>
                </a:moveTo>
                <a:lnTo>
                  <a:pt x="0" y="0"/>
                </a:lnTo>
                <a:lnTo>
                  <a:pt x="31652" y="7620"/>
                </a:lnTo>
                <a:lnTo>
                  <a:pt x="97242" y="7620"/>
                </a:lnTo>
                <a:lnTo>
                  <a:pt x="98385"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4" name="Google Shape;3974;p46"/>
          <p:cNvSpPr/>
          <p:nvPr/>
        </p:nvSpPr>
        <p:spPr>
          <a:xfrm>
            <a:off x="3093720" y="4545329"/>
            <a:ext cx="289560" cy="7620"/>
          </a:xfrm>
          <a:custGeom>
            <a:rect b="b" l="l" r="r" t="t"/>
            <a:pathLst>
              <a:path extrusionOk="0" h="7620" w="289560">
                <a:moveTo>
                  <a:pt x="289559" y="0"/>
                </a:moveTo>
                <a:lnTo>
                  <a:pt x="111683" y="0"/>
                </a:lnTo>
                <a:lnTo>
                  <a:pt x="96212" y="7620"/>
                </a:lnTo>
                <a:lnTo>
                  <a:pt x="289559" y="7620"/>
                </a:lnTo>
                <a:lnTo>
                  <a:pt x="289559" y="0"/>
                </a:lnTo>
                <a:close/>
              </a:path>
              <a:path extrusionOk="0" h="7620" w="289560">
                <a:moveTo>
                  <a:pt x="71056" y="0"/>
                </a:moveTo>
                <a:lnTo>
                  <a:pt x="0" y="0"/>
                </a:lnTo>
                <a:lnTo>
                  <a:pt x="31652" y="7620"/>
                </a:lnTo>
                <a:lnTo>
                  <a:pt x="69913" y="7620"/>
                </a:lnTo>
                <a:lnTo>
                  <a:pt x="71056"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5" name="Google Shape;3975;p46"/>
          <p:cNvSpPr/>
          <p:nvPr/>
        </p:nvSpPr>
        <p:spPr>
          <a:xfrm>
            <a:off x="3125372" y="4552950"/>
            <a:ext cx="258445" cy="7620"/>
          </a:xfrm>
          <a:custGeom>
            <a:rect b="b" l="l" r="r" t="t"/>
            <a:pathLst>
              <a:path extrusionOk="0" h="7620" w="258445">
                <a:moveTo>
                  <a:pt x="257907" y="0"/>
                </a:moveTo>
                <a:lnTo>
                  <a:pt x="64559" y="0"/>
                </a:lnTo>
                <a:lnTo>
                  <a:pt x="49088" y="7619"/>
                </a:lnTo>
                <a:lnTo>
                  <a:pt x="257907" y="7619"/>
                </a:lnTo>
                <a:lnTo>
                  <a:pt x="257907" y="0"/>
                </a:lnTo>
                <a:close/>
              </a:path>
              <a:path extrusionOk="0" h="7620" w="258445">
                <a:moveTo>
                  <a:pt x="38261" y="0"/>
                </a:moveTo>
                <a:lnTo>
                  <a:pt x="0" y="0"/>
                </a:lnTo>
                <a:lnTo>
                  <a:pt x="31652" y="7619"/>
                </a:lnTo>
                <a:lnTo>
                  <a:pt x="37118" y="7619"/>
                </a:lnTo>
                <a:lnTo>
                  <a:pt x="38261"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6" name="Google Shape;3976;p46"/>
          <p:cNvSpPr/>
          <p:nvPr/>
        </p:nvSpPr>
        <p:spPr>
          <a:xfrm>
            <a:off x="3157024" y="4560570"/>
            <a:ext cx="226695" cy="7620"/>
          </a:xfrm>
          <a:custGeom>
            <a:rect b="b" l="l" r="r" t="t"/>
            <a:pathLst>
              <a:path extrusionOk="0" h="7620" w="226695">
                <a:moveTo>
                  <a:pt x="226255" y="0"/>
                </a:moveTo>
                <a:lnTo>
                  <a:pt x="17436" y="0"/>
                </a:lnTo>
                <a:lnTo>
                  <a:pt x="1965" y="7619"/>
                </a:lnTo>
                <a:lnTo>
                  <a:pt x="226255" y="7619"/>
                </a:lnTo>
                <a:lnTo>
                  <a:pt x="226255" y="0"/>
                </a:lnTo>
                <a:close/>
              </a:path>
              <a:path extrusionOk="0" h="7620" w="226695">
                <a:moveTo>
                  <a:pt x="5465" y="0"/>
                </a:moveTo>
                <a:lnTo>
                  <a:pt x="0" y="0"/>
                </a:lnTo>
                <a:lnTo>
                  <a:pt x="5275" y="1269"/>
                </a:lnTo>
                <a:lnTo>
                  <a:pt x="5465"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7" name="Google Shape;3977;p46"/>
          <p:cNvSpPr/>
          <p:nvPr/>
        </p:nvSpPr>
        <p:spPr>
          <a:xfrm>
            <a:off x="3146097" y="4570729"/>
            <a:ext cx="237490" cy="0"/>
          </a:xfrm>
          <a:custGeom>
            <a:rect b="b" l="l" r="r" t="t"/>
            <a:pathLst>
              <a:path extrusionOk="0" h="120000" w="237489">
                <a:moveTo>
                  <a:pt x="0" y="0"/>
                </a:moveTo>
                <a:lnTo>
                  <a:pt x="237182"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8" name="Google Shape;3978;p46"/>
          <p:cNvSpPr/>
          <p:nvPr/>
        </p:nvSpPr>
        <p:spPr>
          <a:xfrm>
            <a:off x="3130626" y="4578350"/>
            <a:ext cx="252729" cy="0"/>
          </a:xfrm>
          <a:custGeom>
            <a:rect b="b" l="l" r="r" t="t"/>
            <a:pathLst>
              <a:path extrusionOk="0" h="120000" w="252729">
                <a:moveTo>
                  <a:pt x="0" y="0"/>
                </a:moveTo>
                <a:lnTo>
                  <a:pt x="252653"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9" name="Google Shape;3979;p46"/>
          <p:cNvSpPr/>
          <p:nvPr/>
        </p:nvSpPr>
        <p:spPr>
          <a:xfrm>
            <a:off x="3118485" y="4585334"/>
            <a:ext cx="264795" cy="0"/>
          </a:xfrm>
          <a:custGeom>
            <a:rect b="b" l="l" r="r" t="t"/>
            <a:pathLst>
              <a:path extrusionOk="0" h="120000" w="264795">
                <a:moveTo>
                  <a:pt x="0" y="0"/>
                </a:moveTo>
                <a:lnTo>
                  <a:pt x="264794"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0" name="Google Shape;3980;p46"/>
          <p:cNvSpPr/>
          <p:nvPr/>
        </p:nvSpPr>
        <p:spPr>
          <a:xfrm>
            <a:off x="3106057" y="4592320"/>
            <a:ext cx="277495" cy="0"/>
          </a:xfrm>
          <a:custGeom>
            <a:rect b="b" l="l" r="r" t="t"/>
            <a:pathLst>
              <a:path extrusionOk="0" h="120000" w="277495">
                <a:moveTo>
                  <a:pt x="0" y="0"/>
                </a:moveTo>
                <a:lnTo>
                  <a:pt x="277222"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1" name="Google Shape;3981;p46"/>
          <p:cNvSpPr/>
          <p:nvPr/>
        </p:nvSpPr>
        <p:spPr>
          <a:xfrm>
            <a:off x="3095171" y="4599940"/>
            <a:ext cx="288290" cy="0"/>
          </a:xfrm>
          <a:custGeom>
            <a:rect b="b" l="l" r="r" t="t"/>
            <a:pathLst>
              <a:path extrusionOk="0" h="120000" w="288289">
                <a:moveTo>
                  <a:pt x="0" y="0"/>
                </a:moveTo>
                <a:lnTo>
                  <a:pt x="288108"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2" name="Google Shape;3982;p46"/>
          <p:cNvSpPr/>
          <p:nvPr/>
        </p:nvSpPr>
        <p:spPr>
          <a:xfrm>
            <a:off x="3086100" y="4606290"/>
            <a:ext cx="297180" cy="0"/>
          </a:xfrm>
          <a:custGeom>
            <a:rect b="b" l="l" r="r" t="t"/>
            <a:pathLst>
              <a:path extrusionOk="0" h="120000" w="297179">
                <a:moveTo>
                  <a:pt x="0" y="0"/>
                </a:moveTo>
                <a:lnTo>
                  <a:pt x="29717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3" name="Google Shape;3983;p46"/>
          <p:cNvSpPr/>
          <p:nvPr/>
        </p:nvSpPr>
        <p:spPr>
          <a:xfrm>
            <a:off x="3078479" y="4613909"/>
            <a:ext cx="304800" cy="0"/>
          </a:xfrm>
          <a:custGeom>
            <a:rect b="b" l="l" r="r" t="t"/>
            <a:pathLst>
              <a:path extrusionOk="0" h="120000" w="304800">
                <a:moveTo>
                  <a:pt x="0" y="0"/>
                </a:moveTo>
                <a:lnTo>
                  <a:pt x="30479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4" name="Google Shape;3984;p46"/>
          <p:cNvSpPr/>
          <p:nvPr/>
        </p:nvSpPr>
        <p:spPr>
          <a:xfrm>
            <a:off x="3070860" y="4621529"/>
            <a:ext cx="312420" cy="0"/>
          </a:xfrm>
          <a:custGeom>
            <a:rect b="b" l="l" r="r" t="t"/>
            <a:pathLst>
              <a:path extrusionOk="0" h="120000" w="312420">
                <a:moveTo>
                  <a:pt x="0" y="0"/>
                </a:moveTo>
                <a:lnTo>
                  <a:pt x="31241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5" name="Google Shape;3985;p46"/>
          <p:cNvSpPr/>
          <p:nvPr/>
        </p:nvSpPr>
        <p:spPr>
          <a:xfrm>
            <a:off x="3064510" y="4627879"/>
            <a:ext cx="318770" cy="0"/>
          </a:xfrm>
          <a:custGeom>
            <a:rect b="b" l="l" r="r" t="t"/>
            <a:pathLst>
              <a:path extrusionOk="0" h="120000" w="318770">
                <a:moveTo>
                  <a:pt x="0" y="0"/>
                </a:moveTo>
                <a:lnTo>
                  <a:pt x="31876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6" name="Google Shape;3986;p46"/>
          <p:cNvSpPr/>
          <p:nvPr/>
        </p:nvSpPr>
        <p:spPr>
          <a:xfrm>
            <a:off x="3059938" y="4635500"/>
            <a:ext cx="323850" cy="0"/>
          </a:xfrm>
          <a:custGeom>
            <a:rect b="b" l="l" r="r" t="t"/>
            <a:pathLst>
              <a:path extrusionOk="0" h="120000" w="323850">
                <a:moveTo>
                  <a:pt x="0" y="0"/>
                </a:moveTo>
                <a:lnTo>
                  <a:pt x="323341"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7" name="Google Shape;3987;p46"/>
          <p:cNvSpPr/>
          <p:nvPr/>
        </p:nvSpPr>
        <p:spPr>
          <a:xfrm>
            <a:off x="3056127" y="4641850"/>
            <a:ext cx="327660" cy="0"/>
          </a:xfrm>
          <a:custGeom>
            <a:rect b="b" l="l" r="r" t="t"/>
            <a:pathLst>
              <a:path extrusionOk="0" h="120000" w="327660">
                <a:moveTo>
                  <a:pt x="0" y="0"/>
                </a:moveTo>
                <a:lnTo>
                  <a:pt x="327151"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8" name="Google Shape;3988;p46"/>
          <p:cNvSpPr/>
          <p:nvPr/>
        </p:nvSpPr>
        <p:spPr>
          <a:xfrm>
            <a:off x="3051810" y="4649470"/>
            <a:ext cx="331470" cy="0"/>
          </a:xfrm>
          <a:custGeom>
            <a:rect b="b" l="l" r="r" t="t"/>
            <a:pathLst>
              <a:path extrusionOk="0" h="120000" w="331470">
                <a:moveTo>
                  <a:pt x="0" y="0"/>
                </a:moveTo>
                <a:lnTo>
                  <a:pt x="33146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9" name="Google Shape;3989;p46"/>
          <p:cNvSpPr/>
          <p:nvPr/>
        </p:nvSpPr>
        <p:spPr>
          <a:xfrm>
            <a:off x="3047745" y="4657090"/>
            <a:ext cx="335915" cy="0"/>
          </a:xfrm>
          <a:custGeom>
            <a:rect b="b" l="l" r="r" t="t"/>
            <a:pathLst>
              <a:path extrusionOk="0" h="120000" w="335914">
                <a:moveTo>
                  <a:pt x="0" y="0"/>
                </a:moveTo>
                <a:lnTo>
                  <a:pt x="335533"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0" name="Google Shape;3990;p46"/>
          <p:cNvSpPr/>
          <p:nvPr/>
        </p:nvSpPr>
        <p:spPr>
          <a:xfrm>
            <a:off x="3044613" y="4663440"/>
            <a:ext cx="339090" cy="0"/>
          </a:xfrm>
          <a:custGeom>
            <a:rect b="b" l="l" r="r" t="t"/>
            <a:pathLst>
              <a:path extrusionOk="0" h="120000" w="339089">
                <a:moveTo>
                  <a:pt x="0" y="0"/>
                </a:moveTo>
                <a:lnTo>
                  <a:pt x="338666"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1" name="Google Shape;3991;p46"/>
          <p:cNvSpPr/>
          <p:nvPr/>
        </p:nvSpPr>
        <p:spPr>
          <a:xfrm>
            <a:off x="3041765" y="4671059"/>
            <a:ext cx="341630" cy="0"/>
          </a:xfrm>
          <a:custGeom>
            <a:rect b="b" l="l" r="r" t="t"/>
            <a:pathLst>
              <a:path extrusionOk="0" h="120000" w="341629">
                <a:moveTo>
                  <a:pt x="0" y="0"/>
                </a:moveTo>
                <a:lnTo>
                  <a:pt x="341514"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2" name="Google Shape;3992;p46"/>
          <p:cNvSpPr/>
          <p:nvPr/>
        </p:nvSpPr>
        <p:spPr>
          <a:xfrm>
            <a:off x="3038879" y="4678045"/>
            <a:ext cx="344805" cy="0"/>
          </a:xfrm>
          <a:custGeom>
            <a:rect b="b" l="l" r="r" t="t"/>
            <a:pathLst>
              <a:path extrusionOk="0" h="120000" w="344804">
                <a:moveTo>
                  <a:pt x="0" y="0"/>
                </a:moveTo>
                <a:lnTo>
                  <a:pt x="34440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3" name="Google Shape;3993;p46"/>
          <p:cNvSpPr/>
          <p:nvPr/>
        </p:nvSpPr>
        <p:spPr>
          <a:xfrm>
            <a:off x="3035892" y="4685029"/>
            <a:ext cx="347980" cy="0"/>
          </a:xfrm>
          <a:custGeom>
            <a:rect b="b" l="l" r="r" t="t"/>
            <a:pathLst>
              <a:path extrusionOk="0" h="120000" w="347979">
                <a:moveTo>
                  <a:pt x="0" y="0"/>
                </a:moveTo>
                <a:lnTo>
                  <a:pt x="347387"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4" name="Google Shape;3994;p46"/>
          <p:cNvSpPr/>
          <p:nvPr/>
        </p:nvSpPr>
        <p:spPr>
          <a:xfrm>
            <a:off x="3033860" y="4692650"/>
            <a:ext cx="349885" cy="0"/>
          </a:xfrm>
          <a:custGeom>
            <a:rect b="b" l="l" r="r" t="t"/>
            <a:pathLst>
              <a:path extrusionOk="0" h="120000" w="349885">
                <a:moveTo>
                  <a:pt x="0" y="0"/>
                </a:moveTo>
                <a:lnTo>
                  <a:pt x="34941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5" name="Google Shape;3995;p46"/>
          <p:cNvSpPr/>
          <p:nvPr/>
        </p:nvSpPr>
        <p:spPr>
          <a:xfrm>
            <a:off x="3032167" y="4699634"/>
            <a:ext cx="351155" cy="0"/>
          </a:xfrm>
          <a:custGeom>
            <a:rect b="b" l="l" r="r" t="t"/>
            <a:pathLst>
              <a:path extrusionOk="0" h="120000" w="351154">
                <a:moveTo>
                  <a:pt x="0" y="0"/>
                </a:moveTo>
                <a:lnTo>
                  <a:pt x="351112"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6" name="Google Shape;3996;p46"/>
          <p:cNvSpPr/>
          <p:nvPr/>
        </p:nvSpPr>
        <p:spPr>
          <a:xfrm>
            <a:off x="3030903" y="4707890"/>
            <a:ext cx="352425" cy="0"/>
          </a:xfrm>
          <a:custGeom>
            <a:rect b="b" l="l" r="r" t="t"/>
            <a:pathLst>
              <a:path extrusionOk="0" h="120000" w="352425">
                <a:moveTo>
                  <a:pt x="0" y="0"/>
                </a:moveTo>
                <a:lnTo>
                  <a:pt x="352376"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7" name="Google Shape;3997;p46"/>
          <p:cNvSpPr/>
          <p:nvPr/>
        </p:nvSpPr>
        <p:spPr>
          <a:xfrm>
            <a:off x="3031828" y="4704079"/>
            <a:ext cx="351790" cy="0"/>
          </a:xfrm>
          <a:custGeom>
            <a:rect b="b" l="l" r="r" t="t"/>
            <a:pathLst>
              <a:path extrusionOk="0" h="120000" w="351789">
                <a:moveTo>
                  <a:pt x="0" y="0"/>
                </a:moveTo>
                <a:lnTo>
                  <a:pt x="351451"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8" name="Google Shape;3998;p46"/>
          <p:cNvSpPr/>
          <p:nvPr/>
        </p:nvSpPr>
        <p:spPr>
          <a:xfrm>
            <a:off x="3028559" y="4710429"/>
            <a:ext cx="354965" cy="7620"/>
          </a:xfrm>
          <a:custGeom>
            <a:rect b="b" l="l" r="r" t="t"/>
            <a:pathLst>
              <a:path extrusionOk="0" h="7620" w="354964">
                <a:moveTo>
                  <a:pt x="354720" y="0"/>
                </a:moveTo>
                <a:lnTo>
                  <a:pt x="1758" y="0"/>
                </a:lnTo>
                <a:lnTo>
                  <a:pt x="0" y="7620"/>
                </a:lnTo>
                <a:lnTo>
                  <a:pt x="212480" y="7620"/>
                </a:lnTo>
                <a:lnTo>
                  <a:pt x="215020" y="6350"/>
                </a:lnTo>
                <a:lnTo>
                  <a:pt x="354720" y="6350"/>
                </a:lnTo>
                <a:lnTo>
                  <a:pt x="354720" y="0"/>
                </a:lnTo>
                <a:close/>
              </a:path>
              <a:path extrusionOk="0" h="7620" w="354964">
                <a:moveTo>
                  <a:pt x="354720" y="6350"/>
                </a:moveTo>
                <a:lnTo>
                  <a:pt x="215020" y="6350"/>
                </a:lnTo>
                <a:lnTo>
                  <a:pt x="215020" y="7620"/>
                </a:lnTo>
                <a:lnTo>
                  <a:pt x="354720" y="7620"/>
                </a:lnTo>
                <a:lnTo>
                  <a:pt x="354720" y="6350"/>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9" name="Google Shape;3999;p46"/>
          <p:cNvSpPr/>
          <p:nvPr/>
        </p:nvSpPr>
        <p:spPr>
          <a:xfrm>
            <a:off x="3027172" y="4718050"/>
            <a:ext cx="356235" cy="6350"/>
          </a:xfrm>
          <a:custGeom>
            <a:rect b="b" l="l" r="r" t="t"/>
            <a:pathLst>
              <a:path extrusionOk="0" h="6350" w="356235">
                <a:moveTo>
                  <a:pt x="213867" y="0"/>
                </a:moveTo>
                <a:lnTo>
                  <a:pt x="1387" y="0"/>
                </a:lnTo>
                <a:lnTo>
                  <a:pt x="507" y="3810"/>
                </a:lnTo>
                <a:lnTo>
                  <a:pt x="0" y="6350"/>
                </a:lnTo>
                <a:lnTo>
                  <a:pt x="202437" y="6350"/>
                </a:lnTo>
                <a:lnTo>
                  <a:pt x="211327" y="1269"/>
                </a:lnTo>
                <a:lnTo>
                  <a:pt x="213867" y="0"/>
                </a:lnTo>
                <a:close/>
              </a:path>
              <a:path extrusionOk="0" h="6350" w="356235">
                <a:moveTo>
                  <a:pt x="356107" y="0"/>
                </a:moveTo>
                <a:lnTo>
                  <a:pt x="216407" y="0"/>
                </a:lnTo>
                <a:lnTo>
                  <a:pt x="216407" y="6350"/>
                </a:lnTo>
                <a:lnTo>
                  <a:pt x="356107" y="6350"/>
                </a:lnTo>
                <a:lnTo>
                  <a:pt x="356107"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0" name="Google Shape;4000;p46"/>
          <p:cNvSpPr/>
          <p:nvPr/>
        </p:nvSpPr>
        <p:spPr>
          <a:xfrm>
            <a:off x="3025648" y="4724400"/>
            <a:ext cx="358140" cy="7620"/>
          </a:xfrm>
          <a:custGeom>
            <a:rect b="b" l="l" r="r" t="t"/>
            <a:pathLst>
              <a:path extrusionOk="0" h="7620" w="358139">
                <a:moveTo>
                  <a:pt x="203962" y="0"/>
                </a:moveTo>
                <a:lnTo>
                  <a:pt x="1524" y="0"/>
                </a:lnTo>
                <a:lnTo>
                  <a:pt x="0" y="7619"/>
                </a:lnTo>
                <a:lnTo>
                  <a:pt x="193166" y="7619"/>
                </a:lnTo>
                <a:lnTo>
                  <a:pt x="203962" y="0"/>
                </a:lnTo>
                <a:close/>
              </a:path>
              <a:path extrusionOk="0" h="7620" w="358139">
                <a:moveTo>
                  <a:pt x="357631" y="0"/>
                </a:moveTo>
                <a:lnTo>
                  <a:pt x="217931" y="0"/>
                </a:lnTo>
                <a:lnTo>
                  <a:pt x="217931" y="5080"/>
                </a:lnTo>
                <a:lnTo>
                  <a:pt x="217614" y="7619"/>
                </a:lnTo>
                <a:lnTo>
                  <a:pt x="357631" y="7619"/>
                </a:lnTo>
                <a:lnTo>
                  <a:pt x="357631" y="0"/>
                </a:lnTo>
                <a:close/>
              </a:path>
            </a:pathLst>
          </a:custGeom>
          <a:solidFill>
            <a:srgbClr val="1B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1" name="Google Shape;4001;p46"/>
          <p:cNvSpPr/>
          <p:nvPr/>
        </p:nvSpPr>
        <p:spPr>
          <a:xfrm>
            <a:off x="3024123" y="4732020"/>
            <a:ext cx="359410" cy="7620"/>
          </a:xfrm>
          <a:custGeom>
            <a:rect b="b" l="l" r="r" t="t"/>
            <a:pathLst>
              <a:path extrusionOk="0" h="7620" w="359410">
                <a:moveTo>
                  <a:pt x="194690" y="0"/>
                </a:moveTo>
                <a:lnTo>
                  <a:pt x="1524" y="0"/>
                </a:lnTo>
                <a:lnTo>
                  <a:pt x="0" y="7619"/>
                </a:lnTo>
                <a:lnTo>
                  <a:pt x="183895" y="7619"/>
                </a:lnTo>
                <a:lnTo>
                  <a:pt x="194690" y="0"/>
                </a:lnTo>
                <a:close/>
              </a:path>
              <a:path extrusionOk="0" h="7620" w="359410">
                <a:moveTo>
                  <a:pt x="359155" y="0"/>
                </a:moveTo>
                <a:lnTo>
                  <a:pt x="219138" y="0"/>
                </a:lnTo>
                <a:lnTo>
                  <a:pt x="218186" y="7619"/>
                </a:lnTo>
                <a:lnTo>
                  <a:pt x="359155" y="7619"/>
                </a:lnTo>
                <a:lnTo>
                  <a:pt x="359155"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2" name="Google Shape;4002;p46"/>
          <p:cNvSpPr/>
          <p:nvPr/>
        </p:nvSpPr>
        <p:spPr>
          <a:xfrm>
            <a:off x="3023531" y="4738370"/>
            <a:ext cx="360045" cy="7620"/>
          </a:xfrm>
          <a:custGeom>
            <a:rect b="b" l="l" r="r" t="t"/>
            <a:pathLst>
              <a:path extrusionOk="0" h="7620" w="360045">
                <a:moveTo>
                  <a:pt x="186287" y="0"/>
                </a:moveTo>
                <a:lnTo>
                  <a:pt x="846" y="0"/>
                </a:lnTo>
                <a:lnTo>
                  <a:pt x="338" y="2539"/>
                </a:lnTo>
                <a:lnTo>
                  <a:pt x="0" y="7619"/>
                </a:lnTo>
                <a:lnTo>
                  <a:pt x="173602" y="7619"/>
                </a:lnTo>
                <a:lnTo>
                  <a:pt x="184488" y="1269"/>
                </a:lnTo>
                <a:lnTo>
                  <a:pt x="186287" y="0"/>
                </a:lnTo>
                <a:close/>
              </a:path>
              <a:path extrusionOk="0" h="7620" w="360045">
                <a:moveTo>
                  <a:pt x="359748" y="0"/>
                </a:moveTo>
                <a:lnTo>
                  <a:pt x="218937" y="0"/>
                </a:lnTo>
                <a:lnTo>
                  <a:pt x="218778" y="1269"/>
                </a:lnTo>
                <a:lnTo>
                  <a:pt x="218778" y="7619"/>
                </a:lnTo>
                <a:lnTo>
                  <a:pt x="359748" y="7619"/>
                </a:lnTo>
                <a:lnTo>
                  <a:pt x="359748"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3" name="Google Shape;4003;p46"/>
          <p:cNvSpPr/>
          <p:nvPr/>
        </p:nvSpPr>
        <p:spPr>
          <a:xfrm>
            <a:off x="3023023" y="4745990"/>
            <a:ext cx="360680" cy="7620"/>
          </a:xfrm>
          <a:custGeom>
            <a:rect b="b" l="l" r="r" t="t"/>
            <a:pathLst>
              <a:path extrusionOk="0" h="7620" w="360679">
                <a:moveTo>
                  <a:pt x="174110" y="0"/>
                </a:moveTo>
                <a:lnTo>
                  <a:pt x="507" y="0"/>
                </a:lnTo>
                <a:lnTo>
                  <a:pt x="0" y="7620"/>
                </a:lnTo>
                <a:lnTo>
                  <a:pt x="164676" y="7620"/>
                </a:lnTo>
                <a:lnTo>
                  <a:pt x="169756" y="2540"/>
                </a:lnTo>
                <a:lnTo>
                  <a:pt x="174110" y="0"/>
                </a:lnTo>
                <a:close/>
              </a:path>
              <a:path extrusionOk="0" h="7620" w="360679">
                <a:moveTo>
                  <a:pt x="360256" y="0"/>
                </a:moveTo>
                <a:lnTo>
                  <a:pt x="219286" y="0"/>
                </a:lnTo>
                <a:lnTo>
                  <a:pt x="219286" y="3810"/>
                </a:lnTo>
                <a:lnTo>
                  <a:pt x="218742" y="7620"/>
                </a:lnTo>
                <a:lnTo>
                  <a:pt x="360256" y="7620"/>
                </a:lnTo>
                <a:lnTo>
                  <a:pt x="360256"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4" name="Google Shape;4004;p46"/>
          <p:cNvSpPr/>
          <p:nvPr/>
        </p:nvSpPr>
        <p:spPr>
          <a:xfrm>
            <a:off x="3022450" y="4753609"/>
            <a:ext cx="361315" cy="7620"/>
          </a:xfrm>
          <a:custGeom>
            <a:rect b="b" l="l" r="r" t="t"/>
            <a:pathLst>
              <a:path extrusionOk="0" h="7620" w="361314">
                <a:moveTo>
                  <a:pt x="165249" y="0"/>
                </a:moveTo>
                <a:lnTo>
                  <a:pt x="572" y="0"/>
                </a:lnTo>
                <a:lnTo>
                  <a:pt x="149" y="6350"/>
                </a:lnTo>
                <a:lnTo>
                  <a:pt x="0" y="7619"/>
                </a:lnTo>
                <a:lnTo>
                  <a:pt x="155512" y="7619"/>
                </a:lnTo>
                <a:lnTo>
                  <a:pt x="158899" y="5079"/>
                </a:lnTo>
                <a:lnTo>
                  <a:pt x="165249" y="0"/>
                </a:lnTo>
                <a:close/>
              </a:path>
              <a:path extrusionOk="0" h="7620" w="361314">
                <a:moveTo>
                  <a:pt x="360829" y="0"/>
                </a:moveTo>
                <a:lnTo>
                  <a:pt x="219315" y="0"/>
                </a:lnTo>
                <a:lnTo>
                  <a:pt x="218589" y="5079"/>
                </a:lnTo>
                <a:lnTo>
                  <a:pt x="218589" y="7619"/>
                </a:lnTo>
                <a:lnTo>
                  <a:pt x="360829" y="7619"/>
                </a:lnTo>
                <a:lnTo>
                  <a:pt x="360829"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5" name="Google Shape;4005;p46"/>
          <p:cNvSpPr/>
          <p:nvPr/>
        </p:nvSpPr>
        <p:spPr>
          <a:xfrm>
            <a:off x="3021703" y="4759959"/>
            <a:ext cx="361950" cy="7620"/>
          </a:xfrm>
          <a:custGeom>
            <a:rect b="b" l="l" r="r" t="t"/>
            <a:pathLst>
              <a:path extrusionOk="0" h="7620" w="361950">
                <a:moveTo>
                  <a:pt x="157953" y="0"/>
                </a:moveTo>
                <a:lnTo>
                  <a:pt x="896" y="0"/>
                </a:lnTo>
                <a:lnTo>
                  <a:pt x="0" y="7619"/>
                </a:lnTo>
                <a:lnTo>
                  <a:pt x="153296" y="7619"/>
                </a:lnTo>
                <a:lnTo>
                  <a:pt x="154566" y="2539"/>
                </a:lnTo>
                <a:lnTo>
                  <a:pt x="157953" y="0"/>
                </a:lnTo>
                <a:close/>
              </a:path>
              <a:path extrusionOk="0" h="7620" w="361950">
                <a:moveTo>
                  <a:pt x="361576" y="0"/>
                </a:moveTo>
                <a:lnTo>
                  <a:pt x="219336" y="0"/>
                </a:lnTo>
                <a:lnTo>
                  <a:pt x="219336" y="7619"/>
                </a:lnTo>
                <a:lnTo>
                  <a:pt x="361576" y="7619"/>
                </a:lnTo>
                <a:lnTo>
                  <a:pt x="361576"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6" name="Google Shape;4006;p46"/>
          <p:cNvSpPr/>
          <p:nvPr/>
        </p:nvSpPr>
        <p:spPr>
          <a:xfrm>
            <a:off x="3020807" y="4767579"/>
            <a:ext cx="362585" cy="7620"/>
          </a:xfrm>
          <a:custGeom>
            <a:rect b="b" l="l" r="r" t="t"/>
            <a:pathLst>
              <a:path extrusionOk="0" h="7620" w="362585">
                <a:moveTo>
                  <a:pt x="154192" y="0"/>
                </a:moveTo>
                <a:lnTo>
                  <a:pt x="896" y="0"/>
                </a:lnTo>
                <a:lnTo>
                  <a:pt x="0" y="7620"/>
                </a:lnTo>
                <a:lnTo>
                  <a:pt x="146572" y="7620"/>
                </a:lnTo>
                <a:lnTo>
                  <a:pt x="147842" y="6350"/>
                </a:lnTo>
                <a:lnTo>
                  <a:pt x="150382" y="1270"/>
                </a:lnTo>
                <a:lnTo>
                  <a:pt x="154192" y="0"/>
                </a:lnTo>
                <a:close/>
              </a:path>
              <a:path extrusionOk="0" h="7620" w="362585">
                <a:moveTo>
                  <a:pt x="362472" y="0"/>
                </a:moveTo>
                <a:lnTo>
                  <a:pt x="220232" y="0"/>
                </a:lnTo>
                <a:lnTo>
                  <a:pt x="218962" y="7620"/>
                </a:lnTo>
                <a:lnTo>
                  <a:pt x="362472" y="7620"/>
                </a:lnTo>
                <a:lnTo>
                  <a:pt x="362472"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7" name="Google Shape;4007;p46"/>
          <p:cNvSpPr/>
          <p:nvPr/>
        </p:nvSpPr>
        <p:spPr>
          <a:xfrm>
            <a:off x="3020060" y="4775200"/>
            <a:ext cx="363220" cy="6350"/>
          </a:xfrm>
          <a:custGeom>
            <a:rect b="b" l="l" r="r" t="t"/>
            <a:pathLst>
              <a:path extrusionOk="0" h="6350" w="363220">
                <a:moveTo>
                  <a:pt x="147319" y="0"/>
                </a:moveTo>
                <a:lnTo>
                  <a:pt x="747" y="0"/>
                </a:lnTo>
                <a:lnTo>
                  <a:pt x="0" y="6350"/>
                </a:lnTo>
                <a:lnTo>
                  <a:pt x="145203" y="6350"/>
                </a:lnTo>
                <a:lnTo>
                  <a:pt x="147319" y="0"/>
                </a:lnTo>
                <a:close/>
              </a:path>
              <a:path extrusionOk="0" h="6350" w="363220">
                <a:moveTo>
                  <a:pt x="363219" y="0"/>
                </a:moveTo>
                <a:lnTo>
                  <a:pt x="219709" y="0"/>
                </a:lnTo>
                <a:lnTo>
                  <a:pt x="218439" y="6350"/>
                </a:lnTo>
                <a:lnTo>
                  <a:pt x="363219" y="6350"/>
                </a:lnTo>
                <a:lnTo>
                  <a:pt x="363219"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8" name="Google Shape;4008;p46"/>
          <p:cNvSpPr/>
          <p:nvPr/>
        </p:nvSpPr>
        <p:spPr>
          <a:xfrm>
            <a:off x="3019611" y="4781550"/>
            <a:ext cx="363855" cy="7620"/>
          </a:xfrm>
          <a:custGeom>
            <a:rect b="b" l="l" r="r" t="t"/>
            <a:pathLst>
              <a:path extrusionOk="0" h="7620" w="363854">
                <a:moveTo>
                  <a:pt x="145651" y="0"/>
                </a:moveTo>
                <a:lnTo>
                  <a:pt x="448" y="0"/>
                </a:lnTo>
                <a:lnTo>
                  <a:pt x="0" y="7619"/>
                </a:lnTo>
                <a:lnTo>
                  <a:pt x="143958" y="7619"/>
                </a:lnTo>
                <a:lnTo>
                  <a:pt x="143958" y="5080"/>
                </a:lnTo>
                <a:lnTo>
                  <a:pt x="145651" y="0"/>
                </a:lnTo>
                <a:close/>
              </a:path>
              <a:path extrusionOk="0" h="7620" w="363854">
                <a:moveTo>
                  <a:pt x="363668" y="0"/>
                </a:moveTo>
                <a:lnTo>
                  <a:pt x="218888" y="0"/>
                </a:lnTo>
                <a:lnTo>
                  <a:pt x="218888" y="6350"/>
                </a:lnTo>
                <a:lnTo>
                  <a:pt x="218464" y="7619"/>
                </a:lnTo>
                <a:lnTo>
                  <a:pt x="363668" y="7619"/>
                </a:lnTo>
                <a:lnTo>
                  <a:pt x="363668"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9" name="Google Shape;4009;p46"/>
          <p:cNvSpPr/>
          <p:nvPr/>
        </p:nvSpPr>
        <p:spPr>
          <a:xfrm>
            <a:off x="3019163" y="4789170"/>
            <a:ext cx="364490" cy="7620"/>
          </a:xfrm>
          <a:custGeom>
            <a:rect b="b" l="l" r="r" t="t"/>
            <a:pathLst>
              <a:path extrusionOk="0" h="7620" w="364489">
                <a:moveTo>
                  <a:pt x="144406" y="0"/>
                </a:moveTo>
                <a:lnTo>
                  <a:pt x="448" y="0"/>
                </a:lnTo>
                <a:lnTo>
                  <a:pt x="0" y="7619"/>
                </a:lnTo>
                <a:lnTo>
                  <a:pt x="143136" y="7619"/>
                </a:lnTo>
                <a:lnTo>
                  <a:pt x="143136" y="2539"/>
                </a:lnTo>
                <a:lnTo>
                  <a:pt x="144406" y="1269"/>
                </a:lnTo>
                <a:lnTo>
                  <a:pt x="144406" y="0"/>
                </a:lnTo>
                <a:close/>
              </a:path>
              <a:path extrusionOk="0" h="7620" w="364489">
                <a:moveTo>
                  <a:pt x="364116" y="0"/>
                </a:moveTo>
                <a:lnTo>
                  <a:pt x="218913" y="0"/>
                </a:lnTo>
                <a:lnTo>
                  <a:pt x="216796" y="6349"/>
                </a:lnTo>
                <a:lnTo>
                  <a:pt x="216161" y="7619"/>
                </a:lnTo>
                <a:lnTo>
                  <a:pt x="364116" y="7619"/>
                </a:lnTo>
                <a:lnTo>
                  <a:pt x="364116"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0" name="Google Shape;4010;p46"/>
          <p:cNvSpPr/>
          <p:nvPr/>
        </p:nvSpPr>
        <p:spPr>
          <a:xfrm>
            <a:off x="3018789" y="4795520"/>
            <a:ext cx="364490" cy="7620"/>
          </a:xfrm>
          <a:custGeom>
            <a:rect b="b" l="l" r="r" t="t"/>
            <a:pathLst>
              <a:path extrusionOk="0" h="7620" w="364489">
                <a:moveTo>
                  <a:pt x="143510" y="0"/>
                </a:moveTo>
                <a:lnTo>
                  <a:pt x="448" y="0"/>
                </a:lnTo>
                <a:lnTo>
                  <a:pt x="0" y="7619"/>
                </a:lnTo>
                <a:lnTo>
                  <a:pt x="143510" y="7619"/>
                </a:lnTo>
                <a:lnTo>
                  <a:pt x="143510" y="0"/>
                </a:lnTo>
                <a:close/>
              </a:path>
              <a:path extrusionOk="0" h="7620" w="364489">
                <a:moveTo>
                  <a:pt x="364489" y="0"/>
                </a:moveTo>
                <a:lnTo>
                  <a:pt x="217170" y="0"/>
                </a:lnTo>
                <a:lnTo>
                  <a:pt x="214630" y="5079"/>
                </a:lnTo>
                <a:lnTo>
                  <a:pt x="214122" y="7619"/>
                </a:lnTo>
                <a:lnTo>
                  <a:pt x="364489" y="7619"/>
                </a:lnTo>
                <a:lnTo>
                  <a:pt x="364489"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1" name="Google Shape;4011;p46"/>
          <p:cNvSpPr/>
          <p:nvPr/>
        </p:nvSpPr>
        <p:spPr>
          <a:xfrm>
            <a:off x="3018789" y="4803140"/>
            <a:ext cx="364490" cy="7620"/>
          </a:xfrm>
          <a:custGeom>
            <a:rect b="b" l="l" r="r" t="t"/>
            <a:pathLst>
              <a:path extrusionOk="0" h="7620" w="364489">
                <a:moveTo>
                  <a:pt x="143510" y="0"/>
                </a:moveTo>
                <a:lnTo>
                  <a:pt x="0" y="0"/>
                </a:lnTo>
                <a:lnTo>
                  <a:pt x="0" y="7620"/>
                </a:lnTo>
                <a:lnTo>
                  <a:pt x="143510" y="7620"/>
                </a:lnTo>
                <a:lnTo>
                  <a:pt x="143510" y="0"/>
                </a:lnTo>
                <a:close/>
              </a:path>
              <a:path extrusionOk="0" h="7620" w="364489">
                <a:moveTo>
                  <a:pt x="364489" y="0"/>
                </a:moveTo>
                <a:lnTo>
                  <a:pt x="214122" y="0"/>
                </a:lnTo>
                <a:lnTo>
                  <a:pt x="213360" y="3810"/>
                </a:lnTo>
                <a:lnTo>
                  <a:pt x="211455" y="7620"/>
                </a:lnTo>
                <a:lnTo>
                  <a:pt x="364489" y="7620"/>
                </a:lnTo>
                <a:lnTo>
                  <a:pt x="364489"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2" name="Google Shape;4012;p46"/>
          <p:cNvSpPr/>
          <p:nvPr/>
        </p:nvSpPr>
        <p:spPr>
          <a:xfrm>
            <a:off x="3018789" y="4810759"/>
            <a:ext cx="364490" cy="7620"/>
          </a:xfrm>
          <a:custGeom>
            <a:rect b="b" l="l" r="r" t="t"/>
            <a:pathLst>
              <a:path extrusionOk="0" h="7620" w="364489">
                <a:moveTo>
                  <a:pt x="143510" y="0"/>
                </a:moveTo>
                <a:lnTo>
                  <a:pt x="0" y="0"/>
                </a:lnTo>
                <a:lnTo>
                  <a:pt x="0" y="7619"/>
                </a:lnTo>
                <a:lnTo>
                  <a:pt x="143510" y="7619"/>
                </a:lnTo>
                <a:lnTo>
                  <a:pt x="143510" y="0"/>
                </a:lnTo>
                <a:close/>
              </a:path>
              <a:path extrusionOk="0" h="7620" w="364489">
                <a:moveTo>
                  <a:pt x="364489" y="0"/>
                </a:moveTo>
                <a:lnTo>
                  <a:pt x="211455" y="0"/>
                </a:lnTo>
                <a:lnTo>
                  <a:pt x="208280" y="6350"/>
                </a:lnTo>
                <a:lnTo>
                  <a:pt x="207327" y="7619"/>
                </a:lnTo>
                <a:lnTo>
                  <a:pt x="364489" y="7619"/>
                </a:lnTo>
                <a:lnTo>
                  <a:pt x="364489"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3" name="Google Shape;4013;p46"/>
          <p:cNvSpPr/>
          <p:nvPr/>
        </p:nvSpPr>
        <p:spPr>
          <a:xfrm>
            <a:off x="3018789" y="4817109"/>
            <a:ext cx="364490" cy="7620"/>
          </a:xfrm>
          <a:custGeom>
            <a:rect b="b" l="l" r="r" t="t"/>
            <a:pathLst>
              <a:path extrusionOk="0" h="7620" w="364489">
                <a:moveTo>
                  <a:pt x="143510" y="0"/>
                </a:moveTo>
                <a:lnTo>
                  <a:pt x="0" y="0"/>
                </a:lnTo>
                <a:lnTo>
                  <a:pt x="0" y="7619"/>
                </a:lnTo>
                <a:lnTo>
                  <a:pt x="144780" y="7619"/>
                </a:lnTo>
                <a:lnTo>
                  <a:pt x="144780" y="6350"/>
                </a:lnTo>
                <a:lnTo>
                  <a:pt x="143510" y="5079"/>
                </a:lnTo>
                <a:lnTo>
                  <a:pt x="143510" y="0"/>
                </a:lnTo>
                <a:close/>
              </a:path>
              <a:path extrusionOk="0" h="7620" w="364489">
                <a:moveTo>
                  <a:pt x="364489" y="0"/>
                </a:moveTo>
                <a:lnTo>
                  <a:pt x="208280" y="0"/>
                </a:lnTo>
                <a:lnTo>
                  <a:pt x="204470" y="5079"/>
                </a:lnTo>
                <a:lnTo>
                  <a:pt x="202776" y="7619"/>
                </a:lnTo>
                <a:lnTo>
                  <a:pt x="364489" y="7619"/>
                </a:lnTo>
                <a:lnTo>
                  <a:pt x="364489"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4" name="Google Shape;4014;p46"/>
          <p:cNvSpPr/>
          <p:nvPr/>
        </p:nvSpPr>
        <p:spPr>
          <a:xfrm>
            <a:off x="3018789" y="4824729"/>
            <a:ext cx="364490" cy="7620"/>
          </a:xfrm>
          <a:custGeom>
            <a:rect b="b" l="l" r="r" t="t"/>
            <a:pathLst>
              <a:path extrusionOk="0" h="7620" w="364489">
                <a:moveTo>
                  <a:pt x="144780" y="0"/>
                </a:moveTo>
                <a:lnTo>
                  <a:pt x="0" y="0"/>
                </a:lnTo>
                <a:lnTo>
                  <a:pt x="0" y="7620"/>
                </a:lnTo>
                <a:lnTo>
                  <a:pt x="147320" y="7620"/>
                </a:lnTo>
                <a:lnTo>
                  <a:pt x="146050" y="6350"/>
                </a:lnTo>
                <a:lnTo>
                  <a:pt x="146050" y="5080"/>
                </a:lnTo>
                <a:lnTo>
                  <a:pt x="144780" y="1270"/>
                </a:lnTo>
                <a:lnTo>
                  <a:pt x="144780" y="0"/>
                </a:lnTo>
                <a:close/>
              </a:path>
              <a:path extrusionOk="0" h="7620" w="364489">
                <a:moveTo>
                  <a:pt x="364489" y="0"/>
                </a:moveTo>
                <a:lnTo>
                  <a:pt x="202776" y="0"/>
                </a:lnTo>
                <a:lnTo>
                  <a:pt x="201930" y="1270"/>
                </a:lnTo>
                <a:lnTo>
                  <a:pt x="199390" y="7620"/>
                </a:lnTo>
                <a:lnTo>
                  <a:pt x="364489" y="7620"/>
                </a:lnTo>
                <a:lnTo>
                  <a:pt x="364489"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5" name="Google Shape;4015;p46"/>
          <p:cNvSpPr/>
          <p:nvPr/>
        </p:nvSpPr>
        <p:spPr>
          <a:xfrm>
            <a:off x="3018789" y="4831079"/>
            <a:ext cx="364490" cy="7620"/>
          </a:xfrm>
          <a:custGeom>
            <a:rect b="b" l="l" r="r" t="t"/>
            <a:pathLst>
              <a:path extrusionOk="0" h="7620" w="364489">
                <a:moveTo>
                  <a:pt x="146050" y="0"/>
                </a:moveTo>
                <a:lnTo>
                  <a:pt x="0" y="0"/>
                </a:lnTo>
                <a:lnTo>
                  <a:pt x="0" y="7620"/>
                </a:lnTo>
                <a:lnTo>
                  <a:pt x="149860" y="7620"/>
                </a:lnTo>
                <a:lnTo>
                  <a:pt x="148590" y="6350"/>
                </a:lnTo>
                <a:lnTo>
                  <a:pt x="147320" y="3810"/>
                </a:lnTo>
                <a:lnTo>
                  <a:pt x="147320" y="1270"/>
                </a:lnTo>
                <a:lnTo>
                  <a:pt x="146050" y="0"/>
                </a:lnTo>
                <a:close/>
              </a:path>
              <a:path extrusionOk="0" h="7620" w="364489">
                <a:moveTo>
                  <a:pt x="364489" y="0"/>
                </a:moveTo>
                <a:lnTo>
                  <a:pt x="199898" y="0"/>
                </a:lnTo>
                <a:lnTo>
                  <a:pt x="199390" y="1270"/>
                </a:lnTo>
                <a:lnTo>
                  <a:pt x="195580" y="5080"/>
                </a:lnTo>
                <a:lnTo>
                  <a:pt x="191770" y="7620"/>
                </a:lnTo>
                <a:lnTo>
                  <a:pt x="364489" y="7620"/>
                </a:lnTo>
                <a:lnTo>
                  <a:pt x="364489"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6" name="Google Shape;4016;p46"/>
          <p:cNvSpPr/>
          <p:nvPr/>
        </p:nvSpPr>
        <p:spPr>
          <a:xfrm>
            <a:off x="3018789" y="4838700"/>
            <a:ext cx="364490" cy="7620"/>
          </a:xfrm>
          <a:custGeom>
            <a:rect b="b" l="l" r="r" t="t"/>
            <a:pathLst>
              <a:path extrusionOk="0" h="7620" w="364489">
                <a:moveTo>
                  <a:pt x="149860" y="0"/>
                </a:moveTo>
                <a:lnTo>
                  <a:pt x="0" y="0"/>
                </a:lnTo>
                <a:lnTo>
                  <a:pt x="0" y="7619"/>
                </a:lnTo>
                <a:lnTo>
                  <a:pt x="156210" y="7619"/>
                </a:lnTo>
                <a:lnTo>
                  <a:pt x="156210" y="6350"/>
                </a:lnTo>
                <a:lnTo>
                  <a:pt x="153670" y="6350"/>
                </a:lnTo>
                <a:lnTo>
                  <a:pt x="149860" y="2539"/>
                </a:lnTo>
                <a:lnTo>
                  <a:pt x="149860" y="0"/>
                </a:lnTo>
                <a:close/>
              </a:path>
              <a:path extrusionOk="0" h="7620" w="364489">
                <a:moveTo>
                  <a:pt x="364489" y="0"/>
                </a:moveTo>
                <a:lnTo>
                  <a:pt x="191770" y="0"/>
                </a:lnTo>
                <a:lnTo>
                  <a:pt x="187960" y="5080"/>
                </a:lnTo>
                <a:lnTo>
                  <a:pt x="184150" y="6350"/>
                </a:lnTo>
                <a:lnTo>
                  <a:pt x="182880" y="7619"/>
                </a:lnTo>
                <a:lnTo>
                  <a:pt x="364489" y="7619"/>
                </a:lnTo>
                <a:lnTo>
                  <a:pt x="364489"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7" name="Google Shape;4017;p46"/>
          <p:cNvSpPr/>
          <p:nvPr/>
        </p:nvSpPr>
        <p:spPr>
          <a:xfrm>
            <a:off x="3018789" y="4846320"/>
            <a:ext cx="364490" cy="7620"/>
          </a:xfrm>
          <a:custGeom>
            <a:rect b="b" l="l" r="r" t="t"/>
            <a:pathLst>
              <a:path extrusionOk="0" h="7620" w="364489">
                <a:moveTo>
                  <a:pt x="156210" y="0"/>
                </a:moveTo>
                <a:lnTo>
                  <a:pt x="0" y="0"/>
                </a:lnTo>
                <a:lnTo>
                  <a:pt x="0" y="3809"/>
                </a:lnTo>
                <a:lnTo>
                  <a:pt x="423" y="7619"/>
                </a:lnTo>
                <a:lnTo>
                  <a:pt x="364489" y="7619"/>
                </a:lnTo>
                <a:lnTo>
                  <a:pt x="364489" y="3809"/>
                </a:lnTo>
                <a:lnTo>
                  <a:pt x="165100" y="3809"/>
                </a:lnTo>
                <a:lnTo>
                  <a:pt x="162560" y="2539"/>
                </a:lnTo>
                <a:lnTo>
                  <a:pt x="158750" y="2539"/>
                </a:lnTo>
                <a:lnTo>
                  <a:pt x="156210" y="1269"/>
                </a:lnTo>
                <a:lnTo>
                  <a:pt x="156210" y="0"/>
                </a:lnTo>
                <a:close/>
              </a:path>
              <a:path extrusionOk="0" h="7620" w="364489">
                <a:moveTo>
                  <a:pt x="364489" y="0"/>
                </a:moveTo>
                <a:lnTo>
                  <a:pt x="182880" y="0"/>
                </a:lnTo>
                <a:lnTo>
                  <a:pt x="181610" y="1269"/>
                </a:lnTo>
                <a:lnTo>
                  <a:pt x="176530" y="2539"/>
                </a:lnTo>
                <a:lnTo>
                  <a:pt x="172720" y="3809"/>
                </a:lnTo>
                <a:lnTo>
                  <a:pt x="364489" y="3809"/>
                </a:lnTo>
                <a:lnTo>
                  <a:pt x="364489" y="0"/>
                </a:lnTo>
                <a:close/>
              </a:path>
            </a:pathLst>
          </a:custGeom>
          <a:solidFill>
            <a:srgbClr val="23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8" name="Google Shape;4018;p46"/>
          <p:cNvSpPr/>
          <p:nvPr/>
        </p:nvSpPr>
        <p:spPr>
          <a:xfrm>
            <a:off x="3019072" y="4856479"/>
            <a:ext cx="364490" cy="0"/>
          </a:xfrm>
          <a:custGeom>
            <a:rect b="b" l="l" r="r" t="t"/>
            <a:pathLst>
              <a:path extrusionOk="0" h="120000" w="364489">
                <a:moveTo>
                  <a:pt x="0" y="0"/>
                </a:moveTo>
                <a:lnTo>
                  <a:pt x="364207"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9" name="Google Shape;4019;p46"/>
          <p:cNvSpPr/>
          <p:nvPr/>
        </p:nvSpPr>
        <p:spPr>
          <a:xfrm>
            <a:off x="3020060" y="4864734"/>
            <a:ext cx="363220" cy="0"/>
          </a:xfrm>
          <a:custGeom>
            <a:rect b="b" l="l" r="r" t="t"/>
            <a:pathLst>
              <a:path extrusionOk="0" h="120000" w="363220">
                <a:moveTo>
                  <a:pt x="0" y="0"/>
                </a:moveTo>
                <a:lnTo>
                  <a:pt x="36321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0" name="Google Shape;4020;p46"/>
          <p:cNvSpPr/>
          <p:nvPr/>
        </p:nvSpPr>
        <p:spPr>
          <a:xfrm>
            <a:off x="3019989" y="4860925"/>
            <a:ext cx="363855" cy="0"/>
          </a:xfrm>
          <a:custGeom>
            <a:rect b="b" l="l" r="r" t="t"/>
            <a:pathLst>
              <a:path extrusionOk="0" h="120000" w="363854">
                <a:moveTo>
                  <a:pt x="0" y="0"/>
                </a:moveTo>
                <a:lnTo>
                  <a:pt x="363290"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1" name="Google Shape;4021;p46"/>
          <p:cNvSpPr/>
          <p:nvPr/>
        </p:nvSpPr>
        <p:spPr>
          <a:xfrm>
            <a:off x="3020201" y="4873625"/>
            <a:ext cx="363220" cy="0"/>
          </a:xfrm>
          <a:custGeom>
            <a:rect b="b" l="l" r="r" t="t"/>
            <a:pathLst>
              <a:path extrusionOk="0" h="120000" w="363220">
                <a:moveTo>
                  <a:pt x="0" y="0"/>
                </a:moveTo>
                <a:lnTo>
                  <a:pt x="363078"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2" name="Google Shape;4022;p46"/>
          <p:cNvSpPr/>
          <p:nvPr/>
        </p:nvSpPr>
        <p:spPr>
          <a:xfrm>
            <a:off x="3020060" y="4870450"/>
            <a:ext cx="363220" cy="0"/>
          </a:xfrm>
          <a:custGeom>
            <a:rect b="b" l="l" r="r" t="t"/>
            <a:pathLst>
              <a:path extrusionOk="0" h="120000" w="363220">
                <a:moveTo>
                  <a:pt x="0" y="0"/>
                </a:moveTo>
                <a:lnTo>
                  <a:pt x="36321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3" name="Google Shape;4023;p46"/>
          <p:cNvSpPr/>
          <p:nvPr/>
        </p:nvSpPr>
        <p:spPr>
          <a:xfrm>
            <a:off x="3020342" y="4878070"/>
            <a:ext cx="363220" cy="0"/>
          </a:xfrm>
          <a:custGeom>
            <a:rect b="b" l="l" r="r" t="t"/>
            <a:pathLst>
              <a:path extrusionOk="0" h="120000" w="363220">
                <a:moveTo>
                  <a:pt x="0" y="0"/>
                </a:moveTo>
                <a:lnTo>
                  <a:pt x="362937"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4" name="Google Shape;4024;p46"/>
          <p:cNvSpPr/>
          <p:nvPr/>
        </p:nvSpPr>
        <p:spPr>
          <a:xfrm>
            <a:off x="3022600" y="4886959"/>
            <a:ext cx="360680" cy="0"/>
          </a:xfrm>
          <a:custGeom>
            <a:rect b="b" l="l" r="r" t="t"/>
            <a:pathLst>
              <a:path extrusionOk="0" h="120000" w="360679">
                <a:moveTo>
                  <a:pt x="0" y="0"/>
                </a:moveTo>
                <a:lnTo>
                  <a:pt x="36067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5" name="Google Shape;4025;p46"/>
          <p:cNvSpPr/>
          <p:nvPr/>
        </p:nvSpPr>
        <p:spPr>
          <a:xfrm>
            <a:off x="3022317" y="4883150"/>
            <a:ext cx="361315" cy="0"/>
          </a:xfrm>
          <a:custGeom>
            <a:rect b="b" l="l" r="r" t="t"/>
            <a:pathLst>
              <a:path extrusionOk="0" h="120000" w="361314">
                <a:moveTo>
                  <a:pt x="0" y="0"/>
                </a:moveTo>
                <a:lnTo>
                  <a:pt x="360962"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6" name="Google Shape;4026;p46"/>
          <p:cNvSpPr/>
          <p:nvPr/>
        </p:nvSpPr>
        <p:spPr>
          <a:xfrm>
            <a:off x="3022600" y="4892040"/>
            <a:ext cx="360680" cy="0"/>
          </a:xfrm>
          <a:custGeom>
            <a:rect b="b" l="l" r="r" t="t"/>
            <a:pathLst>
              <a:path extrusionOk="0" h="120000" w="360679">
                <a:moveTo>
                  <a:pt x="0" y="0"/>
                </a:moveTo>
                <a:lnTo>
                  <a:pt x="36067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7" name="Google Shape;4027;p46"/>
          <p:cNvSpPr/>
          <p:nvPr/>
        </p:nvSpPr>
        <p:spPr>
          <a:xfrm>
            <a:off x="3022600" y="4899659"/>
            <a:ext cx="360680" cy="0"/>
          </a:xfrm>
          <a:custGeom>
            <a:rect b="b" l="l" r="r" t="t"/>
            <a:pathLst>
              <a:path extrusionOk="0" h="120000" w="360679">
                <a:moveTo>
                  <a:pt x="0" y="0"/>
                </a:moveTo>
                <a:lnTo>
                  <a:pt x="360679"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8" name="Google Shape;4028;p46"/>
          <p:cNvSpPr/>
          <p:nvPr/>
        </p:nvSpPr>
        <p:spPr>
          <a:xfrm>
            <a:off x="3025378" y="4909184"/>
            <a:ext cx="358775" cy="0"/>
          </a:xfrm>
          <a:custGeom>
            <a:rect b="b" l="l" r="r" t="t"/>
            <a:pathLst>
              <a:path extrusionOk="0" h="120000" w="358775">
                <a:moveTo>
                  <a:pt x="0" y="0"/>
                </a:moveTo>
                <a:lnTo>
                  <a:pt x="358243"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9" name="Google Shape;4029;p46"/>
          <p:cNvSpPr/>
          <p:nvPr/>
        </p:nvSpPr>
        <p:spPr>
          <a:xfrm>
            <a:off x="3024857" y="4906009"/>
            <a:ext cx="358775" cy="0"/>
          </a:xfrm>
          <a:custGeom>
            <a:rect b="b" l="l" r="r" t="t"/>
            <a:pathLst>
              <a:path extrusionOk="0" h="120000" w="358775">
                <a:moveTo>
                  <a:pt x="0" y="0"/>
                </a:moveTo>
                <a:lnTo>
                  <a:pt x="35851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0" name="Google Shape;4030;p46"/>
          <p:cNvSpPr/>
          <p:nvPr/>
        </p:nvSpPr>
        <p:spPr>
          <a:xfrm>
            <a:off x="3024434" y="4904104"/>
            <a:ext cx="359410" cy="0"/>
          </a:xfrm>
          <a:custGeom>
            <a:rect b="b" l="l" r="r" t="t"/>
            <a:pathLst>
              <a:path extrusionOk="0" h="120000" w="359410">
                <a:moveTo>
                  <a:pt x="0" y="0"/>
                </a:moveTo>
                <a:lnTo>
                  <a:pt x="358845"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1" name="Google Shape;4031;p46"/>
          <p:cNvSpPr/>
          <p:nvPr/>
        </p:nvSpPr>
        <p:spPr>
          <a:xfrm>
            <a:off x="3025457" y="4913629"/>
            <a:ext cx="359410" cy="0"/>
          </a:xfrm>
          <a:custGeom>
            <a:rect b="b" l="l" r="r" t="t"/>
            <a:pathLst>
              <a:path extrusionOk="0" h="120000" w="359410">
                <a:moveTo>
                  <a:pt x="0" y="0"/>
                </a:moveTo>
                <a:lnTo>
                  <a:pt x="35879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2" name="Google Shape;4032;p46"/>
          <p:cNvSpPr/>
          <p:nvPr/>
        </p:nvSpPr>
        <p:spPr>
          <a:xfrm>
            <a:off x="3026410" y="4921250"/>
            <a:ext cx="358140" cy="0"/>
          </a:xfrm>
          <a:custGeom>
            <a:rect b="b" l="l" r="r" t="t"/>
            <a:pathLst>
              <a:path extrusionOk="0" h="120000" w="358139">
                <a:moveTo>
                  <a:pt x="0" y="0"/>
                </a:moveTo>
                <a:lnTo>
                  <a:pt x="35813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3" name="Google Shape;4033;p46"/>
          <p:cNvSpPr/>
          <p:nvPr/>
        </p:nvSpPr>
        <p:spPr>
          <a:xfrm>
            <a:off x="3028314" y="4928234"/>
            <a:ext cx="356870" cy="0"/>
          </a:xfrm>
          <a:custGeom>
            <a:rect b="b" l="l" r="r" t="t"/>
            <a:pathLst>
              <a:path extrusionOk="0" h="120000" w="356870">
                <a:moveTo>
                  <a:pt x="0" y="0"/>
                </a:moveTo>
                <a:lnTo>
                  <a:pt x="356779"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4" name="Google Shape;4034;p46"/>
          <p:cNvSpPr/>
          <p:nvPr/>
        </p:nvSpPr>
        <p:spPr>
          <a:xfrm>
            <a:off x="3029902" y="4935220"/>
            <a:ext cx="356235" cy="0"/>
          </a:xfrm>
          <a:custGeom>
            <a:rect b="b" l="l" r="r" t="t"/>
            <a:pathLst>
              <a:path extrusionOk="0" h="120000" w="356235">
                <a:moveTo>
                  <a:pt x="0" y="0"/>
                </a:moveTo>
                <a:lnTo>
                  <a:pt x="355917"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5" name="Google Shape;4035;p46"/>
          <p:cNvSpPr/>
          <p:nvPr/>
        </p:nvSpPr>
        <p:spPr>
          <a:xfrm>
            <a:off x="3031966" y="4942840"/>
            <a:ext cx="354330" cy="0"/>
          </a:xfrm>
          <a:custGeom>
            <a:rect b="b" l="l" r="r" t="t"/>
            <a:pathLst>
              <a:path extrusionOk="0" h="120000" w="354329">
                <a:moveTo>
                  <a:pt x="0" y="0"/>
                </a:moveTo>
                <a:lnTo>
                  <a:pt x="354216"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6" name="Google Shape;4036;p46"/>
          <p:cNvSpPr/>
          <p:nvPr/>
        </p:nvSpPr>
        <p:spPr>
          <a:xfrm>
            <a:off x="3035662" y="4950459"/>
            <a:ext cx="351155" cy="0"/>
          </a:xfrm>
          <a:custGeom>
            <a:rect b="b" l="l" r="r" t="t"/>
            <a:pathLst>
              <a:path extrusionOk="0" h="120000" w="351154">
                <a:moveTo>
                  <a:pt x="0" y="0"/>
                </a:moveTo>
                <a:lnTo>
                  <a:pt x="351064"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7" name="Google Shape;4037;p46"/>
          <p:cNvSpPr/>
          <p:nvPr/>
        </p:nvSpPr>
        <p:spPr>
          <a:xfrm>
            <a:off x="3035061" y="4947284"/>
            <a:ext cx="351790" cy="0"/>
          </a:xfrm>
          <a:custGeom>
            <a:rect b="b" l="l" r="r" t="t"/>
            <a:pathLst>
              <a:path extrusionOk="0" h="120000" w="351789">
                <a:moveTo>
                  <a:pt x="0" y="0"/>
                </a:moveTo>
                <a:lnTo>
                  <a:pt x="351211"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8" name="Google Shape;4038;p46"/>
          <p:cNvSpPr/>
          <p:nvPr/>
        </p:nvSpPr>
        <p:spPr>
          <a:xfrm>
            <a:off x="3036025" y="4956809"/>
            <a:ext cx="353060" cy="0"/>
          </a:xfrm>
          <a:custGeom>
            <a:rect b="b" l="l" r="r" t="t"/>
            <a:pathLst>
              <a:path extrusionOk="0" h="120000" w="353060">
                <a:moveTo>
                  <a:pt x="0" y="0"/>
                </a:moveTo>
                <a:lnTo>
                  <a:pt x="352757"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9" name="Google Shape;4039;p46"/>
          <p:cNvSpPr/>
          <p:nvPr/>
        </p:nvSpPr>
        <p:spPr>
          <a:xfrm>
            <a:off x="3037930" y="4964429"/>
            <a:ext cx="353060" cy="0"/>
          </a:xfrm>
          <a:custGeom>
            <a:rect b="b" l="l" r="r" t="t"/>
            <a:pathLst>
              <a:path extrusionOk="0" h="120000" w="353060">
                <a:moveTo>
                  <a:pt x="0" y="0"/>
                </a:moveTo>
                <a:lnTo>
                  <a:pt x="352545"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0" name="Google Shape;4040;p46"/>
          <p:cNvSpPr/>
          <p:nvPr/>
        </p:nvSpPr>
        <p:spPr>
          <a:xfrm>
            <a:off x="3040198" y="4970779"/>
            <a:ext cx="351790" cy="0"/>
          </a:xfrm>
          <a:custGeom>
            <a:rect b="b" l="l" r="r" t="t"/>
            <a:pathLst>
              <a:path extrusionOk="0" h="120000" w="351789">
                <a:moveTo>
                  <a:pt x="0" y="0"/>
                </a:moveTo>
                <a:lnTo>
                  <a:pt x="351689"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1" name="Google Shape;4041;p46"/>
          <p:cNvSpPr/>
          <p:nvPr/>
        </p:nvSpPr>
        <p:spPr>
          <a:xfrm>
            <a:off x="3042920" y="4974590"/>
            <a:ext cx="350520" cy="7620"/>
          </a:xfrm>
          <a:custGeom>
            <a:rect b="b" l="l" r="r" t="t"/>
            <a:pathLst>
              <a:path extrusionOk="0" h="7620" w="350520">
                <a:moveTo>
                  <a:pt x="209550" y="0"/>
                </a:moveTo>
                <a:lnTo>
                  <a:pt x="0" y="0"/>
                </a:lnTo>
                <a:lnTo>
                  <a:pt x="3516" y="7620"/>
                </a:lnTo>
                <a:lnTo>
                  <a:pt x="210185" y="7620"/>
                </a:lnTo>
                <a:lnTo>
                  <a:pt x="209550" y="3810"/>
                </a:lnTo>
                <a:lnTo>
                  <a:pt x="209550" y="0"/>
                </a:lnTo>
                <a:close/>
              </a:path>
              <a:path extrusionOk="0" h="7620" w="350520">
                <a:moveTo>
                  <a:pt x="348967" y="0"/>
                </a:moveTo>
                <a:lnTo>
                  <a:pt x="209550" y="0"/>
                </a:lnTo>
                <a:lnTo>
                  <a:pt x="210819" y="1270"/>
                </a:lnTo>
                <a:lnTo>
                  <a:pt x="210819" y="3810"/>
                </a:lnTo>
                <a:lnTo>
                  <a:pt x="212090" y="7620"/>
                </a:lnTo>
                <a:lnTo>
                  <a:pt x="350308" y="7620"/>
                </a:lnTo>
                <a:lnTo>
                  <a:pt x="349250" y="1270"/>
                </a:lnTo>
                <a:lnTo>
                  <a:pt x="348967"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2" name="Google Shape;4042;p46"/>
          <p:cNvSpPr/>
          <p:nvPr/>
        </p:nvSpPr>
        <p:spPr>
          <a:xfrm>
            <a:off x="3046436" y="4982209"/>
            <a:ext cx="348615" cy="7620"/>
          </a:xfrm>
          <a:custGeom>
            <a:rect b="b" l="l" r="r" t="t"/>
            <a:pathLst>
              <a:path extrusionOk="0" h="7620" w="348614">
                <a:moveTo>
                  <a:pt x="206668" y="0"/>
                </a:moveTo>
                <a:lnTo>
                  <a:pt x="0" y="0"/>
                </a:lnTo>
                <a:lnTo>
                  <a:pt x="3516" y="7619"/>
                </a:lnTo>
                <a:lnTo>
                  <a:pt x="205398" y="7619"/>
                </a:lnTo>
                <a:lnTo>
                  <a:pt x="207303" y="3809"/>
                </a:lnTo>
                <a:lnTo>
                  <a:pt x="206668" y="0"/>
                </a:lnTo>
                <a:close/>
              </a:path>
              <a:path extrusionOk="0" h="7620" w="348614">
                <a:moveTo>
                  <a:pt x="346791" y="0"/>
                </a:moveTo>
                <a:lnTo>
                  <a:pt x="208573" y="0"/>
                </a:lnTo>
                <a:lnTo>
                  <a:pt x="208573" y="3809"/>
                </a:lnTo>
                <a:lnTo>
                  <a:pt x="209525" y="7619"/>
                </a:lnTo>
                <a:lnTo>
                  <a:pt x="348061" y="7619"/>
                </a:lnTo>
                <a:lnTo>
                  <a:pt x="346791" y="0"/>
                </a:lnTo>
                <a:close/>
              </a:path>
            </a:pathLst>
          </a:custGeom>
          <a:solidFill>
            <a:srgbClr val="2CB5B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3" name="Google Shape;4043;p46"/>
          <p:cNvSpPr/>
          <p:nvPr/>
        </p:nvSpPr>
        <p:spPr>
          <a:xfrm>
            <a:off x="3049367" y="4988559"/>
            <a:ext cx="346710" cy="7620"/>
          </a:xfrm>
          <a:custGeom>
            <a:rect b="b" l="l" r="r" t="t"/>
            <a:pathLst>
              <a:path extrusionOk="0" h="7620" w="346710">
                <a:moveTo>
                  <a:pt x="203102" y="0"/>
                </a:moveTo>
                <a:lnTo>
                  <a:pt x="0" y="0"/>
                </a:lnTo>
                <a:lnTo>
                  <a:pt x="1172" y="2539"/>
                </a:lnTo>
                <a:lnTo>
                  <a:pt x="3712" y="7619"/>
                </a:lnTo>
                <a:lnTo>
                  <a:pt x="199292" y="7619"/>
                </a:lnTo>
                <a:lnTo>
                  <a:pt x="203102" y="0"/>
                </a:lnTo>
                <a:close/>
              </a:path>
              <a:path extrusionOk="0" h="7620" w="346710">
                <a:moveTo>
                  <a:pt x="344918" y="0"/>
                </a:moveTo>
                <a:lnTo>
                  <a:pt x="206277" y="0"/>
                </a:lnTo>
                <a:lnTo>
                  <a:pt x="206912" y="2539"/>
                </a:lnTo>
                <a:lnTo>
                  <a:pt x="207758" y="7619"/>
                </a:lnTo>
                <a:lnTo>
                  <a:pt x="346188" y="7619"/>
                </a:lnTo>
                <a:lnTo>
                  <a:pt x="344918"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4" name="Google Shape;4044;p46"/>
          <p:cNvSpPr/>
          <p:nvPr/>
        </p:nvSpPr>
        <p:spPr>
          <a:xfrm>
            <a:off x="3053079" y="4996179"/>
            <a:ext cx="344170" cy="7620"/>
          </a:xfrm>
          <a:custGeom>
            <a:rect b="b" l="l" r="r" t="t"/>
            <a:pathLst>
              <a:path extrusionOk="0" h="7620" w="344170">
                <a:moveTo>
                  <a:pt x="195580" y="0"/>
                </a:moveTo>
                <a:lnTo>
                  <a:pt x="0" y="0"/>
                </a:lnTo>
                <a:lnTo>
                  <a:pt x="2540" y="5080"/>
                </a:lnTo>
                <a:lnTo>
                  <a:pt x="4233" y="7620"/>
                </a:lnTo>
                <a:lnTo>
                  <a:pt x="189484" y="7620"/>
                </a:lnTo>
                <a:lnTo>
                  <a:pt x="191770" y="3810"/>
                </a:lnTo>
                <a:lnTo>
                  <a:pt x="195580" y="0"/>
                </a:lnTo>
                <a:close/>
              </a:path>
              <a:path extrusionOk="0" h="7620" w="344170">
                <a:moveTo>
                  <a:pt x="342476" y="0"/>
                </a:moveTo>
                <a:lnTo>
                  <a:pt x="204046" y="0"/>
                </a:lnTo>
                <a:lnTo>
                  <a:pt x="205316" y="7620"/>
                </a:lnTo>
                <a:lnTo>
                  <a:pt x="343746" y="7620"/>
                </a:lnTo>
                <a:lnTo>
                  <a:pt x="342476" y="0"/>
                </a:lnTo>
                <a:close/>
              </a:path>
            </a:pathLst>
          </a:custGeom>
          <a:solidFill>
            <a:srgbClr val="2D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5" name="Google Shape;4045;p46"/>
          <p:cNvSpPr/>
          <p:nvPr/>
        </p:nvSpPr>
        <p:spPr>
          <a:xfrm>
            <a:off x="3057313" y="5003800"/>
            <a:ext cx="340995" cy="7620"/>
          </a:xfrm>
          <a:custGeom>
            <a:rect b="b" l="l" r="r" t="t"/>
            <a:pathLst>
              <a:path extrusionOk="0" h="7620" w="340995">
                <a:moveTo>
                  <a:pt x="185250" y="0"/>
                </a:moveTo>
                <a:lnTo>
                  <a:pt x="0" y="0"/>
                </a:lnTo>
                <a:lnTo>
                  <a:pt x="3386" y="5080"/>
                </a:lnTo>
                <a:lnTo>
                  <a:pt x="4910" y="7619"/>
                </a:lnTo>
                <a:lnTo>
                  <a:pt x="179281" y="7619"/>
                </a:lnTo>
                <a:lnTo>
                  <a:pt x="183726" y="2539"/>
                </a:lnTo>
                <a:lnTo>
                  <a:pt x="185250" y="0"/>
                </a:lnTo>
                <a:close/>
              </a:path>
              <a:path extrusionOk="0" h="7620" w="340995">
                <a:moveTo>
                  <a:pt x="339513" y="0"/>
                </a:moveTo>
                <a:lnTo>
                  <a:pt x="201083" y="0"/>
                </a:lnTo>
                <a:lnTo>
                  <a:pt x="201506" y="2539"/>
                </a:lnTo>
                <a:lnTo>
                  <a:pt x="203069" y="7619"/>
                </a:lnTo>
                <a:lnTo>
                  <a:pt x="340952" y="7619"/>
                </a:lnTo>
                <a:lnTo>
                  <a:pt x="339936" y="2539"/>
                </a:lnTo>
                <a:lnTo>
                  <a:pt x="339513"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6" name="Google Shape;4046;p46"/>
          <p:cNvSpPr/>
          <p:nvPr/>
        </p:nvSpPr>
        <p:spPr>
          <a:xfrm>
            <a:off x="3061461" y="5010150"/>
            <a:ext cx="338455" cy="7620"/>
          </a:xfrm>
          <a:custGeom>
            <a:rect b="b" l="l" r="r" t="t"/>
            <a:pathLst>
              <a:path extrusionOk="0" h="7620" w="338454">
                <a:moveTo>
                  <a:pt x="176244" y="0"/>
                </a:moveTo>
                <a:lnTo>
                  <a:pt x="0" y="0"/>
                </a:lnTo>
                <a:lnTo>
                  <a:pt x="3048" y="5080"/>
                </a:lnTo>
                <a:lnTo>
                  <a:pt x="4741" y="7619"/>
                </a:lnTo>
                <a:lnTo>
                  <a:pt x="169418" y="7619"/>
                </a:lnTo>
                <a:lnTo>
                  <a:pt x="170687" y="6350"/>
                </a:lnTo>
                <a:lnTo>
                  <a:pt x="176244" y="0"/>
                </a:lnTo>
                <a:close/>
              </a:path>
              <a:path extrusionOk="0" h="7620" w="338454">
                <a:moveTo>
                  <a:pt x="336550" y="0"/>
                </a:moveTo>
                <a:lnTo>
                  <a:pt x="198530" y="0"/>
                </a:lnTo>
                <a:lnTo>
                  <a:pt x="200874" y="7619"/>
                </a:lnTo>
                <a:lnTo>
                  <a:pt x="338074" y="7619"/>
                </a:lnTo>
                <a:lnTo>
                  <a:pt x="336550" y="0"/>
                </a:lnTo>
                <a:close/>
              </a:path>
            </a:pathLst>
          </a:custGeom>
          <a:solidFill>
            <a:srgbClr val="2E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7" name="Google Shape;4047;p46"/>
          <p:cNvSpPr/>
          <p:nvPr/>
        </p:nvSpPr>
        <p:spPr>
          <a:xfrm>
            <a:off x="3066203" y="5017770"/>
            <a:ext cx="335280" cy="7620"/>
          </a:xfrm>
          <a:custGeom>
            <a:rect b="b" l="l" r="r" t="t"/>
            <a:pathLst>
              <a:path extrusionOk="0" h="7620" w="335279">
                <a:moveTo>
                  <a:pt x="164676" y="0"/>
                </a:moveTo>
                <a:lnTo>
                  <a:pt x="0" y="0"/>
                </a:lnTo>
                <a:lnTo>
                  <a:pt x="3386" y="5079"/>
                </a:lnTo>
                <a:lnTo>
                  <a:pt x="4910" y="7619"/>
                </a:lnTo>
                <a:lnTo>
                  <a:pt x="157056" y="7619"/>
                </a:lnTo>
                <a:lnTo>
                  <a:pt x="164676" y="0"/>
                </a:lnTo>
                <a:close/>
              </a:path>
              <a:path extrusionOk="0" h="7620" w="335279">
                <a:moveTo>
                  <a:pt x="333332" y="0"/>
                </a:moveTo>
                <a:lnTo>
                  <a:pt x="196133" y="0"/>
                </a:lnTo>
                <a:lnTo>
                  <a:pt x="197696" y="5079"/>
                </a:lnTo>
                <a:lnTo>
                  <a:pt x="198144" y="7619"/>
                </a:lnTo>
                <a:lnTo>
                  <a:pt x="334856" y="7619"/>
                </a:lnTo>
                <a:lnTo>
                  <a:pt x="333332" y="0"/>
                </a:lnTo>
                <a:close/>
              </a:path>
            </a:pathLst>
          </a:custGeom>
          <a:solidFill>
            <a:srgbClr val="2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8" name="Google Shape;4048;p46"/>
          <p:cNvSpPr/>
          <p:nvPr/>
        </p:nvSpPr>
        <p:spPr>
          <a:xfrm>
            <a:off x="3070351" y="5024120"/>
            <a:ext cx="332105" cy="7620"/>
          </a:xfrm>
          <a:custGeom>
            <a:rect b="b" l="l" r="r" t="t"/>
            <a:pathLst>
              <a:path extrusionOk="0" h="7620" w="332104">
                <a:moveTo>
                  <a:pt x="154178" y="0"/>
                </a:moveTo>
                <a:lnTo>
                  <a:pt x="0" y="0"/>
                </a:lnTo>
                <a:lnTo>
                  <a:pt x="3048" y="5079"/>
                </a:lnTo>
                <a:lnTo>
                  <a:pt x="6222" y="7619"/>
                </a:lnTo>
                <a:lnTo>
                  <a:pt x="146558" y="7619"/>
                </a:lnTo>
                <a:lnTo>
                  <a:pt x="154178" y="0"/>
                </a:lnTo>
                <a:close/>
              </a:path>
              <a:path extrusionOk="0" h="7620" w="332104">
                <a:moveTo>
                  <a:pt x="330454" y="0"/>
                </a:moveTo>
                <a:lnTo>
                  <a:pt x="193772" y="0"/>
                </a:lnTo>
                <a:lnTo>
                  <a:pt x="195116" y="7619"/>
                </a:lnTo>
                <a:lnTo>
                  <a:pt x="331978" y="7619"/>
                </a:lnTo>
                <a:lnTo>
                  <a:pt x="330454" y="0"/>
                </a:lnTo>
                <a:close/>
              </a:path>
            </a:pathLst>
          </a:custGeom>
          <a:solidFill>
            <a:srgbClr val="2F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9" name="Google Shape;4049;p46"/>
          <p:cNvSpPr/>
          <p:nvPr/>
        </p:nvSpPr>
        <p:spPr>
          <a:xfrm>
            <a:off x="3076575" y="5031740"/>
            <a:ext cx="327660" cy="7620"/>
          </a:xfrm>
          <a:custGeom>
            <a:rect b="b" l="l" r="r" t="t"/>
            <a:pathLst>
              <a:path extrusionOk="0" h="7620" w="327660">
                <a:moveTo>
                  <a:pt x="140335" y="0"/>
                </a:moveTo>
                <a:lnTo>
                  <a:pt x="0" y="0"/>
                </a:lnTo>
                <a:lnTo>
                  <a:pt x="3175" y="2540"/>
                </a:lnTo>
                <a:lnTo>
                  <a:pt x="9948" y="7620"/>
                </a:lnTo>
                <a:lnTo>
                  <a:pt x="130429" y="7620"/>
                </a:lnTo>
                <a:lnTo>
                  <a:pt x="136525" y="3810"/>
                </a:lnTo>
                <a:lnTo>
                  <a:pt x="140335" y="0"/>
                </a:lnTo>
                <a:close/>
              </a:path>
              <a:path extrusionOk="0" h="7620" w="327660">
                <a:moveTo>
                  <a:pt x="325755" y="0"/>
                </a:moveTo>
                <a:lnTo>
                  <a:pt x="188893" y="0"/>
                </a:lnTo>
                <a:lnTo>
                  <a:pt x="190238" y="7620"/>
                </a:lnTo>
                <a:lnTo>
                  <a:pt x="327279" y="7620"/>
                </a:lnTo>
                <a:lnTo>
                  <a:pt x="325755" y="0"/>
                </a:lnTo>
                <a:close/>
              </a:path>
            </a:pathLst>
          </a:custGeom>
          <a:solidFill>
            <a:srgbClr val="2F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0" name="Google Shape;4050;p46"/>
          <p:cNvSpPr/>
          <p:nvPr/>
        </p:nvSpPr>
        <p:spPr>
          <a:xfrm>
            <a:off x="3086523" y="5039359"/>
            <a:ext cx="318770" cy="7620"/>
          </a:xfrm>
          <a:custGeom>
            <a:rect b="b" l="l" r="r" t="t"/>
            <a:pathLst>
              <a:path extrusionOk="0" h="7620" w="318770">
                <a:moveTo>
                  <a:pt x="120480" y="0"/>
                </a:moveTo>
                <a:lnTo>
                  <a:pt x="0" y="0"/>
                </a:lnTo>
                <a:lnTo>
                  <a:pt x="3386" y="2539"/>
                </a:lnTo>
                <a:lnTo>
                  <a:pt x="10643" y="7619"/>
                </a:lnTo>
                <a:lnTo>
                  <a:pt x="109304" y="7619"/>
                </a:lnTo>
                <a:lnTo>
                  <a:pt x="116416" y="2539"/>
                </a:lnTo>
                <a:lnTo>
                  <a:pt x="120480" y="0"/>
                </a:lnTo>
                <a:close/>
              </a:path>
              <a:path extrusionOk="0" h="7620" w="318770">
                <a:moveTo>
                  <a:pt x="317330" y="0"/>
                </a:moveTo>
                <a:lnTo>
                  <a:pt x="180290" y="0"/>
                </a:lnTo>
                <a:lnTo>
                  <a:pt x="181186" y="5079"/>
                </a:lnTo>
                <a:lnTo>
                  <a:pt x="318346" y="5079"/>
                </a:lnTo>
                <a:lnTo>
                  <a:pt x="317330" y="0"/>
                </a:lnTo>
                <a:close/>
              </a:path>
            </a:pathLst>
          </a:custGeom>
          <a:solidFill>
            <a:srgbClr val="30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1" name="Google Shape;4051;p46"/>
          <p:cNvSpPr/>
          <p:nvPr/>
        </p:nvSpPr>
        <p:spPr>
          <a:xfrm>
            <a:off x="3095352" y="5049520"/>
            <a:ext cx="102870" cy="0"/>
          </a:xfrm>
          <a:custGeom>
            <a:rect b="b" l="l" r="r" t="t"/>
            <a:pathLst>
              <a:path extrusionOk="0" h="120000" w="102869">
                <a:moveTo>
                  <a:pt x="0" y="0"/>
                </a:moveTo>
                <a:lnTo>
                  <a:pt x="102253"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2" name="Google Shape;4052;p46"/>
          <p:cNvSpPr/>
          <p:nvPr/>
        </p:nvSpPr>
        <p:spPr>
          <a:xfrm>
            <a:off x="3111076" y="5056504"/>
            <a:ext cx="68580" cy="0"/>
          </a:xfrm>
          <a:custGeom>
            <a:rect b="b" l="l" r="r" t="t"/>
            <a:pathLst>
              <a:path extrusionOk="0" h="120000" w="68580">
                <a:moveTo>
                  <a:pt x="0" y="0"/>
                </a:moveTo>
                <a:lnTo>
                  <a:pt x="68368"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3" name="Google Shape;4053;p46"/>
          <p:cNvSpPr/>
          <p:nvPr/>
        </p:nvSpPr>
        <p:spPr>
          <a:xfrm>
            <a:off x="3128010" y="5059679"/>
            <a:ext cx="26670" cy="0"/>
          </a:xfrm>
          <a:custGeom>
            <a:rect b="b" l="l" r="r" t="t"/>
            <a:pathLst>
              <a:path extrusionOk="0" h="120000" w="26669">
                <a:moveTo>
                  <a:pt x="0" y="0"/>
                </a:moveTo>
                <a:lnTo>
                  <a:pt x="2666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4" name="Google Shape;4054;p46"/>
          <p:cNvSpPr/>
          <p:nvPr/>
        </p:nvSpPr>
        <p:spPr>
          <a:xfrm>
            <a:off x="3018789" y="4253229"/>
            <a:ext cx="387350" cy="806450"/>
          </a:xfrm>
          <a:custGeom>
            <a:rect b="b" l="l" r="r" t="t"/>
            <a:pathLst>
              <a:path extrusionOk="0" h="806450" w="387350">
                <a:moveTo>
                  <a:pt x="143510" y="308610"/>
                </a:moveTo>
                <a:lnTo>
                  <a:pt x="7620" y="274320"/>
                </a:lnTo>
                <a:lnTo>
                  <a:pt x="12700" y="226060"/>
                </a:lnTo>
                <a:lnTo>
                  <a:pt x="15240" y="204470"/>
                </a:lnTo>
                <a:lnTo>
                  <a:pt x="17780" y="184150"/>
                </a:lnTo>
                <a:lnTo>
                  <a:pt x="20320" y="166370"/>
                </a:lnTo>
                <a:lnTo>
                  <a:pt x="24130" y="151130"/>
                </a:lnTo>
                <a:lnTo>
                  <a:pt x="26670" y="137160"/>
                </a:lnTo>
                <a:lnTo>
                  <a:pt x="30480" y="124460"/>
                </a:lnTo>
                <a:lnTo>
                  <a:pt x="34290" y="114300"/>
                </a:lnTo>
                <a:lnTo>
                  <a:pt x="38100" y="102870"/>
                </a:lnTo>
                <a:lnTo>
                  <a:pt x="41910" y="93980"/>
                </a:lnTo>
                <a:lnTo>
                  <a:pt x="46990" y="83820"/>
                </a:lnTo>
                <a:lnTo>
                  <a:pt x="52070" y="73660"/>
                </a:lnTo>
                <a:lnTo>
                  <a:pt x="57150" y="64770"/>
                </a:lnTo>
                <a:lnTo>
                  <a:pt x="62230" y="55880"/>
                </a:lnTo>
                <a:lnTo>
                  <a:pt x="69850" y="48260"/>
                </a:lnTo>
                <a:lnTo>
                  <a:pt x="73660" y="43180"/>
                </a:lnTo>
                <a:lnTo>
                  <a:pt x="78740" y="36830"/>
                </a:lnTo>
                <a:lnTo>
                  <a:pt x="83820" y="31750"/>
                </a:lnTo>
                <a:lnTo>
                  <a:pt x="90170" y="27940"/>
                </a:lnTo>
                <a:lnTo>
                  <a:pt x="96520" y="24130"/>
                </a:lnTo>
                <a:lnTo>
                  <a:pt x="102870" y="19050"/>
                </a:lnTo>
                <a:lnTo>
                  <a:pt x="110490" y="16510"/>
                </a:lnTo>
                <a:lnTo>
                  <a:pt x="116840" y="12700"/>
                </a:lnTo>
                <a:lnTo>
                  <a:pt x="132080" y="7620"/>
                </a:lnTo>
                <a:lnTo>
                  <a:pt x="148590" y="3810"/>
                </a:lnTo>
                <a:lnTo>
                  <a:pt x="163830" y="1270"/>
                </a:lnTo>
                <a:lnTo>
                  <a:pt x="181610" y="0"/>
                </a:lnTo>
                <a:lnTo>
                  <a:pt x="207010" y="1270"/>
                </a:lnTo>
                <a:lnTo>
                  <a:pt x="251460" y="8890"/>
                </a:lnTo>
                <a:lnTo>
                  <a:pt x="285750" y="25400"/>
                </a:lnTo>
                <a:lnTo>
                  <a:pt x="294639" y="31750"/>
                </a:lnTo>
                <a:lnTo>
                  <a:pt x="321310" y="67310"/>
                </a:lnTo>
                <a:lnTo>
                  <a:pt x="327660" y="78740"/>
                </a:lnTo>
                <a:lnTo>
                  <a:pt x="332739" y="87630"/>
                </a:lnTo>
                <a:lnTo>
                  <a:pt x="336550" y="97790"/>
                </a:lnTo>
                <a:lnTo>
                  <a:pt x="340360" y="109220"/>
                </a:lnTo>
                <a:lnTo>
                  <a:pt x="344170" y="120650"/>
                </a:lnTo>
                <a:lnTo>
                  <a:pt x="346710" y="133350"/>
                </a:lnTo>
                <a:lnTo>
                  <a:pt x="349250" y="147320"/>
                </a:lnTo>
                <a:lnTo>
                  <a:pt x="353060" y="161290"/>
                </a:lnTo>
                <a:lnTo>
                  <a:pt x="355600" y="175260"/>
                </a:lnTo>
                <a:lnTo>
                  <a:pt x="356870" y="191770"/>
                </a:lnTo>
                <a:lnTo>
                  <a:pt x="359410" y="205740"/>
                </a:lnTo>
                <a:lnTo>
                  <a:pt x="360680" y="220980"/>
                </a:lnTo>
                <a:lnTo>
                  <a:pt x="363220" y="236220"/>
                </a:lnTo>
                <a:lnTo>
                  <a:pt x="363220" y="250190"/>
                </a:lnTo>
                <a:lnTo>
                  <a:pt x="364489" y="264160"/>
                </a:lnTo>
                <a:lnTo>
                  <a:pt x="364489" y="279400"/>
                </a:lnTo>
                <a:lnTo>
                  <a:pt x="364489" y="293370"/>
                </a:lnTo>
                <a:lnTo>
                  <a:pt x="364489" y="608330"/>
                </a:lnTo>
                <a:lnTo>
                  <a:pt x="364489" y="631190"/>
                </a:lnTo>
                <a:lnTo>
                  <a:pt x="365760" y="650240"/>
                </a:lnTo>
                <a:lnTo>
                  <a:pt x="365760" y="668020"/>
                </a:lnTo>
                <a:lnTo>
                  <a:pt x="367030" y="675640"/>
                </a:lnTo>
                <a:lnTo>
                  <a:pt x="367030" y="681990"/>
                </a:lnTo>
                <a:lnTo>
                  <a:pt x="368300" y="689610"/>
                </a:lnTo>
                <a:lnTo>
                  <a:pt x="369570" y="698500"/>
                </a:lnTo>
                <a:lnTo>
                  <a:pt x="373380" y="721360"/>
                </a:lnTo>
                <a:lnTo>
                  <a:pt x="379730" y="753110"/>
                </a:lnTo>
                <a:lnTo>
                  <a:pt x="387350" y="789940"/>
                </a:lnTo>
                <a:lnTo>
                  <a:pt x="248920" y="789940"/>
                </a:lnTo>
                <a:lnTo>
                  <a:pt x="245110" y="769620"/>
                </a:lnTo>
                <a:lnTo>
                  <a:pt x="240030" y="753110"/>
                </a:lnTo>
                <a:lnTo>
                  <a:pt x="237489" y="739140"/>
                </a:lnTo>
                <a:lnTo>
                  <a:pt x="236220" y="732790"/>
                </a:lnTo>
                <a:lnTo>
                  <a:pt x="236220" y="727710"/>
                </a:lnTo>
                <a:lnTo>
                  <a:pt x="236220" y="723900"/>
                </a:lnTo>
                <a:lnTo>
                  <a:pt x="234950" y="721360"/>
                </a:lnTo>
                <a:lnTo>
                  <a:pt x="234950" y="720090"/>
                </a:lnTo>
                <a:lnTo>
                  <a:pt x="234950" y="721360"/>
                </a:lnTo>
                <a:lnTo>
                  <a:pt x="234950" y="723900"/>
                </a:lnTo>
                <a:lnTo>
                  <a:pt x="234950" y="732790"/>
                </a:lnTo>
                <a:lnTo>
                  <a:pt x="232410" y="736600"/>
                </a:lnTo>
                <a:lnTo>
                  <a:pt x="201930" y="774700"/>
                </a:lnTo>
                <a:lnTo>
                  <a:pt x="194310" y="782320"/>
                </a:lnTo>
                <a:lnTo>
                  <a:pt x="185420" y="787400"/>
                </a:lnTo>
                <a:lnTo>
                  <a:pt x="175260" y="793750"/>
                </a:lnTo>
                <a:lnTo>
                  <a:pt x="166370" y="798830"/>
                </a:lnTo>
                <a:lnTo>
                  <a:pt x="156210" y="801370"/>
                </a:lnTo>
                <a:lnTo>
                  <a:pt x="146050" y="803910"/>
                </a:lnTo>
                <a:lnTo>
                  <a:pt x="135890" y="805180"/>
                </a:lnTo>
                <a:lnTo>
                  <a:pt x="124460" y="806450"/>
                </a:lnTo>
                <a:lnTo>
                  <a:pt x="110490" y="805180"/>
                </a:lnTo>
                <a:lnTo>
                  <a:pt x="96520" y="802640"/>
                </a:lnTo>
                <a:lnTo>
                  <a:pt x="60960" y="779780"/>
                </a:lnTo>
                <a:lnTo>
                  <a:pt x="41910" y="754380"/>
                </a:lnTo>
                <a:lnTo>
                  <a:pt x="36830" y="746760"/>
                </a:lnTo>
                <a:lnTo>
                  <a:pt x="33020" y="739140"/>
                </a:lnTo>
                <a:lnTo>
                  <a:pt x="25400" y="721360"/>
                </a:lnTo>
                <a:lnTo>
                  <a:pt x="19050" y="702310"/>
                </a:lnTo>
                <a:lnTo>
                  <a:pt x="16510" y="693420"/>
                </a:lnTo>
                <a:lnTo>
                  <a:pt x="12700" y="683260"/>
                </a:lnTo>
                <a:lnTo>
                  <a:pt x="11430" y="673100"/>
                </a:lnTo>
                <a:lnTo>
                  <a:pt x="8890" y="664210"/>
                </a:lnTo>
                <a:lnTo>
                  <a:pt x="6350" y="652780"/>
                </a:lnTo>
                <a:lnTo>
                  <a:pt x="5080" y="642620"/>
                </a:lnTo>
                <a:lnTo>
                  <a:pt x="3810" y="631190"/>
                </a:lnTo>
                <a:lnTo>
                  <a:pt x="2540" y="619760"/>
                </a:lnTo>
                <a:lnTo>
                  <a:pt x="1270" y="608330"/>
                </a:lnTo>
                <a:lnTo>
                  <a:pt x="1270" y="596900"/>
                </a:lnTo>
                <a:lnTo>
                  <a:pt x="0" y="584200"/>
                </a:lnTo>
                <a:lnTo>
                  <a:pt x="0" y="571500"/>
                </a:lnTo>
                <a:lnTo>
                  <a:pt x="1270" y="548640"/>
                </a:lnTo>
                <a:lnTo>
                  <a:pt x="3810" y="506730"/>
                </a:lnTo>
                <a:lnTo>
                  <a:pt x="10160" y="468630"/>
                </a:lnTo>
                <a:lnTo>
                  <a:pt x="24130" y="419100"/>
                </a:lnTo>
                <a:lnTo>
                  <a:pt x="34290" y="397510"/>
                </a:lnTo>
                <a:lnTo>
                  <a:pt x="38100" y="391160"/>
                </a:lnTo>
                <a:lnTo>
                  <a:pt x="67310" y="356870"/>
                </a:lnTo>
                <a:lnTo>
                  <a:pt x="106680" y="331470"/>
                </a:lnTo>
                <a:lnTo>
                  <a:pt x="191770" y="288290"/>
                </a:lnTo>
                <a:lnTo>
                  <a:pt x="201930" y="281940"/>
                </a:lnTo>
                <a:lnTo>
                  <a:pt x="209550" y="276860"/>
                </a:lnTo>
                <a:lnTo>
                  <a:pt x="217170" y="270510"/>
                </a:lnTo>
                <a:lnTo>
                  <a:pt x="224790" y="264160"/>
                </a:lnTo>
                <a:lnTo>
                  <a:pt x="224790" y="259080"/>
                </a:lnTo>
                <a:lnTo>
                  <a:pt x="224790" y="255270"/>
                </a:lnTo>
                <a:lnTo>
                  <a:pt x="223520" y="251460"/>
                </a:lnTo>
                <a:lnTo>
                  <a:pt x="223520" y="248920"/>
                </a:lnTo>
                <a:lnTo>
                  <a:pt x="223520" y="246380"/>
                </a:lnTo>
                <a:lnTo>
                  <a:pt x="223520" y="245110"/>
                </a:lnTo>
                <a:lnTo>
                  <a:pt x="222250" y="242570"/>
                </a:lnTo>
                <a:lnTo>
                  <a:pt x="222250" y="241300"/>
                </a:lnTo>
                <a:lnTo>
                  <a:pt x="220980" y="240030"/>
                </a:lnTo>
                <a:lnTo>
                  <a:pt x="220980" y="238760"/>
                </a:lnTo>
                <a:lnTo>
                  <a:pt x="220980" y="236220"/>
                </a:lnTo>
                <a:lnTo>
                  <a:pt x="219710" y="234950"/>
                </a:lnTo>
                <a:lnTo>
                  <a:pt x="219710" y="233680"/>
                </a:lnTo>
                <a:lnTo>
                  <a:pt x="218440" y="232410"/>
                </a:lnTo>
                <a:lnTo>
                  <a:pt x="217170" y="229870"/>
                </a:lnTo>
                <a:lnTo>
                  <a:pt x="215900" y="228600"/>
                </a:lnTo>
                <a:lnTo>
                  <a:pt x="214630" y="227330"/>
                </a:lnTo>
                <a:lnTo>
                  <a:pt x="213360" y="226060"/>
                </a:lnTo>
                <a:lnTo>
                  <a:pt x="210820" y="223520"/>
                </a:lnTo>
                <a:lnTo>
                  <a:pt x="208280" y="222250"/>
                </a:lnTo>
                <a:lnTo>
                  <a:pt x="204470" y="222250"/>
                </a:lnTo>
                <a:lnTo>
                  <a:pt x="200660" y="220980"/>
                </a:lnTo>
                <a:lnTo>
                  <a:pt x="196850" y="220980"/>
                </a:lnTo>
                <a:lnTo>
                  <a:pt x="190500" y="220980"/>
                </a:lnTo>
                <a:lnTo>
                  <a:pt x="185420" y="222250"/>
                </a:lnTo>
                <a:lnTo>
                  <a:pt x="161290" y="236220"/>
                </a:lnTo>
                <a:lnTo>
                  <a:pt x="160020" y="238760"/>
                </a:lnTo>
                <a:lnTo>
                  <a:pt x="158750" y="240030"/>
                </a:lnTo>
                <a:lnTo>
                  <a:pt x="157480" y="241300"/>
                </a:lnTo>
                <a:lnTo>
                  <a:pt x="156210" y="243840"/>
                </a:lnTo>
                <a:lnTo>
                  <a:pt x="156210" y="246380"/>
                </a:lnTo>
                <a:lnTo>
                  <a:pt x="154940" y="248920"/>
                </a:lnTo>
                <a:lnTo>
                  <a:pt x="153670" y="252730"/>
                </a:lnTo>
                <a:lnTo>
                  <a:pt x="151130" y="261620"/>
                </a:lnTo>
                <a:lnTo>
                  <a:pt x="149860" y="270510"/>
                </a:lnTo>
                <a:lnTo>
                  <a:pt x="147320" y="281940"/>
                </a:lnTo>
                <a:lnTo>
                  <a:pt x="143510" y="30861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5" name="Google Shape;4055;p46"/>
          <p:cNvSpPr/>
          <p:nvPr/>
        </p:nvSpPr>
        <p:spPr>
          <a:xfrm>
            <a:off x="3162300" y="4715509"/>
            <a:ext cx="81280" cy="134620"/>
          </a:xfrm>
          <a:custGeom>
            <a:rect b="b" l="l" r="r" t="t"/>
            <a:pathLst>
              <a:path extrusionOk="0" h="134620" w="81280">
                <a:moveTo>
                  <a:pt x="81280" y="0"/>
                </a:moveTo>
                <a:lnTo>
                  <a:pt x="76200" y="3809"/>
                </a:lnTo>
                <a:lnTo>
                  <a:pt x="68580" y="8889"/>
                </a:lnTo>
                <a:lnTo>
                  <a:pt x="45719" y="22859"/>
                </a:lnTo>
                <a:lnTo>
                  <a:pt x="31750" y="33019"/>
                </a:lnTo>
                <a:lnTo>
                  <a:pt x="25400" y="38100"/>
                </a:lnTo>
                <a:lnTo>
                  <a:pt x="20319" y="41909"/>
                </a:lnTo>
                <a:lnTo>
                  <a:pt x="15239" y="46989"/>
                </a:lnTo>
                <a:lnTo>
                  <a:pt x="11430" y="50800"/>
                </a:lnTo>
                <a:lnTo>
                  <a:pt x="10160" y="53339"/>
                </a:lnTo>
                <a:lnTo>
                  <a:pt x="7619" y="54609"/>
                </a:lnTo>
                <a:lnTo>
                  <a:pt x="7619" y="57150"/>
                </a:lnTo>
                <a:lnTo>
                  <a:pt x="6350" y="59689"/>
                </a:lnTo>
                <a:lnTo>
                  <a:pt x="3810" y="63500"/>
                </a:lnTo>
                <a:lnTo>
                  <a:pt x="3810" y="67309"/>
                </a:lnTo>
                <a:lnTo>
                  <a:pt x="2539" y="71119"/>
                </a:lnTo>
                <a:lnTo>
                  <a:pt x="1269" y="72389"/>
                </a:lnTo>
                <a:lnTo>
                  <a:pt x="1269" y="73659"/>
                </a:lnTo>
                <a:lnTo>
                  <a:pt x="1269" y="76200"/>
                </a:lnTo>
                <a:lnTo>
                  <a:pt x="1269" y="78739"/>
                </a:lnTo>
                <a:lnTo>
                  <a:pt x="1269" y="80009"/>
                </a:lnTo>
                <a:lnTo>
                  <a:pt x="0" y="81279"/>
                </a:lnTo>
                <a:lnTo>
                  <a:pt x="0" y="99059"/>
                </a:lnTo>
                <a:lnTo>
                  <a:pt x="1269" y="101600"/>
                </a:lnTo>
                <a:lnTo>
                  <a:pt x="1269" y="102869"/>
                </a:lnTo>
                <a:lnTo>
                  <a:pt x="1269" y="105409"/>
                </a:lnTo>
                <a:lnTo>
                  <a:pt x="1269" y="107950"/>
                </a:lnTo>
                <a:lnTo>
                  <a:pt x="1269" y="109219"/>
                </a:lnTo>
                <a:lnTo>
                  <a:pt x="2539" y="110489"/>
                </a:lnTo>
                <a:lnTo>
                  <a:pt x="2539" y="113029"/>
                </a:lnTo>
                <a:lnTo>
                  <a:pt x="3810" y="115569"/>
                </a:lnTo>
                <a:lnTo>
                  <a:pt x="3810" y="116839"/>
                </a:lnTo>
                <a:lnTo>
                  <a:pt x="3810" y="119379"/>
                </a:lnTo>
                <a:lnTo>
                  <a:pt x="5080" y="121919"/>
                </a:lnTo>
                <a:lnTo>
                  <a:pt x="6350" y="123189"/>
                </a:lnTo>
                <a:lnTo>
                  <a:pt x="7619" y="124459"/>
                </a:lnTo>
                <a:lnTo>
                  <a:pt x="7619" y="127000"/>
                </a:lnTo>
                <a:lnTo>
                  <a:pt x="8889" y="127000"/>
                </a:lnTo>
                <a:lnTo>
                  <a:pt x="10160" y="128269"/>
                </a:lnTo>
                <a:lnTo>
                  <a:pt x="11430" y="129539"/>
                </a:lnTo>
                <a:lnTo>
                  <a:pt x="13969" y="130809"/>
                </a:lnTo>
                <a:lnTo>
                  <a:pt x="16510" y="132079"/>
                </a:lnTo>
                <a:lnTo>
                  <a:pt x="19050" y="133350"/>
                </a:lnTo>
                <a:lnTo>
                  <a:pt x="22860" y="134619"/>
                </a:lnTo>
                <a:lnTo>
                  <a:pt x="25400" y="134619"/>
                </a:lnTo>
                <a:lnTo>
                  <a:pt x="29210" y="134619"/>
                </a:lnTo>
                <a:lnTo>
                  <a:pt x="52069" y="120650"/>
                </a:lnTo>
                <a:lnTo>
                  <a:pt x="55880" y="115569"/>
                </a:lnTo>
                <a:lnTo>
                  <a:pt x="59689" y="110489"/>
                </a:lnTo>
                <a:lnTo>
                  <a:pt x="62230" y="105409"/>
                </a:lnTo>
                <a:lnTo>
                  <a:pt x="66039" y="101600"/>
                </a:lnTo>
                <a:lnTo>
                  <a:pt x="68580" y="96519"/>
                </a:lnTo>
                <a:lnTo>
                  <a:pt x="69850" y="90169"/>
                </a:lnTo>
                <a:lnTo>
                  <a:pt x="72389" y="83819"/>
                </a:lnTo>
                <a:lnTo>
                  <a:pt x="73660" y="78739"/>
                </a:lnTo>
                <a:lnTo>
                  <a:pt x="74930" y="72389"/>
                </a:lnTo>
                <a:lnTo>
                  <a:pt x="77469" y="66039"/>
                </a:lnTo>
                <a:lnTo>
                  <a:pt x="77469" y="59689"/>
                </a:lnTo>
                <a:lnTo>
                  <a:pt x="78739" y="50800"/>
                </a:lnTo>
                <a:lnTo>
                  <a:pt x="80010" y="43179"/>
                </a:lnTo>
                <a:lnTo>
                  <a:pt x="80010" y="33019"/>
                </a:lnTo>
                <a:lnTo>
                  <a:pt x="81280" y="24129"/>
                </a:lnTo>
                <a:lnTo>
                  <a:pt x="81280" y="13969"/>
                </a:lnTo>
                <a:lnTo>
                  <a:pt x="81280" y="2539"/>
                </a:lnTo>
                <a:lnTo>
                  <a:pt x="8128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6" name="Google Shape;4056;p46"/>
          <p:cNvSpPr/>
          <p:nvPr/>
        </p:nvSpPr>
        <p:spPr>
          <a:xfrm>
            <a:off x="3482340" y="4001770"/>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7" name="Google Shape;4057;p46"/>
          <p:cNvSpPr/>
          <p:nvPr/>
        </p:nvSpPr>
        <p:spPr>
          <a:xfrm>
            <a:off x="3482340" y="4008120"/>
            <a:ext cx="142240" cy="0"/>
          </a:xfrm>
          <a:custGeom>
            <a:rect b="b" l="l" r="r" t="t"/>
            <a:pathLst>
              <a:path extrusionOk="0" h="120000" w="142239">
                <a:moveTo>
                  <a:pt x="0" y="0"/>
                </a:moveTo>
                <a:lnTo>
                  <a:pt x="14223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8" name="Google Shape;4058;p46"/>
          <p:cNvSpPr/>
          <p:nvPr/>
        </p:nvSpPr>
        <p:spPr>
          <a:xfrm>
            <a:off x="3482340" y="4015104"/>
            <a:ext cx="142240" cy="0"/>
          </a:xfrm>
          <a:custGeom>
            <a:rect b="b" l="l" r="r" t="t"/>
            <a:pathLst>
              <a:path extrusionOk="0" h="120000" w="142239">
                <a:moveTo>
                  <a:pt x="0" y="0"/>
                </a:moveTo>
                <a:lnTo>
                  <a:pt x="142239"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9" name="Google Shape;4059;p46"/>
          <p:cNvSpPr/>
          <p:nvPr/>
        </p:nvSpPr>
        <p:spPr>
          <a:xfrm>
            <a:off x="3482340" y="4022090"/>
            <a:ext cx="142240" cy="0"/>
          </a:xfrm>
          <a:custGeom>
            <a:rect b="b" l="l" r="r" t="t"/>
            <a:pathLst>
              <a:path extrusionOk="0" h="120000" w="142239">
                <a:moveTo>
                  <a:pt x="0" y="0"/>
                </a:moveTo>
                <a:lnTo>
                  <a:pt x="1422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0" name="Google Shape;4060;p46"/>
          <p:cNvSpPr/>
          <p:nvPr/>
        </p:nvSpPr>
        <p:spPr>
          <a:xfrm>
            <a:off x="3482340" y="4029709"/>
            <a:ext cx="142240" cy="0"/>
          </a:xfrm>
          <a:custGeom>
            <a:rect b="b" l="l" r="r" t="t"/>
            <a:pathLst>
              <a:path extrusionOk="0" h="120000" w="142239">
                <a:moveTo>
                  <a:pt x="0" y="0"/>
                </a:moveTo>
                <a:lnTo>
                  <a:pt x="14223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1" name="Google Shape;4061;p46"/>
          <p:cNvSpPr/>
          <p:nvPr/>
        </p:nvSpPr>
        <p:spPr>
          <a:xfrm>
            <a:off x="3482340" y="4036695"/>
            <a:ext cx="142240" cy="0"/>
          </a:xfrm>
          <a:custGeom>
            <a:rect b="b" l="l" r="r" t="t"/>
            <a:pathLst>
              <a:path extrusionOk="0" h="120000" w="142239">
                <a:moveTo>
                  <a:pt x="0" y="0"/>
                </a:moveTo>
                <a:lnTo>
                  <a:pt x="14223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2" name="Google Shape;4062;p46"/>
          <p:cNvSpPr/>
          <p:nvPr/>
        </p:nvSpPr>
        <p:spPr>
          <a:xfrm>
            <a:off x="3482340" y="4043679"/>
            <a:ext cx="142240" cy="0"/>
          </a:xfrm>
          <a:custGeom>
            <a:rect b="b" l="l" r="r" t="t"/>
            <a:pathLst>
              <a:path extrusionOk="0" h="120000" w="142239">
                <a:moveTo>
                  <a:pt x="0" y="0"/>
                </a:moveTo>
                <a:lnTo>
                  <a:pt x="142239"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3" name="Google Shape;4063;p46"/>
          <p:cNvSpPr/>
          <p:nvPr/>
        </p:nvSpPr>
        <p:spPr>
          <a:xfrm>
            <a:off x="3482340" y="4051300"/>
            <a:ext cx="142240" cy="0"/>
          </a:xfrm>
          <a:custGeom>
            <a:rect b="b" l="l" r="r" t="t"/>
            <a:pathLst>
              <a:path extrusionOk="0" h="120000" w="142239">
                <a:moveTo>
                  <a:pt x="0" y="0"/>
                </a:moveTo>
                <a:lnTo>
                  <a:pt x="142239"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4" name="Google Shape;4064;p46"/>
          <p:cNvSpPr/>
          <p:nvPr/>
        </p:nvSpPr>
        <p:spPr>
          <a:xfrm>
            <a:off x="3482340" y="4058284"/>
            <a:ext cx="142240" cy="0"/>
          </a:xfrm>
          <a:custGeom>
            <a:rect b="b" l="l" r="r" t="t"/>
            <a:pathLst>
              <a:path extrusionOk="0" h="120000" w="142239">
                <a:moveTo>
                  <a:pt x="0" y="0"/>
                </a:moveTo>
                <a:lnTo>
                  <a:pt x="142239"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5" name="Google Shape;4065;p46"/>
          <p:cNvSpPr/>
          <p:nvPr/>
        </p:nvSpPr>
        <p:spPr>
          <a:xfrm>
            <a:off x="3482340" y="4065270"/>
            <a:ext cx="142240" cy="0"/>
          </a:xfrm>
          <a:custGeom>
            <a:rect b="b" l="l" r="r" t="t"/>
            <a:pathLst>
              <a:path extrusionOk="0" h="120000" w="142239">
                <a:moveTo>
                  <a:pt x="0" y="0"/>
                </a:moveTo>
                <a:lnTo>
                  <a:pt x="14223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6" name="Google Shape;4066;p46"/>
          <p:cNvSpPr/>
          <p:nvPr/>
        </p:nvSpPr>
        <p:spPr>
          <a:xfrm>
            <a:off x="3482340" y="4072890"/>
            <a:ext cx="142240" cy="0"/>
          </a:xfrm>
          <a:custGeom>
            <a:rect b="b" l="l" r="r" t="t"/>
            <a:pathLst>
              <a:path extrusionOk="0" h="120000" w="142239">
                <a:moveTo>
                  <a:pt x="0" y="0"/>
                </a:moveTo>
                <a:lnTo>
                  <a:pt x="142239"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7" name="Google Shape;4067;p46"/>
          <p:cNvSpPr/>
          <p:nvPr/>
        </p:nvSpPr>
        <p:spPr>
          <a:xfrm>
            <a:off x="3482340" y="4079875"/>
            <a:ext cx="142240" cy="0"/>
          </a:xfrm>
          <a:custGeom>
            <a:rect b="b" l="l" r="r" t="t"/>
            <a:pathLst>
              <a:path extrusionOk="0" h="120000" w="142239">
                <a:moveTo>
                  <a:pt x="0" y="0"/>
                </a:moveTo>
                <a:lnTo>
                  <a:pt x="142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8" name="Google Shape;4068;p46"/>
          <p:cNvSpPr/>
          <p:nvPr/>
        </p:nvSpPr>
        <p:spPr>
          <a:xfrm>
            <a:off x="3482340" y="4086859"/>
            <a:ext cx="142240" cy="0"/>
          </a:xfrm>
          <a:custGeom>
            <a:rect b="b" l="l" r="r" t="t"/>
            <a:pathLst>
              <a:path extrusionOk="0" h="120000" w="142239">
                <a:moveTo>
                  <a:pt x="0" y="0"/>
                </a:moveTo>
                <a:lnTo>
                  <a:pt x="14223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9" name="Google Shape;4069;p46"/>
          <p:cNvSpPr/>
          <p:nvPr/>
        </p:nvSpPr>
        <p:spPr>
          <a:xfrm>
            <a:off x="3482340" y="4094479"/>
            <a:ext cx="142240" cy="0"/>
          </a:xfrm>
          <a:custGeom>
            <a:rect b="b" l="l" r="r" t="t"/>
            <a:pathLst>
              <a:path extrusionOk="0" h="120000" w="142239">
                <a:moveTo>
                  <a:pt x="0" y="0"/>
                </a:moveTo>
                <a:lnTo>
                  <a:pt x="142239"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0" name="Google Shape;4070;p46"/>
          <p:cNvSpPr/>
          <p:nvPr/>
        </p:nvSpPr>
        <p:spPr>
          <a:xfrm>
            <a:off x="3482340" y="4101465"/>
            <a:ext cx="142240" cy="0"/>
          </a:xfrm>
          <a:custGeom>
            <a:rect b="b" l="l" r="r" t="t"/>
            <a:pathLst>
              <a:path extrusionOk="0" h="120000" w="142239">
                <a:moveTo>
                  <a:pt x="0" y="0"/>
                </a:moveTo>
                <a:lnTo>
                  <a:pt x="142239"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1" name="Google Shape;4071;p46"/>
          <p:cNvSpPr/>
          <p:nvPr/>
        </p:nvSpPr>
        <p:spPr>
          <a:xfrm>
            <a:off x="3482340" y="4109084"/>
            <a:ext cx="142240" cy="0"/>
          </a:xfrm>
          <a:custGeom>
            <a:rect b="b" l="l" r="r" t="t"/>
            <a:pathLst>
              <a:path extrusionOk="0" h="120000" w="142239">
                <a:moveTo>
                  <a:pt x="0" y="0"/>
                </a:moveTo>
                <a:lnTo>
                  <a:pt x="14223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2" name="Google Shape;4072;p46"/>
          <p:cNvSpPr/>
          <p:nvPr/>
        </p:nvSpPr>
        <p:spPr>
          <a:xfrm>
            <a:off x="3482340" y="4116070"/>
            <a:ext cx="142240" cy="0"/>
          </a:xfrm>
          <a:custGeom>
            <a:rect b="b" l="l" r="r" t="t"/>
            <a:pathLst>
              <a:path extrusionOk="0" h="120000" w="142239">
                <a:moveTo>
                  <a:pt x="0" y="0"/>
                </a:moveTo>
                <a:lnTo>
                  <a:pt x="142239"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3" name="Google Shape;4073;p46"/>
          <p:cNvSpPr/>
          <p:nvPr/>
        </p:nvSpPr>
        <p:spPr>
          <a:xfrm>
            <a:off x="3482340" y="4123690"/>
            <a:ext cx="142240" cy="0"/>
          </a:xfrm>
          <a:custGeom>
            <a:rect b="b" l="l" r="r" t="t"/>
            <a:pathLst>
              <a:path extrusionOk="0" h="120000" w="142239">
                <a:moveTo>
                  <a:pt x="0" y="0"/>
                </a:moveTo>
                <a:lnTo>
                  <a:pt x="142239"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4" name="Google Shape;4074;p46"/>
          <p:cNvSpPr/>
          <p:nvPr/>
        </p:nvSpPr>
        <p:spPr>
          <a:xfrm>
            <a:off x="3482340" y="4130675"/>
            <a:ext cx="142240" cy="0"/>
          </a:xfrm>
          <a:custGeom>
            <a:rect b="b" l="l" r="r" t="t"/>
            <a:pathLst>
              <a:path extrusionOk="0" h="120000" w="142239">
                <a:moveTo>
                  <a:pt x="0" y="0"/>
                </a:moveTo>
                <a:lnTo>
                  <a:pt x="142239"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5" name="Google Shape;4075;p46"/>
          <p:cNvSpPr/>
          <p:nvPr/>
        </p:nvSpPr>
        <p:spPr>
          <a:xfrm>
            <a:off x="3482340" y="4137659"/>
            <a:ext cx="142240" cy="0"/>
          </a:xfrm>
          <a:custGeom>
            <a:rect b="b" l="l" r="r" t="t"/>
            <a:pathLst>
              <a:path extrusionOk="0" h="120000" w="142239">
                <a:moveTo>
                  <a:pt x="0" y="0"/>
                </a:moveTo>
                <a:lnTo>
                  <a:pt x="142239" y="0"/>
                </a:lnTo>
              </a:path>
            </a:pathLst>
          </a:custGeom>
          <a:noFill/>
          <a:ln cap="flat" cmpd="sng" w="9525">
            <a:solidFill>
              <a:srgbClr val="2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6" name="Google Shape;4076;p46"/>
          <p:cNvSpPr/>
          <p:nvPr/>
        </p:nvSpPr>
        <p:spPr>
          <a:xfrm>
            <a:off x="3482340" y="4145279"/>
            <a:ext cx="142240" cy="0"/>
          </a:xfrm>
          <a:custGeom>
            <a:rect b="b" l="l" r="r" t="t"/>
            <a:pathLst>
              <a:path extrusionOk="0" h="120000" w="142239">
                <a:moveTo>
                  <a:pt x="0" y="0"/>
                </a:moveTo>
                <a:lnTo>
                  <a:pt x="142239"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7" name="Google Shape;4077;p46"/>
          <p:cNvSpPr/>
          <p:nvPr/>
        </p:nvSpPr>
        <p:spPr>
          <a:xfrm>
            <a:off x="3482340" y="4152265"/>
            <a:ext cx="142240" cy="0"/>
          </a:xfrm>
          <a:custGeom>
            <a:rect b="b" l="l" r="r" t="t"/>
            <a:pathLst>
              <a:path extrusionOk="0" h="120000" w="142239">
                <a:moveTo>
                  <a:pt x="0" y="0"/>
                </a:moveTo>
                <a:lnTo>
                  <a:pt x="142239"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8" name="Google Shape;4078;p46"/>
          <p:cNvSpPr/>
          <p:nvPr/>
        </p:nvSpPr>
        <p:spPr>
          <a:xfrm>
            <a:off x="3482340" y="4159250"/>
            <a:ext cx="142240" cy="0"/>
          </a:xfrm>
          <a:custGeom>
            <a:rect b="b" l="l" r="r" t="t"/>
            <a:pathLst>
              <a:path extrusionOk="0" h="120000" w="142239">
                <a:moveTo>
                  <a:pt x="0" y="0"/>
                </a:moveTo>
                <a:lnTo>
                  <a:pt x="142239"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9" name="Google Shape;4079;p46"/>
          <p:cNvSpPr/>
          <p:nvPr/>
        </p:nvSpPr>
        <p:spPr>
          <a:xfrm>
            <a:off x="3482340" y="4166870"/>
            <a:ext cx="142240" cy="0"/>
          </a:xfrm>
          <a:custGeom>
            <a:rect b="b" l="l" r="r" t="t"/>
            <a:pathLst>
              <a:path extrusionOk="0" h="120000" w="142239">
                <a:moveTo>
                  <a:pt x="0" y="0"/>
                </a:moveTo>
                <a:lnTo>
                  <a:pt x="14223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0" name="Google Shape;4080;p46"/>
          <p:cNvSpPr/>
          <p:nvPr/>
        </p:nvSpPr>
        <p:spPr>
          <a:xfrm>
            <a:off x="3482340" y="4173854"/>
            <a:ext cx="142240" cy="0"/>
          </a:xfrm>
          <a:custGeom>
            <a:rect b="b" l="l" r="r" t="t"/>
            <a:pathLst>
              <a:path extrusionOk="0" h="120000" w="142239">
                <a:moveTo>
                  <a:pt x="0" y="0"/>
                </a:moveTo>
                <a:lnTo>
                  <a:pt x="14223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1" name="Google Shape;4081;p46"/>
          <p:cNvSpPr/>
          <p:nvPr/>
        </p:nvSpPr>
        <p:spPr>
          <a:xfrm>
            <a:off x="3482340" y="4180840"/>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2" name="Google Shape;4082;p46"/>
          <p:cNvSpPr/>
          <p:nvPr/>
        </p:nvSpPr>
        <p:spPr>
          <a:xfrm>
            <a:off x="3482340" y="4188459"/>
            <a:ext cx="142240" cy="0"/>
          </a:xfrm>
          <a:custGeom>
            <a:rect b="b" l="l" r="r" t="t"/>
            <a:pathLst>
              <a:path extrusionOk="0" h="120000" w="142239">
                <a:moveTo>
                  <a:pt x="0" y="0"/>
                </a:moveTo>
                <a:lnTo>
                  <a:pt x="142239"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3" name="Google Shape;4083;p46"/>
          <p:cNvSpPr/>
          <p:nvPr/>
        </p:nvSpPr>
        <p:spPr>
          <a:xfrm>
            <a:off x="3482340" y="4195445"/>
            <a:ext cx="142240" cy="0"/>
          </a:xfrm>
          <a:custGeom>
            <a:rect b="b" l="l" r="r" t="t"/>
            <a:pathLst>
              <a:path extrusionOk="0" h="120000" w="142239">
                <a:moveTo>
                  <a:pt x="0" y="0"/>
                </a:moveTo>
                <a:lnTo>
                  <a:pt x="142239"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4" name="Google Shape;4084;p46"/>
          <p:cNvSpPr/>
          <p:nvPr/>
        </p:nvSpPr>
        <p:spPr>
          <a:xfrm>
            <a:off x="3482340" y="4202429"/>
            <a:ext cx="142240" cy="0"/>
          </a:xfrm>
          <a:custGeom>
            <a:rect b="b" l="l" r="r" t="t"/>
            <a:pathLst>
              <a:path extrusionOk="0" h="120000" w="142239">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5" name="Google Shape;4085;p46"/>
          <p:cNvSpPr/>
          <p:nvPr/>
        </p:nvSpPr>
        <p:spPr>
          <a:xfrm>
            <a:off x="3482340" y="4210050"/>
            <a:ext cx="142240" cy="0"/>
          </a:xfrm>
          <a:custGeom>
            <a:rect b="b" l="l" r="r" t="t"/>
            <a:pathLst>
              <a:path extrusionOk="0" h="120000" w="142239">
                <a:moveTo>
                  <a:pt x="0" y="0"/>
                </a:moveTo>
                <a:lnTo>
                  <a:pt x="142239"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6" name="Google Shape;4086;p46"/>
          <p:cNvSpPr/>
          <p:nvPr/>
        </p:nvSpPr>
        <p:spPr>
          <a:xfrm>
            <a:off x="3482340" y="4217670"/>
            <a:ext cx="142240" cy="0"/>
          </a:xfrm>
          <a:custGeom>
            <a:rect b="b" l="l" r="r" t="t"/>
            <a:pathLst>
              <a:path extrusionOk="0" h="120000" w="142239">
                <a:moveTo>
                  <a:pt x="0" y="0"/>
                </a:moveTo>
                <a:lnTo>
                  <a:pt x="14223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7" name="Google Shape;4087;p46"/>
          <p:cNvSpPr/>
          <p:nvPr/>
        </p:nvSpPr>
        <p:spPr>
          <a:xfrm>
            <a:off x="3482340" y="4224654"/>
            <a:ext cx="142240" cy="0"/>
          </a:xfrm>
          <a:custGeom>
            <a:rect b="b" l="l" r="r" t="t"/>
            <a:pathLst>
              <a:path extrusionOk="0" h="120000" w="142239">
                <a:moveTo>
                  <a:pt x="0" y="0"/>
                </a:moveTo>
                <a:lnTo>
                  <a:pt x="142239"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8" name="Google Shape;4088;p46"/>
          <p:cNvSpPr/>
          <p:nvPr/>
        </p:nvSpPr>
        <p:spPr>
          <a:xfrm>
            <a:off x="3482340" y="4231640"/>
            <a:ext cx="142240" cy="0"/>
          </a:xfrm>
          <a:custGeom>
            <a:rect b="b" l="l" r="r" t="t"/>
            <a:pathLst>
              <a:path extrusionOk="0" h="120000" w="142239">
                <a:moveTo>
                  <a:pt x="0" y="0"/>
                </a:moveTo>
                <a:lnTo>
                  <a:pt x="142239"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9" name="Google Shape;4089;p46"/>
          <p:cNvSpPr/>
          <p:nvPr/>
        </p:nvSpPr>
        <p:spPr>
          <a:xfrm>
            <a:off x="3482340" y="4239259"/>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0" name="Google Shape;4090;p46"/>
          <p:cNvSpPr/>
          <p:nvPr/>
        </p:nvSpPr>
        <p:spPr>
          <a:xfrm>
            <a:off x="3482340" y="4246245"/>
            <a:ext cx="142240" cy="0"/>
          </a:xfrm>
          <a:custGeom>
            <a:rect b="b" l="l" r="r" t="t"/>
            <a:pathLst>
              <a:path extrusionOk="0" h="120000" w="142239">
                <a:moveTo>
                  <a:pt x="0" y="0"/>
                </a:moveTo>
                <a:lnTo>
                  <a:pt x="14223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1" name="Google Shape;4091;p46"/>
          <p:cNvSpPr/>
          <p:nvPr/>
        </p:nvSpPr>
        <p:spPr>
          <a:xfrm>
            <a:off x="3482340" y="4253229"/>
            <a:ext cx="142240" cy="0"/>
          </a:xfrm>
          <a:custGeom>
            <a:rect b="b" l="l" r="r" t="t"/>
            <a:pathLst>
              <a:path extrusionOk="0" h="120000" w="142239">
                <a:moveTo>
                  <a:pt x="0" y="0"/>
                </a:moveTo>
                <a:lnTo>
                  <a:pt x="142239" y="0"/>
                </a:lnTo>
              </a:path>
            </a:pathLst>
          </a:custGeom>
          <a:noFill/>
          <a:ln cap="flat" cmpd="sng" w="9525">
            <a:solidFill>
              <a:srgbClr val="26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2" name="Google Shape;4092;p46"/>
          <p:cNvSpPr/>
          <p:nvPr/>
        </p:nvSpPr>
        <p:spPr>
          <a:xfrm>
            <a:off x="3482340" y="4260850"/>
            <a:ext cx="142240" cy="0"/>
          </a:xfrm>
          <a:custGeom>
            <a:rect b="b" l="l" r="r" t="t"/>
            <a:pathLst>
              <a:path extrusionOk="0" h="120000" w="142239">
                <a:moveTo>
                  <a:pt x="0" y="0"/>
                </a:moveTo>
                <a:lnTo>
                  <a:pt x="14223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3" name="Google Shape;4093;p46"/>
          <p:cNvSpPr/>
          <p:nvPr/>
        </p:nvSpPr>
        <p:spPr>
          <a:xfrm>
            <a:off x="3482340" y="4267834"/>
            <a:ext cx="142240" cy="0"/>
          </a:xfrm>
          <a:custGeom>
            <a:rect b="b" l="l" r="r" t="t"/>
            <a:pathLst>
              <a:path extrusionOk="0" h="120000" w="142239">
                <a:moveTo>
                  <a:pt x="0" y="0"/>
                </a:moveTo>
                <a:lnTo>
                  <a:pt x="142239"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4" name="Google Shape;4094;p46"/>
          <p:cNvSpPr/>
          <p:nvPr/>
        </p:nvSpPr>
        <p:spPr>
          <a:xfrm>
            <a:off x="3482340" y="4274820"/>
            <a:ext cx="142240" cy="0"/>
          </a:xfrm>
          <a:custGeom>
            <a:rect b="b" l="l" r="r" t="t"/>
            <a:pathLst>
              <a:path extrusionOk="0" h="120000" w="142239">
                <a:moveTo>
                  <a:pt x="0" y="0"/>
                </a:moveTo>
                <a:lnTo>
                  <a:pt x="142239"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5" name="Google Shape;4095;p46"/>
          <p:cNvSpPr/>
          <p:nvPr/>
        </p:nvSpPr>
        <p:spPr>
          <a:xfrm>
            <a:off x="3482340" y="4282440"/>
            <a:ext cx="142240" cy="0"/>
          </a:xfrm>
          <a:custGeom>
            <a:rect b="b" l="l" r="r" t="t"/>
            <a:pathLst>
              <a:path extrusionOk="0" h="120000" w="142239">
                <a:moveTo>
                  <a:pt x="0" y="0"/>
                </a:moveTo>
                <a:lnTo>
                  <a:pt x="14223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6" name="Google Shape;4096;p46"/>
          <p:cNvSpPr/>
          <p:nvPr/>
        </p:nvSpPr>
        <p:spPr>
          <a:xfrm>
            <a:off x="3482340" y="4289425"/>
            <a:ext cx="142240" cy="0"/>
          </a:xfrm>
          <a:custGeom>
            <a:rect b="b" l="l" r="r" t="t"/>
            <a:pathLst>
              <a:path extrusionOk="0" h="120000" w="142239">
                <a:moveTo>
                  <a:pt x="0" y="0"/>
                </a:moveTo>
                <a:lnTo>
                  <a:pt x="142239"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7" name="Google Shape;4097;p46"/>
          <p:cNvSpPr/>
          <p:nvPr/>
        </p:nvSpPr>
        <p:spPr>
          <a:xfrm>
            <a:off x="3482340" y="4296409"/>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8" name="Google Shape;4098;p46"/>
          <p:cNvSpPr/>
          <p:nvPr/>
        </p:nvSpPr>
        <p:spPr>
          <a:xfrm>
            <a:off x="3482340" y="4304029"/>
            <a:ext cx="142240" cy="0"/>
          </a:xfrm>
          <a:custGeom>
            <a:rect b="b" l="l" r="r" t="t"/>
            <a:pathLst>
              <a:path extrusionOk="0" h="120000" w="142239">
                <a:moveTo>
                  <a:pt x="0" y="0"/>
                </a:moveTo>
                <a:lnTo>
                  <a:pt x="142239"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9" name="Google Shape;4099;p46"/>
          <p:cNvSpPr/>
          <p:nvPr/>
        </p:nvSpPr>
        <p:spPr>
          <a:xfrm>
            <a:off x="3482340" y="4311015"/>
            <a:ext cx="142240" cy="0"/>
          </a:xfrm>
          <a:custGeom>
            <a:rect b="b" l="l" r="r" t="t"/>
            <a:pathLst>
              <a:path extrusionOk="0" h="120000" w="142239">
                <a:moveTo>
                  <a:pt x="0" y="0"/>
                </a:moveTo>
                <a:lnTo>
                  <a:pt x="14223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0" name="Google Shape;4100;p46"/>
          <p:cNvSpPr/>
          <p:nvPr/>
        </p:nvSpPr>
        <p:spPr>
          <a:xfrm>
            <a:off x="3482340" y="4318634"/>
            <a:ext cx="142240" cy="0"/>
          </a:xfrm>
          <a:custGeom>
            <a:rect b="b" l="l" r="r" t="t"/>
            <a:pathLst>
              <a:path extrusionOk="0" h="120000" w="142239">
                <a:moveTo>
                  <a:pt x="0" y="0"/>
                </a:moveTo>
                <a:lnTo>
                  <a:pt x="142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1" name="Google Shape;4101;p46"/>
          <p:cNvSpPr/>
          <p:nvPr/>
        </p:nvSpPr>
        <p:spPr>
          <a:xfrm>
            <a:off x="3482340" y="4325620"/>
            <a:ext cx="142240" cy="0"/>
          </a:xfrm>
          <a:custGeom>
            <a:rect b="b" l="l" r="r" t="t"/>
            <a:pathLst>
              <a:path extrusionOk="0" h="120000" w="142239">
                <a:moveTo>
                  <a:pt x="0" y="0"/>
                </a:moveTo>
                <a:lnTo>
                  <a:pt x="14223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2" name="Google Shape;4102;p46"/>
          <p:cNvSpPr/>
          <p:nvPr/>
        </p:nvSpPr>
        <p:spPr>
          <a:xfrm>
            <a:off x="3482340" y="4333240"/>
            <a:ext cx="142240" cy="0"/>
          </a:xfrm>
          <a:custGeom>
            <a:rect b="b" l="l" r="r" t="t"/>
            <a:pathLst>
              <a:path extrusionOk="0" h="120000" w="142239">
                <a:moveTo>
                  <a:pt x="0" y="0"/>
                </a:moveTo>
                <a:lnTo>
                  <a:pt x="142239"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3" name="Google Shape;4103;p46"/>
          <p:cNvSpPr/>
          <p:nvPr/>
        </p:nvSpPr>
        <p:spPr>
          <a:xfrm>
            <a:off x="3482340" y="4340225"/>
            <a:ext cx="142240" cy="0"/>
          </a:xfrm>
          <a:custGeom>
            <a:rect b="b" l="l" r="r" t="t"/>
            <a:pathLst>
              <a:path extrusionOk="0" h="120000" w="142239">
                <a:moveTo>
                  <a:pt x="0" y="0"/>
                </a:moveTo>
                <a:lnTo>
                  <a:pt x="14223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4" name="Google Shape;4104;p46"/>
          <p:cNvSpPr/>
          <p:nvPr/>
        </p:nvSpPr>
        <p:spPr>
          <a:xfrm>
            <a:off x="3482340" y="4347209"/>
            <a:ext cx="142240" cy="0"/>
          </a:xfrm>
          <a:custGeom>
            <a:rect b="b" l="l" r="r" t="t"/>
            <a:pathLst>
              <a:path extrusionOk="0" h="120000" w="142239">
                <a:moveTo>
                  <a:pt x="0" y="0"/>
                </a:moveTo>
                <a:lnTo>
                  <a:pt x="14223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5" name="Google Shape;4105;p46"/>
          <p:cNvSpPr/>
          <p:nvPr/>
        </p:nvSpPr>
        <p:spPr>
          <a:xfrm>
            <a:off x="3482340" y="4354829"/>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6" name="Google Shape;4106;p46"/>
          <p:cNvSpPr/>
          <p:nvPr/>
        </p:nvSpPr>
        <p:spPr>
          <a:xfrm>
            <a:off x="3482340" y="4361815"/>
            <a:ext cx="142240" cy="0"/>
          </a:xfrm>
          <a:custGeom>
            <a:rect b="b" l="l" r="r" t="t"/>
            <a:pathLst>
              <a:path extrusionOk="0" h="120000" w="142239">
                <a:moveTo>
                  <a:pt x="0" y="0"/>
                </a:moveTo>
                <a:lnTo>
                  <a:pt x="14223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7" name="Google Shape;4107;p46"/>
          <p:cNvSpPr/>
          <p:nvPr/>
        </p:nvSpPr>
        <p:spPr>
          <a:xfrm>
            <a:off x="3482340" y="4368800"/>
            <a:ext cx="142240" cy="0"/>
          </a:xfrm>
          <a:custGeom>
            <a:rect b="b" l="l" r="r" t="t"/>
            <a:pathLst>
              <a:path extrusionOk="0" h="120000" w="142239">
                <a:moveTo>
                  <a:pt x="0" y="0"/>
                </a:moveTo>
                <a:lnTo>
                  <a:pt x="14223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8" name="Google Shape;4108;p46"/>
          <p:cNvSpPr/>
          <p:nvPr/>
        </p:nvSpPr>
        <p:spPr>
          <a:xfrm>
            <a:off x="3482340" y="4376420"/>
            <a:ext cx="142240" cy="0"/>
          </a:xfrm>
          <a:custGeom>
            <a:rect b="b" l="l" r="r" t="t"/>
            <a:pathLst>
              <a:path extrusionOk="0" h="120000" w="142239">
                <a:moveTo>
                  <a:pt x="0" y="0"/>
                </a:moveTo>
                <a:lnTo>
                  <a:pt x="14223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9" name="Google Shape;4109;p46"/>
          <p:cNvSpPr/>
          <p:nvPr/>
        </p:nvSpPr>
        <p:spPr>
          <a:xfrm>
            <a:off x="3482340" y="4383404"/>
            <a:ext cx="142240" cy="0"/>
          </a:xfrm>
          <a:custGeom>
            <a:rect b="b" l="l" r="r" t="t"/>
            <a:pathLst>
              <a:path extrusionOk="0" h="120000" w="142239">
                <a:moveTo>
                  <a:pt x="0" y="0"/>
                </a:moveTo>
                <a:lnTo>
                  <a:pt x="14223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0" name="Google Shape;4110;p46"/>
          <p:cNvSpPr/>
          <p:nvPr/>
        </p:nvSpPr>
        <p:spPr>
          <a:xfrm>
            <a:off x="3482340" y="4390390"/>
            <a:ext cx="142240" cy="0"/>
          </a:xfrm>
          <a:custGeom>
            <a:rect b="b" l="l" r="r" t="t"/>
            <a:pathLst>
              <a:path extrusionOk="0" h="120000" w="142239">
                <a:moveTo>
                  <a:pt x="0" y="0"/>
                </a:moveTo>
                <a:lnTo>
                  <a:pt x="14223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1" name="Google Shape;4111;p46"/>
          <p:cNvSpPr/>
          <p:nvPr/>
        </p:nvSpPr>
        <p:spPr>
          <a:xfrm>
            <a:off x="3482340" y="4398009"/>
            <a:ext cx="142240" cy="0"/>
          </a:xfrm>
          <a:custGeom>
            <a:rect b="b" l="l" r="r" t="t"/>
            <a:pathLst>
              <a:path extrusionOk="0" h="120000" w="142239">
                <a:moveTo>
                  <a:pt x="0" y="0"/>
                </a:moveTo>
                <a:lnTo>
                  <a:pt x="142239"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2" name="Google Shape;4112;p46"/>
          <p:cNvSpPr/>
          <p:nvPr/>
        </p:nvSpPr>
        <p:spPr>
          <a:xfrm>
            <a:off x="3482340" y="4404995"/>
            <a:ext cx="142240" cy="0"/>
          </a:xfrm>
          <a:custGeom>
            <a:rect b="b" l="l" r="r" t="t"/>
            <a:pathLst>
              <a:path extrusionOk="0" h="120000" w="142239">
                <a:moveTo>
                  <a:pt x="0" y="0"/>
                </a:moveTo>
                <a:lnTo>
                  <a:pt x="14223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3" name="Google Shape;4113;p46"/>
          <p:cNvSpPr/>
          <p:nvPr/>
        </p:nvSpPr>
        <p:spPr>
          <a:xfrm>
            <a:off x="3482340" y="4411979"/>
            <a:ext cx="142240" cy="0"/>
          </a:xfrm>
          <a:custGeom>
            <a:rect b="b" l="l" r="r" t="t"/>
            <a:pathLst>
              <a:path extrusionOk="0" h="120000" w="142239">
                <a:moveTo>
                  <a:pt x="0" y="0"/>
                </a:moveTo>
                <a:lnTo>
                  <a:pt x="142239"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4" name="Google Shape;4114;p46"/>
          <p:cNvSpPr/>
          <p:nvPr/>
        </p:nvSpPr>
        <p:spPr>
          <a:xfrm>
            <a:off x="3482340" y="4419600"/>
            <a:ext cx="142240" cy="0"/>
          </a:xfrm>
          <a:custGeom>
            <a:rect b="b" l="l" r="r" t="t"/>
            <a:pathLst>
              <a:path extrusionOk="0" h="120000" w="142239">
                <a:moveTo>
                  <a:pt x="0" y="0"/>
                </a:moveTo>
                <a:lnTo>
                  <a:pt x="14223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5" name="Google Shape;4115;p46"/>
          <p:cNvSpPr/>
          <p:nvPr/>
        </p:nvSpPr>
        <p:spPr>
          <a:xfrm>
            <a:off x="3482340" y="4427220"/>
            <a:ext cx="142240" cy="0"/>
          </a:xfrm>
          <a:custGeom>
            <a:rect b="b" l="l" r="r" t="t"/>
            <a:pathLst>
              <a:path extrusionOk="0" h="120000" w="142239">
                <a:moveTo>
                  <a:pt x="0" y="0"/>
                </a:moveTo>
                <a:lnTo>
                  <a:pt x="142239"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6" name="Google Shape;4116;p46"/>
          <p:cNvSpPr/>
          <p:nvPr/>
        </p:nvSpPr>
        <p:spPr>
          <a:xfrm>
            <a:off x="3482340" y="4434204"/>
            <a:ext cx="142240" cy="0"/>
          </a:xfrm>
          <a:custGeom>
            <a:rect b="b" l="l" r="r" t="t"/>
            <a:pathLst>
              <a:path extrusionOk="0" h="120000" w="142239">
                <a:moveTo>
                  <a:pt x="0" y="0"/>
                </a:moveTo>
                <a:lnTo>
                  <a:pt x="14223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7" name="Google Shape;4117;p46"/>
          <p:cNvSpPr/>
          <p:nvPr/>
        </p:nvSpPr>
        <p:spPr>
          <a:xfrm>
            <a:off x="3482340" y="4441190"/>
            <a:ext cx="142240" cy="0"/>
          </a:xfrm>
          <a:custGeom>
            <a:rect b="b" l="l" r="r" t="t"/>
            <a:pathLst>
              <a:path extrusionOk="0" h="120000" w="142239">
                <a:moveTo>
                  <a:pt x="0" y="0"/>
                </a:moveTo>
                <a:lnTo>
                  <a:pt x="14223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8" name="Google Shape;4118;p46"/>
          <p:cNvSpPr/>
          <p:nvPr/>
        </p:nvSpPr>
        <p:spPr>
          <a:xfrm>
            <a:off x="3482340" y="4448809"/>
            <a:ext cx="142240" cy="0"/>
          </a:xfrm>
          <a:custGeom>
            <a:rect b="b" l="l" r="r" t="t"/>
            <a:pathLst>
              <a:path extrusionOk="0" h="120000" w="142239">
                <a:moveTo>
                  <a:pt x="0" y="0"/>
                </a:moveTo>
                <a:lnTo>
                  <a:pt x="14223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9" name="Google Shape;4119;p46"/>
          <p:cNvSpPr/>
          <p:nvPr/>
        </p:nvSpPr>
        <p:spPr>
          <a:xfrm>
            <a:off x="3482340" y="4455795"/>
            <a:ext cx="142240" cy="0"/>
          </a:xfrm>
          <a:custGeom>
            <a:rect b="b" l="l" r="r" t="t"/>
            <a:pathLst>
              <a:path extrusionOk="0" h="120000" w="142239">
                <a:moveTo>
                  <a:pt x="0" y="0"/>
                </a:moveTo>
                <a:lnTo>
                  <a:pt x="14223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0" name="Google Shape;4120;p46"/>
          <p:cNvSpPr/>
          <p:nvPr/>
        </p:nvSpPr>
        <p:spPr>
          <a:xfrm>
            <a:off x="3482340" y="4462779"/>
            <a:ext cx="142240" cy="0"/>
          </a:xfrm>
          <a:custGeom>
            <a:rect b="b" l="l" r="r" t="t"/>
            <a:pathLst>
              <a:path extrusionOk="0" h="120000" w="142239">
                <a:moveTo>
                  <a:pt x="0" y="0"/>
                </a:moveTo>
                <a:lnTo>
                  <a:pt x="14223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1" name="Google Shape;4121;p46"/>
          <p:cNvSpPr/>
          <p:nvPr/>
        </p:nvSpPr>
        <p:spPr>
          <a:xfrm>
            <a:off x="3482340" y="4470400"/>
            <a:ext cx="142240" cy="0"/>
          </a:xfrm>
          <a:custGeom>
            <a:rect b="b" l="l" r="r" t="t"/>
            <a:pathLst>
              <a:path extrusionOk="0" h="120000" w="142239">
                <a:moveTo>
                  <a:pt x="0" y="0"/>
                </a:moveTo>
                <a:lnTo>
                  <a:pt x="1422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2" name="Google Shape;4122;p46"/>
          <p:cNvSpPr/>
          <p:nvPr/>
        </p:nvSpPr>
        <p:spPr>
          <a:xfrm>
            <a:off x="3482340" y="4477384"/>
            <a:ext cx="142240" cy="0"/>
          </a:xfrm>
          <a:custGeom>
            <a:rect b="b" l="l" r="r" t="t"/>
            <a:pathLst>
              <a:path extrusionOk="0" h="120000" w="142239">
                <a:moveTo>
                  <a:pt x="0" y="0"/>
                </a:moveTo>
                <a:lnTo>
                  <a:pt x="142239"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3" name="Google Shape;4123;p46"/>
          <p:cNvSpPr/>
          <p:nvPr/>
        </p:nvSpPr>
        <p:spPr>
          <a:xfrm>
            <a:off x="3482340" y="4484370"/>
            <a:ext cx="142240" cy="0"/>
          </a:xfrm>
          <a:custGeom>
            <a:rect b="b" l="l" r="r" t="t"/>
            <a:pathLst>
              <a:path extrusionOk="0" h="120000" w="142239">
                <a:moveTo>
                  <a:pt x="0" y="0"/>
                </a:moveTo>
                <a:lnTo>
                  <a:pt x="14223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4" name="Google Shape;4124;p46"/>
          <p:cNvSpPr/>
          <p:nvPr/>
        </p:nvSpPr>
        <p:spPr>
          <a:xfrm>
            <a:off x="3482340" y="4491990"/>
            <a:ext cx="142240" cy="0"/>
          </a:xfrm>
          <a:custGeom>
            <a:rect b="b" l="l" r="r" t="t"/>
            <a:pathLst>
              <a:path extrusionOk="0" h="120000" w="142239">
                <a:moveTo>
                  <a:pt x="0" y="0"/>
                </a:moveTo>
                <a:lnTo>
                  <a:pt x="14223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5" name="Google Shape;4125;p46"/>
          <p:cNvSpPr/>
          <p:nvPr/>
        </p:nvSpPr>
        <p:spPr>
          <a:xfrm>
            <a:off x="3482340" y="4498975"/>
            <a:ext cx="142240" cy="0"/>
          </a:xfrm>
          <a:custGeom>
            <a:rect b="b" l="l" r="r" t="t"/>
            <a:pathLst>
              <a:path extrusionOk="0" h="120000" w="142239">
                <a:moveTo>
                  <a:pt x="0" y="0"/>
                </a:moveTo>
                <a:lnTo>
                  <a:pt x="14223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6" name="Google Shape;4126;p46"/>
          <p:cNvSpPr/>
          <p:nvPr/>
        </p:nvSpPr>
        <p:spPr>
          <a:xfrm>
            <a:off x="3482340" y="4505959"/>
            <a:ext cx="142240" cy="0"/>
          </a:xfrm>
          <a:custGeom>
            <a:rect b="b" l="l" r="r" t="t"/>
            <a:pathLst>
              <a:path extrusionOk="0" h="120000" w="142239">
                <a:moveTo>
                  <a:pt x="0" y="0"/>
                </a:moveTo>
                <a:lnTo>
                  <a:pt x="14223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7" name="Google Shape;4127;p46"/>
          <p:cNvSpPr/>
          <p:nvPr/>
        </p:nvSpPr>
        <p:spPr>
          <a:xfrm>
            <a:off x="3482340" y="4513579"/>
            <a:ext cx="142240" cy="0"/>
          </a:xfrm>
          <a:custGeom>
            <a:rect b="b" l="l" r="r" t="t"/>
            <a:pathLst>
              <a:path extrusionOk="0" h="120000" w="142239">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8" name="Google Shape;4128;p46"/>
          <p:cNvSpPr/>
          <p:nvPr/>
        </p:nvSpPr>
        <p:spPr>
          <a:xfrm>
            <a:off x="3482340" y="4520565"/>
            <a:ext cx="142240" cy="0"/>
          </a:xfrm>
          <a:custGeom>
            <a:rect b="b" l="l" r="r" t="t"/>
            <a:pathLst>
              <a:path extrusionOk="0" h="120000" w="142239">
                <a:moveTo>
                  <a:pt x="0" y="0"/>
                </a:moveTo>
                <a:lnTo>
                  <a:pt x="14223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9" name="Google Shape;4129;p46"/>
          <p:cNvSpPr/>
          <p:nvPr/>
        </p:nvSpPr>
        <p:spPr>
          <a:xfrm>
            <a:off x="3482340" y="4528184"/>
            <a:ext cx="142240" cy="0"/>
          </a:xfrm>
          <a:custGeom>
            <a:rect b="b" l="l" r="r" t="t"/>
            <a:pathLst>
              <a:path extrusionOk="0" h="120000" w="142239">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0" name="Google Shape;4130;p46"/>
          <p:cNvSpPr/>
          <p:nvPr/>
        </p:nvSpPr>
        <p:spPr>
          <a:xfrm>
            <a:off x="3482340" y="4535170"/>
            <a:ext cx="142240" cy="0"/>
          </a:xfrm>
          <a:custGeom>
            <a:rect b="b" l="l" r="r" t="t"/>
            <a:pathLst>
              <a:path extrusionOk="0" h="120000" w="142239">
                <a:moveTo>
                  <a:pt x="0" y="0"/>
                </a:moveTo>
                <a:lnTo>
                  <a:pt x="142239"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1" name="Google Shape;4131;p46"/>
          <p:cNvSpPr/>
          <p:nvPr/>
        </p:nvSpPr>
        <p:spPr>
          <a:xfrm>
            <a:off x="3482340" y="4542790"/>
            <a:ext cx="142240" cy="0"/>
          </a:xfrm>
          <a:custGeom>
            <a:rect b="b" l="l" r="r" t="t"/>
            <a:pathLst>
              <a:path extrusionOk="0" h="120000" w="142239">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2" name="Google Shape;4132;p46"/>
          <p:cNvSpPr/>
          <p:nvPr/>
        </p:nvSpPr>
        <p:spPr>
          <a:xfrm>
            <a:off x="3482340" y="4549775"/>
            <a:ext cx="142240" cy="0"/>
          </a:xfrm>
          <a:custGeom>
            <a:rect b="b" l="l" r="r" t="t"/>
            <a:pathLst>
              <a:path extrusionOk="0" h="120000" w="142239">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3" name="Google Shape;4133;p46"/>
          <p:cNvSpPr/>
          <p:nvPr/>
        </p:nvSpPr>
        <p:spPr>
          <a:xfrm>
            <a:off x="3482340" y="4556759"/>
            <a:ext cx="142240" cy="0"/>
          </a:xfrm>
          <a:custGeom>
            <a:rect b="b" l="l" r="r" t="t"/>
            <a:pathLst>
              <a:path extrusionOk="0" h="120000" w="142239">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4" name="Google Shape;4134;p46"/>
          <p:cNvSpPr/>
          <p:nvPr/>
        </p:nvSpPr>
        <p:spPr>
          <a:xfrm>
            <a:off x="3482340" y="4564379"/>
            <a:ext cx="142240" cy="0"/>
          </a:xfrm>
          <a:custGeom>
            <a:rect b="b" l="l" r="r" t="t"/>
            <a:pathLst>
              <a:path extrusionOk="0" h="120000" w="142239">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5" name="Google Shape;4135;p46"/>
          <p:cNvSpPr/>
          <p:nvPr/>
        </p:nvSpPr>
        <p:spPr>
          <a:xfrm>
            <a:off x="3482340" y="4571365"/>
            <a:ext cx="142240" cy="0"/>
          </a:xfrm>
          <a:custGeom>
            <a:rect b="b" l="l" r="r" t="t"/>
            <a:pathLst>
              <a:path extrusionOk="0" h="120000" w="142239">
                <a:moveTo>
                  <a:pt x="0" y="0"/>
                </a:moveTo>
                <a:lnTo>
                  <a:pt x="142239"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6" name="Google Shape;4136;p46"/>
          <p:cNvSpPr/>
          <p:nvPr/>
        </p:nvSpPr>
        <p:spPr>
          <a:xfrm>
            <a:off x="3482340" y="4578350"/>
            <a:ext cx="142240" cy="0"/>
          </a:xfrm>
          <a:custGeom>
            <a:rect b="b" l="l" r="r" t="t"/>
            <a:pathLst>
              <a:path extrusionOk="0" h="120000" w="142239">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7" name="Google Shape;4137;p46"/>
          <p:cNvSpPr/>
          <p:nvPr/>
        </p:nvSpPr>
        <p:spPr>
          <a:xfrm>
            <a:off x="3482340" y="4585970"/>
            <a:ext cx="142240" cy="0"/>
          </a:xfrm>
          <a:custGeom>
            <a:rect b="b" l="l" r="r" t="t"/>
            <a:pathLst>
              <a:path extrusionOk="0" h="120000" w="142239">
                <a:moveTo>
                  <a:pt x="0" y="0"/>
                </a:moveTo>
                <a:lnTo>
                  <a:pt x="14223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8" name="Google Shape;4138;p46"/>
          <p:cNvSpPr/>
          <p:nvPr/>
        </p:nvSpPr>
        <p:spPr>
          <a:xfrm>
            <a:off x="3482340" y="4592954"/>
            <a:ext cx="142240" cy="0"/>
          </a:xfrm>
          <a:custGeom>
            <a:rect b="b" l="l" r="r" t="t"/>
            <a:pathLst>
              <a:path extrusionOk="0" h="120000" w="142239">
                <a:moveTo>
                  <a:pt x="0" y="0"/>
                </a:moveTo>
                <a:lnTo>
                  <a:pt x="142239"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9" name="Google Shape;4139;p46"/>
          <p:cNvSpPr/>
          <p:nvPr/>
        </p:nvSpPr>
        <p:spPr>
          <a:xfrm>
            <a:off x="3482340" y="4599940"/>
            <a:ext cx="142240" cy="0"/>
          </a:xfrm>
          <a:custGeom>
            <a:rect b="b" l="l" r="r" t="t"/>
            <a:pathLst>
              <a:path extrusionOk="0" h="120000" w="142239">
                <a:moveTo>
                  <a:pt x="0" y="0"/>
                </a:moveTo>
                <a:lnTo>
                  <a:pt x="14223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0" name="Google Shape;4140;p46"/>
          <p:cNvSpPr/>
          <p:nvPr/>
        </p:nvSpPr>
        <p:spPr>
          <a:xfrm>
            <a:off x="3482340" y="4607559"/>
            <a:ext cx="142240" cy="0"/>
          </a:xfrm>
          <a:custGeom>
            <a:rect b="b" l="l" r="r" t="t"/>
            <a:pathLst>
              <a:path extrusionOk="0" h="120000" w="142239">
                <a:moveTo>
                  <a:pt x="0" y="0"/>
                </a:moveTo>
                <a:lnTo>
                  <a:pt x="14223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1" name="Google Shape;4141;p46"/>
          <p:cNvSpPr/>
          <p:nvPr/>
        </p:nvSpPr>
        <p:spPr>
          <a:xfrm>
            <a:off x="3482340" y="4614545"/>
            <a:ext cx="142240" cy="0"/>
          </a:xfrm>
          <a:custGeom>
            <a:rect b="b" l="l" r="r" t="t"/>
            <a:pathLst>
              <a:path extrusionOk="0" h="120000" w="142239">
                <a:moveTo>
                  <a:pt x="0" y="0"/>
                </a:moveTo>
                <a:lnTo>
                  <a:pt x="14223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2" name="Google Shape;4142;p46"/>
          <p:cNvSpPr/>
          <p:nvPr/>
        </p:nvSpPr>
        <p:spPr>
          <a:xfrm>
            <a:off x="3482340" y="4621529"/>
            <a:ext cx="142240" cy="0"/>
          </a:xfrm>
          <a:custGeom>
            <a:rect b="b" l="l" r="r" t="t"/>
            <a:pathLst>
              <a:path extrusionOk="0" h="120000" w="142239">
                <a:moveTo>
                  <a:pt x="0" y="0"/>
                </a:moveTo>
                <a:lnTo>
                  <a:pt x="14223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3" name="Google Shape;4143;p46"/>
          <p:cNvSpPr/>
          <p:nvPr/>
        </p:nvSpPr>
        <p:spPr>
          <a:xfrm>
            <a:off x="3482340" y="4629150"/>
            <a:ext cx="142240" cy="0"/>
          </a:xfrm>
          <a:custGeom>
            <a:rect b="b" l="l" r="r" t="t"/>
            <a:pathLst>
              <a:path extrusionOk="0" h="120000" w="142239">
                <a:moveTo>
                  <a:pt x="0" y="0"/>
                </a:moveTo>
                <a:lnTo>
                  <a:pt x="142239"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4" name="Google Shape;4144;p46"/>
          <p:cNvSpPr/>
          <p:nvPr/>
        </p:nvSpPr>
        <p:spPr>
          <a:xfrm>
            <a:off x="3482340" y="4636770"/>
            <a:ext cx="142240" cy="0"/>
          </a:xfrm>
          <a:custGeom>
            <a:rect b="b" l="l" r="r" t="t"/>
            <a:pathLst>
              <a:path extrusionOk="0" h="120000" w="142239">
                <a:moveTo>
                  <a:pt x="0" y="0"/>
                </a:moveTo>
                <a:lnTo>
                  <a:pt x="14223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5" name="Google Shape;4145;p46"/>
          <p:cNvSpPr/>
          <p:nvPr/>
        </p:nvSpPr>
        <p:spPr>
          <a:xfrm>
            <a:off x="3482340" y="4643754"/>
            <a:ext cx="142240" cy="0"/>
          </a:xfrm>
          <a:custGeom>
            <a:rect b="b" l="l" r="r" t="t"/>
            <a:pathLst>
              <a:path extrusionOk="0" h="120000" w="142239">
                <a:moveTo>
                  <a:pt x="0" y="0"/>
                </a:moveTo>
                <a:lnTo>
                  <a:pt x="14223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6" name="Google Shape;4146;p46"/>
          <p:cNvSpPr/>
          <p:nvPr/>
        </p:nvSpPr>
        <p:spPr>
          <a:xfrm>
            <a:off x="3482340" y="4650740"/>
            <a:ext cx="142240" cy="0"/>
          </a:xfrm>
          <a:custGeom>
            <a:rect b="b" l="l" r="r" t="t"/>
            <a:pathLst>
              <a:path extrusionOk="0" h="120000" w="142239">
                <a:moveTo>
                  <a:pt x="0" y="0"/>
                </a:moveTo>
                <a:lnTo>
                  <a:pt x="142239"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7" name="Google Shape;4147;p46"/>
          <p:cNvSpPr/>
          <p:nvPr/>
        </p:nvSpPr>
        <p:spPr>
          <a:xfrm>
            <a:off x="3482340" y="4658359"/>
            <a:ext cx="142240" cy="0"/>
          </a:xfrm>
          <a:custGeom>
            <a:rect b="b" l="l" r="r" t="t"/>
            <a:pathLst>
              <a:path extrusionOk="0" h="120000" w="142239">
                <a:moveTo>
                  <a:pt x="0" y="0"/>
                </a:moveTo>
                <a:lnTo>
                  <a:pt x="142239" y="0"/>
                </a:lnTo>
              </a:path>
            </a:pathLst>
          </a:custGeom>
          <a:noFill/>
          <a:ln cap="flat" cmpd="sng" w="9525">
            <a:solidFill>
              <a:srgbClr val="1D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8" name="Google Shape;4148;p46"/>
          <p:cNvSpPr/>
          <p:nvPr/>
        </p:nvSpPr>
        <p:spPr>
          <a:xfrm>
            <a:off x="3482340" y="4665345"/>
            <a:ext cx="142240" cy="0"/>
          </a:xfrm>
          <a:custGeom>
            <a:rect b="b" l="l" r="r" t="t"/>
            <a:pathLst>
              <a:path extrusionOk="0" h="120000" w="142239">
                <a:moveTo>
                  <a:pt x="0" y="0"/>
                </a:moveTo>
                <a:lnTo>
                  <a:pt x="14223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9" name="Google Shape;4149;p46"/>
          <p:cNvSpPr/>
          <p:nvPr/>
        </p:nvSpPr>
        <p:spPr>
          <a:xfrm>
            <a:off x="3482340" y="4672329"/>
            <a:ext cx="142240" cy="0"/>
          </a:xfrm>
          <a:custGeom>
            <a:rect b="b" l="l" r="r" t="t"/>
            <a:pathLst>
              <a:path extrusionOk="0" h="120000" w="142239">
                <a:moveTo>
                  <a:pt x="0" y="0"/>
                </a:moveTo>
                <a:lnTo>
                  <a:pt x="14223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0" name="Google Shape;4150;p46"/>
          <p:cNvSpPr/>
          <p:nvPr/>
        </p:nvSpPr>
        <p:spPr>
          <a:xfrm>
            <a:off x="3482340" y="4679950"/>
            <a:ext cx="142240" cy="0"/>
          </a:xfrm>
          <a:custGeom>
            <a:rect b="b" l="l" r="r" t="t"/>
            <a:pathLst>
              <a:path extrusionOk="0" h="120000" w="142239">
                <a:moveTo>
                  <a:pt x="0" y="0"/>
                </a:moveTo>
                <a:lnTo>
                  <a:pt x="142239"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1" name="Google Shape;4151;p46"/>
          <p:cNvSpPr/>
          <p:nvPr/>
        </p:nvSpPr>
        <p:spPr>
          <a:xfrm>
            <a:off x="3482340" y="4686934"/>
            <a:ext cx="142240" cy="0"/>
          </a:xfrm>
          <a:custGeom>
            <a:rect b="b" l="l" r="r" t="t"/>
            <a:pathLst>
              <a:path extrusionOk="0" h="120000" w="142239">
                <a:moveTo>
                  <a:pt x="0" y="0"/>
                </a:moveTo>
                <a:lnTo>
                  <a:pt x="142239"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2" name="Google Shape;4152;p46"/>
          <p:cNvSpPr/>
          <p:nvPr/>
        </p:nvSpPr>
        <p:spPr>
          <a:xfrm>
            <a:off x="3482340" y="4693920"/>
            <a:ext cx="142240" cy="0"/>
          </a:xfrm>
          <a:custGeom>
            <a:rect b="b" l="l" r="r" t="t"/>
            <a:pathLst>
              <a:path extrusionOk="0" h="120000" w="142239">
                <a:moveTo>
                  <a:pt x="0" y="0"/>
                </a:moveTo>
                <a:lnTo>
                  <a:pt x="14223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3" name="Google Shape;4153;p46"/>
          <p:cNvSpPr/>
          <p:nvPr/>
        </p:nvSpPr>
        <p:spPr>
          <a:xfrm>
            <a:off x="3482340" y="4701540"/>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4" name="Google Shape;4154;p46"/>
          <p:cNvSpPr/>
          <p:nvPr/>
        </p:nvSpPr>
        <p:spPr>
          <a:xfrm>
            <a:off x="3482340" y="4708525"/>
            <a:ext cx="142240" cy="0"/>
          </a:xfrm>
          <a:custGeom>
            <a:rect b="b" l="l" r="r" t="t"/>
            <a:pathLst>
              <a:path extrusionOk="0" h="120000" w="142239">
                <a:moveTo>
                  <a:pt x="0" y="0"/>
                </a:moveTo>
                <a:lnTo>
                  <a:pt x="142239"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5" name="Google Shape;4155;p46"/>
          <p:cNvSpPr/>
          <p:nvPr/>
        </p:nvSpPr>
        <p:spPr>
          <a:xfrm>
            <a:off x="3482340" y="4715509"/>
            <a:ext cx="142240" cy="0"/>
          </a:xfrm>
          <a:custGeom>
            <a:rect b="b" l="l" r="r" t="t"/>
            <a:pathLst>
              <a:path extrusionOk="0" h="120000" w="142239">
                <a:moveTo>
                  <a:pt x="0" y="0"/>
                </a:moveTo>
                <a:lnTo>
                  <a:pt x="142239"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6" name="Google Shape;4156;p46"/>
          <p:cNvSpPr/>
          <p:nvPr/>
        </p:nvSpPr>
        <p:spPr>
          <a:xfrm>
            <a:off x="3482340" y="4723129"/>
            <a:ext cx="142240" cy="0"/>
          </a:xfrm>
          <a:custGeom>
            <a:rect b="b" l="l" r="r" t="t"/>
            <a:pathLst>
              <a:path extrusionOk="0" h="120000" w="142239">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7" name="Google Shape;4157;p46"/>
          <p:cNvSpPr/>
          <p:nvPr/>
        </p:nvSpPr>
        <p:spPr>
          <a:xfrm>
            <a:off x="3482340" y="4730115"/>
            <a:ext cx="142240" cy="0"/>
          </a:xfrm>
          <a:custGeom>
            <a:rect b="b" l="l" r="r" t="t"/>
            <a:pathLst>
              <a:path extrusionOk="0" h="120000" w="142239">
                <a:moveTo>
                  <a:pt x="0" y="0"/>
                </a:moveTo>
                <a:lnTo>
                  <a:pt x="14223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8" name="Google Shape;4158;p46"/>
          <p:cNvSpPr/>
          <p:nvPr/>
        </p:nvSpPr>
        <p:spPr>
          <a:xfrm>
            <a:off x="3482340" y="4737734"/>
            <a:ext cx="142240" cy="0"/>
          </a:xfrm>
          <a:custGeom>
            <a:rect b="b" l="l" r="r" t="t"/>
            <a:pathLst>
              <a:path extrusionOk="0" h="120000" w="142239">
                <a:moveTo>
                  <a:pt x="0" y="0"/>
                </a:moveTo>
                <a:lnTo>
                  <a:pt x="14223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9" name="Google Shape;4159;p46"/>
          <p:cNvSpPr/>
          <p:nvPr/>
        </p:nvSpPr>
        <p:spPr>
          <a:xfrm>
            <a:off x="3482340" y="4744720"/>
            <a:ext cx="142240" cy="0"/>
          </a:xfrm>
          <a:custGeom>
            <a:rect b="b" l="l" r="r" t="t"/>
            <a:pathLst>
              <a:path extrusionOk="0" h="120000" w="142239">
                <a:moveTo>
                  <a:pt x="0" y="0"/>
                </a:moveTo>
                <a:lnTo>
                  <a:pt x="142239"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0" name="Google Shape;4160;p46"/>
          <p:cNvSpPr/>
          <p:nvPr/>
        </p:nvSpPr>
        <p:spPr>
          <a:xfrm>
            <a:off x="3482340" y="4752340"/>
            <a:ext cx="142240" cy="0"/>
          </a:xfrm>
          <a:custGeom>
            <a:rect b="b" l="l" r="r" t="t"/>
            <a:pathLst>
              <a:path extrusionOk="0" h="120000" w="142239">
                <a:moveTo>
                  <a:pt x="0" y="0"/>
                </a:moveTo>
                <a:lnTo>
                  <a:pt x="14223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1" name="Google Shape;4161;p46"/>
          <p:cNvSpPr/>
          <p:nvPr/>
        </p:nvSpPr>
        <p:spPr>
          <a:xfrm>
            <a:off x="3482340" y="4759325"/>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2" name="Google Shape;4162;p46"/>
          <p:cNvSpPr/>
          <p:nvPr/>
        </p:nvSpPr>
        <p:spPr>
          <a:xfrm>
            <a:off x="3482340" y="4766309"/>
            <a:ext cx="142240" cy="0"/>
          </a:xfrm>
          <a:custGeom>
            <a:rect b="b" l="l" r="r" t="t"/>
            <a:pathLst>
              <a:path extrusionOk="0" h="120000" w="142239">
                <a:moveTo>
                  <a:pt x="0" y="0"/>
                </a:moveTo>
                <a:lnTo>
                  <a:pt x="142239"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3" name="Google Shape;4163;p46"/>
          <p:cNvSpPr/>
          <p:nvPr/>
        </p:nvSpPr>
        <p:spPr>
          <a:xfrm>
            <a:off x="3482340" y="4773929"/>
            <a:ext cx="142240" cy="0"/>
          </a:xfrm>
          <a:custGeom>
            <a:rect b="b" l="l" r="r" t="t"/>
            <a:pathLst>
              <a:path extrusionOk="0" h="120000" w="142239">
                <a:moveTo>
                  <a:pt x="0" y="0"/>
                </a:moveTo>
                <a:lnTo>
                  <a:pt x="142239"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4" name="Google Shape;4164;p46"/>
          <p:cNvSpPr/>
          <p:nvPr/>
        </p:nvSpPr>
        <p:spPr>
          <a:xfrm>
            <a:off x="3482340" y="4780915"/>
            <a:ext cx="142240" cy="0"/>
          </a:xfrm>
          <a:custGeom>
            <a:rect b="b" l="l" r="r" t="t"/>
            <a:pathLst>
              <a:path extrusionOk="0" h="120000" w="142239">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5" name="Google Shape;4165;p46"/>
          <p:cNvSpPr/>
          <p:nvPr/>
        </p:nvSpPr>
        <p:spPr>
          <a:xfrm>
            <a:off x="3482340" y="4787900"/>
            <a:ext cx="142240" cy="0"/>
          </a:xfrm>
          <a:custGeom>
            <a:rect b="b" l="l" r="r" t="t"/>
            <a:pathLst>
              <a:path extrusionOk="0" h="120000" w="142239">
                <a:moveTo>
                  <a:pt x="0" y="0"/>
                </a:moveTo>
                <a:lnTo>
                  <a:pt x="14223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6" name="Google Shape;4166;p46"/>
          <p:cNvSpPr/>
          <p:nvPr/>
        </p:nvSpPr>
        <p:spPr>
          <a:xfrm>
            <a:off x="3482340" y="4795520"/>
            <a:ext cx="142240" cy="0"/>
          </a:xfrm>
          <a:custGeom>
            <a:rect b="b" l="l" r="r" t="t"/>
            <a:pathLst>
              <a:path extrusionOk="0" h="120000" w="142239">
                <a:moveTo>
                  <a:pt x="0" y="0"/>
                </a:moveTo>
                <a:lnTo>
                  <a:pt x="142239"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7" name="Google Shape;4167;p46"/>
          <p:cNvSpPr/>
          <p:nvPr/>
        </p:nvSpPr>
        <p:spPr>
          <a:xfrm>
            <a:off x="3482340" y="4802504"/>
            <a:ext cx="142240" cy="0"/>
          </a:xfrm>
          <a:custGeom>
            <a:rect b="b" l="l" r="r" t="t"/>
            <a:pathLst>
              <a:path extrusionOk="0" h="120000" w="142239">
                <a:moveTo>
                  <a:pt x="0" y="0"/>
                </a:moveTo>
                <a:lnTo>
                  <a:pt x="142239"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8" name="Google Shape;4168;p46"/>
          <p:cNvSpPr/>
          <p:nvPr/>
        </p:nvSpPr>
        <p:spPr>
          <a:xfrm>
            <a:off x="3482340" y="4809490"/>
            <a:ext cx="142240" cy="0"/>
          </a:xfrm>
          <a:custGeom>
            <a:rect b="b" l="l" r="r" t="t"/>
            <a:pathLst>
              <a:path extrusionOk="0" h="120000" w="142239">
                <a:moveTo>
                  <a:pt x="0" y="0"/>
                </a:moveTo>
                <a:lnTo>
                  <a:pt x="14223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9" name="Google Shape;4169;p46"/>
          <p:cNvSpPr/>
          <p:nvPr/>
        </p:nvSpPr>
        <p:spPr>
          <a:xfrm>
            <a:off x="3482340" y="4817109"/>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0" name="Google Shape;4170;p46"/>
          <p:cNvSpPr/>
          <p:nvPr/>
        </p:nvSpPr>
        <p:spPr>
          <a:xfrm>
            <a:off x="3482340" y="4824095"/>
            <a:ext cx="142240" cy="0"/>
          </a:xfrm>
          <a:custGeom>
            <a:rect b="b" l="l" r="r" t="t"/>
            <a:pathLst>
              <a:path extrusionOk="0" h="120000" w="142239">
                <a:moveTo>
                  <a:pt x="0" y="0"/>
                </a:moveTo>
                <a:lnTo>
                  <a:pt x="14223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1" name="Google Shape;4171;p46"/>
          <p:cNvSpPr/>
          <p:nvPr/>
        </p:nvSpPr>
        <p:spPr>
          <a:xfrm>
            <a:off x="3482340" y="4831079"/>
            <a:ext cx="142240" cy="0"/>
          </a:xfrm>
          <a:custGeom>
            <a:rect b="b" l="l" r="r" t="t"/>
            <a:pathLst>
              <a:path extrusionOk="0" h="120000" w="142239">
                <a:moveTo>
                  <a:pt x="0" y="0"/>
                </a:moveTo>
                <a:lnTo>
                  <a:pt x="142239"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2" name="Google Shape;4172;p46"/>
          <p:cNvSpPr/>
          <p:nvPr/>
        </p:nvSpPr>
        <p:spPr>
          <a:xfrm>
            <a:off x="3482340" y="4838700"/>
            <a:ext cx="142240" cy="0"/>
          </a:xfrm>
          <a:custGeom>
            <a:rect b="b" l="l" r="r" t="t"/>
            <a:pathLst>
              <a:path extrusionOk="0" h="120000" w="142239">
                <a:moveTo>
                  <a:pt x="0" y="0"/>
                </a:moveTo>
                <a:lnTo>
                  <a:pt x="1422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3" name="Google Shape;4173;p46"/>
          <p:cNvSpPr/>
          <p:nvPr/>
        </p:nvSpPr>
        <p:spPr>
          <a:xfrm>
            <a:off x="3482340" y="4846320"/>
            <a:ext cx="142240" cy="0"/>
          </a:xfrm>
          <a:custGeom>
            <a:rect b="b" l="l" r="r" t="t"/>
            <a:pathLst>
              <a:path extrusionOk="0" h="120000" w="142239">
                <a:moveTo>
                  <a:pt x="0" y="0"/>
                </a:moveTo>
                <a:lnTo>
                  <a:pt x="14223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4" name="Google Shape;4174;p46"/>
          <p:cNvSpPr/>
          <p:nvPr/>
        </p:nvSpPr>
        <p:spPr>
          <a:xfrm>
            <a:off x="3482340" y="4853304"/>
            <a:ext cx="142240" cy="0"/>
          </a:xfrm>
          <a:custGeom>
            <a:rect b="b" l="l" r="r" t="t"/>
            <a:pathLst>
              <a:path extrusionOk="0" h="120000" w="142239">
                <a:moveTo>
                  <a:pt x="0" y="0"/>
                </a:moveTo>
                <a:lnTo>
                  <a:pt x="14223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5" name="Google Shape;4175;p46"/>
          <p:cNvSpPr/>
          <p:nvPr/>
        </p:nvSpPr>
        <p:spPr>
          <a:xfrm>
            <a:off x="3482340" y="4860290"/>
            <a:ext cx="142240" cy="0"/>
          </a:xfrm>
          <a:custGeom>
            <a:rect b="b" l="l" r="r" t="t"/>
            <a:pathLst>
              <a:path extrusionOk="0" h="120000" w="142239">
                <a:moveTo>
                  <a:pt x="0" y="0"/>
                </a:moveTo>
                <a:lnTo>
                  <a:pt x="14223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6" name="Google Shape;4176;p46"/>
          <p:cNvSpPr/>
          <p:nvPr/>
        </p:nvSpPr>
        <p:spPr>
          <a:xfrm>
            <a:off x="3482340" y="4867909"/>
            <a:ext cx="142240" cy="0"/>
          </a:xfrm>
          <a:custGeom>
            <a:rect b="b" l="l" r="r" t="t"/>
            <a:pathLst>
              <a:path extrusionOk="0" h="120000" w="142239">
                <a:moveTo>
                  <a:pt x="0" y="0"/>
                </a:moveTo>
                <a:lnTo>
                  <a:pt x="14223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7" name="Google Shape;4177;p46"/>
          <p:cNvSpPr/>
          <p:nvPr/>
        </p:nvSpPr>
        <p:spPr>
          <a:xfrm>
            <a:off x="3482340" y="4874895"/>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8" name="Google Shape;4178;p46"/>
          <p:cNvSpPr/>
          <p:nvPr/>
        </p:nvSpPr>
        <p:spPr>
          <a:xfrm>
            <a:off x="3482340" y="4881879"/>
            <a:ext cx="142240" cy="0"/>
          </a:xfrm>
          <a:custGeom>
            <a:rect b="b" l="l" r="r" t="t"/>
            <a:pathLst>
              <a:path extrusionOk="0" h="120000" w="142239">
                <a:moveTo>
                  <a:pt x="0" y="0"/>
                </a:moveTo>
                <a:lnTo>
                  <a:pt x="14223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9" name="Google Shape;4179;p46"/>
          <p:cNvSpPr/>
          <p:nvPr/>
        </p:nvSpPr>
        <p:spPr>
          <a:xfrm>
            <a:off x="3482340" y="4889500"/>
            <a:ext cx="142240" cy="0"/>
          </a:xfrm>
          <a:custGeom>
            <a:rect b="b" l="l" r="r" t="t"/>
            <a:pathLst>
              <a:path extrusionOk="0" h="120000" w="142239">
                <a:moveTo>
                  <a:pt x="0" y="0"/>
                </a:moveTo>
                <a:lnTo>
                  <a:pt x="142239"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0" name="Google Shape;4180;p46"/>
          <p:cNvSpPr/>
          <p:nvPr/>
        </p:nvSpPr>
        <p:spPr>
          <a:xfrm>
            <a:off x="3482340" y="4896484"/>
            <a:ext cx="142240" cy="0"/>
          </a:xfrm>
          <a:custGeom>
            <a:rect b="b" l="l" r="r" t="t"/>
            <a:pathLst>
              <a:path extrusionOk="0" h="120000" w="142239">
                <a:moveTo>
                  <a:pt x="0" y="0"/>
                </a:moveTo>
                <a:lnTo>
                  <a:pt x="14223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1" name="Google Shape;4181;p46"/>
          <p:cNvSpPr/>
          <p:nvPr/>
        </p:nvSpPr>
        <p:spPr>
          <a:xfrm>
            <a:off x="3482340" y="4903470"/>
            <a:ext cx="142240" cy="0"/>
          </a:xfrm>
          <a:custGeom>
            <a:rect b="b" l="l" r="r" t="t"/>
            <a:pathLst>
              <a:path extrusionOk="0" h="120000" w="142239">
                <a:moveTo>
                  <a:pt x="0" y="0"/>
                </a:moveTo>
                <a:lnTo>
                  <a:pt x="14223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2" name="Google Shape;4182;p46"/>
          <p:cNvSpPr/>
          <p:nvPr/>
        </p:nvSpPr>
        <p:spPr>
          <a:xfrm>
            <a:off x="3482340" y="4911090"/>
            <a:ext cx="142240" cy="0"/>
          </a:xfrm>
          <a:custGeom>
            <a:rect b="b" l="l" r="r" t="t"/>
            <a:pathLst>
              <a:path extrusionOk="0" h="120000" w="142239">
                <a:moveTo>
                  <a:pt x="0" y="0"/>
                </a:moveTo>
                <a:lnTo>
                  <a:pt x="142239"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3" name="Google Shape;4183;p46"/>
          <p:cNvSpPr/>
          <p:nvPr/>
        </p:nvSpPr>
        <p:spPr>
          <a:xfrm>
            <a:off x="3482340" y="4918075"/>
            <a:ext cx="142240" cy="0"/>
          </a:xfrm>
          <a:custGeom>
            <a:rect b="b" l="l" r="r" t="t"/>
            <a:pathLst>
              <a:path extrusionOk="0" h="120000" w="142239">
                <a:moveTo>
                  <a:pt x="0" y="0"/>
                </a:moveTo>
                <a:lnTo>
                  <a:pt x="142239"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4" name="Google Shape;4184;p46"/>
          <p:cNvSpPr/>
          <p:nvPr/>
        </p:nvSpPr>
        <p:spPr>
          <a:xfrm>
            <a:off x="3482340" y="4925059"/>
            <a:ext cx="142240" cy="0"/>
          </a:xfrm>
          <a:custGeom>
            <a:rect b="b" l="l" r="r" t="t"/>
            <a:pathLst>
              <a:path extrusionOk="0" h="120000" w="142239">
                <a:moveTo>
                  <a:pt x="0" y="0"/>
                </a:moveTo>
                <a:lnTo>
                  <a:pt x="14223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5" name="Google Shape;4185;p46"/>
          <p:cNvSpPr/>
          <p:nvPr/>
        </p:nvSpPr>
        <p:spPr>
          <a:xfrm>
            <a:off x="3482340" y="4932679"/>
            <a:ext cx="142240" cy="0"/>
          </a:xfrm>
          <a:custGeom>
            <a:rect b="b" l="l" r="r" t="t"/>
            <a:pathLst>
              <a:path extrusionOk="0" h="120000" w="142239">
                <a:moveTo>
                  <a:pt x="0" y="0"/>
                </a:moveTo>
                <a:lnTo>
                  <a:pt x="14223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6" name="Google Shape;4186;p46"/>
          <p:cNvSpPr/>
          <p:nvPr/>
        </p:nvSpPr>
        <p:spPr>
          <a:xfrm>
            <a:off x="3482340" y="4939665"/>
            <a:ext cx="142240" cy="0"/>
          </a:xfrm>
          <a:custGeom>
            <a:rect b="b" l="l" r="r" t="t"/>
            <a:pathLst>
              <a:path extrusionOk="0" h="120000" w="142239">
                <a:moveTo>
                  <a:pt x="0" y="0"/>
                </a:moveTo>
                <a:lnTo>
                  <a:pt x="142239"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7" name="Google Shape;4187;p46"/>
          <p:cNvSpPr/>
          <p:nvPr/>
        </p:nvSpPr>
        <p:spPr>
          <a:xfrm>
            <a:off x="3482340" y="4946650"/>
            <a:ext cx="142240" cy="0"/>
          </a:xfrm>
          <a:custGeom>
            <a:rect b="b" l="l" r="r" t="t"/>
            <a:pathLst>
              <a:path extrusionOk="0" h="120000" w="142239">
                <a:moveTo>
                  <a:pt x="0" y="0"/>
                </a:moveTo>
                <a:lnTo>
                  <a:pt x="142239"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8" name="Google Shape;4188;p46"/>
          <p:cNvSpPr/>
          <p:nvPr/>
        </p:nvSpPr>
        <p:spPr>
          <a:xfrm>
            <a:off x="3482340" y="4954270"/>
            <a:ext cx="142240" cy="0"/>
          </a:xfrm>
          <a:custGeom>
            <a:rect b="b" l="l" r="r" t="t"/>
            <a:pathLst>
              <a:path extrusionOk="0" h="120000" w="142239">
                <a:moveTo>
                  <a:pt x="0" y="0"/>
                </a:moveTo>
                <a:lnTo>
                  <a:pt x="14223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9" name="Google Shape;4189;p46"/>
          <p:cNvSpPr/>
          <p:nvPr/>
        </p:nvSpPr>
        <p:spPr>
          <a:xfrm>
            <a:off x="3482340" y="4961890"/>
            <a:ext cx="142240" cy="0"/>
          </a:xfrm>
          <a:custGeom>
            <a:rect b="b" l="l" r="r" t="t"/>
            <a:pathLst>
              <a:path extrusionOk="0" h="120000" w="142239">
                <a:moveTo>
                  <a:pt x="0" y="0"/>
                </a:moveTo>
                <a:lnTo>
                  <a:pt x="14223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0" name="Google Shape;4190;p46"/>
          <p:cNvSpPr/>
          <p:nvPr/>
        </p:nvSpPr>
        <p:spPr>
          <a:xfrm>
            <a:off x="3482340" y="4968240"/>
            <a:ext cx="142240" cy="0"/>
          </a:xfrm>
          <a:custGeom>
            <a:rect b="b" l="l" r="r" t="t"/>
            <a:pathLst>
              <a:path extrusionOk="0" h="120000" w="142239">
                <a:moveTo>
                  <a:pt x="0" y="0"/>
                </a:moveTo>
                <a:lnTo>
                  <a:pt x="14223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1" name="Google Shape;4191;p46"/>
          <p:cNvSpPr/>
          <p:nvPr/>
        </p:nvSpPr>
        <p:spPr>
          <a:xfrm>
            <a:off x="3482340" y="4975859"/>
            <a:ext cx="142240" cy="0"/>
          </a:xfrm>
          <a:custGeom>
            <a:rect b="b" l="l" r="r" t="t"/>
            <a:pathLst>
              <a:path extrusionOk="0" h="120000" w="142239">
                <a:moveTo>
                  <a:pt x="0" y="0"/>
                </a:moveTo>
                <a:lnTo>
                  <a:pt x="142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2" name="Google Shape;4192;p46"/>
          <p:cNvSpPr/>
          <p:nvPr/>
        </p:nvSpPr>
        <p:spPr>
          <a:xfrm>
            <a:off x="3482340" y="4983479"/>
            <a:ext cx="142240" cy="0"/>
          </a:xfrm>
          <a:custGeom>
            <a:rect b="b" l="l" r="r" t="t"/>
            <a:pathLst>
              <a:path extrusionOk="0" h="120000" w="142239">
                <a:moveTo>
                  <a:pt x="0" y="0"/>
                </a:moveTo>
                <a:lnTo>
                  <a:pt x="14223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3" name="Google Shape;4193;p46"/>
          <p:cNvSpPr/>
          <p:nvPr/>
        </p:nvSpPr>
        <p:spPr>
          <a:xfrm>
            <a:off x="3482340" y="4990465"/>
            <a:ext cx="142240" cy="0"/>
          </a:xfrm>
          <a:custGeom>
            <a:rect b="b" l="l" r="r" t="t"/>
            <a:pathLst>
              <a:path extrusionOk="0" h="120000" w="142239">
                <a:moveTo>
                  <a:pt x="0" y="0"/>
                </a:moveTo>
                <a:lnTo>
                  <a:pt x="14223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4" name="Google Shape;4194;p46"/>
          <p:cNvSpPr/>
          <p:nvPr/>
        </p:nvSpPr>
        <p:spPr>
          <a:xfrm>
            <a:off x="3482340" y="4997450"/>
            <a:ext cx="142240" cy="0"/>
          </a:xfrm>
          <a:custGeom>
            <a:rect b="b" l="l" r="r" t="t"/>
            <a:pathLst>
              <a:path extrusionOk="0" h="120000" w="142239">
                <a:moveTo>
                  <a:pt x="0" y="0"/>
                </a:moveTo>
                <a:lnTo>
                  <a:pt x="142239"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5" name="Google Shape;4195;p46"/>
          <p:cNvSpPr/>
          <p:nvPr/>
        </p:nvSpPr>
        <p:spPr>
          <a:xfrm>
            <a:off x="3482340" y="5005070"/>
            <a:ext cx="142240" cy="0"/>
          </a:xfrm>
          <a:custGeom>
            <a:rect b="b" l="l" r="r" t="t"/>
            <a:pathLst>
              <a:path extrusionOk="0" h="120000" w="142239">
                <a:moveTo>
                  <a:pt x="0" y="0"/>
                </a:moveTo>
                <a:lnTo>
                  <a:pt x="142239"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6" name="Google Shape;4196;p46"/>
          <p:cNvSpPr/>
          <p:nvPr/>
        </p:nvSpPr>
        <p:spPr>
          <a:xfrm>
            <a:off x="3482340" y="5012054"/>
            <a:ext cx="142240" cy="0"/>
          </a:xfrm>
          <a:custGeom>
            <a:rect b="b" l="l" r="r" t="t"/>
            <a:pathLst>
              <a:path extrusionOk="0" h="120000" w="142239">
                <a:moveTo>
                  <a:pt x="0" y="0"/>
                </a:moveTo>
                <a:lnTo>
                  <a:pt x="14223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7" name="Google Shape;4197;p46"/>
          <p:cNvSpPr/>
          <p:nvPr/>
        </p:nvSpPr>
        <p:spPr>
          <a:xfrm>
            <a:off x="3482340" y="5019040"/>
            <a:ext cx="142240" cy="0"/>
          </a:xfrm>
          <a:custGeom>
            <a:rect b="b" l="l" r="r" t="t"/>
            <a:pathLst>
              <a:path extrusionOk="0" h="120000" w="142239">
                <a:moveTo>
                  <a:pt x="0" y="0"/>
                </a:moveTo>
                <a:lnTo>
                  <a:pt x="14223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8" name="Google Shape;4198;p46"/>
          <p:cNvSpPr/>
          <p:nvPr/>
        </p:nvSpPr>
        <p:spPr>
          <a:xfrm>
            <a:off x="3482340" y="5026659"/>
            <a:ext cx="142240" cy="0"/>
          </a:xfrm>
          <a:custGeom>
            <a:rect b="b" l="l" r="r" t="t"/>
            <a:pathLst>
              <a:path extrusionOk="0" h="120000" w="142239">
                <a:moveTo>
                  <a:pt x="0" y="0"/>
                </a:moveTo>
                <a:lnTo>
                  <a:pt x="142239"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9" name="Google Shape;4199;p46"/>
          <p:cNvSpPr/>
          <p:nvPr/>
        </p:nvSpPr>
        <p:spPr>
          <a:xfrm>
            <a:off x="3482340" y="5033645"/>
            <a:ext cx="142240" cy="0"/>
          </a:xfrm>
          <a:custGeom>
            <a:rect b="b" l="l" r="r" t="t"/>
            <a:pathLst>
              <a:path extrusionOk="0" h="120000" w="142239">
                <a:moveTo>
                  <a:pt x="0" y="0"/>
                </a:moveTo>
                <a:lnTo>
                  <a:pt x="1422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0" name="Google Shape;4200;p46"/>
          <p:cNvSpPr/>
          <p:nvPr/>
        </p:nvSpPr>
        <p:spPr>
          <a:xfrm>
            <a:off x="3482340" y="5040629"/>
            <a:ext cx="142240" cy="0"/>
          </a:xfrm>
          <a:custGeom>
            <a:rect b="b" l="l" r="r" t="t"/>
            <a:pathLst>
              <a:path extrusionOk="0" h="120000" w="142239">
                <a:moveTo>
                  <a:pt x="0" y="0"/>
                </a:moveTo>
                <a:lnTo>
                  <a:pt x="14223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1" name="Google Shape;4201;p46"/>
          <p:cNvSpPr/>
          <p:nvPr/>
        </p:nvSpPr>
        <p:spPr>
          <a:xfrm>
            <a:off x="3482340" y="5044440"/>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2" name="Google Shape;4202;p46"/>
          <p:cNvSpPr/>
          <p:nvPr/>
        </p:nvSpPr>
        <p:spPr>
          <a:xfrm>
            <a:off x="3483609" y="3997959"/>
            <a:ext cx="142240" cy="1045210"/>
          </a:xfrm>
          <a:custGeom>
            <a:rect b="b" l="l" r="r" t="t"/>
            <a:pathLst>
              <a:path extrusionOk="0" h="1045210" w="142239">
                <a:moveTo>
                  <a:pt x="0" y="0"/>
                </a:moveTo>
                <a:lnTo>
                  <a:pt x="142239" y="0"/>
                </a:lnTo>
                <a:lnTo>
                  <a:pt x="142239" y="1045209"/>
                </a:lnTo>
                <a:lnTo>
                  <a:pt x="0" y="104520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3" name="Google Shape;4203;p46"/>
          <p:cNvSpPr/>
          <p:nvPr/>
        </p:nvSpPr>
        <p:spPr>
          <a:xfrm>
            <a:off x="3729990" y="4001134"/>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4" name="Google Shape;4204;p46"/>
          <p:cNvSpPr/>
          <p:nvPr/>
        </p:nvSpPr>
        <p:spPr>
          <a:xfrm>
            <a:off x="3729990" y="4008120"/>
            <a:ext cx="142240" cy="0"/>
          </a:xfrm>
          <a:custGeom>
            <a:rect b="b" l="l" r="r" t="t"/>
            <a:pathLst>
              <a:path extrusionOk="0" h="120000" w="142239">
                <a:moveTo>
                  <a:pt x="0" y="0"/>
                </a:moveTo>
                <a:lnTo>
                  <a:pt x="14223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5" name="Google Shape;4205;p46"/>
          <p:cNvSpPr/>
          <p:nvPr/>
        </p:nvSpPr>
        <p:spPr>
          <a:xfrm>
            <a:off x="3729990" y="4015104"/>
            <a:ext cx="142240" cy="0"/>
          </a:xfrm>
          <a:custGeom>
            <a:rect b="b" l="l" r="r" t="t"/>
            <a:pathLst>
              <a:path extrusionOk="0" h="120000" w="142239">
                <a:moveTo>
                  <a:pt x="0" y="0"/>
                </a:moveTo>
                <a:lnTo>
                  <a:pt x="142239"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6" name="Google Shape;4206;p46"/>
          <p:cNvSpPr/>
          <p:nvPr/>
        </p:nvSpPr>
        <p:spPr>
          <a:xfrm>
            <a:off x="3729990" y="4022090"/>
            <a:ext cx="142240" cy="0"/>
          </a:xfrm>
          <a:custGeom>
            <a:rect b="b" l="l" r="r" t="t"/>
            <a:pathLst>
              <a:path extrusionOk="0" h="120000" w="142239">
                <a:moveTo>
                  <a:pt x="0" y="0"/>
                </a:moveTo>
                <a:lnTo>
                  <a:pt x="1422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7" name="Google Shape;4207;p46"/>
          <p:cNvSpPr/>
          <p:nvPr/>
        </p:nvSpPr>
        <p:spPr>
          <a:xfrm>
            <a:off x="3729990" y="4029709"/>
            <a:ext cx="142240" cy="0"/>
          </a:xfrm>
          <a:custGeom>
            <a:rect b="b" l="l" r="r" t="t"/>
            <a:pathLst>
              <a:path extrusionOk="0" h="120000" w="142239">
                <a:moveTo>
                  <a:pt x="0" y="0"/>
                </a:moveTo>
                <a:lnTo>
                  <a:pt x="14223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8" name="Google Shape;4208;p46"/>
          <p:cNvSpPr/>
          <p:nvPr/>
        </p:nvSpPr>
        <p:spPr>
          <a:xfrm>
            <a:off x="3729990" y="4036695"/>
            <a:ext cx="142240" cy="0"/>
          </a:xfrm>
          <a:custGeom>
            <a:rect b="b" l="l" r="r" t="t"/>
            <a:pathLst>
              <a:path extrusionOk="0" h="120000" w="142239">
                <a:moveTo>
                  <a:pt x="0" y="0"/>
                </a:moveTo>
                <a:lnTo>
                  <a:pt x="14223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9" name="Google Shape;4209;p46"/>
          <p:cNvSpPr/>
          <p:nvPr/>
        </p:nvSpPr>
        <p:spPr>
          <a:xfrm>
            <a:off x="3729990" y="4043679"/>
            <a:ext cx="142240" cy="0"/>
          </a:xfrm>
          <a:custGeom>
            <a:rect b="b" l="l" r="r" t="t"/>
            <a:pathLst>
              <a:path extrusionOk="0" h="120000" w="142239">
                <a:moveTo>
                  <a:pt x="0" y="0"/>
                </a:moveTo>
                <a:lnTo>
                  <a:pt x="142239"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0" name="Google Shape;4210;p46"/>
          <p:cNvSpPr/>
          <p:nvPr/>
        </p:nvSpPr>
        <p:spPr>
          <a:xfrm>
            <a:off x="3729990" y="4051300"/>
            <a:ext cx="142240" cy="0"/>
          </a:xfrm>
          <a:custGeom>
            <a:rect b="b" l="l" r="r" t="t"/>
            <a:pathLst>
              <a:path extrusionOk="0" h="120000" w="142239">
                <a:moveTo>
                  <a:pt x="0" y="0"/>
                </a:moveTo>
                <a:lnTo>
                  <a:pt x="142239"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1" name="Google Shape;4211;p46"/>
          <p:cNvSpPr/>
          <p:nvPr/>
        </p:nvSpPr>
        <p:spPr>
          <a:xfrm>
            <a:off x="3729990" y="4058284"/>
            <a:ext cx="142240" cy="0"/>
          </a:xfrm>
          <a:custGeom>
            <a:rect b="b" l="l" r="r" t="t"/>
            <a:pathLst>
              <a:path extrusionOk="0" h="120000" w="142239">
                <a:moveTo>
                  <a:pt x="0" y="0"/>
                </a:moveTo>
                <a:lnTo>
                  <a:pt x="142239"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2" name="Google Shape;4212;p46"/>
          <p:cNvSpPr/>
          <p:nvPr/>
        </p:nvSpPr>
        <p:spPr>
          <a:xfrm>
            <a:off x="3729990" y="4065270"/>
            <a:ext cx="142240" cy="0"/>
          </a:xfrm>
          <a:custGeom>
            <a:rect b="b" l="l" r="r" t="t"/>
            <a:pathLst>
              <a:path extrusionOk="0" h="120000" w="142239">
                <a:moveTo>
                  <a:pt x="0" y="0"/>
                </a:moveTo>
                <a:lnTo>
                  <a:pt x="14223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3" name="Google Shape;4213;p46"/>
          <p:cNvSpPr/>
          <p:nvPr/>
        </p:nvSpPr>
        <p:spPr>
          <a:xfrm>
            <a:off x="3729990" y="4072890"/>
            <a:ext cx="142240" cy="0"/>
          </a:xfrm>
          <a:custGeom>
            <a:rect b="b" l="l" r="r" t="t"/>
            <a:pathLst>
              <a:path extrusionOk="0" h="120000" w="142239">
                <a:moveTo>
                  <a:pt x="0" y="0"/>
                </a:moveTo>
                <a:lnTo>
                  <a:pt x="142239"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4" name="Google Shape;4214;p46"/>
          <p:cNvSpPr/>
          <p:nvPr/>
        </p:nvSpPr>
        <p:spPr>
          <a:xfrm>
            <a:off x="3729990" y="4079875"/>
            <a:ext cx="142240" cy="0"/>
          </a:xfrm>
          <a:custGeom>
            <a:rect b="b" l="l" r="r" t="t"/>
            <a:pathLst>
              <a:path extrusionOk="0" h="120000" w="142239">
                <a:moveTo>
                  <a:pt x="0" y="0"/>
                </a:moveTo>
                <a:lnTo>
                  <a:pt x="142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5" name="Google Shape;4215;p46"/>
          <p:cNvSpPr/>
          <p:nvPr/>
        </p:nvSpPr>
        <p:spPr>
          <a:xfrm>
            <a:off x="3729990" y="4086859"/>
            <a:ext cx="142240" cy="0"/>
          </a:xfrm>
          <a:custGeom>
            <a:rect b="b" l="l" r="r" t="t"/>
            <a:pathLst>
              <a:path extrusionOk="0" h="120000" w="142239">
                <a:moveTo>
                  <a:pt x="0" y="0"/>
                </a:moveTo>
                <a:lnTo>
                  <a:pt x="14223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6" name="Google Shape;4216;p46"/>
          <p:cNvSpPr/>
          <p:nvPr/>
        </p:nvSpPr>
        <p:spPr>
          <a:xfrm>
            <a:off x="3729990" y="4094479"/>
            <a:ext cx="142240" cy="0"/>
          </a:xfrm>
          <a:custGeom>
            <a:rect b="b" l="l" r="r" t="t"/>
            <a:pathLst>
              <a:path extrusionOk="0" h="120000" w="142239">
                <a:moveTo>
                  <a:pt x="0" y="0"/>
                </a:moveTo>
                <a:lnTo>
                  <a:pt x="142239"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7" name="Google Shape;4217;p46"/>
          <p:cNvSpPr/>
          <p:nvPr/>
        </p:nvSpPr>
        <p:spPr>
          <a:xfrm>
            <a:off x="3729990" y="4101465"/>
            <a:ext cx="142240" cy="0"/>
          </a:xfrm>
          <a:custGeom>
            <a:rect b="b" l="l" r="r" t="t"/>
            <a:pathLst>
              <a:path extrusionOk="0" h="120000" w="142239">
                <a:moveTo>
                  <a:pt x="0" y="0"/>
                </a:moveTo>
                <a:lnTo>
                  <a:pt x="142239"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8" name="Google Shape;4218;p46"/>
          <p:cNvSpPr/>
          <p:nvPr/>
        </p:nvSpPr>
        <p:spPr>
          <a:xfrm>
            <a:off x="3729990" y="4109084"/>
            <a:ext cx="142240" cy="0"/>
          </a:xfrm>
          <a:custGeom>
            <a:rect b="b" l="l" r="r" t="t"/>
            <a:pathLst>
              <a:path extrusionOk="0" h="120000" w="142239">
                <a:moveTo>
                  <a:pt x="0" y="0"/>
                </a:moveTo>
                <a:lnTo>
                  <a:pt x="14223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9" name="Google Shape;4219;p46"/>
          <p:cNvSpPr/>
          <p:nvPr/>
        </p:nvSpPr>
        <p:spPr>
          <a:xfrm>
            <a:off x="3729990" y="4116070"/>
            <a:ext cx="142240" cy="0"/>
          </a:xfrm>
          <a:custGeom>
            <a:rect b="b" l="l" r="r" t="t"/>
            <a:pathLst>
              <a:path extrusionOk="0" h="120000" w="142239">
                <a:moveTo>
                  <a:pt x="0" y="0"/>
                </a:moveTo>
                <a:lnTo>
                  <a:pt x="142239"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0" name="Google Shape;4220;p46"/>
          <p:cNvSpPr/>
          <p:nvPr/>
        </p:nvSpPr>
        <p:spPr>
          <a:xfrm>
            <a:off x="3729990" y="4123690"/>
            <a:ext cx="142240" cy="0"/>
          </a:xfrm>
          <a:custGeom>
            <a:rect b="b" l="l" r="r" t="t"/>
            <a:pathLst>
              <a:path extrusionOk="0" h="120000" w="142239">
                <a:moveTo>
                  <a:pt x="0" y="0"/>
                </a:moveTo>
                <a:lnTo>
                  <a:pt x="142239"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1" name="Google Shape;4221;p46"/>
          <p:cNvSpPr/>
          <p:nvPr/>
        </p:nvSpPr>
        <p:spPr>
          <a:xfrm>
            <a:off x="3729990" y="4130675"/>
            <a:ext cx="142240" cy="0"/>
          </a:xfrm>
          <a:custGeom>
            <a:rect b="b" l="l" r="r" t="t"/>
            <a:pathLst>
              <a:path extrusionOk="0" h="120000" w="142239">
                <a:moveTo>
                  <a:pt x="0" y="0"/>
                </a:moveTo>
                <a:lnTo>
                  <a:pt x="142239"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2" name="Google Shape;4222;p46"/>
          <p:cNvSpPr/>
          <p:nvPr/>
        </p:nvSpPr>
        <p:spPr>
          <a:xfrm>
            <a:off x="3729990" y="4137659"/>
            <a:ext cx="142240" cy="0"/>
          </a:xfrm>
          <a:custGeom>
            <a:rect b="b" l="l" r="r" t="t"/>
            <a:pathLst>
              <a:path extrusionOk="0" h="120000" w="142239">
                <a:moveTo>
                  <a:pt x="0" y="0"/>
                </a:moveTo>
                <a:lnTo>
                  <a:pt x="142239" y="0"/>
                </a:lnTo>
              </a:path>
            </a:pathLst>
          </a:custGeom>
          <a:noFill/>
          <a:ln cap="flat" cmpd="sng" w="9525">
            <a:solidFill>
              <a:srgbClr val="2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3" name="Google Shape;4223;p46"/>
          <p:cNvSpPr/>
          <p:nvPr/>
        </p:nvSpPr>
        <p:spPr>
          <a:xfrm>
            <a:off x="3729990" y="4145279"/>
            <a:ext cx="142240" cy="0"/>
          </a:xfrm>
          <a:custGeom>
            <a:rect b="b" l="l" r="r" t="t"/>
            <a:pathLst>
              <a:path extrusionOk="0" h="120000" w="142239">
                <a:moveTo>
                  <a:pt x="0" y="0"/>
                </a:moveTo>
                <a:lnTo>
                  <a:pt x="142239"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4" name="Google Shape;4224;p46"/>
          <p:cNvSpPr/>
          <p:nvPr/>
        </p:nvSpPr>
        <p:spPr>
          <a:xfrm>
            <a:off x="3729990" y="4152265"/>
            <a:ext cx="142240" cy="0"/>
          </a:xfrm>
          <a:custGeom>
            <a:rect b="b" l="l" r="r" t="t"/>
            <a:pathLst>
              <a:path extrusionOk="0" h="120000" w="142239">
                <a:moveTo>
                  <a:pt x="0" y="0"/>
                </a:moveTo>
                <a:lnTo>
                  <a:pt x="142239"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5" name="Google Shape;4225;p46"/>
          <p:cNvSpPr/>
          <p:nvPr/>
        </p:nvSpPr>
        <p:spPr>
          <a:xfrm>
            <a:off x="3729990" y="4159250"/>
            <a:ext cx="142240" cy="0"/>
          </a:xfrm>
          <a:custGeom>
            <a:rect b="b" l="l" r="r" t="t"/>
            <a:pathLst>
              <a:path extrusionOk="0" h="120000" w="142239">
                <a:moveTo>
                  <a:pt x="0" y="0"/>
                </a:moveTo>
                <a:lnTo>
                  <a:pt x="142239"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6" name="Google Shape;4226;p46"/>
          <p:cNvSpPr/>
          <p:nvPr/>
        </p:nvSpPr>
        <p:spPr>
          <a:xfrm>
            <a:off x="3729990" y="4166870"/>
            <a:ext cx="142240" cy="0"/>
          </a:xfrm>
          <a:custGeom>
            <a:rect b="b" l="l" r="r" t="t"/>
            <a:pathLst>
              <a:path extrusionOk="0" h="120000" w="142239">
                <a:moveTo>
                  <a:pt x="0" y="0"/>
                </a:moveTo>
                <a:lnTo>
                  <a:pt x="14223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7" name="Google Shape;4227;p46"/>
          <p:cNvSpPr/>
          <p:nvPr/>
        </p:nvSpPr>
        <p:spPr>
          <a:xfrm>
            <a:off x="3729990" y="4173854"/>
            <a:ext cx="142240" cy="0"/>
          </a:xfrm>
          <a:custGeom>
            <a:rect b="b" l="l" r="r" t="t"/>
            <a:pathLst>
              <a:path extrusionOk="0" h="120000" w="142239">
                <a:moveTo>
                  <a:pt x="0" y="0"/>
                </a:moveTo>
                <a:lnTo>
                  <a:pt x="14223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8" name="Google Shape;4228;p46"/>
          <p:cNvSpPr/>
          <p:nvPr/>
        </p:nvSpPr>
        <p:spPr>
          <a:xfrm>
            <a:off x="3729990" y="4180840"/>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9" name="Google Shape;4229;p46"/>
          <p:cNvSpPr/>
          <p:nvPr/>
        </p:nvSpPr>
        <p:spPr>
          <a:xfrm>
            <a:off x="3729990" y="4188459"/>
            <a:ext cx="142240" cy="0"/>
          </a:xfrm>
          <a:custGeom>
            <a:rect b="b" l="l" r="r" t="t"/>
            <a:pathLst>
              <a:path extrusionOk="0" h="120000" w="142239">
                <a:moveTo>
                  <a:pt x="0" y="0"/>
                </a:moveTo>
                <a:lnTo>
                  <a:pt x="142239"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0" name="Google Shape;4230;p46"/>
          <p:cNvSpPr/>
          <p:nvPr/>
        </p:nvSpPr>
        <p:spPr>
          <a:xfrm>
            <a:off x="3729990" y="4195445"/>
            <a:ext cx="142240" cy="0"/>
          </a:xfrm>
          <a:custGeom>
            <a:rect b="b" l="l" r="r" t="t"/>
            <a:pathLst>
              <a:path extrusionOk="0" h="120000" w="142239">
                <a:moveTo>
                  <a:pt x="0" y="0"/>
                </a:moveTo>
                <a:lnTo>
                  <a:pt x="142239"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1" name="Google Shape;4231;p46"/>
          <p:cNvSpPr/>
          <p:nvPr/>
        </p:nvSpPr>
        <p:spPr>
          <a:xfrm>
            <a:off x="3729990" y="4202429"/>
            <a:ext cx="142240" cy="0"/>
          </a:xfrm>
          <a:custGeom>
            <a:rect b="b" l="l" r="r" t="t"/>
            <a:pathLst>
              <a:path extrusionOk="0" h="120000" w="142239">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2" name="Google Shape;4232;p46"/>
          <p:cNvSpPr/>
          <p:nvPr/>
        </p:nvSpPr>
        <p:spPr>
          <a:xfrm>
            <a:off x="3729990" y="4210050"/>
            <a:ext cx="142240" cy="0"/>
          </a:xfrm>
          <a:custGeom>
            <a:rect b="b" l="l" r="r" t="t"/>
            <a:pathLst>
              <a:path extrusionOk="0" h="120000" w="142239">
                <a:moveTo>
                  <a:pt x="0" y="0"/>
                </a:moveTo>
                <a:lnTo>
                  <a:pt x="142239"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3" name="Google Shape;4233;p46"/>
          <p:cNvSpPr/>
          <p:nvPr/>
        </p:nvSpPr>
        <p:spPr>
          <a:xfrm>
            <a:off x="3729990" y="4217670"/>
            <a:ext cx="142240" cy="0"/>
          </a:xfrm>
          <a:custGeom>
            <a:rect b="b" l="l" r="r" t="t"/>
            <a:pathLst>
              <a:path extrusionOk="0" h="120000" w="142239">
                <a:moveTo>
                  <a:pt x="0" y="0"/>
                </a:moveTo>
                <a:lnTo>
                  <a:pt x="142239"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4" name="Google Shape;4234;p46"/>
          <p:cNvSpPr/>
          <p:nvPr/>
        </p:nvSpPr>
        <p:spPr>
          <a:xfrm>
            <a:off x="3729990" y="4224654"/>
            <a:ext cx="142240" cy="0"/>
          </a:xfrm>
          <a:custGeom>
            <a:rect b="b" l="l" r="r" t="t"/>
            <a:pathLst>
              <a:path extrusionOk="0" h="120000" w="142239">
                <a:moveTo>
                  <a:pt x="0" y="0"/>
                </a:moveTo>
                <a:lnTo>
                  <a:pt x="142239"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5" name="Google Shape;4235;p46"/>
          <p:cNvSpPr/>
          <p:nvPr/>
        </p:nvSpPr>
        <p:spPr>
          <a:xfrm>
            <a:off x="3729990" y="4231640"/>
            <a:ext cx="142240" cy="0"/>
          </a:xfrm>
          <a:custGeom>
            <a:rect b="b" l="l" r="r" t="t"/>
            <a:pathLst>
              <a:path extrusionOk="0" h="120000" w="142239">
                <a:moveTo>
                  <a:pt x="0" y="0"/>
                </a:moveTo>
                <a:lnTo>
                  <a:pt x="142239"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6" name="Google Shape;4236;p46"/>
          <p:cNvSpPr/>
          <p:nvPr/>
        </p:nvSpPr>
        <p:spPr>
          <a:xfrm>
            <a:off x="3729990" y="4238625"/>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7" name="Google Shape;4237;p46"/>
          <p:cNvSpPr/>
          <p:nvPr/>
        </p:nvSpPr>
        <p:spPr>
          <a:xfrm>
            <a:off x="3729990" y="4241800"/>
            <a:ext cx="142240" cy="0"/>
          </a:xfrm>
          <a:custGeom>
            <a:rect b="b" l="l" r="r" t="t"/>
            <a:pathLst>
              <a:path extrusionOk="0" h="120000" w="142239">
                <a:moveTo>
                  <a:pt x="0" y="0"/>
                </a:moveTo>
                <a:lnTo>
                  <a:pt x="14223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8" name="Google Shape;4238;p46"/>
          <p:cNvSpPr/>
          <p:nvPr/>
        </p:nvSpPr>
        <p:spPr>
          <a:xfrm>
            <a:off x="3729990" y="4272279"/>
            <a:ext cx="142240" cy="0"/>
          </a:xfrm>
          <a:custGeom>
            <a:rect b="b" l="l" r="r" t="t"/>
            <a:pathLst>
              <a:path extrusionOk="0" h="120000" w="142239">
                <a:moveTo>
                  <a:pt x="0" y="0"/>
                </a:moveTo>
                <a:lnTo>
                  <a:pt x="142239"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9" name="Google Shape;4239;p46"/>
          <p:cNvSpPr/>
          <p:nvPr/>
        </p:nvSpPr>
        <p:spPr>
          <a:xfrm>
            <a:off x="3729990" y="4275454"/>
            <a:ext cx="142240" cy="0"/>
          </a:xfrm>
          <a:custGeom>
            <a:rect b="b" l="l" r="r" t="t"/>
            <a:pathLst>
              <a:path extrusionOk="0" h="120000" w="142239">
                <a:moveTo>
                  <a:pt x="0" y="0"/>
                </a:moveTo>
                <a:lnTo>
                  <a:pt x="142239"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0" name="Google Shape;4240;p46"/>
          <p:cNvSpPr/>
          <p:nvPr/>
        </p:nvSpPr>
        <p:spPr>
          <a:xfrm>
            <a:off x="3729990" y="4282440"/>
            <a:ext cx="142240" cy="0"/>
          </a:xfrm>
          <a:custGeom>
            <a:rect b="b" l="l" r="r" t="t"/>
            <a:pathLst>
              <a:path extrusionOk="0" h="120000" w="142239">
                <a:moveTo>
                  <a:pt x="0" y="0"/>
                </a:moveTo>
                <a:lnTo>
                  <a:pt x="14223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1" name="Google Shape;4241;p46"/>
          <p:cNvSpPr/>
          <p:nvPr/>
        </p:nvSpPr>
        <p:spPr>
          <a:xfrm>
            <a:off x="3729990" y="4289425"/>
            <a:ext cx="142240" cy="0"/>
          </a:xfrm>
          <a:custGeom>
            <a:rect b="b" l="l" r="r" t="t"/>
            <a:pathLst>
              <a:path extrusionOk="0" h="120000" w="142239">
                <a:moveTo>
                  <a:pt x="0" y="0"/>
                </a:moveTo>
                <a:lnTo>
                  <a:pt x="142239"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2" name="Google Shape;4242;p46"/>
          <p:cNvSpPr/>
          <p:nvPr/>
        </p:nvSpPr>
        <p:spPr>
          <a:xfrm>
            <a:off x="3729990" y="4296409"/>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3" name="Google Shape;4243;p46"/>
          <p:cNvSpPr/>
          <p:nvPr/>
        </p:nvSpPr>
        <p:spPr>
          <a:xfrm>
            <a:off x="3729990" y="4304029"/>
            <a:ext cx="142240" cy="0"/>
          </a:xfrm>
          <a:custGeom>
            <a:rect b="b" l="l" r="r" t="t"/>
            <a:pathLst>
              <a:path extrusionOk="0" h="120000" w="142239">
                <a:moveTo>
                  <a:pt x="0" y="0"/>
                </a:moveTo>
                <a:lnTo>
                  <a:pt x="142239"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4" name="Google Shape;4244;p46"/>
          <p:cNvSpPr/>
          <p:nvPr/>
        </p:nvSpPr>
        <p:spPr>
          <a:xfrm>
            <a:off x="3729990" y="4311015"/>
            <a:ext cx="142240" cy="0"/>
          </a:xfrm>
          <a:custGeom>
            <a:rect b="b" l="l" r="r" t="t"/>
            <a:pathLst>
              <a:path extrusionOk="0" h="120000" w="142239">
                <a:moveTo>
                  <a:pt x="0" y="0"/>
                </a:moveTo>
                <a:lnTo>
                  <a:pt x="14223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5" name="Google Shape;4245;p46"/>
          <p:cNvSpPr/>
          <p:nvPr/>
        </p:nvSpPr>
        <p:spPr>
          <a:xfrm>
            <a:off x="3729990" y="4318634"/>
            <a:ext cx="142240" cy="0"/>
          </a:xfrm>
          <a:custGeom>
            <a:rect b="b" l="l" r="r" t="t"/>
            <a:pathLst>
              <a:path extrusionOk="0" h="120000" w="142239">
                <a:moveTo>
                  <a:pt x="0" y="0"/>
                </a:moveTo>
                <a:lnTo>
                  <a:pt x="142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6" name="Google Shape;4246;p46"/>
          <p:cNvSpPr/>
          <p:nvPr/>
        </p:nvSpPr>
        <p:spPr>
          <a:xfrm>
            <a:off x="3729990" y="4325620"/>
            <a:ext cx="142240" cy="0"/>
          </a:xfrm>
          <a:custGeom>
            <a:rect b="b" l="l" r="r" t="t"/>
            <a:pathLst>
              <a:path extrusionOk="0" h="120000" w="142239">
                <a:moveTo>
                  <a:pt x="0" y="0"/>
                </a:moveTo>
                <a:lnTo>
                  <a:pt x="14223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7" name="Google Shape;4247;p46"/>
          <p:cNvSpPr/>
          <p:nvPr/>
        </p:nvSpPr>
        <p:spPr>
          <a:xfrm>
            <a:off x="3729990" y="4333240"/>
            <a:ext cx="142240" cy="0"/>
          </a:xfrm>
          <a:custGeom>
            <a:rect b="b" l="l" r="r" t="t"/>
            <a:pathLst>
              <a:path extrusionOk="0" h="120000" w="142239">
                <a:moveTo>
                  <a:pt x="0" y="0"/>
                </a:moveTo>
                <a:lnTo>
                  <a:pt x="142239"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8" name="Google Shape;4248;p46"/>
          <p:cNvSpPr/>
          <p:nvPr/>
        </p:nvSpPr>
        <p:spPr>
          <a:xfrm>
            <a:off x="3729990" y="4340225"/>
            <a:ext cx="142240" cy="0"/>
          </a:xfrm>
          <a:custGeom>
            <a:rect b="b" l="l" r="r" t="t"/>
            <a:pathLst>
              <a:path extrusionOk="0" h="120000" w="142239">
                <a:moveTo>
                  <a:pt x="0" y="0"/>
                </a:moveTo>
                <a:lnTo>
                  <a:pt x="14223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9" name="Google Shape;4249;p46"/>
          <p:cNvSpPr/>
          <p:nvPr/>
        </p:nvSpPr>
        <p:spPr>
          <a:xfrm>
            <a:off x="3729990" y="4347209"/>
            <a:ext cx="142240" cy="0"/>
          </a:xfrm>
          <a:custGeom>
            <a:rect b="b" l="l" r="r" t="t"/>
            <a:pathLst>
              <a:path extrusionOk="0" h="120000" w="142239">
                <a:moveTo>
                  <a:pt x="0" y="0"/>
                </a:moveTo>
                <a:lnTo>
                  <a:pt x="14223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0" name="Google Shape;4250;p46"/>
          <p:cNvSpPr/>
          <p:nvPr/>
        </p:nvSpPr>
        <p:spPr>
          <a:xfrm>
            <a:off x="3729990" y="4354829"/>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1" name="Google Shape;4251;p46"/>
          <p:cNvSpPr/>
          <p:nvPr/>
        </p:nvSpPr>
        <p:spPr>
          <a:xfrm>
            <a:off x="3729990" y="4361815"/>
            <a:ext cx="142240" cy="0"/>
          </a:xfrm>
          <a:custGeom>
            <a:rect b="b" l="l" r="r" t="t"/>
            <a:pathLst>
              <a:path extrusionOk="0" h="120000" w="142239">
                <a:moveTo>
                  <a:pt x="0" y="0"/>
                </a:moveTo>
                <a:lnTo>
                  <a:pt x="14223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2" name="Google Shape;4252;p46"/>
          <p:cNvSpPr/>
          <p:nvPr/>
        </p:nvSpPr>
        <p:spPr>
          <a:xfrm>
            <a:off x="3729990" y="4368800"/>
            <a:ext cx="142240" cy="0"/>
          </a:xfrm>
          <a:custGeom>
            <a:rect b="b" l="l" r="r" t="t"/>
            <a:pathLst>
              <a:path extrusionOk="0" h="120000" w="142239">
                <a:moveTo>
                  <a:pt x="0" y="0"/>
                </a:moveTo>
                <a:lnTo>
                  <a:pt x="14223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3" name="Google Shape;4253;p46"/>
          <p:cNvSpPr/>
          <p:nvPr/>
        </p:nvSpPr>
        <p:spPr>
          <a:xfrm>
            <a:off x="3729990" y="4376420"/>
            <a:ext cx="142240" cy="0"/>
          </a:xfrm>
          <a:custGeom>
            <a:rect b="b" l="l" r="r" t="t"/>
            <a:pathLst>
              <a:path extrusionOk="0" h="120000" w="142239">
                <a:moveTo>
                  <a:pt x="0" y="0"/>
                </a:moveTo>
                <a:lnTo>
                  <a:pt x="14223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4" name="Google Shape;4254;p46"/>
          <p:cNvSpPr/>
          <p:nvPr/>
        </p:nvSpPr>
        <p:spPr>
          <a:xfrm>
            <a:off x="3729990" y="4383404"/>
            <a:ext cx="142240" cy="0"/>
          </a:xfrm>
          <a:custGeom>
            <a:rect b="b" l="l" r="r" t="t"/>
            <a:pathLst>
              <a:path extrusionOk="0" h="120000" w="142239">
                <a:moveTo>
                  <a:pt x="0" y="0"/>
                </a:moveTo>
                <a:lnTo>
                  <a:pt x="14223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5" name="Google Shape;4255;p46"/>
          <p:cNvSpPr/>
          <p:nvPr/>
        </p:nvSpPr>
        <p:spPr>
          <a:xfrm>
            <a:off x="3729990" y="4390390"/>
            <a:ext cx="142240" cy="0"/>
          </a:xfrm>
          <a:custGeom>
            <a:rect b="b" l="l" r="r" t="t"/>
            <a:pathLst>
              <a:path extrusionOk="0" h="120000" w="142239">
                <a:moveTo>
                  <a:pt x="0" y="0"/>
                </a:moveTo>
                <a:lnTo>
                  <a:pt x="14223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6" name="Google Shape;4256;p46"/>
          <p:cNvSpPr/>
          <p:nvPr/>
        </p:nvSpPr>
        <p:spPr>
          <a:xfrm>
            <a:off x="3729990" y="4398009"/>
            <a:ext cx="142240" cy="0"/>
          </a:xfrm>
          <a:custGeom>
            <a:rect b="b" l="l" r="r" t="t"/>
            <a:pathLst>
              <a:path extrusionOk="0" h="120000" w="142239">
                <a:moveTo>
                  <a:pt x="0" y="0"/>
                </a:moveTo>
                <a:lnTo>
                  <a:pt x="142239"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7" name="Google Shape;4257;p46"/>
          <p:cNvSpPr/>
          <p:nvPr/>
        </p:nvSpPr>
        <p:spPr>
          <a:xfrm>
            <a:off x="3729990" y="4404995"/>
            <a:ext cx="142240" cy="0"/>
          </a:xfrm>
          <a:custGeom>
            <a:rect b="b" l="l" r="r" t="t"/>
            <a:pathLst>
              <a:path extrusionOk="0" h="120000" w="142239">
                <a:moveTo>
                  <a:pt x="0" y="0"/>
                </a:moveTo>
                <a:lnTo>
                  <a:pt x="14223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8" name="Google Shape;4258;p46"/>
          <p:cNvSpPr/>
          <p:nvPr/>
        </p:nvSpPr>
        <p:spPr>
          <a:xfrm>
            <a:off x="3729990" y="4411979"/>
            <a:ext cx="142240" cy="0"/>
          </a:xfrm>
          <a:custGeom>
            <a:rect b="b" l="l" r="r" t="t"/>
            <a:pathLst>
              <a:path extrusionOk="0" h="120000" w="142239">
                <a:moveTo>
                  <a:pt x="0" y="0"/>
                </a:moveTo>
                <a:lnTo>
                  <a:pt x="142239"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9" name="Google Shape;4259;p46"/>
          <p:cNvSpPr/>
          <p:nvPr/>
        </p:nvSpPr>
        <p:spPr>
          <a:xfrm>
            <a:off x="3729990" y="4419600"/>
            <a:ext cx="142240" cy="0"/>
          </a:xfrm>
          <a:custGeom>
            <a:rect b="b" l="l" r="r" t="t"/>
            <a:pathLst>
              <a:path extrusionOk="0" h="120000" w="142239">
                <a:moveTo>
                  <a:pt x="0" y="0"/>
                </a:moveTo>
                <a:lnTo>
                  <a:pt x="14223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0" name="Google Shape;4260;p46"/>
          <p:cNvSpPr/>
          <p:nvPr/>
        </p:nvSpPr>
        <p:spPr>
          <a:xfrm>
            <a:off x="3729990" y="4427220"/>
            <a:ext cx="142240" cy="0"/>
          </a:xfrm>
          <a:custGeom>
            <a:rect b="b" l="l" r="r" t="t"/>
            <a:pathLst>
              <a:path extrusionOk="0" h="120000" w="142239">
                <a:moveTo>
                  <a:pt x="0" y="0"/>
                </a:moveTo>
                <a:lnTo>
                  <a:pt x="142239"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1" name="Google Shape;4261;p46"/>
          <p:cNvSpPr/>
          <p:nvPr/>
        </p:nvSpPr>
        <p:spPr>
          <a:xfrm>
            <a:off x="3729990" y="4434204"/>
            <a:ext cx="142240" cy="0"/>
          </a:xfrm>
          <a:custGeom>
            <a:rect b="b" l="l" r="r" t="t"/>
            <a:pathLst>
              <a:path extrusionOk="0" h="120000" w="142239">
                <a:moveTo>
                  <a:pt x="0" y="0"/>
                </a:moveTo>
                <a:lnTo>
                  <a:pt x="14223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2" name="Google Shape;4262;p46"/>
          <p:cNvSpPr/>
          <p:nvPr/>
        </p:nvSpPr>
        <p:spPr>
          <a:xfrm>
            <a:off x="3729990" y="4441190"/>
            <a:ext cx="142240" cy="0"/>
          </a:xfrm>
          <a:custGeom>
            <a:rect b="b" l="l" r="r" t="t"/>
            <a:pathLst>
              <a:path extrusionOk="0" h="120000" w="142239">
                <a:moveTo>
                  <a:pt x="0" y="0"/>
                </a:moveTo>
                <a:lnTo>
                  <a:pt x="14223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3" name="Google Shape;4263;p46"/>
          <p:cNvSpPr/>
          <p:nvPr/>
        </p:nvSpPr>
        <p:spPr>
          <a:xfrm>
            <a:off x="3729990" y="4448809"/>
            <a:ext cx="142240" cy="0"/>
          </a:xfrm>
          <a:custGeom>
            <a:rect b="b" l="l" r="r" t="t"/>
            <a:pathLst>
              <a:path extrusionOk="0" h="120000" w="142239">
                <a:moveTo>
                  <a:pt x="0" y="0"/>
                </a:moveTo>
                <a:lnTo>
                  <a:pt x="14223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4" name="Google Shape;4264;p46"/>
          <p:cNvSpPr/>
          <p:nvPr/>
        </p:nvSpPr>
        <p:spPr>
          <a:xfrm>
            <a:off x="3729990" y="4455795"/>
            <a:ext cx="142240" cy="0"/>
          </a:xfrm>
          <a:custGeom>
            <a:rect b="b" l="l" r="r" t="t"/>
            <a:pathLst>
              <a:path extrusionOk="0" h="120000" w="142239">
                <a:moveTo>
                  <a:pt x="0" y="0"/>
                </a:moveTo>
                <a:lnTo>
                  <a:pt x="14223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5" name="Google Shape;4265;p46"/>
          <p:cNvSpPr/>
          <p:nvPr/>
        </p:nvSpPr>
        <p:spPr>
          <a:xfrm>
            <a:off x="3729990" y="4462779"/>
            <a:ext cx="142240" cy="0"/>
          </a:xfrm>
          <a:custGeom>
            <a:rect b="b" l="l" r="r" t="t"/>
            <a:pathLst>
              <a:path extrusionOk="0" h="120000" w="142239">
                <a:moveTo>
                  <a:pt x="0" y="0"/>
                </a:moveTo>
                <a:lnTo>
                  <a:pt x="14223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6" name="Google Shape;4266;p46"/>
          <p:cNvSpPr/>
          <p:nvPr/>
        </p:nvSpPr>
        <p:spPr>
          <a:xfrm>
            <a:off x="3729990" y="4470400"/>
            <a:ext cx="142240" cy="0"/>
          </a:xfrm>
          <a:custGeom>
            <a:rect b="b" l="l" r="r" t="t"/>
            <a:pathLst>
              <a:path extrusionOk="0" h="120000" w="142239">
                <a:moveTo>
                  <a:pt x="0" y="0"/>
                </a:moveTo>
                <a:lnTo>
                  <a:pt x="1422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7" name="Google Shape;4267;p46"/>
          <p:cNvSpPr/>
          <p:nvPr/>
        </p:nvSpPr>
        <p:spPr>
          <a:xfrm>
            <a:off x="3729990" y="4477384"/>
            <a:ext cx="142240" cy="0"/>
          </a:xfrm>
          <a:custGeom>
            <a:rect b="b" l="l" r="r" t="t"/>
            <a:pathLst>
              <a:path extrusionOk="0" h="120000" w="142239">
                <a:moveTo>
                  <a:pt x="0" y="0"/>
                </a:moveTo>
                <a:lnTo>
                  <a:pt x="142239"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8" name="Google Shape;4268;p46"/>
          <p:cNvSpPr/>
          <p:nvPr/>
        </p:nvSpPr>
        <p:spPr>
          <a:xfrm>
            <a:off x="3729990" y="4484370"/>
            <a:ext cx="142240" cy="0"/>
          </a:xfrm>
          <a:custGeom>
            <a:rect b="b" l="l" r="r" t="t"/>
            <a:pathLst>
              <a:path extrusionOk="0" h="120000" w="142239">
                <a:moveTo>
                  <a:pt x="0" y="0"/>
                </a:moveTo>
                <a:lnTo>
                  <a:pt x="14223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9" name="Google Shape;4269;p46"/>
          <p:cNvSpPr/>
          <p:nvPr/>
        </p:nvSpPr>
        <p:spPr>
          <a:xfrm>
            <a:off x="3729990" y="4491990"/>
            <a:ext cx="142240" cy="0"/>
          </a:xfrm>
          <a:custGeom>
            <a:rect b="b" l="l" r="r" t="t"/>
            <a:pathLst>
              <a:path extrusionOk="0" h="120000" w="142239">
                <a:moveTo>
                  <a:pt x="0" y="0"/>
                </a:moveTo>
                <a:lnTo>
                  <a:pt x="14223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0" name="Google Shape;4270;p46"/>
          <p:cNvSpPr/>
          <p:nvPr/>
        </p:nvSpPr>
        <p:spPr>
          <a:xfrm>
            <a:off x="3729990" y="4498975"/>
            <a:ext cx="142240" cy="0"/>
          </a:xfrm>
          <a:custGeom>
            <a:rect b="b" l="l" r="r" t="t"/>
            <a:pathLst>
              <a:path extrusionOk="0" h="120000" w="142239">
                <a:moveTo>
                  <a:pt x="0" y="0"/>
                </a:moveTo>
                <a:lnTo>
                  <a:pt x="14223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1" name="Google Shape;4271;p46"/>
          <p:cNvSpPr/>
          <p:nvPr/>
        </p:nvSpPr>
        <p:spPr>
          <a:xfrm>
            <a:off x="3729990" y="4505959"/>
            <a:ext cx="142240" cy="0"/>
          </a:xfrm>
          <a:custGeom>
            <a:rect b="b" l="l" r="r" t="t"/>
            <a:pathLst>
              <a:path extrusionOk="0" h="120000" w="142239">
                <a:moveTo>
                  <a:pt x="0" y="0"/>
                </a:moveTo>
                <a:lnTo>
                  <a:pt x="14223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2" name="Google Shape;4272;p46"/>
          <p:cNvSpPr/>
          <p:nvPr/>
        </p:nvSpPr>
        <p:spPr>
          <a:xfrm>
            <a:off x="3729990" y="4513579"/>
            <a:ext cx="142240" cy="0"/>
          </a:xfrm>
          <a:custGeom>
            <a:rect b="b" l="l" r="r" t="t"/>
            <a:pathLst>
              <a:path extrusionOk="0" h="120000" w="142239">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3" name="Google Shape;4273;p46"/>
          <p:cNvSpPr/>
          <p:nvPr/>
        </p:nvSpPr>
        <p:spPr>
          <a:xfrm>
            <a:off x="3729990" y="4520565"/>
            <a:ext cx="142240" cy="0"/>
          </a:xfrm>
          <a:custGeom>
            <a:rect b="b" l="l" r="r" t="t"/>
            <a:pathLst>
              <a:path extrusionOk="0" h="120000" w="142239">
                <a:moveTo>
                  <a:pt x="0" y="0"/>
                </a:moveTo>
                <a:lnTo>
                  <a:pt x="14223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4" name="Google Shape;4274;p46"/>
          <p:cNvSpPr/>
          <p:nvPr/>
        </p:nvSpPr>
        <p:spPr>
          <a:xfrm>
            <a:off x="3729990" y="4528184"/>
            <a:ext cx="142240" cy="0"/>
          </a:xfrm>
          <a:custGeom>
            <a:rect b="b" l="l" r="r" t="t"/>
            <a:pathLst>
              <a:path extrusionOk="0" h="120000" w="142239">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5" name="Google Shape;4275;p46"/>
          <p:cNvSpPr/>
          <p:nvPr/>
        </p:nvSpPr>
        <p:spPr>
          <a:xfrm>
            <a:off x="3729990" y="4535170"/>
            <a:ext cx="142240" cy="0"/>
          </a:xfrm>
          <a:custGeom>
            <a:rect b="b" l="l" r="r" t="t"/>
            <a:pathLst>
              <a:path extrusionOk="0" h="120000" w="142239">
                <a:moveTo>
                  <a:pt x="0" y="0"/>
                </a:moveTo>
                <a:lnTo>
                  <a:pt x="142239"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6" name="Google Shape;4276;p46"/>
          <p:cNvSpPr/>
          <p:nvPr/>
        </p:nvSpPr>
        <p:spPr>
          <a:xfrm>
            <a:off x="3729990" y="4542790"/>
            <a:ext cx="142240" cy="0"/>
          </a:xfrm>
          <a:custGeom>
            <a:rect b="b" l="l" r="r" t="t"/>
            <a:pathLst>
              <a:path extrusionOk="0" h="120000" w="142239">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7" name="Google Shape;4277;p46"/>
          <p:cNvSpPr/>
          <p:nvPr/>
        </p:nvSpPr>
        <p:spPr>
          <a:xfrm>
            <a:off x="3729990" y="4549775"/>
            <a:ext cx="142240" cy="0"/>
          </a:xfrm>
          <a:custGeom>
            <a:rect b="b" l="l" r="r" t="t"/>
            <a:pathLst>
              <a:path extrusionOk="0" h="120000" w="142239">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8" name="Google Shape;4278;p46"/>
          <p:cNvSpPr/>
          <p:nvPr/>
        </p:nvSpPr>
        <p:spPr>
          <a:xfrm>
            <a:off x="3729990" y="4556759"/>
            <a:ext cx="142240" cy="0"/>
          </a:xfrm>
          <a:custGeom>
            <a:rect b="b" l="l" r="r" t="t"/>
            <a:pathLst>
              <a:path extrusionOk="0" h="120000" w="142239">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9" name="Google Shape;4279;p46"/>
          <p:cNvSpPr/>
          <p:nvPr/>
        </p:nvSpPr>
        <p:spPr>
          <a:xfrm>
            <a:off x="3729990" y="4564379"/>
            <a:ext cx="142240" cy="0"/>
          </a:xfrm>
          <a:custGeom>
            <a:rect b="b" l="l" r="r" t="t"/>
            <a:pathLst>
              <a:path extrusionOk="0" h="120000" w="142239">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0" name="Google Shape;4280;p46"/>
          <p:cNvSpPr/>
          <p:nvPr/>
        </p:nvSpPr>
        <p:spPr>
          <a:xfrm>
            <a:off x="3729990" y="4571365"/>
            <a:ext cx="142240" cy="0"/>
          </a:xfrm>
          <a:custGeom>
            <a:rect b="b" l="l" r="r" t="t"/>
            <a:pathLst>
              <a:path extrusionOk="0" h="120000" w="142239">
                <a:moveTo>
                  <a:pt x="0" y="0"/>
                </a:moveTo>
                <a:lnTo>
                  <a:pt x="142239"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1" name="Google Shape;4281;p46"/>
          <p:cNvSpPr/>
          <p:nvPr/>
        </p:nvSpPr>
        <p:spPr>
          <a:xfrm>
            <a:off x="3729990" y="4578350"/>
            <a:ext cx="142240" cy="0"/>
          </a:xfrm>
          <a:custGeom>
            <a:rect b="b" l="l" r="r" t="t"/>
            <a:pathLst>
              <a:path extrusionOk="0" h="120000" w="142239">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2" name="Google Shape;4282;p46"/>
          <p:cNvSpPr/>
          <p:nvPr/>
        </p:nvSpPr>
        <p:spPr>
          <a:xfrm>
            <a:off x="3729990" y="4585970"/>
            <a:ext cx="142240" cy="0"/>
          </a:xfrm>
          <a:custGeom>
            <a:rect b="b" l="l" r="r" t="t"/>
            <a:pathLst>
              <a:path extrusionOk="0" h="120000" w="142239">
                <a:moveTo>
                  <a:pt x="0" y="0"/>
                </a:moveTo>
                <a:lnTo>
                  <a:pt x="14223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3" name="Google Shape;4283;p46"/>
          <p:cNvSpPr/>
          <p:nvPr/>
        </p:nvSpPr>
        <p:spPr>
          <a:xfrm>
            <a:off x="3729990" y="4592954"/>
            <a:ext cx="142240" cy="0"/>
          </a:xfrm>
          <a:custGeom>
            <a:rect b="b" l="l" r="r" t="t"/>
            <a:pathLst>
              <a:path extrusionOk="0" h="120000" w="142239">
                <a:moveTo>
                  <a:pt x="0" y="0"/>
                </a:moveTo>
                <a:lnTo>
                  <a:pt x="142239"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4" name="Google Shape;4284;p46"/>
          <p:cNvSpPr/>
          <p:nvPr/>
        </p:nvSpPr>
        <p:spPr>
          <a:xfrm>
            <a:off x="3729990" y="4599940"/>
            <a:ext cx="142240" cy="0"/>
          </a:xfrm>
          <a:custGeom>
            <a:rect b="b" l="l" r="r" t="t"/>
            <a:pathLst>
              <a:path extrusionOk="0" h="120000" w="142239">
                <a:moveTo>
                  <a:pt x="0" y="0"/>
                </a:moveTo>
                <a:lnTo>
                  <a:pt x="14223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5" name="Google Shape;4285;p46"/>
          <p:cNvSpPr/>
          <p:nvPr/>
        </p:nvSpPr>
        <p:spPr>
          <a:xfrm>
            <a:off x="3729990" y="4607559"/>
            <a:ext cx="142240" cy="0"/>
          </a:xfrm>
          <a:custGeom>
            <a:rect b="b" l="l" r="r" t="t"/>
            <a:pathLst>
              <a:path extrusionOk="0" h="120000" w="142239">
                <a:moveTo>
                  <a:pt x="0" y="0"/>
                </a:moveTo>
                <a:lnTo>
                  <a:pt x="14223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6" name="Google Shape;4286;p46"/>
          <p:cNvSpPr/>
          <p:nvPr/>
        </p:nvSpPr>
        <p:spPr>
          <a:xfrm>
            <a:off x="3729990" y="4614545"/>
            <a:ext cx="142240" cy="0"/>
          </a:xfrm>
          <a:custGeom>
            <a:rect b="b" l="l" r="r" t="t"/>
            <a:pathLst>
              <a:path extrusionOk="0" h="120000" w="142239">
                <a:moveTo>
                  <a:pt x="0" y="0"/>
                </a:moveTo>
                <a:lnTo>
                  <a:pt x="14223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7" name="Google Shape;4287;p46"/>
          <p:cNvSpPr/>
          <p:nvPr/>
        </p:nvSpPr>
        <p:spPr>
          <a:xfrm>
            <a:off x="3729990" y="4621529"/>
            <a:ext cx="142240" cy="0"/>
          </a:xfrm>
          <a:custGeom>
            <a:rect b="b" l="l" r="r" t="t"/>
            <a:pathLst>
              <a:path extrusionOk="0" h="120000" w="142239">
                <a:moveTo>
                  <a:pt x="0" y="0"/>
                </a:moveTo>
                <a:lnTo>
                  <a:pt x="14223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8" name="Google Shape;4288;p46"/>
          <p:cNvSpPr/>
          <p:nvPr/>
        </p:nvSpPr>
        <p:spPr>
          <a:xfrm>
            <a:off x="3729990" y="4629150"/>
            <a:ext cx="142240" cy="0"/>
          </a:xfrm>
          <a:custGeom>
            <a:rect b="b" l="l" r="r" t="t"/>
            <a:pathLst>
              <a:path extrusionOk="0" h="120000" w="142239">
                <a:moveTo>
                  <a:pt x="0" y="0"/>
                </a:moveTo>
                <a:lnTo>
                  <a:pt x="142239"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9" name="Google Shape;4289;p46"/>
          <p:cNvSpPr/>
          <p:nvPr/>
        </p:nvSpPr>
        <p:spPr>
          <a:xfrm>
            <a:off x="3729990" y="4636770"/>
            <a:ext cx="142240" cy="0"/>
          </a:xfrm>
          <a:custGeom>
            <a:rect b="b" l="l" r="r" t="t"/>
            <a:pathLst>
              <a:path extrusionOk="0" h="120000" w="142239">
                <a:moveTo>
                  <a:pt x="0" y="0"/>
                </a:moveTo>
                <a:lnTo>
                  <a:pt x="14223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0" name="Google Shape;4290;p46"/>
          <p:cNvSpPr/>
          <p:nvPr/>
        </p:nvSpPr>
        <p:spPr>
          <a:xfrm>
            <a:off x="3729990" y="4643754"/>
            <a:ext cx="142240" cy="0"/>
          </a:xfrm>
          <a:custGeom>
            <a:rect b="b" l="l" r="r" t="t"/>
            <a:pathLst>
              <a:path extrusionOk="0" h="120000" w="142239">
                <a:moveTo>
                  <a:pt x="0" y="0"/>
                </a:moveTo>
                <a:lnTo>
                  <a:pt x="14223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1" name="Google Shape;4291;p46"/>
          <p:cNvSpPr/>
          <p:nvPr/>
        </p:nvSpPr>
        <p:spPr>
          <a:xfrm>
            <a:off x="3729990" y="4650740"/>
            <a:ext cx="142240" cy="0"/>
          </a:xfrm>
          <a:custGeom>
            <a:rect b="b" l="l" r="r" t="t"/>
            <a:pathLst>
              <a:path extrusionOk="0" h="120000" w="142239">
                <a:moveTo>
                  <a:pt x="0" y="0"/>
                </a:moveTo>
                <a:lnTo>
                  <a:pt x="142239"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2" name="Google Shape;4292;p46"/>
          <p:cNvSpPr/>
          <p:nvPr/>
        </p:nvSpPr>
        <p:spPr>
          <a:xfrm>
            <a:off x="3729990" y="4658359"/>
            <a:ext cx="142240" cy="0"/>
          </a:xfrm>
          <a:custGeom>
            <a:rect b="b" l="l" r="r" t="t"/>
            <a:pathLst>
              <a:path extrusionOk="0" h="120000" w="142239">
                <a:moveTo>
                  <a:pt x="0" y="0"/>
                </a:moveTo>
                <a:lnTo>
                  <a:pt x="142239" y="0"/>
                </a:lnTo>
              </a:path>
            </a:pathLst>
          </a:custGeom>
          <a:noFill/>
          <a:ln cap="flat" cmpd="sng" w="9525">
            <a:solidFill>
              <a:srgbClr val="1D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3" name="Google Shape;4293;p46"/>
          <p:cNvSpPr/>
          <p:nvPr/>
        </p:nvSpPr>
        <p:spPr>
          <a:xfrm>
            <a:off x="3729990" y="4665345"/>
            <a:ext cx="142240" cy="0"/>
          </a:xfrm>
          <a:custGeom>
            <a:rect b="b" l="l" r="r" t="t"/>
            <a:pathLst>
              <a:path extrusionOk="0" h="120000" w="142239">
                <a:moveTo>
                  <a:pt x="0" y="0"/>
                </a:moveTo>
                <a:lnTo>
                  <a:pt x="14223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4" name="Google Shape;4294;p46"/>
          <p:cNvSpPr/>
          <p:nvPr/>
        </p:nvSpPr>
        <p:spPr>
          <a:xfrm>
            <a:off x="3729990" y="4672329"/>
            <a:ext cx="142240" cy="0"/>
          </a:xfrm>
          <a:custGeom>
            <a:rect b="b" l="l" r="r" t="t"/>
            <a:pathLst>
              <a:path extrusionOk="0" h="120000" w="142239">
                <a:moveTo>
                  <a:pt x="0" y="0"/>
                </a:moveTo>
                <a:lnTo>
                  <a:pt x="14223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5" name="Google Shape;4295;p46"/>
          <p:cNvSpPr/>
          <p:nvPr/>
        </p:nvSpPr>
        <p:spPr>
          <a:xfrm>
            <a:off x="3729990" y="4679950"/>
            <a:ext cx="142240" cy="0"/>
          </a:xfrm>
          <a:custGeom>
            <a:rect b="b" l="l" r="r" t="t"/>
            <a:pathLst>
              <a:path extrusionOk="0" h="120000" w="142239">
                <a:moveTo>
                  <a:pt x="0" y="0"/>
                </a:moveTo>
                <a:lnTo>
                  <a:pt x="142239"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6" name="Google Shape;4296;p46"/>
          <p:cNvSpPr/>
          <p:nvPr/>
        </p:nvSpPr>
        <p:spPr>
          <a:xfrm>
            <a:off x="3729990" y="4686934"/>
            <a:ext cx="142240" cy="0"/>
          </a:xfrm>
          <a:custGeom>
            <a:rect b="b" l="l" r="r" t="t"/>
            <a:pathLst>
              <a:path extrusionOk="0" h="120000" w="142239">
                <a:moveTo>
                  <a:pt x="0" y="0"/>
                </a:moveTo>
                <a:lnTo>
                  <a:pt x="142239"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7" name="Google Shape;4297;p46"/>
          <p:cNvSpPr/>
          <p:nvPr/>
        </p:nvSpPr>
        <p:spPr>
          <a:xfrm>
            <a:off x="3729990" y="4693920"/>
            <a:ext cx="142240" cy="0"/>
          </a:xfrm>
          <a:custGeom>
            <a:rect b="b" l="l" r="r" t="t"/>
            <a:pathLst>
              <a:path extrusionOk="0" h="120000" w="142239">
                <a:moveTo>
                  <a:pt x="0" y="0"/>
                </a:moveTo>
                <a:lnTo>
                  <a:pt x="14223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8" name="Google Shape;4298;p46"/>
          <p:cNvSpPr/>
          <p:nvPr/>
        </p:nvSpPr>
        <p:spPr>
          <a:xfrm>
            <a:off x="3729990" y="4701540"/>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9" name="Google Shape;4299;p46"/>
          <p:cNvSpPr/>
          <p:nvPr/>
        </p:nvSpPr>
        <p:spPr>
          <a:xfrm>
            <a:off x="3729990" y="4708525"/>
            <a:ext cx="142240" cy="0"/>
          </a:xfrm>
          <a:custGeom>
            <a:rect b="b" l="l" r="r" t="t"/>
            <a:pathLst>
              <a:path extrusionOk="0" h="120000" w="142239">
                <a:moveTo>
                  <a:pt x="0" y="0"/>
                </a:moveTo>
                <a:lnTo>
                  <a:pt x="142239"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0" name="Google Shape;4300;p46"/>
          <p:cNvSpPr/>
          <p:nvPr/>
        </p:nvSpPr>
        <p:spPr>
          <a:xfrm>
            <a:off x="3729990" y="4715509"/>
            <a:ext cx="142240" cy="0"/>
          </a:xfrm>
          <a:custGeom>
            <a:rect b="b" l="l" r="r" t="t"/>
            <a:pathLst>
              <a:path extrusionOk="0" h="120000" w="142239">
                <a:moveTo>
                  <a:pt x="0" y="0"/>
                </a:moveTo>
                <a:lnTo>
                  <a:pt x="142239"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1" name="Google Shape;4301;p46"/>
          <p:cNvSpPr/>
          <p:nvPr/>
        </p:nvSpPr>
        <p:spPr>
          <a:xfrm>
            <a:off x="3729990" y="4723129"/>
            <a:ext cx="142240" cy="0"/>
          </a:xfrm>
          <a:custGeom>
            <a:rect b="b" l="l" r="r" t="t"/>
            <a:pathLst>
              <a:path extrusionOk="0" h="120000" w="142239">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2" name="Google Shape;4302;p46"/>
          <p:cNvSpPr/>
          <p:nvPr/>
        </p:nvSpPr>
        <p:spPr>
          <a:xfrm>
            <a:off x="3729990" y="4730115"/>
            <a:ext cx="142240" cy="0"/>
          </a:xfrm>
          <a:custGeom>
            <a:rect b="b" l="l" r="r" t="t"/>
            <a:pathLst>
              <a:path extrusionOk="0" h="120000" w="142239">
                <a:moveTo>
                  <a:pt x="0" y="0"/>
                </a:moveTo>
                <a:lnTo>
                  <a:pt x="14223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3" name="Google Shape;4303;p46"/>
          <p:cNvSpPr/>
          <p:nvPr/>
        </p:nvSpPr>
        <p:spPr>
          <a:xfrm>
            <a:off x="3729990" y="4737734"/>
            <a:ext cx="142240" cy="0"/>
          </a:xfrm>
          <a:custGeom>
            <a:rect b="b" l="l" r="r" t="t"/>
            <a:pathLst>
              <a:path extrusionOk="0" h="120000" w="142239">
                <a:moveTo>
                  <a:pt x="0" y="0"/>
                </a:moveTo>
                <a:lnTo>
                  <a:pt x="14223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4" name="Google Shape;4304;p46"/>
          <p:cNvSpPr/>
          <p:nvPr/>
        </p:nvSpPr>
        <p:spPr>
          <a:xfrm>
            <a:off x="3729990" y="4744720"/>
            <a:ext cx="142240" cy="0"/>
          </a:xfrm>
          <a:custGeom>
            <a:rect b="b" l="l" r="r" t="t"/>
            <a:pathLst>
              <a:path extrusionOk="0" h="120000" w="142239">
                <a:moveTo>
                  <a:pt x="0" y="0"/>
                </a:moveTo>
                <a:lnTo>
                  <a:pt x="142239"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5" name="Google Shape;4305;p46"/>
          <p:cNvSpPr/>
          <p:nvPr/>
        </p:nvSpPr>
        <p:spPr>
          <a:xfrm>
            <a:off x="3729990" y="4752340"/>
            <a:ext cx="142240" cy="0"/>
          </a:xfrm>
          <a:custGeom>
            <a:rect b="b" l="l" r="r" t="t"/>
            <a:pathLst>
              <a:path extrusionOk="0" h="120000" w="142239">
                <a:moveTo>
                  <a:pt x="0" y="0"/>
                </a:moveTo>
                <a:lnTo>
                  <a:pt x="14223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6" name="Google Shape;4306;p46"/>
          <p:cNvSpPr/>
          <p:nvPr/>
        </p:nvSpPr>
        <p:spPr>
          <a:xfrm>
            <a:off x="3729990" y="4759325"/>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7" name="Google Shape;4307;p46"/>
          <p:cNvSpPr/>
          <p:nvPr/>
        </p:nvSpPr>
        <p:spPr>
          <a:xfrm>
            <a:off x="3729990" y="4766309"/>
            <a:ext cx="142240" cy="0"/>
          </a:xfrm>
          <a:custGeom>
            <a:rect b="b" l="l" r="r" t="t"/>
            <a:pathLst>
              <a:path extrusionOk="0" h="120000" w="142239">
                <a:moveTo>
                  <a:pt x="0" y="0"/>
                </a:moveTo>
                <a:lnTo>
                  <a:pt x="142239"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8" name="Google Shape;4308;p46"/>
          <p:cNvSpPr/>
          <p:nvPr/>
        </p:nvSpPr>
        <p:spPr>
          <a:xfrm>
            <a:off x="3729990" y="4773929"/>
            <a:ext cx="142240" cy="0"/>
          </a:xfrm>
          <a:custGeom>
            <a:rect b="b" l="l" r="r" t="t"/>
            <a:pathLst>
              <a:path extrusionOk="0" h="120000" w="142239">
                <a:moveTo>
                  <a:pt x="0" y="0"/>
                </a:moveTo>
                <a:lnTo>
                  <a:pt x="142239"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9" name="Google Shape;4309;p46"/>
          <p:cNvSpPr/>
          <p:nvPr/>
        </p:nvSpPr>
        <p:spPr>
          <a:xfrm>
            <a:off x="3729990" y="4780915"/>
            <a:ext cx="142240" cy="0"/>
          </a:xfrm>
          <a:custGeom>
            <a:rect b="b" l="l" r="r" t="t"/>
            <a:pathLst>
              <a:path extrusionOk="0" h="120000" w="142239">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0" name="Google Shape;4310;p46"/>
          <p:cNvSpPr/>
          <p:nvPr/>
        </p:nvSpPr>
        <p:spPr>
          <a:xfrm>
            <a:off x="3729990" y="4787900"/>
            <a:ext cx="142240" cy="0"/>
          </a:xfrm>
          <a:custGeom>
            <a:rect b="b" l="l" r="r" t="t"/>
            <a:pathLst>
              <a:path extrusionOk="0" h="120000" w="142239">
                <a:moveTo>
                  <a:pt x="0" y="0"/>
                </a:moveTo>
                <a:lnTo>
                  <a:pt x="14223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1" name="Google Shape;4311;p46"/>
          <p:cNvSpPr/>
          <p:nvPr/>
        </p:nvSpPr>
        <p:spPr>
          <a:xfrm>
            <a:off x="3729990" y="4795520"/>
            <a:ext cx="142240" cy="0"/>
          </a:xfrm>
          <a:custGeom>
            <a:rect b="b" l="l" r="r" t="t"/>
            <a:pathLst>
              <a:path extrusionOk="0" h="120000" w="142239">
                <a:moveTo>
                  <a:pt x="0" y="0"/>
                </a:moveTo>
                <a:lnTo>
                  <a:pt x="142239"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2" name="Google Shape;4312;p46"/>
          <p:cNvSpPr/>
          <p:nvPr/>
        </p:nvSpPr>
        <p:spPr>
          <a:xfrm>
            <a:off x="3729990" y="4802504"/>
            <a:ext cx="142240" cy="0"/>
          </a:xfrm>
          <a:custGeom>
            <a:rect b="b" l="l" r="r" t="t"/>
            <a:pathLst>
              <a:path extrusionOk="0" h="120000" w="142239">
                <a:moveTo>
                  <a:pt x="0" y="0"/>
                </a:moveTo>
                <a:lnTo>
                  <a:pt x="142239"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3" name="Google Shape;4313;p46"/>
          <p:cNvSpPr/>
          <p:nvPr/>
        </p:nvSpPr>
        <p:spPr>
          <a:xfrm>
            <a:off x="3729990" y="4809490"/>
            <a:ext cx="142240" cy="0"/>
          </a:xfrm>
          <a:custGeom>
            <a:rect b="b" l="l" r="r" t="t"/>
            <a:pathLst>
              <a:path extrusionOk="0" h="120000" w="142239">
                <a:moveTo>
                  <a:pt x="0" y="0"/>
                </a:moveTo>
                <a:lnTo>
                  <a:pt x="14223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4" name="Google Shape;4314;p46"/>
          <p:cNvSpPr/>
          <p:nvPr/>
        </p:nvSpPr>
        <p:spPr>
          <a:xfrm>
            <a:off x="3729990" y="4817109"/>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5" name="Google Shape;4315;p46"/>
          <p:cNvSpPr/>
          <p:nvPr/>
        </p:nvSpPr>
        <p:spPr>
          <a:xfrm>
            <a:off x="3729990" y="4824095"/>
            <a:ext cx="142240" cy="0"/>
          </a:xfrm>
          <a:custGeom>
            <a:rect b="b" l="l" r="r" t="t"/>
            <a:pathLst>
              <a:path extrusionOk="0" h="120000" w="142239">
                <a:moveTo>
                  <a:pt x="0" y="0"/>
                </a:moveTo>
                <a:lnTo>
                  <a:pt x="14223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6" name="Google Shape;4316;p46"/>
          <p:cNvSpPr/>
          <p:nvPr/>
        </p:nvSpPr>
        <p:spPr>
          <a:xfrm>
            <a:off x="3729990" y="4831079"/>
            <a:ext cx="142240" cy="0"/>
          </a:xfrm>
          <a:custGeom>
            <a:rect b="b" l="l" r="r" t="t"/>
            <a:pathLst>
              <a:path extrusionOk="0" h="120000" w="142239">
                <a:moveTo>
                  <a:pt x="0" y="0"/>
                </a:moveTo>
                <a:lnTo>
                  <a:pt x="142239"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7" name="Google Shape;4317;p46"/>
          <p:cNvSpPr/>
          <p:nvPr/>
        </p:nvSpPr>
        <p:spPr>
          <a:xfrm>
            <a:off x="3729990" y="4838700"/>
            <a:ext cx="142240" cy="0"/>
          </a:xfrm>
          <a:custGeom>
            <a:rect b="b" l="l" r="r" t="t"/>
            <a:pathLst>
              <a:path extrusionOk="0" h="120000" w="142239">
                <a:moveTo>
                  <a:pt x="0" y="0"/>
                </a:moveTo>
                <a:lnTo>
                  <a:pt x="1422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8" name="Google Shape;4318;p46"/>
          <p:cNvSpPr/>
          <p:nvPr/>
        </p:nvSpPr>
        <p:spPr>
          <a:xfrm>
            <a:off x="3729990" y="4846320"/>
            <a:ext cx="142240" cy="0"/>
          </a:xfrm>
          <a:custGeom>
            <a:rect b="b" l="l" r="r" t="t"/>
            <a:pathLst>
              <a:path extrusionOk="0" h="120000" w="142239">
                <a:moveTo>
                  <a:pt x="0" y="0"/>
                </a:moveTo>
                <a:lnTo>
                  <a:pt x="14223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9" name="Google Shape;4319;p46"/>
          <p:cNvSpPr/>
          <p:nvPr/>
        </p:nvSpPr>
        <p:spPr>
          <a:xfrm>
            <a:off x="3729990" y="4853304"/>
            <a:ext cx="142240" cy="0"/>
          </a:xfrm>
          <a:custGeom>
            <a:rect b="b" l="l" r="r" t="t"/>
            <a:pathLst>
              <a:path extrusionOk="0" h="120000" w="142239">
                <a:moveTo>
                  <a:pt x="0" y="0"/>
                </a:moveTo>
                <a:lnTo>
                  <a:pt x="142239"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0" name="Google Shape;4320;p46"/>
          <p:cNvSpPr/>
          <p:nvPr/>
        </p:nvSpPr>
        <p:spPr>
          <a:xfrm>
            <a:off x="3729990" y="4860290"/>
            <a:ext cx="142240" cy="0"/>
          </a:xfrm>
          <a:custGeom>
            <a:rect b="b" l="l" r="r" t="t"/>
            <a:pathLst>
              <a:path extrusionOk="0" h="120000" w="142239">
                <a:moveTo>
                  <a:pt x="0" y="0"/>
                </a:moveTo>
                <a:lnTo>
                  <a:pt x="142239"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1" name="Google Shape;4321;p46"/>
          <p:cNvSpPr/>
          <p:nvPr/>
        </p:nvSpPr>
        <p:spPr>
          <a:xfrm>
            <a:off x="3729990" y="4867909"/>
            <a:ext cx="142240" cy="0"/>
          </a:xfrm>
          <a:custGeom>
            <a:rect b="b" l="l" r="r" t="t"/>
            <a:pathLst>
              <a:path extrusionOk="0" h="120000" w="142239">
                <a:moveTo>
                  <a:pt x="0" y="0"/>
                </a:moveTo>
                <a:lnTo>
                  <a:pt x="14223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2" name="Google Shape;4322;p46"/>
          <p:cNvSpPr/>
          <p:nvPr/>
        </p:nvSpPr>
        <p:spPr>
          <a:xfrm>
            <a:off x="3729990" y="4874895"/>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3" name="Google Shape;4323;p46"/>
          <p:cNvSpPr/>
          <p:nvPr/>
        </p:nvSpPr>
        <p:spPr>
          <a:xfrm>
            <a:off x="3729990" y="4881879"/>
            <a:ext cx="142240" cy="0"/>
          </a:xfrm>
          <a:custGeom>
            <a:rect b="b" l="l" r="r" t="t"/>
            <a:pathLst>
              <a:path extrusionOk="0" h="120000" w="142239">
                <a:moveTo>
                  <a:pt x="0" y="0"/>
                </a:moveTo>
                <a:lnTo>
                  <a:pt x="14223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4" name="Google Shape;4324;p46"/>
          <p:cNvSpPr/>
          <p:nvPr/>
        </p:nvSpPr>
        <p:spPr>
          <a:xfrm>
            <a:off x="3729990" y="4889500"/>
            <a:ext cx="142240" cy="0"/>
          </a:xfrm>
          <a:custGeom>
            <a:rect b="b" l="l" r="r" t="t"/>
            <a:pathLst>
              <a:path extrusionOk="0" h="120000" w="142239">
                <a:moveTo>
                  <a:pt x="0" y="0"/>
                </a:moveTo>
                <a:lnTo>
                  <a:pt x="142239"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5" name="Google Shape;4325;p46"/>
          <p:cNvSpPr/>
          <p:nvPr/>
        </p:nvSpPr>
        <p:spPr>
          <a:xfrm>
            <a:off x="3729990" y="4896484"/>
            <a:ext cx="142240" cy="0"/>
          </a:xfrm>
          <a:custGeom>
            <a:rect b="b" l="l" r="r" t="t"/>
            <a:pathLst>
              <a:path extrusionOk="0" h="120000" w="142239">
                <a:moveTo>
                  <a:pt x="0" y="0"/>
                </a:moveTo>
                <a:lnTo>
                  <a:pt x="14223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6" name="Google Shape;4326;p46"/>
          <p:cNvSpPr/>
          <p:nvPr/>
        </p:nvSpPr>
        <p:spPr>
          <a:xfrm>
            <a:off x="3729990" y="4903470"/>
            <a:ext cx="142240" cy="0"/>
          </a:xfrm>
          <a:custGeom>
            <a:rect b="b" l="l" r="r" t="t"/>
            <a:pathLst>
              <a:path extrusionOk="0" h="120000" w="142239">
                <a:moveTo>
                  <a:pt x="0" y="0"/>
                </a:moveTo>
                <a:lnTo>
                  <a:pt x="14223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7" name="Google Shape;4327;p46"/>
          <p:cNvSpPr/>
          <p:nvPr/>
        </p:nvSpPr>
        <p:spPr>
          <a:xfrm>
            <a:off x="3729990" y="4911090"/>
            <a:ext cx="142240" cy="0"/>
          </a:xfrm>
          <a:custGeom>
            <a:rect b="b" l="l" r="r" t="t"/>
            <a:pathLst>
              <a:path extrusionOk="0" h="120000" w="142239">
                <a:moveTo>
                  <a:pt x="0" y="0"/>
                </a:moveTo>
                <a:lnTo>
                  <a:pt x="142239"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8" name="Google Shape;4328;p46"/>
          <p:cNvSpPr/>
          <p:nvPr/>
        </p:nvSpPr>
        <p:spPr>
          <a:xfrm>
            <a:off x="3729990" y="4918075"/>
            <a:ext cx="142240" cy="0"/>
          </a:xfrm>
          <a:custGeom>
            <a:rect b="b" l="l" r="r" t="t"/>
            <a:pathLst>
              <a:path extrusionOk="0" h="120000" w="142239">
                <a:moveTo>
                  <a:pt x="0" y="0"/>
                </a:moveTo>
                <a:lnTo>
                  <a:pt x="142239"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9" name="Google Shape;4329;p46"/>
          <p:cNvSpPr/>
          <p:nvPr/>
        </p:nvSpPr>
        <p:spPr>
          <a:xfrm>
            <a:off x="3729990" y="4925059"/>
            <a:ext cx="142240" cy="0"/>
          </a:xfrm>
          <a:custGeom>
            <a:rect b="b" l="l" r="r" t="t"/>
            <a:pathLst>
              <a:path extrusionOk="0" h="120000" w="142239">
                <a:moveTo>
                  <a:pt x="0" y="0"/>
                </a:moveTo>
                <a:lnTo>
                  <a:pt x="14223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0" name="Google Shape;4330;p46"/>
          <p:cNvSpPr/>
          <p:nvPr/>
        </p:nvSpPr>
        <p:spPr>
          <a:xfrm>
            <a:off x="3729990" y="4932679"/>
            <a:ext cx="142240" cy="0"/>
          </a:xfrm>
          <a:custGeom>
            <a:rect b="b" l="l" r="r" t="t"/>
            <a:pathLst>
              <a:path extrusionOk="0" h="120000" w="142239">
                <a:moveTo>
                  <a:pt x="0" y="0"/>
                </a:moveTo>
                <a:lnTo>
                  <a:pt x="14223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1" name="Google Shape;4331;p46"/>
          <p:cNvSpPr/>
          <p:nvPr/>
        </p:nvSpPr>
        <p:spPr>
          <a:xfrm>
            <a:off x="3729990" y="4939665"/>
            <a:ext cx="142240" cy="0"/>
          </a:xfrm>
          <a:custGeom>
            <a:rect b="b" l="l" r="r" t="t"/>
            <a:pathLst>
              <a:path extrusionOk="0" h="120000" w="142239">
                <a:moveTo>
                  <a:pt x="0" y="0"/>
                </a:moveTo>
                <a:lnTo>
                  <a:pt x="142239"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2" name="Google Shape;4332;p46"/>
          <p:cNvSpPr/>
          <p:nvPr/>
        </p:nvSpPr>
        <p:spPr>
          <a:xfrm>
            <a:off x="3729990" y="4946650"/>
            <a:ext cx="142240" cy="0"/>
          </a:xfrm>
          <a:custGeom>
            <a:rect b="b" l="l" r="r" t="t"/>
            <a:pathLst>
              <a:path extrusionOk="0" h="120000" w="142239">
                <a:moveTo>
                  <a:pt x="0" y="0"/>
                </a:moveTo>
                <a:lnTo>
                  <a:pt x="142239"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3" name="Google Shape;4333;p46"/>
          <p:cNvSpPr/>
          <p:nvPr/>
        </p:nvSpPr>
        <p:spPr>
          <a:xfrm>
            <a:off x="3729990" y="4954270"/>
            <a:ext cx="142240" cy="0"/>
          </a:xfrm>
          <a:custGeom>
            <a:rect b="b" l="l" r="r" t="t"/>
            <a:pathLst>
              <a:path extrusionOk="0" h="120000" w="142239">
                <a:moveTo>
                  <a:pt x="0" y="0"/>
                </a:moveTo>
                <a:lnTo>
                  <a:pt x="14223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4" name="Google Shape;4334;p46"/>
          <p:cNvSpPr/>
          <p:nvPr/>
        </p:nvSpPr>
        <p:spPr>
          <a:xfrm>
            <a:off x="3729990" y="4961890"/>
            <a:ext cx="142240" cy="0"/>
          </a:xfrm>
          <a:custGeom>
            <a:rect b="b" l="l" r="r" t="t"/>
            <a:pathLst>
              <a:path extrusionOk="0" h="120000" w="142239">
                <a:moveTo>
                  <a:pt x="0" y="0"/>
                </a:moveTo>
                <a:lnTo>
                  <a:pt x="14223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5" name="Google Shape;4335;p46"/>
          <p:cNvSpPr/>
          <p:nvPr/>
        </p:nvSpPr>
        <p:spPr>
          <a:xfrm>
            <a:off x="3729990" y="4968240"/>
            <a:ext cx="142240" cy="0"/>
          </a:xfrm>
          <a:custGeom>
            <a:rect b="b" l="l" r="r" t="t"/>
            <a:pathLst>
              <a:path extrusionOk="0" h="120000" w="142239">
                <a:moveTo>
                  <a:pt x="0" y="0"/>
                </a:moveTo>
                <a:lnTo>
                  <a:pt x="14223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6" name="Google Shape;4336;p46"/>
          <p:cNvSpPr/>
          <p:nvPr/>
        </p:nvSpPr>
        <p:spPr>
          <a:xfrm>
            <a:off x="3729990" y="4975859"/>
            <a:ext cx="142240" cy="0"/>
          </a:xfrm>
          <a:custGeom>
            <a:rect b="b" l="l" r="r" t="t"/>
            <a:pathLst>
              <a:path extrusionOk="0" h="120000" w="142239">
                <a:moveTo>
                  <a:pt x="0" y="0"/>
                </a:moveTo>
                <a:lnTo>
                  <a:pt x="142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7" name="Google Shape;4337;p46"/>
          <p:cNvSpPr/>
          <p:nvPr/>
        </p:nvSpPr>
        <p:spPr>
          <a:xfrm>
            <a:off x="3729990" y="4983479"/>
            <a:ext cx="142240" cy="0"/>
          </a:xfrm>
          <a:custGeom>
            <a:rect b="b" l="l" r="r" t="t"/>
            <a:pathLst>
              <a:path extrusionOk="0" h="120000" w="142239">
                <a:moveTo>
                  <a:pt x="0" y="0"/>
                </a:moveTo>
                <a:lnTo>
                  <a:pt x="14223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8" name="Google Shape;4338;p46"/>
          <p:cNvSpPr/>
          <p:nvPr/>
        </p:nvSpPr>
        <p:spPr>
          <a:xfrm>
            <a:off x="3729990" y="4990465"/>
            <a:ext cx="142240" cy="0"/>
          </a:xfrm>
          <a:custGeom>
            <a:rect b="b" l="l" r="r" t="t"/>
            <a:pathLst>
              <a:path extrusionOk="0" h="120000" w="142239">
                <a:moveTo>
                  <a:pt x="0" y="0"/>
                </a:moveTo>
                <a:lnTo>
                  <a:pt x="14223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9" name="Google Shape;4339;p46"/>
          <p:cNvSpPr/>
          <p:nvPr/>
        </p:nvSpPr>
        <p:spPr>
          <a:xfrm>
            <a:off x="3729990" y="4997450"/>
            <a:ext cx="142240" cy="0"/>
          </a:xfrm>
          <a:custGeom>
            <a:rect b="b" l="l" r="r" t="t"/>
            <a:pathLst>
              <a:path extrusionOk="0" h="120000" w="142239">
                <a:moveTo>
                  <a:pt x="0" y="0"/>
                </a:moveTo>
                <a:lnTo>
                  <a:pt x="142239"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0" name="Google Shape;4340;p46"/>
          <p:cNvSpPr/>
          <p:nvPr/>
        </p:nvSpPr>
        <p:spPr>
          <a:xfrm>
            <a:off x="3729990" y="5005070"/>
            <a:ext cx="142240" cy="0"/>
          </a:xfrm>
          <a:custGeom>
            <a:rect b="b" l="l" r="r" t="t"/>
            <a:pathLst>
              <a:path extrusionOk="0" h="120000" w="142239">
                <a:moveTo>
                  <a:pt x="0" y="0"/>
                </a:moveTo>
                <a:lnTo>
                  <a:pt x="142239"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1" name="Google Shape;4341;p46"/>
          <p:cNvSpPr/>
          <p:nvPr/>
        </p:nvSpPr>
        <p:spPr>
          <a:xfrm>
            <a:off x="3729990" y="5012054"/>
            <a:ext cx="142240" cy="0"/>
          </a:xfrm>
          <a:custGeom>
            <a:rect b="b" l="l" r="r" t="t"/>
            <a:pathLst>
              <a:path extrusionOk="0" h="120000" w="142239">
                <a:moveTo>
                  <a:pt x="0" y="0"/>
                </a:moveTo>
                <a:lnTo>
                  <a:pt x="14223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2" name="Google Shape;4342;p46"/>
          <p:cNvSpPr/>
          <p:nvPr/>
        </p:nvSpPr>
        <p:spPr>
          <a:xfrm>
            <a:off x="3729990" y="5019040"/>
            <a:ext cx="142240" cy="0"/>
          </a:xfrm>
          <a:custGeom>
            <a:rect b="b" l="l" r="r" t="t"/>
            <a:pathLst>
              <a:path extrusionOk="0" h="120000" w="142239">
                <a:moveTo>
                  <a:pt x="0" y="0"/>
                </a:moveTo>
                <a:lnTo>
                  <a:pt x="14223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3" name="Google Shape;4343;p46"/>
          <p:cNvSpPr/>
          <p:nvPr/>
        </p:nvSpPr>
        <p:spPr>
          <a:xfrm>
            <a:off x="3729990" y="5026659"/>
            <a:ext cx="142240" cy="0"/>
          </a:xfrm>
          <a:custGeom>
            <a:rect b="b" l="l" r="r" t="t"/>
            <a:pathLst>
              <a:path extrusionOk="0" h="120000" w="142239">
                <a:moveTo>
                  <a:pt x="0" y="0"/>
                </a:moveTo>
                <a:lnTo>
                  <a:pt x="142239"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4" name="Google Shape;4344;p46"/>
          <p:cNvSpPr/>
          <p:nvPr/>
        </p:nvSpPr>
        <p:spPr>
          <a:xfrm>
            <a:off x="3729990" y="5033645"/>
            <a:ext cx="142240" cy="0"/>
          </a:xfrm>
          <a:custGeom>
            <a:rect b="b" l="l" r="r" t="t"/>
            <a:pathLst>
              <a:path extrusionOk="0" h="120000" w="142239">
                <a:moveTo>
                  <a:pt x="0" y="0"/>
                </a:moveTo>
                <a:lnTo>
                  <a:pt x="142239"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5" name="Google Shape;4345;p46"/>
          <p:cNvSpPr/>
          <p:nvPr/>
        </p:nvSpPr>
        <p:spPr>
          <a:xfrm>
            <a:off x="3729990" y="5040629"/>
            <a:ext cx="142240" cy="0"/>
          </a:xfrm>
          <a:custGeom>
            <a:rect b="b" l="l" r="r" t="t"/>
            <a:pathLst>
              <a:path extrusionOk="0" h="120000" w="142239">
                <a:moveTo>
                  <a:pt x="0" y="0"/>
                </a:moveTo>
                <a:lnTo>
                  <a:pt x="14223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6" name="Google Shape;4346;p46"/>
          <p:cNvSpPr/>
          <p:nvPr/>
        </p:nvSpPr>
        <p:spPr>
          <a:xfrm>
            <a:off x="3729990" y="5044440"/>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7" name="Google Shape;4347;p46"/>
          <p:cNvSpPr/>
          <p:nvPr/>
        </p:nvSpPr>
        <p:spPr>
          <a:xfrm>
            <a:off x="3729990" y="3997959"/>
            <a:ext cx="143510" cy="243840"/>
          </a:xfrm>
          <a:custGeom>
            <a:rect b="b" l="l" r="r" t="t"/>
            <a:pathLst>
              <a:path extrusionOk="0" h="243839" w="143510">
                <a:moveTo>
                  <a:pt x="0" y="0"/>
                </a:moveTo>
                <a:lnTo>
                  <a:pt x="143510" y="0"/>
                </a:lnTo>
                <a:lnTo>
                  <a:pt x="143510" y="243839"/>
                </a:lnTo>
                <a:lnTo>
                  <a:pt x="0" y="24383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8" name="Google Shape;4348;p46"/>
          <p:cNvSpPr/>
          <p:nvPr/>
        </p:nvSpPr>
        <p:spPr>
          <a:xfrm>
            <a:off x="3729990" y="4269740"/>
            <a:ext cx="143510" cy="773430"/>
          </a:xfrm>
          <a:custGeom>
            <a:rect b="b" l="l" r="r" t="t"/>
            <a:pathLst>
              <a:path extrusionOk="0" h="773429" w="143510">
                <a:moveTo>
                  <a:pt x="0" y="0"/>
                </a:moveTo>
                <a:lnTo>
                  <a:pt x="143510" y="0"/>
                </a:lnTo>
                <a:lnTo>
                  <a:pt x="143510" y="773430"/>
                </a:lnTo>
                <a:lnTo>
                  <a:pt x="0" y="773430"/>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9" name="Google Shape;4349;p46"/>
          <p:cNvSpPr/>
          <p:nvPr/>
        </p:nvSpPr>
        <p:spPr>
          <a:xfrm>
            <a:off x="4135916" y="3980179"/>
            <a:ext cx="4445" cy="5080"/>
          </a:xfrm>
          <a:custGeom>
            <a:rect b="b" l="l" r="r" t="t"/>
            <a:pathLst>
              <a:path extrusionOk="0" h="5079" w="4445">
                <a:moveTo>
                  <a:pt x="4283" y="0"/>
                </a:moveTo>
                <a:lnTo>
                  <a:pt x="0" y="5080"/>
                </a:lnTo>
                <a:lnTo>
                  <a:pt x="4283" y="5080"/>
                </a:lnTo>
                <a:lnTo>
                  <a:pt x="4283"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0" name="Google Shape;4350;p46"/>
          <p:cNvSpPr/>
          <p:nvPr/>
        </p:nvSpPr>
        <p:spPr>
          <a:xfrm>
            <a:off x="4129490" y="3985259"/>
            <a:ext cx="10795" cy="7620"/>
          </a:xfrm>
          <a:custGeom>
            <a:rect b="b" l="l" r="r" t="t"/>
            <a:pathLst>
              <a:path extrusionOk="0" h="7620" w="10795">
                <a:moveTo>
                  <a:pt x="10709" y="0"/>
                </a:moveTo>
                <a:lnTo>
                  <a:pt x="6425" y="0"/>
                </a:lnTo>
                <a:lnTo>
                  <a:pt x="0" y="7619"/>
                </a:lnTo>
                <a:lnTo>
                  <a:pt x="10709" y="7619"/>
                </a:lnTo>
                <a:lnTo>
                  <a:pt x="10709"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1" name="Google Shape;4351;p46"/>
          <p:cNvSpPr/>
          <p:nvPr/>
        </p:nvSpPr>
        <p:spPr>
          <a:xfrm>
            <a:off x="4123064" y="3992879"/>
            <a:ext cx="17145" cy="7620"/>
          </a:xfrm>
          <a:custGeom>
            <a:rect b="b" l="l" r="r" t="t"/>
            <a:pathLst>
              <a:path extrusionOk="0" h="7620" w="17145">
                <a:moveTo>
                  <a:pt x="17135" y="0"/>
                </a:moveTo>
                <a:lnTo>
                  <a:pt x="6425" y="0"/>
                </a:lnTo>
                <a:lnTo>
                  <a:pt x="0" y="7620"/>
                </a:lnTo>
                <a:lnTo>
                  <a:pt x="17135" y="7620"/>
                </a:lnTo>
                <a:lnTo>
                  <a:pt x="17135" y="0"/>
                </a:lnTo>
                <a:close/>
              </a:path>
            </a:pathLst>
          </a:custGeom>
          <a:solidFill>
            <a:srgbClr val="33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2" name="Google Shape;4352;p46"/>
          <p:cNvSpPr/>
          <p:nvPr/>
        </p:nvSpPr>
        <p:spPr>
          <a:xfrm>
            <a:off x="4117709" y="3999229"/>
            <a:ext cx="22860" cy="7620"/>
          </a:xfrm>
          <a:custGeom>
            <a:rect b="b" l="l" r="r" t="t"/>
            <a:pathLst>
              <a:path extrusionOk="0" h="7620" w="22860">
                <a:moveTo>
                  <a:pt x="22490" y="0"/>
                </a:moveTo>
                <a:lnTo>
                  <a:pt x="6425" y="0"/>
                </a:lnTo>
                <a:lnTo>
                  <a:pt x="0" y="7620"/>
                </a:lnTo>
                <a:lnTo>
                  <a:pt x="22490" y="7620"/>
                </a:lnTo>
                <a:lnTo>
                  <a:pt x="22490"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3" name="Google Shape;4353;p46"/>
          <p:cNvSpPr/>
          <p:nvPr/>
        </p:nvSpPr>
        <p:spPr>
          <a:xfrm>
            <a:off x="4111283" y="4006850"/>
            <a:ext cx="29209" cy="7620"/>
          </a:xfrm>
          <a:custGeom>
            <a:rect b="b" l="l" r="r" t="t"/>
            <a:pathLst>
              <a:path extrusionOk="0" h="7620" w="29210">
                <a:moveTo>
                  <a:pt x="28916" y="0"/>
                </a:moveTo>
                <a:lnTo>
                  <a:pt x="6425" y="0"/>
                </a:lnTo>
                <a:lnTo>
                  <a:pt x="0" y="7619"/>
                </a:lnTo>
                <a:lnTo>
                  <a:pt x="28916" y="7619"/>
                </a:lnTo>
                <a:lnTo>
                  <a:pt x="28916"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4" name="Google Shape;4354;p46"/>
          <p:cNvSpPr/>
          <p:nvPr/>
        </p:nvSpPr>
        <p:spPr>
          <a:xfrm>
            <a:off x="4104857" y="4014470"/>
            <a:ext cx="35560" cy="7620"/>
          </a:xfrm>
          <a:custGeom>
            <a:rect b="b" l="l" r="r" t="t"/>
            <a:pathLst>
              <a:path extrusionOk="0" h="7620" w="35560">
                <a:moveTo>
                  <a:pt x="35342" y="0"/>
                </a:moveTo>
                <a:lnTo>
                  <a:pt x="6425" y="0"/>
                </a:lnTo>
                <a:lnTo>
                  <a:pt x="0" y="7619"/>
                </a:lnTo>
                <a:lnTo>
                  <a:pt x="35342" y="7619"/>
                </a:lnTo>
                <a:lnTo>
                  <a:pt x="35342"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5" name="Google Shape;4355;p46"/>
          <p:cNvSpPr/>
          <p:nvPr/>
        </p:nvSpPr>
        <p:spPr>
          <a:xfrm>
            <a:off x="4099503" y="4020820"/>
            <a:ext cx="41275" cy="7620"/>
          </a:xfrm>
          <a:custGeom>
            <a:rect b="b" l="l" r="r" t="t"/>
            <a:pathLst>
              <a:path extrusionOk="0" h="7620" w="41275">
                <a:moveTo>
                  <a:pt x="40696" y="0"/>
                </a:moveTo>
                <a:lnTo>
                  <a:pt x="6425" y="0"/>
                </a:lnTo>
                <a:lnTo>
                  <a:pt x="0" y="7619"/>
                </a:lnTo>
                <a:lnTo>
                  <a:pt x="40696" y="7619"/>
                </a:lnTo>
                <a:lnTo>
                  <a:pt x="40696"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6" name="Google Shape;4356;p46"/>
          <p:cNvSpPr/>
          <p:nvPr/>
        </p:nvSpPr>
        <p:spPr>
          <a:xfrm>
            <a:off x="4093077" y="4028440"/>
            <a:ext cx="47625" cy="7620"/>
          </a:xfrm>
          <a:custGeom>
            <a:rect b="b" l="l" r="r" t="t"/>
            <a:pathLst>
              <a:path extrusionOk="0" h="7620" w="47625">
                <a:moveTo>
                  <a:pt x="47122" y="0"/>
                </a:moveTo>
                <a:lnTo>
                  <a:pt x="6425" y="0"/>
                </a:lnTo>
                <a:lnTo>
                  <a:pt x="0" y="7620"/>
                </a:lnTo>
                <a:lnTo>
                  <a:pt x="47122" y="7620"/>
                </a:lnTo>
                <a:lnTo>
                  <a:pt x="47122" y="0"/>
                </a:lnTo>
                <a:close/>
              </a:path>
            </a:pathLst>
          </a:custGeom>
          <a:solidFill>
            <a:srgbClr val="30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7" name="Google Shape;4357;p46"/>
          <p:cNvSpPr/>
          <p:nvPr/>
        </p:nvSpPr>
        <p:spPr>
          <a:xfrm>
            <a:off x="4086651" y="4036059"/>
            <a:ext cx="53975" cy="7620"/>
          </a:xfrm>
          <a:custGeom>
            <a:rect b="b" l="l" r="r" t="t"/>
            <a:pathLst>
              <a:path extrusionOk="0" h="7620" w="53975">
                <a:moveTo>
                  <a:pt x="53548" y="0"/>
                </a:moveTo>
                <a:lnTo>
                  <a:pt x="6425" y="0"/>
                </a:lnTo>
                <a:lnTo>
                  <a:pt x="0" y="7619"/>
                </a:lnTo>
                <a:lnTo>
                  <a:pt x="53548" y="7619"/>
                </a:lnTo>
                <a:lnTo>
                  <a:pt x="53548"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8" name="Google Shape;4358;p46"/>
          <p:cNvSpPr/>
          <p:nvPr/>
        </p:nvSpPr>
        <p:spPr>
          <a:xfrm>
            <a:off x="4081296" y="4042409"/>
            <a:ext cx="59055" cy="7620"/>
          </a:xfrm>
          <a:custGeom>
            <a:rect b="b" l="l" r="r" t="t"/>
            <a:pathLst>
              <a:path extrusionOk="0" h="7620" w="59054">
                <a:moveTo>
                  <a:pt x="58903" y="0"/>
                </a:moveTo>
                <a:lnTo>
                  <a:pt x="6425" y="0"/>
                </a:lnTo>
                <a:lnTo>
                  <a:pt x="0" y="7619"/>
                </a:lnTo>
                <a:lnTo>
                  <a:pt x="58903" y="7619"/>
                </a:lnTo>
                <a:lnTo>
                  <a:pt x="58903" y="0"/>
                </a:lnTo>
                <a:close/>
              </a:path>
            </a:pathLst>
          </a:custGeom>
          <a:solidFill>
            <a:srgbClr val="2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9" name="Google Shape;4359;p46"/>
          <p:cNvSpPr/>
          <p:nvPr/>
        </p:nvSpPr>
        <p:spPr>
          <a:xfrm>
            <a:off x="4074870" y="4050029"/>
            <a:ext cx="65405" cy="7620"/>
          </a:xfrm>
          <a:custGeom>
            <a:rect b="b" l="l" r="r" t="t"/>
            <a:pathLst>
              <a:path extrusionOk="0" h="7620" w="65404">
                <a:moveTo>
                  <a:pt x="65329" y="0"/>
                </a:moveTo>
                <a:lnTo>
                  <a:pt x="6425" y="0"/>
                </a:lnTo>
                <a:lnTo>
                  <a:pt x="0" y="7620"/>
                </a:lnTo>
                <a:lnTo>
                  <a:pt x="65329" y="7620"/>
                </a:lnTo>
                <a:lnTo>
                  <a:pt x="65329" y="0"/>
                </a:lnTo>
                <a:close/>
              </a:path>
            </a:pathLst>
          </a:custGeom>
          <a:solidFill>
            <a:srgbClr val="2F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0" name="Google Shape;4360;p46"/>
          <p:cNvSpPr/>
          <p:nvPr/>
        </p:nvSpPr>
        <p:spPr>
          <a:xfrm>
            <a:off x="4069515" y="4056379"/>
            <a:ext cx="71120" cy="7620"/>
          </a:xfrm>
          <a:custGeom>
            <a:rect b="b" l="l" r="r" t="t"/>
            <a:pathLst>
              <a:path extrusionOk="0" h="7620" w="71120">
                <a:moveTo>
                  <a:pt x="70684" y="0"/>
                </a:moveTo>
                <a:lnTo>
                  <a:pt x="6425" y="0"/>
                </a:lnTo>
                <a:lnTo>
                  <a:pt x="0" y="7620"/>
                </a:lnTo>
                <a:lnTo>
                  <a:pt x="70684" y="7620"/>
                </a:lnTo>
                <a:lnTo>
                  <a:pt x="70684"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1" name="Google Shape;4361;p46"/>
          <p:cNvSpPr/>
          <p:nvPr/>
        </p:nvSpPr>
        <p:spPr>
          <a:xfrm>
            <a:off x="4063089" y="4067809"/>
            <a:ext cx="77470" cy="0"/>
          </a:xfrm>
          <a:custGeom>
            <a:rect b="b" l="l" r="r" t="t"/>
            <a:pathLst>
              <a:path extrusionOk="0" h="120000" w="77470">
                <a:moveTo>
                  <a:pt x="0" y="0"/>
                </a:moveTo>
                <a:lnTo>
                  <a:pt x="7710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2" name="Google Shape;4362;p46"/>
          <p:cNvSpPr/>
          <p:nvPr/>
        </p:nvSpPr>
        <p:spPr>
          <a:xfrm>
            <a:off x="4056664" y="4075429"/>
            <a:ext cx="83820" cy="0"/>
          </a:xfrm>
          <a:custGeom>
            <a:rect b="b" l="l" r="r" t="t"/>
            <a:pathLst>
              <a:path extrusionOk="0" h="120000" w="83820">
                <a:moveTo>
                  <a:pt x="0" y="0"/>
                </a:moveTo>
                <a:lnTo>
                  <a:pt x="83535"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3" name="Google Shape;4363;p46"/>
          <p:cNvSpPr/>
          <p:nvPr/>
        </p:nvSpPr>
        <p:spPr>
          <a:xfrm>
            <a:off x="4051309" y="4081779"/>
            <a:ext cx="88900" cy="0"/>
          </a:xfrm>
          <a:custGeom>
            <a:rect b="b" l="l" r="r" t="t"/>
            <a:pathLst>
              <a:path extrusionOk="0" h="120000" w="88900">
                <a:moveTo>
                  <a:pt x="0" y="0"/>
                </a:moveTo>
                <a:lnTo>
                  <a:pt x="88890" y="0"/>
                </a:lnTo>
              </a:path>
            </a:pathLst>
          </a:custGeom>
          <a:noFill/>
          <a:ln cap="flat" cmpd="sng" w="9525">
            <a:solidFill>
              <a:srgbClr val="2E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4" name="Google Shape;4364;p46"/>
          <p:cNvSpPr/>
          <p:nvPr/>
        </p:nvSpPr>
        <p:spPr>
          <a:xfrm>
            <a:off x="4044883" y="4089400"/>
            <a:ext cx="95885" cy="0"/>
          </a:xfrm>
          <a:custGeom>
            <a:rect b="b" l="l" r="r" t="t"/>
            <a:pathLst>
              <a:path extrusionOk="0" h="120000" w="95885">
                <a:moveTo>
                  <a:pt x="0" y="0"/>
                </a:moveTo>
                <a:lnTo>
                  <a:pt x="95316"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5" name="Google Shape;4365;p46"/>
          <p:cNvSpPr/>
          <p:nvPr/>
        </p:nvSpPr>
        <p:spPr>
          <a:xfrm>
            <a:off x="4038457" y="4097020"/>
            <a:ext cx="102235" cy="0"/>
          </a:xfrm>
          <a:custGeom>
            <a:rect b="b" l="l" r="r" t="t"/>
            <a:pathLst>
              <a:path extrusionOk="0" h="120000" w="102235">
                <a:moveTo>
                  <a:pt x="0" y="0"/>
                </a:moveTo>
                <a:lnTo>
                  <a:pt x="101742"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6" name="Google Shape;4366;p46"/>
          <p:cNvSpPr/>
          <p:nvPr/>
        </p:nvSpPr>
        <p:spPr>
          <a:xfrm>
            <a:off x="4033103" y="4103370"/>
            <a:ext cx="107314" cy="0"/>
          </a:xfrm>
          <a:custGeom>
            <a:rect b="b" l="l" r="r" t="t"/>
            <a:pathLst>
              <a:path extrusionOk="0" h="120000" w="107314">
                <a:moveTo>
                  <a:pt x="0" y="0"/>
                </a:moveTo>
                <a:lnTo>
                  <a:pt x="10709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7" name="Google Shape;4367;p46"/>
          <p:cNvSpPr/>
          <p:nvPr/>
        </p:nvSpPr>
        <p:spPr>
          <a:xfrm>
            <a:off x="4026677" y="4110990"/>
            <a:ext cx="113664" cy="0"/>
          </a:xfrm>
          <a:custGeom>
            <a:rect b="b" l="l" r="r" t="t"/>
            <a:pathLst>
              <a:path extrusionOk="0" h="120000" w="113664">
                <a:moveTo>
                  <a:pt x="0" y="0"/>
                </a:moveTo>
                <a:lnTo>
                  <a:pt x="113522"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8" name="Google Shape;4368;p46"/>
          <p:cNvSpPr/>
          <p:nvPr/>
        </p:nvSpPr>
        <p:spPr>
          <a:xfrm>
            <a:off x="4020251" y="4118609"/>
            <a:ext cx="120014" cy="0"/>
          </a:xfrm>
          <a:custGeom>
            <a:rect b="b" l="l" r="r" t="t"/>
            <a:pathLst>
              <a:path extrusionOk="0" h="120000" w="120014">
                <a:moveTo>
                  <a:pt x="0" y="0"/>
                </a:moveTo>
                <a:lnTo>
                  <a:pt x="119948"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9" name="Google Shape;4369;p46"/>
          <p:cNvSpPr/>
          <p:nvPr/>
        </p:nvSpPr>
        <p:spPr>
          <a:xfrm>
            <a:off x="4014896" y="4124959"/>
            <a:ext cx="125730" cy="0"/>
          </a:xfrm>
          <a:custGeom>
            <a:rect b="b" l="l" r="r" t="t"/>
            <a:pathLst>
              <a:path extrusionOk="0" h="120000" w="125729">
                <a:moveTo>
                  <a:pt x="0" y="0"/>
                </a:moveTo>
                <a:lnTo>
                  <a:pt x="125303"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0" name="Google Shape;4370;p46"/>
          <p:cNvSpPr/>
          <p:nvPr/>
        </p:nvSpPr>
        <p:spPr>
          <a:xfrm>
            <a:off x="4008470" y="4132579"/>
            <a:ext cx="132080" cy="0"/>
          </a:xfrm>
          <a:custGeom>
            <a:rect b="b" l="l" r="r" t="t"/>
            <a:pathLst>
              <a:path extrusionOk="0" h="120000" w="132079">
                <a:moveTo>
                  <a:pt x="0" y="0"/>
                </a:moveTo>
                <a:lnTo>
                  <a:pt x="131729"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1" name="Google Shape;4371;p46"/>
          <p:cNvSpPr/>
          <p:nvPr/>
        </p:nvSpPr>
        <p:spPr>
          <a:xfrm>
            <a:off x="4003115" y="4138929"/>
            <a:ext cx="137160" cy="0"/>
          </a:xfrm>
          <a:custGeom>
            <a:rect b="b" l="l" r="r" t="t"/>
            <a:pathLst>
              <a:path extrusionOk="0" h="120000" w="137160">
                <a:moveTo>
                  <a:pt x="0" y="0"/>
                </a:moveTo>
                <a:lnTo>
                  <a:pt x="137084"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2" name="Google Shape;4372;p46"/>
          <p:cNvSpPr/>
          <p:nvPr/>
        </p:nvSpPr>
        <p:spPr>
          <a:xfrm>
            <a:off x="3996690" y="4146550"/>
            <a:ext cx="143510" cy="0"/>
          </a:xfrm>
          <a:custGeom>
            <a:rect b="b" l="l" r="r" t="t"/>
            <a:pathLst>
              <a:path extrusionOk="0" h="120000" w="143510">
                <a:moveTo>
                  <a:pt x="0" y="0"/>
                </a:moveTo>
                <a:lnTo>
                  <a:pt x="14351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3" name="Google Shape;4373;p46"/>
          <p:cNvSpPr/>
          <p:nvPr/>
        </p:nvSpPr>
        <p:spPr>
          <a:xfrm>
            <a:off x="3996690" y="4154170"/>
            <a:ext cx="143510" cy="0"/>
          </a:xfrm>
          <a:custGeom>
            <a:rect b="b" l="l" r="r" t="t"/>
            <a:pathLst>
              <a:path extrusionOk="0" h="120000" w="143510">
                <a:moveTo>
                  <a:pt x="0" y="0"/>
                </a:moveTo>
                <a:lnTo>
                  <a:pt x="143510"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4" name="Google Shape;4374;p46"/>
          <p:cNvSpPr/>
          <p:nvPr/>
        </p:nvSpPr>
        <p:spPr>
          <a:xfrm>
            <a:off x="3996690" y="4160520"/>
            <a:ext cx="143510" cy="0"/>
          </a:xfrm>
          <a:custGeom>
            <a:rect b="b" l="l" r="r" t="t"/>
            <a:pathLst>
              <a:path extrusionOk="0" h="120000" w="143510">
                <a:moveTo>
                  <a:pt x="0" y="0"/>
                </a:moveTo>
                <a:lnTo>
                  <a:pt x="14351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5" name="Google Shape;4375;p46"/>
          <p:cNvSpPr/>
          <p:nvPr/>
        </p:nvSpPr>
        <p:spPr>
          <a:xfrm>
            <a:off x="3996690" y="4168140"/>
            <a:ext cx="143510" cy="0"/>
          </a:xfrm>
          <a:custGeom>
            <a:rect b="b" l="l" r="r" t="t"/>
            <a:pathLst>
              <a:path extrusionOk="0" h="120000" w="143510">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6" name="Google Shape;4376;p46"/>
          <p:cNvSpPr/>
          <p:nvPr/>
        </p:nvSpPr>
        <p:spPr>
          <a:xfrm>
            <a:off x="3996690" y="4175759"/>
            <a:ext cx="143510" cy="0"/>
          </a:xfrm>
          <a:custGeom>
            <a:rect b="b" l="l" r="r" t="t"/>
            <a:pathLst>
              <a:path extrusionOk="0" h="120000" w="143510">
                <a:moveTo>
                  <a:pt x="0" y="0"/>
                </a:moveTo>
                <a:lnTo>
                  <a:pt x="143510"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7" name="Google Shape;4377;p46"/>
          <p:cNvSpPr/>
          <p:nvPr/>
        </p:nvSpPr>
        <p:spPr>
          <a:xfrm>
            <a:off x="3996690" y="4182109"/>
            <a:ext cx="143510" cy="0"/>
          </a:xfrm>
          <a:custGeom>
            <a:rect b="b" l="l" r="r" t="t"/>
            <a:pathLst>
              <a:path extrusionOk="0" h="120000" w="143510">
                <a:moveTo>
                  <a:pt x="0" y="0"/>
                </a:moveTo>
                <a:lnTo>
                  <a:pt x="143510"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8" name="Google Shape;4378;p46"/>
          <p:cNvSpPr/>
          <p:nvPr/>
        </p:nvSpPr>
        <p:spPr>
          <a:xfrm>
            <a:off x="3996690" y="4189729"/>
            <a:ext cx="143510" cy="0"/>
          </a:xfrm>
          <a:custGeom>
            <a:rect b="b" l="l" r="r" t="t"/>
            <a:pathLst>
              <a:path extrusionOk="0" h="120000" w="143510">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9" name="Google Shape;4379;p46"/>
          <p:cNvSpPr/>
          <p:nvPr/>
        </p:nvSpPr>
        <p:spPr>
          <a:xfrm>
            <a:off x="3996690" y="4197350"/>
            <a:ext cx="143510" cy="0"/>
          </a:xfrm>
          <a:custGeom>
            <a:rect b="b" l="l" r="r" t="t"/>
            <a:pathLst>
              <a:path extrusionOk="0" h="120000" w="143510">
                <a:moveTo>
                  <a:pt x="0" y="0"/>
                </a:moveTo>
                <a:lnTo>
                  <a:pt x="14351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0" name="Google Shape;4380;p46"/>
          <p:cNvSpPr/>
          <p:nvPr/>
        </p:nvSpPr>
        <p:spPr>
          <a:xfrm>
            <a:off x="3996690" y="4203700"/>
            <a:ext cx="143510" cy="0"/>
          </a:xfrm>
          <a:custGeom>
            <a:rect b="b" l="l" r="r" t="t"/>
            <a:pathLst>
              <a:path extrusionOk="0" h="120000" w="143510">
                <a:moveTo>
                  <a:pt x="0" y="0"/>
                </a:moveTo>
                <a:lnTo>
                  <a:pt x="143510"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1" name="Google Shape;4381;p46"/>
          <p:cNvSpPr/>
          <p:nvPr/>
        </p:nvSpPr>
        <p:spPr>
          <a:xfrm>
            <a:off x="3996690" y="4211320"/>
            <a:ext cx="143510" cy="0"/>
          </a:xfrm>
          <a:custGeom>
            <a:rect b="b" l="l" r="r" t="t"/>
            <a:pathLst>
              <a:path extrusionOk="0" h="120000" w="143510">
                <a:moveTo>
                  <a:pt x="0" y="0"/>
                </a:moveTo>
                <a:lnTo>
                  <a:pt x="143510"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2" name="Google Shape;4382;p46"/>
          <p:cNvSpPr/>
          <p:nvPr/>
        </p:nvSpPr>
        <p:spPr>
          <a:xfrm>
            <a:off x="3996690" y="4218304"/>
            <a:ext cx="143510" cy="0"/>
          </a:xfrm>
          <a:custGeom>
            <a:rect b="b" l="l" r="r" t="t"/>
            <a:pathLst>
              <a:path extrusionOk="0" h="120000" w="143510">
                <a:moveTo>
                  <a:pt x="0" y="0"/>
                </a:moveTo>
                <a:lnTo>
                  <a:pt x="14351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3" name="Google Shape;4383;p46"/>
          <p:cNvSpPr/>
          <p:nvPr/>
        </p:nvSpPr>
        <p:spPr>
          <a:xfrm>
            <a:off x="3996690" y="4225290"/>
            <a:ext cx="143510" cy="0"/>
          </a:xfrm>
          <a:custGeom>
            <a:rect b="b" l="l" r="r" t="t"/>
            <a:pathLst>
              <a:path extrusionOk="0" h="120000" w="143510">
                <a:moveTo>
                  <a:pt x="0" y="0"/>
                </a:moveTo>
                <a:lnTo>
                  <a:pt x="143510"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4" name="Google Shape;4384;p46"/>
          <p:cNvSpPr/>
          <p:nvPr/>
        </p:nvSpPr>
        <p:spPr>
          <a:xfrm>
            <a:off x="3996690" y="4232909"/>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5" name="Google Shape;4385;p46"/>
          <p:cNvSpPr/>
          <p:nvPr/>
        </p:nvSpPr>
        <p:spPr>
          <a:xfrm>
            <a:off x="3996690" y="4239895"/>
            <a:ext cx="143510" cy="0"/>
          </a:xfrm>
          <a:custGeom>
            <a:rect b="b" l="l" r="r" t="t"/>
            <a:pathLst>
              <a:path extrusionOk="0" h="120000" w="143510">
                <a:moveTo>
                  <a:pt x="0" y="0"/>
                </a:moveTo>
                <a:lnTo>
                  <a:pt x="1435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6" name="Google Shape;4386;p46"/>
          <p:cNvSpPr/>
          <p:nvPr/>
        </p:nvSpPr>
        <p:spPr>
          <a:xfrm>
            <a:off x="3996690" y="4246879"/>
            <a:ext cx="143510" cy="0"/>
          </a:xfrm>
          <a:custGeom>
            <a:rect b="b" l="l" r="r" t="t"/>
            <a:pathLst>
              <a:path extrusionOk="0" h="120000" w="143510">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7" name="Google Shape;4387;p46"/>
          <p:cNvSpPr/>
          <p:nvPr/>
        </p:nvSpPr>
        <p:spPr>
          <a:xfrm>
            <a:off x="3996690" y="4254500"/>
            <a:ext cx="143510" cy="0"/>
          </a:xfrm>
          <a:custGeom>
            <a:rect b="b" l="l" r="r" t="t"/>
            <a:pathLst>
              <a:path extrusionOk="0" h="120000" w="143510">
                <a:moveTo>
                  <a:pt x="0" y="0"/>
                </a:moveTo>
                <a:lnTo>
                  <a:pt x="143510" y="0"/>
                </a:lnTo>
              </a:path>
            </a:pathLst>
          </a:custGeom>
          <a:noFill/>
          <a:ln cap="flat" cmpd="sng" w="9525">
            <a:solidFill>
              <a:srgbClr val="25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8" name="Google Shape;4388;p46"/>
          <p:cNvSpPr/>
          <p:nvPr/>
        </p:nvSpPr>
        <p:spPr>
          <a:xfrm>
            <a:off x="3996690" y="4261484"/>
            <a:ext cx="143510" cy="0"/>
          </a:xfrm>
          <a:custGeom>
            <a:rect b="b" l="l" r="r" t="t"/>
            <a:pathLst>
              <a:path extrusionOk="0" h="120000" w="143510">
                <a:moveTo>
                  <a:pt x="0" y="0"/>
                </a:moveTo>
                <a:lnTo>
                  <a:pt x="143510"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9" name="Google Shape;4389;p46"/>
          <p:cNvSpPr/>
          <p:nvPr/>
        </p:nvSpPr>
        <p:spPr>
          <a:xfrm>
            <a:off x="3953509" y="4271645"/>
            <a:ext cx="250190" cy="0"/>
          </a:xfrm>
          <a:custGeom>
            <a:rect b="b" l="l" r="r" t="t"/>
            <a:pathLst>
              <a:path extrusionOk="0" h="120000" w="250189">
                <a:moveTo>
                  <a:pt x="0" y="0"/>
                </a:moveTo>
                <a:lnTo>
                  <a:pt x="25018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0" name="Google Shape;4390;p46"/>
          <p:cNvSpPr/>
          <p:nvPr/>
        </p:nvSpPr>
        <p:spPr>
          <a:xfrm>
            <a:off x="3996690" y="4267834"/>
            <a:ext cx="143510" cy="0"/>
          </a:xfrm>
          <a:custGeom>
            <a:rect b="b" l="l" r="r" t="t"/>
            <a:pathLst>
              <a:path extrusionOk="0" h="120000" w="143510">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1" name="Google Shape;4391;p46"/>
          <p:cNvSpPr/>
          <p:nvPr/>
        </p:nvSpPr>
        <p:spPr>
          <a:xfrm>
            <a:off x="3953509" y="4276090"/>
            <a:ext cx="250190" cy="0"/>
          </a:xfrm>
          <a:custGeom>
            <a:rect b="b" l="l" r="r" t="t"/>
            <a:pathLst>
              <a:path extrusionOk="0" h="120000" w="250189">
                <a:moveTo>
                  <a:pt x="0" y="0"/>
                </a:moveTo>
                <a:lnTo>
                  <a:pt x="25018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2" name="Google Shape;4392;p46"/>
          <p:cNvSpPr/>
          <p:nvPr/>
        </p:nvSpPr>
        <p:spPr>
          <a:xfrm>
            <a:off x="3953509" y="4283075"/>
            <a:ext cx="250190" cy="0"/>
          </a:xfrm>
          <a:custGeom>
            <a:rect b="b" l="l" r="r" t="t"/>
            <a:pathLst>
              <a:path extrusionOk="0" h="120000" w="250189">
                <a:moveTo>
                  <a:pt x="0" y="0"/>
                </a:moveTo>
                <a:lnTo>
                  <a:pt x="250189" y="0"/>
                </a:lnTo>
              </a:path>
            </a:pathLst>
          </a:custGeom>
          <a:noFill/>
          <a:ln cap="flat" cmpd="sng" w="9525">
            <a:solidFill>
              <a:srgbClr val="24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3" name="Google Shape;4393;p46"/>
          <p:cNvSpPr/>
          <p:nvPr/>
        </p:nvSpPr>
        <p:spPr>
          <a:xfrm>
            <a:off x="3953509" y="4290059"/>
            <a:ext cx="250190" cy="0"/>
          </a:xfrm>
          <a:custGeom>
            <a:rect b="b" l="l" r="r" t="t"/>
            <a:pathLst>
              <a:path extrusionOk="0" h="120000" w="250189">
                <a:moveTo>
                  <a:pt x="0" y="0"/>
                </a:moveTo>
                <a:lnTo>
                  <a:pt x="25018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4" name="Google Shape;4394;p46"/>
          <p:cNvSpPr/>
          <p:nvPr/>
        </p:nvSpPr>
        <p:spPr>
          <a:xfrm>
            <a:off x="3953509" y="4297679"/>
            <a:ext cx="250190" cy="0"/>
          </a:xfrm>
          <a:custGeom>
            <a:rect b="b" l="l" r="r" t="t"/>
            <a:pathLst>
              <a:path extrusionOk="0" h="120000" w="250189">
                <a:moveTo>
                  <a:pt x="0" y="0"/>
                </a:moveTo>
                <a:lnTo>
                  <a:pt x="250189"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5" name="Google Shape;4395;p46"/>
          <p:cNvSpPr/>
          <p:nvPr/>
        </p:nvSpPr>
        <p:spPr>
          <a:xfrm>
            <a:off x="3953509" y="4304029"/>
            <a:ext cx="250190" cy="0"/>
          </a:xfrm>
          <a:custGeom>
            <a:rect b="b" l="l" r="r" t="t"/>
            <a:pathLst>
              <a:path extrusionOk="0" h="120000" w="250189">
                <a:moveTo>
                  <a:pt x="0" y="0"/>
                </a:moveTo>
                <a:lnTo>
                  <a:pt x="25018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6" name="Google Shape;4396;p46"/>
          <p:cNvSpPr/>
          <p:nvPr/>
        </p:nvSpPr>
        <p:spPr>
          <a:xfrm>
            <a:off x="3953509" y="4311650"/>
            <a:ext cx="250190" cy="0"/>
          </a:xfrm>
          <a:custGeom>
            <a:rect b="b" l="l" r="r" t="t"/>
            <a:pathLst>
              <a:path extrusionOk="0" h="120000" w="250189">
                <a:moveTo>
                  <a:pt x="0" y="0"/>
                </a:moveTo>
                <a:lnTo>
                  <a:pt x="25018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7" name="Google Shape;4397;p46"/>
          <p:cNvSpPr/>
          <p:nvPr/>
        </p:nvSpPr>
        <p:spPr>
          <a:xfrm>
            <a:off x="3953509" y="4319270"/>
            <a:ext cx="250190" cy="0"/>
          </a:xfrm>
          <a:custGeom>
            <a:rect b="b" l="l" r="r" t="t"/>
            <a:pathLst>
              <a:path extrusionOk="0" h="120000" w="250189">
                <a:moveTo>
                  <a:pt x="0" y="0"/>
                </a:moveTo>
                <a:lnTo>
                  <a:pt x="25018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8" name="Google Shape;4398;p46"/>
          <p:cNvSpPr/>
          <p:nvPr/>
        </p:nvSpPr>
        <p:spPr>
          <a:xfrm>
            <a:off x="3953509" y="4325620"/>
            <a:ext cx="250190" cy="0"/>
          </a:xfrm>
          <a:custGeom>
            <a:rect b="b" l="l" r="r" t="t"/>
            <a:pathLst>
              <a:path extrusionOk="0" h="120000" w="250189">
                <a:moveTo>
                  <a:pt x="0" y="0"/>
                </a:moveTo>
                <a:lnTo>
                  <a:pt x="250189"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9" name="Google Shape;4399;p46"/>
          <p:cNvSpPr/>
          <p:nvPr/>
        </p:nvSpPr>
        <p:spPr>
          <a:xfrm>
            <a:off x="3953509" y="4333240"/>
            <a:ext cx="250190" cy="0"/>
          </a:xfrm>
          <a:custGeom>
            <a:rect b="b" l="l" r="r" t="t"/>
            <a:pathLst>
              <a:path extrusionOk="0" h="120000" w="250189">
                <a:moveTo>
                  <a:pt x="0" y="0"/>
                </a:moveTo>
                <a:lnTo>
                  <a:pt x="25018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0" name="Google Shape;4400;p46"/>
          <p:cNvSpPr/>
          <p:nvPr/>
        </p:nvSpPr>
        <p:spPr>
          <a:xfrm>
            <a:off x="3953509" y="4340859"/>
            <a:ext cx="250190" cy="0"/>
          </a:xfrm>
          <a:custGeom>
            <a:rect b="b" l="l" r="r" t="t"/>
            <a:pathLst>
              <a:path extrusionOk="0" h="120000" w="250189">
                <a:moveTo>
                  <a:pt x="0" y="0"/>
                </a:moveTo>
                <a:lnTo>
                  <a:pt x="25018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1" name="Google Shape;4401;p46"/>
          <p:cNvSpPr/>
          <p:nvPr/>
        </p:nvSpPr>
        <p:spPr>
          <a:xfrm>
            <a:off x="3953509" y="4347209"/>
            <a:ext cx="250190" cy="0"/>
          </a:xfrm>
          <a:custGeom>
            <a:rect b="b" l="l" r="r" t="t"/>
            <a:pathLst>
              <a:path extrusionOk="0" h="120000" w="250189">
                <a:moveTo>
                  <a:pt x="0" y="0"/>
                </a:moveTo>
                <a:lnTo>
                  <a:pt x="25018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2" name="Google Shape;4402;p46"/>
          <p:cNvSpPr/>
          <p:nvPr/>
        </p:nvSpPr>
        <p:spPr>
          <a:xfrm>
            <a:off x="3953509" y="4354829"/>
            <a:ext cx="250190" cy="0"/>
          </a:xfrm>
          <a:custGeom>
            <a:rect b="b" l="l" r="r" t="t"/>
            <a:pathLst>
              <a:path extrusionOk="0" h="120000" w="250189">
                <a:moveTo>
                  <a:pt x="0" y="0"/>
                </a:moveTo>
                <a:lnTo>
                  <a:pt x="25018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3" name="Google Shape;4403;p46"/>
          <p:cNvSpPr/>
          <p:nvPr/>
        </p:nvSpPr>
        <p:spPr>
          <a:xfrm>
            <a:off x="3953509" y="4361815"/>
            <a:ext cx="250190" cy="0"/>
          </a:xfrm>
          <a:custGeom>
            <a:rect b="b" l="l" r="r" t="t"/>
            <a:pathLst>
              <a:path extrusionOk="0" h="120000" w="250189">
                <a:moveTo>
                  <a:pt x="0" y="0"/>
                </a:moveTo>
                <a:lnTo>
                  <a:pt x="25018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4" name="Google Shape;4404;p46"/>
          <p:cNvSpPr/>
          <p:nvPr/>
        </p:nvSpPr>
        <p:spPr>
          <a:xfrm>
            <a:off x="3953509" y="4368800"/>
            <a:ext cx="250190" cy="0"/>
          </a:xfrm>
          <a:custGeom>
            <a:rect b="b" l="l" r="r" t="t"/>
            <a:pathLst>
              <a:path extrusionOk="0" h="120000" w="250189">
                <a:moveTo>
                  <a:pt x="0" y="0"/>
                </a:moveTo>
                <a:lnTo>
                  <a:pt x="25018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5" name="Google Shape;4405;p46"/>
          <p:cNvSpPr/>
          <p:nvPr/>
        </p:nvSpPr>
        <p:spPr>
          <a:xfrm>
            <a:off x="3953509" y="4376420"/>
            <a:ext cx="250190" cy="0"/>
          </a:xfrm>
          <a:custGeom>
            <a:rect b="b" l="l" r="r" t="t"/>
            <a:pathLst>
              <a:path extrusionOk="0" h="120000" w="250189">
                <a:moveTo>
                  <a:pt x="0" y="0"/>
                </a:moveTo>
                <a:lnTo>
                  <a:pt x="25018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6" name="Google Shape;4406;p46"/>
          <p:cNvSpPr/>
          <p:nvPr/>
        </p:nvSpPr>
        <p:spPr>
          <a:xfrm>
            <a:off x="3953509" y="4382770"/>
            <a:ext cx="250190" cy="0"/>
          </a:xfrm>
          <a:custGeom>
            <a:rect b="b" l="l" r="r" t="t"/>
            <a:pathLst>
              <a:path extrusionOk="0" h="120000" w="250189">
                <a:moveTo>
                  <a:pt x="0" y="0"/>
                </a:moveTo>
                <a:lnTo>
                  <a:pt x="25018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7" name="Google Shape;4407;p46"/>
          <p:cNvSpPr/>
          <p:nvPr/>
        </p:nvSpPr>
        <p:spPr>
          <a:xfrm>
            <a:off x="3953509" y="4390390"/>
            <a:ext cx="250190" cy="0"/>
          </a:xfrm>
          <a:custGeom>
            <a:rect b="b" l="l" r="r" t="t"/>
            <a:pathLst>
              <a:path extrusionOk="0" h="120000" w="250189">
                <a:moveTo>
                  <a:pt x="0" y="0"/>
                </a:moveTo>
                <a:lnTo>
                  <a:pt x="25018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8" name="Google Shape;4408;p46"/>
          <p:cNvSpPr/>
          <p:nvPr/>
        </p:nvSpPr>
        <p:spPr>
          <a:xfrm>
            <a:off x="3953509" y="4398009"/>
            <a:ext cx="250190" cy="0"/>
          </a:xfrm>
          <a:custGeom>
            <a:rect b="b" l="l" r="r" t="t"/>
            <a:pathLst>
              <a:path extrusionOk="0" h="120000" w="250189">
                <a:moveTo>
                  <a:pt x="0" y="0"/>
                </a:moveTo>
                <a:lnTo>
                  <a:pt x="25018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9" name="Google Shape;4409;p46"/>
          <p:cNvSpPr/>
          <p:nvPr/>
        </p:nvSpPr>
        <p:spPr>
          <a:xfrm>
            <a:off x="3953509" y="4404359"/>
            <a:ext cx="250190" cy="0"/>
          </a:xfrm>
          <a:custGeom>
            <a:rect b="b" l="l" r="r" t="t"/>
            <a:pathLst>
              <a:path extrusionOk="0" h="120000" w="250189">
                <a:moveTo>
                  <a:pt x="0" y="0"/>
                </a:moveTo>
                <a:lnTo>
                  <a:pt x="25018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0" name="Google Shape;4410;p46"/>
          <p:cNvSpPr/>
          <p:nvPr/>
        </p:nvSpPr>
        <p:spPr>
          <a:xfrm>
            <a:off x="3953509" y="4411979"/>
            <a:ext cx="250190" cy="0"/>
          </a:xfrm>
          <a:custGeom>
            <a:rect b="b" l="l" r="r" t="t"/>
            <a:pathLst>
              <a:path extrusionOk="0" h="120000" w="250189">
                <a:moveTo>
                  <a:pt x="0" y="0"/>
                </a:moveTo>
                <a:lnTo>
                  <a:pt x="25018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1" name="Google Shape;4411;p46"/>
          <p:cNvSpPr/>
          <p:nvPr/>
        </p:nvSpPr>
        <p:spPr>
          <a:xfrm>
            <a:off x="3953509" y="4419600"/>
            <a:ext cx="250190" cy="0"/>
          </a:xfrm>
          <a:custGeom>
            <a:rect b="b" l="l" r="r" t="t"/>
            <a:pathLst>
              <a:path extrusionOk="0" h="120000" w="250189">
                <a:moveTo>
                  <a:pt x="0" y="0"/>
                </a:moveTo>
                <a:lnTo>
                  <a:pt x="250189"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2" name="Google Shape;4412;p46"/>
          <p:cNvSpPr/>
          <p:nvPr/>
        </p:nvSpPr>
        <p:spPr>
          <a:xfrm>
            <a:off x="3953509" y="4425950"/>
            <a:ext cx="250190" cy="0"/>
          </a:xfrm>
          <a:custGeom>
            <a:rect b="b" l="l" r="r" t="t"/>
            <a:pathLst>
              <a:path extrusionOk="0" h="120000" w="250189">
                <a:moveTo>
                  <a:pt x="0" y="0"/>
                </a:moveTo>
                <a:lnTo>
                  <a:pt x="25018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3" name="Google Shape;4413;p46"/>
          <p:cNvSpPr/>
          <p:nvPr/>
        </p:nvSpPr>
        <p:spPr>
          <a:xfrm>
            <a:off x="3953509" y="4433570"/>
            <a:ext cx="250190" cy="0"/>
          </a:xfrm>
          <a:custGeom>
            <a:rect b="b" l="l" r="r" t="t"/>
            <a:pathLst>
              <a:path extrusionOk="0" h="120000" w="250189">
                <a:moveTo>
                  <a:pt x="0" y="0"/>
                </a:moveTo>
                <a:lnTo>
                  <a:pt x="25018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4" name="Google Shape;4414;p46"/>
          <p:cNvSpPr/>
          <p:nvPr/>
        </p:nvSpPr>
        <p:spPr>
          <a:xfrm>
            <a:off x="3953509" y="4440554"/>
            <a:ext cx="250190" cy="0"/>
          </a:xfrm>
          <a:custGeom>
            <a:rect b="b" l="l" r="r" t="t"/>
            <a:pathLst>
              <a:path extrusionOk="0" h="120000" w="250189">
                <a:moveTo>
                  <a:pt x="0" y="0"/>
                </a:moveTo>
                <a:lnTo>
                  <a:pt x="25018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5" name="Google Shape;4415;p46"/>
          <p:cNvSpPr/>
          <p:nvPr/>
        </p:nvSpPr>
        <p:spPr>
          <a:xfrm>
            <a:off x="3953509" y="4447540"/>
            <a:ext cx="250190" cy="0"/>
          </a:xfrm>
          <a:custGeom>
            <a:rect b="b" l="l" r="r" t="t"/>
            <a:pathLst>
              <a:path extrusionOk="0" h="120000" w="250189">
                <a:moveTo>
                  <a:pt x="0" y="0"/>
                </a:moveTo>
                <a:lnTo>
                  <a:pt x="250189"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6" name="Google Shape;4416;p46"/>
          <p:cNvSpPr/>
          <p:nvPr/>
        </p:nvSpPr>
        <p:spPr>
          <a:xfrm>
            <a:off x="3953509" y="4455159"/>
            <a:ext cx="250190" cy="0"/>
          </a:xfrm>
          <a:custGeom>
            <a:rect b="b" l="l" r="r" t="t"/>
            <a:pathLst>
              <a:path extrusionOk="0" h="120000" w="250189">
                <a:moveTo>
                  <a:pt x="0" y="0"/>
                </a:moveTo>
                <a:lnTo>
                  <a:pt x="25018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7" name="Google Shape;4417;p46"/>
          <p:cNvSpPr/>
          <p:nvPr/>
        </p:nvSpPr>
        <p:spPr>
          <a:xfrm>
            <a:off x="3953509" y="4461509"/>
            <a:ext cx="250190" cy="0"/>
          </a:xfrm>
          <a:custGeom>
            <a:rect b="b" l="l" r="r" t="t"/>
            <a:pathLst>
              <a:path extrusionOk="0" h="120000" w="250189">
                <a:moveTo>
                  <a:pt x="0" y="0"/>
                </a:moveTo>
                <a:lnTo>
                  <a:pt x="250189"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8" name="Google Shape;4418;p46"/>
          <p:cNvSpPr/>
          <p:nvPr/>
        </p:nvSpPr>
        <p:spPr>
          <a:xfrm>
            <a:off x="3953509" y="4469129"/>
            <a:ext cx="250190" cy="0"/>
          </a:xfrm>
          <a:custGeom>
            <a:rect b="b" l="l" r="r" t="t"/>
            <a:pathLst>
              <a:path extrusionOk="0" h="120000" w="250189">
                <a:moveTo>
                  <a:pt x="0" y="0"/>
                </a:moveTo>
                <a:lnTo>
                  <a:pt x="25018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9" name="Google Shape;4419;p46"/>
          <p:cNvSpPr/>
          <p:nvPr/>
        </p:nvSpPr>
        <p:spPr>
          <a:xfrm>
            <a:off x="3953509" y="4476750"/>
            <a:ext cx="250190" cy="0"/>
          </a:xfrm>
          <a:custGeom>
            <a:rect b="b" l="l" r="r" t="t"/>
            <a:pathLst>
              <a:path extrusionOk="0" h="120000" w="250189">
                <a:moveTo>
                  <a:pt x="0" y="0"/>
                </a:moveTo>
                <a:lnTo>
                  <a:pt x="25018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0" name="Google Shape;4420;p46"/>
          <p:cNvSpPr/>
          <p:nvPr/>
        </p:nvSpPr>
        <p:spPr>
          <a:xfrm>
            <a:off x="3953509" y="4483100"/>
            <a:ext cx="250190" cy="0"/>
          </a:xfrm>
          <a:custGeom>
            <a:rect b="b" l="l" r="r" t="t"/>
            <a:pathLst>
              <a:path extrusionOk="0" h="120000" w="250189">
                <a:moveTo>
                  <a:pt x="0" y="0"/>
                </a:moveTo>
                <a:lnTo>
                  <a:pt x="25018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1" name="Google Shape;4421;p46"/>
          <p:cNvSpPr/>
          <p:nvPr/>
        </p:nvSpPr>
        <p:spPr>
          <a:xfrm>
            <a:off x="3953509" y="4490720"/>
            <a:ext cx="250190" cy="0"/>
          </a:xfrm>
          <a:custGeom>
            <a:rect b="b" l="l" r="r" t="t"/>
            <a:pathLst>
              <a:path extrusionOk="0" h="120000" w="250189">
                <a:moveTo>
                  <a:pt x="0" y="0"/>
                </a:moveTo>
                <a:lnTo>
                  <a:pt x="25018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2" name="Google Shape;4422;p46"/>
          <p:cNvSpPr/>
          <p:nvPr/>
        </p:nvSpPr>
        <p:spPr>
          <a:xfrm>
            <a:off x="3953509" y="4498340"/>
            <a:ext cx="250190" cy="0"/>
          </a:xfrm>
          <a:custGeom>
            <a:rect b="b" l="l" r="r" t="t"/>
            <a:pathLst>
              <a:path extrusionOk="0" h="120000" w="250189">
                <a:moveTo>
                  <a:pt x="0" y="0"/>
                </a:moveTo>
                <a:lnTo>
                  <a:pt x="25018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3" name="Google Shape;4423;p46"/>
          <p:cNvSpPr/>
          <p:nvPr/>
        </p:nvSpPr>
        <p:spPr>
          <a:xfrm>
            <a:off x="3953509" y="4504690"/>
            <a:ext cx="250190" cy="0"/>
          </a:xfrm>
          <a:custGeom>
            <a:rect b="b" l="l" r="r" t="t"/>
            <a:pathLst>
              <a:path extrusionOk="0" h="120000" w="250189">
                <a:moveTo>
                  <a:pt x="0" y="0"/>
                </a:moveTo>
                <a:lnTo>
                  <a:pt x="25018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4" name="Google Shape;4424;p46"/>
          <p:cNvSpPr/>
          <p:nvPr/>
        </p:nvSpPr>
        <p:spPr>
          <a:xfrm>
            <a:off x="3953509" y="4512309"/>
            <a:ext cx="250190" cy="0"/>
          </a:xfrm>
          <a:custGeom>
            <a:rect b="b" l="l" r="r" t="t"/>
            <a:pathLst>
              <a:path extrusionOk="0" h="120000" w="250189">
                <a:moveTo>
                  <a:pt x="0" y="0"/>
                </a:moveTo>
                <a:lnTo>
                  <a:pt x="25018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5" name="Google Shape;4425;p46"/>
          <p:cNvSpPr/>
          <p:nvPr/>
        </p:nvSpPr>
        <p:spPr>
          <a:xfrm>
            <a:off x="3953509" y="4519295"/>
            <a:ext cx="250190" cy="0"/>
          </a:xfrm>
          <a:custGeom>
            <a:rect b="b" l="l" r="r" t="t"/>
            <a:pathLst>
              <a:path extrusionOk="0" h="120000" w="250189">
                <a:moveTo>
                  <a:pt x="0" y="0"/>
                </a:moveTo>
                <a:lnTo>
                  <a:pt x="25018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6" name="Google Shape;4426;p46"/>
          <p:cNvSpPr/>
          <p:nvPr/>
        </p:nvSpPr>
        <p:spPr>
          <a:xfrm>
            <a:off x="3996690" y="4528820"/>
            <a:ext cx="143510" cy="0"/>
          </a:xfrm>
          <a:custGeom>
            <a:rect b="b" l="l" r="r" t="t"/>
            <a:pathLst>
              <a:path extrusionOk="0" h="120000" w="143510">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7" name="Google Shape;4427;p46"/>
          <p:cNvSpPr/>
          <p:nvPr/>
        </p:nvSpPr>
        <p:spPr>
          <a:xfrm>
            <a:off x="3953509" y="4525009"/>
            <a:ext cx="250190" cy="0"/>
          </a:xfrm>
          <a:custGeom>
            <a:rect b="b" l="l" r="r" t="t"/>
            <a:pathLst>
              <a:path extrusionOk="0" h="120000" w="250189">
                <a:moveTo>
                  <a:pt x="0" y="0"/>
                </a:moveTo>
                <a:lnTo>
                  <a:pt x="25018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8" name="Google Shape;4428;p46"/>
          <p:cNvSpPr/>
          <p:nvPr/>
        </p:nvSpPr>
        <p:spPr>
          <a:xfrm>
            <a:off x="3996690" y="4533900"/>
            <a:ext cx="143510" cy="0"/>
          </a:xfrm>
          <a:custGeom>
            <a:rect b="b" l="l" r="r" t="t"/>
            <a:pathLst>
              <a:path extrusionOk="0" h="120000" w="143510">
                <a:moveTo>
                  <a:pt x="0" y="0"/>
                </a:moveTo>
                <a:lnTo>
                  <a:pt x="143510"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9" name="Google Shape;4429;p46"/>
          <p:cNvSpPr/>
          <p:nvPr/>
        </p:nvSpPr>
        <p:spPr>
          <a:xfrm>
            <a:off x="3996690" y="4540884"/>
            <a:ext cx="143510" cy="0"/>
          </a:xfrm>
          <a:custGeom>
            <a:rect b="b" l="l" r="r" t="t"/>
            <a:pathLst>
              <a:path extrusionOk="0" h="120000" w="143510">
                <a:moveTo>
                  <a:pt x="0" y="0"/>
                </a:moveTo>
                <a:lnTo>
                  <a:pt x="14351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0" name="Google Shape;4430;p46"/>
          <p:cNvSpPr/>
          <p:nvPr/>
        </p:nvSpPr>
        <p:spPr>
          <a:xfrm>
            <a:off x="3996690" y="4547870"/>
            <a:ext cx="143510" cy="0"/>
          </a:xfrm>
          <a:custGeom>
            <a:rect b="b" l="l" r="r" t="t"/>
            <a:pathLst>
              <a:path extrusionOk="0" h="120000" w="143510">
                <a:moveTo>
                  <a:pt x="0" y="0"/>
                </a:moveTo>
                <a:lnTo>
                  <a:pt x="14351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1" name="Google Shape;4431;p46"/>
          <p:cNvSpPr/>
          <p:nvPr/>
        </p:nvSpPr>
        <p:spPr>
          <a:xfrm>
            <a:off x="3996690" y="4555490"/>
            <a:ext cx="143510" cy="0"/>
          </a:xfrm>
          <a:custGeom>
            <a:rect b="b" l="l" r="r" t="t"/>
            <a:pathLst>
              <a:path extrusionOk="0" h="120000" w="143510">
                <a:moveTo>
                  <a:pt x="0" y="0"/>
                </a:moveTo>
                <a:lnTo>
                  <a:pt x="1435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2" name="Google Shape;4432;p46"/>
          <p:cNvSpPr/>
          <p:nvPr/>
        </p:nvSpPr>
        <p:spPr>
          <a:xfrm>
            <a:off x="3996690" y="4562475"/>
            <a:ext cx="143510" cy="0"/>
          </a:xfrm>
          <a:custGeom>
            <a:rect b="b" l="l" r="r" t="t"/>
            <a:pathLst>
              <a:path extrusionOk="0" h="120000" w="143510">
                <a:moveTo>
                  <a:pt x="0" y="0"/>
                </a:moveTo>
                <a:lnTo>
                  <a:pt x="14351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3" name="Google Shape;4433;p46"/>
          <p:cNvSpPr/>
          <p:nvPr/>
        </p:nvSpPr>
        <p:spPr>
          <a:xfrm>
            <a:off x="3996690" y="4569459"/>
            <a:ext cx="143510" cy="0"/>
          </a:xfrm>
          <a:custGeom>
            <a:rect b="b" l="l" r="r" t="t"/>
            <a:pathLst>
              <a:path extrusionOk="0" h="120000" w="143510">
                <a:moveTo>
                  <a:pt x="0" y="0"/>
                </a:moveTo>
                <a:lnTo>
                  <a:pt x="143510"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4" name="Google Shape;4434;p46"/>
          <p:cNvSpPr/>
          <p:nvPr/>
        </p:nvSpPr>
        <p:spPr>
          <a:xfrm>
            <a:off x="3996690" y="4577079"/>
            <a:ext cx="143510" cy="0"/>
          </a:xfrm>
          <a:custGeom>
            <a:rect b="b" l="l" r="r" t="t"/>
            <a:pathLst>
              <a:path extrusionOk="0" h="120000" w="143510">
                <a:moveTo>
                  <a:pt x="0" y="0"/>
                </a:moveTo>
                <a:lnTo>
                  <a:pt x="14351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5" name="Google Shape;4435;p46"/>
          <p:cNvSpPr/>
          <p:nvPr/>
        </p:nvSpPr>
        <p:spPr>
          <a:xfrm>
            <a:off x="3996690" y="4584065"/>
            <a:ext cx="143510" cy="0"/>
          </a:xfrm>
          <a:custGeom>
            <a:rect b="b" l="l" r="r" t="t"/>
            <a:pathLst>
              <a:path extrusionOk="0" h="120000" w="143510">
                <a:moveTo>
                  <a:pt x="0" y="0"/>
                </a:moveTo>
                <a:lnTo>
                  <a:pt x="143510"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6" name="Google Shape;4436;p46"/>
          <p:cNvSpPr/>
          <p:nvPr/>
        </p:nvSpPr>
        <p:spPr>
          <a:xfrm>
            <a:off x="3996690" y="4591050"/>
            <a:ext cx="143510" cy="0"/>
          </a:xfrm>
          <a:custGeom>
            <a:rect b="b" l="l" r="r" t="t"/>
            <a:pathLst>
              <a:path extrusionOk="0" h="120000" w="143510">
                <a:moveTo>
                  <a:pt x="0" y="0"/>
                </a:moveTo>
                <a:lnTo>
                  <a:pt x="143510"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7" name="Google Shape;4437;p46"/>
          <p:cNvSpPr/>
          <p:nvPr/>
        </p:nvSpPr>
        <p:spPr>
          <a:xfrm>
            <a:off x="3996690" y="4598670"/>
            <a:ext cx="143510" cy="0"/>
          </a:xfrm>
          <a:custGeom>
            <a:rect b="b" l="l" r="r" t="t"/>
            <a:pathLst>
              <a:path extrusionOk="0" h="120000" w="143510">
                <a:moveTo>
                  <a:pt x="0" y="0"/>
                </a:moveTo>
                <a:lnTo>
                  <a:pt x="14351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8" name="Google Shape;4438;p46"/>
          <p:cNvSpPr/>
          <p:nvPr/>
        </p:nvSpPr>
        <p:spPr>
          <a:xfrm>
            <a:off x="3996690" y="4605020"/>
            <a:ext cx="143510" cy="0"/>
          </a:xfrm>
          <a:custGeom>
            <a:rect b="b" l="l" r="r" t="t"/>
            <a:pathLst>
              <a:path extrusionOk="0" h="120000" w="143510">
                <a:moveTo>
                  <a:pt x="0" y="0"/>
                </a:moveTo>
                <a:lnTo>
                  <a:pt x="14351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9" name="Google Shape;4439;p46"/>
          <p:cNvSpPr/>
          <p:nvPr/>
        </p:nvSpPr>
        <p:spPr>
          <a:xfrm>
            <a:off x="3996690" y="4612640"/>
            <a:ext cx="143510" cy="0"/>
          </a:xfrm>
          <a:custGeom>
            <a:rect b="b" l="l" r="r" t="t"/>
            <a:pathLst>
              <a:path extrusionOk="0" h="120000" w="143510">
                <a:moveTo>
                  <a:pt x="0" y="0"/>
                </a:moveTo>
                <a:lnTo>
                  <a:pt x="143510" y="0"/>
                </a:lnTo>
              </a:path>
            </a:pathLst>
          </a:custGeom>
          <a:noFill/>
          <a:ln cap="flat" cmpd="sng" w="9525">
            <a:solidFill>
              <a:srgbClr val="1B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0" name="Google Shape;4440;p46"/>
          <p:cNvSpPr/>
          <p:nvPr/>
        </p:nvSpPr>
        <p:spPr>
          <a:xfrm>
            <a:off x="3996690" y="4620259"/>
            <a:ext cx="143510" cy="0"/>
          </a:xfrm>
          <a:custGeom>
            <a:rect b="b" l="l" r="r" t="t"/>
            <a:pathLst>
              <a:path extrusionOk="0" h="120000" w="143510">
                <a:moveTo>
                  <a:pt x="0" y="0"/>
                </a:moveTo>
                <a:lnTo>
                  <a:pt x="143510" y="0"/>
                </a:lnTo>
              </a:path>
            </a:pathLst>
          </a:custGeom>
          <a:noFill/>
          <a:ln cap="flat" cmpd="sng" w="9525">
            <a:solidFill>
              <a:srgbClr val="1B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1" name="Google Shape;4441;p46"/>
          <p:cNvSpPr/>
          <p:nvPr/>
        </p:nvSpPr>
        <p:spPr>
          <a:xfrm>
            <a:off x="3996690" y="4626609"/>
            <a:ext cx="143510" cy="0"/>
          </a:xfrm>
          <a:custGeom>
            <a:rect b="b" l="l" r="r" t="t"/>
            <a:pathLst>
              <a:path extrusionOk="0" h="120000" w="143510">
                <a:moveTo>
                  <a:pt x="0" y="0"/>
                </a:moveTo>
                <a:lnTo>
                  <a:pt x="14351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2" name="Google Shape;4442;p46"/>
          <p:cNvSpPr/>
          <p:nvPr/>
        </p:nvSpPr>
        <p:spPr>
          <a:xfrm>
            <a:off x="3996690" y="4634229"/>
            <a:ext cx="143510" cy="0"/>
          </a:xfrm>
          <a:custGeom>
            <a:rect b="b" l="l" r="r" t="t"/>
            <a:pathLst>
              <a:path extrusionOk="0" h="120000" w="143510">
                <a:moveTo>
                  <a:pt x="0" y="0"/>
                </a:moveTo>
                <a:lnTo>
                  <a:pt x="143510"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3" name="Google Shape;4443;p46"/>
          <p:cNvSpPr/>
          <p:nvPr/>
        </p:nvSpPr>
        <p:spPr>
          <a:xfrm>
            <a:off x="3996690" y="4641850"/>
            <a:ext cx="143510" cy="0"/>
          </a:xfrm>
          <a:custGeom>
            <a:rect b="b" l="l" r="r" t="t"/>
            <a:pathLst>
              <a:path extrusionOk="0" h="120000" w="143510">
                <a:moveTo>
                  <a:pt x="0" y="0"/>
                </a:moveTo>
                <a:lnTo>
                  <a:pt x="143510"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4" name="Google Shape;4444;p46"/>
          <p:cNvSpPr/>
          <p:nvPr/>
        </p:nvSpPr>
        <p:spPr>
          <a:xfrm>
            <a:off x="3996690" y="4648200"/>
            <a:ext cx="143510" cy="0"/>
          </a:xfrm>
          <a:custGeom>
            <a:rect b="b" l="l" r="r" t="t"/>
            <a:pathLst>
              <a:path extrusionOk="0" h="120000" w="143510">
                <a:moveTo>
                  <a:pt x="0" y="0"/>
                </a:moveTo>
                <a:lnTo>
                  <a:pt x="14351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5" name="Google Shape;4445;p46"/>
          <p:cNvSpPr/>
          <p:nvPr/>
        </p:nvSpPr>
        <p:spPr>
          <a:xfrm>
            <a:off x="3996690" y="4655820"/>
            <a:ext cx="143510" cy="0"/>
          </a:xfrm>
          <a:custGeom>
            <a:rect b="b" l="l" r="r" t="t"/>
            <a:pathLst>
              <a:path extrusionOk="0" h="120000" w="143510">
                <a:moveTo>
                  <a:pt x="0" y="0"/>
                </a:moveTo>
                <a:lnTo>
                  <a:pt x="143510"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6" name="Google Shape;4446;p46"/>
          <p:cNvSpPr/>
          <p:nvPr/>
        </p:nvSpPr>
        <p:spPr>
          <a:xfrm>
            <a:off x="3996690" y="4663440"/>
            <a:ext cx="143510" cy="0"/>
          </a:xfrm>
          <a:custGeom>
            <a:rect b="b" l="l" r="r" t="t"/>
            <a:pathLst>
              <a:path extrusionOk="0" h="120000" w="143510">
                <a:moveTo>
                  <a:pt x="0" y="0"/>
                </a:moveTo>
                <a:lnTo>
                  <a:pt x="143510"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7" name="Google Shape;4447;p46"/>
          <p:cNvSpPr/>
          <p:nvPr/>
        </p:nvSpPr>
        <p:spPr>
          <a:xfrm>
            <a:off x="3996690" y="4669790"/>
            <a:ext cx="143510" cy="0"/>
          </a:xfrm>
          <a:custGeom>
            <a:rect b="b" l="l" r="r" t="t"/>
            <a:pathLst>
              <a:path extrusionOk="0" h="120000" w="143510">
                <a:moveTo>
                  <a:pt x="0" y="0"/>
                </a:moveTo>
                <a:lnTo>
                  <a:pt x="143510" y="0"/>
                </a:lnTo>
              </a:path>
            </a:pathLst>
          </a:custGeom>
          <a:noFill/>
          <a:ln cap="flat" cmpd="sng" w="9525">
            <a:solidFill>
              <a:srgbClr val="1E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8" name="Google Shape;4448;p46"/>
          <p:cNvSpPr/>
          <p:nvPr/>
        </p:nvSpPr>
        <p:spPr>
          <a:xfrm>
            <a:off x="3996690" y="4677409"/>
            <a:ext cx="143510" cy="0"/>
          </a:xfrm>
          <a:custGeom>
            <a:rect b="b" l="l" r="r" t="t"/>
            <a:pathLst>
              <a:path extrusionOk="0" h="120000" w="143510">
                <a:moveTo>
                  <a:pt x="0" y="0"/>
                </a:moveTo>
                <a:lnTo>
                  <a:pt x="143510"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9" name="Google Shape;4449;p46"/>
          <p:cNvSpPr/>
          <p:nvPr/>
        </p:nvSpPr>
        <p:spPr>
          <a:xfrm>
            <a:off x="3996690" y="4683759"/>
            <a:ext cx="143510" cy="0"/>
          </a:xfrm>
          <a:custGeom>
            <a:rect b="b" l="l" r="r" t="t"/>
            <a:pathLst>
              <a:path extrusionOk="0" h="120000" w="143510">
                <a:moveTo>
                  <a:pt x="0" y="0"/>
                </a:moveTo>
                <a:lnTo>
                  <a:pt x="14351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0" name="Google Shape;4450;p46"/>
          <p:cNvSpPr/>
          <p:nvPr/>
        </p:nvSpPr>
        <p:spPr>
          <a:xfrm>
            <a:off x="3996690" y="4691379"/>
            <a:ext cx="143510" cy="0"/>
          </a:xfrm>
          <a:custGeom>
            <a:rect b="b" l="l" r="r" t="t"/>
            <a:pathLst>
              <a:path extrusionOk="0" h="120000" w="143510">
                <a:moveTo>
                  <a:pt x="0" y="0"/>
                </a:moveTo>
                <a:lnTo>
                  <a:pt x="143510"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1" name="Google Shape;4451;p46"/>
          <p:cNvSpPr/>
          <p:nvPr/>
        </p:nvSpPr>
        <p:spPr>
          <a:xfrm>
            <a:off x="3996690" y="4699000"/>
            <a:ext cx="143510" cy="0"/>
          </a:xfrm>
          <a:custGeom>
            <a:rect b="b" l="l" r="r" t="t"/>
            <a:pathLst>
              <a:path extrusionOk="0" h="120000" w="143510">
                <a:moveTo>
                  <a:pt x="0" y="0"/>
                </a:moveTo>
                <a:lnTo>
                  <a:pt x="14351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2" name="Google Shape;4452;p46"/>
          <p:cNvSpPr/>
          <p:nvPr/>
        </p:nvSpPr>
        <p:spPr>
          <a:xfrm>
            <a:off x="3996690" y="4705350"/>
            <a:ext cx="143510" cy="0"/>
          </a:xfrm>
          <a:custGeom>
            <a:rect b="b" l="l" r="r" t="t"/>
            <a:pathLst>
              <a:path extrusionOk="0" h="120000" w="143510">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3" name="Google Shape;4453;p46"/>
          <p:cNvSpPr/>
          <p:nvPr/>
        </p:nvSpPr>
        <p:spPr>
          <a:xfrm>
            <a:off x="3996690" y="4712970"/>
            <a:ext cx="143510" cy="0"/>
          </a:xfrm>
          <a:custGeom>
            <a:rect b="b" l="l" r="r" t="t"/>
            <a:pathLst>
              <a:path extrusionOk="0" h="120000" w="143510">
                <a:moveTo>
                  <a:pt x="0" y="0"/>
                </a:moveTo>
                <a:lnTo>
                  <a:pt x="143510"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4" name="Google Shape;4454;p46"/>
          <p:cNvSpPr/>
          <p:nvPr/>
        </p:nvSpPr>
        <p:spPr>
          <a:xfrm>
            <a:off x="3996690" y="4720590"/>
            <a:ext cx="143510" cy="0"/>
          </a:xfrm>
          <a:custGeom>
            <a:rect b="b" l="l" r="r" t="t"/>
            <a:pathLst>
              <a:path extrusionOk="0" h="120000" w="143510">
                <a:moveTo>
                  <a:pt x="0" y="0"/>
                </a:moveTo>
                <a:lnTo>
                  <a:pt x="143510"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5" name="Google Shape;4455;p46"/>
          <p:cNvSpPr/>
          <p:nvPr/>
        </p:nvSpPr>
        <p:spPr>
          <a:xfrm>
            <a:off x="3996690" y="4726940"/>
            <a:ext cx="143510" cy="0"/>
          </a:xfrm>
          <a:custGeom>
            <a:rect b="b" l="l" r="r" t="t"/>
            <a:pathLst>
              <a:path extrusionOk="0" h="120000" w="143510">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6" name="Google Shape;4456;p46"/>
          <p:cNvSpPr/>
          <p:nvPr/>
        </p:nvSpPr>
        <p:spPr>
          <a:xfrm>
            <a:off x="3996690" y="4734559"/>
            <a:ext cx="143510" cy="0"/>
          </a:xfrm>
          <a:custGeom>
            <a:rect b="b" l="l" r="r" t="t"/>
            <a:pathLst>
              <a:path extrusionOk="0" h="120000" w="143510">
                <a:moveTo>
                  <a:pt x="0" y="0"/>
                </a:moveTo>
                <a:lnTo>
                  <a:pt x="143510"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7" name="Google Shape;4457;p46"/>
          <p:cNvSpPr/>
          <p:nvPr/>
        </p:nvSpPr>
        <p:spPr>
          <a:xfrm>
            <a:off x="3996690" y="4742179"/>
            <a:ext cx="143510" cy="0"/>
          </a:xfrm>
          <a:custGeom>
            <a:rect b="b" l="l" r="r" t="t"/>
            <a:pathLst>
              <a:path extrusionOk="0" h="120000" w="143510">
                <a:moveTo>
                  <a:pt x="0" y="0"/>
                </a:moveTo>
                <a:lnTo>
                  <a:pt x="143510"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8" name="Google Shape;4458;p46"/>
          <p:cNvSpPr/>
          <p:nvPr/>
        </p:nvSpPr>
        <p:spPr>
          <a:xfrm>
            <a:off x="3996690" y="4748529"/>
            <a:ext cx="143510" cy="0"/>
          </a:xfrm>
          <a:custGeom>
            <a:rect b="b" l="l" r="r" t="t"/>
            <a:pathLst>
              <a:path extrusionOk="0" h="120000" w="143510">
                <a:moveTo>
                  <a:pt x="0" y="0"/>
                </a:moveTo>
                <a:lnTo>
                  <a:pt x="143510"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9" name="Google Shape;4459;p46"/>
          <p:cNvSpPr/>
          <p:nvPr/>
        </p:nvSpPr>
        <p:spPr>
          <a:xfrm>
            <a:off x="3996690" y="4756150"/>
            <a:ext cx="143510" cy="0"/>
          </a:xfrm>
          <a:custGeom>
            <a:rect b="b" l="l" r="r" t="t"/>
            <a:pathLst>
              <a:path extrusionOk="0" h="120000" w="143510">
                <a:moveTo>
                  <a:pt x="0" y="0"/>
                </a:moveTo>
                <a:lnTo>
                  <a:pt x="143510"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0" name="Google Shape;4460;p46"/>
          <p:cNvSpPr/>
          <p:nvPr/>
        </p:nvSpPr>
        <p:spPr>
          <a:xfrm>
            <a:off x="3996690" y="4762500"/>
            <a:ext cx="143510" cy="0"/>
          </a:xfrm>
          <a:custGeom>
            <a:rect b="b" l="l" r="r" t="t"/>
            <a:pathLst>
              <a:path extrusionOk="0" h="120000" w="143510">
                <a:moveTo>
                  <a:pt x="0" y="0"/>
                </a:moveTo>
                <a:lnTo>
                  <a:pt x="143510"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1" name="Google Shape;4461;p46"/>
          <p:cNvSpPr/>
          <p:nvPr/>
        </p:nvSpPr>
        <p:spPr>
          <a:xfrm>
            <a:off x="3996690" y="4770120"/>
            <a:ext cx="143510" cy="0"/>
          </a:xfrm>
          <a:custGeom>
            <a:rect b="b" l="l" r="r" t="t"/>
            <a:pathLst>
              <a:path extrusionOk="0" h="120000" w="143510">
                <a:moveTo>
                  <a:pt x="0" y="0"/>
                </a:moveTo>
                <a:lnTo>
                  <a:pt x="143510"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2" name="Google Shape;4462;p46"/>
          <p:cNvSpPr/>
          <p:nvPr/>
        </p:nvSpPr>
        <p:spPr>
          <a:xfrm>
            <a:off x="3996690" y="4777740"/>
            <a:ext cx="143510" cy="0"/>
          </a:xfrm>
          <a:custGeom>
            <a:rect b="b" l="l" r="r" t="t"/>
            <a:pathLst>
              <a:path extrusionOk="0" h="120000" w="143510">
                <a:moveTo>
                  <a:pt x="0" y="0"/>
                </a:moveTo>
                <a:lnTo>
                  <a:pt x="143510"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3" name="Google Shape;4463;p46"/>
          <p:cNvSpPr/>
          <p:nvPr/>
        </p:nvSpPr>
        <p:spPr>
          <a:xfrm>
            <a:off x="3996690" y="4780279"/>
            <a:ext cx="202565" cy="7620"/>
          </a:xfrm>
          <a:custGeom>
            <a:rect b="b" l="l" r="r" t="t"/>
            <a:pathLst>
              <a:path extrusionOk="0" h="7620" w="202564">
                <a:moveTo>
                  <a:pt x="143510" y="0"/>
                </a:moveTo>
                <a:lnTo>
                  <a:pt x="0" y="0"/>
                </a:lnTo>
                <a:lnTo>
                  <a:pt x="0" y="7620"/>
                </a:lnTo>
                <a:lnTo>
                  <a:pt x="143510" y="7620"/>
                </a:lnTo>
                <a:lnTo>
                  <a:pt x="143510" y="0"/>
                </a:lnTo>
                <a:close/>
              </a:path>
              <a:path extrusionOk="0" h="7620" w="202564">
                <a:moveTo>
                  <a:pt x="201930" y="1270"/>
                </a:moveTo>
                <a:lnTo>
                  <a:pt x="193675" y="7620"/>
                </a:lnTo>
                <a:lnTo>
                  <a:pt x="202220" y="7620"/>
                </a:lnTo>
                <a:lnTo>
                  <a:pt x="201930" y="127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4" name="Google Shape;4464;p46"/>
          <p:cNvSpPr/>
          <p:nvPr/>
        </p:nvSpPr>
        <p:spPr>
          <a:xfrm>
            <a:off x="3996690" y="4787900"/>
            <a:ext cx="202565" cy="7620"/>
          </a:xfrm>
          <a:custGeom>
            <a:rect b="b" l="l" r="r" t="t"/>
            <a:pathLst>
              <a:path extrusionOk="0" h="7620" w="202564">
                <a:moveTo>
                  <a:pt x="143510" y="0"/>
                </a:moveTo>
                <a:lnTo>
                  <a:pt x="0" y="0"/>
                </a:lnTo>
                <a:lnTo>
                  <a:pt x="0" y="7619"/>
                </a:lnTo>
                <a:lnTo>
                  <a:pt x="143510" y="7619"/>
                </a:lnTo>
                <a:lnTo>
                  <a:pt x="143510" y="0"/>
                </a:lnTo>
                <a:close/>
              </a:path>
              <a:path extrusionOk="0" h="7620" w="202564">
                <a:moveTo>
                  <a:pt x="202220" y="0"/>
                </a:moveTo>
                <a:lnTo>
                  <a:pt x="193675" y="0"/>
                </a:lnTo>
                <a:lnTo>
                  <a:pt x="185420" y="6350"/>
                </a:lnTo>
                <a:lnTo>
                  <a:pt x="182626" y="7619"/>
                </a:lnTo>
                <a:lnTo>
                  <a:pt x="202568" y="7619"/>
                </a:lnTo>
                <a:lnTo>
                  <a:pt x="202220" y="0"/>
                </a:lnTo>
                <a:close/>
              </a:path>
            </a:pathLst>
          </a:custGeom>
          <a:solidFill>
            <a:srgbClr val="24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5" name="Google Shape;4465;p46"/>
          <p:cNvSpPr/>
          <p:nvPr/>
        </p:nvSpPr>
        <p:spPr>
          <a:xfrm>
            <a:off x="3996690" y="4795520"/>
            <a:ext cx="203200" cy="7620"/>
          </a:xfrm>
          <a:custGeom>
            <a:rect b="b" l="l" r="r" t="t"/>
            <a:pathLst>
              <a:path extrusionOk="0" h="7620" w="203200">
                <a:moveTo>
                  <a:pt x="143510" y="0"/>
                </a:moveTo>
                <a:lnTo>
                  <a:pt x="0" y="0"/>
                </a:lnTo>
                <a:lnTo>
                  <a:pt x="0" y="7619"/>
                </a:lnTo>
                <a:lnTo>
                  <a:pt x="146050" y="7619"/>
                </a:lnTo>
                <a:lnTo>
                  <a:pt x="146050" y="5079"/>
                </a:lnTo>
                <a:lnTo>
                  <a:pt x="144780" y="5079"/>
                </a:lnTo>
                <a:lnTo>
                  <a:pt x="144780" y="3809"/>
                </a:lnTo>
                <a:lnTo>
                  <a:pt x="143510" y="1269"/>
                </a:lnTo>
                <a:lnTo>
                  <a:pt x="143510" y="0"/>
                </a:lnTo>
                <a:close/>
              </a:path>
              <a:path extrusionOk="0" h="7620" w="203200">
                <a:moveTo>
                  <a:pt x="202568" y="0"/>
                </a:moveTo>
                <a:lnTo>
                  <a:pt x="182626" y="0"/>
                </a:lnTo>
                <a:lnTo>
                  <a:pt x="171450" y="5079"/>
                </a:lnTo>
                <a:lnTo>
                  <a:pt x="168063" y="7619"/>
                </a:lnTo>
                <a:lnTo>
                  <a:pt x="202916" y="7619"/>
                </a:lnTo>
                <a:lnTo>
                  <a:pt x="202568" y="0"/>
                </a:lnTo>
                <a:close/>
              </a:path>
            </a:pathLst>
          </a:custGeom>
          <a:solidFill>
            <a:srgbClr val="24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6" name="Google Shape;4466;p46"/>
          <p:cNvSpPr/>
          <p:nvPr/>
        </p:nvSpPr>
        <p:spPr>
          <a:xfrm>
            <a:off x="3996690" y="4801870"/>
            <a:ext cx="203200" cy="7620"/>
          </a:xfrm>
          <a:custGeom>
            <a:rect b="b" l="l" r="r" t="t"/>
            <a:pathLst>
              <a:path extrusionOk="0" h="7620" w="203200">
                <a:moveTo>
                  <a:pt x="146050" y="0"/>
                </a:moveTo>
                <a:lnTo>
                  <a:pt x="0" y="0"/>
                </a:lnTo>
                <a:lnTo>
                  <a:pt x="0" y="7619"/>
                </a:lnTo>
                <a:lnTo>
                  <a:pt x="203206" y="7619"/>
                </a:lnTo>
                <a:lnTo>
                  <a:pt x="203148" y="6349"/>
                </a:lnTo>
                <a:lnTo>
                  <a:pt x="152400" y="6349"/>
                </a:lnTo>
                <a:lnTo>
                  <a:pt x="151130" y="5079"/>
                </a:lnTo>
                <a:lnTo>
                  <a:pt x="148589" y="5079"/>
                </a:lnTo>
                <a:lnTo>
                  <a:pt x="146050" y="2539"/>
                </a:lnTo>
                <a:lnTo>
                  <a:pt x="146050" y="0"/>
                </a:lnTo>
                <a:close/>
              </a:path>
              <a:path extrusionOk="0" h="7620" w="203200">
                <a:moveTo>
                  <a:pt x="202858" y="0"/>
                </a:moveTo>
                <a:lnTo>
                  <a:pt x="169756" y="0"/>
                </a:lnTo>
                <a:lnTo>
                  <a:pt x="166370" y="2539"/>
                </a:lnTo>
                <a:lnTo>
                  <a:pt x="161289" y="5079"/>
                </a:lnTo>
                <a:lnTo>
                  <a:pt x="157480" y="5079"/>
                </a:lnTo>
                <a:lnTo>
                  <a:pt x="153670" y="6349"/>
                </a:lnTo>
                <a:lnTo>
                  <a:pt x="203148" y="6349"/>
                </a:lnTo>
                <a:lnTo>
                  <a:pt x="202858" y="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7" name="Google Shape;4467;p46"/>
          <p:cNvSpPr/>
          <p:nvPr/>
        </p:nvSpPr>
        <p:spPr>
          <a:xfrm>
            <a:off x="3996841" y="4813934"/>
            <a:ext cx="203835" cy="0"/>
          </a:xfrm>
          <a:custGeom>
            <a:rect b="b" l="l" r="r" t="t"/>
            <a:pathLst>
              <a:path extrusionOk="0" h="120000" w="203835">
                <a:moveTo>
                  <a:pt x="0" y="0"/>
                </a:moveTo>
                <a:lnTo>
                  <a:pt x="203258"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8" name="Google Shape;4468;p46"/>
          <p:cNvSpPr/>
          <p:nvPr/>
        </p:nvSpPr>
        <p:spPr>
          <a:xfrm>
            <a:off x="3996690" y="4810125"/>
            <a:ext cx="203835" cy="0"/>
          </a:xfrm>
          <a:custGeom>
            <a:rect b="b" l="l" r="r" t="t"/>
            <a:pathLst>
              <a:path extrusionOk="0" h="120000" w="203835">
                <a:moveTo>
                  <a:pt x="0" y="0"/>
                </a:moveTo>
                <a:lnTo>
                  <a:pt x="203235"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9" name="Google Shape;4469;p46"/>
          <p:cNvSpPr/>
          <p:nvPr/>
        </p:nvSpPr>
        <p:spPr>
          <a:xfrm>
            <a:off x="3996992" y="4820920"/>
            <a:ext cx="203835" cy="0"/>
          </a:xfrm>
          <a:custGeom>
            <a:rect b="b" l="l" r="r" t="t"/>
            <a:pathLst>
              <a:path extrusionOk="0" h="120000" w="203835">
                <a:moveTo>
                  <a:pt x="0" y="0"/>
                </a:moveTo>
                <a:lnTo>
                  <a:pt x="203600"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0" name="Google Shape;4470;p46"/>
          <p:cNvSpPr/>
          <p:nvPr/>
        </p:nvSpPr>
        <p:spPr>
          <a:xfrm>
            <a:off x="3997294" y="4827270"/>
            <a:ext cx="203835" cy="0"/>
          </a:xfrm>
          <a:custGeom>
            <a:rect b="b" l="l" r="r" t="t"/>
            <a:pathLst>
              <a:path extrusionOk="0" h="120000" w="203835">
                <a:moveTo>
                  <a:pt x="0" y="0"/>
                </a:moveTo>
                <a:lnTo>
                  <a:pt x="20358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1" name="Google Shape;4471;p46"/>
          <p:cNvSpPr/>
          <p:nvPr/>
        </p:nvSpPr>
        <p:spPr>
          <a:xfrm>
            <a:off x="3998026" y="4838065"/>
            <a:ext cx="203200" cy="0"/>
          </a:xfrm>
          <a:custGeom>
            <a:rect b="b" l="l" r="r" t="t"/>
            <a:pathLst>
              <a:path extrusionOk="0" h="120000" w="203200">
                <a:moveTo>
                  <a:pt x="0" y="0"/>
                </a:moveTo>
                <a:lnTo>
                  <a:pt x="203175"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2" name="Google Shape;4472;p46"/>
          <p:cNvSpPr/>
          <p:nvPr/>
        </p:nvSpPr>
        <p:spPr>
          <a:xfrm>
            <a:off x="3997808" y="4834254"/>
            <a:ext cx="203835" cy="0"/>
          </a:xfrm>
          <a:custGeom>
            <a:rect b="b" l="l" r="r" t="t"/>
            <a:pathLst>
              <a:path extrusionOk="0" h="120000" w="203835">
                <a:moveTo>
                  <a:pt x="0" y="0"/>
                </a:moveTo>
                <a:lnTo>
                  <a:pt x="20321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3" name="Google Shape;4473;p46"/>
          <p:cNvSpPr/>
          <p:nvPr/>
        </p:nvSpPr>
        <p:spPr>
          <a:xfrm>
            <a:off x="3997959" y="4841240"/>
            <a:ext cx="203835" cy="0"/>
          </a:xfrm>
          <a:custGeom>
            <a:rect b="b" l="l" r="r" t="t"/>
            <a:pathLst>
              <a:path extrusionOk="0" h="120000" w="203835">
                <a:moveTo>
                  <a:pt x="0" y="0"/>
                </a:moveTo>
                <a:lnTo>
                  <a:pt x="203561"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4" name="Google Shape;4474;p46"/>
          <p:cNvSpPr/>
          <p:nvPr/>
        </p:nvSpPr>
        <p:spPr>
          <a:xfrm>
            <a:off x="3998762" y="4848859"/>
            <a:ext cx="203200" cy="0"/>
          </a:xfrm>
          <a:custGeom>
            <a:rect b="b" l="l" r="r" t="t"/>
            <a:pathLst>
              <a:path extrusionOk="0" h="120000" w="203200">
                <a:moveTo>
                  <a:pt x="0" y="0"/>
                </a:moveTo>
                <a:lnTo>
                  <a:pt x="203107"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5" name="Google Shape;4475;p46"/>
          <p:cNvSpPr/>
          <p:nvPr/>
        </p:nvSpPr>
        <p:spPr>
          <a:xfrm>
            <a:off x="3999564" y="4856479"/>
            <a:ext cx="203200" cy="0"/>
          </a:xfrm>
          <a:custGeom>
            <a:rect b="b" l="l" r="r" t="t"/>
            <a:pathLst>
              <a:path extrusionOk="0" h="120000" w="203200">
                <a:moveTo>
                  <a:pt x="0" y="0"/>
                </a:moveTo>
                <a:lnTo>
                  <a:pt x="202653"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6" name="Google Shape;4476;p46"/>
          <p:cNvSpPr/>
          <p:nvPr/>
        </p:nvSpPr>
        <p:spPr>
          <a:xfrm>
            <a:off x="4000500" y="4864100"/>
            <a:ext cx="201930" cy="0"/>
          </a:xfrm>
          <a:custGeom>
            <a:rect b="b" l="l" r="r" t="t"/>
            <a:pathLst>
              <a:path extrusionOk="0" h="120000" w="201929">
                <a:moveTo>
                  <a:pt x="0" y="0"/>
                </a:moveTo>
                <a:lnTo>
                  <a:pt x="201891"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7" name="Google Shape;4477;p46"/>
          <p:cNvSpPr/>
          <p:nvPr/>
        </p:nvSpPr>
        <p:spPr>
          <a:xfrm>
            <a:off x="4000366" y="4860290"/>
            <a:ext cx="201930" cy="0"/>
          </a:xfrm>
          <a:custGeom>
            <a:rect b="b" l="l" r="r" t="t"/>
            <a:pathLst>
              <a:path extrusionOk="0" h="120000" w="201929">
                <a:moveTo>
                  <a:pt x="0" y="0"/>
                </a:moveTo>
                <a:lnTo>
                  <a:pt x="201850"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8" name="Google Shape;4478;p46"/>
          <p:cNvSpPr/>
          <p:nvPr/>
        </p:nvSpPr>
        <p:spPr>
          <a:xfrm>
            <a:off x="4000500" y="4870450"/>
            <a:ext cx="202565" cy="0"/>
          </a:xfrm>
          <a:custGeom>
            <a:rect b="b" l="l" r="r" t="t"/>
            <a:pathLst>
              <a:path extrusionOk="0" h="120000" w="202564">
                <a:moveTo>
                  <a:pt x="0" y="0"/>
                </a:moveTo>
                <a:lnTo>
                  <a:pt x="202355"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9" name="Google Shape;4479;p46"/>
          <p:cNvSpPr/>
          <p:nvPr/>
        </p:nvSpPr>
        <p:spPr>
          <a:xfrm>
            <a:off x="4000500" y="4878070"/>
            <a:ext cx="203200" cy="0"/>
          </a:xfrm>
          <a:custGeom>
            <a:rect b="b" l="l" r="r" t="t"/>
            <a:pathLst>
              <a:path extrusionOk="0" h="120000" w="203200">
                <a:moveTo>
                  <a:pt x="0" y="0"/>
                </a:moveTo>
                <a:lnTo>
                  <a:pt x="202703"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0" name="Google Shape;4480;p46"/>
          <p:cNvSpPr/>
          <p:nvPr/>
        </p:nvSpPr>
        <p:spPr>
          <a:xfrm>
            <a:off x="4000772" y="4886325"/>
            <a:ext cx="203200" cy="0"/>
          </a:xfrm>
          <a:custGeom>
            <a:rect b="b" l="l" r="r" t="t"/>
            <a:pathLst>
              <a:path extrusionOk="0" h="120000" w="203200">
                <a:moveTo>
                  <a:pt x="0" y="0"/>
                </a:moveTo>
                <a:lnTo>
                  <a:pt x="202634"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1" name="Google Shape;4481;p46"/>
          <p:cNvSpPr/>
          <p:nvPr/>
        </p:nvSpPr>
        <p:spPr>
          <a:xfrm>
            <a:off x="4000500" y="4882515"/>
            <a:ext cx="203200" cy="0"/>
          </a:xfrm>
          <a:custGeom>
            <a:rect b="b" l="l" r="r" t="t"/>
            <a:pathLst>
              <a:path extrusionOk="0" h="120000" w="203200">
                <a:moveTo>
                  <a:pt x="0" y="0"/>
                </a:moveTo>
                <a:lnTo>
                  <a:pt x="202732"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2" name="Google Shape;4482;p46"/>
          <p:cNvSpPr/>
          <p:nvPr/>
        </p:nvSpPr>
        <p:spPr>
          <a:xfrm>
            <a:off x="4001044" y="4892040"/>
            <a:ext cx="203200" cy="0"/>
          </a:xfrm>
          <a:custGeom>
            <a:rect b="b" l="l" r="r" t="t"/>
            <a:pathLst>
              <a:path extrusionOk="0" h="120000" w="203200">
                <a:moveTo>
                  <a:pt x="0" y="0"/>
                </a:moveTo>
                <a:lnTo>
                  <a:pt x="202797"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3" name="Google Shape;4483;p46"/>
          <p:cNvSpPr/>
          <p:nvPr/>
        </p:nvSpPr>
        <p:spPr>
          <a:xfrm>
            <a:off x="4003119" y="4902834"/>
            <a:ext cx="201295" cy="0"/>
          </a:xfrm>
          <a:custGeom>
            <a:rect b="b" l="l" r="r" t="t"/>
            <a:pathLst>
              <a:path extrusionOk="0" h="120000" w="201295">
                <a:moveTo>
                  <a:pt x="0" y="0"/>
                </a:moveTo>
                <a:lnTo>
                  <a:pt x="201041"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4" name="Google Shape;4484;p46"/>
          <p:cNvSpPr/>
          <p:nvPr/>
        </p:nvSpPr>
        <p:spPr>
          <a:xfrm>
            <a:off x="4002586" y="4899025"/>
            <a:ext cx="201930" cy="0"/>
          </a:xfrm>
          <a:custGeom>
            <a:rect b="b" l="l" r="r" t="t"/>
            <a:pathLst>
              <a:path extrusionOk="0" h="120000" w="201929">
                <a:moveTo>
                  <a:pt x="0" y="0"/>
                </a:moveTo>
                <a:lnTo>
                  <a:pt x="201400"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5" name="Google Shape;4485;p46"/>
          <p:cNvSpPr/>
          <p:nvPr/>
        </p:nvSpPr>
        <p:spPr>
          <a:xfrm>
            <a:off x="4003198" y="4906645"/>
            <a:ext cx="201295" cy="0"/>
          </a:xfrm>
          <a:custGeom>
            <a:rect b="b" l="l" r="r" t="t"/>
            <a:pathLst>
              <a:path extrusionOk="0" h="120000" w="201295">
                <a:moveTo>
                  <a:pt x="0" y="0"/>
                </a:moveTo>
                <a:lnTo>
                  <a:pt x="201281"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6" name="Google Shape;4486;p46"/>
          <p:cNvSpPr/>
          <p:nvPr/>
        </p:nvSpPr>
        <p:spPr>
          <a:xfrm>
            <a:off x="4003992" y="4913629"/>
            <a:ext cx="201295" cy="0"/>
          </a:xfrm>
          <a:custGeom>
            <a:rect b="b" l="l" r="r" t="t"/>
            <a:pathLst>
              <a:path extrusionOk="0" h="120000" w="201295">
                <a:moveTo>
                  <a:pt x="0" y="0"/>
                </a:moveTo>
                <a:lnTo>
                  <a:pt x="200835"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7" name="Google Shape;4487;p46"/>
          <p:cNvSpPr/>
          <p:nvPr/>
        </p:nvSpPr>
        <p:spPr>
          <a:xfrm>
            <a:off x="4005775" y="4923790"/>
            <a:ext cx="199390" cy="0"/>
          </a:xfrm>
          <a:custGeom>
            <a:rect b="b" l="l" r="r" t="t"/>
            <a:pathLst>
              <a:path extrusionOk="0" h="120000" w="199389">
                <a:moveTo>
                  <a:pt x="0" y="0"/>
                </a:moveTo>
                <a:lnTo>
                  <a:pt x="199342"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8" name="Google Shape;4488;p46"/>
          <p:cNvSpPr/>
          <p:nvPr/>
        </p:nvSpPr>
        <p:spPr>
          <a:xfrm>
            <a:off x="4005262" y="4919979"/>
            <a:ext cx="200025" cy="0"/>
          </a:xfrm>
          <a:custGeom>
            <a:rect b="b" l="l" r="r" t="t"/>
            <a:pathLst>
              <a:path extrusionOk="0" h="120000" w="200025">
                <a:moveTo>
                  <a:pt x="0" y="0"/>
                </a:moveTo>
                <a:lnTo>
                  <a:pt x="199681"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9" name="Google Shape;4489;p46"/>
          <p:cNvSpPr/>
          <p:nvPr/>
        </p:nvSpPr>
        <p:spPr>
          <a:xfrm>
            <a:off x="4005775" y="4927600"/>
            <a:ext cx="200025" cy="0"/>
          </a:xfrm>
          <a:custGeom>
            <a:rect b="b" l="l" r="r" t="t"/>
            <a:pathLst>
              <a:path extrusionOk="0" h="120000" w="200025">
                <a:moveTo>
                  <a:pt x="0" y="0"/>
                </a:moveTo>
                <a:lnTo>
                  <a:pt x="199691"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0" name="Google Shape;4490;p46"/>
          <p:cNvSpPr/>
          <p:nvPr/>
        </p:nvSpPr>
        <p:spPr>
          <a:xfrm>
            <a:off x="4006947" y="4935220"/>
            <a:ext cx="199390" cy="0"/>
          </a:xfrm>
          <a:custGeom>
            <a:rect b="b" l="l" r="r" t="t"/>
            <a:pathLst>
              <a:path extrusionOk="0" h="120000" w="199389">
                <a:moveTo>
                  <a:pt x="0" y="0"/>
                </a:moveTo>
                <a:lnTo>
                  <a:pt x="198866"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1" name="Google Shape;4491;p46"/>
          <p:cNvSpPr/>
          <p:nvPr/>
        </p:nvSpPr>
        <p:spPr>
          <a:xfrm>
            <a:off x="4008120" y="4942840"/>
            <a:ext cx="198120" cy="0"/>
          </a:xfrm>
          <a:custGeom>
            <a:rect b="b" l="l" r="r" t="t"/>
            <a:pathLst>
              <a:path extrusionOk="0" h="120000" w="198120">
                <a:moveTo>
                  <a:pt x="0" y="0"/>
                </a:moveTo>
                <a:lnTo>
                  <a:pt x="198042"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2" name="Google Shape;4492;p46"/>
          <p:cNvSpPr/>
          <p:nvPr/>
        </p:nvSpPr>
        <p:spPr>
          <a:xfrm>
            <a:off x="4009274" y="4949190"/>
            <a:ext cx="197485" cy="0"/>
          </a:xfrm>
          <a:custGeom>
            <a:rect b="b" l="l" r="r" t="t"/>
            <a:pathLst>
              <a:path extrusionOk="0" h="120000" w="197485">
                <a:moveTo>
                  <a:pt x="0" y="0"/>
                </a:moveTo>
                <a:lnTo>
                  <a:pt x="197178"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3" name="Google Shape;4493;p46"/>
          <p:cNvSpPr/>
          <p:nvPr/>
        </p:nvSpPr>
        <p:spPr>
          <a:xfrm>
            <a:off x="4010659" y="4956809"/>
            <a:ext cx="196215" cy="0"/>
          </a:xfrm>
          <a:custGeom>
            <a:rect b="b" l="l" r="r" t="t"/>
            <a:pathLst>
              <a:path extrusionOk="0" h="120000" w="196214">
                <a:moveTo>
                  <a:pt x="0" y="0"/>
                </a:moveTo>
                <a:lnTo>
                  <a:pt x="196140"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4" name="Google Shape;4494;p46"/>
          <p:cNvSpPr/>
          <p:nvPr/>
        </p:nvSpPr>
        <p:spPr>
          <a:xfrm>
            <a:off x="4012946" y="4964429"/>
            <a:ext cx="194310" cy="0"/>
          </a:xfrm>
          <a:custGeom>
            <a:rect b="b" l="l" r="r" t="t"/>
            <a:pathLst>
              <a:path extrusionOk="0" h="120000" w="194310">
                <a:moveTo>
                  <a:pt x="0" y="0"/>
                </a:moveTo>
                <a:lnTo>
                  <a:pt x="194202"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5" name="Google Shape;4495;p46"/>
          <p:cNvSpPr/>
          <p:nvPr/>
        </p:nvSpPr>
        <p:spPr>
          <a:xfrm>
            <a:off x="4014851" y="4970779"/>
            <a:ext cx="193040" cy="0"/>
          </a:xfrm>
          <a:custGeom>
            <a:rect b="b" l="l" r="r" t="t"/>
            <a:pathLst>
              <a:path extrusionOk="0" h="120000" w="193039">
                <a:moveTo>
                  <a:pt x="0" y="0"/>
                </a:moveTo>
                <a:lnTo>
                  <a:pt x="192588"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6" name="Google Shape;4496;p46"/>
          <p:cNvSpPr/>
          <p:nvPr/>
        </p:nvSpPr>
        <p:spPr>
          <a:xfrm>
            <a:off x="4017136" y="4978400"/>
            <a:ext cx="191135" cy="0"/>
          </a:xfrm>
          <a:custGeom>
            <a:rect b="b" l="l" r="r" t="t"/>
            <a:pathLst>
              <a:path extrusionOk="0" h="120000" w="191135">
                <a:moveTo>
                  <a:pt x="0" y="0"/>
                </a:moveTo>
                <a:lnTo>
                  <a:pt x="190650"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7" name="Google Shape;4497;p46"/>
          <p:cNvSpPr/>
          <p:nvPr/>
        </p:nvSpPr>
        <p:spPr>
          <a:xfrm>
            <a:off x="4019422" y="4985384"/>
            <a:ext cx="189230" cy="0"/>
          </a:xfrm>
          <a:custGeom>
            <a:rect b="b" l="l" r="r" t="t"/>
            <a:pathLst>
              <a:path extrusionOk="0" h="120000" w="189229">
                <a:moveTo>
                  <a:pt x="0" y="0"/>
                </a:moveTo>
                <a:lnTo>
                  <a:pt x="188654"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8" name="Google Shape;4498;p46"/>
          <p:cNvSpPr/>
          <p:nvPr/>
        </p:nvSpPr>
        <p:spPr>
          <a:xfrm>
            <a:off x="4021328" y="4992370"/>
            <a:ext cx="187325" cy="0"/>
          </a:xfrm>
          <a:custGeom>
            <a:rect b="b" l="l" r="r" t="t"/>
            <a:pathLst>
              <a:path extrusionOk="0" h="120000" w="187325">
                <a:moveTo>
                  <a:pt x="0" y="0"/>
                </a:moveTo>
                <a:lnTo>
                  <a:pt x="187097"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9" name="Google Shape;4499;p46"/>
          <p:cNvSpPr/>
          <p:nvPr/>
        </p:nvSpPr>
        <p:spPr>
          <a:xfrm>
            <a:off x="4024347" y="4999990"/>
            <a:ext cx="184785" cy="0"/>
          </a:xfrm>
          <a:custGeom>
            <a:rect b="b" l="l" r="r" t="t"/>
            <a:pathLst>
              <a:path extrusionOk="0" h="120000" w="184785">
                <a:moveTo>
                  <a:pt x="0" y="0"/>
                </a:moveTo>
                <a:lnTo>
                  <a:pt x="184425" y="0"/>
                </a:lnTo>
              </a:path>
            </a:pathLst>
          </a:custGeom>
          <a:noFill/>
          <a:ln cap="flat" cmpd="sng" w="9525">
            <a:solidFill>
              <a:srgbClr val="2E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0" name="Google Shape;4500;p46"/>
          <p:cNvSpPr/>
          <p:nvPr/>
        </p:nvSpPr>
        <p:spPr>
          <a:xfrm>
            <a:off x="4027170" y="5006340"/>
            <a:ext cx="182245" cy="0"/>
          </a:xfrm>
          <a:custGeom>
            <a:rect b="b" l="l" r="r" t="t"/>
            <a:pathLst>
              <a:path extrusionOk="0" h="120000" w="182245">
                <a:moveTo>
                  <a:pt x="0" y="0"/>
                </a:moveTo>
                <a:lnTo>
                  <a:pt x="181893"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1" name="Google Shape;4501;p46"/>
          <p:cNvSpPr/>
          <p:nvPr/>
        </p:nvSpPr>
        <p:spPr>
          <a:xfrm>
            <a:off x="4030979" y="5013959"/>
            <a:ext cx="178435" cy="0"/>
          </a:xfrm>
          <a:custGeom>
            <a:rect b="b" l="l" r="r" t="t"/>
            <a:pathLst>
              <a:path extrusionOk="0" h="120000" w="178435">
                <a:moveTo>
                  <a:pt x="0" y="0"/>
                </a:moveTo>
                <a:lnTo>
                  <a:pt x="178431"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2" name="Google Shape;4502;p46"/>
          <p:cNvSpPr/>
          <p:nvPr/>
        </p:nvSpPr>
        <p:spPr>
          <a:xfrm>
            <a:off x="4035878" y="5021579"/>
            <a:ext cx="173990" cy="0"/>
          </a:xfrm>
          <a:custGeom>
            <a:rect b="b" l="l" r="r" t="t"/>
            <a:pathLst>
              <a:path extrusionOk="0" h="120000" w="173989">
                <a:moveTo>
                  <a:pt x="0" y="0"/>
                </a:moveTo>
                <a:lnTo>
                  <a:pt x="173881"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3" name="Google Shape;4503;p46"/>
          <p:cNvSpPr/>
          <p:nvPr/>
        </p:nvSpPr>
        <p:spPr>
          <a:xfrm>
            <a:off x="4039870" y="5027929"/>
            <a:ext cx="170180" cy="0"/>
          </a:xfrm>
          <a:custGeom>
            <a:rect b="b" l="l" r="r" t="t"/>
            <a:pathLst>
              <a:path extrusionOk="0" h="120000" w="170179">
                <a:moveTo>
                  <a:pt x="0" y="0"/>
                </a:moveTo>
                <a:lnTo>
                  <a:pt x="170179"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4" name="Google Shape;4504;p46"/>
          <p:cNvSpPr/>
          <p:nvPr/>
        </p:nvSpPr>
        <p:spPr>
          <a:xfrm>
            <a:off x="4044526" y="5035550"/>
            <a:ext cx="165735" cy="0"/>
          </a:xfrm>
          <a:custGeom>
            <a:rect b="b" l="l" r="r" t="t"/>
            <a:pathLst>
              <a:path extrusionOk="0" h="120000" w="165735">
                <a:moveTo>
                  <a:pt x="0" y="0"/>
                </a:moveTo>
                <a:lnTo>
                  <a:pt x="165523"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5" name="Google Shape;4505;p46"/>
          <p:cNvSpPr/>
          <p:nvPr/>
        </p:nvSpPr>
        <p:spPr>
          <a:xfrm>
            <a:off x="4052570" y="5043170"/>
            <a:ext cx="140970" cy="0"/>
          </a:xfrm>
          <a:custGeom>
            <a:rect b="b" l="l" r="r" t="t"/>
            <a:pathLst>
              <a:path extrusionOk="0" h="120000" w="140970">
                <a:moveTo>
                  <a:pt x="0" y="0"/>
                </a:moveTo>
                <a:lnTo>
                  <a:pt x="140715"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6" name="Google Shape;4506;p46"/>
          <p:cNvSpPr/>
          <p:nvPr/>
        </p:nvSpPr>
        <p:spPr>
          <a:xfrm>
            <a:off x="4060952" y="5049520"/>
            <a:ext cx="118110" cy="0"/>
          </a:xfrm>
          <a:custGeom>
            <a:rect b="b" l="l" r="r" t="t"/>
            <a:pathLst>
              <a:path extrusionOk="0" h="120000" w="118110">
                <a:moveTo>
                  <a:pt x="0" y="0"/>
                </a:moveTo>
                <a:lnTo>
                  <a:pt x="117710"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7" name="Google Shape;4507;p46"/>
          <p:cNvSpPr/>
          <p:nvPr/>
        </p:nvSpPr>
        <p:spPr>
          <a:xfrm>
            <a:off x="4077334" y="5056504"/>
            <a:ext cx="80645" cy="0"/>
          </a:xfrm>
          <a:custGeom>
            <a:rect b="b" l="l" r="r" t="t"/>
            <a:pathLst>
              <a:path extrusionOk="0" h="120000" w="80645">
                <a:moveTo>
                  <a:pt x="0" y="0"/>
                </a:moveTo>
                <a:lnTo>
                  <a:pt x="80644"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8" name="Google Shape;4508;p46"/>
          <p:cNvSpPr/>
          <p:nvPr/>
        </p:nvSpPr>
        <p:spPr>
          <a:xfrm>
            <a:off x="4103370" y="5059679"/>
            <a:ext cx="20320" cy="0"/>
          </a:xfrm>
          <a:custGeom>
            <a:rect b="b" l="l" r="r" t="t"/>
            <a:pathLst>
              <a:path extrusionOk="0" h="120000" w="20320">
                <a:moveTo>
                  <a:pt x="0" y="0"/>
                </a:moveTo>
                <a:lnTo>
                  <a:pt x="2031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9" name="Google Shape;4509;p46"/>
          <p:cNvSpPr/>
          <p:nvPr/>
        </p:nvSpPr>
        <p:spPr>
          <a:xfrm>
            <a:off x="3953509" y="3978909"/>
            <a:ext cx="256540" cy="1080770"/>
          </a:xfrm>
          <a:custGeom>
            <a:rect b="b" l="l" r="r" t="t"/>
            <a:pathLst>
              <a:path extrusionOk="0" h="1080770" w="256539">
                <a:moveTo>
                  <a:pt x="186689" y="0"/>
                </a:moveTo>
                <a:lnTo>
                  <a:pt x="186689" y="290829"/>
                </a:lnTo>
                <a:lnTo>
                  <a:pt x="251460" y="290829"/>
                </a:lnTo>
                <a:lnTo>
                  <a:pt x="251460" y="548639"/>
                </a:lnTo>
                <a:lnTo>
                  <a:pt x="186689" y="548639"/>
                </a:lnTo>
                <a:lnTo>
                  <a:pt x="186689" y="774700"/>
                </a:lnTo>
                <a:lnTo>
                  <a:pt x="186689" y="791209"/>
                </a:lnTo>
                <a:lnTo>
                  <a:pt x="186689" y="798829"/>
                </a:lnTo>
                <a:lnTo>
                  <a:pt x="186689" y="805179"/>
                </a:lnTo>
                <a:lnTo>
                  <a:pt x="186689" y="810259"/>
                </a:lnTo>
                <a:lnTo>
                  <a:pt x="187960" y="814069"/>
                </a:lnTo>
                <a:lnTo>
                  <a:pt x="187960" y="816609"/>
                </a:lnTo>
                <a:lnTo>
                  <a:pt x="187960" y="817879"/>
                </a:lnTo>
                <a:lnTo>
                  <a:pt x="187960" y="819150"/>
                </a:lnTo>
                <a:lnTo>
                  <a:pt x="189229" y="820419"/>
                </a:lnTo>
                <a:lnTo>
                  <a:pt x="189229" y="822959"/>
                </a:lnTo>
                <a:lnTo>
                  <a:pt x="190500" y="824229"/>
                </a:lnTo>
                <a:lnTo>
                  <a:pt x="190500" y="825500"/>
                </a:lnTo>
                <a:lnTo>
                  <a:pt x="191769" y="826769"/>
                </a:lnTo>
                <a:lnTo>
                  <a:pt x="193039" y="826769"/>
                </a:lnTo>
                <a:lnTo>
                  <a:pt x="193039" y="828039"/>
                </a:lnTo>
                <a:lnTo>
                  <a:pt x="194310" y="828039"/>
                </a:lnTo>
                <a:lnTo>
                  <a:pt x="196850" y="828039"/>
                </a:lnTo>
                <a:lnTo>
                  <a:pt x="198119" y="828039"/>
                </a:lnTo>
                <a:lnTo>
                  <a:pt x="200660" y="828039"/>
                </a:lnTo>
                <a:lnTo>
                  <a:pt x="205739" y="826769"/>
                </a:lnTo>
                <a:lnTo>
                  <a:pt x="209550" y="824229"/>
                </a:lnTo>
                <a:lnTo>
                  <a:pt x="215900" y="822959"/>
                </a:lnTo>
                <a:lnTo>
                  <a:pt x="228600" y="814069"/>
                </a:lnTo>
                <a:lnTo>
                  <a:pt x="245110" y="801369"/>
                </a:lnTo>
                <a:lnTo>
                  <a:pt x="256539" y="1051559"/>
                </a:lnTo>
                <a:lnTo>
                  <a:pt x="229869" y="1064259"/>
                </a:lnTo>
                <a:lnTo>
                  <a:pt x="205739" y="1073150"/>
                </a:lnTo>
                <a:lnTo>
                  <a:pt x="182879" y="1079500"/>
                </a:lnTo>
                <a:lnTo>
                  <a:pt x="171450" y="1079500"/>
                </a:lnTo>
                <a:lnTo>
                  <a:pt x="161289" y="1080770"/>
                </a:lnTo>
                <a:lnTo>
                  <a:pt x="149860" y="1079500"/>
                </a:lnTo>
                <a:lnTo>
                  <a:pt x="139700" y="1079500"/>
                </a:lnTo>
                <a:lnTo>
                  <a:pt x="129539" y="1075689"/>
                </a:lnTo>
                <a:lnTo>
                  <a:pt x="120650" y="1073150"/>
                </a:lnTo>
                <a:lnTo>
                  <a:pt x="111760" y="1069339"/>
                </a:lnTo>
                <a:lnTo>
                  <a:pt x="104139" y="1062989"/>
                </a:lnTo>
                <a:lnTo>
                  <a:pt x="96519" y="1056639"/>
                </a:lnTo>
                <a:lnTo>
                  <a:pt x="73660" y="1022350"/>
                </a:lnTo>
                <a:lnTo>
                  <a:pt x="69850" y="1012189"/>
                </a:lnTo>
                <a:lnTo>
                  <a:pt x="64769" y="1000759"/>
                </a:lnTo>
                <a:lnTo>
                  <a:pt x="60960" y="986789"/>
                </a:lnTo>
                <a:lnTo>
                  <a:pt x="58419" y="972819"/>
                </a:lnTo>
                <a:lnTo>
                  <a:pt x="54610" y="958850"/>
                </a:lnTo>
                <a:lnTo>
                  <a:pt x="52069" y="942339"/>
                </a:lnTo>
                <a:lnTo>
                  <a:pt x="49529" y="924559"/>
                </a:lnTo>
                <a:lnTo>
                  <a:pt x="48260" y="904239"/>
                </a:lnTo>
                <a:lnTo>
                  <a:pt x="46989" y="881379"/>
                </a:lnTo>
                <a:lnTo>
                  <a:pt x="44450" y="857250"/>
                </a:lnTo>
                <a:lnTo>
                  <a:pt x="44450" y="830579"/>
                </a:lnTo>
                <a:lnTo>
                  <a:pt x="43179" y="772159"/>
                </a:lnTo>
                <a:lnTo>
                  <a:pt x="43179" y="548639"/>
                </a:lnTo>
                <a:lnTo>
                  <a:pt x="0" y="548639"/>
                </a:lnTo>
                <a:lnTo>
                  <a:pt x="0" y="290829"/>
                </a:lnTo>
                <a:lnTo>
                  <a:pt x="43179" y="290829"/>
                </a:lnTo>
                <a:lnTo>
                  <a:pt x="43179" y="170179"/>
                </a:lnTo>
                <a:lnTo>
                  <a:pt x="186689"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0" name="Google Shape;4510;p46"/>
          <p:cNvSpPr/>
          <p:nvPr/>
        </p:nvSpPr>
        <p:spPr>
          <a:xfrm>
            <a:off x="4244340" y="4272915"/>
            <a:ext cx="153670" cy="0"/>
          </a:xfrm>
          <a:custGeom>
            <a:rect b="b" l="l" r="r" t="t"/>
            <a:pathLst>
              <a:path extrusionOk="0" h="120000" w="153670">
                <a:moveTo>
                  <a:pt x="0" y="0"/>
                </a:moveTo>
                <a:lnTo>
                  <a:pt x="153258"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1" name="Google Shape;4511;p46"/>
          <p:cNvSpPr/>
          <p:nvPr/>
        </p:nvSpPr>
        <p:spPr>
          <a:xfrm>
            <a:off x="4500101" y="4272915"/>
            <a:ext cx="144780" cy="0"/>
          </a:xfrm>
          <a:custGeom>
            <a:rect b="b" l="l" r="r" t="t"/>
            <a:pathLst>
              <a:path extrusionOk="0" h="120000" w="144779">
                <a:moveTo>
                  <a:pt x="0" y="0"/>
                </a:moveTo>
                <a:lnTo>
                  <a:pt x="144288"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2" name="Google Shape;4512;p46"/>
          <p:cNvSpPr/>
          <p:nvPr/>
        </p:nvSpPr>
        <p:spPr>
          <a:xfrm>
            <a:off x="4245257" y="4274820"/>
            <a:ext cx="398780" cy="7620"/>
          </a:xfrm>
          <a:custGeom>
            <a:rect b="b" l="l" r="r" t="t"/>
            <a:pathLst>
              <a:path extrusionOk="0" h="7620" w="398779">
                <a:moveTo>
                  <a:pt x="152169" y="0"/>
                </a:moveTo>
                <a:lnTo>
                  <a:pt x="0" y="0"/>
                </a:lnTo>
                <a:lnTo>
                  <a:pt x="1376" y="7619"/>
                </a:lnTo>
                <a:lnTo>
                  <a:pt x="153199" y="7619"/>
                </a:lnTo>
                <a:lnTo>
                  <a:pt x="152169" y="0"/>
                </a:lnTo>
                <a:close/>
              </a:path>
              <a:path extrusionOk="0" h="7620" w="398779">
                <a:moveTo>
                  <a:pt x="398322" y="0"/>
                </a:moveTo>
                <a:lnTo>
                  <a:pt x="254999" y="0"/>
                </a:lnTo>
                <a:lnTo>
                  <a:pt x="254065" y="7619"/>
                </a:lnTo>
                <a:lnTo>
                  <a:pt x="397106" y="7619"/>
                </a:lnTo>
                <a:lnTo>
                  <a:pt x="398322"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3" name="Google Shape;4513;p46"/>
          <p:cNvSpPr/>
          <p:nvPr/>
        </p:nvSpPr>
        <p:spPr>
          <a:xfrm>
            <a:off x="4246633" y="4282440"/>
            <a:ext cx="396240" cy="7620"/>
          </a:xfrm>
          <a:custGeom>
            <a:rect b="b" l="l" r="r" t="t"/>
            <a:pathLst>
              <a:path extrusionOk="0" h="7620" w="396239">
                <a:moveTo>
                  <a:pt x="151823" y="0"/>
                </a:moveTo>
                <a:lnTo>
                  <a:pt x="0" y="0"/>
                </a:lnTo>
                <a:lnTo>
                  <a:pt x="1376" y="7620"/>
                </a:lnTo>
                <a:lnTo>
                  <a:pt x="152854" y="7620"/>
                </a:lnTo>
                <a:lnTo>
                  <a:pt x="151823" y="0"/>
                </a:lnTo>
                <a:close/>
              </a:path>
              <a:path extrusionOk="0" h="7620" w="396239">
                <a:moveTo>
                  <a:pt x="395730" y="0"/>
                </a:moveTo>
                <a:lnTo>
                  <a:pt x="252689" y="0"/>
                </a:lnTo>
                <a:lnTo>
                  <a:pt x="251754" y="7620"/>
                </a:lnTo>
                <a:lnTo>
                  <a:pt x="394514" y="7620"/>
                </a:lnTo>
                <a:lnTo>
                  <a:pt x="395730" y="0"/>
                </a:lnTo>
                <a:close/>
              </a:path>
            </a:pathLst>
          </a:custGeom>
          <a:solidFill>
            <a:srgbClr val="33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4" name="Google Shape;4514;p46"/>
          <p:cNvSpPr/>
          <p:nvPr/>
        </p:nvSpPr>
        <p:spPr>
          <a:xfrm>
            <a:off x="4248009" y="4290059"/>
            <a:ext cx="393700" cy="7620"/>
          </a:xfrm>
          <a:custGeom>
            <a:rect b="b" l="l" r="r" t="t"/>
            <a:pathLst>
              <a:path extrusionOk="0" h="7620" w="393700">
                <a:moveTo>
                  <a:pt x="151478" y="0"/>
                </a:moveTo>
                <a:lnTo>
                  <a:pt x="0" y="0"/>
                </a:lnTo>
                <a:lnTo>
                  <a:pt x="1376" y="7619"/>
                </a:lnTo>
                <a:lnTo>
                  <a:pt x="152508" y="7619"/>
                </a:lnTo>
                <a:lnTo>
                  <a:pt x="151478" y="0"/>
                </a:lnTo>
                <a:close/>
              </a:path>
              <a:path extrusionOk="0" h="7620" w="393700">
                <a:moveTo>
                  <a:pt x="393138" y="0"/>
                </a:moveTo>
                <a:lnTo>
                  <a:pt x="250378" y="0"/>
                </a:lnTo>
                <a:lnTo>
                  <a:pt x="249444" y="7619"/>
                </a:lnTo>
                <a:lnTo>
                  <a:pt x="391922" y="7619"/>
                </a:lnTo>
                <a:lnTo>
                  <a:pt x="393138"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5" name="Google Shape;4515;p46"/>
          <p:cNvSpPr/>
          <p:nvPr/>
        </p:nvSpPr>
        <p:spPr>
          <a:xfrm>
            <a:off x="4249156" y="4296409"/>
            <a:ext cx="391160" cy="7620"/>
          </a:xfrm>
          <a:custGeom>
            <a:rect b="b" l="l" r="r" t="t"/>
            <a:pathLst>
              <a:path extrusionOk="0" h="7620" w="391160">
                <a:moveTo>
                  <a:pt x="151190" y="0"/>
                </a:moveTo>
                <a:lnTo>
                  <a:pt x="0" y="0"/>
                </a:lnTo>
                <a:lnTo>
                  <a:pt x="1376" y="7619"/>
                </a:lnTo>
                <a:lnTo>
                  <a:pt x="152220" y="7619"/>
                </a:lnTo>
                <a:lnTo>
                  <a:pt x="151190" y="0"/>
                </a:lnTo>
                <a:close/>
              </a:path>
              <a:path extrusionOk="0" h="7620" w="391160">
                <a:moveTo>
                  <a:pt x="390978" y="0"/>
                </a:moveTo>
                <a:lnTo>
                  <a:pt x="248453" y="0"/>
                </a:lnTo>
                <a:lnTo>
                  <a:pt x="247518" y="7619"/>
                </a:lnTo>
                <a:lnTo>
                  <a:pt x="389762" y="7619"/>
                </a:lnTo>
                <a:lnTo>
                  <a:pt x="390978"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6" name="Google Shape;4516;p46"/>
          <p:cNvSpPr/>
          <p:nvPr/>
        </p:nvSpPr>
        <p:spPr>
          <a:xfrm>
            <a:off x="4250532" y="4304029"/>
            <a:ext cx="388620" cy="7620"/>
          </a:xfrm>
          <a:custGeom>
            <a:rect b="b" l="l" r="r" t="t"/>
            <a:pathLst>
              <a:path extrusionOk="0" h="7620" w="388620">
                <a:moveTo>
                  <a:pt x="150844" y="0"/>
                </a:moveTo>
                <a:lnTo>
                  <a:pt x="0" y="0"/>
                </a:lnTo>
                <a:lnTo>
                  <a:pt x="1376" y="7620"/>
                </a:lnTo>
                <a:lnTo>
                  <a:pt x="151875" y="7620"/>
                </a:lnTo>
                <a:lnTo>
                  <a:pt x="150844" y="0"/>
                </a:lnTo>
                <a:close/>
              </a:path>
              <a:path extrusionOk="0" h="7620" w="388620">
                <a:moveTo>
                  <a:pt x="388386" y="0"/>
                </a:moveTo>
                <a:lnTo>
                  <a:pt x="246142" y="0"/>
                </a:lnTo>
                <a:lnTo>
                  <a:pt x="245208" y="7620"/>
                </a:lnTo>
                <a:lnTo>
                  <a:pt x="387170" y="7620"/>
                </a:lnTo>
                <a:lnTo>
                  <a:pt x="388386"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7" name="Google Shape;4517;p46"/>
          <p:cNvSpPr/>
          <p:nvPr/>
        </p:nvSpPr>
        <p:spPr>
          <a:xfrm>
            <a:off x="4251907" y="4311650"/>
            <a:ext cx="386080" cy="7620"/>
          </a:xfrm>
          <a:custGeom>
            <a:rect b="b" l="l" r="r" t="t"/>
            <a:pathLst>
              <a:path extrusionOk="0" h="7620" w="386079">
                <a:moveTo>
                  <a:pt x="150499" y="0"/>
                </a:moveTo>
                <a:lnTo>
                  <a:pt x="0" y="0"/>
                </a:lnTo>
                <a:lnTo>
                  <a:pt x="1376" y="7619"/>
                </a:lnTo>
                <a:lnTo>
                  <a:pt x="151529" y="7619"/>
                </a:lnTo>
                <a:lnTo>
                  <a:pt x="150499" y="0"/>
                </a:lnTo>
                <a:close/>
              </a:path>
              <a:path extrusionOk="0" h="7620" w="386079">
                <a:moveTo>
                  <a:pt x="385794" y="0"/>
                </a:moveTo>
                <a:lnTo>
                  <a:pt x="243832" y="0"/>
                </a:lnTo>
                <a:lnTo>
                  <a:pt x="242897" y="7619"/>
                </a:lnTo>
                <a:lnTo>
                  <a:pt x="384579" y="7619"/>
                </a:lnTo>
                <a:lnTo>
                  <a:pt x="385794"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8" name="Google Shape;4518;p46"/>
          <p:cNvSpPr/>
          <p:nvPr/>
        </p:nvSpPr>
        <p:spPr>
          <a:xfrm>
            <a:off x="4253054" y="4318000"/>
            <a:ext cx="384175" cy="7620"/>
          </a:xfrm>
          <a:custGeom>
            <a:rect b="b" l="l" r="r" t="t"/>
            <a:pathLst>
              <a:path extrusionOk="0" h="7620" w="384175">
                <a:moveTo>
                  <a:pt x="150210" y="0"/>
                </a:moveTo>
                <a:lnTo>
                  <a:pt x="0" y="0"/>
                </a:lnTo>
                <a:lnTo>
                  <a:pt x="1376" y="7619"/>
                </a:lnTo>
                <a:lnTo>
                  <a:pt x="151241" y="7619"/>
                </a:lnTo>
                <a:lnTo>
                  <a:pt x="150210" y="0"/>
                </a:lnTo>
                <a:close/>
              </a:path>
              <a:path extrusionOk="0" h="7620" w="384175">
                <a:moveTo>
                  <a:pt x="383634" y="0"/>
                </a:moveTo>
                <a:lnTo>
                  <a:pt x="241906" y="0"/>
                </a:lnTo>
                <a:lnTo>
                  <a:pt x="240972" y="7619"/>
                </a:lnTo>
                <a:lnTo>
                  <a:pt x="382419" y="7619"/>
                </a:lnTo>
                <a:lnTo>
                  <a:pt x="383634" y="0"/>
                </a:lnTo>
                <a:close/>
              </a:path>
            </a:pathLst>
          </a:custGeom>
          <a:solidFill>
            <a:srgbClr val="30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9" name="Google Shape;4519;p46"/>
          <p:cNvSpPr/>
          <p:nvPr/>
        </p:nvSpPr>
        <p:spPr>
          <a:xfrm>
            <a:off x="4254430" y="4325620"/>
            <a:ext cx="381635" cy="7620"/>
          </a:xfrm>
          <a:custGeom>
            <a:rect b="b" l="l" r="r" t="t"/>
            <a:pathLst>
              <a:path extrusionOk="0" h="7620" w="381635">
                <a:moveTo>
                  <a:pt x="149865" y="0"/>
                </a:moveTo>
                <a:lnTo>
                  <a:pt x="0" y="0"/>
                </a:lnTo>
                <a:lnTo>
                  <a:pt x="1376" y="7619"/>
                </a:lnTo>
                <a:lnTo>
                  <a:pt x="150895" y="7619"/>
                </a:lnTo>
                <a:lnTo>
                  <a:pt x="149865" y="0"/>
                </a:lnTo>
                <a:close/>
              </a:path>
              <a:path extrusionOk="0" h="7620" w="381635">
                <a:moveTo>
                  <a:pt x="381043" y="0"/>
                </a:moveTo>
                <a:lnTo>
                  <a:pt x="239596" y="0"/>
                </a:lnTo>
                <a:lnTo>
                  <a:pt x="238661" y="7619"/>
                </a:lnTo>
                <a:lnTo>
                  <a:pt x="379827" y="7619"/>
                </a:lnTo>
                <a:lnTo>
                  <a:pt x="381043"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0" name="Google Shape;4520;p46"/>
          <p:cNvSpPr/>
          <p:nvPr/>
        </p:nvSpPr>
        <p:spPr>
          <a:xfrm>
            <a:off x="4255577" y="4331970"/>
            <a:ext cx="379095" cy="7620"/>
          </a:xfrm>
          <a:custGeom>
            <a:rect b="b" l="l" r="r" t="t"/>
            <a:pathLst>
              <a:path extrusionOk="0" h="7620" w="379095">
                <a:moveTo>
                  <a:pt x="149577" y="0"/>
                </a:moveTo>
                <a:lnTo>
                  <a:pt x="0" y="0"/>
                </a:lnTo>
                <a:lnTo>
                  <a:pt x="1376" y="7619"/>
                </a:lnTo>
                <a:lnTo>
                  <a:pt x="150607" y="7619"/>
                </a:lnTo>
                <a:lnTo>
                  <a:pt x="149577" y="0"/>
                </a:lnTo>
                <a:close/>
              </a:path>
              <a:path extrusionOk="0" h="7620" w="379095">
                <a:moveTo>
                  <a:pt x="378883" y="0"/>
                </a:moveTo>
                <a:lnTo>
                  <a:pt x="237670" y="0"/>
                </a:lnTo>
                <a:lnTo>
                  <a:pt x="236736" y="7619"/>
                </a:lnTo>
                <a:lnTo>
                  <a:pt x="377667" y="7619"/>
                </a:lnTo>
                <a:lnTo>
                  <a:pt x="378883"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1" name="Google Shape;4521;p46"/>
          <p:cNvSpPr/>
          <p:nvPr/>
        </p:nvSpPr>
        <p:spPr>
          <a:xfrm>
            <a:off x="4256953" y="4339590"/>
            <a:ext cx="376555" cy="7620"/>
          </a:xfrm>
          <a:custGeom>
            <a:rect b="b" l="l" r="r" t="t"/>
            <a:pathLst>
              <a:path extrusionOk="0" h="7620" w="376554">
                <a:moveTo>
                  <a:pt x="149231" y="0"/>
                </a:moveTo>
                <a:lnTo>
                  <a:pt x="0" y="0"/>
                </a:lnTo>
                <a:lnTo>
                  <a:pt x="1376" y="7620"/>
                </a:lnTo>
                <a:lnTo>
                  <a:pt x="150262" y="7620"/>
                </a:lnTo>
                <a:lnTo>
                  <a:pt x="149231" y="0"/>
                </a:lnTo>
                <a:close/>
              </a:path>
              <a:path extrusionOk="0" h="7620" w="376554">
                <a:moveTo>
                  <a:pt x="376291" y="0"/>
                </a:moveTo>
                <a:lnTo>
                  <a:pt x="235360" y="0"/>
                </a:lnTo>
                <a:lnTo>
                  <a:pt x="234425" y="7620"/>
                </a:lnTo>
                <a:lnTo>
                  <a:pt x="375075" y="7620"/>
                </a:lnTo>
                <a:lnTo>
                  <a:pt x="376291" y="0"/>
                </a:lnTo>
                <a:close/>
              </a:path>
            </a:pathLst>
          </a:custGeom>
          <a:solidFill>
            <a:srgbClr val="2F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2" name="Google Shape;4522;p46"/>
          <p:cNvSpPr/>
          <p:nvPr/>
        </p:nvSpPr>
        <p:spPr>
          <a:xfrm>
            <a:off x="4258329" y="4347209"/>
            <a:ext cx="374015" cy="7620"/>
          </a:xfrm>
          <a:custGeom>
            <a:rect b="b" l="l" r="r" t="t"/>
            <a:pathLst>
              <a:path extrusionOk="0" h="7620" w="374014">
                <a:moveTo>
                  <a:pt x="148886" y="0"/>
                </a:moveTo>
                <a:lnTo>
                  <a:pt x="0" y="0"/>
                </a:lnTo>
                <a:lnTo>
                  <a:pt x="1376" y="7619"/>
                </a:lnTo>
                <a:lnTo>
                  <a:pt x="149916" y="7619"/>
                </a:lnTo>
                <a:lnTo>
                  <a:pt x="148886" y="0"/>
                </a:lnTo>
                <a:close/>
              </a:path>
              <a:path extrusionOk="0" h="7620" w="374014">
                <a:moveTo>
                  <a:pt x="373699" y="0"/>
                </a:moveTo>
                <a:lnTo>
                  <a:pt x="233049" y="0"/>
                </a:lnTo>
                <a:lnTo>
                  <a:pt x="232114" y="7619"/>
                </a:lnTo>
                <a:lnTo>
                  <a:pt x="372483" y="7619"/>
                </a:lnTo>
                <a:lnTo>
                  <a:pt x="373699" y="0"/>
                </a:lnTo>
                <a:close/>
              </a:path>
            </a:pathLst>
          </a:custGeom>
          <a:solidFill>
            <a:srgbClr val="2FBBB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3" name="Google Shape;4523;p46"/>
          <p:cNvSpPr/>
          <p:nvPr/>
        </p:nvSpPr>
        <p:spPr>
          <a:xfrm>
            <a:off x="4259705" y="4358004"/>
            <a:ext cx="149860" cy="0"/>
          </a:xfrm>
          <a:custGeom>
            <a:rect b="b" l="l" r="r" t="t"/>
            <a:pathLst>
              <a:path extrusionOk="0" h="120000" w="149860">
                <a:moveTo>
                  <a:pt x="0" y="0"/>
                </a:moveTo>
                <a:lnTo>
                  <a:pt x="149399"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4" name="Google Shape;4524;p46"/>
          <p:cNvSpPr/>
          <p:nvPr/>
        </p:nvSpPr>
        <p:spPr>
          <a:xfrm>
            <a:off x="4489665" y="4358004"/>
            <a:ext cx="141605" cy="0"/>
          </a:xfrm>
          <a:custGeom>
            <a:rect b="b" l="l" r="r" t="t"/>
            <a:pathLst>
              <a:path extrusionOk="0" h="120000" w="141604">
                <a:moveTo>
                  <a:pt x="0" y="0"/>
                </a:moveTo>
                <a:lnTo>
                  <a:pt x="141147"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5" name="Google Shape;4525;p46"/>
          <p:cNvSpPr/>
          <p:nvPr/>
        </p:nvSpPr>
        <p:spPr>
          <a:xfrm>
            <a:off x="4260852" y="4361179"/>
            <a:ext cx="369570" cy="7620"/>
          </a:xfrm>
          <a:custGeom>
            <a:rect b="b" l="l" r="r" t="t"/>
            <a:pathLst>
              <a:path extrusionOk="0" h="7620" w="369570">
                <a:moveTo>
                  <a:pt x="148252" y="0"/>
                </a:moveTo>
                <a:lnTo>
                  <a:pt x="0" y="0"/>
                </a:lnTo>
                <a:lnTo>
                  <a:pt x="1376" y="7620"/>
                </a:lnTo>
                <a:lnTo>
                  <a:pt x="149282" y="7620"/>
                </a:lnTo>
                <a:lnTo>
                  <a:pt x="148252" y="0"/>
                </a:lnTo>
                <a:close/>
              </a:path>
              <a:path extrusionOk="0" h="7620" w="369570">
                <a:moveTo>
                  <a:pt x="368947" y="0"/>
                </a:moveTo>
                <a:lnTo>
                  <a:pt x="228813" y="0"/>
                </a:lnTo>
                <a:lnTo>
                  <a:pt x="227878" y="7620"/>
                </a:lnTo>
                <a:lnTo>
                  <a:pt x="367732" y="7620"/>
                </a:lnTo>
                <a:lnTo>
                  <a:pt x="368947" y="0"/>
                </a:lnTo>
                <a:close/>
              </a:path>
            </a:pathLst>
          </a:custGeom>
          <a:solidFill>
            <a:srgbClr val="2EB9B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6" name="Google Shape;4526;p46"/>
          <p:cNvSpPr/>
          <p:nvPr/>
        </p:nvSpPr>
        <p:spPr>
          <a:xfrm>
            <a:off x="4262228" y="4368800"/>
            <a:ext cx="366395" cy="7620"/>
          </a:xfrm>
          <a:custGeom>
            <a:rect b="b" l="l" r="r" t="t"/>
            <a:pathLst>
              <a:path extrusionOk="0" h="7620" w="366395">
                <a:moveTo>
                  <a:pt x="147906" y="0"/>
                </a:moveTo>
                <a:lnTo>
                  <a:pt x="0" y="0"/>
                </a:lnTo>
                <a:lnTo>
                  <a:pt x="1376" y="7619"/>
                </a:lnTo>
                <a:lnTo>
                  <a:pt x="148937" y="7619"/>
                </a:lnTo>
                <a:lnTo>
                  <a:pt x="147906" y="0"/>
                </a:lnTo>
                <a:close/>
              </a:path>
              <a:path extrusionOk="0" h="7620" w="366395">
                <a:moveTo>
                  <a:pt x="366356" y="0"/>
                </a:moveTo>
                <a:lnTo>
                  <a:pt x="226502" y="0"/>
                </a:lnTo>
                <a:lnTo>
                  <a:pt x="225568" y="7619"/>
                </a:lnTo>
                <a:lnTo>
                  <a:pt x="365140" y="7619"/>
                </a:lnTo>
                <a:lnTo>
                  <a:pt x="366356" y="0"/>
                </a:lnTo>
                <a:close/>
              </a:path>
            </a:pathLst>
          </a:custGeom>
          <a:solidFill>
            <a:srgbClr val="2DB7B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7" name="Google Shape;4527;p46"/>
          <p:cNvSpPr/>
          <p:nvPr/>
        </p:nvSpPr>
        <p:spPr>
          <a:xfrm>
            <a:off x="4263604" y="4379595"/>
            <a:ext cx="148590" cy="0"/>
          </a:xfrm>
          <a:custGeom>
            <a:rect b="b" l="l" r="r" t="t"/>
            <a:pathLst>
              <a:path extrusionOk="0" h="120000" w="148589">
                <a:moveTo>
                  <a:pt x="0" y="0"/>
                </a:moveTo>
                <a:lnTo>
                  <a:pt x="14841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8" name="Google Shape;4528;p46"/>
          <p:cNvSpPr/>
          <p:nvPr/>
        </p:nvSpPr>
        <p:spPr>
          <a:xfrm>
            <a:off x="4487017" y="4379595"/>
            <a:ext cx="140970" cy="0"/>
          </a:xfrm>
          <a:custGeom>
            <a:rect b="b" l="l" r="r" t="t"/>
            <a:pathLst>
              <a:path extrusionOk="0" h="120000" w="140970">
                <a:moveTo>
                  <a:pt x="0" y="0"/>
                </a:moveTo>
                <a:lnTo>
                  <a:pt x="14035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9" name="Google Shape;4529;p46"/>
          <p:cNvSpPr/>
          <p:nvPr/>
        </p:nvSpPr>
        <p:spPr>
          <a:xfrm>
            <a:off x="4264750" y="4382770"/>
            <a:ext cx="361950" cy="7620"/>
          </a:xfrm>
          <a:custGeom>
            <a:rect b="b" l="l" r="r" t="t"/>
            <a:pathLst>
              <a:path extrusionOk="0" h="7620" w="361950">
                <a:moveTo>
                  <a:pt x="147273" y="0"/>
                </a:moveTo>
                <a:lnTo>
                  <a:pt x="0" y="0"/>
                </a:lnTo>
                <a:lnTo>
                  <a:pt x="1376" y="7619"/>
                </a:lnTo>
                <a:lnTo>
                  <a:pt x="148303" y="7619"/>
                </a:lnTo>
                <a:lnTo>
                  <a:pt x="147273" y="0"/>
                </a:lnTo>
                <a:close/>
              </a:path>
              <a:path extrusionOk="0" h="7620" w="361950">
                <a:moveTo>
                  <a:pt x="361604" y="0"/>
                </a:moveTo>
                <a:lnTo>
                  <a:pt x="222266" y="0"/>
                </a:lnTo>
                <a:lnTo>
                  <a:pt x="221332" y="7619"/>
                </a:lnTo>
                <a:lnTo>
                  <a:pt x="360388" y="7619"/>
                </a:lnTo>
                <a:lnTo>
                  <a:pt x="361604" y="0"/>
                </a:lnTo>
                <a:close/>
              </a:path>
            </a:pathLst>
          </a:custGeom>
          <a:solidFill>
            <a:srgbClr val="2D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0" name="Google Shape;4530;p46"/>
          <p:cNvSpPr/>
          <p:nvPr/>
        </p:nvSpPr>
        <p:spPr>
          <a:xfrm>
            <a:off x="4266126" y="4390390"/>
            <a:ext cx="359410" cy="7620"/>
          </a:xfrm>
          <a:custGeom>
            <a:rect b="b" l="l" r="r" t="t"/>
            <a:pathLst>
              <a:path extrusionOk="0" h="7620" w="359410">
                <a:moveTo>
                  <a:pt x="146927" y="0"/>
                </a:moveTo>
                <a:lnTo>
                  <a:pt x="0" y="0"/>
                </a:lnTo>
                <a:lnTo>
                  <a:pt x="1376" y="7620"/>
                </a:lnTo>
                <a:lnTo>
                  <a:pt x="147957" y="7620"/>
                </a:lnTo>
                <a:lnTo>
                  <a:pt x="146927" y="0"/>
                </a:lnTo>
                <a:close/>
              </a:path>
              <a:path extrusionOk="0" h="7620" w="359410">
                <a:moveTo>
                  <a:pt x="359012" y="0"/>
                </a:moveTo>
                <a:lnTo>
                  <a:pt x="219956" y="0"/>
                </a:lnTo>
                <a:lnTo>
                  <a:pt x="219021" y="7620"/>
                </a:lnTo>
                <a:lnTo>
                  <a:pt x="357796" y="7620"/>
                </a:lnTo>
                <a:lnTo>
                  <a:pt x="359012" y="0"/>
                </a:lnTo>
                <a:close/>
              </a:path>
            </a:pathLst>
          </a:custGeom>
          <a:solidFill>
            <a:srgbClr val="2CB3B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1" name="Google Shape;4531;p46"/>
          <p:cNvSpPr/>
          <p:nvPr/>
        </p:nvSpPr>
        <p:spPr>
          <a:xfrm>
            <a:off x="4267273" y="4396740"/>
            <a:ext cx="356870" cy="7620"/>
          </a:xfrm>
          <a:custGeom>
            <a:rect b="b" l="l" r="r" t="t"/>
            <a:pathLst>
              <a:path extrusionOk="0" h="7620" w="356870">
                <a:moveTo>
                  <a:pt x="146639" y="0"/>
                </a:moveTo>
                <a:lnTo>
                  <a:pt x="0" y="0"/>
                </a:lnTo>
                <a:lnTo>
                  <a:pt x="1376" y="7620"/>
                </a:lnTo>
                <a:lnTo>
                  <a:pt x="147669" y="7620"/>
                </a:lnTo>
                <a:lnTo>
                  <a:pt x="146639" y="0"/>
                </a:lnTo>
                <a:close/>
              </a:path>
              <a:path extrusionOk="0" h="7620" w="356870">
                <a:moveTo>
                  <a:pt x="356852" y="0"/>
                </a:moveTo>
                <a:lnTo>
                  <a:pt x="218030" y="0"/>
                </a:lnTo>
                <a:lnTo>
                  <a:pt x="217096" y="7620"/>
                </a:lnTo>
                <a:lnTo>
                  <a:pt x="355636" y="7620"/>
                </a:lnTo>
                <a:lnTo>
                  <a:pt x="356852" y="0"/>
                </a:lnTo>
                <a:close/>
              </a:path>
            </a:pathLst>
          </a:custGeom>
          <a:solidFill>
            <a:srgbClr val="2CB1B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2" name="Google Shape;4532;p46"/>
          <p:cNvSpPr/>
          <p:nvPr/>
        </p:nvSpPr>
        <p:spPr>
          <a:xfrm>
            <a:off x="4268649" y="4404359"/>
            <a:ext cx="354330" cy="7620"/>
          </a:xfrm>
          <a:custGeom>
            <a:rect b="b" l="l" r="r" t="t"/>
            <a:pathLst>
              <a:path extrusionOk="0" h="7620" w="354329">
                <a:moveTo>
                  <a:pt x="146293" y="0"/>
                </a:moveTo>
                <a:lnTo>
                  <a:pt x="0" y="0"/>
                </a:lnTo>
                <a:lnTo>
                  <a:pt x="1376" y="7619"/>
                </a:lnTo>
                <a:lnTo>
                  <a:pt x="147324" y="7619"/>
                </a:lnTo>
                <a:lnTo>
                  <a:pt x="146293" y="0"/>
                </a:lnTo>
                <a:close/>
              </a:path>
              <a:path extrusionOk="0" h="7620" w="354329">
                <a:moveTo>
                  <a:pt x="354260" y="0"/>
                </a:moveTo>
                <a:lnTo>
                  <a:pt x="215720" y="0"/>
                </a:lnTo>
                <a:lnTo>
                  <a:pt x="214785" y="7619"/>
                </a:lnTo>
                <a:lnTo>
                  <a:pt x="353044" y="7619"/>
                </a:lnTo>
                <a:lnTo>
                  <a:pt x="354260" y="0"/>
                </a:lnTo>
                <a:close/>
              </a:path>
            </a:pathLst>
          </a:custGeom>
          <a:solidFill>
            <a:srgbClr val="2CB0B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3" name="Google Shape;4533;p46"/>
          <p:cNvSpPr/>
          <p:nvPr/>
        </p:nvSpPr>
        <p:spPr>
          <a:xfrm>
            <a:off x="4270025" y="4411979"/>
            <a:ext cx="351790" cy="7620"/>
          </a:xfrm>
          <a:custGeom>
            <a:rect b="b" l="l" r="r" t="t"/>
            <a:pathLst>
              <a:path extrusionOk="0" h="7620" w="351789">
                <a:moveTo>
                  <a:pt x="145948" y="0"/>
                </a:moveTo>
                <a:lnTo>
                  <a:pt x="0" y="0"/>
                </a:lnTo>
                <a:lnTo>
                  <a:pt x="1376" y="7620"/>
                </a:lnTo>
                <a:lnTo>
                  <a:pt x="146978" y="7620"/>
                </a:lnTo>
                <a:lnTo>
                  <a:pt x="145948" y="0"/>
                </a:lnTo>
                <a:close/>
              </a:path>
              <a:path extrusionOk="0" h="7620" w="351789">
                <a:moveTo>
                  <a:pt x="351668" y="0"/>
                </a:moveTo>
                <a:lnTo>
                  <a:pt x="213409" y="0"/>
                </a:lnTo>
                <a:lnTo>
                  <a:pt x="212475" y="7620"/>
                </a:lnTo>
                <a:lnTo>
                  <a:pt x="350453" y="7620"/>
                </a:lnTo>
                <a:lnTo>
                  <a:pt x="351668" y="0"/>
                </a:lnTo>
                <a:close/>
              </a:path>
            </a:pathLst>
          </a:custGeom>
          <a:solidFill>
            <a:srgbClr val="2BAE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4" name="Google Shape;4534;p46"/>
          <p:cNvSpPr/>
          <p:nvPr/>
        </p:nvSpPr>
        <p:spPr>
          <a:xfrm>
            <a:off x="4271172" y="4418329"/>
            <a:ext cx="349885" cy="7620"/>
          </a:xfrm>
          <a:custGeom>
            <a:rect b="b" l="l" r="r" t="t"/>
            <a:pathLst>
              <a:path extrusionOk="0" h="7620" w="349885">
                <a:moveTo>
                  <a:pt x="145660" y="0"/>
                </a:moveTo>
                <a:lnTo>
                  <a:pt x="0" y="0"/>
                </a:lnTo>
                <a:lnTo>
                  <a:pt x="1376" y="7620"/>
                </a:lnTo>
                <a:lnTo>
                  <a:pt x="146690" y="7620"/>
                </a:lnTo>
                <a:lnTo>
                  <a:pt x="145660" y="0"/>
                </a:lnTo>
                <a:close/>
              </a:path>
              <a:path extrusionOk="0" h="7620" w="349885">
                <a:moveTo>
                  <a:pt x="349509" y="0"/>
                </a:moveTo>
                <a:lnTo>
                  <a:pt x="211484" y="0"/>
                </a:lnTo>
                <a:lnTo>
                  <a:pt x="210549" y="7620"/>
                </a:lnTo>
                <a:lnTo>
                  <a:pt x="348293" y="7620"/>
                </a:lnTo>
                <a:lnTo>
                  <a:pt x="349509" y="0"/>
                </a:lnTo>
                <a:close/>
              </a:path>
            </a:pathLst>
          </a:custGeom>
          <a:solidFill>
            <a:srgbClr val="2BADA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5" name="Google Shape;4535;p46"/>
          <p:cNvSpPr/>
          <p:nvPr/>
        </p:nvSpPr>
        <p:spPr>
          <a:xfrm>
            <a:off x="4272548" y="4425950"/>
            <a:ext cx="347345" cy="7620"/>
          </a:xfrm>
          <a:custGeom>
            <a:rect b="b" l="l" r="r" t="t"/>
            <a:pathLst>
              <a:path extrusionOk="0" h="7620" w="347345">
                <a:moveTo>
                  <a:pt x="145314" y="0"/>
                </a:moveTo>
                <a:lnTo>
                  <a:pt x="0" y="0"/>
                </a:lnTo>
                <a:lnTo>
                  <a:pt x="1376" y="7619"/>
                </a:lnTo>
                <a:lnTo>
                  <a:pt x="146344" y="7619"/>
                </a:lnTo>
                <a:lnTo>
                  <a:pt x="145314" y="0"/>
                </a:lnTo>
                <a:close/>
              </a:path>
              <a:path extrusionOk="0" h="7620" w="347345">
                <a:moveTo>
                  <a:pt x="346917" y="0"/>
                </a:moveTo>
                <a:lnTo>
                  <a:pt x="209173" y="0"/>
                </a:lnTo>
                <a:lnTo>
                  <a:pt x="208239" y="7619"/>
                </a:lnTo>
                <a:lnTo>
                  <a:pt x="345701" y="7619"/>
                </a:lnTo>
                <a:lnTo>
                  <a:pt x="346917" y="0"/>
                </a:lnTo>
                <a:close/>
              </a:path>
            </a:pathLst>
          </a:custGeom>
          <a:solidFill>
            <a:srgbClr val="2BAB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6" name="Google Shape;4536;p46"/>
          <p:cNvSpPr/>
          <p:nvPr/>
        </p:nvSpPr>
        <p:spPr>
          <a:xfrm>
            <a:off x="4273924" y="4436745"/>
            <a:ext cx="146050" cy="0"/>
          </a:xfrm>
          <a:custGeom>
            <a:rect b="b" l="l" r="r" t="t"/>
            <a:pathLst>
              <a:path extrusionOk="0" h="120000" w="146050">
                <a:moveTo>
                  <a:pt x="0" y="0"/>
                </a:moveTo>
                <a:lnTo>
                  <a:pt x="145827"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7" name="Google Shape;4537;p46"/>
          <p:cNvSpPr/>
          <p:nvPr/>
        </p:nvSpPr>
        <p:spPr>
          <a:xfrm>
            <a:off x="4480008" y="4436745"/>
            <a:ext cx="138430" cy="0"/>
          </a:xfrm>
          <a:custGeom>
            <a:rect b="b" l="l" r="r" t="t"/>
            <a:pathLst>
              <a:path extrusionOk="0" h="120000" w="138429">
                <a:moveTo>
                  <a:pt x="0" y="0"/>
                </a:moveTo>
                <a:lnTo>
                  <a:pt x="13824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8" name="Google Shape;4538;p46"/>
          <p:cNvSpPr/>
          <p:nvPr/>
        </p:nvSpPr>
        <p:spPr>
          <a:xfrm>
            <a:off x="4275070" y="4439920"/>
            <a:ext cx="342265" cy="7620"/>
          </a:xfrm>
          <a:custGeom>
            <a:rect b="b" l="l" r="r" t="t"/>
            <a:pathLst>
              <a:path extrusionOk="0" h="7620" w="342264">
                <a:moveTo>
                  <a:pt x="144680" y="0"/>
                </a:moveTo>
                <a:lnTo>
                  <a:pt x="0" y="0"/>
                </a:lnTo>
                <a:lnTo>
                  <a:pt x="1376" y="7619"/>
                </a:lnTo>
                <a:lnTo>
                  <a:pt x="145711" y="7619"/>
                </a:lnTo>
                <a:lnTo>
                  <a:pt x="144680" y="0"/>
                </a:lnTo>
                <a:close/>
              </a:path>
              <a:path extrusionOk="0" h="7620" w="342264">
                <a:moveTo>
                  <a:pt x="342165" y="0"/>
                </a:moveTo>
                <a:lnTo>
                  <a:pt x="204937" y="0"/>
                </a:lnTo>
                <a:lnTo>
                  <a:pt x="204003" y="7619"/>
                </a:lnTo>
                <a:lnTo>
                  <a:pt x="340949" y="7619"/>
                </a:lnTo>
                <a:lnTo>
                  <a:pt x="342165" y="0"/>
                </a:lnTo>
                <a:close/>
              </a:path>
            </a:pathLst>
          </a:custGeom>
          <a:solidFill>
            <a:srgbClr val="2AA9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9" name="Google Shape;4539;p46"/>
          <p:cNvSpPr/>
          <p:nvPr/>
        </p:nvSpPr>
        <p:spPr>
          <a:xfrm>
            <a:off x="4276447" y="4447540"/>
            <a:ext cx="339725" cy="7620"/>
          </a:xfrm>
          <a:custGeom>
            <a:rect b="b" l="l" r="r" t="t"/>
            <a:pathLst>
              <a:path extrusionOk="0" h="7620" w="339725">
                <a:moveTo>
                  <a:pt x="144335" y="0"/>
                </a:moveTo>
                <a:lnTo>
                  <a:pt x="0" y="0"/>
                </a:lnTo>
                <a:lnTo>
                  <a:pt x="1376" y="7620"/>
                </a:lnTo>
                <a:lnTo>
                  <a:pt x="145365" y="7620"/>
                </a:lnTo>
                <a:lnTo>
                  <a:pt x="144335" y="0"/>
                </a:lnTo>
                <a:close/>
              </a:path>
              <a:path extrusionOk="0" h="7620" w="339725">
                <a:moveTo>
                  <a:pt x="339573" y="0"/>
                </a:moveTo>
                <a:lnTo>
                  <a:pt x="202627" y="0"/>
                </a:lnTo>
                <a:lnTo>
                  <a:pt x="201692" y="7620"/>
                </a:lnTo>
                <a:lnTo>
                  <a:pt x="338357" y="7620"/>
                </a:lnTo>
                <a:lnTo>
                  <a:pt x="339573" y="0"/>
                </a:lnTo>
                <a:close/>
              </a:path>
            </a:pathLst>
          </a:custGeom>
          <a:solidFill>
            <a:srgbClr val="2AA7A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0" name="Google Shape;4540;p46"/>
          <p:cNvSpPr/>
          <p:nvPr/>
        </p:nvSpPr>
        <p:spPr>
          <a:xfrm>
            <a:off x="4277593" y="4453890"/>
            <a:ext cx="337820" cy="7620"/>
          </a:xfrm>
          <a:custGeom>
            <a:rect b="b" l="l" r="r" t="t"/>
            <a:pathLst>
              <a:path extrusionOk="0" h="7620" w="337820">
                <a:moveTo>
                  <a:pt x="144047" y="0"/>
                </a:moveTo>
                <a:lnTo>
                  <a:pt x="0" y="0"/>
                </a:lnTo>
                <a:lnTo>
                  <a:pt x="1376" y="7620"/>
                </a:lnTo>
                <a:lnTo>
                  <a:pt x="145077" y="7620"/>
                </a:lnTo>
                <a:lnTo>
                  <a:pt x="144047" y="0"/>
                </a:lnTo>
                <a:close/>
              </a:path>
              <a:path extrusionOk="0" h="7620" w="337820">
                <a:moveTo>
                  <a:pt x="337413" y="0"/>
                </a:moveTo>
                <a:lnTo>
                  <a:pt x="200701" y="0"/>
                </a:lnTo>
                <a:lnTo>
                  <a:pt x="199767" y="7620"/>
                </a:lnTo>
                <a:lnTo>
                  <a:pt x="336197" y="7620"/>
                </a:lnTo>
                <a:lnTo>
                  <a:pt x="337413" y="0"/>
                </a:lnTo>
                <a:close/>
              </a:path>
            </a:pathLst>
          </a:custGeom>
          <a:solidFill>
            <a:srgbClr val="29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1" name="Google Shape;4541;p46"/>
          <p:cNvSpPr/>
          <p:nvPr/>
        </p:nvSpPr>
        <p:spPr>
          <a:xfrm>
            <a:off x="4278969" y="4461509"/>
            <a:ext cx="335280" cy="7620"/>
          </a:xfrm>
          <a:custGeom>
            <a:rect b="b" l="l" r="r" t="t"/>
            <a:pathLst>
              <a:path extrusionOk="0" h="7620" w="335279">
                <a:moveTo>
                  <a:pt x="143701" y="0"/>
                </a:moveTo>
                <a:lnTo>
                  <a:pt x="0" y="0"/>
                </a:lnTo>
                <a:lnTo>
                  <a:pt x="1376" y="7619"/>
                </a:lnTo>
                <a:lnTo>
                  <a:pt x="144731" y="7619"/>
                </a:lnTo>
                <a:lnTo>
                  <a:pt x="143701" y="0"/>
                </a:lnTo>
                <a:close/>
              </a:path>
              <a:path extrusionOk="0" h="7620" w="335279">
                <a:moveTo>
                  <a:pt x="334821" y="0"/>
                </a:moveTo>
                <a:lnTo>
                  <a:pt x="198391" y="0"/>
                </a:lnTo>
                <a:lnTo>
                  <a:pt x="197456" y="7619"/>
                </a:lnTo>
                <a:lnTo>
                  <a:pt x="333606" y="7619"/>
                </a:lnTo>
                <a:lnTo>
                  <a:pt x="334821" y="0"/>
                </a:lnTo>
                <a:close/>
              </a:path>
            </a:pathLst>
          </a:custGeom>
          <a:solidFill>
            <a:srgbClr val="29A4A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2" name="Google Shape;4542;p46"/>
          <p:cNvSpPr/>
          <p:nvPr/>
        </p:nvSpPr>
        <p:spPr>
          <a:xfrm>
            <a:off x="4280345" y="4469129"/>
            <a:ext cx="332740" cy="7620"/>
          </a:xfrm>
          <a:custGeom>
            <a:rect b="b" l="l" r="r" t="t"/>
            <a:pathLst>
              <a:path extrusionOk="0" h="7620" w="332739">
                <a:moveTo>
                  <a:pt x="143355" y="0"/>
                </a:moveTo>
                <a:lnTo>
                  <a:pt x="0" y="0"/>
                </a:lnTo>
                <a:lnTo>
                  <a:pt x="1376" y="7620"/>
                </a:lnTo>
                <a:lnTo>
                  <a:pt x="144386" y="7620"/>
                </a:lnTo>
                <a:lnTo>
                  <a:pt x="143355" y="0"/>
                </a:lnTo>
                <a:close/>
              </a:path>
              <a:path extrusionOk="0" h="7620" w="332739">
                <a:moveTo>
                  <a:pt x="332230" y="0"/>
                </a:moveTo>
                <a:lnTo>
                  <a:pt x="196080" y="0"/>
                </a:lnTo>
                <a:lnTo>
                  <a:pt x="195146" y="7620"/>
                </a:lnTo>
                <a:lnTo>
                  <a:pt x="331014" y="7620"/>
                </a:lnTo>
                <a:lnTo>
                  <a:pt x="332230" y="0"/>
                </a:lnTo>
                <a:close/>
              </a:path>
            </a:pathLst>
          </a:custGeom>
          <a:solidFill>
            <a:srgbClr val="28A3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3" name="Google Shape;4543;p46"/>
          <p:cNvSpPr/>
          <p:nvPr/>
        </p:nvSpPr>
        <p:spPr>
          <a:xfrm>
            <a:off x="4281492" y="4475479"/>
            <a:ext cx="330200" cy="7620"/>
          </a:xfrm>
          <a:custGeom>
            <a:rect b="b" l="l" r="r" t="t"/>
            <a:pathLst>
              <a:path extrusionOk="0" h="7620" w="330200">
                <a:moveTo>
                  <a:pt x="143067" y="0"/>
                </a:moveTo>
                <a:lnTo>
                  <a:pt x="0" y="0"/>
                </a:lnTo>
                <a:lnTo>
                  <a:pt x="1376" y="7620"/>
                </a:lnTo>
                <a:lnTo>
                  <a:pt x="144098" y="7620"/>
                </a:lnTo>
                <a:lnTo>
                  <a:pt x="143067" y="0"/>
                </a:lnTo>
                <a:close/>
              </a:path>
              <a:path extrusionOk="0" h="7620" w="330200">
                <a:moveTo>
                  <a:pt x="330070" y="0"/>
                </a:moveTo>
                <a:lnTo>
                  <a:pt x="194155" y="0"/>
                </a:lnTo>
                <a:lnTo>
                  <a:pt x="193220" y="7620"/>
                </a:lnTo>
                <a:lnTo>
                  <a:pt x="328854" y="7620"/>
                </a:lnTo>
                <a:lnTo>
                  <a:pt x="330070" y="0"/>
                </a:lnTo>
                <a:close/>
              </a:path>
            </a:pathLst>
          </a:custGeom>
          <a:solidFill>
            <a:srgbClr val="28A1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4" name="Google Shape;4544;p46"/>
          <p:cNvSpPr/>
          <p:nvPr/>
        </p:nvSpPr>
        <p:spPr>
          <a:xfrm>
            <a:off x="4282868" y="4483100"/>
            <a:ext cx="327660" cy="7620"/>
          </a:xfrm>
          <a:custGeom>
            <a:rect b="b" l="l" r="r" t="t"/>
            <a:pathLst>
              <a:path extrusionOk="0" h="7620" w="327660">
                <a:moveTo>
                  <a:pt x="142722" y="0"/>
                </a:moveTo>
                <a:lnTo>
                  <a:pt x="0" y="0"/>
                </a:lnTo>
                <a:lnTo>
                  <a:pt x="1376" y="7619"/>
                </a:lnTo>
                <a:lnTo>
                  <a:pt x="143752" y="7619"/>
                </a:lnTo>
                <a:lnTo>
                  <a:pt x="142722" y="0"/>
                </a:lnTo>
                <a:close/>
              </a:path>
              <a:path extrusionOk="0" h="7620" w="327660">
                <a:moveTo>
                  <a:pt x="327478" y="0"/>
                </a:moveTo>
                <a:lnTo>
                  <a:pt x="191844" y="0"/>
                </a:lnTo>
                <a:lnTo>
                  <a:pt x="190910" y="7619"/>
                </a:lnTo>
                <a:lnTo>
                  <a:pt x="326262" y="7619"/>
                </a:lnTo>
                <a:lnTo>
                  <a:pt x="327478" y="0"/>
                </a:lnTo>
                <a:close/>
              </a:path>
            </a:pathLst>
          </a:custGeom>
          <a:solidFill>
            <a:srgbClr val="28A0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5" name="Google Shape;4545;p46"/>
          <p:cNvSpPr/>
          <p:nvPr/>
        </p:nvSpPr>
        <p:spPr>
          <a:xfrm>
            <a:off x="4284244" y="4493895"/>
            <a:ext cx="143510" cy="0"/>
          </a:xfrm>
          <a:custGeom>
            <a:rect b="b" l="l" r="r" t="t"/>
            <a:pathLst>
              <a:path extrusionOk="0" h="120000" w="143510">
                <a:moveTo>
                  <a:pt x="0" y="0"/>
                </a:moveTo>
                <a:lnTo>
                  <a:pt x="143235"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6" name="Google Shape;4546;p46"/>
          <p:cNvSpPr/>
          <p:nvPr/>
        </p:nvSpPr>
        <p:spPr>
          <a:xfrm>
            <a:off x="4472999" y="4493895"/>
            <a:ext cx="136525" cy="0"/>
          </a:xfrm>
          <a:custGeom>
            <a:rect b="b" l="l" r="r" t="t"/>
            <a:pathLst>
              <a:path extrusionOk="0" h="120000" w="136525">
                <a:moveTo>
                  <a:pt x="0" y="0"/>
                </a:moveTo>
                <a:lnTo>
                  <a:pt x="136131"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7" name="Google Shape;4547;p46"/>
          <p:cNvSpPr/>
          <p:nvPr/>
        </p:nvSpPr>
        <p:spPr>
          <a:xfrm>
            <a:off x="4285391" y="4497070"/>
            <a:ext cx="323215" cy="7620"/>
          </a:xfrm>
          <a:custGeom>
            <a:rect b="b" l="l" r="r" t="t"/>
            <a:pathLst>
              <a:path extrusionOk="0" h="7620" w="323214">
                <a:moveTo>
                  <a:pt x="142088" y="0"/>
                </a:moveTo>
                <a:lnTo>
                  <a:pt x="0" y="0"/>
                </a:lnTo>
                <a:lnTo>
                  <a:pt x="1376" y="7619"/>
                </a:lnTo>
                <a:lnTo>
                  <a:pt x="143118" y="7619"/>
                </a:lnTo>
                <a:lnTo>
                  <a:pt x="142088" y="0"/>
                </a:lnTo>
                <a:close/>
              </a:path>
              <a:path extrusionOk="0" h="7620" w="323214">
                <a:moveTo>
                  <a:pt x="322726" y="0"/>
                </a:moveTo>
                <a:lnTo>
                  <a:pt x="187608" y="0"/>
                </a:lnTo>
                <a:lnTo>
                  <a:pt x="186674" y="7619"/>
                </a:lnTo>
                <a:lnTo>
                  <a:pt x="321510" y="7619"/>
                </a:lnTo>
                <a:lnTo>
                  <a:pt x="322726" y="0"/>
                </a:lnTo>
                <a:close/>
              </a:path>
            </a:pathLst>
          </a:custGeom>
          <a:solidFill>
            <a:srgbClr val="279D9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8" name="Google Shape;4548;p46"/>
          <p:cNvSpPr/>
          <p:nvPr/>
        </p:nvSpPr>
        <p:spPr>
          <a:xfrm>
            <a:off x="4286767" y="4504690"/>
            <a:ext cx="320675" cy="7620"/>
          </a:xfrm>
          <a:custGeom>
            <a:rect b="b" l="l" r="r" t="t"/>
            <a:pathLst>
              <a:path extrusionOk="0" h="7620" w="320675">
                <a:moveTo>
                  <a:pt x="141742" y="0"/>
                </a:moveTo>
                <a:lnTo>
                  <a:pt x="0" y="0"/>
                </a:lnTo>
                <a:lnTo>
                  <a:pt x="1376" y="7620"/>
                </a:lnTo>
                <a:lnTo>
                  <a:pt x="142773" y="7620"/>
                </a:lnTo>
                <a:lnTo>
                  <a:pt x="141742" y="0"/>
                </a:lnTo>
                <a:close/>
              </a:path>
              <a:path extrusionOk="0" h="7620" w="320675">
                <a:moveTo>
                  <a:pt x="320134" y="0"/>
                </a:moveTo>
                <a:lnTo>
                  <a:pt x="185298" y="0"/>
                </a:lnTo>
                <a:lnTo>
                  <a:pt x="184363" y="7620"/>
                </a:lnTo>
                <a:lnTo>
                  <a:pt x="318919" y="7620"/>
                </a:lnTo>
                <a:lnTo>
                  <a:pt x="320134" y="0"/>
                </a:lnTo>
                <a:close/>
              </a:path>
            </a:pathLst>
          </a:custGeom>
          <a:solidFill>
            <a:srgbClr val="279B9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9" name="Google Shape;4549;p46"/>
          <p:cNvSpPr/>
          <p:nvPr/>
        </p:nvSpPr>
        <p:spPr>
          <a:xfrm>
            <a:off x="4287913" y="4511040"/>
            <a:ext cx="318135" cy="7620"/>
          </a:xfrm>
          <a:custGeom>
            <a:rect b="b" l="l" r="r" t="t"/>
            <a:pathLst>
              <a:path extrusionOk="0" h="7620" w="318135">
                <a:moveTo>
                  <a:pt x="141454" y="0"/>
                </a:moveTo>
                <a:lnTo>
                  <a:pt x="0" y="0"/>
                </a:lnTo>
                <a:lnTo>
                  <a:pt x="1376" y="7620"/>
                </a:lnTo>
                <a:lnTo>
                  <a:pt x="142485" y="7620"/>
                </a:lnTo>
                <a:lnTo>
                  <a:pt x="141454" y="0"/>
                </a:lnTo>
                <a:close/>
              </a:path>
              <a:path extrusionOk="0" h="7620" w="318135">
                <a:moveTo>
                  <a:pt x="317974" y="0"/>
                </a:moveTo>
                <a:lnTo>
                  <a:pt x="183372" y="0"/>
                </a:lnTo>
                <a:lnTo>
                  <a:pt x="182438" y="7620"/>
                </a:lnTo>
                <a:lnTo>
                  <a:pt x="316759" y="7620"/>
                </a:lnTo>
                <a:lnTo>
                  <a:pt x="317974" y="0"/>
                </a:lnTo>
                <a:close/>
              </a:path>
            </a:pathLst>
          </a:custGeom>
          <a:solidFill>
            <a:srgbClr val="269A9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0" name="Google Shape;4550;p46"/>
          <p:cNvSpPr/>
          <p:nvPr/>
        </p:nvSpPr>
        <p:spPr>
          <a:xfrm>
            <a:off x="4289289" y="4518659"/>
            <a:ext cx="315595" cy="7620"/>
          </a:xfrm>
          <a:custGeom>
            <a:rect b="b" l="l" r="r" t="t"/>
            <a:pathLst>
              <a:path extrusionOk="0" h="7620" w="315595">
                <a:moveTo>
                  <a:pt x="141109" y="0"/>
                </a:moveTo>
                <a:lnTo>
                  <a:pt x="0" y="0"/>
                </a:lnTo>
                <a:lnTo>
                  <a:pt x="1376" y="7619"/>
                </a:lnTo>
                <a:lnTo>
                  <a:pt x="142139" y="7619"/>
                </a:lnTo>
                <a:lnTo>
                  <a:pt x="141109" y="0"/>
                </a:lnTo>
                <a:close/>
              </a:path>
              <a:path extrusionOk="0" h="7620" w="315595">
                <a:moveTo>
                  <a:pt x="315383" y="0"/>
                </a:moveTo>
                <a:lnTo>
                  <a:pt x="181062" y="0"/>
                </a:lnTo>
                <a:lnTo>
                  <a:pt x="180127" y="7619"/>
                </a:lnTo>
                <a:lnTo>
                  <a:pt x="314167" y="7619"/>
                </a:lnTo>
                <a:lnTo>
                  <a:pt x="315383" y="0"/>
                </a:lnTo>
                <a:close/>
              </a:path>
            </a:pathLst>
          </a:custGeom>
          <a:solidFill>
            <a:srgbClr val="26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1" name="Google Shape;4551;p46"/>
          <p:cNvSpPr/>
          <p:nvPr/>
        </p:nvSpPr>
        <p:spPr>
          <a:xfrm>
            <a:off x="4290665" y="4526279"/>
            <a:ext cx="313055" cy="7620"/>
          </a:xfrm>
          <a:custGeom>
            <a:rect b="b" l="l" r="r" t="t"/>
            <a:pathLst>
              <a:path extrusionOk="0" h="7620" w="313054">
                <a:moveTo>
                  <a:pt x="140763" y="0"/>
                </a:moveTo>
                <a:lnTo>
                  <a:pt x="0" y="0"/>
                </a:lnTo>
                <a:lnTo>
                  <a:pt x="1376" y="7620"/>
                </a:lnTo>
                <a:lnTo>
                  <a:pt x="141793" y="7620"/>
                </a:lnTo>
                <a:lnTo>
                  <a:pt x="140763" y="0"/>
                </a:lnTo>
                <a:close/>
              </a:path>
              <a:path extrusionOk="0" h="7620" w="313054">
                <a:moveTo>
                  <a:pt x="312791" y="0"/>
                </a:moveTo>
                <a:lnTo>
                  <a:pt x="178751" y="0"/>
                </a:lnTo>
                <a:lnTo>
                  <a:pt x="177817" y="7620"/>
                </a:lnTo>
                <a:lnTo>
                  <a:pt x="311575" y="7620"/>
                </a:lnTo>
                <a:lnTo>
                  <a:pt x="312791" y="0"/>
                </a:lnTo>
                <a:close/>
              </a:path>
            </a:pathLst>
          </a:custGeom>
          <a:solidFill>
            <a:srgbClr val="26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2" name="Google Shape;4552;p46"/>
          <p:cNvSpPr/>
          <p:nvPr/>
        </p:nvSpPr>
        <p:spPr>
          <a:xfrm>
            <a:off x="4291812" y="4532629"/>
            <a:ext cx="311150" cy="7620"/>
          </a:xfrm>
          <a:custGeom>
            <a:rect b="b" l="l" r="r" t="t"/>
            <a:pathLst>
              <a:path extrusionOk="0" h="7620" w="311150">
                <a:moveTo>
                  <a:pt x="140475" y="0"/>
                </a:moveTo>
                <a:lnTo>
                  <a:pt x="0" y="0"/>
                </a:lnTo>
                <a:lnTo>
                  <a:pt x="1376" y="7620"/>
                </a:lnTo>
                <a:lnTo>
                  <a:pt x="141505" y="7620"/>
                </a:lnTo>
                <a:lnTo>
                  <a:pt x="140475" y="0"/>
                </a:lnTo>
                <a:close/>
              </a:path>
              <a:path extrusionOk="0" h="7620" w="311150">
                <a:moveTo>
                  <a:pt x="310631" y="0"/>
                </a:moveTo>
                <a:lnTo>
                  <a:pt x="176826" y="0"/>
                </a:lnTo>
                <a:lnTo>
                  <a:pt x="175891" y="7620"/>
                </a:lnTo>
                <a:lnTo>
                  <a:pt x="309415" y="7620"/>
                </a:lnTo>
                <a:lnTo>
                  <a:pt x="310631" y="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3" name="Google Shape;4553;p46"/>
          <p:cNvSpPr/>
          <p:nvPr/>
        </p:nvSpPr>
        <p:spPr>
          <a:xfrm>
            <a:off x="4293188" y="4540250"/>
            <a:ext cx="308610" cy="7620"/>
          </a:xfrm>
          <a:custGeom>
            <a:rect b="b" l="l" r="r" t="t"/>
            <a:pathLst>
              <a:path extrusionOk="0" h="7620" w="308610">
                <a:moveTo>
                  <a:pt x="140129" y="0"/>
                </a:moveTo>
                <a:lnTo>
                  <a:pt x="0" y="0"/>
                </a:lnTo>
                <a:lnTo>
                  <a:pt x="1376" y="7619"/>
                </a:lnTo>
                <a:lnTo>
                  <a:pt x="141160" y="7619"/>
                </a:lnTo>
                <a:lnTo>
                  <a:pt x="140129" y="0"/>
                </a:lnTo>
                <a:close/>
              </a:path>
              <a:path extrusionOk="0" h="7620" w="308610">
                <a:moveTo>
                  <a:pt x="308039" y="0"/>
                </a:moveTo>
                <a:lnTo>
                  <a:pt x="174515" y="0"/>
                </a:lnTo>
                <a:lnTo>
                  <a:pt x="173581" y="7619"/>
                </a:lnTo>
                <a:lnTo>
                  <a:pt x="306823" y="7619"/>
                </a:lnTo>
                <a:lnTo>
                  <a:pt x="308039" y="0"/>
                </a:lnTo>
                <a:close/>
              </a:path>
            </a:pathLst>
          </a:custGeom>
          <a:solidFill>
            <a:srgbClr val="25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4" name="Google Shape;4554;p46"/>
          <p:cNvSpPr/>
          <p:nvPr/>
        </p:nvSpPr>
        <p:spPr>
          <a:xfrm>
            <a:off x="4294564" y="4551045"/>
            <a:ext cx="140970" cy="0"/>
          </a:xfrm>
          <a:custGeom>
            <a:rect b="b" l="l" r="r" t="t"/>
            <a:pathLst>
              <a:path extrusionOk="0" h="120000" w="140970">
                <a:moveTo>
                  <a:pt x="0" y="0"/>
                </a:moveTo>
                <a:lnTo>
                  <a:pt x="140642"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5" name="Google Shape;4555;p46"/>
          <p:cNvSpPr/>
          <p:nvPr/>
        </p:nvSpPr>
        <p:spPr>
          <a:xfrm>
            <a:off x="4465990" y="4551045"/>
            <a:ext cx="134620" cy="0"/>
          </a:xfrm>
          <a:custGeom>
            <a:rect b="b" l="l" r="r" t="t"/>
            <a:pathLst>
              <a:path extrusionOk="0" h="120000" w="134620">
                <a:moveTo>
                  <a:pt x="0" y="0"/>
                </a:moveTo>
                <a:lnTo>
                  <a:pt x="134021"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6" name="Google Shape;4556;p46"/>
          <p:cNvSpPr/>
          <p:nvPr/>
        </p:nvSpPr>
        <p:spPr>
          <a:xfrm>
            <a:off x="4295711" y="4554220"/>
            <a:ext cx="303530" cy="7620"/>
          </a:xfrm>
          <a:custGeom>
            <a:rect b="b" l="l" r="r" t="t"/>
            <a:pathLst>
              <a:path extrusionOk="0" h="7620" w="303529">
                <a:moveTo>
                  <a:pt x="139496" y="0"/>
                </a:moveTo>
                <a:lnTo>
                  <a:pt x="0" y="0"/>
                </a:lnTo>
                <a:lnTo>
                  <a:pt x="1376" y="7619"/>
                </a:lnTo>
                <a:lnTo>
                  <a:pt x="140526" y="7619"/>
                </a:lnTo>
                <a:lnTo>
                  <a:pt x="139496" y="0"/>
                </a:lnTo>
                <a:close/>
              </a:path>
              <a:path extrusionOk="0" h="7620" w="303529">
                <a:moveTo>
                  <a:pt x="303287" y="0"/>
                </a:moveTo>
                <a:lnTo>
                  <a:pt x="170279" y="0"/>
                </a:lnTo>
                <a:lnTo>
                  <a:pt x="169345" y="7619"/>
                </a:lnTo>
                <a:lnTo>
                  <a:pt x="302072" y="7619"/>
                </a:lnTo>
                <a:lnTo>
                  <a:pt x="303287" y="0"/>
                </a:lnTo>
                <a:close/>
              </a:path>
            </a:pathLst>
          </a:custGeom>
          <a:solidFill>
            <a:srgbClr val="24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7" name="Google Shape;4557;p46"/>
          <p:cNvSpPr/>
          <p:nvPr/>
        </p:nvSpPr>
        <p:spPr>
          <a:xfrm>
            <a:off x="4297087" y="4561840"/>
            <a:ext cx="300990" cy="7620"/>
          </a:xfrm>
          <a:custGeom>
            <a:rect b="b" l="l" r="r" t="t"/>
            <a:pathLst>
              <a:path extrusionOk="0" h="7620" w="300989">
                <a:moveTo>
                  <a:pt x="139150" y="0"/>
                </a:moveTo>
                <a:lnTo>
                  <a:pt x="0" y="0"/>
                </a:lnTo>
                <a:lnTo>
                  <a:pt x="1376" y="7620"/>
                </a:lnTo>
                <a:lnTo>
                  <a:pt x="140180" y="7620"/>
                </a:lnTo>
                <a:lnTo>
                  <a:pt x="139150" y="0"/>
                </a:lnTo>
                <a:close/>
              </a:path>
              <a:path extrusionOk="0" h="7620" w="300989">
                <a:moveTo>
                  <a:pt x="300696" y="0"/>
                </a:moveTo>
                <a:lnTo>
                  <a:pt x="167969" y="0"/>
                </a:lnTo>
                <a:lnTo>
                  <a:pt x="167034" y="7620"/>
                </a:lnTo>
                <a:lnTo>
                  <a:pt x="299480" y="7620"/>
                </a:lnTo>
                <a:lnTo>
                  <a:pt x="300696" y="0"/>
                </a:lnTo>
                <a:close/>
              </a:path>
            </a:pathLst>
          </a:custGeom>
          <a:solidFill>
            <a:srgbClr val="2490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8" name="Google Shape;4558;p46"/>
          <p:cNvSpPr/>
          <p:nvPr/>
        </p:nvSpPr>
        <p:spPr>
          <a:xfrm>
            <a:off x="4298233" y="4568190"/>
            <a:ext cx="299085" cy="7620"/>
          </a:xfrm>
          <a:custGeom>
            <a:rect b="b" l="l" r="r" t="t"/>
            <a:pathLst>
              <a:path extrusionOk="0" h="7620" w="299085">
                <a:moveTo>
                  <a:pt x="138862" y="0"/>
                </a:moveTo>
                <a:lnTo>
                  <a:pt x="0" y="0"/>
                </a:lnTo>
                <a:lnTo>
                  <a:pt x="1376" y="7620"/>
                </a:lnTo>
                <a:lnTo>
                  <a:pt x="139892" y="7620"/>
                </a:lnTo>
                <a:lnTo>
                  <a:pt x="138862" y="0"/>
                </a:lnTo>
                <a:close/>
              </a:path>
              <a:path extrusionOk="0" h="7620" w="299085">
                <a:moveTo>
                  <a:pt x="298536" y="0"/>
                </a:moveTo>
                <a:lnTo>
                  <a:pt x="166043" y="0"/>
                </a:lnTo>
                <a:lnTo>
                  <a:pt x="165109" y="7620"/>
                </a:lnTo>
                <a:lnTo>
                  <a:pt x="297320" y="7620"/>
                </a:lnTo>
                <a:lnTo>
                  <a:pt x="298536"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9" name="Google Shape;4559;p46"/>
          <p:cNvSpPr/>
          <p:nvPr/>
        </p:nvSpPr>
        <p:spPr>
          <a:xfrm>
            <a:off x="4299610" y="4575809"/>
            <a:ext cx="296545" cy="7620"/>
          </a:xfrm>
          <a:custGeom>
            <a:rect b="b" l="l" r="r" t="t"/>
            <a:pathLst>
              <a:path extrusionOk="0" h="7620" w="296545">
                <a:moveTo>
                  <a:pt x="138516" y="0"/>
                </a:moveTo>
                <a:lnTo>
                  <a:pt x="0" y="0"/>
                </a:lnTo>
                <a:lnTo>
                  <a:pt x="1376" y="7619"/>
                </a:lnTo>
                <a:lnTo>
                  <a:pt x="139547" y="7619"/>
                </a:lnTo>
                <a:lnTo>
                  <a:pt x="138516" y="0"/>
                </a:lnTo>
                <a:close/>
              </a:path>
              <a:path extrusionOk="0" h="7620" w="296545">
                <a:moveTo>
                  <a:pt x="295944" y="0"/>
                </a:moveTo>
                <a:lnTo>
                  <a:pt x="163733" y="0"/>
                </a:lnTo>
                <a:lnTo>
                  <a:pt x="162798" y="7619"/>
                </a:lnTo>
                <a:lnTo>
                  <a:pt x="294728" y="7619"/>
                </a:lnTo>
                <a:lnTo>
                  <a:pt x="295944" y="0"/>
                </a:lnTo>
                <a:close/>
              </a:path>
            </a:pathLst>
          </a:custGeom>
          <a:solidFill>
            <a:srgbClr val="238D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0" name="Google Shape;4560;p46"/>
          <p:cNvSpPr/>
          <p:nvPr/>
        </p:nvSpPr>
        <p:spPr>
          <a:xfrm>
            <a:off x="4300985" y="4583429"/>
            <a:ext cx="293370" cy="7620"/>
          </a:xfrm>
          <a:custGeom>
            <a:rect b="b" l="l" r="r" t="t"/>
            <a:pathLst>
              <a:path extrusionOk="0" h="7620" w="293370">
                <a:moveTo>
                  <a:pt x="138171" y="0"/>
                </a:moveTo>
                <a:lnTo>
                  <a:pt x="0" y="0"/>
                </a:lnTo>
                <a:lnTo>
                  <a:pt x="1376" y="7620"/>
                </a:lnTo>
                <a:lnTo>
                  <a:pt x="139201" y="7620"/>
                </a:lnTo>
                <a:lnTo>
                  <a:pt x="138171" y="0"/>
                </a:lnTo>
                <a:close/>
              </a:path>
              <a:path extrusionOk="0" h="7620" w="293370">
                <a:moveTo>
                  <a:pt x="293352" y="0"/>
                </a:moveTo>
                <a:lnTo>
                  <a:pt x="161422" y="0"/>
                </a:lnTo>
                <a:lnTo>
                  <a:pt x="160488" y="7620"/>
                </a:lnTo>
                <a:lnTo>
                  <a:pt x="292136" y="7620"/>
                </a:lnTo>
                <a:lnTo>
                  <a:pt x="293352" y="0"/>
                </a:lnTo>
                <a:close/>
              </a:path>
            </a:pathLst>
          </a:custGeom>
          <a:solidFill>
            <a:srgbClr val="23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1" name="Google Shape;4561;p46"/>
          <p:cNvSpPr/>
          <p:nvPr/>
        </p:nvSpPr>
        <p:spPr>
          <a:xfrm>
            <a:off x="4302132" y="4589779"/>
            <a:ext cx="291465" cy="7620"/>
          </a:xfrm>
          <a:custGeom>
            <a:rect b="b" l="l" r="r" t="t"/>
            <a:pathLst>
              <a:path extrusionOk="0" h="7620" w="291464">
                <a:moveTo>
                  <a:pt x="137883" y="0"/>
                </a:moveTo>
                <a:lnTo>
                  <a:pt x="0" y="0"/>
                </a:lnTo>
                <a:lnTo>
                  <a:pt x="1376" y="7620"/>
                </a:lnTo>
                <a:lnTo>
                  <a:pt x="138913" y="7620"/>
                </a:lnTo>
                <a:lnTo>
                  <a:pt x="137883" y="0"/>
                </a:lnTo>
                <a:close/>
              </a:path>
              <a:path extrusionOk="0" h="7620" w="291464">
                <a:moveTo>
                  <a:pt x="291192" y="0"/>
                </a:moveTo>
                <a:lnTo>
                  <a:pt x="159497" y="0"/>
                </a:lnTo>
                <a:lnTo>
                  <a:pt x="158562" y="7620"/>
                </a:lnTo>
                <a:lnTo>
                  <a:pt x="289976" y="7620"/>
                </a:lnTo>
                <a:lnTo>
                  <a:pt x="291192" y="0"/>
                </a:lnTo>
                <a:close/>
              </a:path>
            </a:pathLst>
          </a:custGeom>
          <a:solidFill>
            <a:srgbClr val="228A8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2" name="Google Shape;4562;p46"/>
          <p:cNvSpPr/>
          <p:nvPr/>
        </p:nvSpPr>
        <p:spPr>
          <a:xfrm>
            <a:off x="4303508" y="4597400"/>
            <a:ext cx="288925" cy="7620"/>
          </a:xfrm>
          <a:custGeom>
            <a:rect b="b" l="l" r="r" t="t"/>
            <a:pathLst>
              <a:path extrusionOk="0" h="7620" w="288925">
                <a:moveTo>
                  <a:pt x="137537" y="0"/>
                </a:moveTo>
                <a:lnTo>
                  <a:pt x="0" y="0"/>
                </a:lnTo>
                <a:lnTo>
                  <a:pt x="1376" y="7619"/>
                </a:lnTo>
                <a:lnTo>
                  <a:pt x="138568" y="7619"/>
                </a:lnTo>
                <a:lnTo>
                  <a:pt x="137537" y="0"/>
                </a:lnTo>
                <a:close/>
              </a:path>
              <a:path extrusionOk="0" h="7620" w="288925">
                <a:moveTo>
                  <a:pt x="288600" y="0"/>
                </a:moveTo>
                <a:lnTo>
                  <a:pt x="157186" y="0"/>
                </a:lnTo>
                <a:lnTo>
                  <a:pt x="156252" y="7619"/>
                </a:lnTo>
                <a:lnTo>
                  <a:pt x="287384" y="7619"/>
                </a:lnTo>
                <a:lnTo>
                  <a:pt x="288600" y="0"/>
                </a:lnTo>
                <a:close/>
              </a:path>
            </a:pathLst>
          </a:custGeom>
          <a:solidFill>
            <a:srgbClr val="22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3" name="Google Shape;4563;p46"/>
          <p:cNvSpPr/>
          <p:nvPr/>
        </p:nvSpPr>
        <p:spPr>
          <a:xfrm>
            <a:off x="4304884" y="4608195"/>
            <a:ext cx="138430" cy="0"/>
          </a:xfrm>
          <a:custGeom>
            <a:rect b="b" l="l" r="r" t="t"/>
            <a:pathLst>
              <a:path extrusionOk="0" h="120000" w="138429">
                <a:moveTo>
                  <a:pt x="0" y="0"/>
                </a:moveTo>
                <a:lnTo>
                  <a:pt x="138050"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4" name="Google Shape;4564;p46"/>
          <p:cNvSpPr/>
          <p:nvPr/>
        </p:nvSpPr>
        <p:spPr>
          <a:xfrm>
            <a:off x="4458982" y="4608195"/>
            <a:ext cx="132080" cy="0"/>
          </a:xfrm>
          <a:custGeom>
            <a:rect b="b" l="l" r="r" t="t"/>
            <a:pathLst>
              <a:path extrusionOk="0" h="120000" w="132079">
                <a:moveTo>
                  <a:pt x="0" y="0"/>
                </a:moveTo>
                <a:lnTo>
                  <a:pt x="131911"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5" name="Google Shape;4565;p46"/>
          <p:cNvSpPr/>
          <p:nvPr/>
        </p:nvSpPr>
        <p:spPr>
          <a:xfrm>
            <a:off x="4306031" y="4611370"/>
            <a:ext cx="283845" cy="7620"/>
          </a:xfrm>
          <a:custGeom>
            <a:rect b="b" l="l" r="r" t="t"/>
            <a:pathLst>
              <a:path extrusionOk="0" h="7620" w="283845">
                <a:moveTo>
                  <a:pt x="136903" y="0"/>
                </a:moveTo>
                <a:lnTo>
                  <a:pt x="0" y="0"/>
                </a:lnTo>
                <a:lnTo>
                  <a:pt x="1376" y="7619"/>
                </a:lnTo>
                <a:lnTo>
                  <a:pt x="137934" y="7619"/>
                </a:lnTo>
                <a:lnTo>
                  <a:pt x="136903" y="0"/>
                </a:lnTo>
                <a:close/>
              </a:path>
              <a:path extrusionOk="0" h="7620" w="283845">
                <a:moveTo>
                  <a:pt x="283849" y="0"/>
                </a:moveTo>
                <a:lnTo>
                  <a:pt x="152950" y="0"/>
                </a:lnTo>
                <a:lnTo>
                  <a:pt x="152016" y="7619"/>
                </a:lnTo>
                <a:lnTo>
                  <a:pt x="282633" y="7619"/>
                </a:lnTo>
                <a:lnTo>
                  <a:pt x="283849" y="0"/>
                </a:lnTo>
                <a:close/>
              </a:path>
            </a:pathLst>
          </a:custGeom>
          <a:solidFill>
            <a:srgbClr val="2186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6" name="Google Shape;4566;p46"/>
          <p:cNvSpPr/>
          <p:nvPr/>
        </p:nvSpPr>
        <p:spPr>
          <a:xfrm>
            <a:off x="4307407" y="4618990"/>
            <a:ext cx="281305" cy="7620"/>
          </a:xfrm>
          <a:custGeom>
            <a:rect b="b" l="l" r="r" t="t"/>
            <a:pathLst>
              <a:path extrusionOk="0" h="7620" w="281304">
                <a:moveTo>
                  <a:pt x="136558" y="0"/>
                </a:moveTo>
                <a:lnTo>
                  <a:pt x="0" y="0"/>
                </a:lnTo>
                <a:lnTo>
                  <a:pt x="1376" y="7620"/>
                </a:lnTo>
                <a:lnTo>
                  <a:pt x="137588" y="7620"/>
                </a:lnTo>
                <a:lnTo>
                  <a:pt x="136558" y="0"/>
                </a:lnTo>
                <a:close/>
              </a:path>
              <a:path extrusionOk="0" h="7620" w="281304">
                <a:moveTo>
                  <a:pt x="281257" y="0"/>
                </a:moveTo>
                <a:lnTo>
                  <a:pt x="150640" y="0"/>
                </a:lnTo>
                <a:lnTo>
                  <a:pt x="149705" y="7620"/>
                </a:lnTo>
                <a:lnTo>
                  <a:pt x="280041" y="7620"/>
                </a:lnTo>
                <a:lnTo>
                  <a:pt x="281257" y="0"/>
                </a:lnTo>
                <a:close/>
              </a:path>
            </a:pathLst>
          </a:custGeom>
          <a:solidFill>
            <a:srgbClr val="21848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7" name="Google Shape;4567;p46"/>
          <p:cNvSpPr/>
          <p:nvPr/>
        </p:nvSpPr>
        <p:spPr>
          <a:xfrm>
            <a:off x="4308783" y="4629784"/>
            <a:ext cx="137160" cy="0"/>
          </a:xfrm>
          <a:custGeom>
            <a:rect b="b" l="l" r="r" t="t"/>
            <a:pathLst>
              <a:path extrusionOk="0" h="120000" w="137160">
                <a:moveTo>
                  <a:pt x="0" y="0"/>
                </a:moveTo>
                <a:lnTo>
                  <a:pt x="137071"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8" name="Google Shape;4568;p46"/>
          <p:cNvSpPr/>
          <p:nvPr/>
        </p:nvSpPr>
        <p:spPr>
          <a:xfrm>
            <a:off x="4456334" y="4629784"/>
            <a:ext cx="131445" cy="0"/>
          </a:xfrm>
          <a:custGeom>
            <a:rect b="b" l="l" r="r" t="t"/>
            <a:pathLst>
              <a:path extrusionOk="0" h="120000" w="131445">
                <a:moveTo>
                  <a:pt x="0" y="0"/>
                </a:moveTo>
                <a:lnTo>
                  <a:pt x="131114" y="0"/>
                </a:lnTo>
              </a:path>
            </a:pathLst>
          </a:custGeom>
          <a:noFill/>
          <a:ln cap="flat" cmpd="sng" w="9525">
            <a:solidFill>
              <a:srgbClr val="21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9" name="Google Shape;4569;p46"/>
          <p:cNvSpPr/>
          <p:nvPr/>
        </p:nvSpPr>
        <p:spPr>
          <a:xfrm>
            <a:off x="4309929" y="4632959"/>
            <a:ext cx="276860" cy="7620"/>
          </a:xfrm>
          <a:custGeom>
            <a:rect b="b" l="l" r="r" t="t"/>
            <a:pathLst>
              <a:path extrusionOk="0" h="7620" w="276860">
                <a:moveTo>
                  <a:pt x="135924" y="0"/>
                </a:moveTo>
                <a:lnTo>
                  <a:pt x="0" y="0"/>
                </a:lnTo>
                <a:lnTo>
                  <a:pt x="1376" y="7619"/>
                </a:lnTo>
                <a:lnTo>
                  <a:pt x="136955" y="7619"/>
                </a:lnTo>
                <a:lnTo>
                  <a:pt x="135924" y="0"/>
                </a:lnTo>
                <a:close/>
              </a:path>
              <a:path extrusionOk="0" h="7620" w="276860">
                <a:moveTo>
                  <a:pt x="276505" y="0"/>
                </a:moveTo>
                <a:lnTo>
                  <a:pt x="146404" y="0"/>
                </a:lnTo>
                <a:lnTo>
                  <a:pt x="145469" y="7619"/>
                </a:lnTo>
                <a:lnTo>
                  <a:pt x="275289" y="7619"/>
                </a:lnTo>
                <a:lnTo>
                  <a:pt x="276505"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0" name="Google Shape;4570;p46"/>
          <p:cNvSpPr/>
          <p:nvPr/>
        </p:nvSpPr>
        <p:spPr>
          <a:xfrm>
            <a:off x="4311305" y="4640579"/>
            <a:ext cx="274320" cy="7620"/>
          </a:xfrm>
          <a:custGeom>
            <a:rect b="b" l="l" r="r" t="t"/>
            <a:pathLst>
              <a:path extrusionOk="0" h="7620" w="274320">
                <a:moveTo>
                  <a:pt x="135579" y="0"/>
                </a:moveTo>
                <a:lnTo>
                  <a:pt x="0" y="0"/>
                </a:lnTo>
                <a:lnTo>
                  <a:pt x="1376" y="7620"/>
                </a:lnTo>
                <a:lnTo>
                  <a:pt x="136609" y="7620"/>
                </a:lnTo>
                <a:lnTo>
                  <a:pt x="135579" y="0"/>
                </a:lnTo>
                <a:close/>
              </a:path>
              <a:path extrusionOk="0" h="7620" w="274320">
                <a:moveTo>
                  <a:pt x="273913" y="0"/>
                </a:moveTo>
                <a:lnTo>
                  <a:pt x="144093" y="0"/>
                </a:lnTo>
                <a:lnTo>
                  <a:pt x="143159" y="7620"/>
                </a:lnTo>
                <a:lnTo>
                  <a:pt x="272697" y="7620"/>
                </a:lnTo>
                <a:lnTo>
                  <a:pt x="273913"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1" name="Google Shape;4571;p46"/>
          <p:cNvSpPr/>
          <p:nvPr/>
        </p:nvSpPr>
        <p:spPr>
          <a:xfrm>
            <a:off x="4312682" y="4651375"/>
            <a:ext cx="136525" cy="0"/>
          </a:xfrm>
          <a:custGeom>
            <a:rect b="b" l="l" r="r" t="t"/>
            <a:pathLst>
              <a:path extrusionOk="0" h="120000" w="136525">
                <a:moveTo>
                  <a:pt x="0" y="0"/>
                </a:moveTo>
                <a:lnTo>
                  <a:pt x="136092"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2" name="Google Shape;4572;p46"/>
          <p:cNvSpPr/>
          <p:nvPr/>
        </p:nvSpPr>
        <p:spPr>
          <a:xfrm>
            <a:off x="4453686" y="4651375"/>
            <a:ext cx="130810" cy="0"/>
          </a:xfrm>
          <a:custGeom>
            <a:rect b="b" l="l" r="r" t="t"/>
            <a:pathLst>
              <a:path extrusionOk="0" h="120000" w="130810">
                <a:moveTo>
                  <a:pt x="0" y="0"/>
                </a:moveTo>
                <a:lnTo>
                  <a:pt x="130317" y="0"/>
                </a:lnTo>
              </a:path>
            </a:pathLst>
          </a:custGeom>
          <a:noFill/>
          <a:ln cap="flat" cmpd="sng" w="9525">
            <a:solidFill>
              <a:srgbClr val="20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3" name="Google Shape;4573;p46"/>
          <p:cNvSpPr/>
          <p:nvPr/>
        </p:nvSpPr>
        <p:spPr>
          <a:xfrm>
            <a:off x="4313828" y="4654550"/>
            <a:ext cx="269240" cy="7620"/>
          </a:xfrm>
          <a:custGeom>
            <a:rect b="b" l="l" r="r" t="t"/>
            <a:pathLst>
              <a:path extrusionOk="0" h="7620" w="269239">
                <a:moveTo>
                  <a:pt x="134945" y="0"/>
                </a:moveTo>
                <a:lnTo>
                  <a:pt x="0" y="0"/>
                </a:lnTo>
                <a:lnTo>
                  <a:pt x="1376" y="7619"/>
                </a:lnTo>
                <a:lnTo>
                  <a:pt x="135975" y="7619"/>
                </a:lnTo>
                <a:lnTo>
                  <a:pt x="134945" y="0"/>
                </a:lnTo>
                <a:close/>
              </a:path>
              <a:path extrusionOk="0" h="7620" w="269239">
                <a:moveTo>
                  <a:pt x="269161" y="0"/>
                </a:moveTo>
                <a:lnTo>
                  <a:pt x="139857" y="0"/>
                </a:lnTo>
                <a:lnTo>
                  <a:pt x="138923" y="7619"/>
                </a:lnTo>
                <a:lnTo>
                  <a:pt x="267946" y="7619"/>
                </a:lnTo>
                <a:lnTo>
                  <a:pt x="269161"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4" name="Google Shape;4574;p46"/>
          <p:cNvSpPr/>
          <p:nvPr/>
        </p:nvSpPr>
        <p:spPr>
          <a:xfrm>
            <a:off x="4315204" y="4662170"/>
            <a:ext cx="266700" cy="7620"/>
          </a:xfrm>
          <a:custGeom>
            <a:rect b="b" l="l" r="r" t="t"/>
            <a:pathLst>
              <a:path extrusionOk="0" h="7620" w="266700">
                <a:moveTo>
                  <a:pt x="134599" y="0"/>
                </a:moveTo>
                <a:lnTo>
                  <a:pt x="0" y="0"/>
                </a:lnTo>
                <a:lnTo>
                  <a:pt x="1376" y="7619"/>
                </a:lnTo>
                <a:lnTo>
                  <a:pt x="135630" y="7619"/>
                </a:lnTo>
                <a:lnTo>
                  <a:pt x="134599" y="0"/>
                </a:lnTo>
                <a:close/>
              </a:path>
              <a:path extrusionOk="0" h="7620" w="266700">
                <a:moveTo>
                  <a:pt x="266570" y="0"/>
                </a:moveTo>
                <a:lnTo>
                  <a:pt x="137547" y="0"/>
                </a:lnTo>
                <a:lnTo>
                  <a:pt x="136612" y="7619"/>
                </a:lnTo>
                <a:lnTo>
                  <a:pt x="265354" y="7619"/>
                </a:lnTo>
                <a:lnTo>
                  <a:pt x="266570"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5" name="Google Shape;4575;p46"/>
          <p:cNvSpPr/>
          <p:nvPr/>
        </p:nvSpPr>
        <p:spPr>
          <a:xfrm>
            <a:off x="4316351" y="4668520"/>
            <a:ext cx="264795" cy="7620"/>
          </a:xfrm>
          <a:custGeom>
            <a:rect b="b" l="l" r="r" t="t"/>
            <a:pathLst>
              <a:path extrusionOk="0" h="7620" w="264795">
                <a:moveTo>
                  <a:pt x="134311" y="0"/>
                </a:moveTo>
                <a:lnTo>
                  <a:pt x="0" y="0"/>
                </a:lnTo>
                <a:lnTo>
                  <a:pt x="1376" y="7619"/>
                </a:lnTo>
                <a:lnTo>
                  <a:pt x="263194" y="7619"/>
                </a:lnTo>
                <a:lnTo>
                  <a:pt x="263599" y="5079"/>
                </a:lnTo>
                <a:lnTo>
                  <a:pt x="134998" y="5079"/>
                </a:lnTo>
                <a:lnTo>
                  <a:pt x="134311" y="0"/>
                </a:lnTo>
                <a:close/>
              </a:path>
              <a:path extrusionOk="0" h="7620" w="264795">
                <a:moveTo>
                  <a:pt x="264410" y="0"/>
                </a:moveTo>
                <a:lnTo>
                  <a:pt x="135621" y="0"/>
                </a:lnTo>
                <a:lnTo>
                  <a:pt x="134998" y="5079"/>
                </a:lnTo>
                <a:lnTo>
                  <a:pt x="263599" y="5079"/>
                </a:lnTo>
                <a:lnTo>
                  <a:pt x="264410" y="0"/>
                </a:lnTo>
                <a:close/>
              </a:path>
            </a:pathLst>
          </a:custGeom>
          <a:solidFill>
            <a:srgbClr val="1E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6" name="Google Shape;4576;p46"/>
          <p:cNvSpPr/>
          <p:nvPr/>
        </p:nvSpPr>
        <p:spPr>
          <a:xfrm>
            <a:off x="4317727" y="4679950"/>
            <a:ext cx="262255" cy="0"/>
          </a:xfrm>
          <a:custGeom>
            <a:rect b="b" l="l" r="r" t="t"/>
            <a:pathLst>
              <a:path extrusionOk="0" h="120000" w="262254">
                <a:moveTo>
                  <a:pt x="0" y="0"/>
                </a:moveTo>
                <a:lnTo>
                  <a:pt x="261818"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7" name="Google Shape;4577;p46"/>
          <p:cNvSpPr/>
          <p:nvPr/>
        </p:nvSpPr>
        <p:spPr>
          <a:xfrm>
            <a:off x="4319103" y="4687570"/>
            <a:ext cx="259715" cy="0"/>
          </a:xfrm>
          <a:custGeom>
            <a:rect b="b" l="l" r="r" t="t"/>
            <a:pathLst>
              <a:path extrusionOk="0" h="120000" w="259714">
                <a:moveTo>
                  <a:pt x="0" y="0"/>
                </a:moveTo>
                <a:lnTo>
                  <a:pt x="259226"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8" name="Google Shape;4578;p46"/>
          <p:cNvSpPr/>
          <p:nvPr/>
        </p:nvSpPr>
        <p:spPr>
          <a:xfrm>
            <a:off x="4320250" y="4693920"/>
            <a:ext cx="257175" cy="0"/>
          </a:xfrm>
          <a:custGeom>
            <a:rect b="b" l="l" r="r" t="t"/>
            <a:pathLst>
              <a:path extrusionOk="0" h="120000" w="257175">
                <a:moveTo>
                  <a:pt x="0" y="0"/>
                </a:moveTo>
                <a:lnTo>
                  <a:pt x="257066"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9" name="Google Shape;4579;p46"/>
          <p:cNvSpPr/>
          <p:nvPr/>
        </p:nvSpPr>
        <p:spPr>
          <a:xfrm>
            <a:off x="4321626" y="4701540"/>
            <a:ext cx="254635" cy="0"/>
          </a:xfrm>
          <a:custGeom>
            <a:rect b="b" l="l" r="r" t="t"/>
            <a:pathLst>
              <a:path extrusionOk="0" h="120000" w="254635">
                <a:moveTo>
                  <a:pt x="0" y="0"/>
                </a:moveTo>
                <a:lnTo>
                  <a:pt x="254474"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0" name="Google Shape;4580;p46"/>
          <p:cNvSpPr/>
          <p:nvPr/>
        </p:nvSpPr>
        <p:spPr>
          <a:xfrm>
            <a:off x="4323002" y="4709159"/>
            <a:ext cx="252095" cy="0"/>
          </a:xfrm>
          <a:custGeom>
            <a:rect b="b" l="l" r="r" t="t"/>
            <a:pathLst>
              <a:path extrusionOk="0" h="120000" w="252095">
                <a:moveTo>
                  <a:pt x="0" y="0"/>
                </a:moveTo>
                <a:lnTo>
                  <a:pt x="251882"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1" name="Google Shape;4581;p46"/>
          <p:cNvSpPr/>
          <p:nvPr/>
        </p:nvSpPr>
        <p:spPr>
          <a:xfrm>
            <a:off x="4324148" y="4715509"/>
            <a:ext cx="250190" cy="0"/>
          </a:xfrm>
          <a:custGeom>
            <a:rect b="b" l="l" r="r" t="t"/>
            <a:pathLst>
              <a:path extrusionOk="0" h="120000" w="250189">
                <a:moveTo>
                  <a:pt x="0" y="0"/>
                </a:moveTo>
                <a:lnTo>
                  <a:pt x="249723"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2" name="Google Shape;4582;p46"/>
          <p:cNvSpPr/>
          <p:nvPr/>
        </p:nvSpPr>
        <p:spPr>
          <a:xfrm>
            <a:off x="4325524" y="4723129"/>
            <a:ext cx="247650" cy="0"/>
          </a:xfrm>
          <a:custGeom>
            <a:rect b="b" l="l" r="r" t="t"/>
            <a:pathLst>
              <a:path extrusionOk="0" h="120000" w="247650">
                <a:moveTo>
                  <a:pt x="0" y="0"/>
                </a:moveTo>
                <a:lnTo>
                  <a:pt x="247131"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3" name="Google Shape;4583;p46"/>
          <p:cNvSpPr/>
          <p:nvPr/>
        </p:nvSpPr>
        <p:spPr>
          <a:xfrm>
            <a:off x="4326671" y="4729479"/>
            <a:ext cx="245110" cy="0"/>
          </a:xfrm>
          <a:custGeom>
            <a:rect b="b" l="l" r="r" t="t"/>
            <a:pathLst>
              <a:path extrusionOk="0" h="120000" w="245110">
                <a:moveTo>
                  <a:pt x="0" y="0"/>
                </a:moveTo>
                <a:lnTo>
                  <a:pt x="244971"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4" name="Google Shape;4584;p46"/>
          <p:cNvSpPr/>
          <p:nvPr/>
        </p:nvSpPr>
        <p:spPr>
          <a:xfrm>
            <a:off x="4328047" y="4737100"/>
            <a:ext cx="242570" cy="0"/>
          </a:xfrm>
          <a:custGeom>
            <a:rect b="b" l="l" r="r" t="t"/>
            <a:pathLst>
              <a:path extrusionOk="0" h="120000" w="242570">
                <a:moveTo>
                  <a:pt x="0" y="0"/>
                </a:moveTo>
                <a:lnTo>
                  <a:pt x="24237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5" name="Google Shape;4585;p46"/>
          <p:cNvSpPr/>
          <p:nvPr/>
        </p:nvSpPr>
        <p:spPr>
          <a:xfrm>
            <a:off x="4329423" y="4744720"/>
            <a:ext cx="240029" cy="0"/>
          </a:xfrm>
          <a:custGeom>
            <a:rect b="b" l="l" r="r" t="t"/>
            <a:pathLst>
              <a:path extrusionOk="0" h="120000" w="240029">
                <a:moveTo>
                  <a:pt x="0" y="0"/>
                </a:moveTo>
                <a:lnTo>
                  <a:pt x="239787"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6" name="Google Shape;4586;p46"/>
          <p:cNvSpPr/>
          <p:nvPr/>
        </p:nvSpPr>
        <p:spPr>
          <a:xfrm>
            <a:off x="4330570" y="4751070"/>
            <a:ext cx="238125" cy="0"/>
          </a:xfrm>
          <a:custGeom>
            <a:rect b="b" l="l" r="r" t="t"/>
            <a:pathLst>
              <a:path extrusionOk="0" h="120000" w="238125">
                <a:moveTo>
                  <a:pt x="0" y="0"/>
                </a:moveTo>
                <a:lnTo>
                  <a:pt x="237627"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7" name="Google Shape;4587;p46"/>
          <p:cNvSpPr/>
          <p:nvPr/>
        </p:nvSpPr>
        <p:spPr>
          <a:xfrm>
            <a:off x="4331946" y="4758690"/>
            <a:ext cx="235585" cy="0"/>
          </a:xfrm>
          <a:custGeom>
            <a:rect b="b" l="l" r="r" t="t"/>
            <a:pathLst>
              <a:path extrusionOk="0" h="120000" w="235585">
                <a:moveTo>
                  <a:pt x="0" y="0"/>
                </a:moveTo>
                <a:lnTo>
                  <a:pt x="235035"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8" name="Google Shape;4588;p46"/>
          <p:cNvSpPr/>
          <p:nvPr/>
        </p:nvSpPr>
        <p:spPr>
          <a:xfrm>
            <a:off x="4333322" y="4766309"/>
            <a:ext cx="233045" cy="0"/>
          </a:xfrm>
          <a:custGeom>
            <a:rect b="b" l="l" r="r" t="t"/>
            <a:pathLst>
              <a:path extrusionOk="0" h="120000" w="233045">
                <a:moveTo>
                  <a:pt x="0" y="0"/>
                </a:moveTo>
                <a:lnTo>
                  <a:pt x="232444"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9" name="Google Shape;4589;p46"/>
          <p:cNvSpPr/>
          <p:nvPr/>
        </p:nvSpPr>
        <p:spPr>
          <a:xfrm>
            <a:off x="4334468" y="4772659"/>
            <a:ext cx="230504" cy="0"/>
          </a:xfrm>
          <a:custGeom>
            <a:rect b="b" l="l" r="r" t="t"/>
            <a:pathLst>
              <a:path extrusionOk="0" h="120000" w="230504">
                <a:moveTo>
                  <a:pt x="0" y="0"/>
                </a:moveTo>
                <a:lnTo>
                  <a:pt x="230284"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0" name="Google Shape;4590;p46"/>
          <p:cNvSpPr/>
          <p:nvPr/>
        </p:nvSpPr>
        <p:spPr>
          <a:xfrm>
            <a:off x="4335845" y="4780279"/>
            <a:ext cx="227965" cy="0"/>
          </a:xfrm>
          <a:custGeom>
            <a:rect b="b" l="l" r="r" t="t"/>
            <a:pathLst>
              <a:path extrusionOk="0" h="120000" w="227964">
                <a:moveTo>
                  <a:pt x="0" y="0"/>
                </a:moveTo>
                <a:lnTo>
                  <a:pt x="227692"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1" name="Google Shape;4591;p46"/>
          <p:cNvSpPr/>
          <p:nvPr/>
        </p:nvSpPr>
        <p:spPr>
          <a:xfrm>
            <a:off x="4336991" y="4786629"/>
            <a:ext cx="226060" cy="0"/>
          </a:xfrm>
          <a:custGeom>
            <a:rect b="b" l="l" r="r" t="t"/>
            <a:pathLst>
              <a:path extrusionOk="0" h="120000" w="226060">
                <a:moveTo>
                  <a:pt x="0" y="0"/>
                </a:moveTo>
                <a:lnTo>
                  <a:pt x="225532"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2" name="Google Shape;4592;p46"/>
          <p:cNvSpPr/>
          <p:nvPr/>
        </p:nvSpPr>
        <p:spPr>
          <a:xfrm>
            <a:off x="4338367" y="4794250"/>
            <a:ext cx="223520" cy="0"/>
          </a:xfrm>
          <a:custGeom>
            <a:rect b="b" l="l" r="r" t="t"/>
            <a:pathLst>
              <a:path extrusionOk="0" h="120000" w="223520">
                <a:moveTo>
                  <a:pt x="0" y="0"/>
                </a:moveTo>
                <a:lnTo>
                  <a:pt x="22294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3" name="Google Shape;4593;p46"/>
          <p:cNvSpPr/>
          <p:nvPr/>
        </p:nvSpPr>
        <p:spPr>
          <a:xfrm>
            <a:off x="4339743" y="4801870"/>
            <a:ext cx="220345" cy="0"/>
          </a:xfrm>
          <a:custGeom>
            <a:rect b="b" l="l" r="r" t="t"/>
            <a:pathLst>
              <a:path extrusionOk="0" h="120000" w="220345">
                <a:moveTo>
                  <a:pt x="0" y="0"/>
                </a:moveTo>
                <a:lnTo>
                  <a:pt x="220348"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4" name="Google Shape;4594;p46"/>
          <p:cNvSpPr/>
          <p:nvPr/>
        </p:nvSpPr>
        <p:spPr>
          <a:xfrm>
            <a:off x="4340890" y="4808220"/>
            <a:ext cx="218440" cy="0"/>
          </a:xfrm>
          <a:custGeom>
            <a:rect b="b" l="l" r="r" t="t"/>
            <a:pathLst>
              <a:path extrusionOk="0" h="120000" w="218439">
                <a:moveTo>
                  <a:pt x="0" y="0"/>
                </a:moveTo>
                <a:lnTo>
                  <a:pt x="21818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5" name="Google Shape;4595;p46"/>
          <p:cNvSpPr/>
          <p:nvPr/>
        </p:nvSpPr>
        <p:spPr>
          <a:xfrm>
            <a:off x="4342266" y="4815840"/>
            <a:ext cx="215900" cy="0"/>
          </a:xfrm>
          <a:custGeom>
            <a:rect b="b" l="l" r="r" t="t"/>
            <a:pathLst>
              <a:path extrusionOk="0" h="120000" w="215900">
                <a:moveTo>
                  <a:pt x="0" y="0"/>
                </a:moveTo>
                <a:lnTo>
                  <a:pt x="215597"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6" name="Google Shape;4596;p46"/>
          <p:cNvSpPr/>
          <p:nvPr/>
        </p:nvSpPr>
        <p:spPr>
          <a:xfrm>
            <a:off x="4343642" y="4823459"/>
            <a:ext cx="213360" cy="0"/>
          </a:xfrm>
          <a:custGeom>
            <a:rect b="b" l="l" r="r" t="t"/>
            <a:pathLst>
              <a:path extrusionOk="0" h="120000" w="213360">
                <a:moveTo>
                  <a:pt x="0" y="0"/>
                </a:moveTo>
                <a:lnTo>
                  <a:pt x="213005"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7" name="Google Shape;4597;p46"/>
          <p:cNvSpPr/>
          <p:nvPr/>
        </p:nvSpPr>
        <p:spPr>
          <a:xfrm>
            <a:off x="4344789" y="4829809"/>
            <a:ext cx="211454" cy="0"/>
          </a:xfrm>
          <a:custGeom>
            <a:rect b="b" l="l" r="r" t="t"/>
            <a:pathLst>
              <a:path extrusionOk="0" h="120000" w="211454">
                <a:moveTo>
                  <a:pt x="0" y="0"/>
                </a:moveTo>
                <a:lnTo>
                  <a:pt x="210845"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8" name="Google Shape;4598;p46"/>
          <p:cNvSpPr/>
          <p:nvPr/>
        </p:nvSpPr>
        <p:spPr>
          <a:xfrm>
            <a:off x="4346164" y="4837429"/>
            <a:ext cx="208279" cy="0"/>
          </a:xfrm>
          <a:custGeom>
            <a:rect b="b" l="l" r="r" t="t"/>
            <a:pathLst>
              <a:path extrusionOk="0" h="120000" w="208279">
                <a:moveTo>
                  <a:pt x="0" y="0"/>
                </a:moveTo>
                <a:lnTo>
                  <a:pt x="208253"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9" name="Google Shape;4599;p46"/>
          <p:cNvSpPr/>
          <p:nvPr/>
        </p:nvSpPr>
        <p:spPr>
          <a:xfrm>
            <a:off x="4347311" y="4843779"/>
            <a:ext cx="206375" cy="0"/>
          </a:xfrm>
          <a:custGeom>
            <a:rect b="b" l="l" r="r" t="t"/>
            <a:pathLst>
              <a:path extrusionOk="0" h="120000" w="206375">
                <a:moveTo>
                  <a:pt x="0" y="0"/>
                </a:moveTo>
                <a:lnTo>
                  <a:pt x="206093"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0" name="Google Shape;4600;p46"/>
          <p:cNvSpPr/>
          <p:nvPr/>
        </p:nvSpPr>
        <p:spPr>
          <a:xfrm>
            <a:off x="4348687" y="4851400"/>
            <a:ext cx="203835" cy="0"/>
          </a:xfrm>
          <a:custGeom>
            <a:rect b="b" l="l" r="r" t="t"/>
            <a:pathLst>
              <a:path extrusionOk="0" h="120000" w="203835">
                <a:moveTo>
                  <a:pt x="0" y="0"/>
                </a:moveTo>
                <a:lnTo>
                  <a:pt x="203501"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1" name="Google Shape;4601;p46"/>
          <p:cNvSpPr/>
          <p:nvPr/>
        </p:nvSpPr>
        <p:spPr>
          <a:xfrm>
            <a:off x="4350063" y="4859020"/>
            <a:ext cx="201295" cy="0"/>
          </a:xfrm>
          <a:custGeom>
            <a:rect b="b" l="l" r="r" t="t"/>
            <a:pathLst>
              <a:path extrusionOk="0" h="120000" w="201295">
                <a:moveTo>
                  <a:pt x="0" y="0"/>
                </a:moveTo>
                <a:lnTo>
                  <a:pt x="20091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2" name="Google Shape;4602;p46"/>
          <p:cNvSpPr/>
          <p:nvPr/>
        </p:nvSpPr>
        <p:spPr>
          <a:xfrm>
            <a:off x="4351210" y="4865370"/>
            <a:ext cx="198755" cy="0"/>
          </a:xfrm>
          <a:custGeom>
            <a:rect b="b" l="l" r="r" t="t"/>
            <a:pathLst>
              <a:path extrusionOk="0" h="120000" w="198754">
                <a:moveTo>
                  <a:pt x="0" y="0"/>
                </a:moveTo>
                <a:lnTo>
                  <a:pt x="19875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3" name="Google Shape;4603;p46"/>
          <p:cNvSpPr/>
          <p:nvPr/>
        </p:nvSpPr>
        <p:spPr>
          <a:xfrm>
            <a:off x="4352586" y="4872990"/>
            <a:ext cx="196215" cy="0"/>
          </a:xfrm>
          <a:custGeom>
            <a:rect b="b" l="l" r="r" t="t"/>
            <a:pathLst>
              <a:path extrusionOk="0" h="120000" w="196214">
                <a:moveTo>
                  <a:pt x="0" y="0"/>
                </a:moveTo>
                <a:lnTo>
                  <a:pt x="196158"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4" name="Google Shape;4604;p46"/>
          <p:cNvSpPr/>
          <p:nvPr/>
        </p:nvSpPr>
        <p:spPr>
          <a:xfrm>
            <a:off x="4353962" y="4880609"/>
            <a:ext cx="193675" cy="0"/>
          </a:xfrm>
          <a:custGeom>
            <a:rect b="b" l="l" r="r" t="t"/>
            <a:pathLst>
              <a:path extrusionOk="0" h="120000" w="193675">
                <a:moveTo>
                  <a:pt x="0" y="0"/>
                </a:moveTo>
                <a:lnTo>
                  <a:pt x="193566" y="0"/>
                </a:lnTo>
              </a:path>
            </a:pathLst>
          </a:custGeom>
          <a:noFill/>
          <a:ln cap="flat" cmpd="sng" w="9525">
            <a:solidFill>
              <a:srgbClr val="1A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5" name="Google Shape;4605;p46"/>
          <p:cNvSpPr/>
          <p:nvPr/>
        </p:nvSpPr>
        <p:spPr>
          <a:xfrm>
            <a:off x="4355108" y="4886959"/>
            <a:ext cx="191770" cy="0"/>
          </a:xfrm>
          <a:custGeom>
            <a:rect b="b" l="l" r="r" t="t"/>
            <a:pathLst>
              <a:path extrusionOk="0" h="120000" w="191770">
                <a:moveTo>
                  <a:pt x="0" y="0"/>
                </a:moveTo>
                <a:lnTo>
                  <a:pt x="191406"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6" name="Google Shape;4606;p46"/>
          <p:cNvSpPr/>
          <p:nvPr/>
        </p:nvSpPr>
        <p:spPr>
          <a:xfrm>
            <a:off x="4356485" y="4894579"/>
            <a:ext cx="189230" cy="0"/>
          </a:xfrm>
          <a:custGeom>
            <a:rect b="b" l="l" r="r" t="t"/>
            <a:pathLst>
              <a:path extrusionOk="0" h="120000" w="189229">
                <a:moveTo>
                  <a:pt x="0" y="0"/>
                </a:moveTo>
                <a:lnTo>
                  <a:pt x="188814" y="0"/>
                </a:lnTo>
              </a:path>
            </a:pathLst>
          </a:custGeom>
          <a:noFill/>
          <a:ln cap="flat" cmpd="sng" w="9525">
            <a:solidFill>
              <a:srgbClr val="1B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7" name="Google Shape;4607;p46"/>
          <p:cNvSpPr/>
          <p:nvPr/>
        </p:nvSpPr>
        <p:spPr>
          <a:xfrm>
            <a:off x="4357861" y="4901565"/>
            <a:ext cx="186690" cy="0"/>
          </a:xfrm>
          <a:custGeom>
            <a:rect b="b" l="l" r="r" t="t"/>
            <a:pathLst>
              <a:path extrusionOk="0" h="120000" w="186689">
                <a:moveTo>
                  <a:pt x="0" y="0"/>
                </a:moveTo>
                <a:lnTo>
                  <a:pt x="186222"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8" name="Google Shape;4608;p46"/>
          <p:cNvSpPr/>
          <p:nvPr/>
        </p:nvSpPr>
        <p:spPr>
          <a:xfrm>
            <a:off x="4359007" y="4908550"/>
            <a:ext cx="184150" cy="0"/>
          </a:xfrm>
          <a:custGeom>
            <a:rect b="b" l="l" r="r" t="t"/>
            <a:pathLst>
              <a:path extrusionOk="0" h="120000" w="184150">
                <a:moveTo>
                  <a:pt x="0" y="0"/>
                </a:moveTo>
                <a:lnTo>
                  <a:pt x="184063"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9" name="Google Shape;4609;p46"/>
          <p:cNvSpPr/>
          <p:nvPr/>
        </p:nvSpPr>
        <p:spPr>
          <a:xfrm>
            <a:off x="4360383" y="4916170"/>
            <a:ext cx="181610" cy="0"/>
          </a:xfrm>
          <a:custGeom>
            <a:rect b="b" l="l" r="r" t="t"/>
            <a:pathLst>
              <a:path extrusionOk="0" h="120000" w="181610">
                <a:moveTo>
                  <a:pt x="0" y="0"/>
                </a:moveTo>
                <a:lnTo>
                  <a:pt x="181471"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0" name="Google Shape;4610;p46"/>
          <p:cNvSpPr/>
          <p:nvPr/>
        </p:nvSpPr>
        <p:spPr>
          <a:xfrm>
            <a:off x="4361759" y="4923154"/>
            <a:ext cx="179070" cy="0"/>
          </a:xfrm>
          <a:custGeom>
            <a:rect b="b" l="l" r="r" t="t"/>
            <a:pathLst>
              <a:path extrusionOk="0" h="120000" w="179070">
                <a:moveTo>
                  <a:pt x="0" y="0"/>
                </a:moveTo>
                <a:lnTo>
                  <a:pt x="17887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1" name="Google Shape;4611;p46"/>
          <p:cNvSpPr/>
          <p:nvPr/>
        </p:nvSpPr>
        <p:spPr>
          <a:xfrm>
            <a:off x="4362906" y="4930140"/>
            <a:ext cx="177165" cy="0"/>
          </a:xfrm>
          <a:custGeom>
            <a:rect b="b" l="l" r="r" t="t"/>
            <a:pathLst>
              <a:path extrusionOk="0" h="120000" w="177164">
                <a:moveTo>
                  <a:pt x="0" y="0"/>
                </a:moveTo>
                <a:lnTo>
                  <a:pt x="176719"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2" name="Google Shape;4612;p46"/>
          <p:cNvSpPr/>
          <p:nvPr/>
        </p:nvSpPr>
        <p:spPr>
          <a:xfrm>
            <a:off x="4364282" y="4937759"/>
            <a:ext cx="174625" cy="0"/>
          </a:xfrm>
          <a:custGeom>
            <a:rect b="b" l="l" r="r" t="t"/>
            <a:pathLst>
              <a:path extrusionOk="0" h="120000" w="174625">
                <a:moveTo>
                  <a:pt x="0" y="0"/>
                </a:moveTo>
                <a:lnTo>
                  <a:pt x="174127"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3" name="Google Shape;4613;p46"/>
          <p:cNvSpPr/>
          <p:nvPr/>
        </p:nvSpPr>
        <p:spPr>
          <a:xfrm>
            <a:off x="4365658" y="4944745"/>
            <a:ext cx="172085" cy="0"/>
          </a:xfrm>
          <a:custGeom>
            <a:rect b="b" l="l" r="r" t="t"/>
            <a:pathLst>
              <a:path extrusionOk="0" h="120000" w="172085">
                <a:moveTo>
                  <a:pt x="0" y="0"/>
                </a:moveTo>
                <a:lnTo>
                  <a:pt x="171535"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4" name="Google Shape;4614;p46"/>
          <p:cNvSpPr/>
          <p:nvPr/>
        </p:nvSpPr>
        <p:spPr>
          <a:xfrm>
            <a:off x="4366805" y="4951729"/>
            <a:ext cx="169545" cy="0"/>
          </a:xfrm>
          <a:custGeom>
            <a:rect b="b" l="l" r="r" t="t"/>
            <a:pathLst>
              <a:path extrusionOk="0" h="120000" w="169545">
                <a:moveTo>
                  <a:pt x="0" y="0"/>
                </a:moveTo>
                <a:lnTo>
                  <a:pt x="169375" y="0"/>
                </a:lnTo>
              </a:path>
            </a:pathLst>
          </a:custGeom>
          <a:noFill/>
          <a:ln cap="flat" cmpd="sng" w="9525">
            <a:solidFill>
              <a:srgbClr val="1E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5" name="Google Shape;4615;p46"/>
          <p:cNvSpPr/>
          <p:nvPr/>
        </p:nvSpPr>
        <p:spPr>
          <a:xfrm>
            <a:off x="4368181" y="4959350"/>
            <a:ext cx="167005" cy="0"/>
          </a:xfrm>
          <a:custGeom>
            <a:rect b="b" l="l" r="r" t="t"/>
            <a:pathLst>
              <a:path extrusionOk="0" h="120000" w="167004">
                <a:moveTo>
                  <a:pt x="0" y="0"/>
                </a:moveTo>
                <a:lnTo>
                  <a:pt x="166784" y="0"/>
                </a:lnTo>
              </a:path>
            </a:pathLst>
          </a:custGeom>
          <a:noFill/>
          <a:ln cap="flat" cmpd="sng" w="9525">
            <a:solidFill>
              <a:srgbClr val="1E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6" name="Google Shape;4616;p46"/>
          <p:cNvSpPr/>
          <p:nvPr/>
        </p:nvSpPr>
        <p:spPr>
          <a:xfrm>
            <a:off x="4369327" y="4965700"/>
            <a:ext cx="165100" cy="0"/>
          </a:xfrm>
          <a:custGeom>
            <a:rect b="b" l="l" r="r" t="t"/>
            <a:pathLst>
              <a:path extrusionOk="0" h="120000" w="165100">
                <a:moveTo>
                  <a:pt x="0" y="0"/>
                </a:moveTo>
                <a:lnTo>
                  <a:pt x="164624"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7" name="Google Shape;4617;p46"/>
          <p:cNvSpPr/>
          <p:nvPr/>
        </p:nvSpPr>
        <p:spPr>
          <a:xfrm>
            <a:off x="4370703" y="4973320"/>
            <a:ext cx="162560" cy="0"/>
          </a:xfrm>
          <a:custGeom>
            <a:rect b="b" l="l" r="r" t="t"/>
            <a:pathLst>
              <a:path extrusionOk="0" h="120000" w="162560">
                <a:moveTo>
                  <a:pt x="0" y="0"/>
                </a:moveTo>
                <a:lnTo>
                  <a:pt x="162032"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8" name="Google Shape;4618;p46"/>
          <p:cNvSpPr/>
          <p:nvPr/>
        </p:nvSpPr>
        <p:spPr>
          <a:xfrm>
            <a:off x="4372080" y="4980940"/>
            <a:ext cx="160020" cy="0"/>
          </a:xfrm>
          <a:custGeom>
            <a:rect b="b" l="l" r="r" t="t"/>
            <a:pathLst>
              <a:path extrusionOk="0" h="120000" w="160020">
                <a:moveTo>
                  <a:pt x="0" y="0"/>
                </a:moveTo>
                <a:lnTo>
                  <a:pt x="159440" y="0"/>
                </a:lnTo>
              </a:path>
            </a:pathLst>
          </a:custGeom>
          <a:noFill/>
          <a:ln cap="flat" cmpd="sng" w="9525">
            <a:solidFill>
              <a:srgbClr val="1F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9" name="Google Shape;4619;p46"/>
          <p:cNvSpPr/>
          <p:nvPr/>
        </p:nvSpPr>
        <p:spPr>
          <a:xfrm>
            <a:off x="4373226" y="4987290"/>
            <a:ext cx="157480" cy="0"/>
          </a:xfrm>
          <a:custGeom>
            <a:rect b="b" l="l" r="r" t="t"/>
            <a:pathLst>
              <a:path extrusionOk="0" h="120000" w="157479">
                <a:moveTo>
                  <a:pt x="0" y="0"/>
                </a:moveTo>
                <a:lnTo>
                  <a:pt x="15728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0" name="Google Shape;4620;p46"/>
          <p:cNvSpPr/>
          <p:nvPr/>
        </p:nvSpPr>
        <p:spPr>
          <a:xfrm>
            <a:off x="4374602" y="4994909"/>
            <a:ext cx="154940" cy="0"/>
          </a:xfrm>
          <a:custGeom>
            <a:rect b="b" l="l" r="r" t="t"/>
            <a:pathLst>
              <a:path extrusionOk="0" h="120000" w="154939">
                <a:moveTo>
                  <a:pt x="0" y="0"/>
                </a:moveTo>
                <a:lnTo>
                  <a:pt x="154688"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1" name="Google Shape;4621;p46"/>
          <p:cNvSpPr/>
          <p:nvPr/>
        </p:nvSpPr>
        <p:spPr>
          <a:xfrm>
            <a:off x="4375749" y="5001259"/>
            <a:ext cx="153035" cy="0"/>
          </a:xfrm>
          <a:custGeom>
            <a:rect b="b" l="l" r="r" t="t"/>
            <a:pathLst>
              <a:path extrusionOk="0" h="120000" w="153035">
                <a:moveTo>
                  <a:pt x="0" y="0"/>
                </a:moveTo>
                <a:lnTo>
                  <a:pt x="152528"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2" name="Google Shape;4622;p46"/>
          <p:cNvSpPr/>
          <p:nvPr/>
        </p:nvSpPr>
        <p:spPr>
          <a:xfrm>
            <a:off x="4377125" y="5008879"/>
            <a:ext cx="150495" cy="0"/>
          </a:xfrm>
          <a:custGeom>
            <a:rect b="b" l="l" r="r" t="t"/>
            <a:pathLst>
              <a:path extrusionOk="0" h="120000" w="150495">
                <a:moveTo>
                  <a:pt x="0" y="0"/>
                </a:moveTo>
                <a:lnTo>
                  <a:pt x="149937" y="0"/>
                </a:lnTo>
              </a:path>
            </a:pathLst>
          </a:custGeom>
          <a:noFill/>
          <a:ln cap="flat" cmpd="sng" w="9525">
            <a:solidFill>
              <a:srgbClr val="21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3" name="Google Shape;4623;p46"/>
          <p:cNvSpPr/>
          <p:nvPr/>
        </p:nvSpPr>
        <p:spPr>
          <a:xfrm>
            <a:off x="4378642" y="5017770"/>
            <a:ext cx="146685" cy="0"/>
          </a:xfrm>
          <a:custGeom>
            <a:rect b="b" l="l" r="r" t="t"/>
            <a:pathLst>
              <a:path extrusionOk="0" h="120000" w="146685">
                <a:moveTo>
                  <a:pt x="0" y="0"/>
                </a:moveTo>
                <a:lnTo>
                  <a:pt x="146393"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4" name="Google Shape;4624;p46"/>
          <p:cNvSpPr/>
          <p:nvPr/>
        </p:nvSpPr>
        <p:spPr>
          <a:xfrm>
            <a:off x="4378730" y="5013959"/>
            <a:ext cx="147320" cy="0"/>
          </a:xfrm>
          <a:custGeom>
            <a:rect b="b" l="l" r="r" t="t"/>
            <a:pathLst>
              <a:path extrusionOk="0" h="120000" w="147320">
                <a:moveTo>
                  <a:pt x="0" y="0"/>
                </a:moveTo>
                <a:lnTo>
                  <a:pt x="146913"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5" name="Google Shape;4625;p46"/>
          <p:cNvSpPr/>
          <p:nvPr/>
        </p:nvSpPr>
        <p:spPr>
          <a:xfrm>
            <a:off x="4377599" y="5026025"/>
            <a:ext cx="146685" cy="0"/>
          </a:xfrm>
          <a:custGeom>
            <a:rect b="b" l="l" r="r" t="t"/>
            <a:pathLst>
              <a:path extrusionOk="0" h="120000" w="146685">
                <a:moveTo>
                  <a:pt x="0" y="0"/>
                </a:moveTo>
                <a:lnTo>
                  <a:pt x="14611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6" name="Google Shape;4626;p46"/>
          <p:cNvSpPr/>
          <p:nvPr/>
        </p:nvSpPr>
        <p:spPr>
          <a:xfrm>
            <a:off x="4378087" y="5022215"/>
            <a:ext cx="146685" cy="0"/>
          </a:xfrm>
          <a:custGeom>
            <a:rect b="b" l="l" r="r" t="t"/>
            <a:pathLst>
              <a:path extrusionOk="0" h="120000" w="146685">
                <a:moveTo>
                  <a:pt x="0" y="0"/>
                </a:moveTo>
                <a:lnTo>
                  <a:pt x="146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7" name="Google Shape;4627;p46"/>
          <p:cNvSpPr/>
          <p:nvPr/>
        </p:nvSpPr>
        <p:spPr>
          <a:xfrm>
            <a:off x="4376420" y="5030470"/>
            <a:ext cx="147320" cy="0"/>
          </a:xfrm>
          <a:custGeom>
            <a:rect b="b" l="l" r="r" t="t"/>
            <a:pathLst>
              <a:path extrusionOk="0" h="120000" w="147320">
                <a:moveTo>
                  <a:pt x="0" y="0"/>
                </a:moveTo>
                <a:lnTo>
                  <a:pt x="147197"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8" name="Google Shape;4628;p46"/>
          <p:cNvSpPr/>
          <p:nvPr/>
        </p:nvSpPr>
        <p:spPr>
          <a:xfrm>
            <a:off x="4373879" y="5038090"/>
            <a:ext cx="148590" cy="0"/>
          </a:xfrm>
          <a:custGeom>
            <a:rect b="b" l="l" r="r" t="t"/>
            <a:pathLst>
              <a:path extrusionOk="0" h="120000" w="148589">
                <a:moveTo>
                  <a:pt x="0" y="0"/>
                </a:moveTo>
                <a:lnTo>
                  <a:pt x="148521" y="0"/>
                </a:lnTo>
              </a:path>
            </a:pathLst>
          </a:custGeom>
          <a:noFill/>
          <a:ln cap="flat" cmpd="sng" w="9525">
            <a:solidFill>
              <a:srgbClr val="22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9" name="Google Shape;4629;p46"/>
          <p:cNvSpPr/>
          <p:nvPr/>
        </p:nvSpPr>
        <p:spPr>
          <a:xfrm>
            <a:off x="4372821" y="5044440"/>
            <a:ext cx="148590" cy="0"/>
          </a:xfrm>
          <a:custGeom>
            <a:rect b="b" l="l" r="r" t="t"/>
            <a:pathLst>
              <a:path extrusionOk="0" h="120000" w="148589">
                <a:moveTo>
                  <a:pt x="0" y="0"/>
                </a:moveTo>
                <a:lnTo>
                  <a:pt x="148566"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0" name="Google Shape;4630;p46"/>
          <p:cNvSpPr/>
          <p:nvPr/>
        </p:nvSpPr>
        <p:spPr>
          <a:xfrm>
            <a:off x="4369815" y="5052059"/>
            <a:ext cx="150495" cy="0"/>
          </a:xfrm>
          <a:custGeom>
            <a:rect b="b" l="l" r="r" t="t"/>
            <a:pathLst>
              <a:path extrusionOk="0" h="120000" w="150495">
                <a:moveTo>
                  <a:pt x="0" y="0"/>
                </a:moveTo>
                <a:lnTo>
                  <a:pt x="150356"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1" name="Google Shape;4631;p46"/>
          <p:cNvSpPr/>
          <p:nvPr/>
        </p:nvSpPr>
        <p:spPr>
          <a:xfrm>
            <a:off x="4267200" y="5054600"/>
            <a:ext cx="252095" cy="7620"/>
          </a:xfrm>
          <a:custGeom>
            <a:rect b="b" l="l" r="r" t="t"/>
            <a:pathLst>
              <a:path extrusionOk="0" h="7620" w="252095">
                <a:moveTo>
                  <a:pt x="0" y="2539"/>
                </a:moveTo>
                <a:lnTo>
                  <a:pt x="250" y="7619"/>
                </a:lnTo>
                <a:lnTo>
                  <a:pt x="6927" y="7619"/>
                </a:lnTo>
                <a:lnTo>
                  <a:pt x="0" y="2539"/>
                </a:lnTo>
                <a:close/>
              </a:path>
              <a:path extrusionOk="0" h="7620" w="252095">
                <a:moveTo>
                  <a:pt x="251959" y="0"/>
                </a:moveTo>
                <a:lnTo>
                  <a:pt x="102870" y="0"/>
                </a:lnTo>
                <a:lnTo>
                  <a:pt x="101600" y="6350"/>
                </a:lnTo>
                <a:lnTo>
                  <a:pt x="100964" y="7619"/>
                </a:lnTo>
                <a:lnTo>
                  <a:pt x="250743" y="7619"/>
                </a:lnTo>
                <a:lnTo>
                  <a:pt x="251959" y="0"/>
                </a:lnTo>
                <a:close/>
              </a:path>
            </a:pathLst>
          </a:custGeom>
          <a:solidFill>
            <a:srgbClr val="23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2" name="Google Shape;4632;p46"/>
          <p:cNvSpPr/>
          <p:nvPr/>
        </p:nvSpPr>
        <p:spPr>
          <a:xfrm>
            <a:off x="4267450" y="5062220"/>
            <a:ext cx="250825" cy="7620"/>
          </a:xfrm>
          <a:custGeom>
            <a:rect b="b" l="l" r="r" t="t"/>
            <a:pathLst>
              <a:path extrusionOk="0" h="7620" w="250825">
                <a:moveTo>
                  <a:pt x="6677" y="0"/>
                </a:moveTo>
                <a:lnTo>
                  <a:pt x="0" y="0"/>
                </a:lnTo>
                <a:lnTo>
                  <a:pt x="375" y="7619"/>
                </a:lnTo>
                <a:lnTo>
                  <a:pt x="17067" y="7619"/>
                </a:lnTo>
                <a:lnTo>
                  <a:pt x="6677" y="0"/>
                </a:lnTo>
                <a:close/>
              </a:path>
              <a:path extrusionOk="0" h="7620" w="250825">
                <a:moveTo>
                  <a:pt x="250493" y="0"/>
                </a:moveTo>
                <a:lnTo>
                  <a:pt x="100714" y="0"/>
                </a:lnTo>
                <a:lnTo>
                  <a:pt x="98809" y="3809"/>
                </a:lnTo>
                <a:lnTo>
                  <a:pt x="97539" y="5079"/>
                </a:lnTo>
                <a:lnTo>
                  <a:pt x="96693" y="7619"/>
                </a:lnTo>
                <a:lnTo>
                  <a:pt x="249277" y="7619"/>
                </a:lnTo>
                <a:lnTo>
                  <a:pt x="250493"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3" name="Google Shape;4633;p46"/>
          <p:cNvSpPr/>
          <p:nvPr/>
        </p:nvSpPr>
        <p:spPr>
          <a:xfrm>
            <a:off x="4267825" y="5069840"/>
            <a:ext cx="248920" cy="7620"/>
          </a:xfrm>
          <a:custGeom>
            <a:rect b="b" l="l" r="r" t="t"/>
            <a:pathLst>
              <a:path extrusionOk="0" h="7620" w="248920">
                <a:moveTo>
                  <a:pt x="16692" y="0"/>
                </a:moveTo>
                <a:lnTo>
                  <a:pt x="0" y="0"/>
                </a:lnTo>
                <a:lnTo>
                  <a:pt x="375" y="7620"/>
                </a:lnTo>
                <a:lnTo>
                  <a:pt x="30701" y="7620"/>
                </a:lnTo>
                <a:lnTo>
                  <a:pt x="27314" y="6350"/>
                </a:lnTo>
                <a:lnTo>
                  <a:pt x="18424" y="1270"/>
                </a:lnTo>
                <a:lnTo>
                  <a:pt x="16692" y="0"/>
                </a:lnTo>
                <a:close/>
              </a:path>
              <a:path extrusionOk="0" h="7620" w="248920">
                <a:moveTo>
                  <a:pt x="248902" y="0"/>
                </a:moveTo>
                <a:lnTo>
                  <a:pt x="96317" y="0"/>
                </a:lnTo>
                <a:lnTo>
                  <a:pt x="95894" y="1270"/>
                </a:lnTo>
                <a:lnTo>
                  <a:pt x="94624" y="3810"/>
                </a:lnTo>
                <a:lnTo>
                  <a:pt x="93354" y="5080"/>
                </a:lnTo>
                <a:lnTo>
                  <a:pt x="91661" y="7620"/>
                </a:lnTo>
                <a:lnTo>
                  <a:pt x="247532" y="7620"/>
                </a:lnTo>
                <a:lnTo>
                  <a:pt x="248294" y="3810"/>
                </a:lnTo>
                <a:lnTo>
                  <a:pt x="248902" y="0"/>
                </a:lnTo>
                <a:close/>
              </a:path>
            </a:pathLst>
          </a:custGeom>
          <a:solidFill>
            <a:srgbClr val="24949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4" name="Google Shape;4634;p46"/>
          <p:cNvSpPr/>
          <p:nvPr/>
        </p:nvSpPr>
        <p:spPr>
          <a:xfrm>
            <a:off x="4268138" y="5076190"/>
            <a:ext cx="247650" cy="7620"/>
          </a:xfrm>
          <a:custGeom>
            <a:rect b="b" l="l" r="r" t="t"/>
            <a:pathLst>
              <a:path extrusionOk="0" h="7620" w="247650">
                <a:moveTo>
                  <a:pt x="27001" y="0"/>
                </a:moveTo>
                <a:lnTo>
                  <a:pt x="0" y="0"/>
                </a:lnTo>
                <a:lnTo>
                  <a:pt x="375" y="7620"/>
                </a:lnTo>
                <a:lnTo>
                  <a:pt x="47321" y="7620"/>
                </a:lnTo>
                <a:lnTo>
                  <a:pt x="44781" y="6350"/>
                </a:lnTo>
                <a:lnTo>
                  <a:pt x="37161" y="3810"/>
                </a:lnTo>
                <a:lnTo>
                  <a:pt x="27001" y="0"/>
                </a:lnTo>
                <a:close/>
              </a:path>
              <a:path extrusionOk="0" h="7620" w="247650">
                <a:moveTo>
                  <a:pt x="247473" y="0"/>
                </a:moveTo>
                <a:lnTo>
                  <a:pt x="92194" y="0"/>
                </a:lnTo>
                <a:lnTo>
                  <a:pt x="90501" y="2540"/>
                </a:lnTo>
                <a:lnTo>
                  <a:pt x="87961" y="3810"/>
                </a:lnTo>
                <a:lnTo>
                  <a:pt x="84151" y="7620"/>
                </a:lnTo>
                <a:lnTo>
                  <a:pt x="245949" y="7620"/>
                </a:lnTo>
                <a:lnTo>
                  <a:pt x="247473" y="0"/>
                </a:lnTo>
                <a:close/>
              </a:path>
            </a:pathLst>
          </a:custGeom>
          <a:solidFill>
            <a:srgbClr val="24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5" name="Google Shape;4635;p46"/>
          <p:cNvSpPr/>
          <p:nvPr/>
        </p:nvSpPr>
        <p:spPr>
          <a:xfrm>
            <a:off x="4268513" y="5083809"/>
            <a:ext cx="245745" cy="7620"/>
          </a:xfrm>
          <a:custGeom>
            <a:rect b="b" l="l" r="r" t="t"/>
            <a:pathLst>
              <a:path extrusionOk="0" h="7620" w="245745">
                <a:moveTo>
                  <a:pt x="46946" y="0"/>
                </a:moveTo>
                <a:lnTo>
                  <a:pt x="0" y="0"/>
                </a:lnTo>
                <a:lnTo>
                  <a:pt x="375" y="7619"/>
                </a:lnTo>
                <a:lnTo>
                  <a:pt x="244050" y="7619"/>
                </a:lnTo>
                <a:lnTo>
                  <a:pt x="244812" y="3809"/>
                </a:lnTo>
                <a:lnTo>
                  <a:pt x="68536" y="3809"/>
                </a:lnTo>
                <a:lnTo>
                  <a:pt x="62186" y="2539"/>
                </a:lnTo>
                <a:lnTo>
                  <a:pt x="52026" y="2539"/>
                </a:lnTo>
                <a:lnTo>
                  <a:pt x="46946" y="0"/>
                </a:lnTo>
                <a:close/>
              </a:path>
              <a:path extrusionOk="0" h="7620" w="245745">
                <a:moveTo>
                  <a:pt x="245574" y="0"/>
                </a:moveTo>
                <a:lnTo>
                  <a:pt x="83776" y="0"/>
                </a:lnTo>
                <a:lnTo>
                  <a:pt x="72346" y="3809"/>
                </a:lnTo>
                <a:lnTo>
                  <a:pt x="244812" y="3809"/>
                </a:lnTo>
                <a:lnTo>
                  <a:pt x="245574" y="0"/>
                </a:lnTo>
                <a:close/>
              </a:path>
            </a:pathLst>
          </a:custGeom>
          <a:solidFill>
            <a:srgbClr val="25979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6" name="Google Shape;4636;p46"/>
          <p:cNvSpPr/>
          <p:nvPr/>
        </p:nvSpPr>
        <p:spPr>
          <a:xfrm>
            <a:off x="4268889" y="5095240"/>
            <a:ext cx="243840" cy="0"/>
          </a:xfrm>
          <a:custGeom>
            <a:rect b="b" l="l" r="r" t="t"/>
            <a:pathLst>
              <a:path extrusionOk="0" h="120000" w="243839">
                <a:moveTo>
                  <a:pt x="0" y="0"/>
                </a:moveTo>
                <a:lnTo>
                  <a:pt x="243674"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7" name="Google Shape;4637;p46"/>
          <p:cNvSpPr/>
          <p:nvPr/>
        </p:nvSpPr>
        <p:spPr>
          <a:xfrm>
            <a:off x="4269201" y="5101590"/>
            <a:ext cx="242570" cy="0"/>
          </a:xfrm>
          <a:custGeom>
            <a:rect b="b" l="l" r="r" t="t"/>
            <a:pathLst>
              <a:path extrusionOk="0" h="120000" w="242570">
                <a:moveTo>
                  <a:pt x="0" y="0"/>
                </a:moveTo>
                <a:lnTo>
                  <a:pt x="242092"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8" name="Google Shape;4638;p46"/>
          <p:cNvSpPr/>
          <p:nvPr/>
        </p:nvSpPr>
        <p:spPr>
          <a:xfrm>
            <a:off x="4269577" y="5109209"/>
            <a:ext cx="240665" cy="0"/>
          </a:xfrm>
          <a:custGeom>
            <a:rect b="b" l="l" r="r" t="t"/>
            <a:pathLst>
              <a:path extrusionOk="0" h="120000" w="240664">
                <a:moveTo>
                  <a:pt x="0" y="0"/>
                </a:moveTo>
                <a:lnTo>
                  <a:pt x="240192"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9" name="Google Shape;4639;p46"/>
          <p:cNvSpPr/>
          <p:nvPr/>
        </p:nvSpPr>
        <p:spPr>
          <a:xfrm>
            <a:off x="4269890" y="5115559"/>
            <a:ext cx="239395" cy="0"/>
          </a:xfrm>
          <a:custGeom>
            <a:rect b="b" l="l" r="r" t="t"/>
            <a:pathLst>
              <a:path extrusionOk="0" h="120000" w="239395">
                <a:moveTo>
                  <a:pt x="0" y="0"/>
                </a:moveTo>
                <a:lnTo>
                  <a:pt x="238863"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0" name="Google Shape;4640;p46"/>
          <p:cNvSpPr/>
          <p:nvPr/>
        </p:nvSpPr>
        <p:spPr>
          <a:xfrm>
            <a:off x="4270265" y="5123179"/>
            <a:ext cx="237490" cy="0"/>
          </a:xfrm>
          <a:custGeom>
            <a:rect b="b" l="l" r="r" t="t"/>
            <a:pathLst>
              <a:path extrusionOk="0" h="120000" w="237489">
                <a:moveTo>
                  <a:pt x="0" y="0"/>
                </a:moveTo>
                <a:lnTo>
                  <a:pt x="23726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1" name="Google Shape;4641;p46"/>
          <p:cNvSpPr/>
          <p:nvPr/>
        </p:nvSpPr>
        <p:spPr>
          <a:xfrm>
            <a:off x="4270640" y="5130800"/>
            <a:ext cx="236220" cy="0"/>
          </a:xfrm>
          <a:custGeom>
            <a:rect b="b" l="l" r="r" t="t"/>
            <a:pathLst>
              <a:path extrusionOk="0" h="120000" w="236220">
                <a:moveTo>
                  <a:pt x="0" y="0"/>
                </a:moveTo>
                <a:lnTo>
                  <a:pt x="235674"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2" name="Google Shape;4642;p46"/>
          <p:cNvSpPr/>
          <p:nvPr/>
        </p:nvSpPr>
        <p:spPr>
          <a:xfrm>
            <a:off x="4271235" y="5139054"/>
            <a:ext cx="233679" cy="0"/>
          </a:xfrm>
          <a:custGeom>
            <a:rect b="b" l="l" r="r" t="t"/>
            <a:pathLst>
              <a:path extrusionOk="0" h="120000" w="233679">
                <a:moveTo>
                  <a:pt x="0" y="0"/>
                </a:moveTo>
                <a:lnTo>
                  <a:pt x="233108"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3" name="Google Shape;4643;p46"/>
          <p:cNvSpPr/>
          <p:nvPr/>
        </p:nvSpPr>
        <p:spPr>
          <a:xfrm>
            <a:off x="4271047" y="5135245"/>
            <a:ext cx="234315" cy="0"/>
          </a:xfrm>
          <a:custGeom>
            <a:rect b="b" l="l" r="r" t="t"/>
            <a:pathLst>
              <a:path extrusionOk="0" h="120000" w="234314">
                <a:moveTo>
                  <a:pt x="0" y="0"/>
                </a:moveTo>
                <a:lnTo>
                  <a:pt x="233947"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4" name="Google Shape;4644;p46"/>
          <p:cNvSpPr/>
          <p:nvPr/>
        </p:nvSpPr>
        <p:spPr>
          <a:xfrm>
            <a:off x="4271329" y="5144770"/>
            <a:ext cx="233045" cy="0"/>
          </a:xfrm>
          <a:custGeom>
            <a:rect b="b" l="l" r="r" t="t"/>
            <a:pathLst>
              <a:path extrusionOk="0" h="120000" w="233045">
                <a:moveTo>
                  <a:pt x="0" y="0"/>
                </a:moveTo>
                <a:lnTo>
                  <a:pt x="232668"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5" name="Google Shape;4645;p46"/>
          <p:cNvSpPr/>
          <p:nvPr/>
        </p:nvSpPr>
        <p:spPr>
          <a:xfrm>
            <a:off x="4271704" y="5152390"/>
            <a:ext cx="231140" cy="0"/>
          </a:xfrm>
          <a:custGeom>
            <a:rect b="b" l="l" r="r" t="t"/>
            <a:pathLst>
              <a:path extrusionOk="0" h="120000" w="231139">
                <a:moveTo>
                  <a:pt x="0" y="0"/>
                </a:moveTo>
                <a:lnTo>
                  <a:pt x="230907"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6" name="Google Shape;4646;p46"/>
          <p:cNvSpPr/>
          <p:nvPr/>
        </p:nvSpPr>
        <p:spPr>
          <a:xfrm>
            <a:off x="4272017" y="5158740"/>
            <a:ext cx="229870" cy="0"/>
          </a:xfrm>
          <a:custGeom>
            <a:rect b="b" l="l" r="r" t="t"/>
            <a:pathLst>
              <a:path extrusionOk="0" h="120000" w="229870">
                <a:moveTo>
                  <a:pt x="0" y="0"/>
                </a:moveTo>
                <a:lnTo>
                  <a:pt x="229440"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7" name="Google Shape;4647;p46"/>
          <p:cNvSpPr/>
          <p:nvPr/>
        </p:nvSpPr>
        <p:spPr>
          <a:xfrm>
            <a:off x="4272392" y="5166359"/>
            <a:ext cx="227965" cy="0"/>
          </a:xfrm>
          <a:custGeom>
            <a:rect b="b" l="l" r="r" t="t"/>
            <a:pathLst>
              <a:path extrusionOk="0" h="120000" w="227964">
                <a:moveTo>
                  <a:pt x="0" y="0"/>
                </a:moveTo>
                <a:lnTo>
                  <a:pt x="22767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8" name="Google Shape;4648;p46"/>
          <p:cNvSpPr/>
          <p:nvPr/>
        </p:nvSpPr>
        <p:spPr>
          <a:xfrm>
            <a:off x="4272767" y="5173979"/>
            <a:ext cx="226060" cy="0"/>
          </a:xfrm>
          <a:custGeom>
            <a:rect b="b" l="l" r="r" t="t"/>
            <a:pathLst>
              <a:path extrusionOk="0" h="120000" w="226060">
                <a:moveTo>
                  <a:pt x="0" y="0"/>
                </a:moveTo>
                <a:lnTo>
                  <a:pt x="225572"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9" name="Google Shape;4649;p46"/>
          <p:cNvSpPr/>
          <p:nvPr/>
        </p:nvSpPr>
        <p:spPr>
          <a:xfrm>
            <a:off x="4273080" y="5180329"/>
            <a:ext cx="224154" cy="0"/>
          </a:xfrm>
          <a:custGeom>
            <a:rect b="b" l="l" r="r" t="t"/>
            <a:pathLst>
              <a:path extrusionOk="0" h="120000" w="224154">
                <a:moveTo>
                  <a:pt x="0" y="0"/>
                </a:moveTo>
                <a:lnTo>
                  <a:pt x="223671"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0" name="Google Shape;4650;p46"/>
          <p:cNvSpPr/>
          <p:nvPr/>
        </p:nvSpPr>
        <p:spPr>
          <a:xfrm>
            <a:off x="4273456" y="5187950"/>
            <a:ext cx="221615" cy="0"/>
          </a:xfrm>
          <a:custGeom>
            <a:rect b="b" l="l" r="r" t="t"/>
            <a:pathLst>
              <a:path extrusionOk="0" h="120000" w="221614">
                <a:moveTo>
                  <a:pt x="0" y="0"/>
                </a:moveTo>
                <a:lnTo>
                  <a:pt x="221391"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1" name="Google Shape;4651;p46"/>
          <p:cNvSpPr/>
          <p:nvPr/>
        </p:nvSpPr>
        <p:spPr>
          <a:xfrm>
            <a:off x="4273831" y="5195570"/>
            <a:ext cx="219075" cy="0"/>
          </a:xfrm>
          <a:custGeom>
            <a:rect b="b" l="l" r="r" t="t"/>
            <a:pathLst>
              <a:path extrusionOk="0" h="120000" w="219075">
                <a:moveTo>
                  <a:pt x="0" y="0"/>
                </a:moveTo>
                <a:lnTo>
                  <a:pt x="219054"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2" name="Google Shape;4652;p46"/>
          <p:cNvSpPr/>
          <p:nvPr/>
        </p:nvSpPr>
        <p:spPr>
          <a:xfrm>
            <a:off x="4274144" y="5201920"/>
            <a:ext cx="217170" cy="0"/>
          </a:xfrm>
          <a:custGeom>
            <a:rect b="b" l="l" r="r" t="t"/>
            <a:pathLst>
              <a:path extrusionOk="0" h="120000" w="217170">
                <a:moveTo>
                  <a:pt x="0" y="0"/>
                </a:moveTo>
                <a:lnTo>
                  <a:pt x="216874"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3" name="Google Shape;4653;p46"/>
          <p:cNvSpPr/>
          <p:nvPr/>
        </p:nvSpPr>
        <p:spPr>
          <a:xfrm>
            <a:off x="4274519" y="5209540"/>
            <a:ext cx="214629" cy="0"/>
          </a:xfrm>
          <a:custGeom>
            <a:rect b="b" l="l" r="r" t="t"/>
            <a:pathLst>
              <a:path extrusionOk="0" h="120000" w="214629">
                <a:moveTo>
                  <a:pt x="0" y="0"/>
                </a:moveTo>
                <a:lnTo>
                  <a:pt x="214257"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4" name="Google Shape;4654;p46"/>
          <p:cNvSpPr/>
          <p:nvPr/>
        </p:nvSpPr>
        <p:spPr>
          <a:xfrm>
            <a:off x="4274895" y="5217159"/>
            <a:ext cx="212090" cy="0"/>
          </a:xfrm>
          <a:custGeom>
            <a:rect b="b" l="l" r="r" t="t"/>
            <a:pathLst>
              <a:path extrusionOk="0" h="120000" w="212089">
                <a:moveTo>
                  <a:pt x="0" y="0"/>
                </a:moveTo>
                <a:lnTo>
                  <a:pt x="211760"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5" name="Google Shape;4655;p46"/>
          <p:cNvSpPr/>
          <p:nvPr/>
        </p:nvSpPr>
        <p:spPr>
          <a:xfrm>
            <a:off x="4275208" y="5223509"/>
            <a:ext cx="210185" cy="0"/>
          </a:xfrm>
          <a:custGeom>
            <a:rect b="b" l="l" r="r" t="t"/>
            <a:pathLst>
              <a:path extrusionOk="0" h="120000" w="210185">
                <a:moveTo>
                  <a:pt x="0" y="0"/>
                </a:moveTo>
                <a:lnTo>
                  <a:pt x="210178"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6" name="Google Shape;4656;p46"/>
          <p:cNvSpPr/>
          <p:nvPr/>
        </p:nvSpPr>
        <p:spPr>
          <a:xfrm>
            <a:off x="4275583" y="5231129"/>
            <a:ext cx="208279" cy="0"/>
          </a:xfrm>
          <a:custGeom>
            <a:rect b="b" l="l" r="r" t="t"/>
            <a:pathLst>
              <a:path extrusionOk="0" h="120000" w="208279">
                <a:moveTo>
                  <a:pt x="0" y="0"/>
                </a:moveTo>
                <a:lnTo>
                  <a:pt x="208278"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7" name="Google Shape;4657;p46"/>
          <p:cNvSpPr/>
          <p:nvPr/>
        </p:nvSpPr>
        <p:spPr>
          <a:xfrm>
            <a:off x="4275895" y="5237479"/>
            <a:ext cx="206375" cy="0"/>
          </a:xfrm>
          <a:custGeom>
            <a:rect b="b" l="l" r="r" t="t"/>
            <a:pathLst>
              <a:path extrusionOk="0" h="120000" w="206375">
                <a:moveTo>
                  <a:pt x="0" y="0"/>
                </a:moveTo>
                <a:lnTo>
                  <a:pt x="206115"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8" name="Google Shape;4658;p46"/>
          <p:cNvSpPr/>
          <p:nvPr/>
        </p:nvSpPr>
        <p:spPr>
          <a:xfrm>
            <a:off x="4276271" y="5245100"/>
            <a:ext cx="202565" cy="0"/>
          </a:xfrm>
          <a:custGeom>
            <a:rect b="b" l="l" r="r" t="t"/>
            <a:pathLst>
              <a:path extrusionOk="0" h="120000" w="202564">
                <a:moveTo>
                  <a:pt x="0" y="0"/>
                </a:moveTo>
                <a:lnTo>
                  <a:pt x="202474"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9" name="Google Shape;4659;p46"/>
          <p:cNvSpPr/>
          <p:nvPr/>
        </p:nvSpPr>
        <p:spPr>
          <a:xfrm>
            <a:off x="4276646" y="5252720"/>
            <a:ext cx="199390" cy="0"/>
          </a:xfrm>
          <a:custGeom>
            <a:rect b="b" l="l" r="r" t="t"/>
            <a:pathLst>
              <a:path extrusionOk="0" h="120000" w="199389">
                <a:moveTo>
                  <a:pt x="0" y="0"/>
                </a:moveTo>
                <a:lnTo>
                  <a:pt x="198833"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0" name="Google Shape;4660;p46"/>
          <p:cNvSpPr/>
          <p:nvPr/>
        </p:nvSpPr>
        <p:spPr>
          <a:xfrm>
            <a:off x="4276959" y="5259070"/>
            <a:ext cx="196215" cy="0"/>
          </a:xfrm>
          <a:custGeom>
            <a:rect b="b" l="l" r="r" t="t"/>
            <a:pathLst>
              <a:path extrusionOk="0" h="120000" w="196214">
                <a:moveTo>
                  <a:pt x="0" y="0"/>
                </a:moveTo>
                <a:lnTo>
                  <a:pt x="195980"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1" name="Google Shape;4661;p46"/>
          <p:cNvSpPr/>
          <p:nvPr/>
        </p:nvSpPr>
        <p:spPr>
          <a:xfrm>
            <a:off x="4277335" y="5266690"/>
            <a:ext cx="192405" cy="0"/>
          </a:xfrm>
          <a:custGeom>
            <a:rect b="b" l="l" r="r" t="t"/>
            <a:pathLst>
              <a:path extrusionOk="0" h="120000" w="192404">
                <a:moveTo>
                  <a:pt x="0" y="0"/>
                </a:moveTo>
                <a:lnTo>
                  <a:pt x="1923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2" name="Google Shape;4662;p46"/>
          <p:cNvSpPr/>
          <p:nvPr/>
        </p:nvSpPr>
        <p:spPr>
          <a:xfrm>
            <a:off x="4277710" y="5274309"/>
            <a:ext cx="187960" cy="0"/>
          </a:xfrm>
          <a:custGeom>
            <a:rect b="b" l="l" r="r" t="t"/>
            <a:pathLst>
              <a:path extrusionOk="0" h="120000" w="187960">
                <a:moveTo>
                  <a:pt x="0" y="0"/>
                </a:moveTo>
                <a:lnTo>
                  <a:pt x="187609" y="0"/>
                </a:lnTo>
              </a:path>
            </a:pathLst>
          </a:custGeom>
          <a:noFill/>
          <a:ln cap="flat" cmpd="sng" w="9525">
            <a:solidFill>
              <a:srgbClr val="2E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3" name="Google Shape;4663;p46"/>
          <p:cNvSpPr/>
          <p:nvPr/>
        </p:nvSpPr>
        <p:spPr>
          <a:xfrm>
            <a:off x="4278022" y="5280659"/>
            <a:ext cx="184150" cy="0"/>
          </a:xfrm>
          <a:custGeom>
            <a:rect b="b" l="l" r="r" t="t"/>
            <a:pathLst>
              <a:path extrusionOk="0" h="120000" w="184150">
                <a:moveTo>
                  <a:pt x="0" y="0"/>
                </a:moveTo>
                <a:lnTo>
                  <a:pt x="183668"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4" name="Google Shape;4664;p46"/>
          <p:cNvSpPr/>
          <p:nvPr/>
        </p:nvSpPr>
        <p:spPr>
          <a:xfrm>
            <a:off x="4278398" y="5288279"/>
            <a:ext cx="180340" cy="0"/>
          </a:xfrm>
          <a:custGeom>
            <a:rect b="b" l="l" r="r" t="t"/>
            <a:pathLst>
              <a:path extrusionOk="0" h="120000" w="180339">
                <a:moveTo>
                  <a:pt x="0" y="0"/>
                </a:moveTo>
                <a:lnTo>
                  <a:pt x="180148"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5" name="Google Shape;4665;p46"/>
          <p:cNvSpPr/>
          <p:nvPr/>
        </p:nvSpPr>
        <p:spPr>
          <a:xfrm>
            <a:off x="4278711" y="5294629"/>
            <a:ext cx="175260" cy="0"/>
          </a:xfrm>
          <a:custGeom>
            <a:rect b="b" l="l" r="r" t="t"/>
            <a:pathLst>
              <a:path extrusionOk="0" h="120000" w="175260">
                <a:moveTo>
                  <a:pt x="0" y="0"/>
                </a:moveTo>
                <a:lnTo>
                  <a:pt x="175178"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6" name="Google Shape;4666;p46"/>
          <p:cNvSpPr/>
          <p:nvPr/>
        </p:nvSpPr>
        <p:spPr>
          <a:xfrm>
            <a:off x="4279086" y="5302250"/>
            <a:ext cx="168275" cy="0"/>
          </a:xfrm>
          <a:custGeom>
            <a:rect b="b" l="l" r="r" t="t"/>
            <a:pathLst>
              <a:path extrusionOk="0" h="120000" w="168275">
                <a:moveTo>
                  <a:pt x="0" y="0"/>
                </a:moveTo>
                <a:lnTo>
                  <a:pt x="168029"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7" name="Google Shape;4667;p46"/>
          <p:cNvSpPr/>
          <p:nvPr/>
        </p:nvSpPr>
        <p:spPr>
          <a:xfrm>
            <a:off x="4279462" y="5309870"/>
            <a:ext cx="160655" cy="0"/>
          </a:xfrm>
          <a:custGeom>
            <a:rect b="b" l="l" r="r" t="t"/>
            <a:pathLst>
              <a:path extrusionOk="0" h="120000" w="160654">
                <a:moveTo>
                  <a:pt x="0" y="0"/>
                </a:moveTo>
                <a:lnTo>
                  <a:pt x="160457"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8" name="Google Shape;4668;p46"/>
          <p:cNvSpPr/>
          <p:nvPr/>
        </p:nvSpPr>
        <p:spPr>
          <a:xfrm>
            <a:off x="4279774" y="5316220"/>
            <a:ext cx="152400" cy="0"/>
          </a:xfrm>
          <a:custGeom>
            <a:rect b="b" l="l" r="r" t="t"/>
            <a:pathLst>
              <a:path extrusionOk="0" h="120000" w="152400">
                <a:moveTo>
                  <a:pt x="0" y="0"/>
                </a:moveTo>
                <a:lnTo>
                  <a:pt x="152207"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9" name="Google Shape;4669;p46"/>
          <p:cNvSpPr/>
          <p:nvPr/>
        </p:nvSpPr>
        <p:spPr>
          <a:xfrm>
            <a:off x="4295865" y="5323840"/>
            <a:ext cx="125095" cy="0"/>
          </a:xfrm>
          <a:custGeom>
            <a:rect b="b" l="l" r="r" t="t"/>
            <a:pathLst>
              <a:path extrusionOk="0" h="120000" w="125095">
                <a:moveTo>
                  <a:pt x="0" y="0"/>
                </a:moveTo>
                <a:lnTo>
                  <a:pt x="125004"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0" name="Google Shape;4670;p46"/>
          <p:cNvSpPr/>
          <p:nvPr/>
        </p:nvSpPr>
        <p:spPr>
          <a:xfrm>
            <a:off x="4323079" y="5330825"/>
            <a:ext cx="83185" cy="0"/>
          </a:xfrm>
          <a:custGeom>
            <a:rect b="b" l="l" r="r" t="t"/>
            <a:pathLst>
              <a:path extrusionOk="0" h="120000" w="83185">
                <a:moveTo>
                  <a:pt x="0" y="0"/>
                </a:moveTo>
                <a:lnTo>
                  <a:pt x="83058"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1" name="Google Shape;4671;p46"/>
          <p:cNvSpPr/>
          <p:nvPr/>
        </p:nvSpPr>
        <p:spPr>
          <a:xfrm>
            <a:off x="4245609" y="4269740"/>
            <a:ext cx="398780" cy="1064260"/>
          </a:xfrm>
          <a:custGeom>
            <a:rect b="b" l="l" r="r" t="t"/>
            <a:pathLst>
              <a:path extrusionOk="0" h="1064260" w="398779">
                <a:moveTo>
                  <a:pt x="0" y="0"/>
                </a:moveTo>
                <a:lnTo>
                  <a:pt x="152400" y="0"/>
                </a:lnTo>
                <a:lnTo>
                  <a:pt x="205739" y="405130"/>
                </a:lnTo>
                <a:lnTo>
                  <a:pt x="255269" y="0"/>
                </a:lnTo>
                <a:lnTo>
                  <a:pt x="398779" y="0"/>
                </a:lnTo>
                <a:lnTo>
                  <a:pt x="270510" y="803910"/>
                </a:lnTo>
                <a:lnTo>
                  <a:pt x="265429" y="836930"/>
                </a:lnTo>
                <a:lnTo>
                  <a:pt x="260350" y="867410"/>
                </a:lnTo>
                <a:lnTo>
                  <a:pt x="254000" y="894080"/>
                </a:lnTo>
                <a:lnTo>
                  <a:pt x="248919" y="919480"/>
                </a:lnTo>
                <a:lnTo>
                  <a:pt x="242569" y="941070"/>
                </a:lnTo>
                <a:lnTo>
                  <a:pt x="237489" y="961390"/>
                </a:lnTo>
                <a:lnTo>
                  <a:pt x="231139" y="977900"/>
                </a:lnTo>
                <a:lnTo>
                  <a:pt x="224789" y="991870"/>
                </a:lnTo>
                <a:lnTo>
                  <a:pt x="220979" y="1000760"/>
                </a:lnTo>
                <a:lnTo>
                  <a:pt x="215900" y="1008380"/>
                </a:lnTo>
                <a:lnTo>
                  <a:pt x="210819" y="1016000"/>
                </a:lnTo>
                <a:lnTo>
                  <a:pt x="205739" y="1023620"/>
                </a:lnTo>
                <a:lnTo>
                  <a:pt x="200660" y="1029970"/>
                </a:lnTo>
                <a:lnTo>
                  <a:pt x="168910" y="1054100"/>
                </a:lnTo>
                <a:lnTo>
                  <a:pt x="123189" y="1064260"/>
                </a:lnTo>
                <a:lnTo>
                  <a:pt x="107950" y="1061720"/>
                </a:lnTo>
                <a:lnTo>
                  <a:pt x="87629" y="1059180"/>
                </a:lnTo>
                <a:lnTo>
                  <a:pt x="63500" y="1052830"/>
                </a:lnTo>
                <a:lnTo>
                  <a:pt x="33019" y="1045210"/>
                </a:lnTo>
                <a:lnTo>
                  <a:pt x="20319" y="786130"/>
                </a:lnTo>
                <a:lnTo>
                  <a:pt x="40639" y="800100"/>
                </a:lnTo>
                <a:lnTo>
                  <a:pt x="50800" y="806450"/>
                </a:lnTo>
                <a:lnTo>
                  <a:pt x="59689" y="808990"/>
                </a:lnTo>
                <a:lnTo>
                  <a:pt x="68579" y="812800"/>
                </a:lnTo>
                <a:lnTo>
                  <a:pt x="76200" y="815340"/>
                </a:lnTo>
                <a:lnTo>
                  <a:pt x="83819" y="816610"/>
                </a:lnTo>
                <a:lnTo>
                  <a:pt x="91439" y="816610"/>
                </a:lnTo>
                <a:lnTo>
                  <a:pt x="95250" y="816610"/>
                </a:lnTo>
                <a:lnTo>
                  <a:pt x="99060" y="816610"/>
                </a:lnTo>
                <a:lnTo>
                  <a:pt x="102869" y="815340"/>
                </a:lnTo>
                <a:lnTo>
                  <a:pt x="106679" y="814070"/>
                </a:lnTo>
                <a:lnTo>
                  <a:pt x="110489" y="811530"/>
                </a:lnTo>
                <a:lnTo>
                  <a:pt x="113029" y="807720"/>
                </a:lnTo>
                <a:lnTo>
                  <a:pt x="115569" y="803910"/>
                </a:lnTo>
                <a:lnTo>
                  <a:pt x="116839" y="802640"/>
                </a:lnTo>
                <a:lnTo>
                  <a:pt x="118110" y="800100"/>
                </a:lnTo>
                <a:lnTo>
                  <a:pt x="119379" y="797560"/>
                </a:lnTo>
                <a:lnTo>
                  <a:pt x="120650" y="796290"/>
                </a:lnTo>
                <a:lnTo>
                  <a:pt x="123189" y="791210"/>
                </a:lnTo>
                <a:lnTo>
                  <a:pt x="125729" y="784860"/>
                </a:lnTo>
                <a:lnTo>
                  <a:pt x="127000" y="778510"/>
                </a:lnTo>
                <a:lnTo>
                  <a:pt x="129539" y="770890"/>
                </a:lnTo>
                <a:lnTo>
                  <a:pt x="130810" y="763270"/>
                </a:lnTo>
                <a:lnTo>
                  <a:pt x="132079" y="754380"/>
                </a:lnTo>
                <a:lnTo>
                  <a:pt x="134619" y="745490"/>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2" name="Google Shape;4672;p46"/>
          <p:cNvSpPr/>
          <p:nvPr/>
        </p:nvSpPr>
        <p:spPr>
          <a:xfrm>
            <a:off x="5123179" y="3984625"/>
            <a:ext cx="81280" cy="0"/>
          </a:xfrm>
          <a:custGeom>
            <a:rect b="b" l="l" r="r" t="t"/>
            <a:pathLst>
              <a:path extrusionOk="0" h="120000" w="81279">
                <a:moveTo>
                  <a:pt x="0" y="0"/>
                </a:moveTo>
                <a:lnTo>
                  <a:pt x="8128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3" name="Google Shape;4673;p46"/>
          <p:cNvSpPr/>
          <p:nvPr/>
        </p:nvSpPr>
        <p:spPr>
          <a:xfrm>
            <a:off x="5101590" y="3991609"/>
            <a:ext cx="127000" cy="0"/>
          </a:xfrm>
          <a:custGeom>
            <a:rect b="b" l="l" r="r" t="t"/>
            <a:pathLst>
              <a:path extrusionOk="0" h="120000" w="127000">
                <a:moveTo>
                  <a:pt x="0" y="0"/>
                </a:moveTo>
                <a:lnTo>
                  <a:pt x="126576"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4" name="Google Shape;4674;p46"/>
          <p:cNvSpPr/>
          <p:nvPr/>
        </p:nvSpPr>
        <p:spPr>
          <a:xfrm>
            <a:off x="5088499" y="3997959"/>
            <a:ext cx="153035" cy="0"/>
          </a:xfrm>
          <a:custGeom>
            <a:rect b="b" l="l" r="r" t="t"/>
            <a:pathLst>
              <a:path extrusionOk="0" h="120000" w="153035">
                <a:moveTo>
                  <a:pt x="0" y="0"/>
                </a:moveTo>
                <a:lnTo>
                  <a:pt x="153044"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5" name="Google Shape;4675;p46"/>
          <p:cNvSpPr/>
          <p:nvPr/>
        </p:nvSpPr>
        <p:spPr>
          <a:xfrm>
            <a:off x="5078534" y="4005579"/>
            <a:ext cx="172720" cy="0"/>
          </a:xfrm>
          <a:custGeom>
            <a:rect b="b" l="l" r="r" t="t"/>
            <a:pathLst>
              <a:path extrusionOk="0" h="120000" w="172720">
                <a:moveTo>
                  <a:pt x="0" y="0"/>
                </a:moveTo>
                <a:lnTo>
                  <a:pt x="172153"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6" name="Google Shape;4676;p46"/>
          <p:cNvSpPr/>
          <p:nvPr/>
        </p:nvSpPr>
        <p:spPr>
          <a:xfrm>
            <a:off x="5068570" y="4013200"/>
            <a:ext cx="191770" cy="0"/>
          </a:xfrm>
          <a:custGeom>
            <a:rect b="b" l="l" r="r" t="t"/>
            <a:pathLst>
              <a:path extrusionOk="0" h="120000" w="191770">
                <a:moveTo>
                  <a:pt x="0" y="0"/>
                </a:moveTo>
                <a:lnTo>
                  <a:pt x="191262"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7" name="Google Shape;4677;p46"/>
          <p:cNvSpPr/>
          <p:nvPr/>
        </p:nvSpPr>
        <p:spPr>
          <a:xfrm>
            <a:off x="5061312" y="4019550"/>
            <a:ext cx="206375" cy="0"/>
          </a:xfrm>
          <a:custGeom>
            <a:rect b="b" l="l" r="r" t="t"/>
            <a:pathLst>
              <a:path extrusionOk="0" h="120000" w="206375">
                <a:moveTo>
                  <a:pt x="0" y="0"/>
                </a:moveTo>
                <a:lnTo>
                  <a:pt x="206139"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8" name="Google Shape;4678;p46"/>
          <p:cNvSpPr/>
          <p:nvPr/>
        </p:nvSpPr>
        <p:spPr>
          <a:xfrm>
            <a:off x="5053329" y="4027170"/>
            <a:ext cx="221615" cy="0"/>
          </a:xfrm>
          <a:custGeom>
            <a:rect b="b" l="l" r="r" t="t"/>
            <a:pathLst>
              <a:path extrusionOk="0" h="120000" w="221614">
                <a:moveTo>
                  <a:pt x="0" y="0"/>
                </a:moveTo>
                <a:lnTo>
                  <a:pt x="221161"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9" name="Google Shape;4679;p46"/>
          <p:cNvSpPr/>
          <p:nvPr/>
        </p:nvSpPr>
        <p:spPr>
          <a:xfrm>
            <a:off x="5046274" y="4034790"/>
            <a:ext cx="234315" cy="0"/>
          </a:xfrm>
          <a:custGeom>
            <a:rect b="b" l="l" r="r" t="t"/>
            <a:pathLst>
              <a:path extrusionOk="0" h="120000" w="234314">
                <a:moveTo>
                  <a:pt x="0" y="0"/>
                </a:moveTo>
                <a:lnTo>
                  <a:pt x="234204"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0" name="Google Shape;4680;p46"/>
          <p:cNvSpPr/>
          <p:nvPr/>
        </p:nvSpPr>
        <p:spPr>
          <a:xfrm>
            <a:off x="5041335" y="4041140"/>
            <a:ext cx="244475" cy="0"/>
          </a:xfrm>
          <a:custGeom>
            <a:rect b="b" l="l" r="r" t="t"/>
            <a:pathLst>
              <a:path extrusionOk="0" h="120000" w="244475">
                <a:moveTo>
                  <a:pt x="0" y="0"/>
                </a:moveTo>
                <a:lnTo>
                  <a:pt x="243981"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1" name="Google Shape;4681;p46"/>
          <p:cNvSpPr/>
          <p:nvPr/>
        </p:nvSpPr>
        <p:spPr>
          <a:xfrm>
            <a:off x="5035296" y="4048759"/>
            <a:ext cx="255270" cy="0"/>
          </a:xfrm>
          <a:custGeom>
            <a:rect b="b" l="l" r="r" t="t"/>
            <a:pathLst>
              <a:path extrusionOk="0" h="120000" w="255270">
                <a:moveTo>
                  <a:pt x="0" y="0"/>
                </a:moveTo>
                <a:lnTo>
                  <a:pt x="255100"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2" name="Google Shape;4682;p46"/>
          <p:cNvSpPr/>
          <p:nvPr/>
        </p:nvSpPr>
        <p:spPr>
          <a:xfrm>
            <a:off x="5030215" y="4055109"/>
            <a:ext cx="264795" cy="0"/>
          </a:xfrm>
          <a:custGeom>
            <a:rect b="b" l="l" r="r" t="t"/>
            <a:pathLst>
              <a:path extrusionOk="0" h="120000" w="264795">
                <a:moveTo>
                  <a:pt x="0" y="0"/>
                </a:moveTo>
                <a:lnTo>
                  <a:pt x="264414"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3" name="Google Shape;4683;p46"/>
          <p:cNvSpPr/>
          <p:nvPr/>
        </p:nvSpPr>
        <p:spPr>
          <a:xfrm>
            <a:off x="5025159" y="4062729"/>
            <a:ext cx="274955" cy="0"/>
          </a:xfrm>
          <a:custGeom>
            <a:rect b="b" l="l" r="r" t="t"/>
            <a:pathLst>
              <a:path extrusionOk="0" h="120000" w="274954">
                <a:moveTo>
                  <a:pt x="0" y="0"/>
                </a:moveTo>
                <a:lnTo>
                  <a:pt x="274392"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4" name="Google Shape;4684;p46"/>
          <p:cNvSpPr/>
          <p:nvPr/>
        </p:nvSpPr>
        <p:spPr>
          <a:xfrm>
            <a:off x="5020309" y="4070350"/>
            <a:ext cx="284480" cy="0"/>
          </a:xfrm>
          <a:custGeom>
            <a:rect b="b" l="l" r="r" t="t"/>
            <a:pathLst>
              <a:path extrusionOk="0" h="120000" w="284479">
                <a:moveTo>
                  <a:pt x="0" y="0"/>
                </a:moveTo>
                <a:lnTo>
                  <a:pt x="283915"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5" name="Google Shape;4685;p46"/>
          <p:cNvSpPr/>
          <p:nvPr/>
        </p:nvSpPr>
        <p:spPr>
          <a:xfrm>
            <a:off x="5017134" y="4076700"/>
            <a:ext cx="290830" cy="0"/>
          </a:xfrm>
          <a:custGeom>
            <a:rect b="b" l="l" r="r" t="t"/>
            <a:pathLst>
              <a:path extrusionOk="0" h="120000" w="290829">
                <a:moveTo>
                  <a:pt x="0" y="0"/>
                </a:moveTo>
                <a:lnTo>
                  <a:pt x="290618"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6" name="Google Shape;4686;p46"/>
          <p:cNvSpPr/>
          <p:nvPr/>
        </p:nvSpPr>
        <p:spPr>
          <a:xfrm>
            <a:off x="5013325" y="4084320"/>
            <a:ext cx="298450" cy="0"/>
          </a:xfrm>
          <a:custGeom>
            <a:rect b="b" l="l" r="r" t="t"/>
            <a:pathLst>
              <a:path extrusionOk="0" h="120000" w="298450">
                <a:moveTo>
                  <a:pt x="0" y="0"/>
                </a:moveTo>
                <a:lnTo>
                  <a:pt x="298259" y="0"/>
                </a:lnTo>
              </a:path>
            </a:pathLst>
          </a:custGeom>
          <a:noFill/>
          <a:ln cap="flat" cmpd="sng" w="9525">
            <a:solidFill>
              <a:srgbClr val="2E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7" name="Google Shape;4687;p46"/>
          <p:cNvSpPr/>
          <p:nvPr/>
        </p:nvSpPr>
        <p:spPr>
          <a:xfrm>
            <a:off x="5009515" y="4091940"/>
            <a:ext cx="306070" cy="0"/>
          </a:xfrm>
          <a:custGeom>
            <a:rect b="b" l="l" r="r" t="t"/>
            <a:pathLst>
              <a:path extrusionOk="0" h="120000" w="306070">
                <a:moveTo>
                  <a:pt x="0" y="0"/>
                </a:moveTo>
                <a:lnTo>
                  <a:pt x="305498"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8" name="Google Shape;4688;p46"/>
          <p:cNvSpPr/>
          <p:nvPr/>
        </p:nvSpPr>
        <p:spPr>
          <a:xfrm>
            <a:off x="5006340" y="4098290"/>
            <a:ext cx="311785" cy="0"/>
          </a:xfrm>
          <a:custGeom>
            <a:rect b="b" l="l" r="r" t="t"/>
            <a:pathLst>
              <a:path extrusionOk="0" h="120000" w="311785">
                <a:moveTo>
                  <a:pt x="0" y="0"/>
                </a:moveTo>
                <a:lnTo>
                  <a:pt x="311530"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9" name="Google Shape;4689;p46"/>
          <p:cNvSpPr/>
          <p:nvPr/>
        </p:nvSpPr>
        <p:spPr>
          <a:xfrm>
            <a:off x="5002892" y="4105909"/>
            <a:ext cx="318770" cy="0"/>
          </a:xfrm>
          <a:custGeom>
            <a:rect b="b" l="l" r="r" t="t"/>
            <a:pathLst>
              <a:path extrusionOk="0" h="120000" w="318770">
                <a:moveTo>
                  <a:pt x="0" y="0"/>
                </a:moveTo>
                <a:lnTo>
                  <a:pt x="31840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0" name="Google Shape;4690;p46"/>
          <p:cNvSpPr/>
          <p:nvPr/>
        </p:nvSpPr>
        <p:spPr>
          <a:xfrm>
            <a:off x="5000171" y="4112895"/>
            <a:ext cx="323850" cy="0"/>
          </a:xfrm>
          <a:custGeom>
            <a:rect b="b" l="l" r="r" t="t"/>
            <a:pathLst>
              <a:path extrusionOk="0" h="120000" w="323850">
                <a:moveTo>
                  <a:pt x="0" y="0"/>
                </a:moveTo>
                <a:lnTo>
                  <a:pt x="323337"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1" name="Google Shape;4691;p46"/>
          <p:cNvSpPr/>
          <p:nvPr/>
        </p:nvSpPr>
        <p:spPr>
          <a:xfrm>
            <a:off x="4996961" y="4119879"/>
            <a:ext cx="329565" cy="0"/>
          </a:xfrm>
          <a:custGeom>
            <a:rect b="b" l="l" r="r" t="t"/>
            <a:pathLst>
              <a:path extrusionOk="0" h="120000" w="329564">
                <a:moveTo>
                  <a:pt x="0" y="0"/>
                </a:moveTo>
                <a:lnTo>
                  <a:pt x="329197"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2" name="Google Shape;4692;p46"/>
          <p:cNvSpPr/>
          <p:nvPr/>
        </p:nvSpPr>
        <p:spPr>
          <a:xfrm>
            <a:off x="4994030" y="4127500"/>
            <a:ext cx="335280" cy="0"/>
          </a:xfrm>
          <a:custGeom>
            <a:rect b="b" l="l" r="r" t="t"/>
            <a:pathLst>
              <a:path extrusionOk="0" h="120000" w="335279">
                <a:moveTo>
                  <a:pt x="0" y="0"/>
                </a:moveTo>
                <a:lnTo>
                  <a:pt x="334778"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3" name="Google Shape;4693;p46"/>
          <p:cNvSpPr/>
          <p:nvPr/>
        </p:nvSpPr>
        <p:spPr>
          <a:xfrm>
            <a:off x="4991588" y="4133850"/>
            <a:ext cx="339725" cy="0"/>
          </a:xfrm>
          <a:custGeom>
            <a:rect b="b" l="l" r="r" t="t"/>
            <a:pathLst>
              <a:path extrusionOk="0" h="120000" w="339725">
                <a:moveTo>
                  <a:pt x="0" y="0"/>
                </a:moveTo>
                <a:lnTo>
                  <a:pt x="339429"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4" name="Google Shape;4694;p46"/>
          <p:cNvSpPr/>
          <p:nvPr/>
        </p:nvSpPr>
        <p:spPr>
          <a:xfrm>
            <a:off x="4988321" y="4141470"/>
            <a:ext cx="345440" cy="0"/>
          </a:xfrm>
          <a:custGeom>
            <a:rect b="b" l="l" r="r" t="t"/>
            <a:pathLst>
              <a:path extrusionOk="0" h="120000" w="345439">
                <a:moveTo>
                  <a:pt x="0" y="0"/>
                </a:moveTo>
                <a:lnTo>
                  <a:pt x="345091"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5" name="Google Shape;4695;p46"/>
          <p:cNvSpPr/>
          <p:nvPr/>
        </p:nvSpPr>
        <p:spPr>
          <a:xfrm>
            <a:off x="4984987" y="4149090"/>
            <a:ext cx="351155" cy="0"/>
          </a:xfrm>
          <a:custGeom>
            <a:rect b="b" l="l" r="r" t="t"/>
            <a:pathLst>
              <a:path extrusionOk="0" h="120000" w="351154">
                <a:moveTo>
                  <a:pt x="0" y="0"/>
                </a:moveTo>
                <a:lnTo>
                  <a:pt x="35077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6" name="Google Shape;4696;p46"/>
          <p:cNvSpPr/>
          <p:nvPr/>
        </p:nvSpPr>
        <p:spPr>
          <a:xfrm>
            <a:off x="4982209" y="4155440"/>
            <a:ext cx="355600" cy="0"/>
          </a:xfrm>
          <a:custGeom>
            <a:rect b="b" l="l" r="r" t="t"/>
            <a:pathLst>
              <a:path extrusionOk="0" h="120000" w="355600">
                <a:moveTo>
                  <a:pt x="0" y="0"/>
                </a:moveTo>
                <a:lnTo>
                  <a:pt x="355502"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7" name="Google Shape;4697;p46"/>
          <p:cNvSpPr/>
          <p:nvPr/>
        </p:nvSpPr>
        <p:spPr>
          <a:xfrm>
            <a:off x="4979670" y="4163059"/>
            <a:ext cx="360680" cy="0"/>
          </a:xfrm>
          <a:custGeom>
            <a:rect b="b" l="l" r="r" t="t"/>
            <a:pathLst>
              <a:path extrusionOk="0" h="120000" w="360679">
                <a:moveTo>
                  <a:pt x="0" y="0"/>
                </a:moveTo>
                <a:lnTo>
                  <a:pt x="360386"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8" name="Google Shape;4698;p46"/>
          <p:cNvSpPr/>
          <p:nvPr/>
        </p:nvSpPr>
        <p:spPr>
          <a:xfrm>
            <a:off x="4977129" y="4170679"/>
            <a:ext cx="365125" cy="0"/>
          </a:xfrm>
          <a:custGeom>
            <a:rect b="b" l="l" r="r" t="t"/>
            <a:pathLst>
              <a:path extrusionOk="0" h="120000" w="365125">
                <a:moveTo>
                  <a:pt x="0" y="0"/>
                </a:moveTo>
                <a:lnTo>
                  <a:pt x="365103"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9" name="Google Shape;4699;p46"/>
          <p:cNvSpPr/>
          <p:nvPr/>
        </p:nvSpPr>
        <p:spPr>
          <a:xfrm>
            <a:off x="4975262" y="4177029"/>
            <a:ext cx="368935" cy="0"/>
          </a:xfrm>
          <a:custGeom>
            <a:rect b="b" l="l" r="r" t="t"/>
            <a:pathLst>
              <a:path extrusionOk="0" h="120000" w="368935">
                <a:moveTo>
                  <a:pt x="0" y="0"/>
                </a:moveTo>
                <a:lnTo>
                  <a:pt x="368503"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0" name="Google Shape;4700;p46"/>
          <p:cNvSpPr/>
          <p:nvPr/>
        </p:nvSpPr>
        <p:spPr>
          <a:xfrm>
            <a:off x="4973469" y="4184650"/>
            <a:ext cx="372745" cy="0"/>
          </a:xfrm>
          <a:custGeom>
            <a:rect b="b" l="l" r="r" t="t"/>
            <a:pathLst>
              <a:path extrusionOk="0" h="120000" w="372745">
                <a:moveTo>
                  <a:pt x="0" y="0"/>
                </a:moveTo>
                <a:lnTo>
                  <a:pt x="372135"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1" name="Google Shape;4701;p46"/>
          <p:cNvSpPr/>
          <p:nvPr/>
        </p:nvSpPr>
        <p:spPr>
          <a:xfrm>
            <a:off x="4971975" y="4191634"/>
            <a:ext cx="375285" cy="0"/>
          </a:xfrm>
          <a:custGeom>
            <a:rect b="b" l="l" r="r" t="t"/>
            <a:pathLst>
              <a:path extrusionOk="0" h="120000" w="375285">
                <a:moveTo>
                  <a:pt x="0" y="0"/>
                </a:moveTo>
                <a:lnTo>
                  <a:pt x="375162"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2" name="Google Shape;4702;p46"/>
          <p:cNvSpPr/>
          <p:nvPr/>
        </p:nvSpPr>
        <p:spPr>
          <a:xfrm>
            <a:off x="4970182" y="4198620"/>
            <a:ext cx="379095" cy="0"/>
          </a:xfrm>
          <a:custGeom>
            <a:rect b="b" l="l" r="r" t="t"/>
            <a:pathLst>
              <a:path extrusionOk="0" h="120000" w="379095">
                <a:moveTo>
                  <a:pt x="0" y="0"/>
                </a:moveTo>
                <a:lnTo>
                  <a:pt x="378794"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3" name="Google Shape;4703;p46"/>
          <p:cNvSpPr/>
          <p:nvPr/>
        </p:nvSpPr>
        <p:spPr>
          <a:xfrm>
            <a:off x="4968389" y="4206240"/>
            <a:ext cx="382905" cy="0"/>
          </a:xfrm>
          <a:custGeom>
            <a:rect b="b" l="l" r="r" t="t"/>
            <a:pathLst>
              <a:path extrusionOk="0" h="120000" w="382904">
                <a:moveTo>
                  <a:pt x="0" y="0"/>
                </a:moveTo>
                <a:lnTo>
                  <a:pt x="382407"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4" name="Google Shape;4704;p46"/>
          <p:cNvSpPr/>
          <p:nvPr/>
        </p:nvSpPr>
        <p:spPr>
          <a:xfrm>
            <a:off x="4966596" y="4213859"/>
            <a:ext cx="386080" cy="0"/>
          </a:xfrm>
          <a:custGeom>
            <a:rect b="b" l="l" r="r" t="t"/>
            <a:pathLst>
              <a:path extrusionOk="0" h="120000" w="386079">
                <a:moveTo>
                  <a:pt x="0" y="0"/>
                </a:moveTo>
                <a:lnTo>
                  <a:pt x="385920"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5" name="Google Shape;4705;p46"/>
          <p:cNvSpPr/>
          <p:nvPr/>
        </p:nvSpPr>
        <p:spPr>
          <a:xfrm>
            <a:off x="4965065" y="4220209"/>
            <a:ext cx="389255" cy="0"/>
          </a:xfrm>
          <a:custGeom>
            <a:rect b="b" l="l" r="r" t="t"/>
            <a:pathLst>
              <a:path extrusionOk="0" h="120000" w="389254">
                <a:moveTo>
                  <a:pt x="0" y="0"/>
                </a:moveTo>
                <a:lnTo>
                  <a:pt x="388886"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6" name="Google Shape;4706;p46"/>
          <p:cNvSpPr/>
          <p:nvPr/>
        </p:nvSpPr>
        <p:spPr>
          <a:xfrm>
            <a:off x="4963159" y="4227829"/>
            <a:ext cx="393065" cy="0"/>
          </a:xfrm>
          <a:custGeom>
            <a:rect b="b" l="l" r="r" t="t"/>
            <a:pathLst>
              <a:path extrusionOk="0" h="120000" w="393064">
                <a:moveTo>
                  <a:pt x="0" y="0"/>
                </a:moveTo>
                <a:lnTo>
                  <a:pt x="392511"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7" name="Google Shape;4707;p46"/>
          <p:cNvSpPr/>
          <p:nvPr/>
        </p:nvSpPr>
        <p:spPr>
          <a:xfrm>
            <a:off x="4961254" y="4235450"/>
            <a:ext cx="396240" cy="0"/>
          </a:xfrm>
          <a:custGeom>
            <a:rect b="b" l="l" r="r" t="t"/>
            <a:pathLst>
              <a:path extrusionOk="0" h="120000" w="396239">
                <a:moveTo>
                  <a:pt x="0" y="0"/>
                </a:moveTo>
                <a:lnTo>
                  <a:pt x="396137"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8" name="Google Shape;4708;p46"/>
          <p:cNvSpPr/>
          <p:nvPr/>
        </p:nvSpPr>
        <p:spPr>
          <a:xfrm>
            <a:off x="4959858" y="4241800"/>
            <a:ext cx="399415" cy="0"/>
          </a:xfrm>
          <a:custGeom>
            <a:rect b="b" l="l" r="r" t="t"/>
            <a:pathLst>
              <a:path extrusionOk="0" h="120000" w="399414">
                <a:moveTo>
                  <a:pt x="0" y="0"/>
                </a:moveTo>
                <a:lnTo>
                  <a:pt x="398968"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9" name="Google Shape;4709;p46"/>
          <p:cNvSpPr/>
          <p:nvPr/>
        </p:nvSpPr>
        <p:spPr>
          <a:xfrm>
            <a:off x="4958334" y="4249420"/>
            <a:ext cx="401955" cy="0"/>
          </a:xfrm>
          <a:custGeom>
            <a:rect b="b" l="l" r="r" t="t"/>
            <a:pathLst>
              <a:path extrusionOk="0" h="120000" w="401954">
                <a:moveTo>
                  <a:pt x="0" y="0"/>
                </a:moveTo>
                <a:lnTo>
                  <a:pt x="401962"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0" name="Google Shape;4710;p46"/>
          <p:cNvSpPr/>
          <p:nvPr/>
        </p:nvSpPr>
        <p:spPr>
          <a:xfrm>
            <a:off x="4957064" y="4255770"/>
            <a:ext cx="404495" cy="0"/>
          </a:xfrm>
          <a:custGeom>
            <a:rect b="b" l="l" r="r" t="t"/>
            <a:pathLst>
              <a:path extrusionOk="0" h="120000" w="404495">
                <a:moveTo>
                  <a:pt x="0" y="0"/>
                </a:moveTo>
                <a:lnTo>
                  <a:pt x="404353" y="0"/>
                </a:lnTo>
              </a:path>
            </a:pathLst>
          </a:custGeom>
          <a:noFill/>
          <a:ln cap="flat" cmpd="sng" w="9525">
            <a:solidFill>
              <a:srgbClr val="25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1" name="Google Shape;4711;p46"/>
          <p:cNvSpPr/>
          <p:nvPr/>
        </p:nvSpPr>
        <p:spPr>
          <a:xfrm>
            <a:off x="4955540" y="4263390"/>
            <a:ext cx="407670" cy="0"/>
          </a:xfrm>
          <a:custGeom>
            <a:rect b="b" l="l" r="r" t="t"/>
            <a:pathLst>
              <a:path extrusionOk="0" h="120000" w="407670">
                <a:moveTo>
                  <a:pt x="0" y="0"/>
                </a:moveTo>
                <a:lnTo>
                  <a:pt x="407221"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2" name="Google Shape;4712;p46"/>
          <p:cNvSpPr/>
          <p:nvPr/>
        </p:nvSpPr>
        <p:spPr>
          <a:xfrm>
            <a:off x="4954737" y="4267200"/>
            <a:ext cx="409575" cy="7620"/>
          </a:xfrm>
          <a:custGeom>
            <a:rect b="b" l="l" r="r" t="t"/>
            <a:pathLst>
              <a:path extrusionOk="0" h="7620" w="409575">
                <a:moveTo>
                  <a:pt x="204002" y="0"/>
                </a:moveTo>
                <a:lnTo>
                  <a:pt x="802" y="0"/>
                </a:lnTo>
                <a:lnTo>
                  <a:pt x="0" y="7619"/>
                </a:lnTo>
                <a:lnTo>
                  <a:pt x="190032" y="7619"/>
                </a:lnTo>
                <a:lnTo>
                  <a:pt x="195112" y="5080"/>
                </a:lnTo>
                <a:lnTo>
                  <a:pt x="198922" y="2539"/>
                </a:lnTo>
                <a:lnTo>
                  <a:pt x="204002" y="0"/>
                </a:lnTo>
                <a:close/>
              </a:path>
              <a:path extrusionOk="0" h="7620" w="409575">
                <a:moveTo>
                  <a:pt x="408023" y="0"/>
                </a:moveTo>
                <a:lnTo>
                  <a:pt x="220512" y="0"/>
                </a:lnTo>
                <a:lnTo>
                  <a:pt x="224322" y="2539"/>
                </a:lnTo>
                <a:lnTo>
                  <a:pt x="228132" y="3810"/>
                </a:lnTo>
                <a:lnTo>
                  <a:pt x="233847" y="7619"/>
                </a:lnTo>
                <a:lnTo>
                  <a:pt x="409368" y="7619"/>
                </a:lnTo>
                <a:lnTo>
                  <a:pt x="408023" y="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3" name="Google Shape;4713;p46"/>
          <p:cNvSpPr/>
          <p:nvPr/>
        </p:nvSpPr>
        <p:spPr>
          <a:xfrm>
            <a:off x="4954069" y="4273550"/>
            <a:ext cx="411480" cy="7620"/>
          </a:xfrm>
          <a:custGeom>
            <a:rect b="b" l="l" r="r" t="t"/>
            <a:pathLst>
              <a:path extrusionOk="0" h="7620" w="411479">
                <a:moveTo>
                  <a:pt x="193240" y="0"/>
                </a:moveTo>
                <a:lnTo>
                  <a:pt x="802" y="0"/>
                </a:lnTo>
                <a:lnTo>
                  <a:pt x="0" y="7619"/>
                </a:lnTo>
                <a:lnTo>
                  <a:pt x="182128" y="7619"/>
                </a:lnTo>
                <a:lnTo>
                  <a:pt x="183080" y="6350"/>
                </a:lnTo>
                <a:lnTo>
                  <a:pt x="190700" y="1269"/>
                </a:lnTo>
                <a:lnTo>
                  <a:pt x="193240" y="0"/>
                </a:lnTo>
                <a:close/>
              </a:path>
              <a:path extrusionOk="0" h="7620" w="411479">
                <a:moveTo>
                  <a:pt x="409812" y="0"/>
                </a:moveTo>
                <a:lnTo>
                  <a:pt x="232610" y="0"/>
                </a:lnTo>
                <a:lnTo>
                  <a:pt x="236420" y="2539"/>
                </a:lnTo>
                <a:lnTo>
                  <a:pt x="240230" y="6350"/>
                </a:lnTo>
                <a:lnTo>
                  <a:pt x="241077" y="7619"/>
                </a:lnTo>
                <a:lnTo>
                  <a:pt x="411157" y="7619"/>
                </a:lnTo>
                <a:lnTo>
                  <a:pt x="409812" y="0"/>
                </a:lnTo>
                <a:close/>
              </a:path>
            </a:pathLst>
          </a:custGeom>
          <a:solidFill>
            <a:srgbClr val="24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4" name="Google Shape;4714;p46"/>
          <p:cNvSpPr/>
          <p:nvPr/>
        </p:nvSpPr>
        <p:spPr>
          <a:xfrm>
            <a:off x="4953267" y="4281170"/>
            <a:ext cx="413384" cy="7620"/>
          </a:xfrm>
          <a:custGeom>
            <a:rect b="b" l="l" r="r" t="t"/>
            <a:pathLst>
              <a:path extrusionOk="0" h="7620" w="413385">
                <a:moveTo>
                  <a:pt x="182930" y="0"/>
                </a:moveTo>
                <a:lnTo>
                  <a:pt x="802" y="0"/>
                </a:lnTo>
                <a:lnTo>
                  <a:pt x="0" y="7619"/>
                </a:lnTo>
                <a:lnTo>
                  <a:pt x="178167" y="7619"/>
                </a:lnTo>
                <a:lnTo>
                  <a:pt x="180072" y="3809"/>
                </a:lnTo>
                <a:lnTo>
                  <a:pt x="182930" y="0"/>
                </a:lnTo>
                <a:close/>
              </a:path>
              <a:path extrusionOk="0" h="7620" w="413385">
                <a:moveTo>
                  <a:pt x="411959" y="0"/>
                </a:moveTo>
                <a:lnTo>
                  <a:pt x="241879" y="0"/>
                </a:lnTo>
                <a:lnTo>
                  <a:pt x="243572" y="2539"/>
                </a:lnTo>
                <a:lnTo>
                  <a:pt x="247382" y="6349"/>
                </a:lnTo>
                <a:lnTo>
                  <a:pt x="248229" y="7619"/>
                </a:lnTo>
                <a:lnTo>
                  <a:pt x="413304" y="7619"/>
                </a:lnTo>
                <a:lnTo>
                  <a:pt x="411959" y="0"/>
                </a:lnTo>
                <a:close/>
              </a:path>
            </a:pathLst>
          </a:custGeom>
          <a:solidFill>
            <a:srgbClr val="248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5" name="Google Shape;4715;p46"/>
          <p:cNvSpPr/>
          <p:nvPr/>
        </p:nvSpPr>
        <p:spPr>
          <a:xfrm>
            <a:off x="4952256" y="4288790"/>
            <a:ext cx="415925" cy="7620"/>
          </a:xfrm>
          <a:custGeom>
            <a:rect b="b" l="l" r="r" t="t"/>
            <a:pathLst>
              <a:path extrusionOk="0" h="7620" w="415925">
                <a:moveTo>
                  <a:pt x="179178" y="0"/>
                </a:moveTo>
                <a:lnTo>
                  <a:pt x="1010" y="0"/>
                </a:lnTo>
                <a:lnTo>
                  <a:pt x="743" y="2540"/>
                </a:lnTo>
                <a:lnTo>
                  <a:pt x="0" y="7620"/>
                </a:lnTo>
                <a:lnTo>
                  <a:pt x="173971" y="7620"/>
                </a:lnTo>
                <a:lnTo>
                  <a:pt x="174733" y="6350"/>
                </a:lnTo>
                <a:lnTo>
                  <a:pt x="178543" y="1270"/>
                </a:lnTo>
                <a:lnTo>
                  <a:pt x="179178" y="0"/>
                </a:lnTo>
                <a:close/>
              </a:path>
              <a:path extrusionOk="0" h="7620" w="415925">
                <a:moveTo>
                  <a:pt x="414315" y="0"/>
                </a:moveTo>
                <a:lnTo>
                  <a:pt x="249240" y="0"/>
                </a:lnTo>
                <a:lnTo>
                  <a:pt x="250933" y="2540"/>
                </a:lnTo>
                <a:lnTo>
                  <a:pt x="253981" y="7620"/>
                </a:lnTo>
                <a:lnTo>
                  <a:pt x="415587" y="7620"/>
                </a:lnTo>
                <a:lnTo>
                  <a:pt x="414763" y="2540"/>
                </a:lnTo>
                <a:lnTo>
                  <a:pt x="414315" y="0"/>
                </a:lnTo>
                <a:close/>
              </a:path>
            </a:pathLst>
          </a:custGeom>
          <a:solidFill>
            <a:srgbClr val="238E8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6" name="Google Shape;4716;p46"/>
          <p:cNvSpPr/>
          <p:nvPr/>
        </p:nvSpPr>
        <p:spPr>
          <a:xfrm>
            <a:off x="4951327" y="4295140"/>
            <a:ext cx="417830" cy="7620"/>
          </a:xfrm>
          <a:custGeom>
            <a:rect b="b" l="l" r="r" t="t"/>
            <a:pathLst>
              <a:path extrusionOk="0" h="7620" w="417829">
                <a:moveTo>
                  <a:pt x="175662" y="0"/>
                </a:moveTo>
                <a:lnTo>
                  <a:pt x="1115" y="0"/>
                </a:lnTo>
                <a:lnTo>
                  <a:pt x="0" y="7620"/>
                </a:lnTo>
                <a:lnTo>
                  <a:pt x="171344" y="7620"/>
                </a:lnTo>
                <a:lnTo>
                  <a:pt x="171852" y="6350"/>
                </a:lnTo>
                <a:lnTo>
                  <a:pt x="175662" y="0"/>
                </a:lnTo>
                <a:close/>
              </a:path>
              <a:path extrusionOk="0" h="7620" w="417829">
                <a:moveTo>
                  <a:pt x="416310" y="0"/>
                </a:moveTo>
                <a:lnTo>
                  <a:pt x="254148" y="0"/>
                </a:lnTo>
                <a:lnTo>
                  <a:pt x="255672" y="2540"/>
                </a:lnTo>
                <a:lnTo>
                  <a:pt x="258212" y="7620"/>
                </a:lnTo>
                <a:lnTo>
                  <a:pt x="417546" y="7620"/>
                </a:lnTo>
                <a:lnTo>
                  <a:pt x="416310" y="0"/>
                </a:lnTo>
                <a:close/>
              </a:path>
            </a:pathLst>
          </a:custGeom>
          <a:solidFill>
            <a:srgbClr val="23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7" name="Google Shape;4717;p46"/>
          <p:cNvSpPr/>
          <p:nvPr/>
        </p:nvSpPr>
        <p:spPr>
          <a:xfrm>
            <a:off x="4950212" y="4302759"/>
            <a:ext cx="420370" cy="7620"/>
          </a:xfrm>
          <a:custGeom>
            <a:rect b="b" l="l" r="r" t="t"/>
            <a:pathLst>
              <a:path extrusionOk="0" h="7620" w="420370">
                <a:moveTo>
                  <a:pt x="172459" y="0"/>
                </a:moveTo>
                <a:lnTo>
                  <a:pt x="1115" y="0"/>
                </a:lnTo>
                <a:lnTo>
                  <a:pt x="0" y="7619"/>
                </a:lnTo>
                <a:lnTo>
                  <a:pt x="169411" y="7619"/>
                </a:lnTo>
                <a:lnTo>
                  <a:pt x="172459" y="0"/>
                </a:lnTo>
                <a:close/>
              </a:path>
              <a:path extrusionOk="0" h="7620" w="420370">
                <a:moveTo>
                  <a:pt x="418661" y="0"/>
                </a:moveTo>
                <a:lnTo>
                  <a:pt x="259327" y="0"/>
                </a:lnTo>
                <a:lnTo>
                  <a:pt x="261867" y="5079"/>
                </a:lnTo>
                <a:lnTo>
                  <a:pt x="262714" y="7619"/>
                </a:lnTo>
                <a:lnTo>
                  <a:pt x="419896" y="7619"/>
                </a:lnTo>
                <a:lnTo>
                  <a:pt x="418661" y="0"/>
                </a:lnTo>
                <a:close/>
              </a:path>
            </a:pathLst>
          </a:custGeom>
          <a:solidFill>
            <a:srgbClr val="23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8" name="Google Shape;4718;p46"/>
          <p:cNvSpPr/>
          <p:nvPr/>
        </p:nvSpPr>
        <p:spPr>
          <a:xfrm>
            <a:off x="4949097" y="4310379"/>
            <a:ext cx="422275" cy="7620"/>
          </a:xfrm>
          <a:custGeom>
            <a:rect b="b" l="l" r="r" t="t"/>
            <a:pathLst>
              <a:path extrusionOk="0" h="7620" w="422275">
                <a:moveTo>
                  <a:pt x="170526" y="0"/>
                </a:moveTo>
                <a:lnTo>
                  <a:pt x="1115" y="0"/>
                </a:lnTo>
                <a:lnTo>
                  <a:pt x="0" y="7620"/>
                </a:lnTo>
                <a:lnTo>
                  <a:pt x="167097" y="7620"/>
                </a:lnTo>
                <a:lnTo>
                  <a:pt x="169002" y="3810"/>
                </a:lnTo>
                <a:lnTo>
                  <a:pt x="170526" y="0"/>
                </a:lnTo>
                <a:close/>
              </a:path>
              <a:path extrusionOk="0" h="7620" w="422275">
                <a:moveTo>
                  <a:pt x="421012" y="0"/>
                </a:moveTo>
                <a:lnTo>
                  <a:pt x="263829" y="0"/>
                </a:lnTo>
                <a:lnTo>
                  <a:pt x="265522" y="5080"/>
                </a:lnTo>
                <a:lnTo>
                  <a:pt x="266538" y="7620"/>
                </a:lnTo>
                <a:lnTo>
                  <a:pt x="422247" y="7620"/>
                </a:lnTo>
                <a:lnTo>
                  <a:pt x="421012"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9" name="Google Shape;4719;p46"/>
          <p:cNvSpPr/>
          <p:nvPr/>
        </p:nvSpPr>
        <p:spPr>
          <a:xfrm>
            <a:off x="4948167" y="4316729"/>
            <a:ext cx="424815" cy="7620"/>
          </a:xfrm>
          <a:custGeom>
            <a:rect b="b" l="l" r="r" t="t"/>
            <a:pathLst>
              <a:path extrusionOk="0" h="7620" w="424814">
                <a:moveTo>
                  <a:pt x="168662" y="0"/>
                </a:moveTo>
                <a:lnTo>
                  <a:pt x="1115" y="0"/>
                </a:lnTo>
                <a:lnTo>
                  <a:pt x="0" y="7620"/>
                </a:lnTo>
                <a:lnTo>
                  <a:pt x="165275" y="7620"/>
                </a:lnTo>
                <a:lnTo>
                  <a:pt x="166122" y="5080"/>
                </a:lnTo>
                <a:lnTo>
                  <a:pt x="168662" y="0"/>
                </a:lnTo>
                <a:close/>
              </a:path>
              <a:path extrusionOk="0" h="7620" w="424814">
                <a:moveTo>
                  <a:pt x="422971" y="0"/>
                </a:moveTo>
                <a:lnTo>
                  <a:pt x="266960" y="0"/>
                </a:lnTo>
                <a:lnTo>
                  <a:pt x="270008" y="7620"/>
                </a:lnTo>
                <a:lnTo>
                  <a:pt x="424206" y="7620"/>
                </a:lnTo>
                <a:lnTo>
                  <a:pt x="422971" y="0"/>
                </a:lnTo>
                <a:close/>
              </a:path>
            </a:pathLst>
          </a:custGeom>
          <a:solidFill>
            <a:srgbClr val="22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0" name="Google Shape;4720;p46"/>
          <p:cNvSpPr/>
          <p:nvPr/>
        </p:nvSpPr>
        <p:spPr>
          <a:xfrm>
            <a:off x="4947052" y="4324350"/>
            <a:ext cx="426720" cy="7620"/>
          </a:xfrm>
          <a:custGeom>
            <a:rect b="b" l="l" r="r" t="t"/>
            <a:pathLst>
              <a:path extrusionOk="0" h="7620" w="426720">
                <a:moveTo>
                  <a:pt x="166390" y="0"/>
                </a:moveTo>
                <a:lnTo>
                  <a:pt x="1115" y="0"/>
                </a:lnTo>
                <a:lnTo>
                  <a:pt x="0" y="7619"/>
                </a:lnTo>
                <a:lnTo>
                  <a:pt x="163971" y="7619"/>
                </a:lnTo>
                <a:lnTo>
                  <a:pt x="164697" y="5080"/>
                </a:lnTo>
                <a:lnTo>
                  <a:pt x="166390" y="0"/>
                </a:lnTo>
                <a:close/>
              </a:path>
              <a:path extrusionOk="0" h="7620" w="426720">
                <a:moveTo>
                  <a:pt x="425321" y="0"/>
                </a:moveTo>
                <a:lnTo>
                  <a:pt x="271123" y="0"/>
                </a:lnTo>
                <a:lnTo>
                  <a:pt x="272647" y="3810"/>
                </a:lnTo>
                <a:lnTo>
                  <a:pt x="273409" y="7619"/>
                </a:lnTo>
                <a:lnTo>
                  <a:pt x="426557" y="7619"/>
                </a:lnTo>
                <a:lnTo>
                  <a:pt x="425321" y="0"/>
                </a:lnTo>
                <a:close/>
              </a:path>
            </a:pathLst>
          </a:custGeom>
          <a:solidFill>
            <a:srgbClr val="2286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1" name="Google Shape;4721;p46"/>
          <p:cNvSpPr/>
          <p:nvPr/>
        </p:nvSpPr>
        <p:spPr>
          <a:xfrm>
            <a:off x="4946123" y="4330700"/>
            <a:ext cx="428625" cy="7620"/>
          </a:xfrm>
          <a:custGeom>
            <a:rect b="b" l="l" r="r" t="t"/>
            <a:pathLst>
              <a:path extrusionOk="0" h="7620" w="428625">
                <a:moveTo>
                  <a:pt x="165263" y="0"/>
                </a:moveTo>
                <a:lnTo>
                  <a:pt x="1115" y="0"/>
                </a:lnTo>
                <a:lnTo>
                  <a:pt x="0" y="7619"/>
                </a:lnTo>
                <a:lnTo>
                  <a:pt x="163086" y="7619"/>
                </a:lnTo>
                <a:lnTo>
                  <a:pt x="165263" y="0"/>
                </a:lnTo>
                <a:close/>
              </a:path>
              <a:path extrusionOk="0" h="7620" w="428625">
                <a:moveTo>
                  <a:pt x="427280" y="0"/>
                </a:moveTo>
                <a:lnTo>
                  <a:pt x="274084" y="0"/>
                </a:lnTo>
                <a:lnTo>
                  <a:pt x="274846" y="3810"/>
                </a:lnTo>
                <a:lnTo>
                  <a:pt x="275799" y="7619"/>
                </a:lnTo>
                <a:lnTo>
                  <a:pt x="428516" y="7619"/>
                </a:lnTo>
                <a:lnTo>
                  <a:pt x="427280"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2" name="Google Shape;4722;p46"/>
          <p:cNvSpPr/>
          <p:nvPr/>
        </p:nvSpPr>
        <p:spPr>
          <a:xfrm>
            <a:off x="4945143" y="4338320"/>
            <a:ext cx="429895" cy="7620"/>
          </a:xfrm>
          <a:custGeom>
            <a:rect b="b" l="l" r="r" t="t"/>
            <a:pathLst>
              <a:path extrusionOk="0" h="7620" w="429895">
                <a:moveTo>
                  <a:pt x="164066" y="0"/>
                </a:moveTo>
                <a:lnTo>
                  <a:pt x="979" y="0"/>
                </a:lnTo>
                <a:lnTo>
                  <a:pt x="236" y="5079"/>
                </a:lnTo>
                <a:lnTo>
                  <a:pt x="0" y="7619"/>
                </a:lnTo>
                <a:lnTo>
                  <a:pt x="161163" y="7619"/>
                </a:lnTo>
                <a:lnTo>
                  <a:pt x="161526" y="5079"/>
                </a:lnTo>
                <a:lnTo>
                  <a:pt x="164066" y="0"/>
                </a:lnTo>
                <a:close/>
              </a:path>
              <a:path extrusionOk="0" h="7620" w="429895">
                <a:moveTo>
                  <a:pt x="429496" y="0"/>
                </a:moveTo>
                <a:lnTo>
                  <a:pt x="276778" y="0"/>
                </a:lnTo>
                <a:lnTo>
                  <a:pt x="277096" y="1269"/>
                </a:lnTo>
                <a:lnTo>
                  <a:pt x="278910" y="7619"/>
                </a:lnTo>
                <a:lnTo>
                  <a:pt x="414913" y="7619"/>
                </a:lnTo>
                <a:lnTo>
                  <a:pt x="429496" y="0"/>
                </a:lnTo>
                <a:close/>
              </a:path>
            </a:pathLst>
          </a:custGeom>
          <a:solidFill>
            <a:srgbClr val="21848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3" name="Google Shape;4723;p46"/>
          <p:cNvSpPr/>
          <p:nvPr/>
        </p:nvSpPr>
        <p:spPr>
          <a:xfrm>
            <a:off x="4944435" y="4345940"/>
            <a:ext cx="415925" cy="7620"/>
          </a:xfrm>
          <a:custGeom>
            <a:rect b="b" l="l" r="r" t="t"/>
            <a:pathLst>
              <a:path extrusionOk="0" h="7620" w="415925">
                <a:moveTo>
                  <a:pt x="161872" y="0"/>
                </a:moveTo>
                <a:lnTo>
                  <a:pt x="708" y="0"/>
                </a:lnTo>
                <a:lnTo>
                  <a:pt x="0" y="7620"/>
                </a:lnTo>
                <a:lnTo>
                  <a:pt x="160965" y="7620"/>
                </a:lnTo>
                <a:lnTo>
                  <a:pt x="160965" y="6350"/>
                </a:lnTo>
                <a:lnTo>
                  <a:pt x="161872" y="0"/>
                </a:lnTo>
                <a:close/>
              </a:path>
              <a:path extrusionOk="0" h="7620" w="415925">
                <a:moveTo>
                  <a:pt x="415622" y="0"/>
                </a:moveTo>
                <a:lnTo>
                  <a:pt x="279619" y="0"/>
                </a:lnTo>
                <a:lnTo>
                  <a:pt x="280345" y="2540"/>
                </a:lnTo>
                <a:lnTo>
                  <a:pt x="281191" y="7620"/>
                </a:lnTo>
                <a:lnTo>
                  <a:pt x="401038" y="7620"/>
                </a:lnTo>
                <a:lnTo>
                  <a:pt x="415622" y="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4" name="Google Shape;4724;p46"/>
          <p:cNvSpPr/>
          <p:nvPr/>
        </p:nvSpPr>
        <p:spPr>
          <a:xfrm>
            <a:off x="4943844" y="4352290"/>
            <a:ext cx="404495" cy="7620"/>
          </a:xfrm>
          <a:custGeom>
            <a:rect b="b" l="l" r="r" t="t"/>
            <a:pathLst>
              <a:path extrusionOk="0" h="7620" w="404495">
                <a:moveTo>
                  <a:pt x="161555" y="0"/>
                </a:moveTo>
                <a:lnTo>
                  <a:pt x="708" y="0"/>
                </a:lnTo>
                <a:lnTo>
                  <a:pt x="0" y="7620"/>
                </a:lnTo>
                <a:lnTo>
                  <a:pt x="161555" y="7620"/>
                </a:lnTo>
                <a:lnTo>
                  <a:pt x="161555" y="0"/>
                </a:lnTo>
                <a:close/>
              </a:path>
              <a:path extrusionOk="0" h="7620" w="404495">
                <a:moveTo>
                  <a:pt x="404060" y="0"/>
                </a:moveTo>
                <a:lnTo>
                  <a:pt x="281570" y="0"/>
                </a:lnTo>
                <a:lnTo>
                  <a:pt x="282205" y="3810"/>
                </a:lnTo>
                <a:lnTo>
                  <a:pt x="282777" y="7620"/>
                </a:lnTo>
                <a:lnTo>
                  <a:pt x="389477" y="7620"/>
                </a:lnTo>
                <a:lnTo>
                  <a:pt x="404060"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5" name="Google Shape;4725;p46"/>
          <p:cNvSpPr/>
          <p:nvPr/>
        </p:nvSpPr>
        <p:spPr>
          <a:xfrm>
            <a:off x="4943135" y="4359909"/>
            <a:ext cx="390525" cy="7620"/>
          </a:xfrm>
          <a:custGeom>
            <a:rect b="b" l="l" r="r" t="t"/>
            <a:pathLst>
              <a:path extrusionOk="0" h="7620" w="390525">
                <a:moveTo>
                  <a:pt x="162264" y="0"/>
                </a:moveTo>
                <a:lnTo>
                  <a:pt x="708" y="0"/>
                </a:lnTo>
                <a:lnTo>
                  <a:pt x="0" y="7619"/>
                </a:lnTo>
                <a:lnTo>
                  <a:pt x="159089" y="7619"/>
                </a:lnTo>
                <a:lnTo>
                  <a:pt x="162264" y="1269"/>
                </a:lnTo>
                <a:lnTo>
                  <a:pt x="162264" y="0"/>
                </a:lnTo>
                <a:close/>
              </a:path>
              <a:path extrusionOk="0" h="7620" w="390525">
                <a:moveTo>
                  <a:pt x="390185" y="0"/>
                </a:moveTo>
                <a:lnTo>
                  <a:pt x="283486" y="0"/>
                </a:lnTo>
                <a:lnTo>
                  <a:pt x="284629" y="7619"/>
                </a:lnTo>
                <a:lnTo>
                  <a:pt x="375602" y="7619"/>
                </a:lnTo>
                <a:lnTo>
                  <a:pt x="390185"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6" name="Google Shape;4726;p46"/>
          <p:cNvSpPr/>
          <p:nvPr/>
        </p:nvSpPr>
        <p:spPr>
          <a:xfrm>
            <a:off x="4942426" y="4367529"/>
            <a:ext cx="376555" cy="7620"/>
          </a:xfrm>
          <a:custGeom>
            <a:rect b="b" l="l" r="r" t="t"/>
            <a:pathLst>
              <a:path extrusionOk="0" h="7620" w="376554">
                <a:moveTo>
                  <a:pt x="159798" y="0"/>
                </a:moveTo>
                <a:lnTo>
                  <a:pt x="708" y="0"/>
                </a:lnTo>
                <a:lnTo>
                  <a:pt x="0" y="7620"/>
                </a:lnTo>
                <a:lnTo>
                  <a:pt x="158369" y="7620"/>
                </a:lnTo>
                <a:lnTo>
                  <a:pt x="159163" y="1270"/>
                </a:lnTo>
                <a:lnTo>
                  <a:pt x="159798" y="0"/>
                </a:lnTo>
                <a:close/>
              </a:path>
              <a:path extrusionOk="0" h="7620" w="376554">
                <a:moveTo>
                  <a:pt x="376311" y="0"/>
                </a:moveTo>
                <a:lnTo>
                  <a:pt x="285337" y="0"/>
                </a:lnTo>
                <a:lnTo>
                  <a:pt x="286480" y="7620"/>
                </a:lnTo>
                <a:lnTo>
                  <a:pt x="361728" y="7620"/>
                </a:lnTo>
                <a:lnTo>
                  <a:pt x="376311" y="0"/>
                </a:lnTo>
                <a:close/>
              </a:path>
            </a:pathLst>
          </a:custGeom>
          <a:solidFill>
            <a:srgbClr val="1F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7" name="Google Shape;4727;p46"/>
          <p:cNvSpPr/>
          <p:nvPr/>
        </p:nvSpPr>
        <p:spPr>
          <a:xfrm>
            <a:off x="4941835" y="4373879"/>
            <a:ext cx="365125" cy="7620"/>
          </a:xfrm>
          <a:custGeom>
            <a:rect b="b" l="l" r="r" t="t"/>
            <a:pathLst>
              <a:path extrusionOk="0" h="7620" w="365125">
                <a:moveTo>
                  <a:pt x="159119" y="0"/>
                </a:moveTo>
                <a:lnTo>
                  <a:pt x="708" y="0"/>
                </a:lnTo>
                <a:lnTo>
                  <a:pt x="0" y="7620"/>
                </a:lnTo>
                <a:lnTo>
                  <a:pt x="158166" y="7620"/>
                </a:lnTo>
                <a:lnTo>
                  <a:pt x="159119" y="0"/>
                </a:lnTo>
                <a:close/>
              </a:path>
              <a:path extrusionOk="0" h="7620" w="365125">
                <a:moveTo>
                  <a:pt x="364749" y="0"/>
                </a:moveTo>
                <a:lnTo>
                  <a:pt x="286881" y="0"/>
                </a:lnTo>
                <a:lnTo>
                  <a:pt x="288024" y="7620"/>
                </a:lnTo>
                <a:lnTo>
                  <a:pt x="350166" y="7620"/>
                </a:lnTo>
                <a:lnTo>
                  <a:pt x="364749" y="0"/>
                </a:lnTo>
                <a:close/>
              </a:path>
            </a:pathLst>
          </a:custGeom>
          <a:solidFill>
            <a:srgbClr val="1F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8" name="Google Shape;4728;p46"/>
          <p:cNvSpPr/>
          <p:nvPr/>
        </p:nvSpPr>
        <p:spPr>
          <a:xfrm>
            <a:off x="4941127" y="4381500"/>
            <a:ext cx="351155" cy="7620"/>
          </a:xfrm>
          <a:custGeom>
            <a:rect b="b" l="l" r="r" t="t"/>
            <a:pathLst>
              <a:path extrusionOk="0" h="7620" w="351154">
                <a:moveTo>
                  <a:pt x="158875" y="0"/>
                </a:moveTo>
                <a:lnTo>
                  <a:pt x="708" y="0"/>
                </a:lnTo>
                <a:lnTo>
                  <a:pt x="0" y="7619"/>
                </a:lnTo>
                <a:lnTo>
                  <a:pt x="157923" y="7619"/>
                </a:lnTo>
                <a:lnTo>
                  <a:pt x="158875" y="0"/>
                </a:lnTo>
                <a:close/>
              </a:path>
              <a:path extrusionOk="0" h="7620" w="351154">
                <a:moveTo>
                  <a:pt x="350875" y="0"/>
                </a:moveTo>
                <a:lnTo>
                  <a:pt x="288733" y="0"/>
                </a:lnTo>
                <a:lnTo>
                  <a:pt x="289685" y="7619"/>
                </a:lnTo>
                <a:lnTo>
                  <a:pt x="336292" y="7619"/>
                </a:lnTo>
                <a:lnTo>
                  <a:pt x="350875"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9" name="Google Shape;4729;p46"/>
          <p:cNvSpPr/>
          <p:nvPr/>
        </p:nvSpPr>
        <p:spPr>
          <a:xfrm>
            <a:off x="4940536" y="4387850"/>
            <a:ext cx="339725" cy="7620"/>
          </a:xfrm>
          <a:custGeom>
            <a:rect b="b" l="l" r="r" t="t"/>
            <a:pathLst>
              <a:path extrusionOk="0" h="7620" w="339725">
                <a:moveTo>
                  <a:pt x="158672" y="0"/>
                </a:moveTo>
                <a:lnTo>
                  <a:pt x="708" y="0"/>
                </a:lnTo>
                <a:lnTo>
                  <a:pt x="0" y="7619"/>
                </a:lnTo>
                <a:lnTo>
                  <a:pt x="158140" y="7619"/>
                </a:lnTo>
                <a:lnTo>
                  <a:pt x="158513" y="1269"/>
                </a:lnTo>
                <a:lnTo>
                  <a:pt x="158672" y="0"/>
                </a:lnTo>
                <a:close/>
              </a:path>
              <a:path extrusionOk="0" h="7620" w="339725">
                <a:moveTo>
                  <a:pt x="339313" y="0"/>
                </a:moveTo>
                <a:lnTo>
                  <a:pt x="290117" y="0"/>
                </a:lnTo>
                <a:lnTo>
                  <a:pt x="291069" y="7619"/>
                </a:lnTo>
                <a:lnTo>
                  <a:pt x="324730" y="7619"/>
                </a:lnTo>
                <a:lnTo>
                  <a:pt x="339313" y="0"/>
                </a:lnTo>
                <a:close/>
              </a:path>
            </a:pathLst>
          </a:custGeom>
          <a:solidFill>
            <a:srgbClr val="1E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0" name="Google Shape;4730;p46"/>
          <p:cNvSpPr/>
          <p:nvPr/>
        </p:nvSpPr>
        <p:spPr>
          <a:xfrm>
            <a:off x="4940079" y="4395470"/>
            <a:ext cx="325755" cy="7620"/>
          </a:xfrm>
          <a:custGeom>
            <a:rect b="b" l="l" r="r" t="t"/>
            <a:pathLst>
              <a:path extrusionOk="0" h="7620" w="325754">
                <a:moveTo>
                  <a:pt x="158597" y="0"/>
                </a:moveTo>
                <a:lnTo>
                  <a:pt x="457" y="0"/>
                </a:lnTo>
                <a:lnTo>
                  <a:pt x="220" y="2539"/>
                </a:lnTo>
                <a:lnTo>
                  <a:pt x="0" y="7619"/>
                </a:lnTo>
                <a:lnTo>
                  <a:pt x="158149" y="7619"/>
                </a:lnTo>
                <a:lnTo>
                  <a:pt x="158597" y="0"/>
                </a:lnTo>
                <a:close/>
              </a:path>
              <a:path extrusionOk="0" h="7620" w="325754">
                <a:moveTo>
                  <a:pt x="325187" y="0"/>
                </a:moveTo>
                <a:lnTo>
                  <a:pt x="291527" y="0"/>
                </a:lnTo>
                <a:lnTo>
                  <a:pt x="292479" y="7619"/>
                </a:lnTo>
                <a:lnTo>
                  <a:pt x="310604" y="7619"/>
                </a:lnTo>
                <a:lnTo>
                  <a:pt x="325187" y="0"/>
                </a:lnTo>
                <a:close/>
              </a:path>
            </a:pathLst>
          </a:custGeom>
          <a:solidFill>
            <a:srgbClr val="1E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1" name="Google Shape;4731;p46"/>
          <p:cNvSpPr/>
          <p:nvPr/>
        </p:nvSpPr>
        <p:spPr>
          <a:xfrm>
            <a:off x="4939747" y="4403090"/>
            <a:ext cx="311150" cy="7620"/>
          </a:xfrm>
          <a:custGeom>
            <a:rect b="b" l="l" r="r" t="t"/>
            <a:pathLst>
              <a:path extrusionOk="0" h="7620" w="311150">
                <a:moveTo>
                  <a:pt x="158480" y="0"/>
                </a:moveTo>
                <a:lnTo>
                  <a:pt x="331" y="0"/>
                </a:lnTo>
                <a:lnTo>
                  <a:pt x="0" y="7620"/>
                </a:lnTo>
                <a:lnTo>
                  <a:pt x="158032" y="7620"/>
                </a:lnTo>
                <a:lnTo>
                  <a:pt x="158480" y="0"/>
                </a:lnTo>
                <a:close/>
              </a:path>
              <a:path extrusionOk="0" h="7620" w="311150">
                <a:moveTo>
                  <a:pt x="310935" y="0"/>
                </a:moveTo>
                <a:lnTo>
                  <a:pt x="292810" y="0"/>
                </a:lnTo>
                <a:lnTo>
                  <a:pt x="293763" y="7620"/>
                </a:lnTo>
                <a:lnTo>
                  <a:pt x="296352" y="7620"/>
                </a:lnTo>
                <a:lnTo>
                  <a:pt x="310935" y="0"/>
                </a:lnTo>
                <a:close/>
              </a:path>
            </a:pathLst>
          </a:custGeom>
          <a:solidFill>
            <a:srgbClr val="1E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2" name="Google Shape;4732;p46"/>
          <p:cNvSpPr/>
          <p:nvPr/>
        </p:nvSpPr>
        <p:spPr>
          <a:xfrm>
            <a:off x="4939471" y="4409440"/>
            <a:ext cx="299085" cy="7620"/>
          </a:xfrm>
          <a:custGeom>
            <a:rect b="b" l="l" r="r" t="t"/>
            <a:pathLst>
              <a:path extrusionOk="0" h="7620" w="299085">
                <a:moveTo>
                  <a:pt x="158382" y="0"/>
                </a:moveTo>
                <a:lnTo>
                  <a:pt x="331" y="0"/>
                </a:lnTo>
                <a:lnTo>
                  <a:pt x="0" y="7620"/>
                </a:lnTo>
                <a:lnTo>
                  <a:pt x="157561" y="7620"/>
                </a:lnTo>
                <a:lnTo>
                  <a:pt x="158308" y="1270"/>
                </a:lnTo>
                <a:lnTo>
                  <a:pt x="158382" y="0"/>
                </a:lnTo>
                <a:close/>
              </a:path>
              <a:path extrusionOk="0" h="7620" w="299085">
                <a:moveTo>
                  <a:pt x="299059" y="0"/>
                </a:moveTo>
                <a:lnTo>
                  <a:pt x="293880" y="0"/>
                </a:lnTo>
                <a:lnTo>
                  <a:pt x="294198" y="2540"/>
                </a:lnTo>
                <a:lnTo>
                  <a:pt x="299059"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3" name="Google Shape;4733;p46"/>
          <p:cNvSpPr/>
          <p:nvPr/>
        </p:nvSpPr>
        <p:spPr>
          <a:xfrm>
            <a:off x="4939140" y="4420870"/>
            <a:ext cx="158115" cy="0"/>
          </a:xfrm>
          <a:custGeom>
            <a:rect b="b" l="l" r="r" t="t"/>
            <a:pathLst>
              <a:path extrusionOk="0" h="120000" w="158114">
                <a:moveTo>
                  <a:pt x="0" y="0"/>
                </a:moveTo>
                <a:lnTo>
                  <a:pt x="157892"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4" name="Google Shape;4734;p46"/>
          <p:cNvSpPr/>
          <p:nvPr/>
        </p:nvSpPr>
        <p:spPr>
          <a:xfrm>
            <a:off x="4938809" y="4428490"/>
            <a:ext cx="157480" cy="0"/>
          </a:xfrm>
          <a:custGeom>
            <a:rect b="b" l="l" r="r" t="t"/>
            <a:pathLst>
              <a:path extrusionOk="0" h="120000" w="157479">
                <a:moveTo>
                  <a:pt x="0" y="0"/>
                </a:moveTo>
                <a:lnTo>
                  <a:pt x="157327"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5" name="Google Shape;4735;p46"/>
          <p:cNvSpPr/>
          <p:nvPr/>
        </p:nvSpPr>
        <p:spPr>
          <a:xfrm>
            <a:off x="4938671" y="4435475"/>
            <a:ext cx="156845" cy="0"/>
          </a:xfrm>
          <a:custGeom>
            <a:rect b="b" l="l" r="r" t="t"/>
            <a:pathLst>
              <a:path extrusionOk="0" h="120000" w="156845">
                <a:moveTo>
                  <a:pt x="0" y="0"/>
                </a:moveTo>
                <a:lnTo>
                  <a:pt x="156410"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6" name="Google Shape;4736;p46"/>
          <p:cNvSpPr/>
          <p:nvPr/>
        </p:nvSpPr>
        <p:spPr>
          <a:xfrm>
            <a:off x="4938836" y="4431665"/>
            <a:ext cx="156845" cy="0"/>
          </a:xfrm>
          <a:custGeom>
            <a:rect b="b" l="l" r="r" t="t"/>
            <a:pathLst>
              <a:path extrusionOk="0" h="120000" w="156845">
                <a:moveTo>
                  <a:pt x="0" y="0"/>
                </a:moveTo>
                <a:lnTo>
                  <a:pt x="156477"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7" name="Google Shape;4737;p46"/>
          <p:cNvSpPr/>
          <p:nvPr/>
        </p:nvSpPr>
        <p:spPr>
          <a:xfrm>
            <a:off x="4938201" y="4442459"/>
            <a:ext cx="156845" cy="0"/>
          </a:xfrm>
          <a:custGeom>
            <a:rect b="b" l="l" r="r" t="t"/>
            <a:pathLst>
              <a:path extrusionOk="0" h="120000" w="156845">
                <a:moveTo>
                  <a:pt x="0" y="0"/>
                </a:moveTo>
                <a:lnTo>
                  <a:pt x="156720"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8" name="Google Shape;4738;p46"/>
          <p:cNvSpPr/>
          <p:nvPr/>
        </p:nvSpPr>
        <p:spPr>
          <a:xfrm>
            <a:off x="4937870" y="4450079"/>
            <a:ext cx="156845" cy="0"/>
          </a:xfrm>
          <a:custGeom>
            <a:rect b="b" l="l" r="r" t="t"/>
            <a:pathLst>
              <a:path extrusionOk="0" h="120000" w="156845">
                <a:moveTo>
                  <a:pt x="0" y="0"/>
                </a:moveTo>
                <a:lnTo>
                  <a:pt x="156671"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9" name="Google Shape;4739;p46"/>
          <p:cNvSpPr/>
          <p:nvPr/>
        </p:nvSpPr>
        <p:spPr>
          <a:xfrm>
            <a:off x="4937721" y="4458334"/>
            <a:ext cx="156845" cy="0"/>
          </a:xfrm>
          <a:custGeom>
            <a:rect b="b" l="l" r="r" t="t"/>
            <a:pathLst>
              <a:path extrusionOk="0" h="120000" w="156845">
                <a:moveTo>
                  <a:pt x="0" y="0"/>
                </a:moveTo>
                <a:lnTo>
                  <a:pt x="156310"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0" name="Google Shape;4740;p46"/>
          <p:cNvSpPr/>
          <p:nvPr/>
        </p:nvSpPr>
        <p:spPr>
          <a:xfrm>
            <a:off x="4937842" y="4454525"/>
            <a:ext cx="156845" cy="0"/>
          </a:xfrm>
          <a:custGeom>
            <a:rect b="b" l="l" r="r" t="t"/>
            <a:pathLst>
              <a:path extrusionOk="0" h="120000" w="156845">
                <a:moveTo>
                  <a:pt x="0" y="0"/>
                </a:moveTo>
                <a:lnTo>
                  <a:pt x="156285"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1" name="Google Shape;4741;p46"/>
          <p:cNvSpPr/>
          <p:nvPr/>
        </p:nvSpPr>
        <p:spPr>
          <a:xfrm>
            <a:off x="4937531" y="4464050"/>
            <a:ext cx="156845" cy="0"/>
          </a:xfrm>
          <a:custGeom>
            <a:rect b="b" l="l" r="r" t="t"/>
            <a:pathLst>
              <a:path extrusionOk="0" h="120000" w="156845">
                <a:moveTo>
                  <a:pt x="0" y="0"/>
                </a:moveTo>
                <a:lnTo>
                  <a:pt x="156500"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2" name="Google Shape;4742;p46"/>
          <p:cNvSpPr/>
          <p:nvPr/>
        </p:nvSpPr>
        <p:spPr>
          <a:xfrm>
            <a:off x="4937404" y="4471034"/>
            <a:ext cx="156845" cy="0"/>
          </a:xfrm>
          <a:custGeom>
            <a:rect b="b" l="l" r="r" t="t"/>
            <a:pathLst>
              <a:path extrusionOk="0" h="120000" w="156845">
                <a:moveTo>
                  <a:pt x="0" y="0"/>
                </a:moveTo>
                <a:lnTo>
                  <a:pt x="156623"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3" name="Google Shape;4743;p46"/>
          <p:cNvSpPr/>
          <p:nvPr/>
        </p:nvSpPr>
        <p:spPr>
          <a:xfrm>
            <a:off x="4937252" y="4478020"/>
            <a:ext cx="156845" cy="0"/>
          </a:xfrm>
          <a:custGeom>
            <a:rect b="b" l="l" r="r" t="t"/>
            <a:pathLst>
              <a:path extrusionOk="0" h="120000" w="156845">
                <a:moveTo>
                  <a:pt x="0" y="0"/>
                </a:moveTo>
                <a:lnTo>
                  <a:pt x="156772"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4" name="Google Shape;4744;p46"/>
          <p:cNvSpPr/>
          <p:nvPr/>
        </p:nvSpPr>
        <p:spPr>
          <a:xfrm>
            <a:off x="4937099" y="4485640"/>
            <a:ext cx="157480" cy="0"/>
          </a:xfrm>
          <a:custGeom>
            <a:rect b="b" l="l" r="r" t="t"/>
            <a:pathLst>
              <a:path extrusionOk="0" h="120000" w="157479">
                <a:moveTo>
                  <a:pt x="0" y="0"/>
                </a:moveTo>
                <a:lnTo>
                  <a:pt x="156921"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5" name="Google Shape;4745;p46"/>
          <p:cNvSpPr/>
          <p:nvPr/>
        </p:nvSpPr>
        <p:spPr>
          <a:xfrm>
            <a:off x="4936972" y="4492625"/>
            <a:ext cx="157480" cy="0"/>
          </a:xfrm>
          <a:custGeom>
            <a:rect b="b" l="l" r="r" t="t"/>
            <a:pathLst>
              <a:path extrusionOk="0" h="120000" w="157479">
                <a:moveTo>
                  <a:pt x="0" y="0"/>
                </a:moveTo>
                <a:lnTo>
                  <a:pt x="157044"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6" name="Google Shape;4746;p46"/>
          <p:cNvSpPr/>
          <p:nvPr/>
        </p:nvSpPr>
        <p:spPr>
          <a:xfrm>
            <a:off x="4936820" y="4499609"/>
            <a:ext cx="157480" cy="0"/>
          </a:xfrm>
          <a:custGeom>
            <a:rect b="b" l="l" r="r" t="t"/>
            <a:pathLst>
              <a:path extrusionOk="0" h="120000" w="157479">
                <a:moveTo>
                  <a:pt x="0" y="0"/>
                </a:moveTo>
                <a:lnTo>
                  <a:pt x="157194"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7" name="Google Shape;4747;p46"/>
          <p:cNvSpPr/>
          <p:nvPr/>
        </p:nvSpPr>
        <p:spPr>
          <a:xfrm>
            <a:off x="4936667" y="4507229"/>
            <a:ext cx="157480" cy="0"/>
          </a:xfrm>
          <a:custGeom>
            <a:rect b="b" l="l" r="r" t="t"/>
            <a:pathLst>
              <a:path extrusionOk="0" h="120000" w="157479">
                <a:moveTo>
                  <a:pt x="0" y="0"/>
                </a:moveTo>
                <a:lnTo>
                  <a:pt x="157342"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8" name="Google Shape;4748;p46"/>
          <p:cNvSpPr/>
          <p:nvPr/>
        </p:nvSpPr>
        <p:spPr>
          <a:xfrm>
            <a:off x="4936540" y="4514215"/>
            <a:ext cx="157480" cy="0"/>
          </a:xfrm>
          <a:custGeom>
            <a:rect b="b" l="l" r="r" t="t"/>
            <a:pathLst>
              <a:path extrusionOk="0" h="120000" w="157479">
                <a:moveTo>
                  <a:pt x="0" y="0"/>
                </a:moveTo>
                <a:lnTo>
                  <a:pt x="157466"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9" name="Google Shape;4749;p46"/>
          <p:cNvSpPr/>
          <p:nvPr/>
        </p:nvSpPr>
        <p:spPr>
          <a:xfrm>
            <a:off x="4936560" y="4522470"/>
            <a:ext cx="157480" cy="0"/>
          </a:xfrm>
          <a:custGeom>
            <a:rect b="b" l="l" r="r" t="t"/>
            <a:pathLst>
              <a:path extrusionOk="0" h="120000" w="157479">
                <a:moveTo>
                  <a:pt x="0" y="0"/>
                </a:moveTo>
                <a:lnTo>
                  <a:pt x="15744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0" name="Google Shape;4750;p46"/>
          <p:cNvSpPr/>
          <p:nvPr/>
        </p:nvSpPr>
        <p:spPr>
          <a:xfrm>
            <a:off x="4936515" y="4518659"/>
            <a:ext cx="157480" cy="0"/>
          </a:xfrm>
          <a:custGeom>
            <a:rect b="b" l="l" r="r" t="t"/>
            <a:pathLst>
              <a:path extrusionOk="0" h="120000" w="157479">
                <a:moveTo>
                  <a:pt x="0" y="0"/>
                </a:moveTo>
                <a:lnTo>
                  <a:pt x="157487"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1" name="Google Shape;4751;p46"/>
          <p:cNvSpPr/>
          <p:nvPr/>
        </p:nvSpPr>
        <p:spPr>
          <a:xfrm>
            <a:off x="4936631" y="4528820"/>
            <a:ext cx="157480" cy="0"/>
          </a:xfrm>
          <a:custGeom>
            <a:rect b="b" l="l" r="r" t="t"/>
            <a:pathLst>
              <a:path extrusionOk="0" h="120000" w="157479">
                <a:moveTo>
                  <a:pt x="0" y="0"/>
                </a:moveTo>
                <a:lnTo>
                  <a:pt x="15736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2" name="Google Shape;4752;p46"/>
          <p:cNvSpPr/>
          <p:nvPr/>
        </p:nvSpPr>
        <p:spPr>
          <a:xfrm>
            <a:off x="4936807" y="4535170"/>
            <a:ext cx="157480" cy="0"/>
          </a:xfrm>
          <a:custGeom>
            <a:rect b="b" l="l" r="r" t="t"/>
            <a:pathLst>
              <a:path extrusionOk="0" h="120000" w="157479">
                <a:moveTo>
                  <a:pt x="0" y="0"/>
                </a:moveTo>
                <a:lnTo>
                  <a:pt x="157189"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3" name="Google Shape;4753;p46"/>
          <p:cNvSpPr/>
          <p:nvPr/>
        </p:nvSpPr>
        <p:spPr>
          <a:xfrm>
            <a:off x="4937019" y="4542790"/>
            <a:ext cx="157480" cy="0"/>
          </a:xfrm>
          <a:custGeom>
            <a:rect b="b" l="l" r="r" t="t"/>
            <a:pathLst>
              <a:path extrusionOk="0" h="120000" w="157479">
                <a:moveTo>
                  <a:pt x="0" y="0"/>
                </a:moveTo>
                <a:lnTo>
                  <a:pt x="156974"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4" name="Google Shape;4754;p46"/>
          <p:cNvSpPr/>
          <p:nvPr/>
        </p:nvSpPr>
        <p:spPr>
          <a:xfrm>
            <a:off x="4937230" y="4550409"/>
            <a:ext cx="156845" cy="0"/>
          </a:xfrm>
          <a:custGeom>
            <a:rect b="b" l="l" r="r" t="t"/>
            <a:pathLst>
              <a:path extrusionOk="0" h="120000" w="156845">
                <a:moveTo>
                  <a:pt x="0" y="0"/>
                </a:moveTo>
                <a:lnTo>
                  <a:pt x="156758"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5" name="Google Shape;4755;p46"/>
          <p:cNvSpPr/>
          <p:nvPr/>
        </p:nvSpPr>
        <p:spPr>
          <a:xfrm>
            <a:off x="4937407" y="4556759"/>
            <a:ext cx="156845" cy="0"/>
          </a:xfrm>
          <a:custGeom>
            <a:rect b="b" l="l" r="r" t="t"/>
            <a:pathLst>
              <a:path extrusionOk="0" h="120000" w="156845">
                <a:moveTo>
                  <a:pt x="0" y="0"/>
                </a:moveTo>
                <a:lnTo>
                  <a:pt x="15657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6" name="Google Shape;4756;p46"/>
          <p:cNvSpPr/>
          <p:nvPr/>
        </p:nvSpPr>
        <p:spPr>
          <a:xfrm>
            <a:off x="4937832" y="4566920"/>
            <a:ext cx="156210" cy="0"/>
          </a:xfrm>
          <a:custGeom>
            <a:rect b="b" l="l" r="r" t="t"/>
            <a:pathLst>
              <a:path extrusionOk="0" h="120000" w="156210">
                <a:moveTo>
                  <a:pt x="0" y="0"/>
                </a:moveTo>
                <a:lnTo>
                  <a:pt x="156147"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7" name="Google Shape;4757;p46"/>
          <p:cNvSpPr/>
          <p:nvPr/>
        </p:nvSpPr>
        <p:spPr>
          <a:xfrm>
            <a:off x="4937689" y="4563109"/>
            <a:ext cx="156845" cy="0"/>
          </a:xfrm>
          <a:custGeom>
            <a:rect b="b" l="l" r="r" t="t"/>
            <a:pathLst>
              <a:path extrusionOk="0" h="120000" w="156845">
                <a:moveTo>
                  <a:pt x="0" y="0"/>
                </a:moveTo>
                <a:lnTo>
                  <a:pt x="156292"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8" name="Google Shape;4758;p46"/>
          <p:cNvSpPr/>
          <p:nvPr/>
        </p:nvSpPr>
        <p:spPr>
          <a:xfrm>
            <a:off x="4937905" y="4568190"/>
            <a:ext cx="301625" cy="7620"/>
          </a:xfrm>
          <a:custGeom>
            <a:rect b="b" l="l" r="r" t="t"/>
            <a:pathLst>
              <a:path extrusionOk="0" h="7620" w="301625">
                <a:moveTo>
                  <a:pt x="156074" y="0"/>
                </a:moveTo>
                <a:lnTo>
                  <a:pt x="0" y="0"/>
                </a:lnTo>
                <a:lnTo>
                  <a:pt x="435" y="7620"/>
                </a:lnTo>
                <a:lnTo>
                  <a:pt x="156070" y="7620"/>
                </a:lnTo>
                <a:lnTo>
                  <a:pt x="156074" y="0"/>
                </a:lnTo>
                <a:close/>
              </a:path>
              <a:path extrusionOk="0" h="7620" w="301625">
                <a:moveTo>
                  <a:pt x="299574" y="6350"/>
                </a:moveTo>
                <a:lnTo>
                  <a:pt x="299459" y="7620"/>
                </a:lnTo>
                <a:lnTo>
                  <a:pt x="301389" y="7620"/>
                </a:lnTo>
                <a:lnTo>
                  <a:pt x="299574" y="6350"/>
                </a:lnTo>
                <a:close/>
              </a:path>
            </a:pathLst>
          </a:custGeom>
          <a:solidFill>
            <a:srgbClr val="19676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9" name="Google Shape;4759;p46"/>
          <p:cNvSpPr/>
          <p:nvPr/>
        </p:nvSpPr>
        <p:spPr>
          <a:xfrm>
            <a:off x="4938267" y="4574540"/>
            <a:ext cx="310515" cy="7620"/>
          </a:xfrm>
          <a:custGeom>
            <a:rect b="b" l="l" r="r" t="t"/>
            <a:pathLst>
              <a:path extrusionOk="0" h="7620" w="310514">
                <a:moveTo>
                  <a:pt x="155708" y="0"/>
                </a:moveTo>
                <a:lnTo>
                  <a:pt x="0" y="0"/>
                </a:lnTo>
                <a:lnTo>
                  <a:pt x="435" y="7620"/>
                </a:lnTo>
                <a:lnTo>
                  <a:pt x="155704" y="7620"/>
                </a:lnTo>
                <a:lnTo>
                  <a:pt x="155708" y="0"/>
                </a:lnTo>
                <a:close/>
              </a:path>
              <a:path extrusionOk="0" h="7620" w="310514">
                <a:moveTo>
                  <a:pt x="299211" y="0"/>
                </a:moveTo>
                <a:lnTo>
                  <a:pt x="298519" y="7620"/>
                </a:lnTo>
                <a:lnTo>
                  <a:pt x="310097" y="7620"/>
                </a:lnTo>
                <a:lnTo>
                  <a:pt x="299211" y="0"/>
                </a:lnTo>
                <a:close/>
              </a:path>
            </a:pathLst>
          </a:custGeom>
          <a:solidFill>
            <a:srgbClr val="19686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0" name="Google Shape;4760;p46"/>
          <p:cNvSpPr/>
          <p:nvPr/>
        </p:nvSpPr>
        <p:spPr>
          <a:xfrm>
            <a:off x="4938703" y="4582159"/>
            <a:ext cx="320675" cy="7620"/>
          </a:xfrm>
          <a:custGeom>
            <a:rect b="b" l="l" r="r" t="t"/>
            <a:pathLst>
              <a:path extrusionOk="0" h="7620" w="320675">
                <a:moveTo>
                  <a:pt x="155269" y="0"/>
                </a:moveTo>
                <a:lnTo>
                  <a:pt x="0" y="0"/>
                </a:lnTo>
                <a:lnTo>
                  <a:pt x="435" y="7619"/>
                </a:lnTo>
                <a:lnTo>
                  <a:pt x="155469" y="7619"/>
                </a:lnTo>
                <a:lnTo>
                  <a:pt x="155266" y="5079"/>
                </a:lnTo>
                <a:lnTo>
                  <a:pt x="155269" y="0"/>
                </a:lnTo>
                <a:close/>
              </a:path>
              <a:path extrusionOk="0" h="7620" w="320675">
                <a:moveTo>
                  <a:pt x="309662" y="0"/>
                </a:moveTo>
                <a:lnTo>
                  <a:pt x="298083" y="0"/>
                </a:lnTo>
                <a:lnTo>
                  <a:pt x="297391" y="7619"/>
                </a:lnTo>
                <a:lnTo>
                  <a:pt x="320547" y="7619"/>
                </a:lnTo>
                <a:lnTo>
                  <a:pt x="309662" y="0"/>
                </a:lnTo>
                <a:close/>
              </a:path>
            </a:pathLst>
          </a:custGeom>
          <a:solidFill>
            <a:srgbClr val="1A696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1" name="Google Shape;4761;p46"/>
          <p:cNvSpPr/>
          <p:nvPr/>
        </p:nvSpPr>
        <p:spPr>
          <a:xfrm>
            <a:off x="4939066" y="4588509"/>
            <a:ext cx="329565" cy="7620"/>
          </a:xfrm>
          <a:custGeom>
            <a:rect b="b" l="l" r="r" t="t"/>
            <a:pathLst>
              <a:path extrusionOk="0" h="7620" w="329564">
                <a:moveTo>
                  <a:pt x="155005" y="0"/>
                </a:moveTo>
                <a:lnTo>
                  <a:pt x="0" y="0"/>
                </a:lnTo>
                <a:lnTo>
                  <a:pt x="435" y="7619"/>
                </a:lnTo>
                <a:lnTo>
                  <a:pt x="155614" y="7619"/>
                </a:lnTo>
                <a:lnTo>
                  <a:pt x="155005" y="0"/>
                </a:lnTo>
                <a:close/>
              </a:path>
              <a:path extrusionOk="0" h="7620" w="329564">
                <a:moveTo>
                  <a:pt x="318370" y="0"/>
                </a:moveTo>
                <a:lnTo>
                  <a:pt x="297143" y="0"/>
                </a:lnTo>
                <a:lnTo>
                  <a:pt x="296450" y="7619"/>
                </a:lnTo>
                <a:lnTo>
                  <a:pt x="329256" y="7619"/>
                </a:lnTo>
                <a:lnTo>
                  <a:pt x="318370" y="0"/>
                </a:lnTo>
                <a:close/>
              </a:path>
            </a:pathLst>
          </a:custGeom>
          <a:solidFill>
            <a:srgbClr val="1A6B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2" name="Google Shape;4762;p46"/>
          <p:cNvSpPr/>
          <p:nvPr/>
        </p:nvSpPr>
        <p:spPr>
          <a:xfrm>
            <a:off x="4939501" y="4596129"/>
            <a:ext cx="339725" cy="7620"/>
          </a:xfrm>
          <a:custGeom>
            <a:rect b="b" l="l" r="r" t="t"/>
            <a:pathLst>
              <a:path extrusionOk="0" h="7620" w="339725">
                <a:moveTo>
                  <a:pt x="155179" y="0"/>
                </a:moveTo>
                <a:lnTo>
                  <a:pt x="0" y="0"/>
                </a:lnTo>
                <a:lnTo>
                  <a:pt x="435" y="7620"/>
                </a:lnTo>
                <a:lnTo>
                  <a:pt x="155789" y="7620"/>
                </a:lnTo>
                <a:lnTo>
                  <a:pt x="155179" y="0"/>
                </a:lnTo>
                <a:close/>
              </a:path>
              <a:path extrusionOk="0" h="7620" w="339725">
                <a:moveTo>
                  <a:pt x="328821" y="0"/>
                </a:moveTo>
                <a:lnTo>
                  <a:pt x="296015" y="0"/>
                </a:lnTo>
                <a:lnTo>
                  <a:pt x="295317" y="7620"/>
                </a:lnTo>
                <a:lnTo>
                  <a:pt x="339706" y="7620"/>
                </a:lnTo>
                <a:lnTo>
                  <a:pt x="328821" y="0"/>
                </a:lnTo>
                <a:close/>
              </a:path>
            </a:pathLst>
          </a:custGeom>
          <a:solidFill>
            <a:srgbClr val="1A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3" name="Google Shape;4763;p46"/>
          <p:cNvSpPr/>
          <p:nvPr/>
        </p:nvSpPr>
        <p:spPr>
          <a:xfrm>
            <a:off x="4939937" y="4603750"/>
            <a:ext cx="350520" cy="7620"/>
          </a:xfrm>
          <a:custGeom>
            <a:rect b="b" l="l" r="r" t="t"/>
            <a:pathLst>
              <a:path extrusionOk="0" h="7620" w="350520">
                <a:moveTo>
                  <a:pt x="155353" y="0"/>
                </a:moveTo>
                <a:lnTo>
                  <a:pt x="0" y="0"/>
                </a:lnTo>
                <a:lnTo>
                  <a:pt x="362" y="6350"/>
                </a:lnTo>
                <a:lnTo>
                  <a:pt x="399" y="7619"/>
                </a:lnTo>
                <a:lnTo>
                  <a:pt x="155963" y="7619"/>
                </a:lnTo>
                <a:lnTo>
                  <a:pt x="155353" y="0"/>
                </a:lnTo>
                <a:close/>
              </a:path>
              <a:path extrusionOk="0" h="7620" w="350520">
                <a:moveTo>
                  <a:pt x="339271" y="0"/>
                </a:moveTo>
                <a:lnTo>
                  <a:pt x="294881" y="0"/>
                </a:lnTo>
                <a:lnTo>
                  <a:pt x="294156" y="7619"/>
                </a:lnTo>
                <a:lnTo>
                  <a:pt x="350157" y="7619"/>
                </a:lnTo>
                <a:lnTo>
                  <a:pt x="339271" y="0"/>
                </a:lnTo>
                <a:close/>
              </a:path>
            </a:pathLst>
          </a:custGeom>
          <a:solidFill>
            <a:srgbClr val="1B6E6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4" name="Google Shape;4764;p46"/>
          <p:cNvSpPr/>
          <p:nvPr/>
        </p:nvSpPr>
        <p:spPr>
          <a:xfrm>
            <a:off x="4940300" y="4610100"/>
            <a:ext cx="359410" cy="7620"/>
          </a:xfrm>
          <a:custGeom>
            <a:rect b="b" l="l" r="r" t="t"/>
            <a:pathLst>
              <a:path extrusionOk="0" h="7620" w="359410">
                <a:moveTo>
                  <a:pt x="155498" y="0"/>
                </a:moveTo>
                <a:lnTo>
                  <a:pt x="0" y="0"/>
                </a:lnTo>
                <a:lnTo>
                  <a:pt x="217" y="7619"/>
                </a:lnTo>
                <a:lnTo>
                  <a:pt x="156108" y="7619"/>
                </a:lnTo>
                <a:lnTo>
                  <a:pt x="155498" y="0"/>
                </a:lnTo>
                <a:close/>
              </a:path>
              <a:path extrusionOk="0" h="7620" w="359410">
                <a:moveTo>
                  <a:pt x="347979" y="0"/>
                </a:moveTo>
                <a:lnTo>
                  <a:pt x="293914" y="0"/>
                </a:lnTo>
                <a:lnTo>
                  <a:pt x="293188" y="7619"/>
                </a:lnTo>
                <a:lnTo>
                  <a:pt x="358865" y="7619"/>
                </a:lnTo>
                <a:lnTo>
                  <a:pt x="347979" y="0"/>
                </a:lnTo>
                <a:close/>
              </a:path>
            </a:pathLst>
          </a:custGeom>
          <a:solidFill>
            <a:srgbClr val="1B6F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5" name="Google Shape;4765;p46"/>
          <p:cNvSpPr/>
          <p:nvPr/>
        </p:nvSpPr>
        <p:spPr>
          <a:xfrm>
            <a:off x="4940517" y="4617720"/>
            <a:ext cx="369570" cy="7620"/>
          </a:xfrm>
          <a:custGeom>
            <a:rect b="b" l="l" r="r" t="t"/>
            <a:pathLst>
              <a:path extrusionOk="0" h="7620" w="369570">
                <a:moveTo>
                  <a:pt x="155890" y="0"/>
                </a:moveTo>
                <a:lnTo>
                  <a:pt x="0" y="0"/>
                </a:lnTo>
                <a:lnTo>
                  <a:pt x="217" y="7619"/>
                </a:lnTo>
                <a:lnTo>
                  <a:pt x="156294" y="7619"/>
                </a:lnTo>
                <a:lnTo>
                  <a:pt x="155992" y="1269"/>
                </a:lnTo>
                <a:lnTo>
                  <a:pt x="155890" y="0"/>
                </a:lnTo>
                <a:close/>
              </a:path>
              <a:path extrusionOk="0" h="7620" w="369570">
                <a:moveTo>
                  <a:pt x="358647" y="0"/>
                </a:moveTo>
                <a:lnTo>
                  <a:pt x="292970" y="0"/>
                </a:lnTo>
                <a:lnTo>
                  <a:pt x="292245" y="7619"/>
                </a:lnTo>
                <a:lnTo>
                  <a:pt x="369533" y="7619"/>
                </a:lnTo>
                <a:lnTo>
                  <a:pt x="358647" y="0"/>
                </a:lnTo>
                <a:close/>
              </a:path>
            </a:pathLst>
          </a:custGeom>
          <a:solidFill>
            <a:srgbClr val="1B717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6" name="Google Shape;4766;p46"/>
          <p:cNvSpPr/>
          <p:nvPr/>
        </p:nvSpPr>
        <p:spPr>
          <a:xfrm>
            <a:off x="4940735" y="4625340"/>
            <a:ext cx="380365" cy="7620"/>
          </a:xfrm>
          <a:custGeom>
            <a:rect b="b" l="l" r="r" t="t"/>
            <a:pathLst>
              <a:path extrusionOk="0" h="7620" w="380364">
                <a:moveTo>
                  <a:pt x="156076" y="0"/>
                </a:moveTo>
                <a:lnTo>
                  <a:pt x="0" y="0"/>
                </a:lnTo>
                <a:lnTo>
                  <a:pt x="217" y="7620"/>
                </a:lnTo>
                <a:lnTo>
                  <a:pt x="156439" y="7620"/>
                </a:lnTo>
                <a:lnTo>
                  <a:pt x="156076" y="0"/>
                </a:lnTo>
                <a:close/>
              </a:path>
              <a:path extrusionOk="0" h="7620" w="380364">
                <a:moveTo>
                  <a:pt x="369315" y="0"/>
                </a:moveTo>
                <a:lnTo>
                  <a:pt x="292027" y="0"/>
                </a:lnTo>
                <a:lnTo>
                  <a:pt x="291664" y="3810"/>
                </a:lnTo>
                <a:lnTo>
                  <a:pt x="291029" y="7620"/>
                </a:lnTo>
                <a:lnTo>
                  <a:pt x="380201" y="7620"/>
                </a:lnTo>
                <a:lnTo>
                  <a:pt x="369315"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7" name="Google Shape;4767;p46"/>
          <p:cNvSpPr/>
          <p:nvPr/>
        </p:nvSpPr>
        <p:spPr>
          <a:xfrm>
            <a:off x="4940917" y="4631690"/>
            <a:ext cx="389255" cy="7620"/>
          </a:xfrm>
          <a:custGeom>
            <a:rect b="b" l="l" r="r" t="t"/>
            <a:pathLst>
              <a:path extrusionOk="0" h="7620" w="389254">
                <a:moveTo>
                  <a:pt x="156197" y="0"/>
                </a:moveTo>
                <a:lnTo>
                  <a:pt x="0" y="0"/>
                </a:lnTo>
                <a:lnTo>
                  <a:pt x="217" y="7620"/>
                </a:lnTo>
                <a:lnTo>
                  <a:pt x="156560" y="7620"/>
                </a:lnTo>
                <a:lnTo>
                  <a:pt x="156197" y="0"/>
                </a:lnTo>
                <a:close/>
              </a:path>
              <a:path extrusionOk="0" h="7620" w="389254">
                <a:moveTo>
                  <a:pt x="378205" y="0"/>
                </a:moveTo>
                <a:lnTo>
                  <a:pt x="291059" y="0"/>
                </a:lnTo>
                <a:lnTo>
                  <a:pt x="289789" y="7620"/>
                </a:lnTo>
                <a:lnTo>
                  <a:pt x="389091" y="7620"/>
                </a:lnTo>
                <a:lnTo>
                  <a:pt x="378205" y="0"/>
                </a:lnTo>
                <a:close/>
              </a:path>
            </a:pathLst>
          </a:custGeom>
          <a:solidFill>
            <a:srgbClr val="1C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8" name="Google Shape;4768;p46"/>
          <p:cNvSpPr/>
          <p:nvPr/>
        </p:nvSpPr>
        <p:spPr>
          <a:xfrm>
            <a:off x="4941134" y="4639309"/>
            <a:ext cx="400050" cy="7620"/>
          </a:xfrm>
          <a:custGeom>
            <a:rect b="b" l="l" r="r" t="t"/>
            <a:pathLst>
              <a:path extrusionOk="0" h="7620" w="400050">
                <a:moveTo>
                  <a:pt x="156343" y="0"/>
                </a:moveTo>
                <a:lnTo>
                  <a:pt x="0" y="0"/>
                </a:lnTo>
                <a:lnTo>
                  <a:pt x="217" y="7619"/>
                </a:lnTo>
                <a:lnTo>
                  <a:pt x="156779" y="7619"/>
                </a:lnTo>
                <a:lnTo>
                  <a:pt x="156645" y="6350"/>
                </a:lnTo>
                <a:lnTo>
                  <a:pt x="156343" y="0"/>
                </a:lnTo>
                <a:close/>
              </a:path>
              <a:path extrusionOk="0" h="7620" w="400050">
                <a:moveTo>
                  <a:pt x="388873" y="0"/>
                </a:moveTo>
                <a:lnTo>
                  <a:pt x="289572" y="0"/>
                </a:lnTo>
                <a:lnTo>
                  <a:pt x="288302" y="7619"/>
                </a:lnTo>
                <a:lnTo>
                  <a:pt x="399759" y="7619"/>
                </a:lnTo>
                <a:lnTo>
                  <a:pt x="388873"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9" name="Google Shape;4769;p46"/>
          <p:cNvSpPr/>
          <p:nvPr/>
        </p:nvSpPr>
        <p:spPr>
          <a:xfrm>
            <a:off x="4941352" y="4646929"/>
            <a:ext cx="410845" cy="7620"/>
          </a:xfrm>
          <a:custGeom>
            <a:rect b="b" l="l" r="r" t="t"/>
            <a:pathLst>
              <a:path extrusionOk="0" h="7620" w="410845">
                <a:moveTo>
                  <a:pt x="156561" y="0"/>
                </a:moveTo>
                <a:lnTo>
                  <a:pt x="0" y="0"/>
                </a:lnTo>
                <a:lnTo>
                  <a:pt x="217" y="7620"/>
                </a:lnTo>
                <a:lnTo>
                  <a:pt x="157363" y="7620"/>
                </a:lnTo>
                <a:lnTo>
                  <a:pt x="156561" y="0"/>
                </a:lnTo>
                <a:close/>
              </a:path>
              <a:path extrusionOk="0" h="7620" w="410845">
                <a:moveTo>
                  <a:pt x="399541" y="0"/>
                </a:moveTo>
                <a:lnTo>
                  <a:pt x="288084" y="0"/>
                </a:lnTo>
                <a:lnTo>
                  <a:pt x="287237" y="5080"/>
                </a:lnTo>
                <a:lnTo>
                  <a:pt x="286920" y="7620"/>
                </a:lnTo>
                <a:lnTo>
                  <a:pt x="410427" y="7620"/>
                </a:lnTo>
                <a:lnTo>
                  <a:pt x="399541" y="0"/>
                </a:lnTo>
                <a:close/>
              </a:path>
            </a:pathLst>
          </a:custGeom>
          <a:solidFill>
            <a:srgbClr val="1D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0" name="Google Shape;4770;p46"/>
          <p:cNvSpPr/>
          <p:nvPr/>
        </p:nvSpPr>
        <p:spPr>
          <a:xfrm>
            <a:off x="4941533" y="4653279"/>
            <a:ext cx="419734" cy="7620"/>
          </a:xfrm>
          <a:custGeom>
            <a:rect b="b" l="l" r="r" t="t"/>
            <a:pathLst>
              <a:path extrusionOk="0" h="7620" w="419735">
                <a:moveTo>
                  <a:pt x="157048" y="0"/>
                </a:moveTo>
                <a:lnTo>
                  <a:pt x="0" y="0"/>
                </a:lnTo>
                <a:lnTo>
                  <a:pt x="36" y="1270"/>
                </a:lnTo>
                <a:lnTo>
                  <a:pt x="631" y="7620"/>
                </a:lnTo>
                <a:lnTo>
                  <a:pt x="157850" y="7620"/>
                </a:lnTo>
                <a:lnTo>
                  <a:pt x="157048" y="0"/>
                </a:lnTo>
                <a:close/>
              </a:path>
              <a:path extrusionOk="0" h="7620" w="419735">
                <a:moveTo>
                  <a:pt x="408431" y="0"/>
                </a:moveTo>
                <a:lnTo>
                  <a:pt x="286897" y="0"/>
                </a:lnTo>
                <a:lnTo>
                  <a:pt x="285945" y="7620"/>
                </a:lnTo>
                <a:lnTo>
                  <a:pt x="419317" y="7620"/>
                </a:lnTo>
                <a:lnTo>
                  <a:pt x="408431" y="0"/>
                </a:lnTo>
                <a:close/>
              </a:path>
            </a:pathLst>
          </a:custGeom>
          <a:solidFill>
            <a:srgbClr val="1D787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1" name="Google Shape;4771;p46"/>
          <p:cNvSpPr/>
          <p:nvPr/>
        </p:nvSpPr>
        <p:spPr>
          <a:xfrm>
            <a:off x="4942165" y="4660900"/>
            <a:ext cx="429895" cy="7620"/>
          </a:xfrm>
          <a:custGeom>
            <a:rect b="b" l="l" r="r" t="t"/>
            <a:pathLst>
              <a:path extrusionOk="0" h="7620" w="429895">
                <a:moveTo>
                  <a:pt x="157218" y="0"/>
                </a:moveTo>
                <a:lnTo>
                  <a:pt x="0" y="0"/>
                </a:lnTo>
                <a:lnTo>
                  <a:pt x="714" y="7619"/>
                </a:lnTo>
                <a:lnTo>
                  <a:pt x="158021" y="7619"/>
                </a:lnTo>
                <a:lnTo>
                  <a:pt x="157218" y="0"/>
                </a:lnTo>
                <a:close/>
              </a:path>
              <a:path extrusionOk="0" h="7620" w="429895">
                <a:moveTo>
                  <a:pt x="418686" y="0"/>
                </a:moveTo>
                <a:lnTo>
                  <a:pt x="285313" y="0"/>
                </a:lnTo>
                <a:lnTo>
                  <a:pt x="284360" y="7619"/>
                </a:lnTo>
                <a:lnTo>
                  <a:pt x="429571" y="7619"/>
                </a:lnTo>
                <a:lnTo>
                  <a:pt x="418686"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2" name="Google Shape;4772;p46"/>
          <p:cNvSpPr/>
          <p:nvPr/>
        </p:nvSpPr>
        <p:spPr>
          <a:xfrm>
            <a:off x="4942760" y="4667250"/>
            <a:ext cx="434975" cy="7620"/>
          </a:xfrm>
          <a:custGeom>
            <a:rect b="b" l="l" r="r" t="t"/>
            <a:pathLst>
              <a:path extrusionOk="0" h="7620" w="434975">
                <a:moveTo>
                  <a:pt x="157292" y="0"/>
                </a:moveTo>
                <a:lnTo>
                  <a:pt x="0" y="0"/>
                </a:lnTo>
                <a:lnTo>
                  <a:pt x="714" y="7619"/>
                </a:lnTo>
                <a:lnTo>
                  <a:pt x="158123" y="7619"/>
                </a:lnTo>
                <a:lnTo>
                  <a:pt x="157292" y="0"/>
                </a:lnTo>
                <a:close/>
              </a:path>
              <a:path extrusionOk="0" h="7620" w="434975">
                <a:moveTo>
                  <a:pt x="427162" y="0"/>
                </a:moveTo>
                <a:lnTo>
                  <a:pt x="283924" y="0"/>
                </a:lnTo>
                <a:lnTo>
                  <a:pt x="283289" y="5080"/>
                </a:lnTo>
                <a:lnTo>
                  <a:pt x="282781" y="7619"/>
                </a:lnTo>
                <a:lnTo>
                  <a:pt x="434147" y="7619"/>
                </a:lnTo>
                <a:lnTo>
                  <a:pt x="434419" y="5080"/>
                </a:lnTo>
                <a:lnTo>
                  <a:pt x="427162"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3" name="Google Shape;4773;p46"/>
          <p:cNvSpPr/>
          <p:nvPr/>
        </p:nvSpPr>
        <p:spPr>
          <a:xfrm>
            <a:off x="4943475" y="4674870"/>
            <a:ext cx="433705" cy="7620"/>
          </a:xfrm>
          <a:custGeom>
            <a:rect b="b" l="l" r="r" t="t"/>
            <a:pathLst>
              <a:path extrusionOk="0" h="7620" w="433704">
                <a:moveTo>
                  <a:pt x="157409" y="0"/>
                </a:moveTo>
                <a:lnTo>
                  <a:pt x="0" y="0"/>
                </a:lnTo>
                <a:lnTo>
                  <a:pt x="714" y="7619"/>
                </a:lnTo>
                <a:lnTo>
                  <a:pt x="158273" y="7619"/>
                </a:lnTo>
                <a:lnTo>
                  <a:pt x="158114" y="6349"/>
                </a:lnTo>
                <a:lnTo>
                  <a:pt x="157409" y="0"/>
                </a:lnTo>
                <a:close/>
              </a:path>
              <a:path extrusionOk="0" h="7620" w="433704">
                <a:moveTo>
                  <a:pt x="433432" y="0"/>
                </a:moveTo>
                <a:lnTo>
                  <a:pt x="282066" y="0"/>
                </a:lnTo>
                <a:lnTo>
                  <a:pt x="280542" y="7619"/>
                </a:lnTo>
                <a:lnTo>
                  <a:pt x="432616" y="7619"/>
                </a:lnTo>
                <a:lnTo>
                  <a:pt x="433432" y="0"/>
                </a:lnTo>
                <a:close/>
              </a:path>
            </a:pathLst>
          </a:custGeom>
          <a:solidFill>
            <a:srgbClr val="1E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4" name="Google Shape;4774;p46"/>
          <p:cNvSpPr/>
          <p:nvPr/>
        </p:nvSpPr>
        <p:spPr>
          <a:xfrm>
            <a:off x="4944189" y="4682490"/>
            <a:ext cx="432434" cy="7620"/>
          </a:xfrm>
          <a:custGeom>
            <a:rect b="b" l="l" r="r" t="t"/>
            <a:pathLst>
              <a:path extrusionOk="0" h="7620" w="432435">
                <a:moveTo>
                  <a:pt x="157559" y="0"/>
                </a:moveTo>
                <a:lnTo>
                  <a:pt x="0" y="0"/>
                </a:lnTo>
                <a:lnTo>
                  <a:pt x="714" y="7620"/>
                </a:lnTo>
                <a:lnTo>
                  <a:pt x="158511" y="7620"/>
                </a:lnTo>
                <a:lnTo>
                  <a:pt x="157559" y="0"/>
                </a:lnTo>
                <a:close/>
              </a:path>
              <a:path extrusionOk="0" h="7620" w="432435">
                <a:moveTo>
                  <a:pt x="431902" y="0"/>
                </a:moveTo>
                <a:lnTo>
                  <a:pt x="279828" y="0"/>
                </a:lnTo>
                <a:lnTo>
                  <a:pt x="278304" y="7620"/>
                </a:lnTo>
                <a:lnTo>
                  <a:pt x="431085" y="7620"/>
                </a:lnTo>
                <a:lnTo>
                  <a:pt x="431902" y="0"/>
                </a:lnTo>
                <a:close/>
              </a:path>
            </a:pathLst>
          </a:custGeom>
          <a:solidFill>
            <a:srgbClr val="1F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5" name="Google Shape;4775;p46"/>
          <p:cNvSpPr/>
          <p:nvPr/>
        </p:nvSpPr>
        <p:spPr>
          <a:xfrm>
            <a:off x="4944784" y="4688840"/>
            <a:ext cx="431165" cy="7620"/>
          </a:xfrm>
          <a:custGeom>
            <a:rect b="b" l="l" r="r" t="t"/>
            <a:pathLst>
              <a:path extrusionOk="0" h="7620" w="431164">
                <a:moveTo>
                  <a:pt x="157757" y="0"/>
                </a:moveTo>
                <a:lnTo>
                  <a:pt x="0" y="0"/>
                </a:lnTo>
                <a:lnTo>
                  <a:pt x="595" y="6350"/>
                </a:lnTo>
                <a:lnTo>
                  <a:pt x="764" y="7620"/>
                </a:lnTo>
                <a:lnTo>
                  <a:pt x="159768" y="7620"/>
                </a:lnTo>
                <a:lnTo>
                  <a:pt x="158075" y="2540"/>
                </a:lnTo>
                <a:lnTo>
                  <a:pt x="157757" y="0"/>
                </a:lnTo>
                <a:close/>
              </a:path>
              <a:path extrusionOk="0" h="7620" w="431164">
                <a:moveTo>
                  <a:pt x="430626" y="0"/>
                </a:moveTo>
                <a:lnTo>
                  <a:pt x="277963" y="0"/>
                </a:lnTo>
                <a:lnTo>
                  <a:pt x="277455" y="2540"/>
                </a:lnTo>
                <a:lnTo>
                  <a:pt x="276608" y="7620"/>
                </a:lnTo>
                <a:lnTo>
                  <a:pt x="429809" y="7620"/>
                </a:lnTo>
                <a:lnTo>
                  <a:pt x="430626"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6" name="Google Shape;4776;p46"/>
          <p:cNvSpPr/>
          <p:nvPr/>
        </p:nvSpPr>
        <p:spPr>
          <a:xfrm>
            <a:off x="4945549" y="4696459"/>
            <a:ext cx="429259" cy="7620"/>
          </a:xfrm>
          <a:custGeom>
            <a:rect b="b" l="l" r="r" t="t"/>
            <a:pathLst>
              <a:path extrusionOk="0" h="7620" w="429260">
                <a:moveTo>
                  <a:pt x="159004" y="0"/>
                </a:moveTo>
                <a:lnTo>
                  <a:pt x="0" y="0"/>
                </a:lnTo>
                <a:lnTo>
                  <a:pt x="1016" y="7619"/>
                </a:lnTo>
                <a:lnTo>
                  <a:pt x="160485" y="7619"/>
                </a:lnTo>
                <a:lnTo>
                  <a:pt x="159850" y="2539"/>
                </a:lnTo>
                <a:lnTo>
                  <a:pt x="159004" y="0"/>
                </a:lnTo>
                <a:close/>
              </a:path>
              <a:path extrusionOk="0" h="7620" w="429260">
                <a:moveTo>
                  <a:pt x="429045" y="0"/>
                </a:moveTo>
                <a:lnTo>
                  <a:pt x="275844" y="0"/>
                </a:lnTo>
                <a:lnTo>
                  <a:pt x="274574" y="7619"/>
                </a:lnTo>
                <a:lnTo>
                  <a:pt x="428228" y="7619"/>
                </a:lnTo>
                <a:lnTo>
                  <a:pt x="429045" y="0"/>
                </a:lnTo>
                <a:close/>
              </a:path>
            </a:pathLst>
          </a:custGeom>
          <a:solidFill>
            <a:srgbClr val="1F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7" name="Google Shape;4777;p46"/>
          <p:cNvSpPr/>
          <p:nvPr/>
        </p:nvSpPr>
        <p:spPr>
          <a:xfrm>
            <a:off x="4946565" y="4704079"/>
            <a:ext cx="427355" cy="7620"/>
          </a:xfrm>
          <a:custGeom>
            <a:rect b="b" l="l" r="r" t="t"/>
            <a:pathLst>
              <a:path extrusionOk="0" h="7620" w="427354">
                <a:moveTo>
                  <a:pt x="159469" y="0"/>
                </a:moveTo>
                <a:lnTo>
                  <a:pt x="0" y="0"/>
                </a:lnTo>
                <a:lnTo>
                  <a:pt x="1015" y="7620"/>
                </a:lnTo>
                <a:lnTo>
                  <a:pt x="160951" y="7620"/>
                </a:lnTo>
                <a:lnTo>
                  <a:pt x="160104" y="5080"/>
                </a:lnTo>
                <a:lnTo>
                  <a:pt x="159469" y="0"/>
                </a:lnTo>
                <a:close/>
              </a:path>
              <a:path extrusionOk="0" h="7620" w="427354">
                <a:moveTo>
                  <a:pt x="427212" y="0"/>
                </a:moveTo>
                <a:lnTo>
                  <a:pt x="273557" y="0"/>
                </a:lnTo>
                <a:lnTo>
                  <a:pt x="273134" y="2540"/>
                </a:lnTo>
                <a:lnTo>
                  <a:pt x="271441" y="7620"/>
                </a:lnTo>
                <a:lnTo>
                  <a:pt x="426218" y="7620"/>
                </a:lnTo>
                <a:lnTo>
                  <a:pt x="426804" y="3810"/>
                </a:lnTo>
                <a:lnTo>
                  <a:pt x="427212" y="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8" name="Google Shape;4778;p46"/>
          <p:cNvSpPr/>
          <p:nvPr/>
        </p:nvSpPr>
        <p:spPr>
          <a:xfrm>
            <a:off x="4947411" y="4710429"/>
            <a:ext cx="426084" cy="7620"/>
          </a:xfrm>
          <a:custGeom>
            <a:rect b="b" l="l" r="r" t="t"/>
            <a:pathLst>
              <a:path extrusionOk="0" h="7620" w="426085">
                <a:moveTo>
                  <a:pt x="159681" y="0"/>
                </a:moveTo>
                <a:lnTo>
                  <a:pt x="0" y="0"/>
                </a:lnTo>
                <a:lnTo>
                  <a:pt x="1015" y="7620"/>
                </a:lnTo>
                <a:lnTo>
                  <a:pt x="162306" y="7620"/>
                </a:lnTo>
                <a:lnTo>
                  <a:pt x="161798" y="6350"/>
                </a:lnTo>
                <a:lnTo>
                  <a:pt x="159681" y="0"/>
                </a:lnTo>
                <a:close/>
              </a:path>
              <a:path extrusionOk="0" h="7620" w="426085">
                <a:moveTo>
                  <a:pt x="425567" y="0"/>
                </a:moveTo>
                <a:lnTo>
                  <a:pt x="271017" y="0"/>
                </a:lnTo>
                <a:lnTo>
                  <a:pt x="268478" y="7620"/>
                </a:lnTo>
                <a:lnTo>
                  <a:pt x="424394" y="7620"/>
                </a:lnTo>
                <a:lnTo>
                  <a:pt x="425567"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9" name="Google Shape;4779;p46"/>
          <p:cNvSpPr/>
          <p:nvPr/>
        </p:nvSpPr>
        <p:spPr>
          <a:xfrm>
            <a:off x="4948428" y="4718050"/>
            <a:ext cx="423545" cy="7620"/>
          </a:xfrm>
          <a:custGeom>
            <a:rect b="b" l="l" r="r" t="t"/>
            <a:pathLst>
              <a:path extrusionOk="0" h="7620" w="423545">
                <a:moveTo>
                  <a:pt x="161290" y="0"/>
                </a:moveTo>
                <a:lnTo>
                  <a:pt x="0" y="0"/>
                </a:lnTo>
                <a:lnTo>
                  <a:pt x="1016" y="7619"/>
                </a:lnTo>
                <a:lnTo>
                  <a:pt x="163830" y="7619"/>
                </a:lnTo>
                <a:lnTo>
                  <a:pt x="163322" y="5080"/>
                </a:lnTo>
                <a:lnTo>
                  <a:pt x="161290" y="0"/>
                </a:lnTo>
                <a:close/>
              </a:path>
              <a:path extrusionOk="0" h="7620" w="423545">
                <a:moveTo>
                  <a:pt x="423378" y="0"/>
                </a:moveTo>
                <a:lnTo>
                  <a:pt x="267462" y="0"/>
                </a:lnTo>
                <a:lnTo>
                  <a:pt x="266192" y="3810"/>
                </a:lnTo>
                <a:lnTo>
                  <a:pt x="265430" y="7619"/>
                </a:lnTo>
                <a:lnTo>
                  <a:pt x="422206" y="7619"/>
                </a:lnTo>
                <a:lnTo>
                  <a:pt x="423378"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0" name="Google Shape;4780;p46"/>
          <p:cNvSpPr/>
          <p:nvPr/>
        </p:nvSpPr>
        <p:spPr>
          <a:xfrm>
            <a:off x="4949274" y="4724400"/>
            <a:ext cx="421640" cy="7620"/>
          </a:xfrm>
          <a:custGeom>
            <a:rect b="b" l="l" r="r" t="t"/>
            <a:pathLst>
              <a:path extrusionOk="0" h="7620" w="421639">
                <a:moveTo>
                  <a:pt x="162729" y="0"/>
                </a:moveTo>
                <a:lnTo>
                  <a:pt x="0" y="0"/>
                </a:lnTo>
                <a:lnTo>
                  <a:pt x="1016" y="7619"/>
                </a:lnTo>
                <a:lnTo>
                  <a:pt x="165777" y="7619"/>
                </a:lnTo>
                <a:lnTo>
                  <a:pt x="163745" y="5080"/>
                </a:lnTo>
                <a:lnTo>
                  <a:pt x="162729" y="0"/>
                </a:lnTo>
                <a:close/>
              </a:path>
              <a:path extrusionOk="0" h="7620" w="421639">
                <a:moveTo>
                  <a:pt x="421555" y="0"/>
                </a:moveTo>
                <a:lnTo>
                  <a:pt x="264837" y="0"/>
                </a:lnTo>
                <a:lnTo>
                  <a:pt x="264075" y="3810"/>
                </a:lnTo>
                <a:lnTo>
                  <a:pt x="262170" y="7619"/>
                </a:lnTo>
                <a:lnTo>
                  <a:pt x="420383" y="7619"/>
                </a:lnTo>
                <a:lnTo>
                  <a:pt x="421555" y="0"/>
                </a:lnTo>
                <a:close/>
              </a:path>
            </a:pathLst>
          </a:custGeom>
          <a:solidFill>
            <a:srgbClr val="2186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1" name="Google Shape;4781;p46"/>
          <p:cNvSpPr/>
          <p:nvPr/>
        </p:nvSpPr>
        <p:spPr>
          <a:xfrm>
            <a:off x="4950290" y="4732020"/>
            <a:ext cx="419734" cy="7620"/>
          </a:xfrm>
          <a:custGeom>
            <a:rect b="b" l="l" r="r" t="t"/>
            <a:pathLst>
              <a:path extrusionOk="0" h="7620" w="419735">
                <a:moveTo>
                  <a:pt x="164761" y="0"/>
                </a:moveTo>
                <a:lnTo>
                  <a:pt x="0" y="0"/>
                </a:lnTo>
                <a:lnTo>
                  <a:pt x="1045" y="7619"/>
                </a:lnTo>
                <a:lnTo>
                  <a:pt x="167809" y="7619"/>
                </a:lnTo>
                <a:lnTo>
                  <a:pt x="167809" y="3809"/>
                </a:lnTo>
                <a:lnTo>
                  <a:pt x="164761" y="0"/>
                </a:lnTo>
                <a:close/>
              </a:path>
              <a:path extrusionOk="0" h="7620" w="419735">
                <a:moveTo>
                  <a:pt x="419367" y="0"/>
                </a:moveTo>
                <a:lnTo>
                  <a:pt x="261154" y="0"/>
                </a:lnTo>
                <a:lnTo>
                  <a:pt x="260519" y="1269"/>
                </a:lnTo>
                <a:lnTo>
                  <a:pt x="259249" y="5079"/>
                </a:lnTo>
                <a:lnTo>
                  <a:pt x="258233" y="7619"/>
                </a:lnTo>
                <a:lnTo>
                  <a:pt x="418194" y="7619"/>
                </a:lnTo>
                <a:lnTo>
                  <a:pt x="419367" y="0"/>
                </a:lnTo>
                <a:close/>
              </a:path>
            </a:pathLst>
          </a:custGeom>
          <a:solidFill>
            <a:srgbClr val="21888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2" name="Google Shape;4782;p46"/>
          <p:cNvSpPr/>
          <p:nvPr/>
        </p:nvSpPr>
        <p:spPr>
          <a:xfrm>
            <a:off x="4951335" y="4739640"/>
            <a:ext cx="417195" cy="7620"/>
          </a:xfrm>
          <a:custGeom>
            <a:rect b="b" l="l" r="r" t="t"/>
            <a:pathLst>
              <a:path extrusionOk="0" h="7620" w="417195">
                <a:moveTo>
                  <a:pt x="166764" y="0"/>
                </a:moveTo>
                <a:lnTo>
                  <a:pt x="0" y="0"/>
                </a:lnTo>
                <a:lnTo>
                  <a:pt x="1051" y="7620"/>
                </a:lnTo>
                <a:lnTo>
                  <a:pt x="171420" y="7620"/>
                </a:lnTo>
                <a:lnTo>
                  <a:pt x="170574" y="6350"/>
                </a:lnTo>
                <a:lnTo>
                  <a:pt x="166764" y="1270"/>
                </a:lnTo>
                <a:lnTo>
                  <a:pt x="166764" y="0"/>
                </a:lnTo>
                <a:close/>
              </a:path>
              <a:path extrusionOk="0" h="7620" w="417195">
                <a:moveTo>
                  <a:pt x="417149" y="0"/>
                </a:moveTo>
                <a:lnTo>
                  <a:pt x="257188" y="0"/>
                </a:lnTo>
                <a:lnTo>
                  <a:pt x="255664" y="3810"/>
                </a:lnTo>
                <a:lnTo>
                  <a:pt x="253124" y="7620"/>
                </a:lnTo>
                <a:lnTo>
                  <a:pt x="416192" y="7620"/>
                </a:lnTo>
                <a:lnTo>
                  <a:pt x="416954" y="1270"/>
                </a:lnTo>
                <a:lnTo>
                  <a:pt x="417149" y="0"/>
                </a:lnTo>
                <a:close/>
              </a:path>
            </a:pathLst>
          </a:custGeom>
          <a:solidFill>
            <a:srgbClr val="21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3" name="Google Shape;4783;p46"/>
          <p:cNvSpPr/>
          <p:nvPr/>
        </p:nvSpPr>
        <p:spPr>
          <a:xfrm>
            <a:off x="4952211" y="4745990"/>
            <a:ext cx="415925" cy="7620"/>
          </a:xfrm>
          <a:custGeom>
            <a:rect b="b" l="l" r="r" t="t"/>
            <a:pathLst>
              <a:path extrusionOk="0" h="7620" w="415925">
                <a:moveTo>
                  <a:pt x="169698" y="0"/>
                </a:moveTo>
                <a:lnTo>
                  <a:pt x="0" y="0"/>
                </a:lnTo>
                <a:lnTo>
                  <a:pt x="1051" y="7620"/>
                </a:lnTo>
                <a:lnTo>
                  <a:pt x="174143" y="7620"/>
                </a:lnTo>
                <a:lnTo>
                  <a:pt x="172238" y="3810"/>
                </a:lnTo>
                <a:lnTo>
                  <a:pt x="169698" y="0"/>
                </a:lnTo>
                <a:close/>
              </a:path>
              <a:path extrusionOk="0" h="7620" w="415925">
                <a:moveTo>
                  <a:pt x="415468" y="0"/>
                </a:moveTo>
                <a:lnTo>
                  <a:pt x="253094" y="0"/>
                </a:lnTo>
                <a:lnTo>
                  <a:pt x="252248" y="1270"/>
                </a:lnTo>
                <a:lnTo>
                  <a:pt x="249708" y="3810"/>
                </a:lnTo>
                <a:lnTo>
                  <a:pt x="247803" y="7620"/>
                </a:lnTo>
                <a:lnTo>
                  <a:pt x="414554" y="7620"/>
                </a:lnTo>
                <a:lnTo>
                  <a:pt x="415468" y="0"/>
                </a:lnTo>
                <a:close/>
              </a:path>
            </a:pathLst>
          </a:custGeom>
          <a:solidFill>
            <a:srgbClr val="228B8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4" name="Google Shape;4784;p46"/>
          <p:cNvSpPr/>
          <p:nvPr/>
        </p:nvSpPr>
        <p:spPr>
          <a:xfrm>
            <a:off x="4953262" y="4753609"/>
            <a:ext cx="414020" cy="7620"/>
          </a:xfrm>
          <a:custGeom>
            <a:rect b="b" l="l" r="r" t="t"/>
            <a:pathLst>
              <a:path extrusionOk="0" h="7620" w="414020">
                <a:moveTo>
                  <a:pt x="173092" y="0"/>
                </a:moveTo>
                <a:lnTo>
                  <a:pt x="0" y="0"/>
                </a:lnTo>
                <a:lnTo>
                  <a:pt x="1051" y="7619"/>
                </a:lnTo>
                <a:lnTo>
                  <a:pt x="179230" y="7619"/>
                </a:lnTo>
                <a:lnTo>
                  <a:pt x="177537" y="5079"/>
                </a:lnTo>
                <a:lnTo>
                  <a:pt x="173727" y="1269"/>
                </a:lnTo>
                <a:lnTo>
                  <a:pt x="173092" y="0"/>
                </a:lnTo>
                <a:close/>
              </a:path>
              <a:path extrusionOk="0" h="7620" w="414020">
                <a:moveTo>
                  <a:pt x="413503" y="0"/>
                </a:moveTo>
                <a:lnTo>
                  <a:pt x="246752" y="0"/>
                </a:lnTo>
                <a:lnTo>
                  <a:pt x="246117" y="1269"/>
                </a:lnTo>
                <a:lnTo>
                  <a:pt x="241883" y="7619"/>
                </a:lnTo>
                <a:lnTo>
                  <a:pt x="412588" y="7619"/>
                </a:lnTo>
                <a:lnTo>
                  <a:pt x="413503" y="0"/>
                </a:lnTo>
                <a:close/>
              </a:path>
            </a:pathLst>
          </a:custGeom>
          <a:solidFill>
            <a:srgbClr val="228C8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5" name="Google Shape;4785;p46"/>
          <p:cNvSpPr/>
          <p:nvPr/>
        </p:nvSpPr>
        <p:spPr>
          <a:xfrm>
            <a:off x="4954313" y="4761229"/>
            <a:ext cx="412115" cy="7620"/>
          </a:xfrm>
          <a:custGeom>
            <a:rect b="b" l="l" r="r" t="t"/>
            <a:pathLst>
              <a:path extrusionOk="0" h="7620" w="412114">
                <a:moveTo>
                  <a:pt x="178179" y="0"/>
                </a:moveTo>
                <a:lnTo>
                  <a:pt x="0" y="0"/>
                </a:lnTo>
                <a:lnTo>
                  <a:pt x="1051" y="7620"/>
                </a:lnTo>
                <a:lnTo>
                  <a:pt x="187281" y="7620"/>
                </a:lnTo>
                <a:lnTo>
                  <a:pt x="181566" y="3810"/>
                </a:lnTo>
                <a:lnTo>
                  <a:pt x="179026" y="1270"/>
                </a:lnTo>
                <a:lnTo>
                  <a:pt x="178179" y="0"/>
                </a:lnTo>
                <a:close/>
              </a:path>
              <a:path extrusionOk="0" h="7620" w="412114">
                <a:moveTo>
                  <a:pt x="411537" y="0"/>
                </a:moveTo>
                <a:lnTo>
                  <a:pt x="240832" y="0"/>
                </a:lnTo>
                <a:lnTo>
                  <a:pt x="239986" y="1270"/>
                </a:lnTo>
                <a:lnTo>
                  <a:pt x="236176" y="3810"/>
                </a:lnTo>
                <a:lnTo>
                  <a:pt x="233636" y="6350"/>
                </a:lnTo>
                <a:lnTo>
                  <a:pt x="229826" y="7620"/>
                </a:lnTo>
                <a:lnTo>
                  <a:pt x="410623" y="7620"/>
                </a:lnTo>
                <a:lnTo>
                  <a:pt x="411537" y="0"/>
                </a:lnTo>
                <a:close/>
              </a:path>
            </a:pathLst>
          </a:custGeom>
          <a:solidFill>
            <a:srgbClr val="238D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6" name="Google Shape;4786;p46"/>
          <p:cNvSpPr/>
          <p:nvPr/>
        </p:nvSpPr>
        <p:spPr>
          <a:xfrm>
            <a:off x="4955189" y="4767579"/>
            <a:ext cx="410209" cy="7620"/>
          </a:xfrm>
          <a:custGeom>
            <a:rect b="b" l="l" r="r" t="t"/>
            <a:pathLst>
              <a:path extrusionOk="0" h="7620" w="410210">
                <a:moveTo>
                  <a:pt x="184500" y="0"/>
                </a:moveTo>
                <a:lnTo>
                  <a:pt x="0" y="0"/>
                </a:lnTo>
                <a:lnTo>
                  <a:pt x="350" y="2540"/>
                </a:lnTo>
                <a:lnTo>
                  <a:pt x="1479" y="7620"/>
                </a:lnTo>
                <a:lnTo>
                  <a:pt x="207360" y="7620"/>
                </a:lnTo>
                <a:lnTo>
                  <a:pt x="201010" y="6350"/>
                </a:lnTo>
                <a:lnTo>
                  <a:pt x="192120" y="5080"/>
                </a:lnTo>
                <a:lnTo>
                  <a:pt x="184500" y="0"/>
                </a:lnTo>
                <a:close/>
              </a:path>
              <a:path extrusionOk="0" h="7620" w="410210">
                <a:moveTo>
                  <a:pt x="409899" y="0"/>
                </a:moveTo>
                <a:lnTo>
                  <a:pt x="232760" y="0"/>
                </a:lnTo>
                <a:lnTo>
                  <a:pt x="228950" y="1270"/>
                </a:lnTo>
                <a:lnTo>
                  <a:pt x="222600" y="5080"/>
                </a:lnTo>
                <a:lnTo>
                  <a:pt x="207360" y="7620"/>
                </a:lnTo>
                <a:lnTo>
                  <a:pt x="408828" y="7620"/>
                </a:lnTo>
                <a:lnTo>
                  <a:pt x="409290" y="5080"/>
                </a:lnTo>
                <a:lnTo>
                  <a:pt x="409899" y="0"/>
                </a:lnTo>
                <a:close/>
              </a:path>
            </a:pathLst>
          </a:custGeom>
          <a:solidFill>
            <a:srgbClr val="238F8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7" name="Google Shape;4787;p46"/>
          <p:cNvSpPr/>
          <p:nvPr/>
        </p:nvSpPr>
        <p:spPr>
          <a:xfrm>
            <a:off x="4956668" y="4779009"/>
            <a:ext cx="407670" cy="0"/>
          </a:xfrm>
          <a:custGeom>
            <a:rect b="b" l="l" r="r" t="t"/>
            <a:pathLst>
              <a:path extrusionOk="0" h="120000" w="407670">
                <a:moveTo>
                  <a:pt x="0" y="0"/>
                </a:moveTo>
                <a:lnTo>
                  <a:pt x="40734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8" name="Google Shape;4788;p46"/>
          <p:cNvSpPr/>
          <p:nvPr/>
        </p:nvSpPr>
        <p:spPr>
          <a:xfrm>
            <a:off x="4958362" y="4786629"/>
            <a:ext cx="404495" cy="0"/>
          </a:xfrm>
          <a:custGeom>
            <a:rect b="b" l="l" r="r" t="t"/>
            <a:pathLst>
              <a:path extrusionOk="0" h="120000" w="404495">
                <a:moveTo>
                  <a:pt x="0" y="0"/>
                </a:moveTo>
                <a:lnTo>
                  <a:pt x="40427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9" name="Google Shape;4789;p46"/>
          <p:cNvSpPr/>
          <p:nvPr/>
        </p:nvSpPr>
        <p:spPr>
          <a:xfrm>
            <a:off x="4959773" y="4792979"/>
            <a:ext cx="401955" cy="0"/>
          </a:xfrm>
          <a:custGeom>
            <a:rect b="b" l="l" r="r" t="t"/>
            <a:pathLst>
              <a:path extrusionOk="0" h="120000" w="401954">
                <a:moveTo>
                  <a:pt x="0" y="0"/>
                </a:moveTo>
                <a:lnTo>
                  <a:pt x="401704" y="0"/>
                </a:lnTo>
              </a:path>
            </a:pathLst>
          </a:custGeom>
          <a:noFill/>
          <a:ln cap="flat" cmpd="sng" w="9525">
            <a:solidFill>
              <a:srgbClr val="24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0" name="Google Shape;4790;p46"/>
          <p:cNvSpPr/>
          <p:nvPr/>
        </p:nvSpPr>
        <p:spPr>
          <a:xfrm>
            <a:off x="4961466" y="4800600"/>
            <a:ext cx="398780" cy="0"/>
          </a:xfrm>
          <a:custGeom>
            <a:rect b="b" l="l" r="r" t="t"/>
            <a:pathLst>
              <a:path extrusionOk="0" h="120000" w="398779">
                <a:moveTo>
                  <a:pt x="0" y="0"/>
                </a:moveTo>
                <a:lnTo>
                  <a:pt x="398626"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1" name="Google Shape;4791;p46"/>
          <p:cNvSpPr/>
          <p:nvPr/>
        </p:nvSpPr>
        <p:spPr>
          <a:xfrm>
            <a:off x="4963159" y="4808220"/>
            <a:ext cx="395605" cy="0"/>
          </a:xfrm>
          <a:custGeom>
            <a:rect b="b" l="l" r="r" t="t"/>
            <a:pathLst>
              <a:path extrusionOk="0" h="120000" w="395604">
                <a:moveTo>
                  <a:pt x="0" y="0"/>
                </a:moveTo>
                <a:lnTo>
                  <a:pt x="395547"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2" name="Google Shape;4792;p46"/>
          <p:cNvSpPr/>
          <p:nvPr/>
        </p:nvSpPr>
        <p:spPr>
          <a:xfrm>
            <a:off x="4964684" y="4814570"/>
            <a:ext cx="393065" cy="0"/>
          </a:xfrm>
          <a:custGeom>
            <a:rect b="b" l="l" r="r" t="t"/>
            <a:pathLst>
              <a:path extrusionOk="0" h="120000" w="393064">
                <a:moveTo>
                  <a:pt x="0" y="0"/>
                </a:moveTo>
                <a:lnTo>
                  <a:pt x="392868"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3" name="Google Shape;4793;p46"/>
          <p:cNvSpPr/>
          <p:nvPr/>
        </p:nvSpPr>
        <p:spPr>
          <a:xfrm>
            <a:off x="4966512" y="4822190"/>
            <a:ext cx="389890" cy="0"/>
          </a:xfrm>
          <a:custGeom>
            <a:rect b="b" l="l" r="r" t="t"/>
            <a:pathLst>
              <a:path extrusionOk="0" h="120000" w="389889">
                <a:moveTo>
                  <a:pt x="0" y="0"/>
                </a:moveTo>
                <a:lnTo>
                  <a:pt x="389654"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4" name="Google Shape;4794;p46"/>
          <p:cNvSpPr/>
          <p:nvPr/>
        </p:nvSpPr>
        <p:spPr>
          <a:xfrm>
            <a:off x="4968341" y="4829809"/>
            <a:ext cx="386715" cy="0"/>
          </a:xfrm>
          <a:custGeom>
            <a:rect b="b" l="l" r="r" t="t"/>
            <a:pathLst>
              <a:path extrusionOk="0" h="120000" w="386714">
                <a:moveTo>
                  <a:pt x="0" y="0"/>
                </a:moveTo>
                <a:lnTo>
                  <a:pt x="38644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5" name="Google Shape;4795;p46"/>
          <p:cNvSpPr/>
          <p:nvPr/>
        </p:nvSpPr>
        <p:spPr>
          <a:xfrm>
            <a:off x="4969865" y="4836159"/>
            <a:ext cx="383540" cy="0"/>
          </a:xfrm>
          <a:custGeom>
            <a:rect b="b" l="l" r="r" t="t"/>
            <a:pathLst>
              <a:path extrusionOk="0" h="120000" w="383539">
                <a:moveTo>
                  <a:pt x="0" y="0"/>
                </a:moveTo>
                <a:lnTo>
                  <a:pt x="383501"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6" name="Google Shape;4796;p46"/>
          <p:cNvSpPr/>
          <p:nvPr/>
        </p:nvSpPr>
        <p:spPr>
          <a:xfrm>
            <a:off x="4971891" y="4843779"/>
            <a:ext cx="379730" cy="0"/>
          </a:xfrm>
          <a:custGeom>
            <a:rect b="b" l="l" r="r" t="t"/>
            <a:pathLst>
              <a:path extrusionOk="0" h="120000" w="379729">
                <a:moveTo>
                  <a:pt x="0" y="0"/>
                </a:moveTo>
                <a:lnTo>
                  <a:pt x="379571"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7" name="Google Shape;4797;p46"/>
          <p:cNvSpPr/>
          <p:nvPr/>
        </p:nvSpPr>
        <p:spPr>
          <a:xfrm>
            <a:off x="4974113" y="4851400"/>
            <a:ext cx="375920" cy="0"/>
          </a:xfrm>
          <a:custGeom>
            <a:rect b="b" l="l" r="r" t="t"/>
            <a:pathLst>
              <a:path extrusionOk="0" h="120000" w="375920">
                <a:moveTo>
                  <a:pt x="0" y="0"/>
                </a:moveTo>
                <a:lnTo>
                  <a:pt x="375443"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8" name="Google Shape;4798;p46"/>
          <p:cNvSpPr/>
          <p:nvPr/>
        </p:nvSpPr>
        <p:spPr>
          <a:xfrm>
            <a:off x="4975965" y="4857750"/>
            <a:ext cx="372110" cy="0"/>
          </a:xfrm>
          <a:custGeom>
            <a:rect b="b" l="l" r="r" t="t"/>
            <a:pathLst>
              <a:path extrusionOk="0" h="120000" w="372110">
                <a:moveTo>
                  <a:pt x="0" y="0"/>
                </a:moveTo>
                <a:lnTo>
                  <a:pt x="372004"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9" name="Google Shape;4799;p46"/>
          <p:cNvSpPr/>
          <p:nvPr/>
        </p:nvSpPr>
        <p:spPr>
          <a:xfrm>
            <a:off x="4978188" y="4865370"/>
            <a:ext cx="367665" cy="0"/>
          </a:xfrm>
          <a:custGeom>
            <a:rect b="b" l="l" r="r" t="t"/>
            <a:pathLst>
              <a:path extrusionOk="0" h="120000" w="367664">
                <a:moveTo>
                  <a:pt x="0" y="0"/>
                </a:moveTo>
                <a:lnTo>
                  <a:pt x="367664"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0" name="Google Shape;4800;p46"/>
          <p:cNvSpPr/>
          <p:nvPr/>
        </p:nvSpPr>
        <p:spPr>
          <a:xfrm>
            <a:off x="4980073" y="4871720"/>
            <a:ext cx="364490" cy="0"/>
          </a:xfrm>
          <a:custGeom>
            <a:rect b="b" l="l" r="r" t="t"/>
            <a:pathLst>
              <a:path extrusionOk="0" h="120000" w="364489">
                <a:moveTo>
                  <a:pt x="0" y="0"/>
                </a:moveTo>
                <a:lnTo>
                  <a:pt x="364015"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1" name="Google Shape;4801;p46"/>
          <p:cNvSpPr/>
          <p:nvPr/>
        </p:nvSpPr>
        <p:spPr>
          <a:xfrm>
            <a:off x="4982498" y="4879340"/>
            <a:ext cx="360045" cy="0"/>
          </a:xfrm>
          <a:custGeom>
            <a:rect b="b" l="l" r="r" t="t"/>
            <a:pathLst>
              <a:path extrusionOk="0" h="120000" w="360045">
                <a:moveTo>
                  <a:pt x="0" y="0"/>
                </a:moveTo>
                <a:lnTo>
                  <a:pt x="359474"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2" name="Google Shape;4802;p46"/>
          <p:cNvSpPr/>
          <p:nvPr/>
        </p:nvSpPr>
        <p:spPr>
          <a:xfrm>
            <a:off x="4984923" y="4886959"/>
            <a:ext cx="354965" cy="0"/>
          </a:xfrm>
          <a:custGeom>
            <a:rect b="b" l="l" r="r" t="t"/>
            <a:pathLst>
              <a:path extrusionOk="0" h="120000" w="354964">
                <a:moveTo>
                  <a:pt x="0" y="0"/>
                </a:moveTo>
                <a:lnTo>
                  <a:pt x="35482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3" name="Google Shape;4803;p46"/>
          <p:cNvSpPr/>
          <p:nvPr/>
        </p:nvSpPr>
        <p:spPr>
          <a:xfrm>
            <a:off x="4986943" y="4893309"/>
            <a:ext cx="351155" cy="0"/>
          </a:xfrm>
          <a:custGeom>
            <a:rect b="b" l="l" r="r" t="t"/>
            <a:pathLst>
              <a:path extrusionOk="0" h="120000" w="351154">
                <a:moveTo>
                  <a:pt x="0" y="0"/>
                </a:moveTo>
                <a:lnTo>
                  <a:pt x="350941"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4" name="Google Shape;4804;p46"/>
          <p:cNvSpPr/>
          <p:nvPr/>
        </p:nvSpPr>
        <p:spPr>
          <a:xfrm>
            <a:off x="4989448" y="4900929"/>
            <a:ext cx="346710" cy="0"/>
          </a:xfrm>
          <a:custGeom>
            <a:rect b="b" l="l" r="r" t="t"/>
            <a:pathLst>
              <a:path extrusionOk="0" h="120000" w="346710">
                <a:moveTo>
                  <a:pt x="0" y="0"/>
                </a:moveTo>
                <a:lnTo>
                  <a:pt x="346194"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5" name="Google Shape;4805;p46"/>
          <p:cNvSpPr/>
          <p:nvPr/>
        </p:nvSpPr>
        <p:spPr>
          <a:xfrm>
            <a:off x="4992115" y="4908550"/>
            <a:ext cx="341630" cy="0"/>
          </a:xfrm>
          <a:custGeom>
            <a:rect b="b" l="l" r="r" t="t"/>
            <a:pathLst>
              <a:path extrusionOk="0" h="120000" w="341629">
                <a:moveTo>
                  <a:pt x="0" y="0"/>
                </a:moveTo>
                <a:lnTo>
                  <a:pt x="341037"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6" name="Google Shape;4806;p46"/>
          <p:cNvSpPr/>
          <p:nvPr/>
        </p:nvSpPr>
        <p:spPr>
          <a:xfrm>
            <a:off x="4994338" y="4914900"/>
            <a:ext cx="337185" cy="0"/>
          </a:xfrm>
          <a:custGeom>
            <a:rect b="b" l="l" r="r" t="t"/>
            <a:pathLst>
              <a:path extrusionOk="0" h="120000" w="337185">
                <a:moveTo>
                  <a:pt x="0" y="0"/>
                </a:moveTo>
                <a:lnTo>
                  <a:pt x="336698"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7" name="Google Shape;4807;p46"/>
          <p:cNvSpPr/>
          <p:nvPr/>
        </p:nvSpPr>
        <p:spPr>
          <a:xfrm>
            <a:off x="4997005" y="4922520"/>
            <a:ext cx="331470" cy="0"/>
          </a:xfrm>
          <a:custGeom>
            <a:rect b="b" l="l" r="r" t="t"/>
            <a:pathLst>
              <a:path extrusionOk="0" h="120000" w="331470">
                <a:moveTo>
                  <a:pt x="0" y="0"/>
                </a:moveTo>
                <a:lnTo>
                  <a:pt x="331406"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8" name="Google Shape;4808;p46"/>
          <p:cNvSpPr/>
          <p:nvPr/>
        </p:nvSpPr>
        <p:spPr>
          <a:xfrm>
            <a:off x="5000272" y="4929504"/>
            <a:ext cx="325120" cy="0"/>
          </a:xfrm>
          <a:custGeom>
            <a:rect b="b" l="l" r="r" t="t"/>
            <a:pathLst>
              <a:path extrusionOk="0" h="120000" w="325120">
                <a:moveTo>
                  <a:pt x="0" y="0"/>
                </a:moveTo>
                <a:lnTo>
                  <a:pt x="325091"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9" name="Google Shape;4809;p46"/>
          <p:cNvSpPr/>
          <p:nvPr/>
        </p:nvSpPr>
        <p:spPr>
          <a:xfrm>
            <a:off x="5003094" y="4936490"/>
            <a:ext cx="320040" cy="0"/>
          </a:xfrm>
          <a:custGeom>
            <a:rect b="b" l="l" r="r" t="t"/>
            <a:pathLst>
              <a:path extrusionOk="0" h="120000" w="320039">
                <a:moveTo>
                  <a:pt x="0" y="0"/>
                </a:moveTo>
                <a:lnTo>
                  <a:pt x="31972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0" name="Google Shape;4810;p46"/>
          <p:cNvSpPr/>
          <p:nvPr/>
        </p:nvSpPr>
        <p:spPr>
          <a:xfrm>
            <a:off x="5006481" y="4944109"/>
            <a:ext cx="313055" cy="0"/>
          </a:xfrm>
          <a:custGeom>
            <a:rect b="b" l="l" r="r" t="t"/>
            <a:pathLst>
              <a:path extrusionOk="0" h="120000" w="313054">
                <a:moveTo>
                  <a:pt x="0" y="0"/>
                </a:moveTo>
                <a:lnTo>
                  <a:pt x="313060"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1" name="Google Shape;4811;p46"/>
          <p:cNvSpPr/>
          <p:nvPr/>
        </p:nvSpPr>
        <p:spPr>
          <a:xfrm>
            <a:off x="5009515" y="4950459"/>
            <a:ext cx="307340" cy="0"/>
          </a:xfrm>
          <a:custGeom>
            <a:rect b="b" l="l" r="r" t="t"/>
            <a:pathLst>
              <a:path extrusionOk="0" h="120000" w="307339">
                <a:moveTo>
                  <a:pt x="0" y="0"/>
                </a:moveTo>
                <a:lnTo>
                  <a:pt x="307095"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2" name="Google Shape;4812;p46"/>
          <p:cNvSpPr/>
          <p:nvPr/>
        </p:nvSpPr>
        <p:spPr>
          <a:xfrm>
            <a:off x="5013325" y="4958079"/>
            <a:ext cx="300355" cy="0"/>
          </a:xfrm>
          <a:custGeom>
            <a:rect b="b" l="l" r="r" t="t"/>
            <a:pathLst>
              <a:path extrusionOk="0" h="120000" w="300354">
                <a:moveTo>
                  <a:pt x="0" y="0"/>
                </a:moveTo>
                <a:lnTo>
                  <a:pt x="299768"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3" name="Google Shape;4813;p46"/>
          <p:cNvSpPr/>
          <p:nvPr/>
        </p:nvSpPr>
        <p:spPr>
          <a:xfrm>
            <a:off x="5017134" y="4965700"/>
            <a:ext cx="292735" cy="0"/>
          </a:xfrm>
          <a:custGeom>
            <a:rect b="b" l="l" r="r" t="t"/>
            <a:pathLst>
              <a:path extrusionOk="0" h="120000" w="292735">
                <a:moveTo>
                  <a:pt x="0" y="0"/>
                </a:moveTo>
                <a:lnTo>
                  <a:pt x="292441"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4" name="Google Shape;4814;p46"/>
          <p:cNvSpPr/>
          <p:nvPr/>
        </p:nvSpPr>
        <p:spPr>
          <a:xfrm>
            <a:off x="5020817" y="4972050"/>
            <a:ext cx="286385" cy="0"/>
          </a:xfrm>
          <a:custGeom>
            <a:rect b="b" l="l" r="r" t="t"/>
            <a:pathLst>
              <a:path extrusionOk="0" h="120000" w="286385">
                <a:moveTo>
                  <a:pt x="0" y="0"/>
                </a:moveTo>
                <a:lnTo>
                  <a:pt x="285828"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5" name="Google Shape;4815;p46"/>
          <p:cNvSpPr/>
          <p:nvPr/>
        </p:nvSpPr>
        <p:spPr>
          <a:xfrm>
            <a:off x="5025390" y="4979670"/>
            <a:ext cx="276860" cy="0"/>
          </a:xfrm>
          <a:custGeom>
            <a:rect b="b" l="l" r="r" t="t"/>
            <a:pathLst>
              <a:path extrusionOk="0" h="120000" w="276860">
                <a:moveTo>
                  <a:pt x="0" y="0"/>
                </a:moveTo>
                <a:lnTo>
                  <a:pt x="276629"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6" name="Google Shape;4816;p46"/>
          <p:cNvSpPr/>
          <p:nvPr/>
        </p:nvSpPr>
        <p:spPr>
          <a:xfrm>
            <a:off x="5029981" y="4987290"/>
            <a:ext cx="267335" cy="0"/>
          </a:xfrm>
          <a:custGeom>
            <a:rect b="b" l="l" r="r" t="t"/>
            <a:pathLst>
              <a:path extrusionOk="0" h="120000" w="267335">
                <a:moveTo>
                  <a:pt x="0" y="0"/>
                </a:moveTo>
                <a:lnTo>
                  <a:pt x="267188"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7" name="Google Shape;4817;p46"/>
          <p:cNvSpPr/>
          <p:nvPr/>
        </p:nvSpPr>
        <p:spPr>
          <a:xfrm>
            <a:off x="5033889" y="4993640"/>
            <a:ext cx="259715" cy="0"/>
          </a:xfrm>
          <a:custGeom>
            <a:rect b="b" l="l" r="r" t="t"/>
            <a:pathLst>
              <a:path extrusionOk="0" h="120000" w="259714">
                <a:moveTo>
                  <a:pt x="0" y="0"/>
                </a:moveTo>
                <a:lnTo>
                  <a:pt x="259239"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8" name="Google Shape;4818;p46"/>
          <p:cNvSpPr/>
          <p:nvPr/>
        </p:nvSpPr>
        <p:spPr>
          <a:xfrm>
            <a:off x="5038578" y="5001259"/>
            <a:ext cx="250190" cy="0"/>
          </a:xfrm>
          <a:custGeom>
            <a:rect b="b" l="l" r="r" t="t"/>
            <a:pathLst>
              <a:path extrusionOk="0" h="120000" w="250189">
                <a:moveTo>
                  <a:pt x="0" y="0"/>
                </a:moveTo>
                <a:lnTo>
                  <a:pt x="249701" y="0"/>
                </a:lnTo>
              </a:path>
            </a:pathLst>
          </a:custGeom>
          <a:noFill/>
          <a:ln cap="flat" cmpd="sng" w="9525">
            <a:solidFill>
              <a:srgbClr val="2E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9" name="Google Shape;4819;p46"/>
          <p:cNvSpPr/>
          <p:nvPr/>
        </p:nvSpPr>
        <p:spPr>
          <a:xfrm>
            <a:off x="5043932" y="5007609"/>
            <a:ext cx="240029" cy="0"/>
          </a:xfrm>
          <a:custGeom>
            <a:rect b="b" l="l" r="r" t="t"/>
            <a:pathLst>
              <a:path extrusionOk="0" h="120000" w="240029">
                <a:moveTo>
                  <a:pt x="0" y="0"/>
                </a:moveTo>
                <a:lnTo>
                  <a:pt x="239409"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0" name="Google Shape;4820;p46"/>
          <p:cNvSpPr/>
          <p:nvPr/>
        </p:nvSpPr>
        <p:spPr>
          <a:xfrm>
            <a:off x="5050790" y="5015229"/>
            <a:ext cx="226695" cy="0"/>
          </a:xfrm>
          <a:custGeom>
            <a:rect b="b" l="l" r="r" t="t"/>
            <a:pathLst>
              <a:path extrusionOk="0" h="120000" w="226695">
                <a:moveTo>
                  <a:pt x="0" y="0"/>
                </a:moveTo>
                <a:lnTo>
                  <a:pt x="226624"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1" name="Google Shape;4821;p46"/>
          <p:cNvSpPr/>
          <p:nvPr/>
        </p:nvSpPr>
        <p:spPr>
          <a:xfrm>
            <a:off x="5059256" y="5022850"/>
            <a:ext cx="212725" cy="0"/>
          </a:xfrm>
          <a:custGeom>
            <a:rect b="b" l="l" r="r" t="t"/>
            <a:pathLst>
              <a:path extrusionOk="0" h="120000" w="212725">
                <a:moveTo>
                  <a:pt x="0" y="0"/>
                </a:moveTo>
                <a:lnTo>
                  <a:pt x="212231"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2" name="Google Shape;4822;p46"/>
          <p:cNvSpPr/>
          <p:nvPr/>
        </p:nvSpPr>
        <p:spPr>
          <a:xfrm>
            <a:off x="5066665" y="5029200"/>
            <a:ext cx="197485" cy="0"/>
          </a:xfrm>
          <a:custGeom>
            <a:rect b="b" l="l" r="r" t="t"/>
            <a:pathLst>
              <a:path extrusionOk="0" h="120000" w="197485">
                <a:moveTo>
                  <a:pt x="0" y="0"/>
                </a:moveTo>
                <a:lnTo>
                  <a:pt x="197303"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3" name="Google Shape;4823;p46"/>
          <p:cNvSpPr/>
          <p:nvPr/>
        </p:nvSpPr>
        <p:spPr>
          <a:xfrm>
            <a:off x="5076190" y="5036820"/>
            <a:ext cx="178435" cy="0"/>
          </a:xfrm>
          <a:custGeom>
            <a:rect b="b" l="l" r="r" t="t"/>
            <a:pathLst>
              <a:path extrusionOk="0" h="120000" w="178435">
                <a:moveTo>
                  <a:pt x="0" y="0"/>
                </a:moveTo>
                <a:lnTo>
                  <a:pt x="177981"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4" name="Google Shape;4824;p46"/>
          <p:cNvSpPr/>
          <p:nvPr/>
        </p:nvSpPr>
        <p:spPr>
          <a:xfrm>
            <a:off x="5088164" y="5044440"/>
            <a:ext cx="156210" cy="0"/>
          </a:xfrm>
          <a:custGeom>
            <a:rect b="b" l="l" r="r" t="t"/>
            <a:pathLst>
              <a:path extrusionOk="0" h="120000" w="156210">
                <a:moveTo>
                  <a:pt x="0" y="0"/>
                </a:moveTo>
                <a:lnTo>
                  <a:pt x="155665"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5" name="Google Shape;4825;p46"/>
          <p:cNvSpPr/>
          <p:nvPr/>
        </p:nvSpPr>
        <p:spPr>
          <a:xfrm>
            <a:off x="5100320" y="5050790"/>
            <a:ext cx="133985" cy="0"/>
          </a:xfrm>
          <a:custGeom>
            <a:rect b="b" l="l" r="r" t="t"/>
            <a:pathLst>
              <a:path extrusionOk="0" h="120000" w="133985">
                <a:moveTo>
                  <a:pt x="0" y="0"/>
                </a:moveTo>
                <a:lnTo>
                  <a:pt x="133603"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6" name="Google Shape;4826;p46"/>
          <p:cNvSpPr/>
          <p:nvPr/>
        </p:nvSpPr>
        <p:spPr>
          <a:xfrm>
            <a:off x="5119370" y="5057775"/>
            <a:ext cx="92710" cy="0"/>
          </a:xfrm>
          <a:custGeom>
            <a:rect b="b" l="l" r="r" t="t"/>
            <a:pathLst>
              <a:path extrusionOk="0" h="120000" w="92710">
                <a:moveTo>
                  <a:pt x="0" y="0"/>
                </a:moveTo>
                <a:lnTo>
                  <a:pt x="9270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7" name="Google Shape;4827;p46"/>
          <p:cNvSpPr/>
          <p:nvPr/>
        </p:nvSpPr>
        <p:spPr>
          <a:xfrm>
            <a:off x="4937759" y="3981450"/>
            <a:ext cx="439420" cy="1079500"/>
          </a:xfrm>
          <a:custGeom>
            <a:rect b="b" l="l" r="r" t="t"/>
            <a:pathLst>
              <a:path extrusionOk="0" h="1079500" w="439420">
                <a:moveTo>
                  <a:pt x="300989" y="593089"/>
                </a:moveTo>
                <a:lnTo>
                  <a:pt x="439419" y="690880"/>
                </a:lnTo>
                <a:lnTo>
                  <a:pt x="435610" y="725169"/>
                </a:lnTo>
                <a:lnTo>
                  <a:pt x="431800" y="758189"/>
                </a:lnTo>
                <a:lnTo>
                  <a:pt x="426719" y="789939"/>
                </a:lnTo>
                <a:lnTo>
                  <a:pt x="422910" y="820419"/>
                </a:lnTo>
                <a:lnTo>
                  <a:pt x="416560" y="847089"/>
                </a:lnTo>
                <a:lnTo>
                  <a:pt x="411479" y="872489"/>
                </a:lnTo>
                <a:lnTo>
                  <a:pt x="405129" y="895350"/>
                </a:lnTo>
                <a:lnTo>
                  <a:pt x="398779" y="916939"/>
                </a:lnTo>
                <a:lnTo>
                  <a:pt x="391160" y="935989"/>
                </a:lnTo>
                <a:lnTo>
                  <a:pt x="384810" y="953769"/>
                </a:lnTo>
                <a:lnTo>
                  <a:pt x="377189" y="971550"/>
                </a:lnTo>
                <a:lnTo>
                  <a:pt x="368300" y="986789"/>
                </a:lnTo>
                <a:lnTo>
                  <a:pt x="360679" y="1000760"/>
                </a:lnTo>
                <a:lnTo>
                  <a:pt x="332739" y="1037589"/>
                </a:lnTo>
                <a:lnTo>
                  <a:pt x="299719" y="1062989"/>
                </a:lnTo>
                <a:lnTo>
                  <a:pt x="261619" y="1076960"/>
                </a:lnTo>
                <a:lnTo>
                  <a:pt x="232410" y="1079500"/>
                </a:lnTo>
                <a:lnTo>
                  <a:pt x="215900" y="1078230"/>
                </a:lnTo>
                <a:lnTo>
                  <a:pt x="198119" y="1076960"/>
                </a:lnTo>
                <a:lnTo>
                  <a:pt x="152400" y="1059180"/>
                </a:lnTo>
                <a:lnTo>
                  <a:pt x="114300" y="1029969"/>
                </a:lnTo>
                <a:lnTo>
                  <a:pt x="91439" y="999489"/>
                </a:lnTo>
                <a:lnTo>
                  <a:pt x="71119" y="960119"/>
                </a:lnTo>
                <a:lnTo>
                  <a:pt x="52069" y="911860"/>
                </a:lnTo>
                <a:lnTo>
                  <a:pt x="41910" y="883919"/>
                </a:lnTo>
                <a:lnTo>
                  <a:pt x="25400" y="821689"/>
                </a:lnTo>
                <a:lnTo>
                  <a:pt x="12700" y="750569"/>
                </a:lnTo>
                <a:lnTo>
                  <a:pt x="8889" y="712469"/>
                </a:lnTo>
                <a:lnTo>
                  <a:pt x="5079" y="671830"/>
                </a:lnTo>
                <a:lnTo>
                  <a:pt x="1269" y="628650"/>
                </a:lnTo>
                <a:lnTo>
                  <a:pt x="0" y="584200"/>
                </a:lnTo>
                <a:lnTo>
                  <a:pt x="0" y="537210"/>
                </a:lnTo>
                <a:lnTo>
                  <a:pt x="1269" y="474980"/>
                </a:lnTo>
                <a:lnTo>
                  <a:pt x="3810" y="416560"/>
                </a:lnTo>
                <a:lnTo>
                  <a:pt x="8889" y="360680"/>
                </a:lnTo>
                <a:lnTo>
                  <a:pt x="15239" y="308610"/>
                </a:lnTo>
                <a:lnTo>
                  <a:pt x="22860" y="261619"/>
                </a:lnTo>
                <a:lnTo>
                  <a:pt x="33019" y="217169"/>
                </a:lnTo>
                <a:lnTo>
                  <a:pt x="39369" y="196850"/>
                </a:lnTo>
                <a:lnTo>
                  <a:pt x="45719" y="176530"/>
                </a:lnTo>
                <a:lnTo>
                  <a:pt x="52069" y="157480"/>
                </a:lnTo>
                <a:lnTo>
                  <a:pt x="59689" y="139700"/>
                </a:lnTo>
                <a:lnTo>
                  <a:pt x="67310" y="123189"/>
                </a:lnTo>
                <a:lnTo>
                  <a:pt x="74929" y="106680"/>
                </a:lnTo>
                <a:lnTo>
                  <a:pt x="101600" y="66039"/>
                </a:lnTo>
                <a:lnTo>
                  <a:pt x="130810" y="35560"/>
                </a:lnTo>
                <a:lnTo>
                  <a:pt x="176529" y="7619"/>
                </a:lnTo>
                <a:lnTo>
                  <a:pt x="227329" y="0"/>
                </a:lnTo>
                <a:lnTo>
                  <a:pt x="247650" y="1269"/>
                </a:lnTo>
                <a:lnTo>
                  <a:pt x="284479" y="11430"/>
                </a:lnTo>
                <a:lnTo>
                  <a:pt x="318769" y="30480"/>
                </a:lnTo>
                <a:lnTo>
                  <a:pt x="347979" y="60960"/>
                </a:lnTo>
                <a:lnTo>
                  <a:pt x="365760" y="91439"/>
                </a:lnTo>
                <a:lnTo>
                  <a:pt x="372110" y="102869"/>
                </a:lnTo>
                <a:lnTo>
                  <a:pt x="383539" y="127000"/>
                </a:lnTo>
                <a:lnTo>
                  <a:pt x="393700" y="157480"/>
                </a:lnTo>
                <a:lnTo>
                  <a:pt x="403860" y="189230"/>
                </a:lnTo>
                <a:lnTo>
                  <a:pt x="412750" y="226060"/>
                </a:lnTo>
                <a:lnTo>
                  <a:pt x="422910" y="266700"/>
                </a:lnTo>
                <a:lnTo>
                  <a:pt x="430529" y="309880"/>
                </a:lnTo>
                <a:lnTo>
                  <a:pt x="436879" y="356869"/>
                </a:lnTo>
                <a:lnTo>
                  <a:pt x="297179" y="429260"/>
                </a:lnTo>
                <a:lnTo>
                  <a:pt x="292100" y="398780"/>
                </a:lnTo>
                <a:lnTo>
                  <a:pt x="288289" y="375919"/>
                </a:lnTo>
                <a:lnTo>
                  <a:pt x="287019" y="367030"/>
                </a:lnTo>
                <a:lnTo>
                  <a:pt x="285750" y="358139"/>
                </a:lnTo>
                <a:lnTo>
                  <a:pt x="284479" y="351789"/>
                </a:lnTo>
                <a:lnTo>
                  <a:pt x="283210" y="346710"/>
                </a:lnTo>
                <a:lnTo>
                  <a:pt x="280669" y="339089"/>
                </a:lnTo>
                <a:lnTo>
                  <a:pt x="278129" y="332739"/>
                </a:lnTo>
                <a:lnTo>
                  <a:pt x="275589" y="326389"/>
                </a:lnTo>
                <a:lnTo>
                  <a:pt x="271779" y="320039"/>
                </a:lnTo>
                <a:lnTo>
                  <a:pt x="269239" y="314960"/>
                </a:lnTo>
                <a:lnTo>
                  <a:pt x="266700" y="309880"/>
                </a:lnTo>
                <a:lnTo>
                  <a:pt x="262889" y="304800"/>
                </a:lnTo>
                <a:lnTo>
                  <a:pt x="260350" y="300989"/>
                </a:lnTo>
                <a:lnTo>
                  <a:pt x="256539" y="297180"/>
                </a:lnTo>
                <a:lnTo>
                  <a:pt x="252729" y="294639"/>
                </a:lnTo>
                <a:lnTo>
                  <a:pt x="248919" y="290830"/>
                </a:lnTo>
                <a:lnTo>
                  <a:pt x="246379" y="289560"/>
                </a:lnTo>
                <a:lnTo>
                  <a:pt x="241300" y="288289"/>
                </a:lnTo>
                <a:lnTo>
                  <a:pt x="237489" y="285750"/>
                </a:lnTo>
                <a:lnTo>
                  <a:pt x="233679" y="285750"/>
                </a:lnTo>
                <a:lnTo>
                  <a:pt x="229869" y="285750"/>
                </a:lnTo>
                <a:lnTo>
                  <a:pt x="226060" y="285750"/>
                </a:lnTo>
                <a:lnTo>
                  <a:pt x="220979" y="285750"/>
                </a:lnTo>
                <a:lnTo>
                  <a:pt x="217169" y="288289"/>
                </a:lnTo>
                <a:lnTo>
                  <a:pt x="212089" y="289560"/>
                </a:lnTo>
                <a:lnTo>
                  <a:pt x="208279" y="292100"/>
                </a:lnTo>
                <a:lnTo>
                  <a:pt x="204469" y="295910"/>
                </a:lnTo>
                <a:lnTo>
                  <a:pt x="200660" y="299719"/>
                </a:lnTo>
                <a:lnTo>
                  <a:pt x="196850" y="303530"/>
                </a:lnTo>
                <a:lnTo>
                  <a:pt x="193039" y="307339"/>
                </a:lnTo>
                <a:lnTo>
                  <a:pt x="189229" y="312419"/>
                </a:lnTo>
                <a:lnTo>
                  <a:pt x="186689" y="318769"/>
                </a:lnTo>
                <a:lnTo>
                  <a:pt x="182879" y="325119"/>
                </a:lnTo>
                <a:lnTo>
                  <a:pt x="180339" y="331469"/>
                </a:lnTo>
                <a:lnTo>
                  <a:pt x="176529" y="339089"/>
                </a:lnTo>
                <a:lnTo>
                  <a:pt x="173989" y="347980"/>
                </a:lnTo>
                <a:lnTo>
                  <a:pt x="171450" y="355600"/>
                </a:lnTo>
                <a:lnTo>
                  <a:pt x="170179" y="363219"/>
                </a:lnTo>
                <a:lnTo>
                  <a:pt x="167639" y="370839"/>
                </a:lnTo>
                <a:lnTo>
                  <a:pt x="166369" y="378460"/>
                </a:lnTo>
                <a:lnTo>
                  <a:pt x="165100" y="387350"/>
                </a:lnTo>
                <a:lnTo>
                  <a:pt x="162560" y="407669"/>
                </a:lnTo>
                <a:lnTo>
                  <a:pt x="160019" y="427989"/>
                </a:lnTo>
                <a:lnTo>
                  <a:pt x="158750" y="452119"/>
                </a:lnTo>
                <a:lnTo>
                  <a:pt x="157479" y="477519"/>
                </a:lnTo>
                <a:lnTo>
                  <a:pt x="156210" y="505460"/>
                </a:lnTo>
                <a:lnTo>
                  <a:pt x="156210" y="534669"/>
                </a:lnTo>
                <a:lnTo>
                  <a:pt x="156210" y="571500"/>
                </a:lnTo>
                <a:lnTo>
                  <a:pt x="158750" y="636269"/>
                </a:lnTo>
                <a:lnTo>
                  <a:pt x="162560" y="687069"/>
                </a:lnTo>
                <a:lnTo>
                  <a:pt x="165100" y="698500"/>
                </a:lnTo>
                <a:lnTo>
                  <a:pt x="166369" y="708660"/>
                </a:lnTo>
                <a:lnTo>
                  <a:pt x="167639" y="717550"/>
                </a:lnTo>
                <a:lnTo>
                  <a:pt x="170179" y="726439"/>
                </a:lnTo>
                <a:lnTo>
                  <a:pt x="171450" y="734060"/>
                </a:lnTo>
                <a:lnTo>
                  <a:pt x="173989" y="740410"/>
                </a:lnTo>
                <a:lnTo>
                  <a:pt x="176529" y="746760"/>
                </a:lnTo>
                <a:lnTo>
                  <a:pt x="179069" y="753110"/>
                </a:lnTo>
                <a:lnTo>
                  <a:pt x="181610" y="758189"/>
                </a:lnTo>
                <a:lnTo>
                  <a:pt x="184150" y="764539"/>
                </a:lnTo>
                <a:lnTo>
                  <a:pt x="186689" y="768350"/>
                </a:lnTo>
                <a:lnTo>
                  <a:pt x="190500" y="772160"/>
                </a:lnTo>
                <a:lnTo>
                  <a:pt x="193039" y="775969"/>
                </a:lnTo>
                <a:lnTo>
                  <a:pt x="195579" y="779780"/>
                </a:lnTo>
                <a:lnTo>
                  <a:pt x="199389" y="783589"/>
                </a:lnTo>
                <a:lnTo>
                  <a:pt x="203200" y="784860"/>
                </a:lnTo>
                <a:lnTo>
                  <a:pt x="205739" y="787400"/>
                </a:lnTo>
                <a:lnTo>
                  <a:pt x="209550" y="789939"/>
                </a:lnTo>
                <a:lnTo>
                  <a:pt x="217169" y="792480"/>
                </a:lnTo>
                <a:lnTo>
                  <a:pt x="224789" y="793750"/>
                </a:lnTo>
                <a:lnTo>
                  <a:pt x="233679" y="792480"/>
                </a:lnTo>
                <a:lnTo>
                  <a:pt x="240029" y="791210"/>
                </a:lnTo>
                <a:lnTo>
                  <a:pt x="247650" y="787400"/>
                </a:lnTo>
                <a:lnTo>
                  <a:pt x="250189" y="784860"/>
                </a:lnTo>
                <a:lnTo>
                  <a:pt x="254000" y="782319"/>
                </a:lnTo>
                <a:lnTo>
                  <a:pt x="256539" y="779780"/>
                </a:lnTo>
                <a:lnTo>
                  <a:pt x="259079" y="777239"/>
                </a:lnTo>
                <a:lnTo>
                  <a:pt x="261619" y="773430"/>
                </a:lnTo>
                <a:lnTo>
                  <a:pt x="264160" y="769619"/>
                </a:lnTo>
                <a:lnTo>
                  <a:pt x="267969" y="765810"/>
                </a:lnTo>
                <a:lnTo>
                  <a:pt x="269239" y="760730"/>
                </a:lnTo>
                <a:lnTo>
                  <a:pt x="271779" y="755650"/>
                </a:lnTo>
                <a:lnTo>
                  <a:pt x="274319" y="750569"/>
                </a:lnTo>
                <a:lnTo>
                  <a:pt x="275589" y="745489"/>
                </a:lnTo>
                <a:lnTo>
                  <a:pt x="278129" y="739139"/>
                </a:lnTo>
                <a:lnTo>
                  <a:pt x="281939" y="725169"/>
                </a:lnTo>
                <a:lnTo>
                  <a:pt x="285750" y="708660"/>
                </a:lnTo>
                <a:lnTo>
                  <a:pt x="288289" y="690880"/>
                </a:lnTo>
                <a:lnTo>
                  <a:pt x="292100" y="669289"/>
                </a:lnTo>
                <a:lnTo>
                  <a:pt x="295910" y="646430"/>
                </a:lnTo>
                <a:lnTo>
                  <a:pt x="298450" y="621030"/>
                </a:lnTo>
                <a:lnTo>
                  <a:pt x="300989" y="593089"/>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8" name="Google Shape;4828;p46"/>
          <p:cNvSpPr/>
          <p:nvPr/>
        </p:nvSpPr>
        <p:spPr>
          <a:xfrm>
            <a:off x="5588000" y="4257675"/>
            <a:ext cx="79375" cy="0"/>
          </a:xfrm>
          <a:custGeom>
            <a:rect b="b" l="l" r="r" t="t"/>
            <a:pathLst>
              <a:path extrusionOk="0" h="120000" w="79375">
                <a:moveTo>
                  <a:pt x="0" y="0"/>
                </a:moveTo>
                <a:lnTo>
                  <a:pt x="79248"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9" name="Google Shape;4829;p46"/>
          <p:cNvSpPr/>
          <p:nvPr/>
        </p:nvSpPr>
        <p:spPr>
          <a:xfrm>
            <a:off x="5576887" y="4263390"/>
            <a:ext cx="107314" cy="0"/>
          </a:xfrm>
          <a:custGeom>
            <a:rect b="b" l="l" r="r" t="t"/>
            <a:pathLst>
              <a:path extrusionOk="0" h="120000" w="107314">
                <a:moveTo>
                  <a:pt x="0" y="0"/>
                </a:moveTo>
                <a:lnTo>
                  <a:pt x="107156"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0" name="Google Shape;4830;p46"/>
          <p:cNvSpPr/>
          <p:nvPr/>
        </p:nvSpPr>
        <p:spPr>
          <a:xfrm>
            <a:off x="5564293" y="4271009"/>
            <a:ext cx="133985" cy="0"/>
          </a:xfrm>
          <a:custGeom>
            <a:rect b="b" l="l" r="r" t="t"/>
            <a:pathLst>
              <a:path extrusionOk="0" h="120000" w="133985">
                <a:moveTo>
                  <a:pt x="0" y="0"/>
                </a:moveTo>
                <a:lnTo>
                  <a:pt x="133688"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1" name="Google Shape;4831;p46"/>
          <p:cNvSpPr/>
          <p:nvPr/>
        </p:nvSpPr>
        <p:spPr>
          <a:xfrm>
            <a:off x="5552440" y="4278629"/>
            <a:ext cx="156210" cy="0"/>
          </a:xfrm>
          <a:custGeom>
            <a:rect b="b" l="l" r="r" t="t"/>
            <a:pathLst>
              <a:path extrusionOk="0" h="120000" w="156210">
                <a:moveTo>
                  <a:pt x="0" y="0"/>
                </a:moveTo>
                <a:lnTo>
                  <a:pt x="15621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2" name="Google Shape;4832;p46"/>
          <p:cNvSpPr/>
          <p:nvPr/>
        </p:nvSpPr>
        <p:spPr>
          <a:xfrm>
            <a:off x="5545031" y="4284979"/>
            <a:ext cx="170180" cy="0"/>
          </a:xfrm>
          <a:custGeom>
            <a:rect b="b" l="l" r="r" t="t"/>
            <a:pathLst>
              <a:path extrusionOk="0" h="120000" w="170179">
                <a:moveTo>
                  <a:pt x="0" y="0"/>
                </a:moveTo>
                <a:lnTo>
                  <a:pt x="169968"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3" name="Google Shape;4833;p46"/>
          <p:cNvSpPr/>
          <p:nvPr/>
        </p:nvSpPr>
        <p:spPr>
          <a:xfrm>
            <a:off x="5539014" y="4292600"/>
            <a:ext cx="185420" cy="0"/>
          </a:xfrm>
          <a:custGeom>
            <a:rect b="b" l="l" r="r" t="t"/>
            <a:pathLst>
              <a:path extrusionOk="0" h="120000" w="185420">
                <a:moveTo>
                  <a:pt x="0" y="0"/>
                </a:moveTo>
                <a:lnTo>
                  <a:pt x="184875"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4" name="Google Shape;4834;p46"/>
          <p:cNvSpPr/>
          <p:nvPr/>
        </p:nvSpPr>
        <p:spPr>
          <a:xfrm>
            <a:off x="5533390" y="4299584"/>
            <a:ext cx="198120" cy="0"/>
          </a:xfrm>
          <a:custGeom>
            <a:rect b="b" l="l" r="r" t="t"/>
            <a:pathLst>
              <a:path extrusionOk="0" h="120000" w="198120">
                <a:moveTo>
                  <a:pt x="0" y="0"/>
                </a:moveTo>
                <a:lnTo>
                  <a:pt x="197757"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5" name="Google Shape;4835;p46"/>
          <p:cNvSpPr/>
          <p:nvPr/>
        </p:nvSpPr>
        <p:spPr>
          <a:xfrm>
            <a:off x="5525951" y="4306570"/>
            <a:ext cx="211454" cy="0"/>
          </a:xfrm>
          <a:custGeom>
            <a:rect b="b" l="l" r="r" t="t"/>
            <a:pathLst>
              <a:path extrusionOk="0" h="120000" w="211454">
                <a:moveTo>
                  <a:pt x="0" y="0"/>
                </a:moveTo>
                <a:lnTo>
                  <a:pt x="211146"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6" name="Google Shape;4836;p46"/>
          <p:cNvSpPr/>
          <p:nvPr/>
        </p:nvSpPr>
        <p:spPr>
          <a:xfrm>
            <a:off x="5519420" y="4314190"/>
            <a:ext cx="222250" cy="0"/>
          </a:xfrm>
          <a:custGeom>
            <a:rect b="b" l="l" r="r" t="t"/>
            <a:pathLst>
              <a:path extrusionOk="0" h="120000" w="222250">
                <a:moveTo>
                  <a:pt x="0" y="0"/>
                </a:moveTo>
                <a:lnTo>
                  <a:pt x="22225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7" name="Google Shape;4837;p46"/>
          <p:cNvSpPr/>
          <p:nvPr/>
        </p:nvSpPr>
        <p:spPr>
          <a:xfrm>
            <a:off x="5515892" y="4320540"/>
            <a:ext cx="230504" cy="0"/>
          </a:xfrm>
          <a:custGeom>
            <a:rect b="b" l="l" r="r" t="t"/>
            <a:pathLst>
              <a:path extrusionOk="0" h="120000" w="230504">
                <a:moveTo>
                  <a:pt x="0" y="0"/>
                </a:moveTo>
                <a:lnTo>
                  <a:pt x="230222"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8" name="Google Shape;4838;p46"/>
          <p:cNvSpPr/>
          <p:nvPr/>
        </p:nvSpPr>
        <p:spPr>
          <a:xfrm>
            <a:off x="5511546" y="4328159"/>
            <a:ext cx="240029" cy="0"/>
          </a:xfrm>
          <a:custGeom>
            <a:rect b="b" l="l" r="r" t="t"/>
            <a:pathLst>
              <a:path extrusionOk="0" h="120000" w="240029">
                <a:moveTo>
                  <a:pt x="0" y="0"/>
                </a:moveTo>
                <a:lnTo>
                  <a:pt x="239775"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9" name="Google Shape;4839;p46"/>
          <p:cNvSpPr/>
          <p:nvPr/>
        </p:nvSpPr>
        <p:spPr>
          <a:xfrm>
            <a:off x="5506973" y="4335779"/>
            <a:ext cx="248920" cy="0"/>
          </a:xfrm>
          <a:custGeom>
            <a:rect b="b" l="l" r="r" t="t"/>
            <a:pathLst>
              <a:path extrusionOk="0" h="120000" w="248920">
                <a:moveTo>
                  <a:pt x="0" y="0"/>
                </a:moveTo>
                <a:lnTo>
                  <a:pt x="24892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0" name="Google Shape;4840;p46"/>
          <p:cNvSpPr/>
          <p:nvPr/>
        </p:nvSpPr>
        <p:spPr>
          <a:xfrm>
            <a:off x="5503545" y="4342129"/>
            <a:ext cx="256540" cy="0"/>
          </a:xfrm>
          <a:custGeom>
            <a:rect b="b" l="l" r="r" t="t"/>
            <a:pathLst>
              <a:path extrusionOk="0" h="120000" w="256539">
                <a:moveTo>
                  <a:pt x="0" y="0"/>
                </a:moveTo>
                <a:lnTo>
                  <a:pt x="256158"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1" name="Google Shape;4841;p46"/>
          <p:cNvSpPr/>
          <p:nvPr/>
        </p:nvSpPr>
        <p:spPr>
          <a:xfrm>
            <a:off x="5499734" y="4349750"/>
            <a:ext cx="264795" cy="0"/>
          </a:xfrm>
          <a:custGeom>
            <a:rect b="b" l="l" r="r" t="t"/>
            <a:pathLst>
              <a:path extrusionOk="0" h="120000" w="264795">
                <a:moveTo>
                  <a:pt x="0" y="0"/>
                </a:moveTo>
                <a:lnTo>
                  <a:pt x="264540"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2" name="Google Shape;4842;p46"/>
          <p:cNvSpPr/>
          <p:nvPr/>
        </p:nvSpPr>
        <p:spPr>
          <a:xfrm>
            <a:off x="5496790" y="4356100"/>
            <a:ext cx="270510" cy="0"/>
          </a:xfrm>
          <a:custGeom>
            <a:rect b="b" l="l" r="r" t="t"/>
            <a:pathLst>
              <a:path extrusionOk="0" h="120000" w="270510">
                <a:moveTo>
                  <a:pt x="0" y="0"/>
                </a:moveTo>
                <a:lnTo>
                  <a:pt x="270474"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3" name="Google Shape;4843;p46"/>
          <p:cNvSpPr/>
          <p:nvPr/>
        </p:nvSpPr>
        <p:spPr>
          <a:xfrm>
            <a:off x="5493327" y="4363720"/>
            <a:ext cx="276860" cy="0"/>
          </a:xfrm>
          <a:custGeom>
            <a:rect b="b" l="l" r="r" t="t"/>
            <a:pathLst>
              <a:path extrusionOk="0" h="120000" w="276860">
                <a:moveTo>
                  <a:pt x="0" y="0"/>
                </a:moveTo>
                <a:lnTo>
                  <a:pt x="276868"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4" name="Google Shape;4844;p46"/>
          <p:cNvSpPr/>
          <p:nvPr/>
        </p:nvSpPr>
        <p:spPr>
          <a:xfrm>
            <a:off x="5489989" y="4371340"/>
            <a:ext cx="283210" cy="0"/>
          </a:xfrm>
          <a:custGeom>
            <a:rect b="b" l="l" r="r" t="t"/>
            <a:pathLst>
              <a:path extrusionOk="0" h="120000" w="283210">
                <a:moveTo>
                  <a:pt x="0" y="0"/>
                </a:moveTo>
                <a:lnTo>
                  <a:pt x="283137"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5" name="Google Shape;4845;p46"/>
          <p:cNvSpPr/>
          <p:nvPr/>
        </p:nvSpPr>
        <p:spPr>
          <a:xfrm>
            <a:off x="5487228" y="4377690"/>
            <a:ext cx="288925" cy="0"/>
          </a:xfrm>
          <a:custGeom>
            <a:rect b="b" l="l" r="r" t="t"/>
            <a:pathLst>
              <a:path extrusionOk="0" h="120000" w="288925">
                <a:moveTo>
                  <a:pt x="0" y="0"/>
                </a:moveTo>
                <a:lnTo>
                  <a:pt x="288340"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6" name="Google Shape;4846;p46"/>
          <p:cNvSpPr/>
          <p:nvPr/>
        </p:nvSpPr>
        <p:spPr>
          <a:xfrm>
            <a:off x="5483915" y="4385309"/>
            <a:ext cx="294640" cy="0"/>
          </a:xfrm>
          <a:custGeom>
            <a:rect b="b" l="l" r="r" t="t"/>
            <a:pathLst>
              <a:path extrusionOk="0" h="120000" w="294639">
                <a:moveTo>
                  <a:pt x="0" y="0"/>
                </a:moveTo>
                <a:lnTo>
                  <a:pt x="294584"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7" name="Google Shape;4847;p46"/>
          <p:cNvSpPr/>
          <p:nvPr/>
        </p:nvSpPr>
        <p:spPr>
          <a:xfrm>
            <a:off x="5481154" y="4392295"/>
            <a:ext cx="299720" cy="0"/>
          </a:xfrm>
          <a:custGeom>
            <a:rect b="b" l="l" r="r" t="t"/>
            <a:pathLst>
              <a:path extrusionOk="0" h="120000" w="299720">
                <a:moveTo>
                  <a:pt x="0" y="0"/>
                </a:moveTo>
                <a:lnTo>
                  <a:pt x="299366"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8" name="Google Shape;4848;p46"/>
          <p:cNvSpPr/>
          <p:nvPr/>
        </p:nvSpPr>
        <p:spPr>
          <a:xfrm>
            <a:off x="5478356" y="4399279"/>
            <a:ext cx="304800" cy="0"/>
          </a:xfrm>
          <a:custGeom>
            <a:rect b="b" l="l" r="r" t="t"/>
            <a:pathLst>
              <a:path extrusionOk="0" h="120000" w="304800">
                <a:moveTo>
                  <a:pt x="0" y="0"/>
                </a:moveTo>
                <a:lnTo>
                  <a:pt x="304588"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9" name="Google Shape;4849;p46"/>
          <p:cNvSpPr/>
          <p:nvPr/>
        </p:nvSpPr>
        <p:spPr>
          <a:xfrm>
            <a:off x="5475816" y="4406900"/>
            <a:ext cx="309880" cy="0"/>
          </a:xfrm>
          <a:custGeom>
            <a:rect b="b" l="l" r="r" t="t"/>
            <a:pathLst>
              <a:path extrusionOk="0" h="120000" w="309879">
                <a:moveTo>
                  <a:pt x="0" y="0"/>
                </a:moveTo>
                <a:lnTo>
                  <a:pt x="309552"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0" name="Google Shape;4850;p46"/>
          <p:cNvSpPr/>
          <p:nvPr/>
        </p:nvSpPr>
        <p:spPr>
          <a:xfrm>
            <a:off x="5473797" y="4413250"/>
            <a:ext cx="313690" cy="0"/>
          </a:xfrm>
          <a:custGeom>
            <a:rect b="b" l="l" r="r" t="t"/>
            <a:pathLst>
              <a:path extrusionOk="0" h="120000" w="313689">
                <a:moveTo>
                  <a:pt x="0" y="0"/>
                </a:moveTo>
                <a:lnTo>
                  <a:pt x="313592"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1" name="Google Shape;4851;p46"/>
          <p:cNvSpPr/>
          <p:nvPr/>
        </p:nvSpPr>
        <p:spPr>
          <a:xfrm>
            <a:off x="5471453" y="4420870"/>
            <a:ext cx="318770" cy="0"/>
          </a:xfrm>
          <a:custGeom>
            <a:rect b="b" l="l" r="r" t="t"/>
            <a:pathLst>
              <a:path extrusionOk="0" h="120000" w="318770">
                <a:moveTo>
                  <a:pt x="0" y="0"/>
                </a:moveTo>
                <a:lnTo>
                  <a:pt x="318361"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2" name="Google Shape;4852;p46"/>
          <p:cNvSpPr/>
          <p:nvPr/>
        </p:nvSpPr>
        <p:spPr>
          <a:xfrm>
            <a:off x="5469043" y="4428490"/>
            <a:ext cx="323215" cy="0"/>
          </a:xfrm>
          <a:custGeom>
            <a:rect b="b" l="l" r="r" t="t"/>
            <a:pathLst>
              <a:path extrusionOk="0" h="120000" w="323214">
                <a:moveTo>
                  <a:pt x="0" y="0"/>
                </a:moveTo>
                <a:lnTo>
                  <a:pt x="323195"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3" name="Google Shape;4853;p46"/>
          <p:cNvSpPr/>
          <p:nvPr/>
        </p:nvSpPr>
        <p:spPr>
          <a:xfrm>
            <a:off x="5466926" y="4434840"/>
            <a:ext cx="327660" cy="0"/>
          </a:xfrm>
          <a:custGeom>
            <a:rect b="b" l="l" r="r" t="t"/>
            <a:pathLst>
              <a:path extrusionOk="0" h="120000" w="327660">
                <a:moveTo>
                  <a:pt x="0" y="0"/>
                </a:moveTo>
                <a:lnTo>
                  <a:pt x="327332"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4" name="Google Shape;4854;p46"/>
          <p:cNvSpPr/>
          <p:nvPr/>
        </p:nvSpPr>
        <p:spPr>
          <a:xfrm>
            <a:off x="5464555" y="4442459"/>
            <a:ext cx="332105" cy="0"/>
          </a:xfrm>
          <a:custGeom>
            <a:rect b="b" l="l" r="r" t="t"/>
            <a:pathLst>
              <a:path extrusionOk="0" h="120000" w="332104">
                <a:moveTo>
                  <a:pt x="0" y="0"/>
                </a:moveTo>
                <a:lnTo>
                  <a:pt x="33202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5" name="Google Shape;4855;p46"/>
          <p:cNvSpPr/>
          <p:nvPr/>
        </p:nvSpPr>
        <p:spPr>
          <a:xfrm>
            <a:off x="5463285" y="4449445"/>
            <a:ext cx="335280" cy="0"/>
          </a:xfrm>
          <a:custGeom>
            <a:rect b="b" l="l" r="r" t="t"/>
            <a:pathLst>
              <a:path extrusionOk="0" h="120000" w="335279">
                <a:moveTo>
                  <a:pt x="0" y="0"/>
                </a:moveTo>
                <a:lnTo>
                  <a:pt x="334822"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6" name="Google Shape;4856;p46"/>
          <p:cNvSpPr/>
          <p:nvPr/>
        </p:nvSpPr>
        <p:spPr>
          <a:xfrm>
            <a:off x="5461761" y="4456429"/>
            <a:ext cx="338455" cy="0"/>
          </a:xfrm>
          <a:custGeom>
            <a:rect b="b" l="l" r="r" t="t"/>
            <a:pathLst>
              <a:path extrusionOk="0" h="120000" w="338454">
                <a:moveTo>
                  <a:pt x="0" y="0"/>
                </a:moveTo>
                <a:lnTo>
                  <a:pt x="338175"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7" name="Google Shape;4857;p46"/>
          <p:cNvSpPr/>
          <p:nvPr/>
        </p:nvSpPr>
        <p:spPr>
          <a:xfrm>
            <a:off x="5460120" y="4464050"/>
            <a:ext cx="342265" cy="0"/>
          </a:xfrm>
          <a:custGeom>
            <a:rect b="b" l="l" r="r" t="t"/>
            <a:pathLst>
              <a:path extrusionOk="0" h="120000" w="342264">
                <a:moveTo>
                  <a:pt x="0" y="0"/>
                </a:moveTo>
                <a:lnTo>
                  <a:pt x="341645"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8" name="Google Shape;4858;p46"/>
          <p:cNvSpPr/>
          <p:nvPr/>
        </p:nvSpPr>
        <p:spPr>
          <a:xfrm>
            <a:off x="5458655" y="4471034"/>
            <a:ext cx="344805" cy="0"/>
          </a:xfrm>
          <a:custGeom>
            <a:rect b="b" l="l" r="r" t="t"/>
            <a:pathLst>
              <a:path extrusionOk="0" h="120000" w="344804">
                <a:moveTo>
                  <a:pt x="0" y="0"/>
                </a:moveTo>
                <a:lnTo>
                  <a:pt x="344635"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9" name="Google Shape;4859;p46"/>
          <p:cNvSpPr/>
          <p:nvPr/>
        </p:nvSpPr>
        <p:spPr>
          <a:xfrm>
            <a:off x="5456917" y="4478020"/>
            <a:ext cx="347980" cy="0"/>
          </a:xfrm>
          <a:custGeom>
            <a:rect b="b" l="l" r="r" t="t"/>
            <a:pathLst>
              <a:path extrusionOk="0" h="120000" w="347979">
                <a:moveTo>
                  <a:pt x="0" y="0"/>
                </a:moveTo>
                <a:lnTo>
                  <a:pt x="347794"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0" name="Google Shape;4860;p46"/>
          <p:cNvSpPr/>
          <p:nvPr/>
        </p:nvSpPr>
        <p:spPr>
          <a:xfrm>
            <a:off x="5455284" y="4485640"/>
            <a:ext cx="351155" cy="0"/>
          </a:xfrm>
          <a:custGeom>
            <a:rect b="b" l="l" r="r" t="t"/>
            <a:pathLst>
              <a:path extrusionOk="0" h="120000" w="351154">
                <a:moveTo>
                  <a:pt x="0" y="0"/>
                </a:moveTo>
                <a:lnTo>
                  <a:pt x="350647"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1" name="Google Shape;4861;p46"/>
          <p:cNvSpPr/>
          <p:nvPr/>
        </p:nvSpPr>
        <p:spPr>
          <a:xfrm>
            <a:off x="5453924" y="4492625"/>
            <a:ext cx="353060" cy="0"/>
          </a:xfrm>
          <a:custGeom>
            <a:rect b="b" l="l" r="r" t="t"/>
            <a:pathLst>
              <a:path extrusionOk="0" h="120000" w="353060">
                <a:moveTo>
                  <a:pt x="0" y="0"/>
                </a:moveTo>
                <a:lnTo>
                  <a:pt x="353023"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2" name="Google Shape;4862;p46"/>
          <p:cNvSpPr/>
          <p:nvPr/>
        </p:nvSpPr>
        <p:spPr>
          <a:xfrm>
            <a:off x="5452787" y="4502784"/>
            <a:ext cx="167640" cy="0"/>
          </a:xfrm>
          <a:custGeom>
            <a:rect b="b" l="l" r="r" t="t"/>
            <a:pathLst>
              <a:path extrusionOk="0" h="120000" w="167639">
                <a:moveTo>
                  <a:pt x="0" y="0"/>
                </a:moveTo>
                <a:lnTo>
                  <a:pt x="167597"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3" name="Google Shape;4863;p46"/>
          <p:cNvSpPr/>
          <p:nvPr/>
        </p:nvSpPr>
        <p:spPr>
          <a:xfrm>
            <a:off x="5452956" y="4501515"/>
            <a:ext cx="172085" cy="0"/>
          </a:xfrm>
          <a:custGeom>
            <a:rect b="b" l="l" r="r" t="t"/>
            <a:pathLst>
              <a:path extrusionOk="0" h="120000" w="172085">
                <a:moveTo>
                  <a:pt x="0" y="0"/>
                </a:moveTo>
                <a:lnTo>
                  <a:pt x="171873"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4" name="Google Shape;4864;p46"/>
          <p:cNvSpPr/>
          <p:nvPr/>
        </p:nvSpPr>
        <p:spPr>
          <a:xfrm>
            <a:off x="5453210" y="4499609"/>
            <a:ext cx="354965" cy="0"/>
          </a:xfrm>
          <a:custGeom>
            <a:rect b="b" l="l" r="r" t="t"/>
            <a:pathLst>
              <a:path extrusionOk="0" h="120000" w="354964">
                <a:moveTo>
                  <a:pt x="0" y="0"/>
                </a:moveTo>
                <a:lnTo>
                  <a:pt x="354346"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5" name="Google Shape;4865;p46"/>
          <p:cNvSpPr/>
          <p:nvPr/>
        </p:nvSpPr>
        <p:spPr>
          <a:xfrm>
            <a:off x="5453651" y="4497070"/>
            <a:ext cx="353695" cy="0"/>
          </a:xfrm>
          <a:custGeom>
            <a:rect b="b" l="l" r="r" t="t"/>
            <a:pathLst>
              <a:path extrusionOk="0" h="120000" w="353695">
                <a:moveTo>
                  <a:pt x="0" y="0"/>
                </a:moveTo>
                <a:lnTo>
                  <a:pt x="353499"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6" name="Google Shape;4866;p46"/>
          <p:cNvSpPr/>
          <p:nvPr/>
        </p:nvSpPr>
        <p:spPr>
          <a:xfrm>
            <a:off x="5640704" y="4502784"/>
            <a:ext cx="167640" cy="0"/>
          </a:xfrm>
          <a:custGeom>
            <a:rect b="b" l="l" r="r" t="t"/>
            <a:pathLst>
              <a:path extrusionOk="0" h="120000" w="167639">
                <a:moveTo>
                  <a:pt x="0" y="0"/>
                </a:moveTo>
                <a:lnTo>
                  <a:pt x="167360"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7" name="Google Shape;4867;p46"/>
          <p:cNvSpPr/>
          <p:nvPr/>
        </p:nvSpPr>
        <p:spPr>
          <a:xfrm>
            <a:off x="5636895" y="4501515"/>
            <a:ext cx="171450" cy="0"/>
          </a:xfrm>
          <a:custGeom>
            <a:rect b="b" l="l" r="r" t="t"/>
            <a:pathLst>
              <a:path extrusionOk="0" h="120000" w="171450">
                <a:moveTo>
                  <a:pt x="0" y="0"/>
                </a:moveTo>
                <a:lnTo>
                  <a:pt x="170967"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8" name="Google Shape;4868;p46"/>
          <p:cNvSpPr/>
          <p:nvPr/>
        </p:nvSpPr>
        <p:spPr>
          <a:xfrm>
            <a:off x="5451686" y="4503420"/>
            <a:ext cx="358140" cy="7620"/>
          </a:xfrm>
          <a:custGeom>
            <a:rect b="b" l="l" r="r" t="t"/>
            <a:pathLst>
              <a:path extrusionOk="0" h="7620" w="358139">
                <a:moveTo>
                  <a:pt x="168063" y="0"/>
                </a:moveTo>
                <a:lnTo>
                  <a:pt x="1015" y="0"/>
                </a:lnTo>
                <a:lnTo>
                  <a:pt x="0" y="7619"/>
                </a:lnTo>
                <a:lnTo>
                  <a:pt x="160020" y="7619"/>
                </a:lnTo>
                <a:lnTo>
                  <a:pt x="161713" y="5079"/>
                </a:lnTo>
                <a:lnTo>
                  <a:pt x="162983" y="3809"/>
                </a:lnTo>
                <a:lnTo>
                  <a:pt x="165523" y="2539"/>
                </a:lnTo>
                <a:lnTo>
                  <a:pt x="168063" y="0"/>
                </a:lnTo>
                <a:close/>
              </a:path>
              <a:path extrusionOk="0" h="7620" w="358139">
                <a:moveTo>
                  <a:pt x="356480" y="0"/>
                </a:moveTo>
                <a:lnTo>
                  <a:pt x="189653" y="0"/>
                </a:lnTo>
                <a:lnTo>
                  <a:pt x="190923" y="1269"/>
                </a:lnTo>
                <a:lnTo>
                  <a:pt x="193463" y="2539"/>
                </a:lnTo>
                <a:lnTo>
                  <a:pt x="194733" y="3809"/>
                </a:lnTo>
                <a:lnTo>
                  <a:pt x="197273" y="5079"/>
                </a:lnTo>
                <a:lnTo>
                  <a:pt x="198966" y="7619"/>
                </a:lnTo>
                <a:lnTo>
                  <a:pt x="357565" y="7619"/>
                </a:lnTo>
                <a:lnTo>
                  <a:pt x="357293" y="5079"/>
                </a:lnTo>
                <a:lnTo>
                  <a:pt x="356480"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9" name="Google Shape;4869;p46"/>
          <p:cNvSpPr/>
          <p:nvPr/>
        </p:nvSpPr>
        <p:spPr>
          <a:xfrm>
            <a:off x="5450840" y="4509770"/>
            <a:ext cx="359410" cy="7620"/>
          </a:xfrm>
          <a:custGeom>
            <a:rect b="b" l="l" r="r" t="t"/>
            <a:pathLst>
              <a:path extrusionOk="0" h="7620" w="359410">
                <a:moveTo>
                  <a:pt x="161713" y="0"/>
                </a:moveTo>
                <a:lnTo>
                  <a:pt x="1015" y="0"/>
                </a:lnTo>
                <a:lnTo>
                  <a:pt x="0" y="7619"/>
                </a:lnTo>
                <a:lnTo>
                  <a:pt x="156210" y="7619"/>
                </a:lnTo>
                <a:lnTo>
                  <a:pt x="157480" y="5079"/>
                </a:lnTo>
                <a:lnTo>
                  <a:pt x="160020" y="2539"/>
                </a:lnTo>
                <a:lnTo>
                  <a:pt x="161713" y="0"/>
                </a:lnTo>
                <a:close/>
              </a:path>
              <a:path extrusionOk="0" h="7620" w="359410">
                <a:moveTo>
                  <a:pt x="358276" y="0"/>
                </a:moveTo>
                <a:lnTo>
                  <a:pt x="198966" y="0"/>
                </a:lnTo>
                <a:lnTo>
                  <a:pt x="200660" y="2539"/>
                </a:lnTo>
                <a:lnTo>
                  <a:pt x="203200" y="7619"/>
                </a:lnTo>
                <a:lnTo>
                  <a:pt x="359092" y="7619"/>
                </a:lnTo>
                <a:lnTo>
                  <a:pt x="358276"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0" name="Google Shape;4870;p46"/>
          <p:cNvSpPr/>
          <p:nvPr/>
        </p:nvSpPr>
        <p:spPr>
          <a:xfrm>
            <a:off x="5449667" y="4517390"/>
            <a:ext cx="361315" cy="7620"/>
          </a:xfrm>
          <a:custGeom>
            <a:rect b="b" l="l" r="r" t="t"/>
            <a:pathLst>
              <a:path extrusionOk="0" h="7620" w="361314">
                <a:moveTo>
                  <a:pt x="157382" y="0"/>
                </a:moveTo>
                <a:lnTo>
                  <a:pt x="1172" y="0"/>
                </a:lnTo>
                <a:lnTo>
                  <a:pt x="0" y="7620"/>
                </a:lnTo>
                <a:lnTo>
                  <a:pt x="152937" y="7620"/>
                </a:lnTo>
                <a:lnTo>
                  <a:pt x="154842" y="3810"/>
                </a:lnTo>
                <a:lnTo>
                  <a:pt x="157382" y="0"/>
                </a:lnTo>
                <a:close/>
              </a:path>
              <a:path extrusionOk="0" h="7620" w="361314">
                <a:moveTo>
                  <a:pt x="360264" y="0"/>
                </a:moveTo>
                <a:lnTo>
                  <a:pt x="204372" y="0"/>
                </a:lnTo>
                <a:lnTo>
                  <a:pt x="206912" y="3810"/>
                </a:lnTo>
                <a:lnTo>
                  <a:pt x="208182" y="7620"/>
                </a:lnTo>
                <a:lnTo>
                  <a:pt x="361081" y="7620"/>
                </a:lnTo>
                <a:lnTo>
                  <a:pt x="360264"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1" name="Google Shape;4871;p46"/>
          <p:cNvSpPr/>
          <p:nvPr/>
        </p:nvSpPr>
        <p:spPr>
          <a:xfrm>
            <a:off x="5448495" y="4525009"/>
            <a:ext cx="363220" cy="7620"/>
          </a:xfrm>
          <a:custGeom>
            <a:rect b="b" l="l" r="r" t="t"/>
            <a:pathLst>
              <a:path extrusionOk="0" h="7620" w="363220">
                <a:moveTo>
                  <a:pt x="154109" y="0"/>
                </a:moveTo>
                <a:lnTo>
                  <a:pt x="1172" y="0"/>
                </a:lnTo>
                <a:lnTo>
                  <a:pt x="0" y="7619"/>
                </a:lnTo>
                <a:lnTo>
                  <a:pt x="150571" y="7619"/>
                </a:lnTo>
                <a:lnTo>
                  <a:pt x="152204" y="3809"/>
                </a:lnTo>
                <a:lnTo>
                  <a:pt x="154109" y="0"/>
                </a:lnTo>
                <a:close/>
              </a:path>
              <a:path extrusionOk="0" h="7620" w="363220">
                <a:moveTo>
                  <a:pt x="362253" y="0"/>
                </a:moveTo>
                <a:lnTo>
                  <a:pt x="209354" y="0"/>
                </a:lnTo>
                <a:lnTo>
                  <a:pt x="210624" y="3809"/>
                </a:lnTo>
                <a:lnTo>
                  <a:pt x="213164" y="7619"/>
                </a:lnTo>
                <a:lnTo>
                  <a:pt x="363069" y="7619"/>
                </a:lnTo>
                <a:lnTo>
                  <a:pt x="362253"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2" name="Google Shape;4872;p46"/>
          <p:cNvSpPr/>
          <p:nvPr/>
        </p:nvSpPr>
        <p:spPr>
          <a:xfrm>
            <a:off x="5447702" y="4531359"/>
            <a:ext cx="365125" cy="7620"/>
          </a:xfrm>
          <a:custGeom>
            <a:rect b="b" l="l" r="r" t="t"/>
            <a:pathLst>
              <a:path extrusionOk="0" h="7620" w="365125">
                <a:moveTo>
                  <a:pt x="151909" y="0"/>
                </a:moveTo>
                <a:lnTo>
                  <a:pt x="988" y="0"/>
                </a:lnTo>
                <a:lnTo>
                  <a:pt x="597" y="2539"/>
                </a:lnTo>
                <a:lnTo>
                  <a:pt x="0" y="7619"/>
                </a:lnTo>
                <a:lnTo>
                  <a:pt x="148870" y="7619"/>
                </a:lnTo>
                <a:lnTo>
                  <a:pt x="149187" y="6350"/>
                </a:lnTo>
                <a:lnTo>
                  <a:pt x="151909" y="0"/>
                </a:lnTo>
                <a:close/>
              </a:path>
              <a:path extrusionOk="0" h="7620" w="365125">
                <a:moveTo>
                  <a:pt x="363726" y="0"/>
                </a:moveTo>
                <a:lnTo>
                  <a:pt x="213110" y="0"/>
                </a:lnTo>
                <a:lnTo>
                  <a:pt x="216497" y="5079"/>
                </a:lnTo>
                <a:lnTo>
                  <a:pt x="216497" y="7619"/>
                </a:lnTo>
                <a:lnTo>
                  <a:pt x="364543" y="7619"/>
                </a:lnTo>
                <a:lnTo>
                  <a:pt x="363726"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3" name="Google Shape;4873;p46"/>
          <p:cNvSpPr/>
          <p:nvPr/>
        </p:nvSpPr>
        <p:spPr>
          <a:xfrm>
            <a:off x="5446805" y="4538979"/>
            <a:ext cx="366395" cy="7620"/>
          </a:xfrm>
          <a:custGeom>
            <a:rect b="b" l="l" r="r" t="t"/>
            <a:pathLst>
              <a:path extrusionOk="0" h="7620" w="366395">
                <a:moveTo>
                  <a:pt x="149766" y="0"/>
                </a:moveTo>
                <a:lnTo>
                  <a:pt x="896" y="0"/>
                </a:lnTo>
                <a:lnTo>
                  <a:pt x="0" y="7620"/>
                </a:lnTo>
                <a:lnTo>
                  <a:pt x="147544" y="7620"/>
                </a:lnTo>
                <a:lnTo>
                  <a:pt x="148814" y="3810"/>
                </a:lnTo>
                <a:lnTo>
                  <a:pt x="149766" y="0"/>
                </a:lnTo>
                <a:close/>
              </a:path>
              <a:path extrusionOk="0" h="7620" w="366395">
                <a:moveTo>
                  <a:pt x="365439" y="0"/>
                </a:moveTo>
                <a:lnTo>
                  <a:pt x="217394" y="0"/>
                </a:lnTo>
                <a:lnTo>
                  <a:pt x="217394" y="2540"/>
                </a:lnTo>
                <a:lnTo>
                  <a:pt x="218664" y="7620"/>
                </a:lnTo>
                <a:lnTo>
                  <a:pt x="366256" y="7620"/>
                </a:lnTo>
                <a:lnTo>
                  <a:pt x="365439"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4" name="Google Shape;4874;p46"/>
          <p:cNvSpPr/>
          <p:nvPr/>
        </p:nvSpPr>
        <p:spPr>
          <a:xfrm>
            <a:off x="5446058" y="4545329"/>
            <a:ext cx="368300" cy="7620"/>
          </a:xfrm>
          <a:custGeom>
            <a:rect b="b" l="l" r="r" t="t"/>
            <a:pathLst>
              <a:path extrusionOk="0" h="7620" w="368300">
                <a:moveTo>
                  <a:pt x="148714" y="0"/>
                </a:moveTo>
                <a:lnTo>
                  <a:pt x="896" y="0"/>
                </a:lnTo>
                <a:lnTo>
                  <a:pt x="0" y="7620"/>
                </a:lnTo>
                <a:lnTo>
                  <a:pt x="147021" y="7620"/>
                </a:lnTo>
                <a:lnTo>
                  <a:pt x="148291" y="1270"/>
                </a:lnTo>
                <a:lnTo>
                  <a:pt x="148714" y="0"/>
                </a:lnTo>
                <a:close/>
              </a:path>
              <a:path extrusionOk="0" h="7620" w="368300">
                <a:moveTo>
                  <a:pt x="366867" y="0"/>
                </a:moveTo>
                <a:lnTo>
                  <a:pt x="219093" y="0"/>
                </a:lnTo>
                <a:lnTo>
                  <a:pt x="219411" y="1270"/>
                </a:lnTo>
                <a:lnTo>
                  <a:pt x="220681" y="7620"/>
                </a:lnTo>
                <a:lnTo>
                  <a:pt x="367683" y="7620"/>
                </a:lnTo>
                <a:lnTo>
                  <a:pt x="366867"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5" name="Google Shape;4875;p46"/>
          <p:cNvSpPr/>
          <p:nvPr/>
        </p:nvSpPr>
        <p:spPr>
          <a:xfrm>
            <a:off x="5445421" y="4552950"/>
            <a:ext cx="369570" cy="7620"/>
          </a:xfrm>
          <a:custGeom>
            <a:rect b="b" l="l" r="r" t="t"/>
            <a:pathLst>
              <a:path extrusionOk="0" h="7620" w="369570">
                <a:moveTo>
                  <a:pt x="147658" y="0"/>
                </a:moveTo>
                <a:lnTo>
                  <a:pt x="637" y="0"/>
                </a:lnTo>
                <a:lnTo>
                  <a:pt x="338" y="2539"/>
                </a:lnTo>
                <a:lnTo>
                  <a:pt x="0" y="7619"/>
                </a:lnTo>
                <a:lnTo>
                  <a:pt x="146134" y="7619"/>
                </a:lnTo>
                <a:lnTo>
                  <a:pt x="147658" y="0"/>
                </a:lnTo>
                <a:close/>
              </a:path>
              <a:path extrusionOk="0" h="7620" w="369570">
                <a:moveTo>
                  <a:pt x="368321" y="0"/>
                </a:moveTo>
                <a:lnTo>
                  <a:pt x="221318" y="0"/>
                </a:lnTo>
                <a:lnTo>
                  <a:pt x="222588" y="5080"/>
                </a:lnTo>
                <a:lnTo>
                  <a:pt x="223096" y="7619"/>
                </a:lnTo>
                <a:lnTo>
                  <a:pt x="369137" y="7619"/>
                </a:lnTo>
                <a:lnTo>
                  <a:pt x="368321"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6" name="Google Shape;4876;p46"/>
          <p:cNvSpPr/>
          <p:nvPr/>
        </p:nvSpPr>
        <p:spPr>
          <a:xfrm>
            <a:off x="5444913" y="4560570"/>
            <a:ext cx="370840" cy="7620"/>
          </a:xfrm>
          <a:custGeom>
            <a:rect b="b" l="l" r="r" t="t"/>
            <a:pathLst>
              <a:path extrusionOk="0" h="7620" w="370839">
                <a:moveTo>
                  <a:pt x="146642" y="0"/>
                </a:moveTo>
                <a:lnTo>
                  <a:pt x="507" y="0"/>
                </a:lnTo>
                <a:lnTo>
                  <a:pt x="0" y="7619"/>
                </a:lnTo>
                <a:lnTo>
                  <a:pt x="145118" y="7619"/>
                </a:lnTo>
                <a:lnTo>
                  <a:pt x="146642" y="0"/>
                </a:lnTo>
                <a:close/>
              </a:path>
              <a:path extrusionOk="0" h="7620" w="370839">
                <a:moveTo>
                  <a:pt x="369645" y="0"/>
                </a:moveTo>
                <a:lnTo>
                  <a:pt x="223604" y="0"/>
                </a:lnTo>
                <a:lnTo>
                  <a:pt x="225128" y="7619"/>
                </a:lnTo>
                <a:lnTo>
                  <a:pt x="370462" y="7619"/>
                </a:lnTo>
                <a:lnTo>
                  <a:pt x="369645"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7" name="Google Shape;4877;p46"/>
          <p:cNvSpPr/>
          <p:nvPr/>
        </p:nvSpPr>
        <p:spPr>
          <a:xfrm>
            <a:off x="5444574" y="4573270"/>
            <a:ext cx="144780" cy="0"/>
          </a:xfrm>
          <a:custGeom>
            <a:rect b="b" l="l" r="r" t="t"/>
            <a:pathLst>
              <a:path extrusionOk="0" h="120000" w="144779">
                <a:moveTo>
                  <a:pt x="0" y="0"/>
                </a:moveTo>
                <a:lnTo>
                  <a:pt x="14458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8" name="Google Shape;4878;p46"/>
          <p:cNvSpPr/>
          <p:nvPr/>
        </p:nvSpPr>
        <p:spPr>
          <a:xfrm>
            <a:off x="5444828" y="4569459"/>
            <a:ext cx="145415" cy="0"/>
          </a:xfrm>
          <a:custGeom>
            <a:rect b="b" l="l" r="r" t="t"/>
            <a:pathLst>
              <a:path extrusionOk="0" h="120000" w="145414">
                <a:moveTo>
                  <a:pt x="0" y="0"/>
                </a:moveTo>
                <a:lnTo>
                  <a:pt x="14494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9" name="Google Shape;4879;p46"/>
          <p:cNvSpPr/>
          <p:nvPr/>
        </p:nvSpPr>
        <p:spPr>
          <a:xfrm>
            <a:off x="5670896" y="4572634"/>
            <a:ext cx="145415" cy="0"/>
          </a:xfrm>
          <a:custGeom>
            <a:rect b="b" l="l" r="r" t="t"/>
            <a:pathLst>
              <a:path extrusionOk="0" h="120000" w="145414">
                <a:moveTo>
                  <a:pt x="0" y="0"/>
                </a:moveTo>
                <a:lnTo>
                  <a:pt x="144955"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0" name="Google Shape;4880;p46"/>
          <p:cNvSpPr/>
          <p:nvPr/>
        </p:nvSpPr>
        <p:spPr>
          <a:xfrm>
            <a:off x="5670169" y="4568825"/>
            <a:ext cx="145415" cy="0"/>
          </a:xfrm>
          <a:custGeom>
            <a:rect b="b" l="l" r="r" t="t"/>
            <a:pathLst>
              <a:path extrusionOk="0" h="120000" w="145414">
                <a:moveTo>
                  <a:pt x="0" y="0"/>
                </a:moveTo>
                <a:lnTo>
                  <a:pt x="145274"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1" name="Google Shape;4881;p46"/>
          <p:cNvSpPr/>
          <p:nvPr/>
        </p:nvSpPr>
        <p:spPr>
          <a:xfrm>
            <a:off x="5444028" y="4574540"/>
            <a:ext cx="372745" cy="7620"/>
          </a:xfrm>
          <a:custGeom>
            <a:rect b="b" l="l" r="r" t="t"/>
            <a:pathLst>
              <a:path extrusionOk="0" h="7620" w="372745">
                <a:moveTo>
                  <a:pt x="145030" y="0"/>
                </a:moveTo>
                <a:lnTo>
                  <a:pt x="461" y="0"/>
                </a:lnTo>
                <a:lnTo>
                  <a:pt x="0" y="7620"/>
                </a:lnTo>
                <a:lnTo>
                  <a:pt x="144395" y="7620"/>
                </a:lnTo>
                <a:lnTo>
                  <a:pt x="145030" y="0"/>
                </a:lnTo>
                <a:close/>
              </a:path>
              <a:path extrusionOk="0" h="7620" w="372745">
                <a:moveTo>
                  <a:pt x="372027" y="0"/>
                </a:moveTo>
                <a:lnTo>
                  <a:pt x="227214" y="0"/>
                </a:lnTo>
                <a:lnTo>
                  <a:pt x="228600" y="7620"/>
                </a:lnTo>
                <a:lnTo>
                  <a:pt x="372746" y="7620"/>
                </a:lnTo>
                <a:lnTo>
                  <a:pt x="372571" y="5080"/>
                </a:lnTo>
                <a:lnTo>
                  <a:pt x="372027"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2" name="Google Shape;4882;p46"/>
          <p:cNvSpPr/>
          <p:nvPr/>
        </p:nvSpPr>
        <p:spPr>
          <a:xfrm>
            <a:off x="5443681" y="4587875"/>
            <a:ext cx="144780" cy="0"/>
          </a:xfrm>
          <a:custGeom>
            <a:rect b="b" l="l" r="r" t="t"/>
            <a:pathLst>
              <a:path extrusionOk="0" h="120000" w="144779">
                <a:moveTo>
                  <a:pt x="0" y="0"/>
                </a:moveTo>
                <a:lnTo>
                  <a:pt x="144212"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3" name="Google Shape;4883;p46"/>
          <p:cNvSpPr/>
          <p:nvPr/>
        </p:nvSpPr>
        <p:spPr>
          <a:xfrm>
            <a:off x="5443874" y="4584700"/>
            <a:ext cx="144780" cy="0"/>
          </a:xfrm>
          <a:custGeom>
            <a:rect b="b" l="l" r="r" t="t"/>
            <a:pathLst>
              <a:path extrusionOk="0" h="120000" w="144779">
                <a:moveTo>
                  <a:pt x="0" y="0"/>
                </a:moveTo>
                <a:lnTo>
                  <a:pt x="144337"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4" name="Google Shape;4884;p46"/>
          <p:cNvSpPr/>
          <p:nvPr/>
        </p:nvSpPr>
        <p:spPr>
          <a:xfrm>
            <a:off x="5673236" y="4586604"/>
            <a:ext cx="144145" cy="0"/>
          </a:xfrm>
          <a:custGeom>
            <a:rect b="b" l="l" r="r" t="t"/>
            <a:pathLst>
              <a:path extrusionOk="0" h="120000" w="144145">
                <a:moveTo>
                  <a:pt x="0" y="0"/>
                </a:moveTo>
                <a:lnTo>
                  <a:pt x="143845"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5" name="Google Shape;4885;p46"/>
          <p:cNvSpPr/>
          <p:nvPr/>
        </p:nvSpPr>
        <p:spPr>
          <a:xfrm>
            <a:off x="5672859" y="4583429"/>
            <a:ext cx="144145" cy="0"/>
          </a:xfrm>
          <a:custGeom>
            <a:rect b="b" l="l" r="r" t="t"/>
            <a:pathLst>
              <a:path extrusionOk="0" h="120000" w="144145">
                <a:moveTo>
                  <a:pt x="0" y="0"/>
                </a:moveTo>
                <a:lnTo>
                  <a:pt x="144003"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6" name="Google Shape;4886;p46"/>
          <p:cNvSpPr/>
          <p:nvPr/>
        </p:nvSpPr>
        <p:spPr>
          <a:xfrm>
            <a:off x="5443181" y="4588509"/>
            <a:ext cx="374650" cy="7620"/>
          </a:xfrm>
          <a:custGeom>
            <a:rect b="b" l="l" r="r" t="t"/>
            <a:pathLst>
              <a:path extrusionOk="0" h="7620" w="374650">
                <a:moveTo>
                  <a:pt x="144606" y="0"/>
                </a:moveTo>
                <a:lnTo>
                  <a:pt x="461" y="0"/>
                </a:lnTo>
                <a:lnTo>
                  <a:pt x="0" y="7619"/>
                </a:lnTo>
                <a:lnTo>
                  <a:pt x="143336" y="7619"/>
                </a:lnTo>
                <a:lnTo>
                  <a:pt x="144606" y="0"/>
                </a:lnTo>
                <a:close/>
              </a:path>
              <a:path extrusionOk="0" h="7620" w="374650">
                <a:moveTo>
                  <a:pt x="374031" y="0"/>
                </a:moveTo>
                <a:lnTo>
                  <a:pt x="230201" y="0"/>
                </a:lnTo>
                <a:lnTo>
                  <a:pt x="230787" y="7619"/>
                </a:lnTo>
                <a:lnTo>
                  <a:pt x="374557" y="7619"/>
                </a:lnTo>
                <a:lnTo>
                  <a:pt x="374031"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7" name="Google Shape;4887;p46"/>
          <p:cNvSpPr/>
          <p:nvPr/>
        </p:nvSpPr>
        <p:spPr>
          <a:xfrm>
            <a:off x="5442758" y="4603115"/>
            <a:ext cx="142875" cy="0"/>
          </a:xfrm>
          <a:custGeom>
            <a:rect b="b" l="l" r="r" t="t"/>
            <a:pathLst>
              <a:path extrusionOk="0" h="120000" w="142875">
                <a:moveTo>
                  <a:pt x="0" y="0"/>
                </a:moveTo>
                <a:lnTo>
                  <a:pt x="142656"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8" name="Google Shape;4888;p46"/>
          <p:cNvSpPr/>
          <p:nvPr/>
        </p:nvSpPr>
        <p:spPr>
          <a:xfrm>
            <a:off x="5442989" y="4599304"/>
            <a:ext cx="143510" cy="0"/>
          </a:xfrm>
          <a:custGeom>
            <a:rect b="b" l="l" r="r" t="t"/>
            <a:pathLst>
              <a:path extrusionOk="0" h="120000" w="143510">
                <a:moveTo>
                  <a:pt x="0" y="0"/>
                </a:moveTo>
                <a:lnTo>
                  <a:pt x="143000"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9" name="Google Shape;4889;p46"/>
          <p:cNvSpPr/>
          <p:nvPr/>
        </p:nvSpPr>
        <p:spPr>
          <a:xfrm>
            <a:off x="5674555" y="4602479"/>
            <a:ext cx="144145" cy="0"/>
          </a:xfrm>
          <a:custGeom>
            <a:rect b="b" l="l" r="r" t="t"/>
            <a:pathLst>
              <a:path extrusionOk="0" h="120000" w="144145">
                <a:moveTo>
                  <a:pt x="0" y="0"/>
                </a:moveTo>
                <a:lnTo>
                  <a:pt x="143621"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0" name="Google Shape;4890;p46"/>
          <p:cNvSpPr/>
          <p:nvPr/>
        </p:nvSpPr>
        <p:spPr>
          <a:xfrm>
            <a:off x="5674164" y="4598670"/>
            <a:ext cx="144145" cy="0"/>
          </a:xfrm>
          <a:custGeom>
            <a:rect b="b" l="l" r="r" t="t"/>
            <a:pathLst>
              <a:path extrusionOk="0" h="120000" w="144145">
                <a:moveTo>
                  <a:pt x="0" y="0"/>
                </a:moveTo>
                <a:lnTo>
                  <a:pt x="143749"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1" name="Google Shape;4891;p46"/>
          <p:cNvSpPr/>
          <p:nvPr/>
        </p:nvSpPr>
        <p:spPr>
          <a:xfrm>
            <a:off x="5442334" y="4606290"/>
            <a:ext cx="143510" cy="0"/>
          </a:xfrm>
          <a:custGeom>
            <a:rect b="b" l="l" r="r" t="t"/>
            <a:pathLst>
              <a:path extrusionOk="0" h="120000" w="143510">
                <a:moveTo>
                  <a:pt x="0" y="0"/>
                </a:moveTo>
                <a:lnTo>
                  <a:pt x="143125"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2" name="Google Shape;4892;p46"/>
          <p:cNvSpPr/>
          <p:nvPr/>
        </p:nvSpPr>
        <p:spPr>
          <a:xfrm>
            <a:off x="5674555" y="4606290"/>
            <a:ext cx="144145" cy="0"/>
          </a:xfrm>
          <a:custGeom>
            <a:rect b="b" l="l" r="r" t="t"/>
            <a:pathLst>
              <a:path extrusionOk="0" h="120000" w="144145">
                <a:moveTo>
                  <a:pt x="0" y="0"/>
                </a:moveTo>
                <a:lnTo>
                  <a:pt x="144146"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3" name="Google Shape;4893;p46"/>
          <p:cNvSpPr/>
          <p:nvPr/>
        </p:nvSpPr>
        <p:spPr>
          <a:xfrm>
            <a:off x="5441931" y="4617084"/>
            <a:ext cx="142875" cy="0"/>
          </a:xfrm>
          <a:custGeom>
            <a:rect b="b" l="l" r="r" t="t"/>
            <a:pathLst>
              <a:path extrusionOk="0" h="120000" w="142875">
                <a:moveTo>
                  <a:pt x="0" y="0"/>
                </a:moveTo>
                <a:lnTo>
                  <a:pt x="142485"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4" name="Google Shape;4894;p46"/>
          <p:cNvSpPr/>
          <p:nvPr/>
        </p:nvSpPr>
        <p:spPr>
          <a:xfrm>
            <a:off x="5442142" y="4613275"/>
            <a:ext cx="142875" cy="0"/>
          </a:xfrm>
          <a:custGeom>
            <a:rect b="b" l="l" r="r" t="t"/>
            <a:pathLst>
              <a:path extrusionOk="0" h="120000" w="142875">
                <a:moveTo>
                  <a:pt x="0" y="0"/>
                </a:moveTo>
                <a:lnTo>
                  <a:pt x="142546"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5" name="Google Shape;4895;p46"/>
          <p:cNvSpPr/>
          <p:nvPr/>
        </p:nvSpPr>
        <p:spPr>
          <a:xfrm>
            <a:off x="5676802" y="4617084"/>
            <a:ext cx="142875" cy="0"/>
          </a:xfrm>
          <a:custGeom>
            <a:rect b="b" l="l" r="r" t="t"/>
            <a:pathLst>
              <a:path extrusionOk="0" h="120000" w="142875">
                <a:moveTo>
                  <a:pt x="0" y="0"/>
                </a:moveTo>
                <a:lnTo>
                  <a:pt x="142337"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6" name="Google Shape;4896;p46"/>
          <p:cNvSpPr/>
          <p:nvPr/>
        </p:nvSpPr>
        <p:spPr>
          <a:xfrm>
            <a:off x="5676216" y="4613275"/>
            <a:ext cx="142875" cy="0"/>
          </a:xfrm>
          <a:custGeom>
            <a:rect b="b" l="l" r="r" t="t"/>
            <a:pathLst>
              <a:path extrusionOk="0" h="120000" w="142875">
                <a:moveTo>
                  <a:pt x="0" y="0"/>
                </a:moveTo>
                <a:lnTo>
                  <a:pt x="142704"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7" name="Google Shape;4897;p46"/>
          <p:cNvSpPr/>
          <p:nvPr/>
        </p:nvSpPr>
        <p:spPr>
          <a:xfrm>
            <a:off x="5441763" y="4622800"/>
            <a:ext cx="142875" cy="0"/>
          </a:xfrm>
          <a:custGeom>
            <a:rect b="b" l="l" r="r" t="t"/>
            <a:pathLst>
              <a:path extrusionOk="0" h="120000" w="142875">
                <a:moveTo>
                  <a:pt x="0" y="0"/>
                </a:moveTo>
                <a:lnTo>
                  <a:pt x="142426"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8" name="Google Shape;4898;p46"/>
          <p:cNvSpPr/>
          <p:nvPr/>
        </p:nvSpPr>
        <p:spPr>
          <a:xfrm>
            <a:off x="5441875" y="4618990"/>
            <a:ext cx="142875" cy="0"/>
          </a:xfrm>
          <a:custGeom>
            <a:rect b="b" l="l" r="r" t="t"/>
            <a:pathLst>
              <a:path extrusionOk="0" h="120000" w="142875">
                <a:moveTo>
                  <a:pt x="0" y="0"/>
                </a:moveTo>
                <a:lnTo>
                  <a:pt x="142405"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9" name="Google Shape;4899;p46"/>
          <p:cNvSpPr/>
          <p:nvPr/>
        </p:nvSpPr>
        <p:spPr>
          <a:xfrm>
            <a:off x="5676900" y="4621529"/>
            <a:ext cx="142240" cy="0"/>
          </a:xfrm>
          <a:custGeom>
            <a:rect b="b" l="l" r="r" t="t"/>
            <a:pathLst>
              <a:path extrusionOk="0" h="120000" w="142239">
                <a:moveTo>
                  <a:pt x="0" y="0"/>
                </a:moveTo>
                <a:lnTo>
                  <a:pt x="1422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0" name="Google Shape;4900;p46"/>
          <p:cNvSpPr/>
          <p:nvPr/>
        </p:nvSpPr>
        <p:spPr>
          <a:xfrm>
            <a:off x="5441501" y="4627879"/>
            <a:ext cx="142875" cy="0"/>
          </a:xfrm>
          <a:custGeom>
            <a:rect b="b" l="l" r="r" t="t"/>
            <a:pathLst>
              <a:path extrusionOk="0" h="120000" w="142875">
                <a:moveTo>
                  <a:pt x="0" y="0"/>
                </a:moveTo>
                <a:lnTo>
                  <a:pt x="142688"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1" name="Google Shape;4901;p46"/>
          <p:cNvSpPr/>
          <p:nvPr/>
        </p:nvSpPr>
        <p:spPr>
          <a:xfrm>
            <a:off x="5676900" y="4627879"/>
            <a:ext cx="142240" cy="0"/>
          </a:xfrm>
          <a:custGeom>
            <a:rect b="b" l="l" r="r" t="t"/>
            <a:pathLst>
              <a:path extrusionOk="0" h="120000" w="142239">
                <a:moveTo>
                  <a:pt x="0" y="0"/>
                </a:moveTo>
                <a:lnTo>
                  <a:pt x="14223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2" name="Google Shape;4902;p46"/>
          <p:cNvSpPr/>
          <p:nvPr/>
        </p:nvSpPr>
        <p:spPr>
          <a:xfrm>
            <a:off x="5441277" y="4635500"/>
            <a:ext cx="143510" cy="0"/>
          </a:xfrm>
          <a:custGeom>
            <a:rect b="b" l="l" r="r" t="t"/>
            <a:pathLst>
              <a:path extrusionOk="0" h="120000" w="143510">
                <a:moveTo>
                  <a:pt x="0" y="0"/>
                </a:moveTo>
                <a:lnTo>
                  <a:pt x="142912"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3" name="Google Shape;4903;p46"/>
          <p:cNvSpPr/>
          <p:nvPr/>
        </p:nvSpPr>
        <p:spPr>
          <a:xfrm>
            <a:off x="5676900" y="4635500"/>
            <a:ext cx="142240" cy="0"/>
          </a:xfrm>
          <a:custGeom>
            <a:rect b="b" l="l" r="r" t="t"/>
            <a:pathLst>
              <a:path extrusionOk="0" h="120000" w="142239">
                <a:moveTo>
                  <a:pt x="0" y="0"/>
                </a:moveTo>
                <a:lnTo>
                  <a:pt x="14223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4" name="Google Shape;4904;p46"/>
          <p:cNvSpPr/>
          <p:nvPr/>
        </p:nvSpPr>
        <p:spPr>
          <a:xfrm>
            <a:off x="5441090" y="4641850"/>
            <a:ext cx="143510" cy="0"/>
          </a:xfrm>
          <a:custGeom>
            <a:rect b="b" l="l" r="r" t="t"/>
            <a:pathLst>
              <a:path extrusionOk="0" h="120000" w="143510">
                <a:moveTo>
                  <a:pt x="0" y="0"/>
                </a:moveTo>
                <a:lnTo>
                  <a:pt x="14309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5" name="Google Shape;4905;p46"/>
          <p:cNvSpPr/>
          <p:nvPr/>
        </p:nvSpPr>
        <p:spPr>
          <a:xfrm>
            <a:off x="5676900" y="4641850"/>
            <a:ext cx="142240" cy="0"/>
          </a:xfrm>
          <a:custGeom>
            <a:rect b="b" l="l" r="r" t="t"/>
            <a:pathLst>
              <a:path extrusionOk="0" h="120000" w="142239">
                <a:moveTo>
                  <a:pt x="0" y="0"/>
                </a:moveTo>
                <a:lnTo>
                  <a:pt x="14223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6" name="Google Shape;4906;p46"/>
          <p:cNvSpPr/>
          <p:nvPr/>
        </p:nvSpPr>
        <p:spPr>
          <a:xfrm>
            <a:off x="5440866" y="4649470"/>
            <a:ext cx="143510" cy="0"/>
          </a:xfrm>
          <a:custGeom>
            <a:rect b="b" l="l" r="r" t="t"/>
            <a:pathLst>
              <a:path extrusionOk="0" h="120000" w="143510">
                <a:moveTo>
                  <a:pt x="0" y="0"/>
                </a:moveTo>
                <a:lnTo>
                  <a:pt x="143323"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7" name="Google Shape;4907;p46"/>
          <p:cNvSpPr/>
          <p:nvPr/>
        </p:nvSpPr>
        <p:spPr>
          <a:xfrm>
            <a:off x="5676900" y="4649470"/>
            <a:ext cx="142240" cy="0"/>
          </a:xfrm>
          <a:custGeom>
            <a:rect b="b" l="l" r="r" t="t"/>
            <a:pathLst>
              <a:path extrusionOk="0" h="120000" w="142239">
                <a:moveTo>
                  <a:pt x="0" y="0"/>
                </a:moveTo>
                <a:lnTo>
                  <a:pt x="14223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8" name="Google Shape;4908;p46"/>
          <p:cNvSpPr/>
          <p:nvPr/>
        </p:nvSpPr>
        <p:spPr>
          <a:xfrm>
            <a:off x="5440697" y="4660265"/>
            <a:ext cx="143510" cy="0"/>
          </a:xfrm>
          <a:custGeom>
            <a:rect b="b" l="l" r="r" t="t"/>
            <a:pathLst>
              <a:path extrusionOk="0" h="120000" w="143510">
                <a:moveTo>
                  <a:pt x="0" y="0"/>
                </a:moveTo>
                <a:lnTo>
                  <a:pt x="143492"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9" name="Google Shape;4909;p46"/>
          <p:cNvSpPr/>
          <p:nvPr/>
        </p:nvSpPr>
        <p:spPr>
          <a:xfrm>
            <a:off x="5440773" y="4656454"/>
            <a:ext cx="143510" cy="0"/>
          </a:xfrm>
          <a:custGeom>
            <a:rect b="b" l="l" r="r" t="t"/>
            <a:pathLst>
              <a:path extrusionOk="0" h="120000" w="143510">
                <a:moveTo>
                  <a:pt x="0" y="0"/>
                </a:moveTo>
                <a:lnTo>
                  <a:pt x="143416"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0" name="Google Shape;4910;p46"/>
          <p:cNvSpPr/>
          <p:nvPr/>
        </p:nvSpPr>
        <p:spPr>
          <a:xfrm>
            <a:off x="5676900" y="4657090"/>
            <a:ext cx="142240" cy="0"/>
          </a:xfrm>
          <a:custGeom>
            <a:rect b="b" l="l" r="r" t="t"/>
            <a:pathLst>
              <a:path extrusionOk="0" h="120000" w="142239">
                <a:moveTo>
                  <a:pt x="0" y="0"/>
                </a:moveTo>
                <a:lnTo>
                  <a:pt x="14223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1" name="Google Shape;4911;p46"/>
          <p:cNvSpPr/>
          <p:nvPr/>
        </p:nvSpPr>
        <p:spPr>
          <a:xfrm>
            <a:off x="5440679" y="4663440"/>
            <a:ext cx="143510" cy="0"/>
          </a:xfrm>
          <a:custGeom>
            <a:rect b="b" l="l" r="r" t="t"/>
            <a:pathLst>
              <a:path extrusionOk="0" h="120000" w="143510">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2" name="Google Shape;4912;p46"/>
          <p:cNvSpPr/>
          <p:nvPr/>
        </p:nvSpPr>
        <p:spPr>
          <a:xfrm>
            <a:off x="5676900" y="4663440"/>
            <a:ext cx="142240" cy="0"/>
          </a:xfrm>
          <a:custGeom>
            <a:rect b="b" l="l" r="r" t="t"/>
            <a:pathLst>
              <a:path extrusionOk="0" h="120000" w="142239">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3" name="Google Shape;4913;p46"/>
          <p:cNvSpPr/>
          <p:nvPr/>
        </p:nvSpPr>
        <p:spPr>
          <a:xfrm>
            <a:off x="5440891" y="4671059"/>
            <a:ext cx="143510" cy="0"/>
          </a:xfrm>
          <a:custGeom>
            <a:rect b="b" l="l" r="r" t="t"/>
            <a:pathLst>
              <a:path extrusionOk="0" h="120000" w="143510">
                <a:moveTo>
                  <a:pt x="0" y="0"/>
                </a:moveTo>
                <a:lnTo>
                  <a:pt x="143298"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4" name="Google Shape;4914;p46"/>
          <p:cNvSpPr/>
          <p:nvPr/>
        </p:nvSpPr>
        <p:spPr>
          <a:xfrm>
            <a:off x="5676900" y="4671059"/>
            <a:ext cx="142240" cy="0"/>
          </a:xfrm>
          <a:custGeom>
            <a:rect b="b" l="l" r="r" t="t"/>
            <a:pathLst>
              <a:path extrusionOk="0" h="120000" w="142239">
                <a:moveTo>
                  <a:pt x="0" y="0"/>
                </a:moveTo>
                <a:lnTo>
                  <a:pt x="14223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5" name="Google Shape;4915;p46"/>
          <p:cNvSpPr/>
          <p:nvPr/>
        </p:nvSpPr>
        <p:spPr>
          <a:xfrm>
            <a:off x="5441103" y="4678045"/>
            <a:ext cx="143510" cy="0"/>
          </a:xfrm>
          <a:custGeom>
            <a:rect b="b" l="l" r="r" t="t"/>
            <a:pathLst>
              <a:path extrusionOk="0" h="120000" w="143510">
                <a:moveTo>
                  <a:pt x="0" y="0"/>
                </a:moveTo>
                <a:lnTo>
                  <a:pt x="143086"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6" name="Google Shape;4916;p46"/>
          <p:cNvSpPr/>
          <p:nvPr/>
        </p:nvSpPr>
        <p:spPr>
          <a:xfrm>
            <a:off x="5676900" y="4678045"/>
            <a:ext cx="142240" cy="0"/>
          </a:xfrm>
          <a:custGeom>
            <a:rect b="b" l="l" r="r" t="t"/>
            <a:pathLst>
              <a:path extrusionOk="0" h="120000" w="142239">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7" name="Google Shape;4917;p46"/>
          <p:cNvSpPr/>
          <p:nvPr/>
        </p:nvSpPr>
        <p:spPr>
          <a:xfrm>
            <a:off x="5441279" y="4685029"/>
            <a:ext cx="143510" cy="0"/>
          </a:xfrm>
          <a:custGeom>
            <a:rect b="b" l="l" r="r" t="t"/>
            <a:pathLst>
              <a:path extrusionOk="0" h="120000" w="143510">
                <a:moveTo>
                  <a:pt x="0" y="0"/>
                </a:moveTo>
                <a:lnTo>
                  <a:pt x="1429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8" name="Google Shape;4918;p46"/>
          <p:cNvSpPr/>
          <p:nvPr/>
        </p:nvSpPr>
        <p:spPr>
          <a:xfrm>
            <a:off x="5676900" y="4685029"/>
            <a:ext cx="142240" cy="0"/>
          </a:xfrm>
          <a:custGeom>
            <a:rect b="b" l="l" r="r" t="t"/>
            <a:pathLst>
              <a:path extrusionOk="0" h="120000" w="142239">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9" name="Google Shape;4919;p46"/>
          <p:cNvSpPr/>
          <p:nvPr/>
        </p:nvSpPr>
        <p:spPr>
          <a:xfrm>
            <a:off x="5441491" y="4692650"/>
            <a:ext cx="142875" cy="0"/>
          </a:xfrm>
          <a:custGeom>
            <a:rect b="b" l="l" r="r" t="t"/>
            <a:pathLst>
              <a:path extrusionOk="0" h="120000" w="142875">
                <a:moveTo>
                  <a:pt x="0" y="0"/>
                </a:moveTo>
                <a:lnTo>
                  <a:pt x="142698"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0" name="Google Shape;4920;p46"/>
          <p:cNvSpPr/>
          <p:nvPr/>
        </p:nvSpPr>
        <p:spPr>
          <a:xfrm>
            <a:off x="5676900" y="4692650"/>
            <a:ext cx="142240" cy="0"/>
          </a:xfrm>
          <a:custGeom>
            <a:rect b="b" l="l" r="r" t="t"/>
            <a:pathLst>
              <a:path extrusionOk="0" h="120000" w="142239">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1" name="Google Shape;4921;p46"/>
          <p:cNvSpPr/>
          <p:nvPr/>
        </p:nvSpPr>
        <p:spPr>
          <a:xfrm>
            <a:off x="5441826" y="4700904"/>
            <a:ext cx="142875" cy="0"/>
          </a:xfrm>
          <a:custGeom>
            <a:rect b="b" l="l" r="r" t="t"/>
            <a:pathLst>
              <a:path extrusionOk="0" h="120000" w="142875">
                <a:moveTo>
                  <a:pt x="0" y="0"/>
                </a:moveTo>
                <a:lnTo>
                  <a:pt x="14251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2" name="Google Shape;4922;p46"/>
          <p:cNvSpPr/>
          <p:nvPr/>
        </p:nvSpPr>
        <p:spPr>
          <a:xfrm>
            <a:off x="5441738" y="4697729"/>
            <a:ext cx="142875" cy="0"/>
          </a:xfrm>
          <a:custGeom>
            <a:rect b="b" l="l" r="r" t="t"/>
            <a:pathLst>
              <a:path extrusionOk="0" h="120000" w="142875">
                <a:moveTo>
                  <a:pt x="0" y="0"/>
                </a:moveTo>
                <a:lnTo>
                  <a:pt x="142451"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3" name="Google Shape;4923;p46"/>
          <p:cNvSpPr/>
          <p:nvPr/>
        </p:nvSpPr>
        <p:spPr>
          <a:xfrm>
            <a:off x="5676446" y="4700904"/>
            <a:ext cx="142875" cy="0"/>
          </a:xfrm>
          <a:custGeom>
            <a:rect b="b" l="l" r="r" t="t"/>
            <a:pathLst>
              <a:path extrusionOk="0" h="120000" w="142875">
                <a:moveTo>
                  <a:pt x="0" y="0"/>
                </a:moveTo>
                <a:lnTo>
                  <a:pt x="142574"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4" name="Google Shape;4924;p46"/>
          <p:cNvSpPr/>
          <p:nvPr/>
        </p:nvSpPr>
        <p:spPr>
          <a:xfrm>
            <a:off x="5676809" y="4698365"/>
            <a:ext cx="142875" cy="0"/>
          </a:xfrm>
          <a:custGeom>
            <a:rect b="b" l="l" r="r" t="t"/>
            <a:pathLst>
              <a:path extrusionOk="0" h="120000" w="142875">
                <a:moveTo>
                  <a:pt x="0" y="0"/>
                </a:moveTo>
                <a:lnTo>
                  <a:pt x="14233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5" name="Google Shape;4925;p46"/>
          <p:cNvSpPr/>
          <p:nvPr/>
        </p:nvSpPr>
        <p:spPr>
          <a:xfrm>
            <a:off x="5676900" y="4697095"/>
            <a:ext cx="142240" cy="0"/>
          </a:xfrm>
          <a:custGeom>
            <a:rect b="b" l="l" r="r" t="t"/>
            <a:pathLst>
              <a:path extrusionOk="0" h="120000" w="142239">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6" name="Google Shape;4926;p46"/>
          <p:cNvSpPr/>
          <p:nvPr/>
        </p:nvSpPr>
        <p:spPr>
          <a:xfrm>
            <a:off x="5442091" y="4707890"/>
            <a:ext cx="142875" cy="0"/>
          </a:xfrm>
          <a:custGeom>
            <a:rect b="b" l="l" r="r" t="t"/>
            <a:pathLst>
              <a:path extrusionOk="0" h="120000" w="142875">
                <a:moveTo>
                  <a:pt x="0" y="0"/>
                </a:moveTo>
                <a:lnTo>
                  <a:pt x="142782"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7" name="Google Shape;4927;p46"/>
          <p:cNvSpPr/>
          <p:nvPr/>
        </p:nvSpPr>
        <p:spPr>
          <a:xfrm>
            <a:off x="5441914" y="4704079"/>
            <a:ext cx="142875" cy="0"/>
          </a:xfrm>
          <a:custGeom>
            <a:rect b="b" l="l" r="r" t="t"/>
            <a:pathLst>
              <a:path extrusionOk="0" h="120000" w="142875">
                <a:moveTo>
                  <a:pt x="0" y="0"/>
                </a:moveTo>
                <a:lnTo>
                  <a:pt x="142666"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8" name="Google Shape;4928;p46"/>
          <p:cNvSpPr/>
          <p:nvPr/>
        </p:nvSpPr>
        <p:spPr>
          <a:xfrm>
            <a:off x="5675085" y="4706620"/>
            <a:ext cx="144145" cy="0"/>
          </a:xfrm>
          <a:custGeom>
            <a:rect b="b" l="l" r="r" t="t"/>
            <a:pathLst>
              <a:path extrusionOk="0" h="120000" w="144145">
                <a:moveTo>
                  <a:pt x="0" y="0"/>
                </a:moveTo>
                <a:lnTo>
                  <a:pt x="143816"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9" name="Google Shape;4929;p46"/>
          <p:cNvSpPr/>
          <p:nvPr/>
        </p:nvSpPr>
        <p:spPr>
          <a:xfrm>
            <a:off x="5442584" y="4716779"/>
            <a:ext cx="143510" cy="0"/>
          </a:xfrm>
          <a:custGeom>
            <a:rect b="b" l="l" r="r" t="t"/>
            <a:pathLst>
              <a:path extrusionOk="0" h="120000" w="143510">
                <a:moveTo>
                  <a:pt x="0" y="0"/>
                </a:moveTo>
                <a:lnTo>
                  <a:pt x="143070"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0" name="Google Shape;4930;p46"/>
          <p:cNvSpPr/>
          <p:nvPr/>
        </p:nvSpPr>
        <p:spPr>
          <a:xfrm>
            <a:off x="5442373" y="4712970"/>
            <a:ext cx="143510" cy="0"/>
          </a:xfrm>
          <a:custGeom>
            <a:rect b="b" l="l" r="r" t="t"/>
            <a:pathLst>
              <a:path extrusionOk="0" h="120000" w="143510">
                <a:moveTo>
                  <a:pt x="0" y="0"/>
                </a:moveTo>
                <a:lnTo>
                  <a:pt x="142891"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1" name="Google Shape;4931;p46"/>
          <p:cNvSpPr/>
          <p:nvPr/>
        </p:nvSpPr>
        <p:spPr>
          <a:xfrm>
            <a:off x="5674262" y="4716779"/>
            <a:ext cx="144145" cy="0"/>
          </a:xfrm>
          <a:custGeom>
            <a:rect b="b" l="l" r="r" t="t"/>
            <a:pathLst>
              <a:path extrusionOk="0" h="120000" w="144145">
                <a:moveTo>
                  <a:pt x="0" y="0"/>
                </a:moveTo>
                <a:lnTo>
                  <a:pt x="143766"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2" name="Google Shape;4932;p46"/>
          <p:cNvSpPr/>
          <p:nvPr/>
        </p:nvSpPr>
        <p:spPr>
          <a:xfrm>
            <a:off x="5674723" y="4712970"/>
            <a:ext cx="144145" cy="0"/>
          </a:xfrm>
          <a:custGeom>
            <a:rect b="b" l="l" r="r" t="t"/>
            <a:pathLst>
              <a:path extrusionOk="0" h="120000" w="144145">
                <a:moveTo>
                  <a:pt x="0" y="0"/>
                </a:moveTo>
                <a:lnTo>
                  <a:pt x="143544"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3" name="Google Shape;4933;p46"/>
          <p:cNvSpPr/>
          <p:nvPr/>
        </p:nvSpPr>
        <p:spPr>
          <a:xfrm>
            <a:off x="5442655" y="4721225"/>
            <a:ext cx="144780" cy="0"/>
          </a:xfrm>
          <a:custGeom>
            <a:rect b="b" l="l" r="r" t="t"/>
            <a:pathLst>
              <a:path extrusionOk="0" h="120000" w="144779">
                <a:moveTo>
                  <a:pt x="0" y="0"/>
                </a:moveTo>
                <a:lnTo>
                  <a:pt x="144172"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4" name="Google Shape;4934;p46"/>
          <p:cNvSpPr/>
          <p:nvPr/>
        </p:nvSpPr>
        <p:spPr>
          <a:xfrm>
            <a:off x="5673676" y="4721225"/>
            <a:ext cx="144780" cy="0"/>
          </a:xfrm>
          <a:custGeom>
            <a:rect b="b" l="l" r="r" t="t"/>
            <a:pathLst>
              <a:path extrusionOk="0" h="120000" w="144779">
                <a:moveTo>
                  <a:pt x="0" y="0"/>
                </a:moveTo>
                <a:lnTo>
                  <a:pt x="14427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5" name="Google Shape;4935;p46"/>
          <p:cNvSpPr/>
          <p:nvPr/>
        </p:nvSpPr>
        <p:spPr>
          <a:xfrm>
            <a:off x="5443008" y="4728209"/>
            <a:ext cx="145415" cy="0"/>
          </a:xfrm>
          <a:custGeom>
            <a:rect b="b" l="l" r="r" t="t"/>
            <a:pathLst>
              <a:path extrusionOk="0" h="120000" w="145414">
                <a:moveTo>
                  <a:pt x="0" y="0"/>
                </a:moveTo>
                <a:lnTo>
                  <a:pt x="144991"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6" name="Google Shape;4936;p46"/>
          <p:cNvSpPr/>
          <p:nvPr/>
        </p:nvSpPr>
        <p:spPr>
          <a:xfrm>
            <a:off x="5673090" y="4728209"/>
            <a:ext cx="144780" cy="0"/>
          </a:xfrm>
          <a:custGeom>
            <a:rect b="b" l="l" r="r" t="t"/>
            <a:pathLst>
              <a:path extrusionOk="0" h="120000" w="144779">
                <a:moveTo>
                  <a:pt x="0" y="0"/>
                </a:moveTo>
                <a:lnTo>
                  <a:pt x="144462"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7" name="Google Shape;4937;p46"/>
          <p:cNvSpPr/>
          <p:nvPr/>
        </p:nvSpPr>
        <p:spPr>
          <a:xfrm>
            <a:off x="5443444" y="4735829"/>
            <a:ext cx="145415" cy="0"/>
          </a:xfrm>
          <a:custGeom>
            <a:rect b="b" l="l" r="r" t="t"/>
            <a:pathLst>
              <a:path extrusionOk="0" h="120000" w="145414">
                <a:moveTo>
                  <a:pt x="0" y="0"/>
                </a:moveTo>
                <a:lnTo>
                  <a:pt x="145248"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8" name="Google Shape;4938;p46"/>
          <p:cNvSpPr/>
          <p:nvPr/>
        </p:nvSpPr>
        <p:spPr>
          <a:xfrm>
            <a:off x="5671820" y="4735829"/>
            <a:ext cx="145415" cy="0"/>
          </a:xfrm>
          <a:custGeom>
            <a:rect b="b" l="l" r="r" t="t"/>
            <a:pathLst>
              <a:path extrusionOk="0" h="120000" w="145414">
                <a:moveTo>
                  <a:pt x="0" y="0"/>
                </a:moveTo>
                <a:lnTo>
                  <a:pt x="145256"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9" name="Google Shape;4939;p46"/>
          <p:cNvSpPr/>
          <p:nvPr/>
        </p:nvSpPr>
        <p:spPr>
          <a:xfrm>
            <a:off x="5443817" y="4738370"/>
            <a:ext cx="373380" cy="7620"/>
          </a:xfrm>
          <a:custGeom>
            <a:rect b="b" l="l" r="r" t="t"/>
            <a:pathLst>
              <a:path extrusionOk="0" h="7620" w="373379">
                <a:moveTo>
                  <a:pt x="144759" y="0"/>
                </a:moveTo>
                <a:lnTo>
                  <a:pt x="0" y="0"/>
                </a:lnTo>
                <a:lnTo>
                  <a:pt x="448" y="7619"/>
                </a:lnTo>
                <a:lnTo>
                  <a:pt x="145452" y="7619"/>
                </a:lnTo>
                <a:lnTo>
                  <a:pt x="144759" y="0"/>
                </a:lnTo>
                <a:close/>
              </a:path>
              <a:path extrusionOk="0" h="7620" w="373379">
                <a:moveTo>
                  <a:pt x="372861" y="0"/>
                </a:moveTo>
                <a:lnTo>
                  <a:pt x="228214" y="0"/>
                </a:lnTo>
                <a:lnTo>
                  <a:pt x="226944" y="7619"/>
                </a:lnTo>
                <a:lnTo>
                  <a:pt x="371962" y="7619"/>
                </a:lnTo>
                <a:lnTo>
                  <a:pt x="372782" y="1269"/>
                </a:lnTo>
                <a:lnTo>
                  <a:pt x="372861"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0" name="Google Shape;4940;p46"/>
          <p:cNvSpPr/>
          <p:nvPr/>
        </p:nvSpPr>
        <p:spPr>
          <a:xfrm>
            <a:off x="5444265" y="4745990"/>
            <a:ext cx="372110" cy="7620"/>
          </a:xfrm>
          <a:custGeom>
            <a:rect b="b" l="l" r="r" t="t"/>
            <a:pathLst>
              <a:path extrusionOk="0" h="7620" w="372110">
                <a:moveTo>
                  <a:pt x="145004" y="0"/>
                </a:moveTo>
                <a:lnTo>
                  <a:pt x="0" y="0"/>
                </a:lnTo>
                <a:lnTo>
                  <a:pt x="224" y="3810"/>
                </a:lnTo>
                <a:lnTo>
                  <a:pt x="938" y="7620"/>
                </a:lnTo>
                <a:lnTo>
                  <a:pt x="146274" y="7620"/>
                </a:lnTo>
                <a:lnTo>
                  <a:pt x="145004" y="0"/>
                </a:lnTo>
                <a:close/>
              </a:path>
              <a:path extrusionOk="0" h="7620" w="372110">
                <a:moveTo>
                  <a:pt x="371514" y="0"/>
                </a:moveTo>
                <a:lnTo>
                  <a:pt x="226495" y="0"/>
                </a:lnTo>
                <a:lnTo>
                  <a:pt x="226284" y="1270"/>
                </a:lnTo>
                <a:lnTo>
                  <a:pt x="225014" y="7620"/>
                </a:lnTo>
                <a:lnTo>
                  <a:pt x="370531" y="7620"/>
                </a:lnTo>
                <a:lnTo>
                  <a:pt x="371514"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1" name="Google Shape;4941;p46"/>
          <p:cNvSpPr/>
          <p:nvPr/>
        </p:nvSpPr>
        <p:spPr>
          <a:xfrm>
            <a:off x="5445204" y="4753609"/>
            <a:ext cx="370205" cy="7620"/>
          </a:xfrm>
          <a:custGeom>
            <a:rect b="b" l="l" r="r" t="t"/>
            <a:pathLst>
              <a:path extrusionOk="0" h="7620" w="370204">
                <a:moveTo>
                  <a:pt x="145335" y="0"/>
                </a:moveTo>
                <a:lnTo>
                  <a:pt x="0" y="0"/>
                </a:lnTo>
                <a:lnTo>
                  <a:pt x="1428" y="7619"/>
                </a:lnTo>
                <a:lnTo>
                  <a:pt x="147113" y="7619"/>
                </a:lnTo>
                <a:lnTo>
                  <a:pt x="146605" y="5079"/>
                </a:lnTo>
                <a:lnTo>
                  <a:pt x="145335" y="0"/>
                </a:lnTo>
                <a:close/>
              </a:path>
              <a:path extrusionOk="0" h="7620" w="370204">
                <a:moveTo>
                  <a:pt x="369593" y="0"/>
                </a:moveTo>
                <a:lnTo>
                  <a:pt x="224075" y="0"/>
                </a:lnTo>
                <a:lnTo>
                  <a:pt x="224075" y="6350"/>
                </a:lnTo>
                <a:lnTo>
                  <a:pt x="223821" y="7619"/>
                </a:lnTo>
                <a:lnTo>
                  <a:pt x="368609" y="7619"/>
                </a:lnTo>
                <a:lnTo>
                  <a:pt x="369593"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2" name="Google Shape;4942;p46"/>
          <p:cNvSpPr/>
          <p:nvPr/>
        </p:nvSpPr>
        <p:spPr>
          <a:xfrm>
            <a:off x="5446395" y="4759959"/>
            <a:ext cx="367665" cy="7620"/>
          </a:xfrm>
          <a:custGeom>
            <a:rect b="b" l="l" r="r" t="t"/>
            <a:pathLst>
              <a:path extrusionOk="0" h="7620" w="367664">
                <a:moveTo>
                  <a:pt x="145668" y="0"/>
                </a:moveTo>
                <a:lnTo>
                  <a:pt x="0" y="0"/>
                </a:lnTo>
                <a:lnTo>
                  <a:pt x="1428" y="7619"/>
                </a:lnTo>
                <a:lnTo>
                  <a:pt x="147319" y="7619"/>
                </a:lnTo>
                <a:lnTo>
                  <a:pt x="146684" y="5079"/>
                </a:lnTo>
                <a:lnTo>
                  <a:pt x="145668" y="0"/>
                </a:lnTo>
                <a:close/>
              </a:path>
              <a:path extrusionOk="0" h="7620" w="367664">
                <a:moveTo>
                  <a:pt x="367583" y="0"/>
                </a:moveTo>
                <a:lnTo>
                  <a:pt x="222884" y="0"/>
                </a:lnTo>
                <a:lnTo>
                  <a:pt x="221614" y="6350"/>
                </a:lnTo>
                <a:lnTo>
                  <a:pt x="220979" y="7619"/>
                </a:lnTo>
                <a:lnTo>
                  <a:pt x="366599" y="7619"/>
                </a:lnTo>
                <a:lnTo>
                  <a:pt x="367583"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3" name="Google Shape;4943;p46"/>
          <p:cNvSpPr/>
          <p:nvPr/>
        </p:nvSpPr>
        <p:spPr>
          <a:xfrm>
            <a:off x="5447823" y="4767579"/>
            <a:ext cx="365760" cy="7620"/>
          </a:xfrm>
          <a:custGeom>
            <a:rect b="b" l="l" r="r" t="t"/>
            <a:pathLst>
              <a:path extrusionOk="0" h="7620" w="365760">
                <a:moveTo>
                  <a:pt x="145891" y="0"/>
                </a:moveTo>
                <a:lnTo>
                  <a:pt x="0" y="0"/>
                </a:lnTo>
                <a:lnTo>
                  <a:pt x="476" y="2540"/>
                </a:lnTo>
                <a:lnTo>
                  <a:pt x="775" y="7620"/>
                </a:lnTo>
                <a:lnTo>
                  <a:pt x="147796" y="7620"/>
                </a:lnTo>
                <a:lnTo>
                  <a:pt x="145891" y="0"/>
                </a:lnTo>
                <a:close/>
              </a:path>
              <a:path extrusionOk="0" h="7620" w="365760">
                <a:moveTo>
                  <a:pt x="365171" y="0"/>
                </a:moveTo>
                <a:lnTo>
                  <a:pt x="219551" y="0"/>
                </a:lnTo>
                <a:lnTo>
                  <a:pt x="217646" y="3810"/>
                </a:lnTo>
                <a:lnTo>
                  <a:pt x="216376" y="7620"/>
                </a:lnTo>
                <a:lnTo>
                  <a:pt x="364187" y="7620"/>
                </a:lnTo>
                <a:lnTo>
                  <a:pt x="365171"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4" name="Google Shape;4944;p46"/>
          <p:cNvSpPr/>
          <p:nvPr/>
        </p:nvSpPr>
        <p:spPr>
          <a:xfrm>
            <a:off x="5448598" y="4775200"/>
            <a:ext cx="363855" cy="6350"/>
          </a:xfrm>
          <a:custGeom>
            <a:rect b="b" l="l" r="r" t="t"/>
            <a:pathLst>
              <a:path extrusionOk="0" h="6350" w="363854">
                <a:moveTo>
                  <a:pt x="147021" y="0"/>
                </a:moveTo>
                <a:lnTo>
                  <a:pt x="0" y="0"/>
                </a:lnTo>
                <a:lnTo>
                  <a:pt x="373" y="6350"/>
                </a:lnTo>
                <a:lnTo>
                  <a:pt x="148926" y="6350"/>
                </a:lnTo>
                <a:lnTo>
                  <a:pt x="148291" y="5080"/>
                </a:lnTo>
                <a:lnTo>
                  <a:pt x="147021" y="0"/>
                </a:lnTo>
                <a:close/>
              </a:path>
              <a:path extrusionOk="0" h="6350" w="363854">
                <a:moveTo>
                  <a:pt x="363412" y="0"/>
                </a:moveTo>
                <a:lnTo>
                  <a:pt x="215601" y="0"/>
                </a:lnTo>
                <a:lnTo>
                  <a:pt x="215601" y="6350"/>
                </a:lnTo>
                <a:lnTo>
                  <a:pt x="362582" y="6350"/>
                </a:lnTo>
                <a:lnTo>
                  <a:pt x="363412"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5" name="Google Shape;4945;p46"/>
          <p:cNvSpPr/>
          <p:nvPr/>
        </p:nvSpPr>
        <p:spPr>
          <a:xfrm>
            <a:off x="5448972" y="4781550"/>
            <a:ext cx="362585" cy="7620"/>
          </a:xfrm>
          <a:custGeom>
            <a:rect b="b" l="l" r="r" t="t"/>
            <a:pathLst>
              <a:path extrusionOk="0" h="7620" w="362585">
                <a:moveTo>
                  <a:pt x="148552" y="0"/>
                </a:moveTo>
                <a:lnTo>
                  <a:pt x="0" y="0"/>
                </a:lnTo>
                <a:lnTo>
                  <a:pt x="448" y="7619"/>
                </a:lnTo>
                <a:lnTo>
                  <a:pt x="152362" y="7619"/>
                </a:lnTo>
                <a:lnTo>
                  <a:pt x="148552" y="0"/>
                </a:lnTo>
                <a:close/>
              </a:path>
              <a:path extrusionOk="0" h="7620" w="362585">
                <a:moveTo>
                  <a:pt x="362208" y="0"/>
                </a:moveTo>
                <a:lnTo>
                  <a:pt x="215227" y="0"/>
                </a:lnTo>
                <a:lnTo>
                  <a:pt x="212687" y="3810"/>
                </a:lnTo>
                <a:lnTo>
                  <a:pt x="210147" y="6350"/>
                </a:lnTo>
                <a:lnTo>
                  <a:pt x="209893" y="7619"/>
                </a:lnTo>
                <a:lnTo>
                  <a:pt x="361192" y="7619"/>
                </a:lnTo>
                <a:lnTo>
                  <a:pt x="362208"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6" name="Google Shape;4946;p46"/>
          <p:cNvSpPr/>
          <p:nvPr/>
        </p:nvSpPr>
        <p:spPr>
          <a:xfrm>
            <a:off x="5449420" y="4789170"/>
            <a:ext cx="361315" cy="7620"/>
          </a:xfrm>
          <a:custGeom>
            <a:rect b="b" l="l" r="r" t="t"/>
            <a:pathLst>
              <a:path extrusionOk="0" h="7620" w="361314">
                <a:moveTo>
                  <a:pt x="151914" y="0"/>
                </a:moveTo>
                <a:lnTo>
                  <a:pt x="0" y="0"/>
                </a:lnTo>
                <a:lnTo>
                  <a:pt x="149" y="2539"/>
                </a:lnTo>
                <a:lnTo>
                  <a:pt x="826" y="7619"/>
                </a:lnTo>
                <a:lnTo>
                  <a:pt x="155089" y="7619"/>
                </a:lnTo>
                <a:lnTo>
                  <a:pt x="153819" y="3809"/>
                </a:lnTo>
                <a:lnTo>
                  <a:pt x="151914" y="0"/>
                </a:lnTo>
                <a:close/>
              </a:path>
              <a:path extrusionOk="0" h="7620" w="361314">
                <a:moveTo>
                  <a:pt x="360744" y="0"/>
                </a:moveTo>
                <a:lnTo>
                  <a:pt x="209445" y="0"/>
                </a:lnTo>
                <a:lnTo>
                  <a:pt x="208429" y="5079"/>
                </a:lnTo>
                <a:lnTo>
                  <a:pt x="207159" y="7619"/>
                </a:lnTo>
                <a:lnTo>
                  <a:pt x="359728" y="7619"/>
                </a:lnTo>
                <a:lnTo>
                  <a:pt x="360744"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7" name="Google Shape;4947;p46"/>
          <p:cNvSpPr/>
          <p:nvPr/>
        </p:nvSpPr>
        <p:spPr>
          <a:xfrm>
            <a:off x="5450078" y="4795520"/>
            <a:ext cx="359410" cy="7620"/>
          </a:xfrm>
          <a:custGeom>
            <a:rect b="b" l="l" r="r" t="t"/>
            <a:pathLst>
              <a:path extrusionOk="0" h="7620" w="359410">
                <a:moveTo>
                  <a:pt x="154008" y="0"/>
                </a:moveTo>
                <a:lnTo>
                  <a:pt x="0" y="0"/>
                </a:lnTo>
                <a:lnTo>
                  <a:pt x="1015" y="7619"/>
                </a:lnTo>
                <a:lnTo>
                  <a:pt x="158241" y="7619"/>
                </a:lnTo>
                <a:lnTo>
                  <a:pt x="155701" y="3809"/>
                </a:lnTo>
                <a:lnTo>
                  <a:pt x="154431" y="1269"/>
                </a:lnTo>
                <a:lnTo>
                  <a:pt x="154008" y="0"/>
                </a:lnTo>
                <a:close/>
              </a:path>
              <a:path extrusionOk="0" h="7620" w="359410">
                <a:moveTo>
                  <a:pt x="359240" y="0"/>
                </a:moveTo>
                <a:lnTo>
                  <a:pt x="207136" y="0"/>
                </a:lnTo>
                <a:lnTo>
                  <a:pt x="206501" y="1269"/>
                </a:lnTo>
                <a:lnTo>
                  <a:pt x="203961" y="5079"/>
                </a:lnTo>
                <a:lnTo>
                  <a:pt x="201421" y="7619"/>
                </a:lnTo>
                <a:lnTo>
                  <a:pt x="358176" y="7619"/>
                </a:lnTo>
                <a:lnTo>
                  <a:pt x="358901" y="2539"/>
                </a:lnTo>
                <a:lnTo>
                  <a:pt x="359240"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8" name="Google Shape;4948;p46"/>
          <p:cNvSpPr/>
          <p:nvPr/>
        </p:nvSpPr>
        <p:spPr>
          <a:xfrm>
            <a:off x="5451094" y="4803140"/>
            <a:ext cx="357505" cy="7620"/>
          </a:xfrm>
          <a:custGeom>
            <a:rect b="b" l="l" r="r" t="t"/>
            <a:pathLst>
              <a:path extrusionOk="0" h="7620" w="357504">
                <a:moveTo>
                  <a:pt x="157225" y="0"/>
                </a:moveTo>
                <a:lnTo>
                  <a:pt x="0" y="0"/>
                </a:lnTo>
                <a:lnTo>
                  <a:pt x="1015" y="7620"/>
                </a:lnTo>
                <a:lnTo>
                  <a:pt x="163575" y="7620"/>
                </a:lnTo>
                <a:lnTo>
                  <a:pt x="162305" y="5080"/>
                </a:lnTo>
                <a:lnTo>
                  <a:pt x="157225" y="0"/>
                </a:lnTo>
                <a:close/>
              </a:path>
              <a:path extrusionOk="0" h="7620" w="357504">
                <a:moveTo>
                  <a:pt x="357160" y="0"/>
                </a:moveTo>
                <a:lnTo>
                  <a:pt x="200405" y="0"/>
                </a:lnTo>
                <a:lnTo>
                  <a:pt x="200405" y="2540"/>
                </a:lnTo>
                <a:lnTo>
                  <a:pt x="196595" y="5080"/>
                </a:lnTo>
                <a:lnTo>
                  <a:pt x="195325" y="7620"/>
                </a:lnTo>
                <a:lnTo>
                  <a:pt x="356071" y="7620"/>
                </a:lnTo>
                <a:lnTo>
                  <a:pt x="357160"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9" name="Google Shape;4949;p46"/>
          <p:cNvSpPr/>
          <p:nvPr/>
        </p:nvSpPr>
        <p:spPr>
          <a:xfrm>
            <a:off x="5452109" y="4810759"/>
            <a:ext cx="355600" cy="7620"/>
          </a:xfrm>
          <a:custGeom>
            <a:rect b="b" l="l" r="r" t="t"/>
            <a:pathLst>
              <a:path extrusionOk="0" h="7620" w="355600">
                <a:moveTo>
                  <a:pt x="162560" y="0"/>
                </a:moveTo>
                <a:lnTo>
                  <a:pt x="0" y="0"/>
                </a:lnTo>
                <a:lnTo>
                  <a:pt x="1428" y="7619"/>
                </a:lnTo>
                <a:lnTo>
                  <a:pt x="353967" y="7619"/>
                </a:lnTo>
                <a:lnTo>
                  <a:pt x="354148" y="6350"/>
                </a:lnTo>
                <a:lnTo>
                  <a:pt x="175260" y="6350"/>
                </a:lnTo>
                <a:lnTo>
                  <a:pt x="173989" y="5079"/>
                </a:lnTo>
                <a:lnTo>
                  <a:pt x="171450" y="5079"/>
                </a:lnTo>
                <a:lnTo>
                  <a:pt x="168910" y="2539"/>
                </a:lnTo>
                <a:lnTo>
                  <a:pt x="166369" y="2539"/>
                </a:lnTo>
                <a:lnTo>
                  <a:pt x="163829" y="1269"/>
                </a:lnTo>
                <a:lnTo>
                  <a:pt x="162560" y="0"/>
                </a:lnTo>
                <a:close/>
              </a:path>
              <a:path extrusionOk="0" h="7620" w="355600">
                <a:moveTo>
                  <a:pt x="355055" y="0"/>
                </a:moveTo>
                <a:lnTo>
                  <a:pt x="194310" y="0"/>
                </a:lnTo>
                <a:lnTo>
                  <a:pt x="191769" y="1269"/>
                </a:lnTo>
                <a:lnTo>
                  <a:pt x="190500" y="2539"/>
                </a:lnTo>
                <a:lnTo>
                  <a:pt x="187960" y="2539"/>
                </a:lnTo>
                <a:lnTo>
                  <a:pt x="186689" y="5079"/>
                </a:lnTo>
                <a:lnTo>
                  <a:pt x="182879" y="5079"/>
                </a:lnTo>
                <a:lnTo>
                  <a:pt x="180339" y="6350"/>
                </a:lnTo>
                <a:lnTo>
                  <a:pt x="354148" y="6350"/>
                </a:lnTo>
                <a:lnTo>
                  <a:pt x="355055"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0" name="Google Shape;4950;p46"/>
          <p:cNvSpPr/>
          <p:nvPr/>
        </p:nvSpPr>
        <p:spPr>
          <a:xfrm>
            <a:off x="5453300" y="4820920"/>
            <a:ext cx="353060" cy="0"/>
          </a:xfrm>
          <a:custGeom>
            <a:rect b="b" l="l" r="r" t="t"/>
            <a:pathLst>
              <a:path extrusionOk="0" h="120000" w="353060">
                <a:moveTo>
                  <a:pt x="0" y="0"/>
                </a:moveTo>
                <a:lnTo>
                  <a:pt x="352957"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1" name="Google Shape;4951;p46"/>
          <p:cNvSpPr/>
          <p:nvPr/>
        </p:nvSpPr>
        <p:spPr>
          <a:xfrm>
            <a:off x="5456101" y="4831715"/>
            <a:ext cx="348615" cy="0"/>
          </a:xfrm>
          <a:custGeom>
            <a:rect b="b" l="l" r="r" t="t"/>
            <a:pathLst>
              <a:path extrusionOk="0" h="120000" w="348614">
                <a:moveTo>
                  <a:pt x="0" y="0"/>
                </a:moveTo>
                <a:lnTo>
                  <a:pt x="34807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2" name="Google Shape;4952;p46"/>
          <p:cNvSpPr/>
          <p:nvPr/>
        </p:nvSpPr>
        <p:spPr>
          <a:xfrm>
            <a:off x="5455324" y="4827904"/>
            <a:ext cx="349885" cy="0"/>
          </a:xfrm>
          <a:custGeom>
            <a:rect b="b" l="l" r="r" t="t"/>
            <a:pathLst>
              <a:path extrusionOk="0" h="120000" w="349885">
                <a:moveTo>
                  <a:pt x="0" y="0"/>
                </a:moveTo>
                <a:lnTo>
                  <a:pt x="349391"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3" name="Google Shape;4953;p46"/>
          <p:cNvSpPr/>
          <p:nvPr/>
        </p:nvSpPr>
        <p:spPr>
          <a:xfrm>
            <a:off x="5455920" y="4834890"/>
            <a:ext cx="348615" cy="0"/>
          </a:xfrm>
          <a:custGeom>
            <a:rect b="b" l="l" r="r" t="t"/>
            <a:pathLst>
              <a:path extrusionOk="0" h="120000" w="348614">
                <a:moveTo>
                  <a:pt x="0" y="0"/>
                </a:moveTo>
                <a:lnTo>
                  <a:pt x="348342"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4" name="Google Shape;4954;p46"/>
          <p:cNvSpPr/>
          <p:nvPr/>
        </p:nvSpPr>
        <p:spPr>
          <a:xfrm>
            <a:off x="5458097" y="4842509"/>
            <a:ext cx="344805" cy="0"/>
          </a:xfrm>
          <a:custGeom>
            <a:rect b="b" l="l" r="r" t="t"/>
            <a:pathLst>
              <a:path extrusionOk="0" h="120000" w="344804">
                <a:moveTo>
                  <a:pt x="0" y="0"/>
                </a:moveTo>
                <a:lnTo>
                  <a:pt x="344714"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5" name="Google Shape;4955;p46"/>
          <p:cNvSpPr/>
          <p:nvPr/>
        </p:nvSpPr>
        <p:spPr>
          <a:xfrm>
            <a:off x="5461761" y="4852670"/>
            <a:ext cx="338455" cy="0"/>
          </a:xfrm>
          <a:custGeom>
            <a:rect b="b" l="l" r="r" t="t"/>
            <a:pathLst>
              <a:path extrusionOk="0" h="120000" w="338454">
                <a:moveTo>
                  <a:pt x="0" y="0"/>
                </a:moveTo>
                <a:lnTo>
                  <a:pt x="337965"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6" name="Google Shape;4956;p46"/>
          <p:cNvSpPr/>
          <p:nvPr/>
        </p:nvSpPr>
        <p:spPr>
          <a:xfrm>
            <a:off x="5461253" y="4850129"/>
            <a:ext cx="339725" cy="0"/>
          </a:xfrm>
          <a:custGeom>
            <a:rect b="b" l="l" r="r" t="t"/>
            <a:pathLst>
              <a:path extrusionOk="0" h="120000" w="339725">
                <a:moveTo>
                  <a:pt x="0" y="0"/>
                </a:moveTo>
                <a:lnTo>
                  <a:pt x="339108"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7" name="Google Shape;4957;p46"/>
          <p:cNvSpPr/>
          <p:nvPr/>
        </p:nvSpPr>
        <p:spPr>
          <a:xfrm>
            <a:off x="5460637" y="4847590"/>
            <a:ext cx="340360" cy="0"/>
          </a:xfrm>
          <a:custGeom>
            <a:rect b="b" l="l" r="r" t="t"/>
            <a:pathLst>
              <a:path extrusionOk="0" h="120000" w="340360">
                <a:moveTo>
                  <a:pt x="0" y="0"/>
                </a:moveTo>
                <a:lnTo>
                  <a:pt x="34026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8" name="Google Shape;4958;p46"/>
          <p:cNvSpPr/>
          <p:nvPr/>
        </p:nvSpPr>
        <p:spPr>
          <a:xfrm>
            <a:off x="5461761" y="4856479"/>
            <a:ext cx="338455" cy="0"/>
          </a:xfrm>
          <a:custGeom>
            <a:rect b="b" l="l" r="r" t="t"/>
            <a:pathLst>
              <a:path extrusionOk="0" h="120000" w="338454">
                <a:moveTo>
                  <a:pt x="0" y="0"/>
                </a:moveTo>
                <a:lnTo>
                  <a:pt x="337965"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9" name="Google Shape;4959;p46"/>
          <p:cNvSpPr/>
          <p:nvPr/>
        </p:nvSpPr>
        <p:spPr>
          <a:xfrm>
            <a:off x="5463285" y="4864100"/>
            <a:ext cx="334645" cy="0"/>
          </a:xfrm>
          <a:custGeom>
            <a:rect b="b" l="l" r="r" t="t"/>
            <a:pathLst>
              <a:path extrusionOk="0" h="120000" w="334645">
                <a:moveTo>
                  <a:pt x="0" y="0"/>
                </a:moveTo>
                <a:lnTo>
                  <a:pt x="334263"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0" name="Google Shape;4960;p46"/>
          <p:cNvSpPr/>
          <p:nvPr/>
        </p:nvSpPr>
        <p:spPr>
          <a:xfrm>
            <a:off x="5464809" y="4871084"/>
            <a:ext cx="330835" cy="0"/>
          </a:xfrm>
          <a:custGeom>
            <a:rect b="b" l="l" r="r" t="t"/>
            <a:pathLst>
              <a:path extrusionOk="0" h="120000" w="330835">
                <a:moveTo>
                  <a:pt x="0" y="0"/>
                </a:moveTo>
                <a:lnTo>
                  <a:pt x="330562"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1" name="Google Shape;4961;p46"/>
          <p:cNvSpPr/>
          <p:nvPr/>
        </p:nvSpPr>
        <p:spPr>
          <a:xfrm>
            <a:off x="5466624" y="4878070"/>
            <a:ext cx="327660" cy="0"/>
          </a:xfrm>
          <a:custGeom>
            <a:rect b="b" l="l" r="r" t="t"/>
            <a:pathLst>
              <a:path extrusionOk="0" h="120000" w="327660">
                <a:moveTo>
                  <a:pt x="0" y="0"/>
                </a:moveTo>
                <a:lnTo>
                  <a:pt x="327213"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2" name="Google Shape;4962;p46"/>
          <p:cNvSpPr/>
          <p:nvPr/>
        </p:nvSpPr>
        <p:spPr>
          <a:xfrm>
            <a:off x="5468801" y="4885690"/>
            <a:ext cx="323850" cy="0"/>
          </a:xfrm>
          <a:custGeom>
            <a:rect b="b" l="l" r="r" t="t"/>
            <a:pathLst>
              <a:path extrusionOk="0" h="120000" w="323850">
                <a:moveTo>
                  <a:pt x="0" y="0"/>
                </a:moveTo>
                <a:lnTo>
                  <a:pt x="323277"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3" name="Google Shape;4963;p46"/>
          <p:cNvSpPr/>
          <p:nvPr/>
        </p:nvSpPr>
        <p:spPr>
          <a:xfrm>
            <a:off x="5470671" y="4892040"/>
            <a:ext cx="320040" cy="0"/>
          </a:xfrm>
          <a:custGeom>
            <a:rect b="b" l="l" r="r" t="t"/>
            <a:pathLst>
              <a:path extrusionOk="0" h="120000" w="320039">
                <a:moveTo>
                  <a:pt x="0" y="0"/>
                </a:moveTo>
                <a:lnTo>
                  <a:pt x="319681"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4" name="Google Shape;4964;p46"/>
          <p:cNvSpPr/>
          <p:nvPr/>
        </p:nvSpPr>
        <p:spPr>
          <a:xfrm>
            <a:off x="5473016" y="4899659"/>
            <a:ext cx="314960" cy="0"/>
          </a:xfrm>
          <a:custGeom>
            <a:rect b="b" l="l" r="r" t="t"/>
            <a:pathLst>
              <a:path extrusionOk="0" h="120000" w="314960">
                <a:moveTo>
                  <a:pt x="0" y="0"/>
                </a:moveTo>
                <a:lnTo>
                  <a:pt x="314797"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5" name="Google Shape;4965;p46"/>
          <p:cNvSpPr/>
          <p:nvPr/>
        </p:nvSpPr>
        <p:spPr>
          <a:xfrm>
            <a:off x="5475458" y="4907279"/>
            <a:ext cx="309880" cy="0"/>
          </a:xfrm>
          <a:custGeom>
            <a:rect b="b" l="l" r="r" t="t"/>
            <a:pathLst>
              <a:path extrusionOk="0" h="120000" w="309879">
                <a:moveTo>
                  <a:pt x="0" y="0"/>
                </a:moveTo>
                <a:lnTo>
                  <a:pt x="309737"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6" name="Google Shape;4966;p46"/>
          <p:cNvSpPr/>
          <p:nvPr/>
        </p:nvSpPr>
        <p:spPr>
          <a:xfrm>
            <a:off x="5477900" y="4913629"/>
            <a:ext cx="305435" cy="0"/>
          </a:xfrm>
          <a:custGeom>
            <a:rect b="b" l="l" r="r" t="t"/>
            <a:pathLst>
              <a:path extrusionOk="0" h="120000" w="305435">
                <a:moveTo>
                  <a:pt x="0" y="0"/>
                </a:moveTo>
                <a:lnTo>
                  <a:pt x="304986"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7" name="Google Shape;4967;p46"/>
          <p:cNvSpPr/>
          <p:nvPr/>
        </p:nvSpPr>
        <p:spPr>
          <a:xfrm>
            <a:off x="5480831" y="4921250"/>
            <a:ext cx="299720" cy="0"/>
          </a:xfrm>
          <a:custGeom>
            <a:rect b="b" l="l" r="r" t="t"/>
            <a:pathLst>
              <a:path extrusionOk="0" h="120000" w="299720">
                <a:moveTo>
                  <a:pt x="0" y="0"/>
                </a:moveTo>
                <a:lnTo>
                  <a:pt x="299150"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8" name="Google Shape;4968;p46"/>
          <p:cNvSpPr/>
          <p:nvPr/>
        </p:nvSpPr>
        <p:spPr>
          <a:xfrm>
            <a:off x="5483762" y="4928234"/>
            <a:ext cx="293370" cy="0"/>
          </a:xfrm>
          <a:custGeom>
            <a:rect b="b" l="l" r="r" t="t"/>
            <a:pathLst>
              <a:path extrusionOk="0" h="120000" w="293370">
                <a:moveTo>
                  <a:pt x="0" y="0"/>
                </a:moveTo>
                <a:lnTo>
                  <a:pt x="293044"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9" name="Google Shape;4969;p46"/>
          <p:cNvSpPr/>
          <p:nvPr/>
        </p:nvSpPr>
        <p:spPr>
          <a:xfrm>
            <a:off x="5486204" y="4935220"/>
            <a:ext cx="288290" cy="0"/>
          </a:xfrm>
          <a:custGeom>
            <a:rect b="b" l="l" r="r" t="t"/>
            <a:pathLst>
              <a:path extrusionOk="0" h="120000" w="288289">
                <a:moveTo>
                  <a:pt x="0" y="0"/>
                </a:moveTo>
                <a:lnTo>
                  <a:pt x="287956"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0" name="Google Shape;4970;p46"/>
          <p:cNvSpPr/>
          <p:nvPr/>
        </p:nvSpPr>
        <p:spPr>
          <a:xfrm>
            <a:off x="5489428" y="4942840"/>
            <a:ext cx="281940" cy="0"/>
          </a:xfrm>
          <a:custGeom>
            <a:rect b="b" l="l" r="r" t="t"/>
            <a:pathLst>
              <a:path extrusionOk="0" h="120000" w="281939">
                <a:moveTo>
                  <a:pt x="0" y="0"/>
                </a:moveTo>
                <a:lnTo>
                  <a:pt x="281557"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1" name="Google Shape;4971;p46"/>
          <p:cNvSpPr/>
          <p:nvPr/>
        </p:nvSpPr>
        <p:spPr>
          <a:xfrm>
            <a:off x="5492945" y="4949825"/>
            <a:ext cx="274955" cy="0"/>
          </a:xfrm>
          <a:custGeom>
            <a:rect b="b" l="l" r="r" t="t"/>
            <a:pathLst>
              <a:path extrusionOk="0" h="120000" w="274954">
                <a:moveTo>
                  <a:pt x="0" y="0"/>
                </a:moveTo>
                <a:lnTo>
                  <a:pt x="274817"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2" name="Google Shape;4972;p46"/>
          <p:cNvSpPr/>
          <p:nvPr/>
        </p:nvSpPr>
        <p:spPr>
          <a:xfrm>
            <a:off x="5495867" y="4956809"/>
            <a:ext cx="269240" cy="0"/>
          </a:xfrm>
          <a:custGeom>
            <a:rect b="b" l="l" r="r" t="t"/>
            <a:pathLst>
              <a:path extrusionOk="0" h="120000" w="269239">
                <a:moveTo>
                  <a:pt x="0" y="0"/>
                </a:moveTo>
                <a:lnTo>
                  <a:pt x="269009"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3" name="Google Shape;4973;p46"/>
          <p:cNvSpPr/>
          <p:nvPr/>
        </p:nvSpPr>
        <p:spPr>
          <a:xfrm>
            <a:off x="5499330" y="4964429"/>
            <a:ext cx="262255" cy="0"/>
          </a:xfrm>
          <a:custGeom>
            <a:rect b="b" l="l" r="r" t="t"/>
            <a:pathLst>
              <a:path extrusionOk="0" h="120000" w="262254">
                <a:moveTo>
                  <a:pt x="0" y="0"/>
                </a:moveTo>
                <a:lnTo>
                  <a:pt x="26202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4" name="Google Shape;4974;p46"/>
          <p:cNvSpPr/>
          <p:nvPr/>
        </p:nvSpPr>
        <p:spPr>
          <a:xfrm>
            <a:off x="5502345" y="4970779"/>
            <a:ext cx="255904" cy="0"/>
          </a:xfrm>
          <a:custGeom>
            <a:rect b="b" l="l" r="r" t="t"/>
            <a:pathLst>
              <a:path extrusionOk="0" h="120000" w="255904">
                <a:moveTo>
                  <a:pt x="0" y="0"/>
                </a:moveTo>
                <a:lnTo>
                  <a:pt x="255834"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5" name="Google Shape;4975;p46"/>
          <p:cNvSpPr/>
          <p:nvPr/>
        </p:nvSpPr>
        <p:spPr>
          <a:xfrm>
            <a:off x="5506579" y="4978400"/>
            <a:ext cx="247650" cy="0"/>
          </a:xfrm>
          <a:custGeom>
            <a:rect b="b" l="l" r="r" t="t"/>
            <a:pathLst>
              <a:path extrusionOk="0" h="120000" w="247650">
                <a:moveTo>
                  <a:pt x="0" y="0"/>
                </a:moveTo>
                <a:lnTo>
                  <a:pt x="24753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6" name="Google Shape;4976;p46"/>
          <p:cNvSpPr/>
          <p:nvPr/>
        </p:nvSpPr>
        <p:spPr>
          <a:xfrm>
            <a:off x="5510812" y="4986020"/>
            <a:ext cx="238760" cy="0"/>
          </a:xfrm>
          <a:custGeom>
            <a:rect b="b" l="l" r="r" t="t"/>
            <a:pathLst>
              <a:path extrusionOk="0" h="120000" w="238760">
                <a:moveTo>
                  <a:pt x="0" y="0"/>
                </a:moveTo>
                <a:lnTo>
                  <a:pt x="238731"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7" name="Google Shape;4977;p46"/>
          <p:cNvSpPr/>
          <p:nvPr/>
        </p:nvSpPr>
        <p:spPr>
          <a:xfrm>
            <a:off x="5514340" y="4992370"/>
            <a:ext cx="231140" cy="0"/>
          </a:xfrm>
          <a:custGeom>
            <a:rect b="b" l="l" r="r" t="t"/>
            <a:pathLst>
              <a:path extrusionOk="0" h="120000" w="231139">
                <a:moveTo>
                  <a:pt x="0" y="0"/>
                </a:moveTo>
                <a:lnTo>
                  <a:pt x="23114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8" name="Google Shape;4978;p46"/>
          <p:cNvSpPr/>
          <p:nvPr/>
        </p:nvSpPr>
        <p:spPr>
          <a:xfrm>
            <a:off x="5519928" y="4999990"/>
            <a:ext cx="220979" cy="0"/>
          </a:xfrm>
          <a:custGeom>
            <a:rect b="b" l="l" r="r" t="t"/>
            <a:pathLst>
              <a:path extrusionOk="0" h="120000" w="220979">
                <a:moveTo>
                  <a:pt x="0" y="0"/>
                </a:moveTo>
                <a:lnTo>
                  <a:pt x="220472"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9" name="Google Shape;4979;p46"/>
          <p:cNvSpPr/>
          <p:nvPr/>
        </p:nvSpPr>
        <p:spPr>
          <a:xfrm>
            <a:off x="5525515" y="5007609"/>
            <a:ext cx="209550" cy="0"/>
          </a:xfrm>
          <a:custGeom>
            <a:rect b="b" l="l" r="r" t="t"/>
            <a:pathLst>
              <a:path extrusionOk="0" h="120000" w="209550">
                <a:moveTo>
                  <a:pt x="0" y="0"/>
                </a:moveTo>
                <a:lnTo>
                  <a:pt x="209168"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0" name="Google Shape;4980;p46"/>
          <p:cNvSpPr/>
          <p:nvPr/>
        </p:nvSpPr>
        <p:spPr>
          <a:xfrm>
            <a:off x="5530638" y="5013959"/>
            <a:ext cx="199390" cy="0"/>
          </a:xfrm>
          <a:custGeom>
            <a:rect b="b" l="l" r="r" t="t"/>
            <a:pathLst>
              <a:path extrusionOk="0" h="120000" w="199389">
                <a:moveTo>
                  <a:pt x="0" y="0"/>
                </a:moveTo>
                <a:lnTo>
                  <a:pt x="198875"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1" name="Google Shape;4981;p46"/>
          <p:cNvSpPr/>
          <p:nvPr/>
        </p:nvSpPr>
        <p:spPr>
          <a:xfrm>
            <a:off x="5537623" y="5021579"/>
            <a:ext cx="185420" cy="0"/>
          </a:xfrm>
          <a:custGeom>
            <a:rect b="b" l="l" r="r" t="t"/>
            <a:pathLst>
              <a:path extrusionOk="0" h="120000" w="185420">
                <a:moveTo>
                  <a:pt x="0" y="0"/>
                </a:moveTo>
                <a:lnTo>
                  <a:pt x="184996"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2" name="Google Shape;4982;p46"/>
          <p:cNvSpPr/>
          <p:nvPr/>
        </p:nvSpPr>
        <p:spPr>
          <a:xfrm>
            <a:off x="5543780" y="5027929"/>
            <a:ext cx="172720" cy="0"/>
          </a:xfrm>
          <a:custGeom>
            <a:rect b="b" l="l" r="r" t="t"/>
            <a:pathLst>
              <a:path extrusionOk="0" h="120000" w="172720">
                <a:moveTo>
                  <a:pt x="0" y="0"/>
                </a:moveTo>
                <a:lnTo>
                  <a:pt x="17248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3" name="Google Shape;4983;p46"/>
          <p:cNvSpPr/>
          <p:nvPr/>
        </p:nvSpPr>
        <p:spPr>
          <a:xfrm>
            <a:off x="5552786" y="5035550"/>
            <a:ext cx="156210" cy="0"/>
          </a:xfrm>
          <a:custGeom>
            <a:rect b="b" l="l" r="r" t="t"/>
            <a:pathLst>
              <a:path extrusionOk="0" h="120000" w="156210">
                <a:moveTo>
                  <a:pt x="0" y="0"/>
                </a:moveTo>
                <a:lnTo>
                  <a:pt x="155863"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4" name="Google Shape;4984;p46"/>
          <p:cNvSpPr/>
          <p:nvPr/>
        </p:nvSpPr>
        <p:spPr>
          <a:xfrm>
            <a:off x="5562917" y="5043170"/>
            <a:ext cx="135255" cy="0"/>
          </a:xfrm>
          <a:custGeom>
            <a:rect b="b" l="l" r="r" t="t"/>
            <a:pathLst>
              <a:path extrusionOk="0" h="120000" w="135254">
                <a:moveTo>
                  <a:pt x="0" y="0"/>
                </a:moveTo>
                <a:lnTo>
                  <a:pt x="135064"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5" name="Google Shape;4985;p46"/>
          <p:cNvSpPr/>
          <p:nvPr/>
        </p:nvSpPr>
        <p:spPr>
          <a:xfrm>
            <a:off x="5573236" y="5049520"/>
            <a:ext cx="114935" cy="0"/>
          </a:xfrm>
          <a:custGeom>
            <a:rect b="b" l="l" r="r" t="t"/>
            <a:pathLst>
              <a:path extrusionOk="0" h="120000" w="114935">
                <a:moveTo>
                  <a:pt x="0" y="0"/>
                </a:moveTo>
                <a:lnTo>
                  <a:pt x="114912"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6" name="Google Shape;4986;p46"/>
          <p:cNvSpPr/>
          <p:nvPr/>
        </p:nvSpPr>
        <p:spPr>
          <a:xfrm>
            <a:off x="5591809" y="5056504"/>
            <a:ext cx="80010" cy="0"/>
          </a:xfrm>
          <a:custGeom>
            <a:rect b="b" l="l" r="r" t="t"/>
            <a:pathLst>
              <a:path extrusionOk="0" h="120000" w="80010">
                <a:moveTo>
                  <a:pt x="0" y="0"/>
                </a:moveTo>
                <a:lnTo>
                  <a:pt x="80010"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7" name="Google Shape;4987;p46"/>
          <p:cNvSpPr/>
          <p:nvPr/>
        </p:nvSpPr>
        <p:spPr>
          <a:xfrm>
            <a:off x="5441950" y="4253229"/>
            <a:ext cx="378460" cy="806450"/>
          </a:xfrm>
          <a:custGeom>
            <a:rect b="b" l="l" r="r" t="t"/>
            <a:pathLst>
              <a:path extrusionOk="0" h="806450" w="378460">
                <a:moveTo>
                  <a:pt x="0" y="405130"/>
                </a:moveTo>
                <a:lnTo>
                  <a:pt x="0" y="363220"/>
                </a:lnTo>
                <a:lnTo>
                  <a:pt x="2539" y="321310"/>
                </a:lnTo>
                <a:lnTo>
                  <a:pt x="5079" y="300990"/>
                </a:lnTo>
                <a:lnTo>
                  <a:pt x="7620" y="281940"/>
                </a:lnTo>
                <a:lnTo>
                  <a:pt x="10160" y="262890"/>
                </a:lnTo>
                <a:lnTo>
                  <a:pt x="12700" y="245110"/>
                </a:lnTo>
                <a:lnTo>
                  <a:pt x="15239" y="226060"/>
                </a:lnTo>
                <a:lnTo>
                  <a:pt x="19050" y="209550"/>
                </a:lnTo>
                <a:lnTo>
                  <a:pt x="24129" y="191770"/>
                </a:lnTo>
                <a:lnTo>
                  <a:pt x="29210" y="175260"/>
                </a:lnTo>
                <a:lnTo>
                  <a:pt x="33020" y="160020"/>
                </a:lnTo>
                <a:lnTo>
                  <a:pt x="50800" y="114300"/>
                </a:lnTo>
                <a:lnTo>
                  <a:pt x="71120" y="76200"/>
                </a:lnTo>
                <a:lnTo>
                  <a:pt x="102870" y="36830"/>
                </a:lnTo>
                <a:lnTo>
                  <a:pt x="110489" y="29210"/>
                </a:lnTo>
                <a:lnTo>
                  <a:pt x="128270" y="16510"/>
                </a:lnTo>
                <a:lnTo>
                  <a:pt x="147320" y="7620"/>
                </a:lnTo>
                <a:lnTo>
                  <a:pt x="166370" y="2540"/>
                </a:lnTo>
                <a:lnTo>
                  <a:pt x="187960" y="0"/>
                </a:lnTo>
                <a:lnTo>
                  <a:pt x="212089" y="2540"/>
                </a:lnTo>
                <a:lnTo>
                  <a:pt x="255270" y="19050"/>
                </a:lnTo>
                <a:lnTo>
                  <a:pt x="292100" y="53340"/>
                </a:lnTo>
                <a:lnTo>
                  <a:pt x="316229" y="88900"/>
                </a:lnTo>
                <a:lnTo>
                  <a:pt x="336550" y="135890"/>
                </a:lnTo>
                <a:lnTo>
                  <a:pt x="355600" y="193040"/>
                </a:lnTo>
                <a:lnTo>
                  <a:pt x="368300" y="255270"/>
                </a:lnTo>
                <a:lnTo>
                  <a:pt x="375920" y="325120"/>
                </a:lnTo>
                <a:lnTo>
                  <a:pt x="377189" y="363220"/>
                </a:lnTo>
                <a:lnTo>
                  <a:pt x="378460" y="401320"/>
                </a:lnTo>
                <a:lnTo>
                  <a:pt x="377189" y="444500"/>
                </a:lnTo>
                <a:lnTo>
                  <a:pt x="374650" y="486410"/>
                </a:lnTo>
                <a:lnTo>
                  <a:pt x="370839" y="524510"/>
                </a:lnTo>
                <a:lnTo>
                  <a:pt x="368300" y="543560"/>
                </a:lnTo>
                <a:lnTo>
                  <a:pt x="365760" y="562610"/>
                </a:lnTo>
                <a:lnTo>
                  <a:pt x="361950" y="580390"/>
                </a:lnTo>
                <a:lnTo>
                  <a:pt x="358139" y="598170"/>
                </a:lnTo>
                <a:lnTo>
                  <a:pt x="354329" y="614680"/>
                </a:lnTo>
                <a:lnTo>
                  <a:pt x="349250" y="631190"/>
                </a:lnTo>
                <a:lnTo>
                  <a:pt x="344170" y="646430"/>
                </a:lnTo>
                <a:lnTo>
                  <a:pt x="339089" y="662940"/>
                </a:lnTo>
                <a:lnTo>
                  <a:pt x="327660" y="692150"/>
                </a:lnTo>
                <a:lnTo>
                  <a:pt x="320039" y="706120"/>
                </a:lnTo>
                <a:lnTo>
                  <a:pt x="313689" y="718820"/>
                </a:lnTo>
                <a:lnTo>
                  <a:pt x="307339" y="731520"/>
                </a:lnTo>
                <a:lnTo>
                  <a:pt x="299720" y="741680"/>
                </a:lnTo>
                <a:lnTo>
                  <a:pt x="292100" y="751840"/>
                </a:lnTo>
                <a:lnTo>
                  <a:pt x="284479" y="762000"/>
                </a:lnTo>
                <a:lnTo>
                  <a:pt x="275589" y="769620"/>
                </a:lnTo>
                <a:lnTo>
                  <a:pt x="266700" y="777240"/>
                </a:lnTo>
                <a:lnTo>
                  <a:pt x="248920" y="789940"/>
                </a:lnTo>
                <a:lnTo>
                  <a:pt x="229870" y="798830"/>
                </a:lnTo>
                <a:lnTo>
                  <a:pt x="209550" y="805180"/>
                </a:lnTo>
                <a:lnTo>
                  <a:pt x="187960" y="806450"/>
                </a:lnTo>
                <a:lnTo>
                  <a:pt x="168910" y="805180"/>
                </a:lnTo>
                <a:lnTo>
                  <a:pt x="116839" y="782320"/>
                </a:lnTo>
                <a:lnTo>
                  <a:pt x="86360" y="753110"/>
                </a:lnTo>
                <a:lnTo>
                  <a:pt x="60960" y="712470"/>
                </a:lnTo>
                <a:lnTo>
                  <a:pt x="39370" y="665480"/>
                </a:lnTo>
                <a:lnTo>
                  <a:pt x="29210" y="631190"/>
                </a:lnTo>
                <a:lnTo>
                  <a:pt x="22860" y="613410"/>
                </a:lnTo>
                <a:lnTo>
                  <a:pt x="11429" y="557530"/>
                </a:lnTo>
                <a:lnTo>
                  <a:pt x="5079" y="516890"/>
                </a:lnTo>
                <a:lnTo>
                  <a:pt x="3810" y="495300"/>
                </a:lnTo>
                <a:lnTo>
                  <a:pt x="2539" y="473710"/>
                </a:lnTo>
                <a:lnTo>
                  <a:pt x="0" y="452120"/>
                </a:lnTo>
                <a:lnTo>
                  <a:pt x="0" y="40513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8" name="Google Shape;4988;p46"/>
          <p:cNvSpPr/>
          <p:nvPr/>
        </p:nvSpPr>
        <p:spPr>
          <a:xfrm>
            <a:off x="5584190" y="4499609"/>
            <a:ext cx="92710" cy="317500"/>
          </a:xfrm>
          <a:custGeom>
            <a:rect b="b" l="l" r="r" t="t"/>
            <a:pathLst>
              <a:path extrusionOk="0" h="317500" w="92710">
                <a:moveTo>
                  <a:pt x="0" y="158750"/>
                </a:moveTo>
                <a:lnTo>
                  <a:pt x="0" y="179069"/>
                </a:lnTo>
                <a:lnTo>
                  <a:pt x="1270" y="198119"/>
                </a:lnTo>
                <a:lnTo>
                  <a:pt x="2539" y="215900"/>
                </a:lnTo>
                <a:lnTo>
                  <a:pt x="3810" y="231139"/>
                </a:lnTo>
                <a:lnTo>
                  <a:pt x="5080" y="246379"/>
                </a:lnTo>
                <a:lnTo>
                  <a:pt x="6350" y="252729"/>
                </a:lnTo>
                <a:lnTo>
                  <a:pt x="7620" y="259079"/>
                </a:lnTo>
                <a:lnTo>
                  <a:pt x="8889" y="265429"/>
                </a:lnTo>
                <a:lnTo>
                  <a:pt x="10160" y="270509"/>
                </a:lnTo>
                <a:lnTo>
                  <a:pt x="11430" y="275589"/>
                </a:lnTo>
                <a:lnTo>
                  <a:pt x="13970" y="280669"/>
                </a:lnTo>
                <a:lnTo>
                  <a:pt x="16510" y="288289"/>
                </a:lnTo>
                <a:lnTo>
                  <a:pt x="19050" y="292100"/>
                </a:lnTo>
                <a:lnTo>
                  <a:pt x="20320" y="295909"/>
                </a:lnTo>
                <a:lnTo>
                  <a:pt x="22860" y="299719"/>
                </a:lnTo>
                <a:lnTo>
                  <a:pt x="24130" y="302259"/>
                </a:lnTo>
                <a:lnTo>
                  <a:pt x="26670" y="306069"/>
                </a:lnTo>
                <a:lnTo>
                  <a:pt x="27939" y="307339"/>
                </a:lnTo>
                <a:lnTo>
                  <a:pt x="30480" y="309879"/>
                </a:lnTo>
                <a:lnTo>
                  <a:pt x="33020" y="312419"/>
                </a:lnTo>
                <a:lnTo>
                  <a:pt x="35560" y="313689"/>
                </a:lnTo>
                <a:lnTo>
                  <a:pt x="36830" y="314959"/>
                </a:lnTo>
                <a:lnTo>
                  <a:pt x="39370" y="314959"/>
                </a:lnTo>
                <a:lnTo>
                  <a:pt x="41910" y="316229"/>
                </a:lnTo>
                <a:lnTo>
                  <a:pt x="44450" y="317500"/>
                </a:lnTo>
                <a:lnTo>
                  <a:pt x="46989" y="317500"/>
                </a:lnTo>
                <a:lnTo>
                  <a:pt x="48260" y="317500"/>
                </a:lnTo>
                <a:lnTo>
                  <a:pt x="50800" y="316229"/>
                </a:lnTo>
                <a:lnTo>
                  <a:pt x="53339" y="314959"/>
                </a:lnTo>
                <a:lnTo>
                  <a:pt x="55880" y="314959"/>
                </a:lnTo>
                <a:lnTo>
                  <a:pt x="58420" y="313689"/>
                </a:lnTo>
                <a:lnTo>
                  <a:pt x="59689" y="312419"/>
                </a:lnTo>
                <a:lnTo>
                  <a:pt x="62230" y="309879"/>
                </a:lnTo>
                <a:lnTo>
                  <a:pt x="64770" y="307339"/>
                </a:lnTo>
                <a:lnTo>
                  <a:pt x="66039" y="306069"/>
                </a:lnTo>
                <a:lnTo>
                  <a:pt x="68580" y="302259"/>
                </a:lnTo>
                <a:lnTo>
                  <a:pt x="69850" y="299719"/>
                </a:lnTo>
                <a:lnTo>
                  <a:pt x="72389" y="295909"/>
                </a:lnTo>
                <a:lnTo>
                  <a:pt x="73660" y="293369"/>
                </a:lnTo>
                <a:lnTo>
                  <a:pt x="76200" y="289559"/>
                </a:lnTo>
                <a:lnTo>
                  <a:pt x="77470" y="285750"/>
                </a:lnTo>
                <a:lnTo>
                  <a:pt x="78739" y="280669"/>
                </a:lnTo>
                <a:lnTo>
                  <a:pt x="81280" y="276859"/>
                </a:lnTo>
                <a:lnTo>
                  <a:pt x="82550" y="270509"/>
                </a:lnTo>
                <a:lnTo>
                  <a:pt x="83820" y="265429"/>
                </a:lnTo>
                <a:lnTo>
                  <a:pt x="85089" y="259079"/>
                </a:lnTo>
                <a:lnTo>
                  <a:pt x="86360" y="252729"/>
                </a:lnTo>
                <a:lnTo>
                  <a:pt x="87630" y="246379"/>
                </a:lnTo>
                <a:lnTo>
                  <a:pt x="88900" y="231139"/>
                </a:lnTo>
                <a:lnTo>
                  <a:pt x="90170" y="215900"/>
                </a:lnTo>
                <a:lnTo>
                  <a:pt x="91439" y="196850"/>
                </a:lnTo>
                <a:lnTo>
                  <a:pt x="92710" y="176529"/>
                </a:lnTo>
                <a:lnTo>
                  <a:pt x="92710" y="154939"/>
                </a:lnTo>
                <a:lnTo>
                  <a:pt x="92710" y="135889"/>
                </a:lnTo>
                <a:lnTo>
                  <a:pt x="88900" y="85089"/>
                </a:lnTo>
                <a:lnTo>
                  <a:pt x="85089" y="58419"/>
                </a:lnTo>
                <a:lnTo>
                  <a:pt x="83820" y="52069"/>
                </a:lnTo>
                <a:lnTo>
                  <a:pt x="82550" y="46989"/>
                </a:lnTo>
                <a:lnTo>
                  <a:pt x="81280" y="41909"/>
                </a:lnTo>
                <a:lnTo>
                  <a:pt x="78739" y="36829"/>
                </a:lnTo>
                <a:lnTo>
                  <a:pt x="76200" y="27939"/>
                </a:lnTo>
                <a:lnTo>
                  <a:pt x="73660" y="24129"/>
                </a:lnTo>
                <a:lnTo>
                  <a:pt x="72389" y="20319"/>
                </a:lnTo>
                <a:lnTo>
                  <a:pt x="71120" y="17779"/>
                </a:lnTo>
                <a:lnTo>
                  <a:pt x="68580" y="13969"/>
                </a:lnTo>
                <a:lnTo>
                  <a:pt x="67310" y="11429"/>
                </a:lnTo>
                <a:lnTo>
                  <a:pt x="64770" y="8889"/>
                </a:lnTo>
                <a:lnTo>
                  <a:pt x="62230" y="6350"/>
                </a:lnTo>
                <a:lnTo>
                  <a:pt x="60960" y="5079"/>
                </a:lnTo>
                <a:lnTo>
                  <a:pt x="58420" y="3809"/>
                </a:lnTo>
                <a:lnTo>
                  <a:pt x="57150" y="2539"/>
                </a:lnTo>
                <a:lnTo>
                  <a:pt x="54610" y="1269"/>
                </a:lnTo>
                <a:lnTo>
                  <a:pt x="52070" y="1269"/>
                </a:lnTo>
                <a:lnTo>
                  <a:pt x="49530" y="0"/>
                </a:lnTo>
                <a:lnTo>
                  <a:pt x="46989" y="0"/>
                </a:lnTo>
                <a:lnTo>
                  <a:pt x="45720" y="0"/>
                </a:lnTo>
                <a:lnTo>
                  <a:pt x="43180" y="1269"/>
                </a:lnTo>
                <a:lnTo>
                  <a:pt x="40639" y="1269"/>
                </a:lnTo>
                <a:lnTo>
                  <a:pt x="38100" y="2539"/>
                </a:lnTo>
                <a:lnTo>
                  <a:pt x="35560" y="3809"/>
                </a:lnTo>
                <a:lnTo>
                  <a:pt x="33020" y="5079"/>
                </a:lnTo>
                <a:lnTo>
                  <a:pt x="31750" y="7619"/>
                </a:lnTo>
                <a:lnTo>
                  <a:pt x="29210" y="10159"/>
                </a:lnTo>
                <a:lnTo>
                  <a:pt x="26670" y="12700"/>
                </a:lnTo>
                <a:lnTo>
                  <a:pt x="25400" y="13969"/>
                </a:lnTo>
                <a:lnTo>
                  <a:pt x="22860" y="17779"/>
                </a:lnTo>
                <a:lnTo>
                  <a:pt x="21589" y="21589"/>
                </a:lnTo>
                <a:lnTo>
                  <a:pt x="17780" y="29209"/>
                </a:lnTo>
                <a:lnTo>
                  <a:pt x="13970" y="38100"/>
                </a:lnTo>
                <a:lnTo>
                  <a:pt x="11430" y="41909"/>
                </a:lnTo>
                <a:lnTo>
                  <a:pt x="10160" y="46989"/>
                </a:lnTo>
                <a:lnTo>
                  <a:pt x="8889" y="53339"/>
                </a:lnTo>
                <a:lnTo>
                  <a:pt x="7620" y="59689"/>
                </a:lnTo>
                <a:lnTo>
                  <a:pt x="6350" y="64769"/>
                </a:lnTo>
                <a:lnTo>
                  <a:pt x="1270" y="119379"/>
                </a:lnTo>
                <a:lnTo>
                  <a:pt x="0" y="138429"/>
                </a:lnTo>
                <a:lnTo>
                  <a:pt x="0" y="15875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9" name="Google Shape;4989;p46"/>
          <p:cNvSpPr/>
          <p:nvPr/>
        </p:nvSpPr>
        <p:spPr>
          <a:xfrm>
            <a:off x="6103196" y="4254500"/>
            <a:ext cx="59690" cy="6350"/>
          </a:xfrm>
          <a:custGeom>
            <a:rect b="b" l="l" r="r" t="t"/>
            <a:pathLst>
              <a:path extrusionOk="0" h="6350" w="59689">
                <a:moveTo>
                  <a:pt x="44873" y="0"/>
                </a:moveTo>
                <a:lnTo>
                  <a:pt x="22013" y="0"/>
                </a:lnTo>
                <a:lnTo>
                  <a:pt x="11853" y="2539"/>
                </a:lnTo>
                <a:lnTo>
                  <a:pt x="2963" y="5080"/>
                </a:lnTo>
                <a:lnTo>
                  <a:pt x="0" y="6350"/>
                </a:lnTo>
                <a:lnTo>
                  <a:pt x="59478" y="6350"/>
                </a:lnTo>
                <a:lnTo>
                  <a:pt x="56303" y="5080"/>
                </a:lnTo>
                <a:lnTo>
                  <a:pt x="44873"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0" name="Google Shape;4990;p46"/>
          <p:cNvSpPr/>
          <p:nvPr/>
        </p:nvSpPr>
        <p:spPr>
          <a:xfrm>
            <a:off x="6088379" y="4264659"/>
            <a:ext cx="87630" cy="0"/>
          </a:xfrm>
          <a:custGeom>
            <a:rect b="b" l="l" r="r" t="t"/>
            <a:pathLst>
              <a:path extrusionOk="0" h="120000" w="87629">
                <a:moveTo>
                  <a:pt x="0" y="0"/>
                </a:moveTo>
                <a:lnTo>
                  <a:pt x="87629"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1" name="Google Shape;4991;p46"/>
          <p:cNvSpPr/>
          <p:nvPr/>
        </p:nvSpPr>
        <p:spPr>
          <a:xfrm>
            <a:off x="5900420" y="4267200"/>
            <a:ext cx="283845" cy="7620"/>
          </a:xfrm>
          <a:custGeom>
            <a:rect b="b" l="l" r="r" t="t"/>
            <a:pathLst>
              <a:path extrusionOk="0" h="7620" w="283845">
                <a:moveTo>
                  <a:pt x="134619" y="3810"/>
                </a:moveTo>
                <a:lnTo>
                  <a:pt x="0" y="3810"/>
                </a:lnTo>
                <a:lnTo>
                  <a:pt x="0" y="7619"/>
                </a:lnTo>
                <a:lnTo>
                  <a:pt x="134619" y="7619"/>
                </a:lnTo>
                <a:lnTo>
                  <a:pt x="134619" y="3810"/>
                </a:lnTo>
                <a:close/>
              </a:path>
              <a:path extrusionOk="0" h="7620" w="283845">
                <a:moveTo>
                  <a:pt x="274319" y="0"/>
                </a:moveTo>
                <a:lnTo>
                  <a:pt x="189229" y="0"/>
                </a:lnTo>
                <a:lnTo>
                  <a:pt x="182879" y="6350"/>
                </a:lnTo>
                <a:lnTo>
                  <a:pt x="181101" y="7619"/>
                </a:lnTo>
                <a:lnTo>
                  <a:pt x="283527" y="7619"/>
                </a:lnTo>
                <a:lnTo>
                  <a:pt x="281939" y="6350"/>
                </a:lnTo>
                <a:lnTo>
                  <a:pt x="276859" y="2539"/>
                </a:lnTo>
                <a:lnTo>
                  <a:pt x="274319" y="0"/>
                </a:lnTo>
                <a:close/>
              </a:path>
            </a:pathLst>
          </a:custGeom>
          <a:solidFill>
            <a:srgbClr val="33C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2" name="Google Shape;4992;p46"/>
          <p:cNvSpPr/>
          <p:nvPr/>
        </p:nvSpPr>
        <p:spPr>
          <a:xfrm>
            <a:off x="5900420" y="4274820"/>
            <a:ext cx="292100" cy="7620"/>
          </a:xfrm>
          <a:custGeom>
            <a:rect b="b" l="l" r="r" t="t"/>
            <a:pathLst>
              <a:path extrusionOk="0" h="7620" w="292100">
                <a:moveTo>
                  <a:pt x="134619" y="0"/>
                </a:moveTo>
                <a:lnTo>
                  <a:pt x="0" y="0"/>
                </a:lnTo>
                <a:lnTo>
                  <a:pt x="0" y="7619"/>
                </a:lnTo>
                <a:lnTo>
                  <a:pt x="134619" y="7619"/>
                </a:lnTo>
                <a:lnTo>
                  <a:pt x="134619" y="0"/>
                </a:lnTo>
                <a:close/>
              </a:path>
              <a:path extrusionOk="0" h="7620" w="292100">
                <a:moveTo>
                  <a:pt x="283527" y="0"/>
                </a:moveTo>
                <a:lnTo>
                  <a:pt x="181101" y="0"/>
                </a:lnTo>
                <a:lnTo>
                  <a:pt x="173989" y="5079"/>
                </a:lnTo>
                <a:lnTo>
                  <a:pt x="171812" y="7619"/>
                </a:lnTo>
                <a:lnTo>
                  <a:pt x="292099" y="7619"/>
                </a:lnTo>
                <a:lnTo>
                  <a:pt x="288289" y="3809"/>
                </a:lnTo>
                <a:lnTo>
                  <a:pt x="283527"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3" name="Google Shape;4993;p46"/>
          <p:cNvSpPr/>
          <p:nvPr/>
        </p:nvSpPr>
        <p:spPr>
          <a:xfrm>
            <a:off x="5900420" y="4282440"/>
            <a:ext cx="297180" cy="7620"/>
          </a:xfrm>
          <a:custGeom>
            <a:rect b="b" l="l" r="r" t="t"/>
            <a:pathLst>
              <a:path extrusionOk="0" h="7620" w="297179">
                <a:moveTo>
                  <a:pt x="134619" y="0"/>
                </a:moveTo>
                <a:lnTo>
                  <a:pt x="0" y="0"/>
                </a:lnTo>
                <a:lnTo>
                  <a:pt x="0" y="7620"/>
                </a:lnTo>
                <a:lnTo>
                  <a:pt x="134619" y="7620"/>
                </a:lnTo>
                <a:lnTo>
                  <a:pt x="134619" y="0"/>
                </a:lnTo>
                <a:close/>
              </a:path>
              <a:path extrusionOk="0" h="7620" w="297179">
                <a:moveTo>
                  <a:pt x="292099" y="0"/>
                </a:moveTo>
                <a:lnTo>
                  <a:pt x="171812" y="0"/>
                </a:lnTo>
                <a:lnTo>
                  <a:pt x="166369" y="6350"/>
                </a:lnTo>
                <a:lnTo>
                  <a:pt x="165330" y="7620"/>
                </a:lnTo>
                <a:lnTo>
                  <a:pt x="297179" y="7620"/>
                </a:lnTo>
                <a:lnTo>
                  <a:pt x="293369" y="1270"/>
                </a:lnTo>
                <a:lnTo>
                  <a:pt x="292099"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4" name="Google Shape;4994;p46"/>
          <p:cNvSpPr/>
          <p:nvPr/>
        </p:nvSpPr>
        <p:spPr>
          <a:xfrm>
            <a:off x="5900420" y="4288790"/>
            <a:ext cx="301625" cy="7620"/>
          </a:xfrm>
          <a:custGeom>
            <a:rect b="b" l="l" r="r" t="t"/>
            <a:pathLst>
              <a:path extrusionOk="0" h="7620" w="301625">
                <a:moveTo>
                  <a:pt x="134619" y="0"/>
                </a:moveTo>
                <a:lnTo>
                  <a:pt x="0" y="0"/>
                </a:lnTo>
                <a:lnTo>
                  <a:pt x="0" y="7620"/>
                </a:lnTo>
                <a:lnTo>
                  <a:pt x="134619" y="7620"/>
                </a:lnTo>
                <a:lnTo>
                  <a:pt x="134619" y="0"/>
                </a:lnTo>
                <a:close/>
              </a:path>
              <a:path extrusionOk="0" h="7620" w="301625">
                <a:moveTo>
                  <a:pt x="296417" y="0"/>
                </a:moveTo>
                <a:lnTo>
                  <a:pt x="166369" y="0"/>
                </a:lnTo>
                <a:lnTo>
                  <a:pt x="160135" y="7620"/>
                </a:lnTo>
                <a:lnTo>
                  <a:pt x="301413" y="7620"/>
                </a:lnTo>
                <a:lnTo>
                  <a:pt x="297179" y="1270"/>
                </a:lnTo>
                <a:lnTo>
                  <a:pt x="296417" y="0"/>
                </a:lnTo>
                <a:close/>
              </a:path>
            </a:pathLst>
          </a:custGeom>
          <a:solidFill>
            <a:srgbClr val="30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5" name="Google Shape;4995;p46"/>
          <p:cNvSpPr/>
          <p:nvPr/>
        </p:nvSpPr>
        <p:spPr>
          <a:xfrm>
            <a:off x="5900420" y="4296409"/>
            <a:ext cx="306705" cy="7620"/>
          </a:xfrm>
          <a:custGeom>
            <a:rect b="b" l="l" r="r" t="t"/>
            <a:pathLst>
              <a:path extrusionOk="0" h="7620" w="306704">
                <a:moveTo>
                  <a:pt x="134619" y="0"/>
                </a:moveTo>
                <a:lnTo>
                  <a:pt x="0" y="0"/>
                </a:lnTo>
                <a:lnTo>
                  <a:pt x="0" y="7619"/>
                </a:lnTo>
                <a:lnTo>
                  <a:pt x="134619" y="7619"/>
                </a:lnTo>
                <a:lnTo>
                  <a:pt x="134619" y="0"/>
                </a:lnTo>
                <a:close/>
              </a:path>
              <a:path extrusionOk="0" h="7620" w="306704">
                <a:moveTo>
                  <a:pt x="301413" y="0"/>
                </a:moveTo>
                <a:lnTo>
                  <a:pt x="160135" y="0"/>
                </a:lnTo>
                <a:lnTo>
                  <a:pt x="154939" y="6350"/>
                </a:lnTo>
                <a:lnTo>
                  <a:pt x="154016" y="7619"/>
                </a:lnTo>
                <a:lnTo>
                  <a:pt x="306493" y="7619"/>
                </a:lnTo>
                <a:lnTo>
                  <a:pt x="301413"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6" name="Google Shape;4996;p46"/>
          <p:cNvSpPr/>
          <p:nvPr/>
        </p:nvSpPr>
        <p:spPr>
          <a:xfrm>
            <a:off x="5900420" y="4304029"/>
            <a:ext cx="310515" cy="7620"/>
          </a:xfrm>
          <a:custGeom>
            <a:rect b="b" l="l" r="r" t="t"/>
            <a:pathLst>
              <a:path extrusionOk="0" h="7620" w="310514">
                <a:moveTo>
                  <a:pt x="134619" y="0"/>
                </a:moveTo>
                <a:lnTo>
                  <a:pt x="0" y="0"/>
                </a:lnTo>
                <a:lnTo>
                  <a:pt x="0" y="7620"/>
                </a:lnTo>
                <a:lnTo>
                  <a:pt x="134619" y="7620"/>
                </a:lnTo>
                <a:lnTo>
                  <a:pt x="134619" y="0"/>
                </a:lnTo>
                <a:close/>
              </a:path>
              <a:path extrusionOk="0" h="7620" w="310514">
                <a:moveTo>
                  <a:pt x="306493" y="0"/>
                </a:moveTo>
                <a:lnTo>
                  <a:pt x="154016" y="0"/>
                </a:lnTo>
                <a:lnTo>
                  <a:pt x="148474" y="7620"/>
                </a:lnTo>
                <a:lnTo>
                  <a:pt x="310514" y="7620"/>
                </a:lnTo>
                <a:lnTo>
                  <a:pt x="307339" y="1270"/>
                </a:lnTo>
                <a:lnTo>
                  <a:pt x="306493"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7" name="Google Shape;4997;p46"/>
          <p:cNvSpPr/>
          <p:nvPr/>
        </p:nvSpPr>
        <p:spPr>
          <a:xfrm>
            <a:off x="5900420" y="4310379"/>
            <a:ext cx="314325" cy="8890"/>
          </a:xfrm>
          <a:custGeom>
            <a:rect b="b" l="l" r="r" t="t"/>
            <a:pathLst>
              <a:path extrusionOk="0" h="8889" w="314325">
                <a:moveTo>
                  <a:pt x="134619" y="0"/>
                </a:moveTo>
                <a:lnTo>
                  <a:pt x="0" y="0"/>
                </a:lnTo>
                <a:lnTo>
                  <a:pt x="0" y="8890"/>
                </a:lnTo>
                <a:lnTo>
                  <a:pt x="134619" y="8890"/>
                </a:lnTo>
                <a:lnTo>
                  <a:pt x="134619" y="0"/>
                </a:lnTo>
                <a:close/>
              </a:path>
              <a:path extrusionOk="0" h="8889" w="314325">
                <a:moveTo>
                  <a:pt x="309879" y="0"/>
                </a:moveTo>
                <a:lnTo>
                  <a:pt x="149398" y="0"/>
                </a:lnTo>
                <a:lnTo>
                  <a:pt x="144779" y="6350"/>
                </a:lnTo>
                <a:lnTo>
                  <a:pt x="142875" y="8890"/>
                </a:lnTo>
                <a:lnTo>
                  <a:pt x="313871" y="8890"/>
                </a:lnTo>
                <a:lnTo>
                  <a:pt x="311150" y="2540"/>
                </a:lnTo>
                <a:lnTo>
                  <a:pt x="309879"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8" name="Google Shape;4998;p46"/>
          <p:cNvSpPr/>
          <p:nvPr/>
        </p:nvSpPr>
        <p:spPr>
          <a:xfrm>
            <a:off x="5900420" y="4318000"/>
            <a:ext cx="316865" cy="7620"/>
          </a:xfrm>
          <a:custGeom>
            <a:rect b="b" l="l" r="r" t="t"/>
            <a:pathLst>
              <a:path extrusionOk="0" h="7620" w="316864">
                <a:moveTo>
                  <a:pt x="134619" y="0"/>
                </a:moveTo>
                <a:lnTo>
                  <a:pt x="0" y="0"/>
                </a:lnTo>
                <a:lnTo>
                  <a:pt x="0" y="7619"/>
                </a:lnTo>
                <a:lnTo>
                  <a:pt x="134619" y="7619"/>
                </a:lnTo>
                <a:lnTo>
                  <a:pt x="134619" y="0"/>
                </a:lnTo>
                <a:close/>
              </a:path>
              <a:path extrusionOk="0" h="7620" w="316864">
                <a:moveTo>
                  <a:pt x="313327" y="0"/>
                </a:moveTo>
                <a:lnTo>
                  <a:pt x="143827" y="0"/>
                </a:lnTo>
                <a:lnTo>
                  <a:pt x="140969" y="3810"/>
                </a:lnTo>
                <a:lnTo>
                  <a:pt x="139064" y="7619"/>
                </a:lnTo>
                <a:lnTo>
                  <a:pt x="316592" y="7619"/>
                </a:lnTo>
                <a:lnTo>
                  <a:pt x="313327"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9" name="Google Shape;4999;p46"/>
          <p:cNvSpPr/>
          <p:nvPr/>
        </p:nvSpPr>
        <p:spPr>
          <a:xfrm>
            <a:off x="5900420" y="4325620"/>
            <a:ext cx="320040" cy="7620"/>
          </a:xfrm>
          <a:custGeom>
            <a:rect b="b" l="l" r="r" t="t"/>
            <a:pathLst>
              <a:path extrusionOk="0" h="7620" w="320039">
                <a:moveTo>
                  <a:pt x="134619" y="0"/>
                </a:moveTo>
                <a:lnTo>
                  <a:pt x="0" y="0"/>
                </a:lnTo>
                <a:lnTo>
                  <a:pt x="0" y="7619"/>
                </a:lnTo>
                <a:lnTo>
                  <a:pt x="134619" y="7619"/>
                </a:lnTo>
                <a:lnTo>
                  <a:pt x="134619" y="0"/>
                </a:lnTo>
                <a:close/>
              </a:path>
              <a:path extrusionOk="0" h="7620" w="320039">
                <a:moveTo>
                  <a:pt x="316592" y="0"/>
                </a:moveTo>
                <a:lnTo>
                  <a:pt x="139064" y="0"/>
                </a:lnTo>
                <a:lnTo>
                  <a:pt x="138429" y="1269"/>
                </a:lnTo>
                <a:lnTo>
                  <a:pt x="135889" y="5079"/>
                </a:lnTo>
                <a:lnTo>
                  <a:pt x="135043" y="7619"/>
                </a:lnTo>
                <a:lnTo>
                  <a:pt x="319722" y="7619"/>
                </a:lnTo>
                <a:lnTo>
                  <a:pt x="318769" y="5079"/>
                </a:lnTo>
                <a:lnTo>
                  <a:pt x="316592" y="0"/>
                </a:lnTo>
                <a:close/>
              </a:path>
            </a:pathLst>
          </a:custGeom>
          <a:solidFill>
            <a:srgbClr val="2E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0" name="Google Shape;5000;p46"/>
          <p:cNvSpPr/>
          <p:nvPr/>
        </p:nvSpPr>
        <p:spPr>
          <a:xfrm>
            <a:off x="5900420" y="4331970"/>
            <a:ext cx="322580" cy="8890"/>
          </a:xfrm>
          <a:custGeom>
            <a:rect b="b" l="l" r="r" t="t"/>
            <a:pathLst>
              <a:path extrusionOk="0" h="8889" w="322579">
                <a:moveTo>
                  <a:pt x="134619" y="0"/>
                </a:moveTo>
                <a:lnTo>
                  <a:pt x="0" y="0"/>
                </a:lnTo>
                <a:lnTo>
                  <a:pt x="0" y="8889"/>
                </a:lnTo>
                <a:lnTo>
                  <a:pt x="322579" y="8889"/>
                </a:lnTo>
                <a:lnTo>
                  <a:pt x="320198" y="2539"/>
                </a:lnTo>
                <a:lnTo>
                  <a:pt x="134619" y="2539"/>
                </a:lnTo>
                <a:lnTo>
                  <a:pt x="134619" y="0"/>
                </a:lnTo>
                <a:close/>
              </a:path>
              <a:path extrusionOk="0" h="8889" w="322579">
                <a:moveTo>
                  <a:pt x="319246" y="0"/>
                </a:moveTo>
                <a:lnTo>
                  <a:pt x="135466" y="0"/>
                </a:lnTo>
                <a:lnTo>
                  <a:pt x="134619" y="2539"/>
                </a:lnTo>
                <a:lnTo>
                  <a:pt x="320198" y="2539"/>
                </a:lnTo>
                <a:lnTo>
                  <a:pt x="319246"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1" name="Google Shape;5001;p46"/>
          <p:cNvSpPr/>
          <p:nvPr/>
        </p:nvSpPr>
        <p:spPr>
          <a:xfrm>
            <a:off x="5900420" y="4344034"/>
            <a:ext cx="325755" cy="0"/>
          </a:xfrm>
          <a:custGeom>
            <a:rect b="b" l="l" r="r" t="t"/>
            <a:pathLst>
              <a:path extrusionOk="0" h="120000" w="325754">
                <a:moveTo>
                  <a:pt x="0" y="0"/>
                </a:moveTo>
                <a:lnTo>
                  <a:pt x="325437"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2" name="Google Shape;5002;p46"/>
          <p:cNvSpPr/>
          <p:nvPr/>
        </p:nvSpPr>
        <p:spPr>
          <a:xfrm>
            <a:off x="5900420" y="4351020"/>
            <a:ext cx="327660" cy="0"/>
          </a:xfrm>
          <a:custGeom>
            <a:rect b="b" l="l" r="r" t="t"/>
            <a:pathLst>
              <a:path extrusionOk="0" h="120000" w="327660">
                <a:moveTo>
                  <a:pt x="0" y="0"/>
                </a:moveTo>
                <a:lnTo>
                  <a:pt x="327660"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3" name="Google Shape;5003;p46"/>
          <p:cNvSpPr/>
          <p:nvPr/>
        </p:nvSpPr>
        <p:spPr>
          <a:xfrm>
            <a:off x="5900420" y="4358640"/>
            <a:ext cx="330200" cy="0"/>
          </a:xfrm>
          <a:custGeom>
            <a:rect b="b" l="l" r="r" t="t"/>
            <a:pathLst>
              <a:path extrusionOk="0" h="120000" w="330200">
                <a:moveTo>
                  <a:pt x="0" y="0"/>
                </a:moveTo>
                <a:lnTo>
                  <a:pt x="330200"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4" name="Google Shape;5004;p46"/>
          <p:cNvSpPr/>
          <p:nvPr/>
        </p:nvSpPr>
        <p:spPr>
          <a:xfrm>
            <a:off x="5900420" y="4365625"/>
            <a:ext cx="332105" cy="0"/>
          </a:xfrm>
          <a:custGeom>
            <a:rect b="b" l="l" r="r" t="t"/>
            <a:pathLst>
              <a:path extrusionOk="0" h="120000" w="332104">
                <a:moveTo>
                  <a:pt x="0" y="0"/>
                </a:moveTo>
                <a:lnTo>
                  <a:pt x="331893"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5" name="Google Shape;5005;p46"/>
          <p:cNvSpPr/>
          <p:nvPr/>
        </p:nvSpPr>
        <p:spPr>
          <a:xfrm>
            <a:off x="5900420" y="4375150"/>
            <a:ext cx="333375" cy="0"/>
          </a:xfrm>
          <a:custGeom>
            <a:rect b="b" l="l" r="r" t="t"/>
            <a:pathLst>
              <a:path extrusionOk="0" h="120000" w="333375">
                <a:moveTo>
                  <a:pt x="0" y="0"/>
                </a:moveTo>
                <a:lnTo>
                  <a:pt x="333121"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6" name="Google Shape;5006;p46"/>
          <p:cNvSpPr/>
          <p:nvPr/>
        </p:nvSpPr>
        <p:spPr>
          <a:xfrm>
            <a:off x="5900420" y="4371340"/>
            <a:ext cx="332740" cy="0"/>
          </a:xfrm>
          <a:custGeom>
            <a:rect b="b" l="l" r="r" t="t"/>
            <a:pathLst>
              <a:path extrusionOk="0" h="120000" w="332739">
                <a:moveTo>
                  <a:pt x="0" y="0"/>
                </a:moveTo>
                <a:lnTo>
                  <a:pt x="332175"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7" name="Google Shape;5007;p46"/>
          <p:cNvSpPr/>
          <p:nvPr/>
        </p:nvSpPr>
        <p:spPr>
          <a:xfrm>
            <a:off x="5900420" y="4380229"/>
            <a:ext cx="335915" cy="0"/>
          </a:xfrm>
          <a:custGeom>
            <a:rect b="b" l="l" r="r" t="t"/>
            <a:pathLst>
              <a:path extrusionOk="0" h="120000" w="335914">
                <a:moveTo>
                  <a:pt x="0" y="0"/>
                </a:moveTo>
                <a:lnTo>
                  <a:pt x="335788"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8" name="Google Shape;5008;p46"/>
          <p:cNvSpPr/>
          <p:nvPr/>
        </p:nvSpPr>
        <p:spPr>
          <a:xfrm>
            <a:off x="5900420" y="4389120"/>
            <a:ext cx="337185" cy="0"/>
          </a:xfrm>
          <a:custGeom>
            <a:rect b="b" l="l" r="r" t="t"/>
            <a:pathLst>
              <a:path extrusionOk="0" h="120000" w="337185">
                <a:moveTo>
                  <a:pt x="0" y="0"/>
                </a:moveTo>
                <a:lnTo>
                  <a:pt x="336803"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9" name="Google Shape;5009;p46"/>
          <p:cNvSpPr/>
          <p:nvPr/>
        </p:nvSpPr>
        <p:spPr>
          <a:xfrm>
            <a:off x="5900420" y="4384675"/>
            <a:ext cx="336550" cy="0"/>
          </a:xfrm>
          <a:custGeom>
            <a:rect b="b" l="l" r="r" t="t"/>
            <a:pathLst>
              <a:path extrusionOk="0" h="120000" w="336550">
                <a:moveTo>
                  <a:pt x="0" y="0"/>
                </a:moveTo>
                <a:lnTo>
                  <a:pt x="335978"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0" name="Google Shape;5010;p46"/>
          <p:cNvSpPr/>
          <p:nvPr/>
        </p:nvSpPr>
        <p:spPr>
          <a:xfrm>
            <a:off x="5900420" y="4394834"/>
            <a:ext cx="337820" cy="0"/>
          </a:xfrm>
          <a:custGeom>
            <a:rect b="b" l="l" r="r" t="t"/>
            <a:pathLst>
              <a:path extrusionOk="0" h="120000" w="337820">
                <a:moveTo>
                  <a:pt x="0" y="0"/>
                </a:moveTo>
                <a:lnTo>
                  <a:pt x="33781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1" name="Google Shape;5011;p46"/>
          <p:cNvSpPr/>
          <p:nvPr/>
        </p:nvSpPr>
        <p:spPr>
          <a:xfrm>
            <a:off x="5900420" y="4402454"/>
            <a:ext cx="338455" cy="0"/>
          </a:xfrm>
          <a:custGeom>
            <a:rect b="b" l="l" r="r" t="t"/>
            <a:pathLst>
              <a:path extrusionOk="0" h="120000" w="338454">
                <a:moveTo>
                  <a:pt x="0" y="0"/>
                </a:moveTo>
                <a:lnTo>
                  <a:pt x="338454"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2" name="Google Shape;5012;p46"/>
          <p:cNvSpPr/>
          <p:nvPr/>
        </p:nvSpPr>
        <p:spPr>
          <a:xfrm>
            <a:off x="5900420" y="4398645"/>
            <a:ext cx="337820" cy="0"/>
          </a:xfrm>
          <a:custGeom>
            <a:rect b="b" l="l" r="r" t="t"/>
            <a:pathLst>
              <a:path extrusionOk="0" h="120000" w="337820">
                <a:moveTo>
                  <a:pt x="0" y="0"/>
                </a:moveTo>
                <a:lnTo>
                  <a:pt x="337756" y="0"/>
                </a:lnTo>
              </a:path>
            </a:pathLst>
          </a:custGeom>
          <a:noFill/>
          <a:ln cap="flat" cmpd="sng" w="9525">
            <a:solidFill>
              <a:srgbClr val="29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3" name="Google Shape;5013;p46"/>
          <p:cNvSpPr/>
          <p:nvPr/>
        </p:nvSpPr>
        <p:spPr>
          <a:xfrm>
            <a:off x="5900420" y="4409440"/>
            <a:ext cx="340995" cy="0"/>
          </a:xfrm>
          <a:custGeom>
            <a:rect b="b" l="l" r="r" t="t"/>
            <a:pathLst>
              <a:path extrusionOk="0" h="120000" w="340995">
                <a:moveTo>
                  <a:pt x="0" y="0"/>
                </a:moveTo>
                <a:lnTo>
                  <a:pt x="34059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4" name="Google Shape;5014;p46"/>
          <p:cNvSpPr/>
          <p:nvPr/>
        </p:nvSpPr>
        <p:spPr>
          <a:xfrm>
            <a:off x="5900420" y="4416425"/>
            <a:ext cx="342265" cy="0"/>
          </a:xfrm>
          <a:custGeom>
            <a:rect b="b" l="l" r="r" t="t"/>
            <a:pathLst>
              <a:path extrusionOk="0" h="120000" w="342264">
                <a:moveTo>
                  <a:pt x="0" y="0"/>
                </a:moveTo>
                <a:lnTo>
                  <a:pt x="341976"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5" name="Google Shape;5015;p46"/>
          <p:cNvSpPr/>
          <p:nvPr/>
        </p:nvSpPr>
        <p:spPr>
          <a:xfrm>
            <a:off x="5900420" y="4426584"/>
            <a:ext cx="343535" cy="0"/>
          </a:xfrm>
          <a:custGeom>
            <a:rect b="b" l="l" r="r" t="t"/>
            <a:pathLst>
              <a:path extrusionOk="0" h="120000" w="343535">
                <a:moveTo>
                  <a:pt x="0" y="0"/>
                </a:moveTo>
                <a:lnTo>
                  <a:pt x="342952"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6" name="Google Shape;5016;p46"/>
          <p:cNvSpPr/>
          <p:nvPr/>
        </p:nvSpPr>
        <p:spPr>
          <a:xfrm>
            <a:off x="5900420" y="4422775"/>
            <a:ext cx="342900" cy="0"/>
          </a:xfrm>
          <a:custGeom>
            <a:rect b="b" l="l" r="r" t="t"/>
            <a:pathLst>
              <a:path extrusionOk="0" h="120000" w="342900">
                <a:moveTo>
                  <a:pt x="0" y="0"/>
                </a:moveTo>
                <a:lnTo>
                  <a:pt x="342322"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7" name="Google Shape;5017;p46"/>
          <p:cNvSpPr/>
          <p:nvPr/>
        </p:nvSpPr>
        <p:spPr>
          <a:xfrm>
            <a:off x="5900420" y="4431029"/>
            <a:ext cx="344170" cy="0"/>
          </a:xfrm>
          <a:custGeom>
            <a:rect b="b" l="l" r="r" t="t"/>
            <a:pathLst>
              <a:path extrusionOk="0" h="120000" w="344170">
                <a:moveTo>
                  <a:pt x="0" y="0"/>
                </a:moveTo>
                <a:lnTo>
                  <a:pt x="34364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8" name="Google Shape;5018;p46"/>
          <p:cNvSpPr/>
          <p:nvPr/>
        </p:nvSpPr>
        <p:spPr>
          <a:xfrm>
            <a:off x="5900420" y="4438650"/>
            <a:ext cx="344805" cy="0"/>
          </a:xfrm>
          <a:custGeom>
            <a:rect b="b" l="l" r="r" t="t"/>
            <a:pathLst>
              <a:path extrusionOk="0" h="120000" w="344804">
                <a:moveTo>
                  <a:pt x="0" y="0"/>
                </a:moveTo>
                <a:lnTo>
                  <a:pt x="344275"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9" name="Google Shape;5019;p46"/>
          <p:cNvSpPr/>
          <p:nvPr/>
        </p:nvSpPr>
        <p:spPr>
          <a:xfrm>
            <a:off x="5900420" y="4445634"/>
            <a:ext cx="345440" cy="0"/>
          </a:xfrm>
          <a:custGeom>
            <a:rect b="b" l="l" r="r" t="t"/>
            <a:pathLst>
              <a:path extrusionOk="0" h="120000" w="345439">
                <a:moveTo>
                  <a:pt x="0" y="0"/>
                </a:moveTo>
                <a:lnTo>
                  <a:pt x="34491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0" name="Google Shape;5020;p46"/>
          <p:cNvSpPr/>
          <p:nvPr/>
        </p:nvSpPr>
        <p:spPr>
          <a:xfrm>
            <a:off x="5900420" y="4452620"/>
            <a:ext cx="345440" cy="0"/>
          </a:xfrm>
          <a:custGeom>
            <a:rect b="b" l="l" r="r" t="t"/>
            <a:pathLst>
              <a:path extrusionOk="0" h="120000" w="345439">
                <a:moveTo>
                  <a:pt x="0" y="0"/>
                </a:moveTo>
                <a:lnTo>
                  <a:pt x="34543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1" name="Google Shape;5021;p46"/>
          <p:cNvSpPr/>
          <p:nvPr/>
        </p:nvSpPr>
        <p:spPr>
          <a:xfrm>
            <a:off x="5900420" y="4460240"/>
            <a:ext cx="346075" cy="0"/>
          </a:xfrm>
          <a:custGeom>
            <a:rect b="b" l="l" r="r" t="t"/>
            <a:pathLst>
              <a:path extrusionOk="0" h="120000" w="346075">
                <a:moveTo>
                  <a:pt x="0" y="0"/>
                </a:moveTo>
                <a:lnTo>
                  <a:pt x="346049"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2" name="Google Shape;5022;p46"/>
          <p:cNvSpPr/>
          <p:nvPr/>
        </p:nvSpPr>
        <p:spPr>
          <a:xfrm>
            <a:off x="5900420" y="4467225"/>
            <a:ext cx="346710" cy="0"/>
          </a:xfrm>
          <a:custGeom>
            <a:rect b="b" l="l" r="r" t="t"/>
            <a:pathLst>
              <a:path extrusionOk="0" h="120000" w="346710">
                <a:moveTo>
                  <a:pt x="0" y="0"/>
                </a:moveTo>
                <a:lnTo>
                  <a:pt x="34665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3" name="Google Shape;5023;p46"/>
          <p:cNvSpPr/>
          <p:nvPr/>
        </p:nvSpPr>
        <p:spPr>
          <a:xfrm>
            <a:off x="5900420" y="4474845"/>
            <a:ext cx="347345" cy="0"/>
          </a:xfrm>
          <a:custGeom>
            <a:rect b="b" l="l" r="r" t="t"/>
            <a:pathLst>
              <a:path extrusionOk="0" h="120000" w="347345">
                <a:moveTo>
                  <a:pt x="0" y="0"/>
                </a:moveTo>
                <a:lnTo>
                  <a:pt x="347268"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4" name="Google Shape;5024;p46"/>
          <p:cNvSpPr/>
          <p:nvPr/>
        </p:nvSpPr>
        <p:spPr>
          <a:xfrm>
            <a:off x="5900420" y="4481829"/>
            <a:ext cx="347980" cy="0"/>
          </a:xfrm>
          <a:custGeom>
            <a:rect b="b" l="l" r="r" t="t"/>
            <a:pathLst>
              <a:path extrusionOk="0" h="120000" w="347979">
                <a:moveTo>
                  <a:pt x="0" y="0"/>
                </a:moveTo>
                <a:lnTo>
                  <a:pt x="347776"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5" name="Google Shape;5025;p46"/>
          <p:cNvSpPr/>
          <p:nvPr/>
        </p:nvSpPr>
        <p:spPr>
          <a:xfrm>
            <a:off x="5900420" y="4490720"/>
            <a:ext cx="348615" cy="0"/>
          </a:xfrm>
          <a:custGeom>
            <a:rect b="b" l="l" r="r" t="t"/>
            <a:pathLst>
              <a:path extrusionOk="0" h="120000" w="348614">
                <a:moveTo>
                  <a:pt x="0" y="0"/>
                </a:moveTo>
                <a:lnTo>
                  <a:pt x="348161"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6" name="Google Shape;5026;p46"/>
          <p:cNvSpPr/>
          <p:nvPr/>
        </p:nvSpPr>
        <p:spPr>
          <a:xfrm>
            <a:off x="5900420" y="4486909"/>
            <a:ext cx="347980" cy="0"/>
          </a:xfrm>
          <a:custGeom>
            <a:rect b="b" l="l" r="r" t="t"/>
            <a:pathLst>
              <a:path extrusionOk="0" h="120000" w="347979">
                <a:moveTo>
                  <a:pt x="0" y="0"/>
                </a:moveTo>
                <a:lnTo>
                  <a:pt x="347878"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7" name="Google Shape;5027;p46"/>
          <p:cNvSpPr/>
          <p:nvPr/>
        </p:nvSpPr>
        <p:spPr>
          <a:xfrm>
            <a:off x="5900420" y="4496434"/>
            <a:ext cx="349250" cy="0"/>
          </a:xfrm>
          <a:custGeom>
            <a:rect b="b" l="l" r="r" t="t"/>
            <a:pathLst>
              <a:path extrusionOk="0" h="120000" w="349250">
                <a:moveTo>
                  <a:pt x="0" y="0"/>
                </a:moveTo>
                <a:lnTo>
                  <a:pt x="348887"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8" name="Google Shape;5028;p46"/>
          <p:cNvSpPr/>
          <p:nvPr/>
        </p:nvSpPr>
        <p:spPr>
          <a:xfrm>
            <a:off x="5900420" y="4503420"/>
            <a:ext cx="349885" cy="0"/>
          </a:xfrm>
          <a:custGeom>
            <a:rect b="b" l="l" r="r" t="t"/>
            <a:pathLst>
              <a:path extrusionOk="0" h="120000" w="349885">
                <a:moveTo>
                  <a:pt x="0" y="0"/>
                </a:moveTo>
                <a:lnTo>
                  <a:pt x="34934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9" name="Google Shape;5029;p46"/>
          <p:cNvSpPr/>
          <p:nvPr/>
        </p:nvSpPr>
        <p:spPr>
          <a:xfrm>
            <a:off x="5900420" y="4511040"/>
            <a:ext cx="349885" cy="0"/>
          </a:xfrm>
          <a:custGeom>
            <a:rect b="b" l="l" r="r" t="t"/>
            <a:pathLst>
              <a:path extrusionOk="0" h="120000" w="349885">
                <a:moveTo>
                  <a:pt x="0" y="0"/>
                </a:moveTo>
                <a:lnTo>
                  <a:pt x="349884"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0" name="Google Shape;5030;p46"/>
          <p:cNvSpPr/>
          <p:nvPr/>
        </p:nvSpPr>
        <p:spPr>
          <a:xfrm>
            <a:off x="5900420" y="4518025"/>
            <a:ext cx="350520" cy="0"/>
          </a:xfrm>
          <a:custGeom>
            <a:rect b="b" l="l" r="r" t="t"/>
            <a:pathLst>
              <a:path extrusionOk="0" h="120000" w="350520">
                <a:moveTo>
                  <a:pt x="0" y="0"/>
                </a:moveTo>
                <a:lnTo>
                  <a:pt x="35042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1" name="Google Shape;5031;p46"/>
          <p:cNvSpPr/>
          <p:nvPr/>
        </p:nvSpPr>
        <p:spPr>
          <a:xfrm>
            <a:off x="5900420" y="4521200"/>
            <a:ext cx="350520" cy="8890"/>
          </a:xfrm>
          <a:custGeom>
            <a:rect b="b" l="l" r="r" t="t"/>
            <a:pathLst>
              <a:path extrusionOk="0" h="8889" w="350520">
                <a:moveTo>
                  <a:pt x="350338" y="0"/>
                </a:moveTo>
                <a:lnTo>
                  <a:pt x="0" y="0"/>
                </a:lnTo>
                <a:lnTo>
                  <a:pt x="0" y="8889"/>
                </a:lnTo>
                <a:lnTo>
                  <a:pt x="170179" y="8889"/>
                </a:lnTo>
                <a:lnTo>
                  <a:pt x="172719" y="6350"/>
                </a:lnTo>
                <a:lnTo>
                  <a:pt x="175259" y="6350"/>
                </a:lnTo>
                <a:lnTo>
                  <a:pt x="179069" y="5080"/>
                </a:lnTo>
                <a:lnTo>
                  <a:pt x="350519" y="5080"/>
                </a:lnTo>
                <a:lnTo>
                  <a:pt x="350519" y="2539"/>
                </a:lnTo>
                <a:lnTo>
                  <a:pt x="350338" y="0"/>
                </a:lnTo>
                <a:close/>
              </a:path>
              <a:path extrusionOk="0" h="8889" w="350520">
                <a:moveTo>
                  <a:pt x="350519" y="5080"/>
                </a:moveTo>
                <a:lnTo>
                  <a:pt x="182879" y="5080"/>
                </a:lnTo>
                <a:lnTo>
                  <a:pt x="185419" y="7619"/>
                </a:lnTo>
                <a:lnTo>
                  <a:pt x="187959" y="7619"/>
                </a:lnTo>
                <a:lnTo>
                  <a:pt x="188594" y="8889"/>
                </a:lnTo>
                <a:lnTo>
                  <a:pt x="350519" y="8889"/>
                </a:lnTo>
                <a:lnTo>
                  <a:pt x="350519" y="508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2" name="Google Shape;5032;p46"/>
          <p:cNvSpPr/>
          <p:nvPr/>
        </p:nvSpPr>
        <p:spPr>
          <a:xfrm>
            <a:off x="5900420" y="4528820"/>
            <a:ext cx="350520" cy="7620"/>
          </a:xfrm>
          <a:custGeom>
            <a:rect b="b" l="l" r="r" t="t"/>
            <a:pathLst>
              <a:path extrusionOk="0" h="7620" w="350520">
                <a:moveTo>
                  <a:pt x="171450" y="0"/>
                </a:moveTo>
                <a:lnTo>
                  <a:pt x="0" y="0"/>
                </a:lnTo>
                <a:lnTo>
                  <a:pt x="0" y="7619"/>
                </a:lnTo>
                <a:lnTo>
                  <a:pt x="162560" y="7619"/>
                </a:lnTo>
                <a:lnTo>
                  <a:pt x="167639" y="2539"/>
                </a:lnTo>
                <a:lnTo>
                  <a:pt x="170179" y="1269"/>
                </a:lnTo>
                <a:lnTo>
                  <a:pt x="171450" y="0"/>
                </a:lnTo>
                <a:close/>
              </a:path>
              <a:path extrusionOk="0" h="7620" w="350520">
                <a:moveTo>
                  <a:pt x="350519" y="0"/>
                </a:moveTo>
                <a:lnTo>
                  <a:pt x="187959" y="0"/>
                </a:lnTo>
                <a:lnTo>
                  <a:pt x="189229" y="2539"/>
                </a:lnTo>
                <a:lnTo>
                  <a:pt x="190500" y="2539"/>
                </a:lnTo>
                <a:lnTo>
                  <a:pt x="195579" y="7619"/>
                </a:lnTo>
                <a:lnTo>
                  <a:pt x="350519" y="7619"/>
                </a:lnTo>
                <a:lnTo>
                  <a:pt x="350519"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3" name="Google Shape;5033;p46"/>
          <p:cNvSpPr/>
          <p:nvPr/>
        </p:nvSpPr>
        <p:spPr>
          <a:xfrm>
            <a:off x="5900420" y="4536440"/>
            <a:ext cx="350520" cy="7620"/>
          </a:xfrm>
          <a:custGeom>
            <a:rect b="b" l="l" r="r" t="t"/>
            <a:pathLst>
              <a:path extrusionOk="0" h="7620" w="350520">
                <a:moveTo>
                  <a:pt x="162560" y="0"/>
                </a:moveTo>
                <a:lnTo>
                  <a:pt x="0" y="0"/>
                </a:lnTo>
                <a:lnTo>
                  <a:pt x="0" y="7620"/>
                </a:lnTo>
                <a:lnTo>
                  <a:pt x="158114" y="7620"/>
                </a:lnTo>
                <a:lnTo>
                  <a:pt x="161289" y="1270"/>
                </a:lnTo>
                <a:lnTo>
                  <a:pt x="162560" y="0"/>
                </a:lnTo>
                <a:close/>
              </a:path>
              <a:path extrusionOk="0" h="7620" w="350520">
                <a:moveTo>
                  <a:pt x="350519" y="0"/>
                </a:moveTo>
                <a:lnTo>
                  <a:pt x="195579" y="0"/>
                </a:lnTo>
                <a:lnTo>
                  <a:pt x="195579" y="1270"/>
                </a:lnTo>
                <a:lnTo>
                  <a:pt x="196850" y="2540"/>
                </a:lnTo>
                <a:lnTo>
                  <a:pt x="199389" y="7620"/>
                </a:lnTo>
                <a:lnTo>
                  <a:pt x="350519" y="7620"/>
                </a:lnTo>
                <a:lnTo>
                  <a:pt x="350519" y="0"/>
                </a:lnTo>
                <a:close/>
              </a:path>
            </a:pathLst>
          </a:custGeom>
          <a:solidFill>
            <a:srgbClr val="20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4" name="Google Shape;5034;p46"/>
          <p:cNvSpPr/>
          <p:nvPr/>
        </p:nvSpPr>
        <p:spPr>
          <a:xfrm>
            <a:off x="5900420" y="4542790"/>
            <a:ext cx="350520" cy="8890"/>
          </a:xfrm>
          <a:custGeom>
            <a:rect b="b" l="l" r="r" t="t"/>
            <a:pathLst>
              <a:path extrusionOk="0" h="8889" w="350520">
                <a:moveTo>
                  <a:pt x="158750" y="0"/>
                </a:moveTo>
                <a:lnTo>
                  <a:pt x="0" y="0"/>
                </a:lnTo>
                <a:lnTo>
                  <a:pt x="0" y="8890"/>
                </a:lnTo>
                <a:lnTo>
                  <a:pt x="154939" y="8890"/>
                </a:lnTo>
                <a:lnTo>
                  <a:pt x="157479" y="6350"/>
                </a:lnTo>
                <a:lnTo>
                  <a:pt x="157479" y="2540"/>
                </a:lnTo>
                <a:lnTo>
                  <a:pt x="158750" y="0"/>
                </a:lnTo>
                <a:close/>
              </a:path>
              <a:path extrusionOk="0" h="8889" w="350520">
                <a:moveTo>
                  <a:pt x="350519" y="0"/>
                </a:moveTo>
                <a:lnTo>
                  <a:pt x="198754" y="0"/>
                </a:lnTo>
                <a:lnTo>
                  <a:pt x="199389" y="1270"/>
                </a:lnTo>
                <a:lnTo>
                  <a:pt x="199389" y="3810"/>
                </a:lnTo>
                <a:lnTo>
                  <a:pt x="201929" y="8890"/>
                </a:lnTo>
                <a:lnTo>
                  <a:pt x="350519" y="8890"/>
                </a:lnTo>
                <a:lnTo>
                  <a:pt x="350519" y="0"/>
                </a:lnTo>
                <a:close/>
              </a:path>
            </a:pathLst>
          </a:custGeom>
          <a:solidFill>
            <a:srgbClr val="1F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5" name="Google Shape;5035;p46"/>
          <p:cNvSpPr/>
          <p:nvPr/>
        </p:nvSpPr>
        <p:spPr>
          <a:xfrm>
            <a:off x="5900420" y="4550409"/>
            <a:ext cx="350520" cy="7620"/>
          </a:xfrm>
          <a:custGeom>
            <a:rect b="b" l="l" r="r" t="t"/>
            <a:pathLst>
              <a:path extrusionOk="0" h="7620" w="350520">
                <a:moveTo>
                  <a:pt x="156209" y="0"/>
                </a:moveTo>
                <a:lnTo>
                  <a:pt x="0" y="0"/>
                </a:lnTo>
                <a:lnTo>
                  <a:pt x="0" y="7619"/>
                </a:lnTo>
                <a:lnTo>
                  <a:pt x="151976" y="7619"/>
                </a:lnTo>
                <a:lnTo>
                  <a:pt x="153669" y="5079"/>
                </a:lnTo>
                <a:lnTo>
                  <a:pt x="154939" y="1269"/>
                </a:lnTo>
                <a:lnTo>
                  <a:pt x="156209" y="0"/>
                </a:lnTo>
                <a:close/>
              </a:path>
              <a:path extrusionOk="0" h="7620" w="350520">
                <a:moveTo>
                  <a:pt x="350519" y="0"/>
                </a:moveTo>
                <a:lnTo>
                  <a:pt x="201294" y="0"/>
                </a:lnTo>
                <a:lnTo>
                  <a:pt x="201929" y="1269"/>
                </a:lnTo>
                <a:lnTo>
                  <a:pt x="201929" y="3809"/>
                </a:lnTo>
                <a:lnTo>
                  <a:pt x="203200" y="7619"/>
                </a:lnTo>
                <a:lnTo>
                  <a:pt x="350519" y="7619"/>
                </a:lnTo>
                <a:lnTo>
                  <a:pt x="350519" y="0"/>
                </a:lnTo>
                <a:close/>
              </a:path>
            </a:pathLst>
          </a:custGeom>
          <a:solidFill>
            <a:srgbClr val="1F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6" name="Google Shape;5036;p46"/>
          <p:cNvSpPr/>
          <p:nvPr/>
        </p:nvSpPr>
        <p:spPr>
          <a:xfrm>
            <a:off x="5900420" y="4565015"/>
            <a:ext cx="151130" cy="0"/>
          </a:xfrm>
          <a:custGeom>
            <a:rect b="b" l="l" r="r" t="t"/>
            <a:pathLst>
              <a:path extrusionOk="0" h="120000" w="151129">
                <a:moveTo>
                  <a:pt x="0" y="0"/>
                </a:moveTo>
                <a:lnTo>
                  <a:pt x="150918"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7" name="Google Shape;5037;p46"/>
          <p:cNvSpPr/>
          <p:nvPr/>
        </p:nvSpPr>
        <p:spPr>
          <a:xfrm>
            <a:off x="5900420" y="4561840"/>
            <a:ext cx="151130" cy="0"/>
          </a:xfrm>
          <a:custGeom>
            <a:rect b="b" l="l" r="r" t="t"/>
            <a:pathLst>
              <a:path extrusionOk="0" h="120000" w="151129">
                <a:moveTo>
                  <a:pt x="0" y="0"/>
                </a:moveTo>
                <a:lnTo>
                  <a:pt x="15112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8" name="Google Shape;5038;p46"/>
          <p:cNvSpPr/>
          <p:nvPr/>
        </p:nvSpPr>
        <p:spPr>
          <a:xfrm>
            <a:off x="5900420" y="4558665"/>
            <a:ext cx="151765" cy="0"/>
          </a:xfrm>
          <a:custGeom>
            <a:rect b="b" l="l" r="r" t="t"/>
            <a:pathLst>
              <a:path extrusionOk="0" h="120000" w="151764">
                <a:moveTo>
                  <a:pt x="0" y="0"/>
                </a:moveTo>
                <a:lnTo>
                  <a:pt x="151553"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9" name="Google Shape;5039;p46"/>
          <p:cNvSpPr/>
          <p:nvPr/>
        </p:nvSpPr>
        <p:spPr>
          <a:xfrm>
            <a:off x="6104254" y="4563745"/>
            <a:ext cx="146685" cy="0"/>
          </a:xfrm>
          <a:custGeom>
            <a:rect b="b" l="l" r="r" t="t"/>
            <a:pathLst>
              <a:path extrusionOk="0" h="120000" w="146685">
                <a:moveTo>
                  <a:pt x="0" y="0"/>
                </a:moveTo>
                <a:lnTo>
                  <a:pt x="146685"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0" name="Google Shape;5040;p46"/>
          <p:cNvSpPr/>
          <p:nvPr/>
        </p:nvSpPr>
        <p:spPr>
          <a:xfrm>
            <a:off x="6103620" y="4559934"/>
            <a:ext cx="147320" cy="0"/>
          </a:xfrm>
          <a:custGeom>
            <a:rect b="b" l="l" r="r" t="t"/>
            <a:pathLst>
              <a:path extrusionOk="0" h="120000" w="147320">
                <a:moveTo>
                  <a:pt x="0" y="0"/>
                </a:moveTo>
                <a:lnTo>
                  <a:pt x="14731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1" name="Google Shape;5041;p46"/>
          <p:cNvSpPr/>
          <p:nvPr/>
        </p:nvSpPr>
        <p:spPr>
          <a:xfrm>
            <a:off x="5900420" y="4565650"/>
            <a:ext cx="350520" cy="7620"/>
          </a:xfrm>
          <a:custGeom>
            <a:rect b="b" l="l" r="r" t="t"/>
            <a:pathLst>
              <a:path extrusionOk="0" h="7620" w="350520">
                <a:moveTo>
                  <a:pt x="150706" y="0"/>
                </a:moveTo>
                <a:lnTo>
                  <a:pt x="0" y="0"/>
                </a:lnTo>
                <a:lnTo>
                  <a:pt x="0" y="7619"/>
                </a:lnTo>
                <a:lnTo>
                  <a:pt x="148378" y="7619"/>
                </a:lnTo>
                <a:lnTo>
                  <a:pt x="148589" y="6350"/>
                </a:lnTo>
                <a:lnTo>
                  <a:pt x="150706" y="0"/>
                </a:lnTo>
                <a:close/>
              </a:path>
              <a:path extrusionOk="0" h="7620" w="350520">
                <a:moveTo>
                  <a:pt x="350519" y="0"/>
                </a:moveTo>
                <a:lnTo>
                  <a:pt x="204469" y="0"/>
                </a:lnTo>
                <a:lnTo>
                  <a:pt x="205558" y="7619"/>
                </a:lnTo>
                <a:lnTo>
                  <a:pt x="350519" y="7619"/>
                </a:lnTo>
                <a:lnTo>
                  <a:pt x="350519" y="0"/>
                </a:lnTo>
                <a:close/>
              </a:path>
            </a:pathLst>
          </a:custGeom>
          <a:solidFill>
            <a:srgbClr val="1E767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2" name="Google Shape;5042;p46"/>
          <p:cNvSpPr/>
          <p:nvPr/>
        </p:nvSpPr>
        <p:spPr>
          <a:xfrm>
            <a:off x="5900420" y="4572000"/>
            <a:ext cx="350520" cy="8890"/>
          </a:xfrm>
          <a:custGeom>
            <a:rect b="b" l="l" r="r" t="t"/>
            <a:pathLst>
              <a:path extrusionOk="0" h="8889" w="350520">
                <a:moveTo>
                  <a:pt x="148589" y="0"/>
                </a:moveTo>
                <a:lnTo>
                  <a:pt x="0" y="0"/>
                </a:lnTo>
                <a:lnTo>
                  <a:pt x="0" y="8889"/>
                </a:lnTo>
                <a:lnTo>
                  <a:pt x="147319" y="8889"/>
                </a:lnTo>
                <a:lnTo>
                  <a:pt x="147319" y="7619"/>
                </a:lnTo>
                <a:lnTo>
                  <a:pt x="148589" y="0"/>
                </a:lnTo>
                <a:close/>
              </a:path>
              <a:path extrusionOk="0" h="8889" w="350520">
                <a:moveTo>
                  <a:pt x="350519" y="0"/>
                </a:moveTo>
                <a:lnTo>
                  <a:pt x="205377" y="0"/>
                </a:lnTo>
                <a:lnTo>
                  <a:pt x="205739" y="2539"/>
                </a:lnTo>
                <a:lnTo>
                  <a:pt x="205739" y="8889"/>
                </a:lnTo>
                <a:lnTo>
                  <a:pt x="350519" y="8889"/>
                </a:lnTo>
                <a:lnTo>
                  <a:pt x="350519" y="0"/>
                </a:lnTo>
                <a:close/>
              </a:path>
            </a:pathLst>
          </a:custGeom>
          <a:solidFill>
            <a:srgbClr val="1D747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3" name="Google Shape;5043;p46"/>
          <p:cNvSpPr/>
          <p:nvPr/>
        </p:nvSpPr>
        <p:spPr>
          <a:xfrm>
            <a:off x="5900420" y="4585970"/>
            <a:ext cx="147320" cy="0"/>
          </a:xfrm>
          <a:custGeom>
            <a:rect b="b" l="l" r="r" t="t"/>
            <a:pathLst>
              <a:path extrusionOk="0" h="120000" w="147320">
                <a:moveTo>
                  <a:pt x="0" y="0"/>
                </a:moveTo>
                <a:lnTo>
                  <a:pt x="147192"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4" name="Google Shape;5044;p46"/>
          <p:cNvSpPr/>
          <p:nvPr/>
        </p:nvSpPr>
        <p:spPr>
          <a:xfrm>
            <a:off x="5900420" y="4582159"/>
            <a:ext cx="147320" cy="0"/>
          </a:xfrm>
          <a:custGeom>
            <a:rect b="b" l="l" r="r" t="t"/>
            <a:pathLst>
              <a:path extrusionOk="0" h="120000" w="147320">
                <a:moveTo>
                  <a:pt x="0" y="0"/>
                </a:moveTo>
                <a:lnTo>
                  <a:pt x="14731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5" name="Google Shape;5045;p46"/>
          <p:cNvSpPr/>
          <p:nvPr/>
        </p:nvSpPr>
        <p:spPr>
          <a:xfrm>
            <a:off x="6106477" y="4585970"/>
            <a:ext cx="144780" cy="0"/>
          </a:xfrm>
          <a:custGeom>
            <a:rect b="b" l="l" r="r" t="t"/>
            <a:pathLst>
              <a:path extrusionOk="0" h="120000" w="144779">
                <a:moveTo>
                  <a:pt x="0" y="0"/>
                </a:moveTo>
                <a:lnTo>
                  <a:pt x="144462"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6" name="Google Shape;5046;p46"/>
          <p:cNvSpPr/>
          <p:nvPr/>
        </p:nvSpPr>
        <p:spPr>
          <a:xfrm>
            <a:off x="6106159" y="4582159"/>
            <a:ext cx="144780" cy="0"/>
          </a:xfrm>
          <a:custGeom>
            <a:rect b="b" l="l" r="r" t="t"/>
            <a:pathLst>
              <a:path extrusionOk="0" h="120000" w="144779">
                <a:moveTo>
                  <a:pt x="0" y="0"/>
                </a:moveTo>
                <a:lnTo>
                  <a:pt x="14477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7" name="Google Shape;5047;p46"/>
          <p:cNvSpPr/>
          <p:nvPr/>
        </p:nvSpPr>
        <p:spPr>
          <a:xfrm>
            <a:off x="5900420" y="4587240"/>
            <a:ext cx="350520" cy="7620"/>
          </a:xfrm>
          <a:custGeom>
            <a:rect b="b" l="l" r="r" t="t"/>
            <a:pathLst>
              <a:path extrusionOk="0" h="7620" w="350520">
                <a:moveTo>
                  <a:pt x="147065" y="0"/>
                </a:moveTo>
                <a:lnTo>
                  <a:pt x="0" y="0"/>
                </a:lnTo>
                <a:lnTo>
                  <a:pt x="0" y="7620"/>
                </a:lnTo>
                <a:lnTo>
                  <a:pt x="146303" y="7620"/>
                </a:lnTo>
                <a:lnTo>
                  <a:pt x="147065" y="0"/>
                </a:lnTo>
                <a:close/>
              </a:path>
              <a:path extrusionOk="0" h="7620" w="350520">
                <a:moveTo>
                  <a:pt x="350519" y="0"/>
                </a:moveTo>
                <a:lnTo>
                  <a:pt x="206375" y="0"/>
                </a:lnTo>
                <a:lnTo>
                  <a:pt x="208279" y="7620"/>
                </a:lnTo>
                <a:lnTo>
                  <a:pt x="350519" y="7620"/>
                </a:lnTo>
                <a:lnTo>
                  <a:pt x="350519" y="0"/>
                </a:lnTo>
                <a:close/>
              </a:path>
            </a:pathLst>
          </a:custGeom>
          <a:solidFill>
            <a:srgbClr val="1C707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8" name="Google Shape;5048;p46"/>
          <p:cNvSpPr/>
          <p:nvPr/>
        </p:nvSpPr>
        <p:spPr>
          <a:xfrm>
            <a:off x="5900420" y="4599940"/>
            <a:ext cx="146050" cy="0"/>
          </a:xfrm>
          <a:custGeom>
            <a:rect b="b" l="l" r="r" t="t"/>
            <a:pathLst>
              <a:path extrusionOk="0" h="120000" w="146050">
                <a:moveTo>
                  <a:pt x="0" y="0"/>
                </a:moveTo>
                <a:lnTo>
                  <a:pt x="145854"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9" name="Google Shape;5049;p46"/>
          <p:cNvSpPr/>
          <p:nvPr/>
        </p:nvSpPr>
        <p:spPr>
          <a:xfrm>
            <a:off x="5900420" y="4595495"/>
            <a:ext cx="146685" cy="0"/>
          </a:xfrm>
          <a:custGeom>
            <a:rect b="b" l="l" r="r" t="t"/>
            <a:pathLst>
              <a:path extrusionOk="0" h="120000" w="146685">
                <a:moveTo>
                  <a:pt x="0" y="0"/>
                </a:moveTo>
                <a:lnTo>
                  <a:pt x="146240"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0" name="Google Shape;5050;p46"/>
          <p:cNvSpPr/>
          <p:nvPr/>
        </p:nvSpPr>
        <p:spPr>
          <a:xfrm>
            <a:off x="6108700" y="4598670"/>
            <a:ext cx="142240" cy="0"/>
          </a:xfrm>
          <a:custGeom>
            <a:rect b="b" l="l" r="r" t="t"/>
            <a:pathLst>
              <a:path extrusionOk="0" h="120000" w="142239">
                <a:moveTo>
                  <a:pt x="0" y="0"/>
                </a:moveTo>
                <a:lnTo>
                  <a:pt x="142239"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1" name="Google Shape;5051;p46"/>
          <p:cNvSpPr/>
          <p:nvPr/>
        </p:nvSpPr>
        <p:spPr>
          <a:xfrm>
            <a:off x="6108541" y="4594225"/>
            <a:ext cx="142875" cy="0"/>
          </a:xfrm>
          <a:custGeom>
            <a:rect b="b" l="l" r="r" t="t"/>
            <a:pathLst>
              <a:path extrusionOk="0" h="120000" w="142875">
                <a:moveTo>
                  <a:pt x="0" y="0"/>
                </a:moveTo>
                <a:lnTo>
                  <a:pt x="142398"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2" name="Google Shape;5052;p46"/>
          <p:cNvSpPr/>
          <p:nvPr/>
        </p:nvSpPr>
        <p:spPr>
          <a:xfrm>
            <a:off x="5900420" y="4605020"/>
            <a:ext cx="146050" cy="0"/>
          </a:xfrm>
          <a:custGeom>
            <a:rect b="b" l="l" r="r" t="t"/>
            <a:pathLst>
              <a:path extrusionOk="0" h="120000" w="146050">
                <a:moveTo>
                  <a:pt x="0" y="0"/>
                </a:moveTo>
                <a:lnTo>
                  <a:pt x="145756"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3" name="Google Shape;5053;p46"/>
          <p:cNvSpPr/>
          <p:nvPr/>
        </p:nvSpPr>
        <p:spPr>
          <a:xfrm>
            <a:off x="6108700" y="4605020"/>
            <a:ext cx="142240" cy="0"/>
          </a:xfrm>
          <a:custGeom>
            <a:rect b="b" l="l" r="r" t="t"/>
            <a:pathLst>
              <a:path extrusionOk="0" h="120000" w="142239">
                <a:moveTo>
                  <a:pt x="0" y="0"/>
                </a:moveTo>
                <a:lnTo>
                  <a:pt x="142239"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4" name="Google Shape;5054;p46"/>
          <p:cNvSpPr/>
          <p:nvPr/>
        </p:nvSpPr>
        <p:spPr>
          <a:xfrm>
            <a:off x="5900420" y="4615179"/>
            <a:ext cx="144780" cy="0"/>
          </a:xfrm>
          <a:custGeom>
            <a:rect b="b" l="l" r="r" t="t"/>
            <a:pathLst>
              <a:path extrusionOk="0" h="120000" w="144779">
                <a:moveTo>
                  <a:pt x="0" y="0"/>
                </a:moveTo>
                <a:lnTo>
                  <a:pt x="14477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5" name="Google Shape;5055;p46"/>
          <p:cNvSpPr/>
          <p:nvPr/>
        </p:nvSpPr>
        <p:spPr>
          <a:xfrm>
            <a:off x="5900420" y="4611370"/>
            <a:ext cx="145415" cy="0"/>
          </a:xfrm>
          <a:custGeom>
            <a:rect b="b" l="l" r="r" t="t"/>
            <a:pathLst>
              <a:path extrusionOk="0" h="120000" w="145414">
                <a:moveTo>
                  <a:pt x="0" y="0"/>
                </a:moveTo>
                <a:lnTo>
                  <a:pt x="144975"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6" name="Google Shape;5056;p46"/>
          <p:cNvSpPr/>
          <p:nvPr/>
        </p:nvSpPr>
        <p:spPr>
          <a:xfrm>
            <a:off x="6108700" y="4612640"/>
            <a:ext cx="142240" cy="0"/>
          </a:xfrm>
          <a:custGeom>
            <a:rect b="b" l="l" r="r" t="t"/>
            <a:pathLst>
              <a:path extrusionOk="0" h="120000" w="142239">
                <a:moveTo>
                  <a:pt x="0" y="0"/>
                </a:moveTo>
                <a:lnTo>
                  <a:pt x="14223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7" name="Google Shape;5057;p46"/>
          <p:cNvSpPr/>
          <p:nvPr/>
        </p:nvSpPr>
        <p:spPr>
          <a:xfrm>
            <a:off x="5900420" y="4620259"/>
            <a:ext cx="144780" cy="0"/>
          </a:xfrm>
          <a:custGeom>
            <a:rect b="b" l="l" r="r" t="t"/>
            <a:pathLst>
              <a:path extrusionOk="0" h="120000" w="144779">
                <a:moveTo>
                  <a:pt x="0" y="0"/>
                </a:moveTo>
                <a:lnTo>
                  <a:pt x="14477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8" name="Google Shape;5058;p46"/>
          <p:cNvSpPr/>
          <p:nvPr/>
        </p:nvSpPr>
        <p:spPr>
          <a:xfrm>
            <a:off x="6108700" y="4620259"/>
            <a:ext cx="142240" cy="0"/>
          </a:xfrm>
          <a:custGeom>
            <a:rect b="b" l="l" r="r" t="t"/>
            <a:pathLst>
              <a:path extrusionOk="0" h="120000" w="142239">
                <a:moveTo>
                  <a:pt x="0" y="0"/>
                </a:moveTo>
                <a:lnTo>
                  <a:pt x="14223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9" name="Google Shape;5059;p46"/>
          <p:cNvSpPr/>
          <p:nvPr/>
        </p:nvSpPr>
        <p:spPr>
          <a:xfrm>
            <a:off x="5900420" y="4626609"/>
            <a:ext cx="144780" cy="0"/>
          </a:xfrm>
          <a:custGeom>
            <a:rect b="b" l="l" r="r" t="t"/>
            <a:pathLst>
              <a:path extrusionOk="0" h="120000" w="144779">
                <a:moveTo>
                  <a:pt x="0" y="0"/>
                </a:moveTo>
                <a:lnTo>
                  <a:pt x="14477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0" name="Google Shape;5060;p46"/>
          <p:cNvSpPr/>
          <p:nvPr/>
        </p:nvSpPr>
        <p:spPr>
          <a:xfrm>
            <a:off x="6108700" y="4626609"/>
            <a:ext cx="142240" cy="0"/>
          </a:xfrm>
          <a:custGeom>
            <a:rect b="b" l="l" r="r" t="t"/>
            <a:pathLst>
              <a:path extrusionOk="0" h="120000" w="142239">
                <a:moveTo>
                  <a:pt x="0" y="0"/>
                </a:moveTo>
                <a:lnTo>
                  <a:pt x="142239"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1" name="Google Shape;5061;p46"/>
          <p:cNvSpPr/>
          <p:nvPr/>
        </p:nvSpPr>
        <p:spPr>
          <a:xfrm>
            <a:off x="5900420" y="4634229"/>
            <a:ext cx="144780" cy="0"/>
          </a:xfrm>
          <a:custGeom>
            <a:rect b="b" l="l" r="r" t="t"/>
            <a:pathLst>
              <a:path extrusionOk="0" h="120000" w="144779">
                <a:moveTo>
                  <a:pt x="0" y="0"/>
                </a:moveTo>
                <a:lnTo>
                  <a:pt x="14477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2" name="Google Shape;5062;p46"/>
          <p:cNvSpPr/>
          <p:nvPr/>
        </p:nvSpPr>
        <p:spPr>
          <a:xfrm>
            <a:off x="6108700" y="4634229"/>
            <a:ext cx="142240" cy="0"/>
          </a:xfrm>
          <a:custGeom>
            <a:rect b="b" l="l" r="r" t="t"/>
            <a:pathLst>
              <a:path extrusionOk="0" h="120000" w="142239">
                <a:moveTo>
                  <a:pt x="0" y="0"/>
                </a:moveTo>
                <a:lnTo>
                  <a:pt x="14223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3" name="Google Shape;5063;p46"/>
          <p:cNvSpPr/>
          <p:nvPr/>
        </p:nvSpPr>
        <p:spPr>
          <a:xfrm>
            <a:off x="5900420" y="4641850"/>
            <a:ext cx="144780" cy="0"/>
          </a:xfrm>
          <a:custGeom>
            <a:rect b="b" l="l" r="r" t="t"/>
            <a:pathLst>
              <a:path extrusionOk="0" h="120000" w="144779">
                <a:moveTo>
                  <a:pt x="0" y="0"/>
                </a:moveTo>
                <a:lnTo>
                  <a:pt x="14477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4" name="Google Shape;5064;p46"/>
          <p:cNvSpPr/>
          <p:nvPr/>
        </p:nvSpPr>
        <p:spPr>
          <a:xfrm>
            <a:off x="6108700" y="4641850"/>
            <a:ext cx="142240" cy="0"/>
          </a:xfrm>
          <a:custGeom>
            <a:rect b="b" l="l" r="r" t="t"/>
            <a:pathLst>
              <a:path extrusionOk="0" h="120000" w="142239">
                <a:moveTo>
                  <a:pt x="0" y="0"/>
                </a:moveTo>
                <a:lnTo>
                  <a:pt x="142239"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5" name="Google Shape;5065;p46"/>
          <p:cNvSpPr/>
          <p:nvPr/>
        </p:nvSpPr>
        <p:spPr>
          <a:xfrm>
            <a:off x="5900420" y="4648834"/>
            <a:ext cx="144780" cy="0"/>
          </a:xfrm>
          <a:custGeom>
            <a:rect b="b" l="l" r="r" t="t"/>
            <a:pathLst>
              <a:path extrusionOk="0" h="120000" w="144779">
                <a:moveTo>
                  <a:pt x="0" y="0"/>
                </a:moveTo>
                <a:lnTo>
                  <a:pt x="14477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6" name="Google Shape;5066;p46"/>
          <p:cNvSpPr/>
          <p:nvPr/>
        </p:nvSpPr>
        <p:spPr>
          <a:xfrm>
            <a:off x="6108700" y="4648834"/>
            <a:ext cx="142240" cy="0"/>
          </a:xfrm>
          <a:custGeom>
            <a:rect b="b" l="l" r="r" t="t"/>
            <a:pathLst>
              <a:path extrusionOk="0" h="120000" w="142239">
                <a:moveTo>
                  <a:pt x="0" y="0"/>
                </a:moveTo>
                <a:lnTo>
                  <a:pt x="14223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7" name="Google Shape;5067;p46"/>
          <p:cNvSpPr/>
          <p:nvPr/>
        </p:nvSpPr>
        <p:spPr>
          <a:xfrm>
            <a:off x="5900420" y="4655820"/>
            <a:ext cx="144780" cy="0"/>
          </a:xfrm>
          <a:custGeom>
            <a:rect b="b" l="l" r="r" t="t"/>
            <a:pathLst>
              <a:path extrusionOk="0" h="120000" w="144779">
                <a:moveTo>
                  <a:pt x="0" y="0"/>
                </a:moveTo>
                <a:lnTo>
                  <a:pt x="14477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8" name="Google Shape;5068;p46"/>
          <p:cNvSpPr/>
          <p:nvPr/>
        </p:nvSpPr>
        <p:spPr>
          <a:xfrm>
            <a:off x="6108700" y="4655820"/>
            <a:ext cx="142240" cy="0"/>
          </a:xfrm>
          <a:custGeom>
            <a:rect b="b" l="l" r="r" t="t"/>
            <a:pathLst>
              <a:path extrusionOk="0" h="120000" w="142239">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9" name="Google Shape;5069;p46"/>
          <p:cNvSpPr/>
          <p:nvPr/>
        </p:nvSpPr>
        <p:spPr>
          <a:xfrm>
            <a:off x="5900420" y="4663440"/>
            <a:ext cx="144780" cy="0"/>
          </a:xfrm>
          <a:custGeom>
            <a:rect b="b" l="l" r="r" t="t"/>
            <a:pathLst>
              <a:path extrusionOk="0" h="120000" w="144779">
                <a:moveTo>
                  <a:pt x="0" y="0"/>
                </a:moveTo>
                <a:lnTo>
                  <a:pt x="14477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0" name="Google Shape;5070;p46"/>
          <p:cNvSpPr/>
          <p:nvPr/>
        </p:nvSpPr>
        <p:spPr>
          <a:xfrm>
            <a:off x="6108700" y="4663440"/>
            <a:ext cx="142240" cy="0"/>
          </a:xfrm>
          <a:custGeom>
            <a:rect b="b" l="l" r="r" t="t"/>
            <a:pathLst>
              <a:path extrusionOk="0" h="120000" w="142239">
                <a:moveTo>
                  <a:pt x="0" y="0"/>
                </a:moveTo>
                <a:lnTo>
                  <a:pt x="142239"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1" name="Google Shape;5071;p46"/>
          <p:cNvSpPr/>
          <p:nvPr/>
        </p:nvSpPr>
        <p:spPr>
          <a:xfrm>
            <a:off x="5900420" y="4671059"/>
            <a:ext cx="144780" cy="0"/>
          </a:xfrm>
          <a:custGeom>
            <a:rect b="b" l="l" r="r" t="t"/>
            <a:pathLst>
              <a:path extrusionOk="0" h="120000" w="144779">
                <a:moveTo>
                  <a:pt x="0" y="0"/>
                </a:moveTo>
                <a:lnTo>
                  <a:pt x="14477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2" name="Google Shape;5072;p46"/>
          <p:cNvSpPr/>
          <p:nvPr/>
        </p:nvSpPr>
        <p:spPr>
          <a:xfrm>
            <a:off x="6108700" y="4671059"/>
            <a:ext cx="142240" cy="0"/>
          </a:xfrm>
          <a:custGeom>
            <a:rect b="b" l="l" r="r" t="t"/>
            <a:pathLst>
              <a:path extrusionOk="0" h="120000" w="142239">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3" name="Google Shape;5073;p46"/>
          <p:cNvSpPr/>
          <p:nvPr/>
        </p:nvSpPr>
        <p:spPr>
          <a:xfrm>
            <a:off x="5900420" y="4677409"/>
            <a:ext cx="144780" cy="0"/>
          </a:xfrm>
          <a:custGeom>
            <a:rect b="b" l="l" r="r" t="t"/>
            <a:pathLst>
              <a:path extrusionOk="0" h="120000" w="144779">
                <a:moveTo>
                  <a:pt x="0" y="0"/>
                </a:moveTo>
                <a:lnTo>
                  <a:pt x="14477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4" name="Google Shape;5074;p46"/>
          <p:cNvSpPr/>
          <p:nvPr/>
        </p:nvSpPr>
        <p:spPr>
          <a:xfrm>
            <a:off x="6108700" y="4677409"/>
            <a:ext cx="142240" cy="0"/>
          </a:xfrm>
          <a:custGeom>
            <a:rect b="b" l="l" r="r" t="t"/>
            <a:pathLst>
              <a:path extrusionOk="0" h="120000" w="142239">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5" name="Google Shape;5075;p46"/>
          <p:cNvSpPr/>
          <p:nvPr/>
        </p:nvSpPr>
        <p:spPr>
          <a:xfrm>
            <a:off x="5900420" y="4685029"/>
            <a:ext cx="144780" cy="0"/>
          </a:xfrm>
          <a:custGeom>
            <a:rect b="b" l="l" r="r" t="t"/>
            <a:pathLst>
              <a:path extrusionOk="0" h="120000" w="144779">
                <a:moveTo>
                  <a:pt x="0" y="0"/>
                </a:moveTo>
                <a:lnTo>
                  <a:pt x="14477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6" name="Google Shape;5076;p46"/>
          <p:cNvSpPr/>
          <p:nvPr/>
        </p:nvSpPr>
        <p:spPr>
          <a:xfrm>
            <a:off x="6108700" y="4685029"/>
            <a:ext cx="142240" cy="0"/>
          </a:xfrm>
          <a:custGeom>
            <a:rect b="b" l="l" r="r" t="t"/>
            <a:pathLst>
              <a:path extrusionOk="0" h="120000" w="142239">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7" name="Google Shape;5077;p46"/>
          <p:cNvSpPr/>
          <p:nvPr/>
        </p:nvSpPr>
        <p:spPr>
          <a:xfrm>
            <a:off x="5900420" y="4692650"/>
            <a:ext cx="144780" cy="0"/>
          </a:xfrm>
          <a:custGeom>
            <a:rect b="b" l="l" r="r" t="t"/>
            <a:pathLst>
              <a:path extrusionOk="0" h="120000" w="144779">
                <a:moveTo>
                  <a:pt x="0" y="0"/>
                </a:moveTo>
                <a:lnTo>
                  <a:pt x="14477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8" name="Google Shape;5078;p46"/>
          <p:cNvSpPr/>
          <p:nvPr/>
        </p:nvSpPr>
        <p:spPr>
          <a:xfrm>
            <a:off x="6108700" y="4692650"/>
            <a:ext cx="142240" cy="0"/>
          </a:xfrm>
          <a:custGeom>
            <a:rect b="b" l="l" r="r" t="t"/>
            <a:pathLst>
              <a:path extrusionOk="0" h="120000" w="142239">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9" name="Google Shape;5079;p46"/>
          <p:cNvSpPr/>
          <p:nvPr/>
        </p:nvSpPr>
        <p:spPr>
          <a:xfrm>
            <a:off x="5900420" y="4700270"/>
            <a:ext cx="144780" cy="0"/>
          </a:xfrm>
          <a:custGeom>
            <a:rect b="b" l="l" r="r" t="t"/>
            <a:pathLst>
              <a:path extrusionOk="0" h="120000" w="144779">
                <a:moveTo>
                  <a:pt x="0" y="0"/>
                </a:moveTo>
                <a:lnTo>
                  <a:pt x="14477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0" name="Google Shape;5080;p46"/>
          <p:cNvSpPr/>
          <p:nvPr/>
        </p:nvSpPr>
        <p:spPr>
          <a:xfrm>
            <a:off x="6108700" y="4700270"/>
            <a:ext cx="142240" cy="0"/>
          </a:xfrm>
          <a:custGeom>
            <a:rect b="b" l="l" r="r" t="t"/>
            <a:pathLst>
              <a:path extrusionOk="0" h="120000" w="142239">
                <a:moveTo>
                  <a:pt x="0" y="0"/>
                </a:moveTo>
                <a:lnTo>
                  <a:pt x="14223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1" name="Google Shape;5081;p46"/>
          <p:cNvSpPr/>
          <p:nvPr/>
        </p:nvSpPr>
        <p:spPr>
          <a:xfrm>
            <a:off x="5900420" y="4706620"/>
            <a:ext cx="144780" cy="0"/>
          </a:xfrm>
          <a:custGeom>
            <a:rect b="b" l="l" r="r" t="t"/>
            <a:pathLst>
              <a:path extrusionOk="0" h="120000" w="144779">
                <a:moveTo>
                  <a:pt x="0" y="0"/>
                </a:moveTo>
                <a:lnTo>
                  <a:pt x="144779"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2" name="Google Shape;5082;p46"/>
          <p:cNvSpPr/>
          <p:nvPr/>
        </p:nvSpPr>
        <p:spPr>
          <a:xfrm>
            <a:off x="6108700" y="4706620"/>
            <a:ext cx="142240" cy="0"/>
          </a:xfrm>
          <a:custGeom>
            <a:rect b="b" l="l" r="r" t="t"/>
            <a:pathLst>
              <a:path extrusionOk="0" h="120000" w="142239">
                <a:moveTo>
                  <a:pt x="0" y="0"/>
                </a:moveTo>
                <a:lnTo>
                  <a:pt x="142239"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3" name="Google Shape;5083;p46"/>
          <p:cNvSpPr/>
          <p:nvPr/>
        </p:nvSpPr>
        <p:spPr>
          <a:xfrm>
            <a:off x="5900420" y="4714240"/>
            <a:ext cx="144780" cy="0"/>
          </a:xfrm>
          <a:custGeom>
            <a:rect b="b" l="l" r="r" t="t"/>
            <a:pathLst>
              <a:path extrusionOk="0" h="120000" w="144779">
                <a:moveTo>
                  <a:pt x="0" y="0"/>
                </a:moveTo>
                <a:lnTo>
                  <a:pt x="14477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4" name="Google Shape;5084;p46"/>
          <p:cNvSpPr/>
          <p:nvPr/>
        </p:nvSpPr>
        <p:spPr>
          <a:xfrm>
            <a:off x="6108700" y="4714240"/>
            <a:ext cx="142240" cy="0"/>
          </a:xfrm>
          <a:custGeom>
            <a:rect b="b" l="l" r="r" t="t"/>
            <a:pathLst>
              <a:path extrusionOk="0" h="120000" w="142239">
                <a:moveTo>
                  <a:pt x="0" y="0"/>
                </a:moveTo>
                <a:lnTo>
                  <a:pt x="14223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5" name="Google Shape;5085;p46"/>
          <p:cNvSpPr/>
          <p:nvPr/>
        </p:nvSpPr>
        <p:spPr>
          <a:xfrm>
            <a:off x="5900420" y="4721859"/>
            <a:ext cx="144780" cy="0"/>
          </a:xfrm>
          <a:custGeom>
            <a:rect b="b" l="l" r="r" t="t"/>
            <a:pathLst>
              <a:path extrusionOk="0" h="120000" w="144779">
                <a:moveTo>
                  <a:pt x="0" y="0"/>
                </a:moveTo>
                <a:lnTo>
                  <a:pt x="14477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6" name="Google Shape;5086;p46"/>
          <p:cNvSpPr/>
          <p:nvPr/>
        </p:nvSpPr>
        <p:spPr>
          <a:xfrm>
            <a:off x="6108700" y="4721859"/>
            <a:ext cx="142240" cy="0"/>
          </a:xfrm>
          <a:custGeom>
            <a:rect b="b" l="l" r="r" t="t"/>
            <a:pathLst>
              <a:path extrusionOk="0" h="120000" w="142239">
                <a:moveTo>
                  <a:pt x="0" y="0"/>
                </a:moveTo>
                <a:lnTo>
                  <a:pt x="142239"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7" name="Google Shape;5087;p46"/>
          <p:cNvSpPr/>
          <p:nvPr/>
        </p:nvSpPr>
        <p:spPr>
          <a:xfrm>
            <a:off x="5900420" y="4728209"/>
            <a:ext cx="144780" cy="0"/>
          </a:xfrm>
          <a:custGeom>
            <a:rect b="b" l="l" r="r" t="t"/>
            <a:pathLst>
              <a:path extrusionOk="0" h="120000" w="144779">
                <a:moveTo>
                  <a:pt x="0" y="0"/>
                </a:moveTo>
                <a:lnTo>
                  <a:pt x="14477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8" name="Google Shape;5088;p46"/>
          <p:cNvSpPr/>
          <p:nvPr/>
        </p:nvSpPr>
        <p:spPr>
          <a:xfrm>
            <a:off x="6108700" y="4728209"/>
            <a:ext cx="142240" cy="0"/>
          </a:xfrm>
          <a:custGeom>
            <a:rect b="b" l="l" r="r" t="t"/>
            <a:pathLst>
              <a:path extrusionOk="0" h="120000" w="142239">
                <a:moveTo>
                  <a:pt x="0" y="0"/>
                </a:moveTo>
                <a:lnTo>
                  <a:pt x="14223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9" name="Google Shape;5089;p46"/>
          <p:cNvSpPr/>
          <p:nvPr/>
        </p:nvSpPr>
        <p:spPr>
          <a:xfrm>
            <a:off x="5900420" y="4735829"/>
            <a:ext cx="144780" cy="0"/>
          </a:xfrm>
          <a:custGeom>
            <a:rect b="b" l="l" r="r" t="t"/>
            <a:pathLst>
              <a:path extrusionOk="0" h="120000" w="144779">
                <a:moveTo>
                  <a:pt x="0" y="0"/>
                </a:moveTo>
                <a:lnTo>
                  <a:pt x="14477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0" name="Google Shape;5090;p46"/>
          <p:cNvSpPr/>
          <p:nvPr/>
        </p:nvSpPr>
        <p:spPr>
          <a:xfrm>
            <a:off x="6108700" y="4735829"/>
            <a:ext cx="142240" cy="0"/>
          </a:xfrm>
          <a:custGeom>
            <a:rect b="b" l="l" r="r" t="t"/>
            <a:pathLst>
              <a:path extrusionOk="0" h="120000" w="142239">
                <a:moveTo>
                  <a:pt x="0" y="0"/>
                </a:moveTo>
                <a:lnTo>
                  <a:pt x="14223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1" name="Google Shape;5091;p46"/>
          <p:cNvSpPr/>
          <p:nvPr/>
        </p:nvSpPr>
        <p:spPr>
          <a:xfrm>
            <a:off x="5900420" y="4743450"/>
            <a:ext cx="144780" cy="0"/>
          </a:xfrm>
          <a:custGeom>
            <a:rect b="b" l="l" r="r" t="t"/>
            <a:pathLst>
              <a:path extrusionOk="0" h="120000" w="144779">
                <a:moveTo>
                  <a:pt x="0" y="0"/>
                </a:moveTo>
                <a:lnTo>
                  <a:pt x="14477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2" name="Google Shape;5092;p46"/>
          <p:cNvSpPr/>
          <p:nvPr/>
        </p:nvSpPr>
        <p:spPr>
          <a:xfrm>
            <a:off x="6108700" y="4743450"/>
            <a:ext cx="142240" cy="0"/>
          </a:xfrm>
          <a:custGeom>
            <a:rect b="b" l="l" r="r" t="t"/>
            <a:pathLst>
              <a:path extrusionOk="0" h="120000" w="142239">
                <a:moveTo>
                  <a:pt x="0" y="0"/>
                </a:moveTo>
                <a:lnTo>
                  <a:pt x="14223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3" name="Google Shape;5093;p46"/>
          <p:cNvSpPr/>
          <p:nvPr/>
        </p:nvSpPr>
        <p:spPr>
          <a:xfrm>
            <a:off x="5900420" y="4750434"/>
            <a:ext cx="144780" cy="0"/>
          </a:xfrm>
          <a:custGeom>
            <a:rect b="b" l="l" r="r" t="t"/>
            <a:pathLst>
              <a:path extrusionOk="0" h="120000" w="144779">
                <a:moveTo>
                  <a:pt x="0" y="0"/>
                </a:moveTo>
                <a:lnTo>
                  <a:pt x="144779"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4" name="Google Shape;5094;p46"/>
          <p:cNvSpPr/>
          <p:nvPr/>
        </p:nvSpPr>
        <p:spPr>
          <a:xfrm>
            <a:off x="6108700" y="4750434"/>
            <a:ext cx="142240" cy="0"/>
          </a:xfrm>
          <a:custGeom>
            <a:rect b="b" l="l" r="r" t="t"/>
            <a:pathLst>
              <a:path extrusionOk="0" h="120000" w="142239">
                <a:moveTo>
                  <a:pt x="0" y="0"/>
                </a:moveTo>
                <a:lnTo>
                  <a:pt x="142239"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5" name="Google Shape;5095;p46"/>
          <p:cNvSpPr/>
          <p:nvPr/>
        </p:nvSpPr>
        <p:spPr>
          <a:xfrm>
            <a:off x="5900420" y="4757420"/>
            <a:ext cx="144780" cy="0"/>
          </a:xfrm>
          <a:custGeom>
            <a:rect b="b" l="l" r="r" t="t"/>
            <a:pathLst>
              <a:path extrusionOk="0" h="120000" w="144779">
                <a:moveTo>
                  <a:pt x="0" y="0"/>
                </a:moveTo>
                <a:lnTo>
                  <a:pt x="14477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6" name="Google Shape;5096;p46"/>
          <p:cNvSpPr/>
          <p:nvPr/>
        </p:nvSpPr>
        <p:spPr>
          <a:xfrm>
            <a:off x="6108700" y="4757420"/>
            <a:ext cx="142240" cy="0"/>
          </a:xfrm>
          <a:custGeom>
            <a:rect b="b" l="l" r="r" t="t"/>
            <a:pathLst>
              <a:path extrusionOk="0" h="120000" w="142239">
                <a:moveTo>
                  <a:pt x="0" y="0"/>
                </a:moveTo>
                <a:lnTo>
                  <a:pt x="14223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7" name="Google Shape;5097;p46"/>
          <p:cNvSpPr/>
          <p:nvPr/>
        </p:nvSpPr>
        <p:spPr>
          <a:xfrm>
            <a:off x="5900420" y="4765040"/>
            <a:ext cx="144780" cy="0"/>
          </a:xfrm>
          <a:custGeom>
            <a:rect b="b" l="l" r="r" t="t"/>
            <a:pathLst>
              <a:path extrusionOk="0" h="120000" w="144779">
                <a:moveTo>
                  <a:pt x="0" y="0"/>
                </a:moveTo>
                <a:lnTo>
                  <a:pt x="14477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8" name="Google Shape;5098;p46"/>
          <p:cNvSpPr/>
          <p:nvPr/>
        </p:nvSpPr>
        <p:spPr>
          <a:xfrm>
            <a:off x="6108700" y="4765040"/>
            <a:ext cx="142240" cy="0"/>
          </a:xfrm>
          <a:custGeom>
            <a:rect b="b" l="l" r="r" t="t"/>
            <a:pathLst>
              <a:path extrusionOk="0" h="120000" w="142239">
                <a:moveTo>
                  <a:pt x="0" y="0"/>
                </a:moveTo>
                <a:lnTo>
                  <a:pt x="14223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9" name="Google Shape;5099;p46"/>
          <p:cNvSpPr/>
          <p:nvPr/>
        </p:nvSpPr>
        <p:spPr>
          <a:xfrm>
            <a:off x="5900420" y="4772025"/>
            <a:ext cx="144780" cy="0"/>
          </a:xfrm>
          <a:custGeom>
            <a:rect b="b" l="l" r="r" t="t"/>
            <a:pathLst>
              <a:path extrusionOk="0" h="120000" w="144779">
                <a:moveTo>
                  <a:pt x="0" y="0"/>
                </a:moveTo>
                <a:lnTo>
                  <a:pt x="14477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0" name="Google Shape;5100;p46"/>
          <p:cNvSpPr/>
          <p:nvPr/>
        </p:nvSpPr>
        <p:spPr>
          <a:xfrm>
            <a:off x="6108700" y="4772025"/>
            <a:ext cx="142240" cy="0"/>
          </a:xfrm>
          <a:custGeom>
            <a:rect b="b" l="l" r="r" t="t"/>
            <a:pathLst>
              <a:path extrusionOk="0" h="120000" w="142239">
                <a:moveTo>
                  <a:pt x="0" y="0"/>
                </a:moveTo>
                <a:lnTo>
                  <a:pt x="14223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1" name="Google Shape;5101;p46"/>
          <p:cNvSpPr/>
          <p:nvPr/>
        </p:nvSpPr>
        <p:spPr>
          <a:xfrm>
            <a:off x="5900420" y="4779645"/>
            <a:ext cx="144780" cy="0"/>
          </a:xfrm>
          <a:custGeom>
            <a:rect b="b" l="l" r="r" t="t"/>
            <a:pathLst>
              <a:path extrusionOk="0" h="120000" w="144779">
                <a:moveTo>
                  <a:pt x="0" y="0"/>
                </a:moveTo>
                <a:lnTo>
                  <a:pt x="14477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2" name="Google Shape;5102;p46"/>
          <p:cNvSpPr/>
          <p:nvPr/>
        </p:nvSpPr>
        <p:spPr>
          <a:xfrm>
            <a:off x="6108700" y="4779645"/>
            <a:ext cx="142240" cy="0"/>
          </a:xfrm>
          <a:custGeom>
            <a:rect b="b" l="l" r="r" t="t"/>
            <a:pathLst>
              <a:path extrusionOk="0" h="120000" w="142239">
                <a:moveTo>
                  <a:pt x="0" y="0"/>
                </a:moveTo>
                <a:lnTo>
                  <a:pt x="14223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3" name="Google Shape;5103;p46"/>
          <p:cNvSpPr/>
          <p:nvPr/>
        </p:nvSpPr>
        <p:spPr>
          <a:xfrm>
            <a:off x="5900420" y="4786629"/>
            <a:ext cx="144780" cy="0"/>
          </a:xfrm>
          <a:custGeom>
            <a:rect b="b" l="l" r="r" t="t"/>
            <a:pathLst>
              <a:path extrusionOk="0" h="120000" w="144779">
                <a:moveTo>
                  <a:pt x="0" y="0"/>
                </a:moveTo>
                <a:lnTo>
                  <a:pt x="14477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4" name="Google Shape;5104;p46"/>
          <p:cNvSpPr/>
          <p:nvPr/>
        </p:nvSpPr>
        <p:spPr>
          <a:xfrm>
            <a:off x="6108700" y="4786629"/>
            <a:ext cx="142240" cy="0"/>
          </a:xfrm>
          <a:custGeom>
            <a:rect b="b" l="l" r="r" t="t"/>
            <a:pathLst>
              <a:path extrusionOk="0" h="120000" w="142239">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5" name="Google Shape;5105;p46"/>
          <p:cNvSpPr/>
          <p:nvPr/>
        </p:nvSpPr>
        <p:spPr>
          <a:xfrm>
            <a:off x="5900420" y="4794250"/>
            <a:ext cx="144780" cy="0"/>
          </a:xfrm>
          <a:custGeom>
            <a:rect b="b" l="l" r="r" t="t"/>
            <a:pathLst>
              <a:path extrusionOk="0" h="120000" w="144779">
                <a:moveTo>
                  <a:pt x="0" y="0"/>
                </a:moveTo>
                <a:lnTo>
                  <a:pt x="144779"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6" name="Google Shape;5106;p46"/>
          <p:cNvSpPr/>
          <p:nvPr/>
        </p:nvSpPr>
        <p:spPr>
          <a:xfrm>
            <a:off x="6108700" y="4794250"/>
            <a:ext cx="142240" cy="0"/>
          </a:xfrm>
          <a:custGeom>
            <a:rect b="b" l="l" r="r" t="t"/>
            <a:pathLst>
              <a:path extrusionOk="0" h="120000" w="142239">
                <a:moveTo>
                  <a:pt x="0" y="0"/>
                </a:moveTo>
                <a:lnTo>
                  <a:pt x="142239"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7" name="Google Shape;5107;p46"/>
          <p:cNvSpPr/>
          <p:nvPr/>
        </p:nvSpPr>
        <p:spPr>
          <a:xfrm>
            <a:off x="5900420" y="4801234"/>
            <a:ext cx="144780" cy="0"/>
          </a:xfrm>
          <a:custGeom>
            <a:rect b="b" l="l" r="r" t="t"/>
            <a:pathLst>
              <a:path extrusionOk="0" h="120000" w="144779">
                <a:moveTo>
                  <a:pt x="0" y="0"/>
                </a:moveTo>
                <a:lnTo>
                  <a:pt x="14477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8" name="Google Shape;5108;p46"/>
          <p:cNvSpPr/>
          <p:nvPr/>
        </p:nvSpPr>
        <p:spPr>
          <a:xfrm>
            <a:off x="6108700" y="4801234"/>
            <a:ext cx="142240" cy="0"/>
          </a:xfrm>
          <a:custGeom>
            <a:rect b="b" l="l" r="r" t="t"/>
            <a:pathLst>
              <a:path extrusionOk="0" h="120000" w="142239">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9" name="Google Shape;5109;p46"/>
          <p:cNvSpPr/>
          <p:nvPr/>
        </p:nvSpPr>
        <p:spPr>
          <a:xfrm>
            <a:off x="5900420" y="4808220"/>
            <a:ext cx="144780" cy="0"/>
          </a:xfrm>
          <a:custGeom>
            <a:rect b="b" l="l" r="r" t="t"/>
            <a:pathLst>
              <a:path extrusionOk="0" h="120000" w="144779">
                <a:moveTo>
                  <a:pt x="0" y="0"/>
                </a:moveTo>
                <a:lnTo>
                  <a:pt x="14477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0" name="Google Shape;5110;p46"/>
          <p:cNvSpPr/>
          <p:nvPr/>
        </p:nvSpPr>
        <p:spPr>
          <a:xfrm>
            <a:off x="6108700" y="4808220"/>
            <a:ext cx="142240" cy="0"/>
          </a:xfrm>
          <a:custGeom>
            <a:rect b="b" l="l" r="r" t="t"/>
            <a:pathLst>
              <a:path extrusionOk="0" h="120000" w="142239">
                <a:moveTo>
                  <a:pt x="0" y="0"/>
                </a:moveTo>
                <a:lnTo>
                  <a:pt x="14223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1" name="Google Shape;5111;p46"/>
          <p:cNvSpPr/>
          <p:nvPr/>
        </p:nvSpPr>
        <p:spPr>
          <a:xfrm>
            <a:off x="5900420" y="4815840"/>
            <a:ext cx="144780" cy="0"/>
          </a:xfrm>
          <a:custGeom>
            <a:rect b="b" l="l" r="r" t="t"/>
            <a:pathLst>
              <a:path extrusionOk="0" h="120000" w="144779">
                <a:moveTo>
                  <a:pt x="0" y="0"/>
                </a:moveTo>
                <a:lnTo>
                  <a:pt x="14477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2" name="Google Shape;5112;p46"/>
          <p:cNvSpPr/>
          <p:nvPr/>
        </p:nvSpPr>
        <p:spPr>
          <a:xfrm>
            <a:off x="6108700" y="4815840"/>
            <a:ext cx="142240" cy="0"/>
          </a:xfrm>
          <a:custGeom>
            <a:rect b="b" l="l" r="r" t="t"/>
            <a:pathLst>
              <a:path extrusionOk="0" h="120000" w="142239">
                <a:moveTo>
                  <a:pt x="0" y="0"/>
                </a:moveTo>
                <a:lnTo>
                  <a:pt x="142239"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3" name="Google Shape;5113;p46"/>
          <p:cNvSpPr/>
          <p:nvPr/>
        </p:nvSpPr>
        <p:spPr>
          <a:xfrm>
            <a:off x="5900420" y="4822825"/>
            <a:ext cx="144780" cy="0"/>
          </a:xfrm>
          <a:custGeom>
            <a:rect b="b" l="l" r="r" t="t"/>
            <a:pathLst>
              <a:path extrusionOk="0" h="120000" w="144779">
                <a:moveTo>
                  <a:pt x="0" y="0"/>
                </a:moveTo>
                <a:lnTo>
                  <a:pt x="14477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4" name="Google Shape;5114;p46"/>
          <p:cNvSpPr/>
          <p:nvPr/>
        </p:nvSpPr>
        <p:spPr>
          <a:xfrm>
            <a:off x="6108700" y="4822825"/>
            <a:ext cx="142240" cy="0"/>
          </a:xfrm>
          <a:custGeom>
            <a:rect b="b" l="l" r="r" t="t"/>
            <a:pathLst>
              <a:path extrusionOk="0" h="120000" w="142239">
                <a:moveTo>
                  <a:pt x="0" y="0"/>
                </a:moveTo>
                <a:lnTo>
                  <a:pt x="14223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5" name="Google Shape;5115;p46"/>
          <p:cNvSpPr/>
          <p:nvPr/>
        </p:nvSpPr>
        <p:spPr>
          <a:xfrm>
            <a:off x="5900420" y="4830445"/>
            <a:ext cx="144780" cy="0"/>
          </a:xfrm>
          <a:custGeom>
            <a:rect b="b" l="l" r="r" t="t"/>
            <a:pathLst>
              <a:path extrusionOk="0" h="120000" w="144779">
                <a:moveTo>
                  <a:pt x="0" y="0"/>
                </a:moveTo>
                <a:lnTo>
                  <a:pt x="14477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6" name="Google Shape;5116;p46"/>
          <p:cNvSpPr/>
          <p:nvPr/>
        </p:nvSpPr>
        <p:spPr>
          <a:xfrm>
            <a:off x="6108700" y="4830445"/>
            <a:ext cx="142240" cy="0"/>
          </a:xfrm>
          <a:custGeom>
            <a:rect b="b" l="l" r="r" t="t"/>
            <a:pathLst>
              <a:path extrusionOk="0" h="120000" w="142239">
                <a:moveTo>
                  <a:pt x="0" y="0"/>
                </a:moveTo>
                <a:lnTo>
                  <a:pt x="14223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7" name="Google Shape;5117;p46"/>
          <p:cNvSpPr/>
          <p:nvPr/>
        </p:nvSpPr>
        <p:spPr>
          <a:xfrm>
            <a:off x="5900420" y="4837429"/>
            <a:ext cx="144780" cy="0"/>
          </a:xfrm>
          <a:custGeom>
            <a:rect b="b" l="l" r="r" t="t"/>
            <a:pathLst>
              <a:path extrusionOk="0" h="120000" w="144779">
                <a:moveTo>
                  <a:pt x="0" y="0"/>
                </a:moveTo>
                <a:lnTo>
                  <a:pt x="14477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8" name="Google Shape;5118;p46"/>
          <p:cNvSpPr/>
          <p:nvPr/>
        </p:nvSpPr>
        <p:spPr>
          <a:xfrm>
            <a:off x="6108700" y="4837429"/>
            <a:ext cx="142240" cy="0"/>
          </a:xfrm>
          <a:custGeom>
            <a:rect b="b" l="l" r="r" t="t"/>
            <a:pathLst>
              <a:path extrusionOk="0" h="120000" w="142239">
                <a:moveTo>
                  <a:pt x="0" y="0"/>
                </a:moveTo>
                <a:lnTo>
                  <a:pt x="14223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9" name="Google Shape;5119;p46"/>
          <p:cNvSpPr/>
          <p:nvPr/>
        </p:nvSpPr>
        <p:spPr>
          <a:xfrm>
            <a:off x="5900420" y="4845050"/>
            <a:ext cx="144780" cy="0"/>
          </a:xfrm>
          <a:custGeom>
            <a:rect b="b" l="l" r="r" t="t"/>
            <a:pathLst>
              <a:path extrusionOk="0" h="120000" w="144779">
                <a:moveTo>
                  <a:pt x="0" y="0"/>
                </a:moveTo>
                <a:lnTo>
                  <a:pt x="14477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0" name="Google Shape;5120;p46"/>
          <p:cNvSpPr/>
          <p:nvPr/>
        </p:nvSpPr>
        <p:spPr>
          <a:xfrm>
            <a:off x="6108700" y="4845050"/>
            <a:ext cx="142240" cy="0"/>
          </a:xfrm>
          <a:custGeom>
            <a:rect b="b" l="l" r="r" t="t"/>
            <a:pathLst>
              <a:path extrusionOk="0" h="120000" w="142239">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1" name="Google Shape;5121;p46"/>
          <p:cNvSpPr/>
          <p:nvPr/>
        </p:nvSpPr>
        <p:spPr>
          <a:xfrm>
            <a:off x="5900420" y="4852034"/>
            <a:ext cx="144780" cy="0"/>
          </a:xfrm>
          <a:custGeom>
            <a:rect b="b" l="l" r="r" t="t"/>
            <a:pathLst>
              <a:path extrusionOk="0" h="120000" w="144779">
                <a:moveTo>
                  <a:pt x="0" y="0"/>
                </a:moveTo>
                <a:lnTo>
                  <a:pt x="14477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2" name="Google Shape;5122;p46"/>
          <p:cNvSpPr/>
          <p:nvPr/>
        </p:nvSpPr>
        <p:spPr>
          <a:xfrm>
            <a:off x="6108700" y="4852034"/>
            <a:ext cx="142240" cy="0"/>
          </a:xfrm>
          <a:custGeom>
            <a:rect b="b" l="l" r="r" t="t"/>
            <a:pathLst>
              <a:path extrusionOk="0" h="120000" w="142239">
                <a:moveTo>
                  <a:pt x="0" y="0"/>
                </a:moveTo>
                <a:lnTo>
                  <a:pt x="142239"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3" name="Google Shape;5123;p46"/>
          <p:cNvSpPr/>
          <p:nvPr/>
        </p:nvSpPr>
        <p:spPr>
          <a:xfrm>
            <a:off x="5900420" y="4859020"/>
            <a:ext cx="144780" cy="0"/>
          </a:xfrm>
          <a:custGeom>
            <a:rect b="b" l="l" r="r" t="t"/>
            <a:pathLst>
              <a:path extrusionOk="0" h="120000" w="144779">
                <a:moveTo>
                  <a:pt x="0" y="0"/>
                </a:moveTo>
                <a:lnTo>
                  <a:pt x="14477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4" name="Google Shape;5124;p46"/>
          <p:cNvSpPr/>
          <p:nvPr/>
        </p:nvSpPr>
        <p:spPr>
          <a:xfrm>
            <a:off x="6108700" y="4859020"/>
            <a:ext cx="142240" cy="0"/>
          </a:xfrm>
          <a:custGeom>
            <a:rect b="b" l="l" r="r" t="t"/>
            <a:pathLst>
              <a:path extrusionOk="0" h="120000" w="142239">
                <a:moveTo>
                  <a:pt x="0" y="0"/>
                </a:moveTo>
                <a:lnTo>
                  <a:pt x="14223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5" name="Google Shape;5125;p46"/>
          <p:cNvSpPr/>
          <p:nvPr/>
        </p:nvSpPr>
        <p:spPr>
          <a:xfrm>
            <a:off x="5900420" y="4866640"/>
            <a:ext cx="144780" cy="0"/>
          </a:xfrm>
          <a:custGeom>
            <a:rect b="b" l="l" r="r" t="t"/>
            <a:pathLst>
              <a:path extrusionOk="0" h="120000" w="144779">
                <a:moveTo>
                  <a:pt x="0" y="0"/>
                </a:moveTo>
                <a:lnTo>
                  <a:pt x="14477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6" name="Google Shape;5126;p46"/>
          <p:cNvSpPr/>
          <p:nvPr/>
        </p:nvSpPr>
        <p:spPr>
          <a:xfrm>
            <a:off x="6108700" y="4866640"/>
            <a:ext cx="142240" cy="0"/>
          </a:xfrm>
          <a:custGeom>
            <a:rect b="b" l="l" r="r" t="t"/>
            <a:pathLst>
              <a:path extrusionOk="0" h="120000" w="142239">
                <a:moveTo>
                  <a:pt x="0" y="0"/>
                </a:moveTo>
                <a:lnTo>
                  <a:pt x="142239"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7" name="Google Shape;5127;p46"/>
          <p:cNvSpPr/>
          <p:nvPr/>
        </p:nvSpPr>
        <p:spPr>
          <a:xfrm>
            <a:off x="5900420" y="4874259"/>
            <a:ext cx="144780" cy="0"/>
          </a:xfrm>
          <a:custGeom>
            <a:rect b="b" l="l" r="r" t="t"/>
            <a:pathLst>
              <a:path extrusionOk="0" h="120000" w="144779">
                <a:moveTo>
                  <a:pt x="0" y="0"/>
                </a:moveTo>
                <a:lnTo>
                  <a:pt x="14477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8" name="Google Shape;5128;p46"/>
          <p:cNvSpPr/>
          <p:nvPr/>
        </p:nvSpPr>
        <p:spPr>
          <a:xfrm>
            <a:off x="6108700" y="4874259"/>
            <a:ext cx="142240" cy="0"/>
          </a:xfrm>
          <a:custGeom>
            <a:rect b="b" l="l" r="r" t="t"/>
            <a:pathLst>
              <a:path extrusionOk="0" h="120000" w="142239">
                <a:moveTo>
                  <a:pt x="0" y="0"/>
                </a:moveTo>
                <a:lnTo>
                  <a:pt x="142239"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9" name="Google Shape;5129;p46"/>
          <p:cNvSpPr/>
          <p:nvPr/>
        </p:nvSpPr>
        <p:spPr>
          <a:xfrm>
            <a:off x="5900420" y="4881245"/>
            <a:ext cx="144780" cy="0"/>
          </a:xfrm>
          <a:custGeom>
            <a:rect b="b" l="l" r="r" t="t"/>
            <a:pathLst>
              <a:path extrusionOk="0" h="120000" w="144779">
                <a:moveTo>
                  <a:pt x="0" y="0"/>
                </a:moveTo>
                <a:lnTo>
                  <a:pt x="14477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0" name="Google Shape;5130;p46"/>
          <p:cNvSpPr/>
          <p:nvPr/>
        </p:nvSpPr>
        <p:spPr>
          <a:xfrm>
            <a:off x="6108700" y="4881245"/>
            <a:ext cx="142240" cy="0"/>
          </a:xfrm>
          <a:custGeom>
            <a:rect b="b" l="l" r="r" t="t"/>
            <a:pathLst>
              <a:path extrusionOk="0" h="120000" w="142239">
                <a:moveTo>
                  <a:pt x="0" y="0"/>
                </a:moveTo>
                <a:lnTo>
                  <a:pt x="142239"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1" name="Google Shape;5131;p46"/>
          <p:cNvSpPr/>
          <p:nvPr/>
        </p:nvSpPr>
        <p:spPr>
          <a:xfrm>
            <a:off x="5900420" y="4888229"/>
            <a:ext cx="144780" cy="0"/>
          </a:xfrm>
          <a:custGeom>
            <a:rect b="b" l="l" r="r" t="t"/>
            <a:pathLst>
              <a:path extrusionOk="0" h="120000" w="144779">
                <a:moveTo>
                  <a:pt x="0" y="0"/>
                </a:moveTo>
                <a:lnTo>
                  <a:pt x="14477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2" name="Google Shape;5132;p46"/>
          <p:cNvSpPr/>
          <p:nvPr/>
        </p:nvSpPr>
        <p:spPr>
          <a:xfrm>
            <a:off x="6108700" y="4888229"/>
            <a:ext cx="142240" cy="0"/>
          </a:xfrm>
          <a:custGeom>
            <a:rect b="b" l="l" r="r" t="t"/>
            <a:pathLst>
              <a:path extrusionOk="0" h="120000" w="142239">
                <a:moveTo>
                  <a:pt x="0" y="0"/>
                </a:moveTo>
                <a:lnTo>
                  <a:pt x="142239"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3" name="Google Shape;5133;p46"/>
          <p:cNvSpPr/>
          <p:nvPr/>
        </p:nvSpPr>
        <p:spPr>
          <a:xfrm>
            <a:off x="5900420" y="4895850"/>
            <a:ext cx="144780" cy="0"/>
          </a:xfrm>
          <a:custGeom>
            <a:rect b="b" l="l" r="r" t="t"/>
            <a:pathLst>
              <a:path extrusionOk="0" h="120000" w="144779">
                <a:moveTo>
                  <a:pt x="0" y="0"/>
                </a:moveTo>
                <a:lnTo>
                  <a:pt x="14477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4" name="Google Shape;5134;p46"/>
          <p:cNvSpPr/>
          <p:nvPr/>
        </p:nvSpPr>
        <p:spPr>
          <a:xfrm>
            <a:off x="6108700" y="4895850"/>
            <a:ext cx="142240" cy="0"/>
          </a:xfrm>
          <a:custGeom>
            <a:rect b="b" l="l" r="r" t="t"/>
            <a:pathLst>
              <a:path extrusionOk="0" h="120000" w="142239">
                <a:moveTo>
                  <a:pt x="0" y="0"/>
                </a:moveTo>
                <a:lnTo>
                  <a:pt x="142239"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5" name="Google Shape;5135;p46"/>
          <p:cNvSpPr/>
          <p:nvPr/>
        </p:nvSpPr>
        <p:spPr>
          <a:xfrm>
            <a:off x="5900420" y="4902834"/>
            <a:ext cx="144780" cy="0"/>
          </a:xfrm>
          <a:custGeom>
            <a:rect b="b" l="l" r="r" t="t"/>
            <a:pathLst>
              <a:path extrusionOk="0" h="120000" w="144779">
                <a:moveTo>
                  <a:pt x="0" y="0"/>
                </a:moveTo>
                <a:lnTo>
                  <a:pt x="14477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6" name="Google Shape;5136;p46"/>
          <p:cNvSpPr/>
          <p:nvPr/>
        </p:nvSpPr>
        <p:spPr>
          <a:xfrm>
            <a:off x="6108700" y="4902834"/>
            <a:ext cx="142240" cy="0"/>
          </a:xfrm>
          <a:custGeom>
            <a:rect b="b" l="l" r="r" t="t"/>
            <a:pathLst>
              <a:path extrusionOk="0" h="120000" w="142239">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7" name="Google Shape;5137;p46"/>
          <p:cNvSpPr/>
          <p:nvPr/>
        </p:nvSpPr>
        <p:spPr>
          <a:xfrm>
            <a:off x="5900420" y="4910454"/>
            <a:ext cx="144780" cy="0"/>
          </a:xfrm>
          <a:custGeom>
            <a:rect b="b" l="l" r="r" t="t"/>
            <a:pathLst>
              <a:path extrusionOk="0" h="120000" w="144779">
                <a:moveTo>
                  <a:pt x="0" y="0"/>
                </a:moveTo>
                <a:lnTo>
                  <a:pt x="14477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8" name="Google Shape;5138;p46"/>
          <p:cNvSpPr/>
          <p:nvPr/>
        </p:nvSpPr>
        <p:spPr>
          <a:xfrm>
            <a:off x="6108700" y="4910454"/>
            <a:ext cx="142240" cy="0"/>
          </a:xfrm>
          <a:custGeom>
            <a:rect b="b" l="l" r="r" t="t"/>
            <a:pathLst>
              <a:path extrusionOk="0" h="120000" w="142239">
                <a:moveTo>
                  <a:pt x="0" y="0"/>
                </a:moveTo>
                <a:lnTo>
                  <a:pt x="142239"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9" name="Google Shape;5139;p46"/>
          <p:cNvSpPr/>
          <p:nvPr/>
        </p:nvSpPr>
        <p:spPr>
          <a:xfrm>
            <a:off x="5900420" y="4917440"/>
            <a:ext cx="144780" cy="0"/>
          </a:xfrm>
          <a:custGeom>
            <a:rect b="b" l="l" r="r" t="t"/>
            <a:pathLst>
              <a:path extrusionOk="0" h="120000" w="144779">
                <a:moveTo>
                  <a:pt x="0" y="0"/>
                </a:moveTo>
                <a:lnTo>
                  <a:pt x="14477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0" name="Google Shape;5140;p46"/>
          <p:cNvSpPr/>
          <p:nvPr/>
        </p:nvSpPr>
        <p:spPr>
          <a:xfrm>
            <a:off x="6108700" y="4917440"/>
            <a:ext cx="142240" cy="0"/>
          </a:xfrm>
          <a:custGeom>
            <a:rect b="b" l="l" r="r" t="t"/>
            <a:pathLst>
              <a:path extrusionOk="0" h="120000" w="142239">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1" name="Google Shape;5141;p46"/>
          <p:cNvSpPr/>
          <p:nvPr/>
        </p:nvSpPr>
        <p:spPr>
          <a:xfrm>
            <a:off x="5900420" y="4925059"/>
            <a:ext cx="144780" cy="0"/>
          </a:xfrm>
          <a:custGeom>
            <a:rect b="b" l="l" r="r" t="t"/>
            <a:pathLst>
              <a:path extrusionOk="0" h="120000" w="144779">
                <a:moveTo>
                  <a:pt x="0" y="0"/>
                </a:moveTo>
                <a:lnTo>
                  <a:pt x="144779"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2" name="Google Shape;5142;p46"/>
          <p:cNvSpPr/>
          <p:nvPr/>
        </p:nvSpPr>
        <p:spPr>
          <a:xfrm>
            <a:off x="6108700" y="4925059"/>
            <a:ext cx="142240" cy="0"/>
          </a:xfrm>
          <a:custGeom>
            <a:rect b="b" l="l" r="r" t="t"/>
            <a:pathLst>
              <a:path extrusionOk="0" h="120000" w="142239">
                <a:moveTo>
                  <a:pt x="0" y="0"/>
                </a:moveTo>
                <a:lnTo>
                  <a:pt x="142239"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3" name="Google Shape;5143;p46"/>
          <p:cNvSpPr/>
          <p:nvPr/>
        </p:nvSpPr>
        <p:spPr>
          <a:xfrm>
            <a:off x="5900420" y="4932045"/>
            <a:ext cx="144780" cy="0"/>
          </a:xfrm>
          <a:custGeom>
            <a:rect b="b" l="l" r="r" t="t"/>
            <a:pathLst>
              <a:path extrusionOk="0" h="120000" w="144779">
                <a:moveTo>
                  <a:pt x="0" y="0"/>
                </a:moveTo>
                <a:lnTo>
                  <a:pt x="144779"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4" name="Google Shape;5144;p46"/>
          <p:cNvSpPr/>
          <p:nvPr/>
        </p:nvSpPr>
        <p:spPr>
          <a:xfrm>
            <a:off x="6108700" y="4932045"/>
            <a:ext cx="142240" cy="0"/>
          </a:xfrm>
          <a:custGeom>
            <a:rect b="b" l="l" r="r" t="t"/>
            <a:pathLst>
              <a:path extrusionOk="0" h="120000" w="142239">
                <a:moveTo>
                  <a:pt x="0" y="0"/>
                </a:moveTo>
                <a:lnTo>
                  <a:pt x="142239"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5" name="Google Shape;5145;p46"/>
          <p:cNvSpPr/>
          <p:nvPr/>
        </p:nvSpPr>
        <p:spPr>
          <a:xfrm>
            <a:off x="5900420" y="4939029"/>
            <a:ext cx="144780" cy="0"/>
          </a:xfrm>
          <a:custGeom>
            <a:rect b="b" l="l" r="r" t="t"/>
            <a:pathLst>
              <a:path extrusionOk="0" h="120000" w="144779">
                <a:moveTo>
                  <a:pt x="0" y="0"/>
                </a:moveTo>
                <a:lnTo>
                  <a:pt x="14477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6" name="Google Shape;5146;p46"/>
          <p:cNvSpPr/>
          <p:nvPr/>
        </p:nvSpPr>
        <p:spPr>
          <a:xfrm>
            <a:off x="6108700" y="4939029"/>
            <a:ext cx="142240" cy="0"/>
          </a:xfrm>
          <a:custGeom>
            <a:rect b="b" l="l" r="r" t="t"/>
            <a:pathLst>
              <a:path extrusionOk="0" h="120000" w="142239">
                <a:moveTo>
                  <a:pt x="0" y="0"/>
                </a:moveTo>
                <a:lnTo>
                  <a:pt x="142239"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7" name="Google Shape;5147;p46"/>
          <p:cNvSpPr/>
          <p:nvPr/>
        </p:nvSpPr>
        <p:spPr>
          <a:xfrm>
            <a:off x="5900420" y="4946650"/>
            <a:ext cx="144780" cy="0"/>
          </a:xfrm>
          <a:custGeom>
            <a:rect b="b" l="l" r="r" t="t"/>
            <a:pathLst>
              <a:path extrusionOk="0" h="120000" w="144779">
                <a:moveTo>
                  <a:pt x="0" y="0"/>
                </a:moveTo>
                <a:lnTo>
                  <a:pt x="144779"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8" name="Google Shape;5148;p46"/>
          <p:cNvSpPr/>
          <p:nvPr/>
        </p:nvSpPr>
        <p:spPr>
          <a:xfrm>
            <a:off x="6108700" y="4946650"/>
            <a:ext cx="142240" cy="0"/>
          </a:xfrm>
          <a:custGeom>
            <a:rect b="b" l="l" r="r" t="t"/>
            <a:pathLst>
              <a:path extrusionOk="0" h="120000" w="142239">
                <a:moveTo>
                  <a:pt x="0" y="0"/>
                </a:moveTo>
                <a:lnTo>
                  <a:pt x="142239"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9" name="Google Shape;5149;p46"/>
          <p:cNvSpPr/>
          <p:nvPr/>
        </p:nvSpPr>
        <p:spPr>
          <a:xfrm>
            <a:off x="5900420" y="4953634"/>
            <a:ext cx="144780" cy="0"/>
          </a:xfrm>
          <a:custGeom>
            <a:rect b="b" l="l" r="r" t="t"/>
            <a:pathLst>
              <a:path extrusionOk="0" h="120000" w="144779">
                <a:moveTo>
                  <a:pt x="0" y="0"/>
                </a:moveTo>
                <a:lnTo>
                  <a:pt x="14477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0" name="Google Shape;5150;p46"/>
          <p:cNvSpPr/>
          <p:nvPr/>
        </p:nvSpPr>
        <p:spPr>
          <a:xfrm>
            <a:off x="6108700" y="4953634"/>
            <a:ext cx="142240" cy="0"/>
          </a:xfrm>
          <a:custGeom>
            <a:rect b="b" l="l" r="r" t="t"/>
            <a:pathLst>
              <a:path extrusionOk="0" h="120000" w="142239">
                <a:moveTo>
                  <a:pt x="0" y="0"/>
                </a:moveTo>
                <a:lnTo>
                  <a:pt x="142239"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1" name="Google Shape;5151;p46"/>
          <p:cNvSpPr/>
          <p:nvPr/>
        </p:nvSpPr>
        <p:spPr>
          <a:xfrm>
            <a:off x="5900420" y="4961254"/>
            <a:ext cx="144780" cy="0"/>
          </a:xfrm>
          <a:custGeom>
            <a:rect b="b" l="l" r="r" t="t"/>
            <a:pathLst>
              <a:path extrusionOk="0" h="120000" w="144779">
                <a:moveTo>
                  <a:pt x="0" y="0"/>
                </a:moveTo>
                <a:lnTo>
                  <a:pt x="14477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2" name="Google Shape;5152;p46"/>
          <p:cNvSpPr/>
          <p:nvPr/>
        </p:nvSpPr>
        <p:spPr>
          <a:xfrm>
            <a:off x="6108700" y="4961254"/>
            <a:ext cx="142240" cy="0"/>
          </a:xfrm>
          <a:custGeom>
            <a:rect b="b" l="l" r="r" t="t"/>
            <a:pathLst>
              <a:path extrusionOk="0" h="120000" w="142239">
                <a:moveTo>
                  <a:pt x="0" y="0"/>
                </a:moveTo>
                <a:lnTo>
                  <a:pt x="142239"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3" name="Google Shape;5153;p46"/>
          <p:cNvSpPr/>
          <p:nvPr/>
        </p:nvSpPr>
        <p:spPr>
          <a:xfrm>
            <a:off x="5900420" y="4968240"/>
            <a:ext cx="144780" cy="0"/>
          </a:xfrm>
          <a:custGeom>
            <a:rect b="b" l="l" r="r" t="t"/>
            <a:pathLst>
              <a:path extrusionOk="0" h="120000" w="144779">
                <a:moveTo>
                  <a:pt x="0" y="0"/>
                </a:moveTo>
                <a:lnTo>
                  <a:pt x="144779"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4" name="Google Shape;5154;p46"/>
          <p:cNvSpPr/>
          <p:nvPr/>
        </p:nvSpPr>
        <p:spPr>
          <a:xfrm>
            <a:off x="6108700" y="4968240"/>
            <a:ext cx="142240" cy="0"/>
          </a:xfrm>
          <a:custGeom>
            <a:rect b="b" l="l" r="r" t="t"/>
            <a:pathLst>
              <a:path extrusionOk="0" h="120000" w="142239">
                <a:moveTo>
                  <a:pt x="0" y="0"/>
                </a:moveTo>
                <a:lnTo>
                  <a:pt x="142239"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5" name="Google Shape;5155;p46"/>
          <p:cNvSpPr/>
          <p:nvPr/>
        </p:nvSpPr>
        <p:spPr>
          <a:xfrm>
            <a:off x="5900420" y="4975859"/>
            <a:ext cx="144780" cy="0"/>
          </a:xfrm>
          <a:custGeom>
            <a:rect b="b" l="l" r="r" t="t"/>
            <a:pathLst>
              <a:path extrusionOk="0" h="120000" w="144779">
                <a:moveTo>
                  <a:pt x="0" y="0"/>
                </a:moveTo>
                <a:lnTo>
                  <a:pt x="144779"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6" name="Google Shape;5156;p46"/>
          <p:cNvSpPr/>
          <p:nvPr/>
        </p:nvSpPr>
        <p:spPr>
          <a:xfrm>
            <a:off x="6108700" y="4975859"/>
            <a:ext cx="142240" cy="0"/>
          </a:xfrm>
          <a:custGeom>
            <a:rect b="b" l="l" r="r" t="t"/>
            <a:pathLst>
              <a:path extrusionOk="0" h="120000" w="142239">
                <a:moveTo>
                  <a:pt x="0" y="0"/>
                </a:moveTo>
                <a:lnTo>
                  <a:pt x="142239"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7" name="Google Shape;5157;p46"/>
          <p:cNvSpPr/>
          <p:nvPr/>
        </p:nvSpPr>
        <p:spPr>
          <a:xfrm>
            <a:off x="5900420" y="4982845"/>
            <a:ext cx="144780" cy="0"/>
          </a:xfrm>
          <a:custGeom>
            <a:rect b="b" l="l" r="r" t="t"/>
            <a:pathLst>
              <a:path extrusionOk="0" h="120000" w="144779">
                <a:moveTo>
                  <a:pt x="0" y="0"/>
                </a:moveTo>
                <a:lnTo>
                  <a:pt x="14477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8" name="Google Shape;5158;p46"/>
          <p:cNvSpPr/>
          <p:nvPr/>
        </p:nvSpPr>
        <p:spPr>
          <a:xfrm>
            <a:off x="6108700" y="4982845"/>
            <a:ext cx="142240" cy="0"/>
          </a:xfrm>
          <a:custGeom>
            <a:rect b="b" l="l" r="r" t="t"/>
            <a:pathLst>
              <a:path extrusionOk="0" h="120000" w="142239">
                <a:moveTo>
                  <a:pt x="0" y="0"/>
                </a:moveTo>
                <a:lnTo>
                  <a:pt x="142239"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9" name="Google Shape;5159;p46"/>
          <p:cNvSpPr/>
          <p:nvPr/>
        </p:nvSpPr>
        <p:spPr>
          <a:xfrm>
            <a:off x="5900420" y="4989829"/>
            <a:ext cx="144780" cy="0"/>
          </a:xfrm>
          <a:custGeom>
            <a:rect b="b" l="l" r="r" t="t"/>
            <a:pathLst>
              <a:path extrusionOk="0" h="120000" w="144779">
                <a:moveTo>
                  <a:pt x="0" y="0"/>
                </a:moveTo>
                <a:lnTo>
                  <a:pt x="144779"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0" name="Google Shape;5160;p46"/>
          <p:cNvSpPr/>
          <p:nvPr/>
        </p:nvSpPr>
        <p:spPr>
          <a:xfrm>
            <a:off x="6108700" y="4989829"/>
            <a:ext cx="142240" cy="0"/>
          </a:xfrm>
          <a:custGeom>
            <a:rect b="b" l="l" r="r" t="t"/>
            <a:pathLst>
              <a:path extrusionOk="0" h="120000" w="142239">
                <a:moveTo>
                  <a:pt x="0" y="0"/>
                </a:moveTo>
                <a:lnTo>
                  <a:pt x="142239"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1" name="Google Shape;5161;p46"/>
          <p:cNvSpPr/>
          <p:nvPr/>
        </p:nvSpPr>
        <p:spPr>
          <a:xfrm>
            <a:off x="5900420" y="4997450"/>
            <a:ext cx="144780" cy="0"/>
          </a:xfrm>
          <a:custGeom>
            <a:rect b="b" l="l" r="r" t="t"/>
            <a:pathLst>
              <a:path extrusionOk="0" h="120000" w="144779">
                <a:moveTo>
                  <a:pt x="0" y="0"/>
                </a:moveTo>
                <a:lnTo>
                  <a:pt x="14477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2" name="Google Shape;5162;p46"/>
          <p:cNvSpPr/>
          <p:nvPr/>
        </p:nvSpPr>
        <p:spPr>
          <a:xfrm>
            <a:off x="6108700" y="4997450"/>
            <a:ext cx="142240" cy="0"/>
          </a:xfrm>
          <a:custGeom>
            <a:rect b="b" l="l" r="r" t="t"/>
            <a:pathLst>
              <a:path extrusionOk="0" h="120000" w="142239">
                <a:moveTo>
                  <a:pt x="0" y="0"/>
                </a:moveTo>
                <a:lnTo>
                  <a:pt x="142239"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3" name="Google Shape;5163;p46"/>
          <p:cNvSpPr/>
          <p:nvPr/>
        </p:nvSpPr>
        <p:spPr>
          <a:xfrm>
            <a:off x="5900420" y="5005070"/>
            <a:ext cx="144780" cy="0"/>
          </a:xfrm>
          <a:custGeom>
            <a:rect b="b" l="l" r="r" t="t"/>
            <a:pathLst>
              <a:path extrusionOk="0" h="120000" w="144779">
                <a:moveTo>
                  <a:pt x="0" y="0"/>
                </a:moveTo>
                <a:lnTo>
                  <a:pt x="14477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4" name="Google Shape;5164;p46"/>
          <p:cNvSpPr/>
          <p:nvPr/>
        </p:nvSpPr>
        <p:spPr>
          <a:xfrm>
            <a:off x="6108700" y="5005070"/>
            <a:ext cx="142240" cy="0"/>
          </a:xfrm>
          <a:custGeom>
            <a:rect b="b" l="l" r="r" t="t"/>
            <a:pathLst>
              <a:path extrusionOk="0" h="120000" w="142239">
                <a:moveTo>
                  <a:pt x="0" y="0"/>
                </a:moveTo>
                <a:lnTo>
                  <a:pt x="142239"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5" name="Google Shape;5165;p46"/>
          <p:cNvSpPr/>
          <p:nvPr/>
        </p:nvSpPr>
        <p:spPr>
          <a:xfrm>
            <a:off x="5900420" y="5012054"/>
            <a:ext cx="144780" cy="0"/>
          </a:xfrm>
          <a:custGeom>
            <a:rect b="b" l="l" r="r" t="t"/>
            <a:pathLst>
              <a:path extrusionOk="0" h="120000" w="144779">
                <a:moveTo>
                  <a:pt x="0" y="0"/>
                </a:moveTo>
                <a:lnTo>
                  <a:pt x="14477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6" name="Google Shape;5166;p46"/>
          <p:cNvSpPr/>
          <p:nvPr/>
        </p:nvSpPr>
        <p:spPr>
          <a:xfrm>
            <a:off x="6108700" y="5012054"/>
            <a:ext cx="142240" cy="0"/>
          </a:xfrm>
          <a:custGeom>
            <a:rect b="b" l="l" r="r" t="t"/>
            <a:pathLst>
              <a:path extrusionOk="0" h="120000" w="142239">
                <a:moveTo>
                  <a:pt x="0" y="0"/>
                </a:moveTo>
                <a:lnTo>
                  <a:pt x="14223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7" name="Google Shape;5167;p46"/>
          <p:cNvSpPr/>
          <p:nvPr/>
        </p:nvSpPr>
        <p:spPr>
          <a:xfrm>
            <a:off x="5900420" y="5019040"/>
            <a:ext cx="144780" cy="0"/>
          </a:xfrm>
          <a:custGeom>
            <a:rect b="b" l="l" r="r" t="t"/>
            <a:pathLst>
              <a:path extrusionOk="0" h="120000" w="144779">
                <a:moveTo>
                  <a:pt x="0" y="0"/>
                </a:moveTo>
                <a:lnTo>
                  <a:pt x="14477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8" name="Google Shape;5168;p46"/>
          <p:cNvSpPr/>
          <p:nvPr/>
        </p:nvSpPr>
        <p:spPr>
          <a:xfrm>
            <a:off x="6108700" y="5019040"/>
            <a:ext cx="142240" cy="0"/>
          </a:xfrm>
          <a:custGeom>
            <a:rect b="b" l="l" r="r" t="t"/>
            <a:pathLst>
              <a:path extrusionOk="0" h="120000" w="142239">
                <a:moveTo>
                  <a:pt x="0" y="0"/>
                </a:moveTo>
                <a:lnTo>
                  <a:pt x="142239"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9" name="Google Shape;5169;p46"/>
          <p:cNvSpPr/>
          <p:nvPr/>
        </p:nvSpPr>
        <p:spPr>
          <a:xfrm>
            <a:off x="5900420" y="5026659"/>
            <a:ext cx="144780" cy="0"/>
          </a:xfrm>
          <a:custGeom>
            <a:rect b="b" l="l" r="r" t="t"/>
            <a:pathLst>
              <a:path extrusionOk="0" h="120000" w="144779">
                <a:moveTo>
                  <a:pt x="0" y="0"/>
                </a:moveTo>
                <a:lnTo>
                  <a:pt x="14477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0" name="Google Shape;5170;p46"/>
          <p:cNvSpPr/>
          <p:nvPr/>
        </p:nvSpPr>
        <p:spPr>
          <a:xfrm>
            <a:off x="6108700" y="5026659"/>
            <a:ext cx="142240" cy="0"/>
          </a:xfrm>
          <a:custGeom>
            <a:rect b="b" l="l" r="r" t="t"/>
            <a:pathLst>
              <a:path extrusionOk="0" h="120000" w="142239">
                <a:moveTo>
                  <a:pt x="0" y="0"/>
                </a:moveTo>
                <a:lnTo>
                  <a:pt x="142239"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1" name="Google Shape;5171;p46"/>
          <p:cNvSpPr/>
          <p:nvPr/>
        </p:nvSpPr>
        <p:spPr>
          <a:xfrm>
            <a:off x="5900420" y="5033645"/>
            <a:ext cx="144780" cy="0"/>
          </a:xfrm>
          <a:custGeom>
            <a:rect b="b" l="l" r="r" t="t"/>
            <a:pathLst>
              <a:path extrusionOk="0" h="120000" w="144779">
                <a:moveTo>
                  <a:pt x="0" y="0"/>
                </a:moveTo>
                <a:lnTo>
                  <a:pt x="144779"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2" name="Google Shape;5172;p46"/>
          <p:cNvSpPr/>
          <p:nvPr/>
        </p:nvSpPr>
        <p:spPr>
          <a:xfrm>
            <a:off x="6108700" y="5033645"/>
            <a:ext cx="142240" cy="0"/>
          </a:xfrm>
          <a:custGeom>
            <a:rect b="b" l="l" r="r" t="t"/>
            <a:pathLst>
              <a:path extrusionOk="0" h="120000" w="142239">
                <a:moveTo>
                  <a:pt x="0" y="0"/>
                </a:moveTo>
                <a:lnTo>
                  <a:pt x="142239"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3" name="Google Shape;5173;p46"/>
          <p:cNvSpPr/>
          <p:nvPr/>
        </p:nvSpPr>
        <p:spPr>
          <a:xfrm>
            <a:off x="5900420" y="5040629"/>
            <a:ext cx="144780" cy="0"/>
          </a:xfrm>
          <a:custGeom>
            <a:rect b="b" l="l" r="r" t="t"/>
            <a:pathLst>
              <a:path extrusionOk="0" h="120000" w="144779">
                <a:moveTo>
                  <a:pt x="0" y="0"/>
                </a:moveTo>
                <a:lnTo>
                  <a:pt x="14477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4" name="Google Shape;5174;p46"/>
          <p:cNvSpPr/>
          <p:nvPr/>
        </p:nvSpPr>
        <p:spPr>
          <a:xfrm>
            <a:off x="6108700" y="5040629"/>
            <a:ext cx="142240" cy="0"/>
          </a:xfrm>
          <a:custGeom>
            <a:rect b="b" l="l" r="r" t="t"/>
            <a:pathLst>
              <a:path extrusionOk="0" h="120000" w="142239">
                <a:moveTo>
                  <a:pt x="0" y="0"/>
                </a:moveTo>
                <a:lnTo>
                  <a:pt x="14223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5" name="Google Shape;5175;p46"/>
          <p:cNvSpPr/>
          <p:nvPr/>
        </p:nvSpPr>
        <p:spPr>
          <a:xfrm>
            <a:off x="5900420" y="5044440"/>
            <a:ext cx="144780" cy="0"/>
          </a:xfrm>
          <a:custGeom>
            <a:rect b="b" l="l" r="r" t="t"/>
            <a:pathLst>
              <a:path extrusionOk="0" h="120000" w="144779">
                <a:moveTo>
                  <a:pt x="0" y="0"/>
                </a:moveTo>
                <a:lnTo>
                  <a:pt x="14477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6" name="Google Shape;5176;p46"/>
          <p:cNvSpPr/>
          <p:nvPr/>
        </p:nvSpPr>
        <p:spPr>
          <a:xfrm>
            <a:off x="6108700" y="5044440"/>
            <a:ext cx="142240" cy="0"/>
          </a:xfrm>
          <a:custGeom>
            <a:rect b="b" l="l" r="r" t="t"/>
            <a:pathLst>
              <a:path extrusionOk="0" h="120000" w="142239">
                <a:moveTo>
                  <a:pt x="0" y="0"/>
                </a:moveTo>
                <a:lnTo>
                  <a:pt x="14223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7" name="Google Shape;5177;p46"/>
          <p:cNvSpPr/>
          <p:nvPr/>
        </p:nvSpPr>
        <p:spPr>
          <a:xfrm>
            <a:off x="5901690" y="4253229"/>
            <a:ext cx="349250" cy="789940"/>
          </a:xfrm>
          <a:custGeom>
            <a:rect b="b" l="l" r="r" t="t"/>
            <a:pathLst>
              <a:path extrusionOk="0" h="789939" w="349250">
                <a:moveTo>
                  <a:pt x="0" y="16510"/>
                </a:moveTo>
                <a:lnTo>
                  <a:pt x="134620" y="16510"/>
                </a:lnTo>
                <a:lnTo>
                  <a:pt x="134620" y="80010"/>
                </a:lnTo>
                <a:lnTo>
                  <a:pt x="134620" y="78740"/>
                </a:lnTo>
                <a:lnTo>
                  <a:pt x="135889" y="76200"/>
                </a:lnTo>
                <a:lnTo>
                  <a:pt x="138430" y="72390"/>
                </a:lnTo>
                <a:lnTo>
                  <a:pt x="140970" y="67310"/>
                </a:lnTo>
                <a:lnTo>
                  <a:pt x="144780" y="62230"/>
                </a:lnTo>
                <a:lnTo>
                  <a:pt x="153670" y="49530"/>
                </a:lnTo>
                <a:lnTo>
                  <a:pt x="166370" y="34290"/>
                </a:lnTo>
                <a:lnTo>
                  <a:pt x="173989" y="26670"/>
                </a:lnTo>
                <a:lnTo>
                  <a:pt x="180339" y="19050"/>
                </a:lnTo>
                <a:lnTo>
                  <a:pt x="189230" y="13970"/>
                </a:lnTo>
                <a:lnTo>
                  <a:pt x="233680" y="0"/>
                </a:lnTo>
                <a:lnTo>
                  <a:pt x="246380" y="2540"/>
                </a:lnTo>
                <a:lnTo>
                  <a:pt x="281939" y="19050"/>
                </a:lnTo>
                <a:lnTo>
                  <a:pt x="287020" y="25400"/>
                </a:lnTo>
                <a:lnTo>
                  <a:pt x="292100" y="30480"/>
                </a:lnTo>
                <a:lnTo>
                  <a:pt x="297180" y="36830"/>
                </a:lnTo>
                <a:lnTo>
                  <a:pt x="300989" y="43180"/>
                </a:lnTo>
                <a:lnTo>
                  <a:pt x="306070" y="50800"/>
                </a:lnTo>
                <a:lnTo>
                  <a:pt x="309880" y="58420"/>
                </a:lnTo>
                <a:lnTo>
                  <a:pt x="314960" y="67310"/>
                </a:lnTo>
                <a:lnTo>
                  <a:pt x="318770" y="77470"/>
                </a:lnTo>
                <a:lnTo>
                  <a:pt x="322580" y="87630"/>
                </a:lnTo>
                <a:lnTo>
                  <a:pt x="326389" y="96520"/>
                </a:lnTo>
                <a:lnTo>
                  <a:pt x="328930" y="107950"/>
                </a:lnTo>
                <a:lnTo>
                  <a:pt x="331470" y="120650"/>
                </a:lnTo>
                <a:lnTo>
                  <a:pt x="335280" y="132080"/>
                </a:lnTo>
                <a:lnTo>
                  <a:pt x="337820" y="144780"/>
                </a:lnTo>
                <a:lnTo>
                  <a:pt x="339089" y="158750"/>
                </a:lnTo>
                <a:lnTo>
                  <a:pt x="341630" y="172720"/>
                </a:lnTo>
                <a:lnTo>
                  <a:pt x="345439" y="201930"/>
                </a:lnTo>
                <a:lnTo>
                  <a:pt x="347980" y="233680"/>
                </a:lnTo>
                <a:lnTo>
                  <a:pt x="349250" y="269240"/>
                </a:lnTo>
                <a:lnTo>
                  <a:pt x="349250" y="306070"/>
                </a:lnTo>
                <a:lnTo>
                  <a:pt x="349250" y="789940"/>
                </a:lnTo>
                <a:lnTo>
                  <a:pt x="207010" y="789940"/>
                </a:lnTo>
                <a:lnTo>
                  <a:pt x="207010" y="367030"/>
                </a:lnTo>
                <a:lnTo>
                  <a:pt x="207010" y="353060"/>
                </a:lnTo>
                <a:lnTo>
                  <a:pt x="205739" y="341630"/>
                </a:lnTo>
                <a:lnTo>
                  <a:pt x="205739" y="330200"/>
                </a:lnTo>
                <a:lnTo>
                  <a:pt x="204470" y="320040"/>
                </a:lnTo>
                <a:lnTo>
                  <a:pt x="204470" y="311150"/>
                </a:lnTo>
                <a:lnTo>
                  <a:pt x="203200" y="307340"/>
                </a:lnTo>
                <a:lnTo>
                  <a:pt x="201930" y="303530"/>
                </a:lnTo>
                <a:lnTo>
                  <a:pt x="201930" y="300990"/>
                </a:lnTo>
                <a:lnTo>
                  <a:pt x="200660" y="297180"/>
                </a:lnTo>
                <a:lnTo>
                  <a:pt x="200660" y="294640"/>
                </a:lnTo>
                <a:lnTo>
                  <a:pt x="199389" y="292100"/>
                </a:lnTo>
                <a:lnTo>
                  <a:pt x="198120" y="289560"/>
                </a:lnTo>
                <a:lnTo>
                  <a:pt x="196850" y="288290"/>
                </a:lnTo>
                <a:lnTo>
                  <a:pt x="196850" y="285750"/>
                </a:lnTo>
                <a:lnTo>
                  <a:pt x="195580" y="284480"/>
                </a:lnTo>
                <a:lnTo>
                  <a:pt x="194310" y="281940"/>
                </a:lnTo>
                <a:lnTo>
                  <a:pt x="193039" y="280670"/>
                </a:lnTo>
                <a:lnTo>
                  <a:pt x="191770" y="279400"/>
                </a:lnTo>
                <a:lnTo>
                  <a:pt x="190500" y="278130"/>
                </a:lnTo>
                <a:lnTo>
                  <a:pt x="189230" y="276860"/>
                </a:lnTo>
                <a:lnTo>
                  <a:pt x="187960" y="275590"/>
                </a:lnTo>
                <a:lnTo>
                  <a:pt x="185420" y="274320"/>
                </a:lnTo>
                <a:lnTo>
                  <a:pt x="181610" y="273050"/>
                </a:lnTo>
                <a:lnTo>
                  <a:pt x="177800" y="273050"/>
                </a:lnTo>
                <a:lnTo>
                  <a:pt x="173989" y="274320"/>
                </a:lnTo>
                <a:lnTo>
                  <a:pt x="172720" y="274320"/>
                </a:lnTo>
                <a:lnTo>
                  <a:pt x="170180" y="274320"/>
                </a:lnTo>
                <a:lnTo>
                  <a:pt x="168910" y="276860"/>
                </a:lnTo>
                <a:lnTo>
                  <a:pt x="167639" y="276860"/>
                </a:lnTo>
                <a:lnTo>
                  <a:pt x="165100" y="278130"/>
                </a:lnTo>
                <a:lnTo>
                  <a:pt x="163830" y="280670"/>
                </a:lnTo>
                <a:lnTo>
                  <a:pt x="162560" y="281940"/>
                </a:lnTo>
                <a:lnTo>
                  <a:pt x="161289" y="284480"/>
                </a:lnTo>
                <a:lnTo>
                  <a:pt x="158750" y="285750"/>
                </a:lnTo>
                <a:lnTo>
                  <a:pt x="157480" y="289560"/>
                </a:lnTo>
                <a:lnTo>
                  <a:pt x="156210" y="290830"/>
                </a:lnTo>
                <a:lnTo>
                  <a:pt x="154939" y="294640"/>
                </a:lnTo>
                <a:lnTo>
                  <a:pt x="153670" y="297180"/>
                </a:lnTo>
                <a:lnTo>
                  <a:pt x="152400" y="300990"/>
                </a:lnTo>
                <a:lnTo>
                  <a:pt x="151130" y="306070"/>
                </a:lnTo>
                <a:lnTo>
                  <a:pt x="149860" y="309880"/>
                </a:lnTo>
                <a:lnTo>
                  <a:pt x="148589" y="314960"/>
                </a:lnTo>
                <a:lnTo>
                  <a:pt x="148589" y="318770"/>
                </a:lnTo>
                <a:lnTo>
                  <a:pt x="147320" y="325120"/>
                </a:lnTo>
                <a:lnTo>
                  <a:pt x="146050" y="331470"/>
                </a:lnTo>
                <a:lnTo>
                  <a:pt x="144780" y="345440"/>
                </a:lnTo>
                <a:lnTo>
                  <a:pt x="143510" y="360680"/>
                </a:lnTo>
                <a:lnTo>
                  <a:pt x="142239" y="377190"/>
                </a:lnTo>
                <a:lnTo>
                  <a:pt x="142239" y="396240"/>
                </a:lnTo>
                <a:lnTo>
                  <a:pt x="142239" y="417830"/>
                </a:lnTo>
                <a:lnTo>
                  <a:pt x="142239" y="789940"/>
                </a:lnTo>
                <a:lnTo>
                  <a:pt x="0" y="789940"/>
                </a:lnTo>
                <a:lnTo>
                  <a:pt x="0" y="1651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8" name="Google Shape;5178;p46"/>
          <p:cNvSpPr/>
          <p:nvPr/>
        </p:nvSpPr>
        <p:spPr>
          <a:xfrm>
            <a:off x="6508314" y="3980179"/>
            <a:ext cx="4445" cy="5080"/>
          </a:xfrm>
          <a:custGeom>
            <a:rect b="b" l="l" r="r" t="t"/>
            <a:pathLst>
              <a:path extrusionOk="0" h="5079" w="4445">
                <a:moveTo>
                  <a:pt x="4245" y="0"/>
                </a:moveTo>
                <a:lnTo>
                  <a:pt x="0" y="5080"/>
                </a:lnTo>
                <a:lnTo>
                  <a:pt x="4245" y="5080"/>
                </a:lnTo>
                <a:lnTo>
                  <a:pt x="4245"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9" name="Google Shape;5179;p46"/>
          <p:cNvSpPr/>
          <p:nvPr/>
        </p:nvSpPr>
        <p:spPr>
          <a:xfrm>
            <a:off x="6501944" y="3985259"/>
            <a:ext cx="10795" cy="7620"/>
          </a:xfrm>
          <a:custGeom>
            <a:rect b="b" l="l" r="r" t="t"/>
            <a:pathLst>
              <a:path extrusionOk="0" h="7620" w="10795">
                <a:moveTo>
                  <a:pt x="10614" y="0"/>
                </a:moveTo>
                <a:lnTo>
                  <a:pt x="6368" y="0"/>
                </a:lnTo>
                <a:lnTo>
                  <a:pt x="0" y="7619"/>
                </a:lnTo>
                <a:lnTo>
                  <a:pt x="10614" y="7619"/>
                </a:lnTo>
                <a:lnTo>
                  <a:pt x="10614"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0" name="Google Shape;5180;p46"/>
          <p:cNvSpPr/>
          <p:nvPr/>
        </p:nvSpPr>
        <p:spPr>
          <a:xfrm>
            <a:off x="6495575" y="3992879"/>
            <a:ext cx="17145" cy="7620"/>
          </a:xfrm>
          <a:custGeom>
            <a:rect b="b" l="l" r="r" t="t"/>
            <a:pathLst>
              <a:path extrusionOk="0" h="7620" w="17145">
                <a:moveTo>
                  <a:pt x="16983" y="0"/>
                </a:moveTo>
                <a:lnTo>
                  <a:pt x="6368" y="0"/>
                </a:lnTo>
                <a:lnTo>
                  <a:pt x="0" y="7620"/>
                </a:lnTo>
                <a:lnTo>
                  <a:pt x="16983" y="7620"/>
                </a:lnTo>
                <a:lnTo>
                  <a:pt x="16983" y="0"/>
                </a:lnTo>
                <a:close/>
              </a:path>
            </a:pathLst>
          </a:custGeom>
          <a:solidFill>
            <a:srgbClr val="33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1" name="Google Shape;5181;p46"/>
          <p:cNvSpPr/>
          <p:nvPr/>
        </p:nvSpPr>
        <p:spPr>
          <a:xfrm>
            <a:off x="6490268" y="3999229"/>
            <a:ext cx="22860" cy="7620"/>
          </a:xfrm>
          <a:custGeom>
            <a:rect b="b" l="l" r="r" t="t"/>
            <a:pathLst>
              <a:path extrusionOk="0" h="7620" w="22859">
                <a:moveTo>
                  <a:pt x="22291" y="0"/>
                </a:moveTo>
                <a:lnTo>
                  <a:pt x="6368" y="0"/>
                </a:lnTo>
                <a:lnTo>
                  <a:pt x="0" y="7620"/>
                </a:lnTo>
                <a:lnTo>
                  <a:pt x="22291" y="7620"/>
                </a:lnTo>
                <a:lnTo>
                  <a:pt x="22291" y="0"/>
                </a:lnTo>
                <a:close/>
              </a:path>
            </a:pathLst>
          </a:custGeom>
          <a:solidFill>
            <a:srgbClr val="31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2" name="Google Shape;5182;p46"/>
          <p:cNvSpPr/>
          <p:nvPr/>
        </p:nvSpPr>
        <p:spPr>
          <a:xfrm>
            <a:off x="6483899" y="4006850"/>
            <a:ext cx="29209" cy="7620"/>
          </a:xfrm>
          <a:custGeom>
            <a:rect b="b" l="l" r="r" t="t"/>
            <a:pathLst>
              <a:path extrusionOk="0" h="7620" w="29209">
                <a:moveTo>
                  <a:pt x="28660" y="0"/>
                </a:moveTo>
                <a:lnTo>
                  <a:pt x="6368" y="0"/>
                </a:lnTo>
                <a:lnTo>
                  <a:pt x="0" y="7619"/>
                </a:lnTo>
                <a:lnTo>
                  <a:pt x="28660" y="7619"/>
                </a:lnTo>
                <a:lnTo>
                  <a:pt x="28660"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3" name="Google Shape;5183;p46"/>
          <p:cNvSpPr/>
          <p:nvPr/>
        </p:nvSpPr>
        <p:spPr>
          <a:xfrm>
            <a:off x="6477530" y="4014470"/>
            <a:ext cx="35560" cy="7620"/>
          </a:xfrm>
          <a:custGeom>
            <a:rect b="b" l="l" r="r" t="t"/>
            <a:pathLst>
              <a:path extrusionOk="0" h="7620" w="35559">
                <a:moveTo>
                  <a:pt x="35029" y="0"/>
                </a:moveTo>
                <a:lnTo>
                  <a:pt x="6368" y="0"/>
                </a:lnTo>
                <a:lnTo>
                  <a:pt x="0" y="7619"/>
                </a:lnTo>
                <a:lnTo>
                  <a:pt x="35029" y="7619"/>
                </a:lnTo>
                <a:lnTo>
                  <a:pt x="35029"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4" name="Google Shape;5184;p46"/>
          <p:cNvSpPr/>
          <p:nvPr/>
        </p:nvSpPr>
        <p:spPr>
          <a:xfrm>
            <a:off x="6472223" y="4020820"/>
            <a:ext cx="40640" cy="7620"/>
          </a:xfrm>
          <a:custGeom>
            <a:rect b="b" l="l" r="r" t="t"/>
            <a:pathLst>
              <a:path extrusionOk="0" h="7620" w="40640">
                <a:moveTo>
                  <a:pt x="40336" y="0"/>
                </a:moveTo>
                <a:lnTo>
                  <a:pt x="6368" y="0"/>
                </a:lnTo>
                <a:lnTo>
                  <a:pt x="0" y="7619"/>
                </a:lnTo>
                <a:lnTo>
                  <a:pt x="40336" y="7619"/>
                </a:lnTo>
                <a:lnTo>
                  <a:pt x="40336" y="0"/>
                </a:lnTo>
                <a:close/>
              </a:path>
            </a:pathLst>
          </a:custGeom>
          <a:solidFill>
            <a:srgbClr val="30C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5" name="Google Shape;5185;p46"/>
          <p:cNvSpPr/>
          <p:nvPr/>
        </p:nvSpPr>
        <p:spPr>
          <a:xfrm>
            <a:off x="6465854" y="4028440"/>
            <a:ext cx="46990" cy="7620"/>
          </a:xfrm>
          <a:custGeom>
            <a:rect b="b" l="l" r="r" t="t"/>
            <a:pathLst>
              <a:path extrusionOk="0" h="7620" w="46990">
                <a:moveTo>
                  <a:pt x="46705" y="0"/>
                </a:moveTo>
                <a:lnTo>
                  <a:pt x="6368" y="0"/>
                </a:lnTo>
                <a:lnTo>
                  <a:pt x="0" y="7620"/>
                </a:lnTo>
                <a:lnTo>
                  <a:pt x="46705" y="7620"/>
                </a:lnTo>
                <a:lnTo>
                  <a:pt x="46705" y="0"/>
                </a:lnTo>
                <a:close/>
              </a:path>
            </a:pathLst>
          </a:custGeom>
          <a:solidFill>
            <a:srgbClr val="30C1C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6" name="Google Shape;5186;p46"/>
          <p:cNvSpPr/>
          <p:nvPr/>
        </p:nvSpPr>
        <p:spPr>
          <a:xfrm>
            <a:off x="6459485" y="4036059"/>
            <a:ext cx="53340" cy="7620"/>
          </a:xfrm>
          <a:custGeom>
            <a:rect b="b" l="l" r="r" t="t"/>
            <a:pathLst>
              <a:path extrusionOk="0" h="7620" w="53340">
                <a:moveTo>
                  <a:pt x="53074" y="0"/>
                </a:moveTo>
                <a:lnTo>
                  <a:pt x="6368" y="0"/>
                </a:lnTo>
                <a:lnTo>
                  <a:pt x="0" y="7619"/>
                </a:lnTo>
                <a:lnTo>
                  <a:pt x="53074" y="7619"/>
                </a:lnTo>
                <a:lnTo>
                  <a:pt x="53074"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7" name="Google Shape;5187;p46"/>
          <p:cNvSpPr/>
          <p:nvPr/>
        </p:nvSpPr>
        <p:spPr>
          <a:xfrm>
            <a:off x="6454177" y="4042409"/>
            <a:ext cx="58419" cy="7620"/>
          </a:xfrm>
          <a:custGeom>
            <a:rect b="b" l="l" r="r" t="t"/>
            <a:pathLst>
              <a:path extrusionOk="0" h="7620" w="58420">
                <a:moveTo>
                  <a:pt x="58382" y="0"/>
                </a:moveTo>
                <a:lnTo>
                  <a:pt x="6368" y="0"/>
                </a:lnTo>
                <a:lnTo>
                  <a:pt x="0" y="7619"/>
                </a:lnTo>
                <a:lnTo>
                  <a:pt x="58382" y="7619"/>
                </a:lnTo>
                <a:lnTo>
                  <a:pt x="58382" y="0"/>
                </a:lnTo>
                <a:close/>
              </a:path>
            </a:pathLst>
          </a:custGeom>
          <a:solidFill>
            <a:srgbClr val="2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8" name="Google Shape;5188;p46"/>
          <p:cNvSpPr/>
          <p:nvPr/>
        </p:nvSpPr>
        <p:spPr>
          <a:xfrm>
            <a:off x="6447809" y="4050029"/>
            <a:ext cx="64769" cy="7620"/>
          </a:xfrm>
          <a:custGeom>
            <a:rect b="b" l="l" r="r" t="t"/>
            <a:pathLst>
              <a:path extrusionOk="0" h="7620" w="64770">
                <a:moveTo>
                  <a:pt x="64751" y="0"/>
                </a:moveTo>
                <a:lnTo>
                  <a:pt x="6368" y="0"/>
                </a:lnTo>
                <a:lnTo>
                  <a:pt x="0" y="7620"/>
                </a:lnTo>
                <a:lnTo>
                  <a:pt x="64751" y="7620"/>
                </a:lnTo>
                <a:lnTo>
                  <a:pt x="64751" y="0"/>
                </a:lnTo>
                <a:close/>
              </a:path>
            </a:pathLst>
          </a:custGeom>
          <a:solidFill>
            <a:srgbClr val="2FBDB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9" name="Google Shape;5189;p46"/>
          <p:cNvSpPr/>
          <p:nvPr/>
        </p:nvSpPr>
        <p:spPr>
          <a:xfrm>
            <a:off x="6442501" y="4056379"/>
            <a:ext cx="70485" cy="7620"/>
          </a:xfrm>
          <a:custGeom>
            <a:rect b="b" l="l" r="r" t="t"/>
            <a:pathLst>
              <a:path extrusionOk="0" h="7620" w="70484">
                <a:moveTo>
                  <a:pt x="70058" y="0"/>
                </a:moveTo>
                <a:lnTo>
                  <a:pt x="6368" y="0"/>
                </a:lnTo>
                <a:lnTo>
                  <a:pt x="0" y="7620"/>
                </a:lnTo>
                <a:lnTo>
                  <a:pt x="70058" y="7620"/>
                </a:lnTo>
                <a:lnTo>
                  <a:pt x="70058"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0" name="Google Shape;5190;p46"/>
          <p:cNvSpPr/>
          <p:nvPr/>
        </p:nvSpPr>
        <p:spPr>
          <a:xfrm>
            <a:off x="6436132" y="4067809"/>
            <a:ext cx="76835" cy="0"/>
          </a:xfrm>
          <a:custGeom>
            <a:rect b="b" l="l" r="r" t="t"/>
            <a:pathLst>
              <a:path extrusionOk="0" h="120000" w="76834">
                <a:moveTo>
                  <a:pt x="0" y="0"/>
                </a:moveTo>
                <a:lnTo>
                  <a:pt x="76427"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1" name="Google Shape;5191;p46"/>
          <p:cNvSpPr/>
          <p:nvPr/>
        </p:nvSpPr>
        <p:spPr>
          <a:xfrm>
            <a:off x="6429763" y="4075429"/>
            <a:ext cx="83185" cy="0"/>
          </a:xfrm>
          <a:custGeom>
            <a:rect b="b" l="l" r="r" t="t"/>
            <a:pathLst>
              <a:path extrusionOk="0" h="120000" w="83184">
                <a:moveTo>
                  <a:pt x="0" y="0"/>
                </a:moveTo>
                <a:lnTo>
                  <a:pt x="82796" y="0"/>
                </a:lnTo>
              </a:path>
            </a:pathLst>
          </a:custGeom>
          <a:noFill/>
          <a:ln cap="flat" cmpd="sng" w="9525">
            <a:solidFill>
              <a:srgbClr val="2E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2" name="Google Shape;5192;p46"/>
          <p:cNvSpPr/>
          <p:nvPr/>
        </p:nvSpPr>
        <p:spPr>
          <a:xfrm>
            <a:off x="6424456" y="4081779"/>
            <a:ext cx="88265" cy="0"/>
          </a:xfrm>
          <a:custGeom>
            <a:rect b="b" l="l" r="r" t="t"/>
            <a:pathLst>
              <a:path extrusionOk="0" h="120000" w="88265">
                <a:moveTo>
                  <a:pt x="0" y="0"/>
                </a:moveTo>
                <a:lnTo>
                  <a:pt x="88103" y="0"/>
                </a:lnTo>
              </a:path>
            </a:pathLst>
          </a:custGeom>
          <a:noFill/>
          <a:ln cap="flat" cmpd="sng" w="9525">
            <a:solidFill>
              <a:srgbClr val="2E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3" name="Google Shape;5193;p46"/>
          <p:cNvSpPr/>
          <p:nvPr/>
        </p:nvSpPr>
        <p:spPr>
          <a:xfrm>
            <a:off x="6418087" y="4089400"/>
            <a:ext cx="94615" cy="0"/>
          </a:xfrm>
          <a:custGeom>
            <a:rect b="b" l="l" r="r" t="t"/>
            <a:pathLst>
              <a:path extrusionOk="0" h="120000" w="94615">
                <a:moveTo>
                  <a:pt x="0" y="0"/>
                </a:moveTo>
                <a:lnTo>
                  <a:pt x="94472"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4" name="Google Shape;5194;p46"/>
          <p:cNvSpPr/>
          <p:nvPr/>
        </p:nvSpPr>
        <p:spPr>
          <a:xfrm>
            <a:off x="6411718" y="4097020"/>
            <a:ext cx="100965" cy="0"/>
          </a:xfrm>
          <a:custGeom>
            <a:rect b="b" l="l" r="r" t="t"/>
            <a:pathLst>
              <a:path extrusionOk="0" h="120000" w="100965">
                <a:moveTo>
                  <a:pt x="0" y="0"/>
                </a:moveTo>
                <a:lnTo>
                  <a:pt x="100841"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5" name="Google Shape;5195;p46"/>
          <p:cNvSpPr/>
          <p:nvPr/>
        </p:nvSpPr>
        <p:spPr>
          <a:xfrm>
            <a:off x="6406410" y="4103370"/>
            <a:ext cx="106680" cy="0"/>
          </a:xfrm>
          <a:custGeom>
            <a:rect b="b" l="l" r="r" t="t"/>
            <a:pathLst>
              <a:path extrusionOk="0" h="120000" w="106679">
                <a:moveTo>
                  <a:pt x="0" y="0"/>
                </a:moveTo>
                <a:lnTo>
                  <a:pt x="106149"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6" name="Google Shape;5196;p46"/>
          <p:cNvSpPr/>
          <p:nvPr/>
        </p:nvSpPr>
        <p:spPr>
          <a:xfrm>
            <a:off x="6400041" y="4110990"/>
            <a:ext cx="113030" cy="0"/>
          </a:xfrm>
          <a:custGeom>
            <a:rect b="b" l="l" r="r" t="t"/>
            <a:pathLst>
              <a:path extrusionOk="0" h="120000" w="113029">
                <a:moveTo>
                  <a:pt x="0" y="0"/>
                </a:moveTo>
                <a:lnTo>
                  <a:pt x="112518"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7" name="Google Shape;5197;p46"/>
          <p:cNvSpPr/>
          <p:nvPr/>
        </p:nvSpPr>
        <p:spPr>
          <a:xfrm>
            <a:off x="6393672" y="4118609"/>
            <a:ext cx="119380" cy="0"/>
          </a:xfrm>
          <a:custGeom>
            <a:rect b="b" l="l" r="r" t="t"/>
            <a:pathLst>
              <a:path extrusionOk="0" h="120000" w="119379">
                <a:moveTo>
                  <a:pt x="0" y="0"/>
                </a:moveTo>
                <a:lnTo>
                  <a:pt x="118887" y="0"/>
                </a:lnTo>
              </a:path>
            </a:pathLst>
          </a:custGeom>
          <a:noFill/>
          <a:ln cap="flat" cmpd="sng" w="9525">
            <a:solidFill>
              <a:srgbClr val="2C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8" name="Google Shape;5198;p46"/>
          <p:cNvSpPr/>
          <p:nvPr/>
        </p:nvSpPr>
        <p:spPr>
          <a:xfrm>
            <a:off x="6388365" y="4124959"/>
            <a:ext cx="124460" cy="0"/>
          </a:xfrm>
          <a:custGeom>
            <a:rect b="b" l="l" r="r" t="t"/>
            <a:pathLst>
              <a:path extrusionOk="0" h="120000" w="124459">
                <a:moveTo>
                  <a:pt x="0" y="0"/>
                </a:moveTo>
                <a:lnTo>
                  <a:pt x="12419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9" name="Google Shape;5199;p46"/>
          <p:cNvSpPr/>
          <p:nvPr/>
        </p:nvSpPr>
        <p:spPr>
          <a:xfrm>
            <a:off x="6381996" y="4132579"/>
            <a:ext cx="130810" cy="0"/>
          </a:xfrm>
          <a:custGeom>
            <a:rect b="b" l="l" r="r" t="t"/>
            <a:pathLst>
              <a:path extrusionOk="0" h="120000" w="130809">
                <a:moveTo>
                  <a:pt x="0" y="0"/>
                </a:moveTo>
                <a:lnTo>
                  <a:pt x="130563"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0" name="Google Shape;5200;p46"/>
          <p:cNvSpPr/>
          <p:nvPr/>
        </p:nvSpPr>
        <p:spPr>
          <a:xfrm>
            <a:off x="6376689" y="4138929"/>
            <a:ext cx="135890" cy="0"/>
          </a:xfrm>
          <a:custGeom>
            <a:rect b="b" l="l" r="r" t="t"/>
            <a:pathLst>
              <a:path extrusionOk="0" h="120000" w="135890">
                <a:moveTo>
                  <a:pt x="0" y="0"/>
                </a:moveTo>
                <a:lnTo>
                  <a:pt x="135871"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1" name="Google Shape;5201;p46"/>
          <p:cNvSpPr/>
          <p:nvPr/>
        </p:nvSpPr>
        <p:spPr>
          <a:xfrm>
            <a:off x="6370320" y="4146550"/>
            <a:ext cx="142240" cy="0"/>
          </a:xfrm>
          <a:custGeom>
            <a:rect b="b" l="l" r="r" t="t"/>
            <a:pathLst>
              <a:path extrusionOk="0" h="120000" w="142240">
                <a:moveTo>
                  <a:pt x="0" y="0"/>
                </a:moveTo>
                <a:lnTo>
                  <a:pt x="142239"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2" name="Google Shape;5202;p46"/>
          <p:cNvSpPr/>
          <p:nvPr/>
        </p:nvSpPr>
        <p:spPr>
          <a:xfrm>
            <a:off x="6370320" y="4154170"/>
            <a:ext cx="142240" cy="0"/>
          </a:xfrm>
          <a:custGeom>
            <a:rect b="b" l="l" r="r" t="t"/>
            <a:pathLst>
              <a:path extrusionOk="0" h="120000" w="142240">
                <a:moveTo>
                  <a:pt x="0" y="0"/>
                </a:moveTo>
                <a:lnTo>
                  <a:pt x="142239"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3" name="Google Shape;5203;p46"/>
          <p:cNvSpPr/>
          <p:nvPr/>
        </p:nvSpPr>
        <p:spPr>
          <a:xfrm>
            <a:off x="6370320" y="4160520"/>
            <a:ext cx="142240" cy="0"/>
          </a:xfrm>
          <a:custGeom>
            <a:rect b="b" l="l" r="r" t="t"/>
            <a:pathLst>
              <a:path extrusionOk="0" h="120000" w="142240">
                <a:moveTo>
                  <a:pt x="0" y="0"/>
                </a:moveTo>
                <a:lnTo>
                  <a:pt x="142239"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4" name="Google Shape;5204;p46"/>
          <p:cNvSpPr/>
          <p:nvPr/>
        </p:nvSpPr>
        <p:spPr>
          <a:xfrm>
            <a:off x="6370320" y="4168140"/>
            <a:ext cx="142240" cy="0"/>
          </a:xfrm>
          <a:custGeom>
            <a:rect b="b" l="l" r="r" t="t"/>
            <a:pathLst>
              <a:path extrusionOk="0" h="120000" w="142240">
                <a:moveTo>
                  <a:pt x="0" y="0"/>
                </a:moveTo>
                <a:lnTo>
                  <a:pt x="142239"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5" name="Google Shape;5205;p46"/>
          <p:cNvSpPr/>
          <p:nvPr/>
        </p:nvSpPr>
        <p:spPr>
          <a:xfrm>
            <a:off x="6370320" y="4175759"/>
            <a:ext cx="142240" cy="0"/>
          </a:xfrm>
          <a:custGeom>
            <a:rect b="b" l="l" r="r" t="t"/>
            <a:pathLst>
              <a:path extrusionOk="0" h="120000" w="142240">
                <a:moveTo>
                  <a:pt x="0" y="0"/>
                </a:moveTo>
                <a:lnTo>
                  <a:pt x="142239"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6" name="Google Shape;5206;p46"/>
          <p:cNvSpPr/>
          <p:nvPr/>
        </p:nvSpPr>
        <p:spPr>
          <a:xfrm>
            <a:off x="6370320" y="4182109"/>
            <a:ext cx="142240" cy="0"/>
          </a:xfrm>
          <a:custGeom>
            <a:rect b="b" l="l" r="r" t="t"/>
            <a:pathLst>
              <a:path extrusionOk="0" h="120000" w="142240">
                <a:moveTo>
                  <a:pt x="0" y="0"/>
                </a:moveTo>
                <a:lnTo>
                  <a:pt x="142239"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7" name="Google Shape;5207;p46"/>
          <p:cNvSpPr/>
          <p:nvPr/>
        </p:nvSpPr>
        <p:spPr>
          <a:xfrm>
            <a:off x="6370320" y="4189729"/>
            <a:ext cx="142240" cy="0"/>
          </a:xfrm>
          <a:custGeom>
            <a:rect b="b" l="l" r="r" t="t"/>
            <a:pathLst>
              <a:path extrusionOk="0" h="120000" w="142240">
                <a:moveTo>
                  <a:pt x="0" y="0"/>
                </a:moveTo>
                <a:lnTo>
                  <a:pt x="142239"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8" name="Google Shape;5208;p46"/>
          <p:cNvSpPr/>
          <p:nvPr/>
        </p:nvSpPr>
        <p:spPr>
          <a:xfrm>
            <a:off x="6370320" y="4197350"/>
            <a:ext cx="142240" cy="0"/>
          </a:xfrm>
          <a:custGeom>
            <a:rect b="b" l="l" r="r" t="t"/>
            <a:pathLst>
              <a:path extrusionOk="0" h="120000" w="142240">
                <a:moveTo>
                  <a:pt x="0" y="0"/>
                </a:moveTo>
                <a:lnTo>
                  <a:pt x="142239"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9" name="Google Shape;5209;p46"/>
          <p:cNvSpPr/>
          <p:nvPr/>
        </p:nvSpPr>
        <p:spPr>
          <a:xfrm>
            <a:off x="6370320" y="4203700"/>
            <a:ext cx="142240" cy="0"/>
          </a:xfrm>
          <a:custGeom>
            <a:rect b="b" l="l" r="r" t="t"/>
            <a:pathLst>
              <a:path extrusionOk="0" h="120000" w="142240">
                <a:moveTo>
                  <a:pt x="0" y="0"/>
                </a:moveTo>
                <a:lnTo>
                  <a:pt x="142239"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0" name="Google Shape;5210;p46"/>
          <p:cNvSpPr/>
          <p:nvPr/>
        </p:nvSpPr>
        <p:spPr>
          <a:xfrm>
            <a:off x="6370320" y="4211320"/>
            <a:ext cx="142240" cy="0"/>
          </a:xfrm>
          <a:custGeom>
            <a:rect b="b" l="l" r="r" t="t"/>
            <a:pathLst>
              <a:path extrusionOk="0" h="120000" w="142240">
                <a:moveTo>
                  <a:pt x="0" y="0"/>
                </a:moveTo>
                <a:lnTo>
                  <a:pt x="142239"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1" name="Google Shape;5211;p46"/>
          <p:cNvSpPr/>
          <p:nvPr/>
        </p:nvSpPr>
        <p:spPr>
          <a:xfrm>
            <a:off x="6370320" y="4218304"/>
            <a:ext cx="142240" cy="0"/>
          </a:xfrm>
          <a:custGeom>
            <a:rect b="b" l="l" r="r" t="t"/>
            <a:pathLst>
              <a:path extrusionOk="0" h="120000" w="142240">
                <a:moveTo>
                  <a:pt x="0" y="0"/>
                </a:moveTo>
                <a:lnTo>
                  <a:pt x="142239"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2" name="Google Shape;5212;p46"/>
          <p:cNvSpPr/>
          <p:nvPr/>
        </p:nvSpPr>
        <p:spPr>
          <a:xfrm>
            <a:off x="6370320" y="4225290"/>
            <a:ext cx="142240" cy="0"/>
          </a:xfrm>
          <a:custGeom>
            <a:rect b="b" l="l" r="r" t="t"/>
            <a:pathLst>
              <a:path extrusionOk="0" h="120000" w="142240">
                <a:moveTo>
                  <a:pt x="0" y="0"/>
                </a:moveTo>
                <a:lnTo>
                  <a:pt x="142239"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3" name="Google Shape;5213;p46"/>
          <p:cNvSpPr/>
          <p:nvPr/>
        </p:nvSpPr>
        <p:spPr>
          <a:xfrm>
            <a:off x="6370320" y="4232909"/>
            <a:ext cx="142240" cy="0"/>
          </a:xfrm>
          <a:custGeom>
            <a:rect b="b" l="l" r="r" t="t"/>
            <a:pathLst>
              <a:path extrusionOk="0" h="120000" w="142240">
                <a:moveTo>
                  <a:pt x="0" y="0"/>
                </a:moveTo>
                <a:lnTo>
                  <a:pt x="14223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4" name="Google Shape;5214;p46"/>
          <p:cNvSpPr/>
          <p:nvPr/>
        </p:nvSpPr>
        <p:spPr>
          <a:xfrm>
            <a:off x="6370320" y="4239895"/>
            <a:ext cx="142240" cy="0"/>
          </a:xfrm>
          <a:custGeom>
            <a:rect b="b" l="l" r="r" t="t"/>
            <a:pathLst>
              <a:path extrusionOk="0" h="120000" w="142240">
                <a:moveTo>
                  <a:pt x="0" y="0"/>
                </a:moveTo>
                <a:lnTo>
                  <a:pt x="142239"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5" name="Google Shape;5215;p46"/>
          <p:cNvSpPr/>
          <p:nvPr/>
        </p:nvSpPr>
        <p:spPr>
          <a:xfrm>
            <a:off x="6370320" y="4246879"/>
            <a:ext cx="142240" cy="0"/>
          </a:xfrm>
          <a:custGeom>
            <a:rect b="b" l="l" r="r" t="t"/>
            <a:pathLst>
              <a:path extrusionOk="0" h="120000" w="142240">
                <a:moveTo>
                  <a:pt x="0" y="0"/>
                </a:moveTo>
                <a:lnTo>
                  <a:pt x="142239"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6" name="Google Shape;5216;p46"/>
          <p:cNvSpPr/>
          <p:nvPr/>
        </p:nvSpPr>
        <p:spPr>
          <a:xfrm>
            <a:off x="6370320" y="4254500"/>
            <a:ext cx="142240" cy="0"/>
          </a:xfrm>
          <a:custGeom>
            <a:rect b="b" l="l" r="r" t="t"/>
            <a:pathLst>
              <a:path extrusionOk="0" h="120000" w="142240">
                <a:moveTo>
                  <a:pt x="0" y="0"/>
                </a:moveTo>
                <a:lnTo>
                  <a:pt x="142239" y="0"/>
                </a:lnTo>
              </a:path>
            </a:pathLst>
          </a:custGeom>
          <a:noFill/>
          <a:ln cap="flat" cmpd="sng" w="9525">
            <a:solidFill>
              <a:srgbClr val="25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7" name="Google Shape;5217;p46"/>
          <p:cNvSpPr/>
          <p:nvPr/>
        </p:nvSpPr>
        <p:spPr>
          <a:xfrm>
            <a:off x="6370320" y="4261484"/>
            <a:ext cx="142240" cy="0"/>
          </a:xfrm>
          <a:custGeom>
            <a:rect b="b" l="l" r="r" t="t"/>
            <a:pathLst>
              <a:path extrusionOk="0" h="120000" w="142240">
                <a:moveTo>
                  <a:pt x="0" y="0"/>
                </a:moveTo>
                <a:lnTo>
                  <a:pt x="142239"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8" name="Google Shape;5218;p46"/>
          <p:cNvSpPr/>
          <p:nvPr/>
        </p:nvSpPr>
        <p:spPr>
          <a:xfrm>
            <a:off x="6325870" y="4271645"/>
            <a:ext cx="252729" cy="0"/>
          </a:xfrm>
          <a:custGeom>
            <a:rect b="b" l="l" r="r" t="t"/>
            <a:pathLst>
              <a:path extrusionOk="0" h="120000" w="252729">
                <a:moveTo>
                  <a:pt x="0" y="0"/>
                </a:moveTo>
                <a:lnTo>
                  <a:pt x="25272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9" name="Google Shape;5219;p46"/>
          <p:cNvSpPr/>
          <p:nvPr/>
        </p:nvSpPr>
        <p:spPr>
          <a:xfrm>
            <a:off x="6370320" y="4267834"/>
            <a:ext cx="142240" cy="0"/>
          </a:xfrm>
          <a:custGeom>
            <a:rect b="b" l="l" r="r" t="t"/>
            <a:pathLst>
              <a:path extrusionOk="0" h="120000" w="142240">
                <a:moveTo>
                  <a:pt x="0" y="0"/>
                </a:moveTo>
                <a:lnTo>
                  <a:pt x="142239"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0" name="Google Shape;5220;p46"/>
          <p:cNvSpPr/>
          <p:nvPr/>
        </p:nvSpPr>
        <p:spPr>
          <a:xfrm>
            <a:off x="6325870" y="4276090"/>
            <a:ext cx="252729" cy="0"/>
          </a:xfrm>
          <a:custGeom>
            <a:rect b="b" l="l" r="r" t="t"/>
            <a:pathLst>
              <a:path extrusionOk="0" h="120000" w="252729">
                <a:moveTo>
                  <a:pt x="0" y="0"/>
                </a:moveTo>
                <a:lnTo>
                  <a:pt x="252729"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1" name="Google Shape;5221;p46"/>
          <p:cNvSpPr/>
          <p:nvPr/>
        </p:nvSpPr>
        <p:spPr>
          <a:xfrm>
            <a:off x="6325870" y="4283075"/>
            <a:ext cx="252729" cy="0"/>
          </a:xfrm>
          <a:custGeom>
            <a:rect b="b" l="l" r="r" t="t"/>
            <a:pathLst>
              <a:path extrusionOk="0" h="120000" w="252729">
                <a:moveTo>
                  <a:pt x="0" y="0"/>
                </a:moveTo>
                <a:lnTo>
                  <a:pt x="252729" y="0"/>
                </a:lnTo>
              </a:path>
            </a:pathLst>
          </a:custGeom>
          <a:noFill/>
          <a:ln cap="flat" cmpd="sng" w="9525">
            <a:solidFill>
              <a:srgbClr val="24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2" name="Google Shape;5222;p46"/>
          <p:cNvSpPr/>
          <p:nvPr/>
        </p:nvSpPr>
        <p:spPr>
          <a:xfrm>
            <a:off x="6325870" y="4290059"/>
            <a:ext cx="252729" cy="0"/>
          </a:xfrm>
          <a:custGeom>
            <a:rect b="b" l="l" r="r" t="t"/>
            <a:pathLst>
              <a:path extrusionOk="0" h="120000" w="252729">
                <a:moveTo>
                  <a:pt x="0" y="0"/>
                </a:moveTo>
                <a:lnTo>
                  <a:pt x="252729"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3" name="Google Shape;5223;p46"/>
          <p:cNvSpPr/>
          <p:nvPr/>
        </p:nvSpPr>
        <p:spPr>
          <a:xfrm>
            <a:off x="6325870" y="4297679"/>
            <a:ext cx="252729" cy="0"/>
          </a:xfrm>
          <a:custGeom>
            <a:rect b="b" l="l" r="r" t="t"/>
            <a:pathLst>
              <a:path extrusionOk="0" h="120000" w="252729">
                <a:moveTo>
                  <a:pt x="0" y="0"/>
                </a:moveTo>
                <a:lnTo>
                  <a:pt x="252729"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4" name="Google Shape;5224;p46"/>
          <p:cNvSpPr/>
          <p:nvPr/>
        </p:nvSpPr>
        <p:spPr>
          <a:xfrm>
            <a:off x="6325870" y="4304029"/>
            <a:ext cx="252729" cy="0"/>
          </a:xfrm>
          <a:custGeom>
            <a:rect b="b" l="l" r="r" t="t"/>
            <a:pathLst>
              <a:path extrusionOk="0" h="120000" w="252729">
                <a:moveTo>
                  <a:pt x="0" y="0"/>
                </a:moveTo>
                <a:lnTo>
                  <a:pt x="252729"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5" name="Google Shape;5225;p46"/>
          <p:cNvSpPr/>
          <p:nvPr/>
        </p:nvSpPr>
        <p:spPr>
          <a:xfrm>
            <a:off x="6325870" y="4311650"/>
            <a:ext cx="252729" cy="0"/>
          </a:xfrm>
          <a:custGeom>
            <a:rect b="b" l="l" r="r" t="t"/>
            <a:pathLst>
              <a:path extrusionOk="0" h="120000" w="252729">
                <a:moveTo>
                  <a:pt x="0" y="0"/>
                </a:moveTo>
                <a:lnTo>
                  <a:pt x="252729"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6" name="Google Shape;5226;p46"/>
          <p:cNvSpPr/>
          <p:nvPr/>
        </p:nvSpPr>
        <p:spPr>
          <a:xfrm>
            <a:off x="6325870" y="4319270"/>
            <a:ext cx="252729" cy="0"/>
          </a:xfrm>
          <a:custGeom>
            <a:rect b="b" l="l" r="r" t="t"/>
            <a:pathLst>
              <a:path extrusionOk="0" h="120000" w="252729">
                <a:moveTo>
                  <a:pt x="0" y="0"/>
                </a:moveTo>
                <a:lnTo>
                  <a:pt x="252729"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7" name="Google Shape;5227;p46"/>
          <p:cNvSpPr/>
          <p:nvPr/>
        </p:nvSpPr>
        <p:spPr>
          <a:xfrm>
            <a:off x="6325870" y="4325620"/>
            <a:ext cx="252729" cy="0"/>
          </a:xfrm>
          <a:custGeom>
            <a:rect b="b" l="l" r="r" t="t"/>
            <a:pathLst>
              <a:path extrusionOk="0" h="120000" w="252729">
                <a:moveTo>
                  <a:pt x="0" y="0"/>
                </a:moveTo>
                <a:lnTo>
                  <a:pt x="252729" y="0"/>
                </a:lnTo>
              </a:path>
            </a:pathLst>
          </a:custGeom>
          <a:noFill/>
          <a:ln cap="flat" cmpd="sng" w="9525">
            <a:solidFill>
              <a:srgbClr val="22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8" name="Google Shape;5228;p46"/>
          <p:cNvSpPr/>
          <p:nvPr/>
        </p:nvSpPr>
        <p:spPr>
          <a:xfrm>
            <a:off x="6325870" y="4333240"/>
            <a:ext cx="252729" cy="0"/>
          </a:xfrm>
          <a:custGeom>
            <a:rect b="b" l="l" r="r" t="t"/>
            <a:pathLst>
              <a:path extrusionOk="0" h="120000" w="252729">
                <a:moveTo>
                  <a:pt x="0" y="0"/>
                </a:moveTo>
                <a:lnTo>
                  <a:pt x="252729"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9" name="Google Shape;5229;p46"/>
          <p:cNvSpPr/>
          <p:nvPr/>
        </p:nvSpPr>
        <p:spPr>
          <a:xfrm>
            <a:off x="6325870" y="4340859"/>
            <a:ext cx="252729" cy="0"/>
          </a:xfrm>
          <a:custGeom>
            <a:rect b="b" l="l" r="r" t="t"/>
            <a:pathLst>
              <a:path extrusionOk="0" h="120000" w="252729">
                <a:moveTo>
                  <a:pt x="0" y="0"/>
                </a:moveTo>
                <a:lnTo>
                  <a:pt x="252729"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0" name="Google Shape;5230;p46"/>
          <p:cNvSpPr/>
          <p:nvPr/>
        </p:nvSpPr>
        <p:spPr>
          <a:xfrm>
            <a:off x="6325870" y="4347209"/>
            <a:ext cx="252729" cy="0"/>
          </a:xfrm>
          <a:custGeom>
            <a:rect b="b" l="l" r="r" t="t"/>
            <a:pathLst>
              <a:path extrusionOk="0" h="120000" w="252729">
                <a:moveTo>
                  <a:pt x="0" y="0"/>
                </a:moveTo>
                <a:lnTo>
                  <a:pt x="25272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1" name="Google Shape;5231;p46"/>
          <p:cNvSpPr/>
          <p:nvPr/>
        </p:nvSpPr>
        <p:spPr>
          <a:xfrm>
            <a:off x="6325870" y="4354829"/>
            <a:ext cx="252729" cy="0"/>
          </a:xfrm>
          <a:custGeom>
            <a:rect b="b" l="l" r="r" t="t"/>
            <a:pathLst>
              <a:path extrusionOk="0" h="120000" w="252729">
                <a:moveTo>
                  <a:pt x="0" y="0"/>
                </a:moveTo>
                <a:lnTo>
                  <a:pt x="252729"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2" name="Google Shape;5232;p46"/>
          <p:cNvSpPr/>
          <p:nvPr/>
        </p:nvSpPr>
        <p:spPr>
          <a:xfrm>
            <a:off x="6325870" y="4361815"/>
            <a:ext cx="252729" cy="0"/>
          </a:xfrm>
          <a:custGeom>
            <a:rect b="b" l="l" r="r" t="t"/>
            <a:pathLst>
              <a:path extrusionOk="0" h="120000" w="252729">
                <a:moveTo>
                  <a:pt x="0" y="0"/>
                </a:moveTo>
                <a:lnTo>
                  <a:pt x="252729"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3" name="Google Shape;5233;p46"/>
          <p:cNvSpPr/>
          <p:nvPr/>
        </p:nvSpPr>
        <p:spPr>
          <a:xfrm>
            <a:off x="6325870" y="4368800"/>
            <a:ext cx="252729" cy="0"/>
          </a:xfrm>
          <a:custGeom>
            <a:rect b="b" l="l" r="r" t="t"/>
            <a:pathLst>
              <a:path extrusionOk="0" h="120000" w="252729">
                <a:moveTo>
                  <a:pt x="0" y="0"/>
                </a:moveTo>
                <a:lnTo>
                  <a:pt x="25272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4" name="Google Shape;5234;p46"/>
          <p:cNvSpPr/>
          <p:nvPr/>
        </p:nvSpPr>
        <p:spPr>
          <a:xfrm>
            <a:off x="6325870" y="4376420"/>
            <a:ext cx="252729" cy="0"/>
          </a:xfrm>
          <a:custGeom>
            <a:rect b="b" l="l" r="r" t="t"/>
            <a:pathLst>
              <a:path extrusionOk="0" h="120000" w="252729">
                <a:moveTo>
                  <a:pt x="0" y="0"/>
                </a:moveTo>
                <a:lnTo>
                  <a:pt x="252729"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5" name="Google Shape;5235;p46"/>
          <p:cNvSpPr/>
          <p:nvPr/>
        </p:nvSpPr>
        <p:spPr>
          <a:xfrm>
            <a:off x="6325870" y="4382770"/>
            <a:ext cx="252729" cy="0"/>
          </a:xfrm>
          <a:custGeom>
            <a:rect b="b" l="l" r="r" t="t"/>
            <a:pathLst>
              <a:path extrusionOk="0" h="120000" w="252729">
                <a:moveTo>
                  <a:pt x="0" y="0"/>
                </a:moveTo>
                <a:lnTo>
                  <a:pt x="252729"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6" name="Google Shape;5236;p46"/>
          <p:cNvSpPr/>
          <p:nvPr/>
        </p:nvSpPr>
        <p:spPr>
          <a:xfrm>
            <a:off x="6325870" y="4390390"/>
            <a:ext cx="252729" cy="0"/>
          </a:xfrm>
          <a:custGeom>
            <a:rect b="b" l="l" r="r" t="t"/>
            <a:pathLst>
              <a:path extrusionOk="0" h="120000" w="252729">
                <a:moveTo>
                  <a:pt x="0" y="0"/>
                </a:moveTo>
                <a:lnTo>
                  <a:pt x="252729"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7" name="Google Shape;5237;p46"/>
          <p:cNvSpPr/>
          <p:nvPr/>
        </p:nvSpPr>
        <p:spPr>
          <a:xfrm>
            <a:off x="6325870" y="4398009"/>
            <a:ext cx="252729" cy="0"/>
          </a:xfrm>
          <a:custGeom>
            <a:rect b="b" l="l" r="r" t="t"/>
            <a:pathLst>
              <a:path extrusionOk="0" h="120000" w="252729">
                <a:moveTo>
                  <a:pt x="0" y="0"/>
                </a:moveTo>
                <a:lnTo>
                  <a:pt x="252729"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8" name="Google Shape;5238;p46"/>
          <p:cNvSpPr/>
          <p:nvPr/>
        </p:nvSpPr>
        <p:spPr>
          <a:xfrm>
            <a:off x="6325870" y="4404359"/>
            <a:ext cx="252729" cy="0"/>
          </a:xfrm>
          <a:custGeom>
            <a:rect b="b" l="l" r="r" t="t"/>
            <a:pathLst>
              <a:path extrusionOk="0" h="120000" w="252729">
                <a:moveTo>
                  <a:pt x="0" y="0"/>
                </a:moveTo>
                <a:lnTo>
                  <a:pt x="25272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9" name="Google Shape;5239;p46"/>
          <p:cNvSpPr/>
          <p:nvPr/>
        </p:nvSpPr>
        <p:spPr>
          <a:xfrm>
            <a:off x="6325870" y="4411979"/>
            <a:ext cx="252729" cy="0"/>
          </a:xfrm>
          <a:custGeom>
            <a:rect b="b" l="l" r="r" t="t"/>
            <a:pathLst>
              <a:path extrusionOk="0" h="120000" w="252729">
                <a:moveTo>
                  <a:pt x="0" y="0"/>
                </a:moveTo>
                <a:lnTo>
                  <a:pt x="25272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0" name="Google Shape;5240;p46"/>
          <p:cNvSpPr/>
          <p:nvPr/>
        </p:nvSpPr>
        <p:spPr>
          <a:xfrm>
            <a:off x="6325870" y="4419600"/>
            <a:ext cx="252729" cy="0"/>
          </a:xfrm>
          <a:custGeom>
            <a:rect b="b" l="l" r="r" t="t"/>
            <a:pathLst>
              <a:path extrusionOk="0" h="120000" w="252729">
                <a:moveTo>
                  <a:pt x="0" y="0"/>
                </a:moveTo>
                <a:lnTo>
                  <a:pt x="252729"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1" name="Google Shape;5241;p46"/>
          <p:cNvSpPr/>
          <p:nvPr/>
        </p:nvSpPr>
        <p:spPr>
          <a:xfrm>
            <a:off x="6325870" y="4425950"/>
            <a:ext cx="252729" cy="0"/>
          </a:xfrm>
          <a:custGeom>
            <a:rect b="b" l="l" r="r" t="t"/>
            <a:pathLst>
              <a:path extrusionOk="0" h="120000" w="252729">
                <a:moveTo>
                  <a:pt x="0" y="0"/>
                </a:moveTo>
                <a:lnTo>
                  <a:pt x="252729"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2" name="Google Shape;5242;p46"/>
          <p:cNvSpPr/>
          <p:nvPr/>
        </p:nvSpPr>
        <p:spPr>
          <a:xfrm>
            <a:off x="6325870" y="4433570"/>
            <a:ext cx="252729" cy="0"/>
          </a:xfrm>
          <a:custGeom>
            <a:rect b="b" l="l" r="r" t="t"/>
            <a:pathLst>
              <a:path extrusionOk="0" h="120000" w="252729">
                <a:moveTo>
                  <a:pt x="0" y="0"/>
                </a:moveTo>
                <a:lnTo>
                  <a:pt x="252729"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3" name="Google Shape;5243;p46"/>
          <p:cNvSpPr/>
          <p:nvPr/>
        </p:nvSpPr>
        <p:spPr>
          <a:xfrm>
            <a:off x="6325870" y="4440554"/>
            <a:ext cx="252729" cy="0"/>
          </a:xfrm>
          <a:custGeom>
            <a:rect b="b" l="l" r="r" t="t"/>
            <a:pathLst>
              <a:path extrusionOk="0" h="120000" w="252729">
                <a:moveTo>
                  <a:pt x="0" y="0"/>
                </a:moveTo>
                <a:lnTo>
                  <a:pt x="252729"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4" name="Google Shape;5244;p46"/>
          <p:cNvSpPr/>
          <p:nvPr/>
        </p:nvSpPr>
        <p:spPr>
          <a:xfrm>
            <a:off x="6325870" y="4447540"/>
            <a:ext cx="252729" cy="0"/>
          </a:xfrm>
          <a:custGeom>
            <a:rect b="b" l="l" r="r" t="t"/>
            <a:pathLst>
              <a:path extrusionOk="0" h="120000" w="252729">
                <a:moveTo>
                  <a:pt x="0" y="0"/>
                </a:moveTo>
                <a:lnTo>
                  <a:pt x="252729"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5" name="Google Shape;5245;p46"/>
          <p:cNvSpPr/>
          <p:nvPr/>
        </p:nvSpPr>
        <p:spPr>
          <a:xfrm>
            <a:off x="6325870" y="4455159"/>
            <a:ext cx="252729" cy="0"/>
          </a:xfrm>
          <a:custGeom>
            <a:rect b="b" l="l" r="r" t="t"/>
            <a:pathLst>
              <a:path extrusionOk="0" h="120000" w="252729">
                <a:moveTo>
                  <a:pt x="0" y="0"/>
                </a:moveTo>
                <a:lnTo>
                  <a:pt x="252729"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6" name="Google Shape;5246;p46"/>
          <p:cNvSpPr/>
          <p:nvPr/>
        </p:nvSpPr>
        <p:spPr>
          <a:xfrm>
            <a:off x="6325870" y="4461509"/>
            <a:ext cx="252729" cy="0"/>
          </a:xfrm>
          <a:custGeom>
            <a:rect b="b" l="l" r="r" t="t"/>
            <a:pathLst>
              <a:path extrusionOk="0" h="120000" w="252729">
                <a:moveTo>
                  <a:pt x="0" y="0"/>
                </a:moveTo>
                <a:lnTo>
                  <a:pt x="252729" y="0"/>
                </a:lnTo>
              </a:path>
            </a:pathLst>
          </a:custGeom>
          <a:noFill/>
          <a:ln cap="flat" cmpd="sng" w="9525">
            <a:solidFill>
              <a:srgbClr val="1B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7" name="Google Shape;5247;p46"/>
          <p:cNvSpPr/>
          <p:nvPr/>
        </p:nvSpPr>
        <p:spPr>
          <a:xfrm>
            <a:off x="6325870" y="4469129"/>
            <a:ext cx="252729" cy="0"/>
          </a:xfrm>
          <a:custGeom>
            <a:rect b="b" l="l" r="r" t="t"/>
            <a:pathLst>
              <a:path extrusionOk="0" h="120000" w="252729">
                <a:moveTo>
                  <a:pt x="0" y="0"/>
                </a:moveTo>
                <a:lnTo>
                  <a:pt x="25272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8" name="Google Shape;5248;p46"/>
          <p:cNvSpPr/>
          <p:nvPr/>
        </p:nvSpPr>
        <p:spPr>
          <a:xfrm>
            <a:off x="6325870" y="4476750"/>
            <a:ext cx="252729" cy="0"/>
          </a:xfrm>
          <a:custGeom>
            <a:rect b="b" l="l" r="r" t="t"/>
            <a:pathLst>
              <a:path extrusionOk="0" h="120000" w="252729">
                <a:moveTo>
                  <a:pt x="0" y="0"/>
                </a:moveTo>
                <a:lnTo>
                  <a:pt x="252729"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9" name="Google Shape;5249;p46"/>
          <p:cNvSpPr/>
          <p:nvPr/>
        </p:nvSpPr>
        <p:spPr>
          <a:xfrm>
            <a:off x="6325870" y="4483100"/>
            <a:ext cx="252729" cy="0"/>
          </a:xfrm>
          <a:custGeom>
            <a:rect b="b" l="l" r="r" t="t"/>
            <a:pathLst>
              <a:path extrusionOk="0" h="120000" w="252729">
                <a:moveTo>
                  <a:pt x="0" y="0"/>
                </a:moveTo>
                <a:lnTo>
                  <a:pt x="252729"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0" name="Google Shape;5250;p46"/>
          <p:cNvSpPr/>
          <p:nvPr/>
        </p:nvSpPr>
        <p:spPr>
          <a:xfrm>
            <a:off x="6325870" y="4490720"/>
            <a:ext cx="252729" cy="0"/>
          </a:xfrm>
          <a:custGeom>
            <a:rect b="b" l="l" r="r" t="t"/>
            <a:pathLst>
              <a:path extrusionOk="0" h="120000" w="252729">
                <a:moveTo>
                  <a:pt x="0" y="0"/>
                </a:moveTo>
                <a:lnTo>
                  <a:pt x="25272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1" name="Google Shape;5251;p46"/>
          <p:cNvSpPr/>
          <p:nvPr/>
        </p:nvSpPr>
        <p:spPr>
          <a:xfrm>
            <a:off x="6325870" y="4498340"/>
            <a:ext cx="252729" cy="0"/>
          </a:xfrm>
          <a:custGeom>
            <a:rect b="b" l="l" r="r" t="t"/>
            <a:pathLst>
              <a:path extrusionOk="0" h="120000" w="252729">
                <a:moveTo>
                  <a:pt x="0" y="0"/>
                </a:moveTo>
                <a:lnTo>
                  <a:pt x="25272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2" name="Google Shape;5252;p46"/>
          <p:cNvSpPr/>
          <p:nvPr/>
        </p:nvSpPr>
        <p:spPr>
          <a:xfrm>
            <a:off x="6325870" y="4504690"/>
            <a:ext cx="252729" cy="0"/>
          </a:xfrm>
          <a:custGeom>
            <a:rect b="b" l="l" r="r" t="t"/>
            <a:pathLst>
              <a:path extrusionOk="0" h="120000" w="252729">
                <a:moveTo>
                  <a:pt x="0" y="0"/>
                </a:moveTo>
                <a:lnTo>
                  <a:pt x="252729"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3" name="Google Shape;5253;p46"/>
          <p:cNvSpPr/>
          <p:nvPr/>
        </p:nvSpPr>
        <p:spPr>
          <a:xfrm>
            <a:off x="6325870" y="4512309"/>
            <a:ext cx="252729" cy="0"/>
          </a:xfrm>
          <a:custGeom>
            <a:rect b="b" l="l" r="r" t="t"/>
            <a:pathLst>
              <a:path extrusionOk="0" h="120000" w="252729">
                <a:moveTo>
                  <a:pt x="0" y="0"/>
                </a:moveTo>
                <a:lnTo>
                  <a:pt x="25272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4" name="Google Shape;5254;p46"/>
          <p:cNvSpPr/>
          <p:nvPr/>
        </p:nvSpPr>
        <p:spPr>
          <a:xfrm>
            <a:off x="6325870" y="4519295"/>
            <a:ext cx="252729" cy="0"/>
          </a:xfrm>
          <a:custGeom>
            <a:rect b="b" l="l" r="r" t="t"/>
            <a:pathLst>
              <a:path extrusionOk="0" h="120000" w="252729">
                <a:moveTo>
                  <a:pt x="0" y="0"/>
                </a:moveTo>
                <a:lnTo>
                  <a:pt x="252729"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5" name="Google Shape;5255;p46"/>
          <p:cNvSpPr/>
          <p:nvPr/>
        </p:nvSpPr>
        <p:spPr>
          <a:xfrm>
            <a:off x="6370320" y="4528820"/>
            <a:ext cx="142240" cy="0"/>
          </a:xfrm>
          <a:custGeom>
            <a:rect b="b" l="l" r="r" t="t"/>
            <a:pathLst>
              <a:path extrusionOk="0" h="120000" w="142240">
                <a:moveTo>
                  <a:pt x="0" y="0"/>
                </a:moveTo>
                <a:lnTo>
                  <a:pt x="14223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6" name="Google Shape;5256;p46"/>
          <p:cNvSpPr/>
          <p:nvPr/>
        </p:nvSpPr>
        <p:spPr>
          <a:xfrm>
            <a:off x="6325870" y="4525009"/>
            <a:ext cx="252729" cy="0"/>
          </a:xfrm>
          <a:custGeom>
            <a:rect b="b" l="l" r="r" t="t"/>
            <a:pathLst>
              <a:path extrusionOk="0" h="120000" w="252729">
                <a:moveTo>
                  <a:pt x="0" y="0"/>
                </a:moveTo>
                <a:lnTo>
                  <a:pt x="252729"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7" name="Google Shape;5257;p46"/>
          <p:cNvSpPr/>
          <p:nvPr/>
        </p:nvSpPr>
        <p:spPr>
          <a:xfrm>
            <a:off x="6370320" y="4533900"/>
            <a:ext cx="142240" cy="0"/>
          </a:xfrm>
          <a:custGeom>
            <a:rect b="b" l="l" r="r" t="t"/>
            <a:pathLst>
              <a:path extrusionOk="0" h="120000" w="142240">
                <a:moveTo>
                  <a:pt x="0" y="0"/>
                </a:moveTo>
                <a:lnTo>
                  <a:pt x="142239"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8" name="Google Shape;5258;p46"/>
          <p:cNvSpPr/>
          <p:nvPr/>
        </p:nvSpPr>
        <p:spPr>
          <a:xfrm>
            <a:off x="6370320" y="4540884"/>
            <a:ext cx="142240" cy="0"/>
          </a:xfrm>
          <a:custGeom>
            <a:rect b="b" l="l" r="r" t="t"/>
            <a:pathLst>
              <a:path extrusionOk="0" h="120000" w="142240">
                <a:moveTo>
                  <a:pt x="0" y="0"/>
                </a:moveTo>
                <a:lnTo>
                  <a:pt x="142239"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9" name="Google Shape;5259;p46"/>
          <p:cNvSpPr/>
          <p:nvPr/>
        </p:nvSpPr>
        <p:spPr>
          <a:xfrm>
            <a:off x="6370320" y="4547870"/>
            <a:ext cx="142240" cy="0"/>
          </a:xfrm>
          <a:custGeom>
            <a:rect b="b" l="l" r="r" t="t"/>
            <a:pathLst>
              <a:path extrusionOk="0" h="120000" w="142240">
                <a:moveTo>
                  <a:pt x="0" y="0"/>
                </a:moveTo>
                <a:lnTo>
                  <a:pt x="142239"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0" name="Google Shape;5260;p46"/>
          <p:cNvSpPr/>
          <p:nvPr/>
        </p:nvSpPr>
        <p:spPr>
          <a:xfrm>
            <a:off x="6370320" y="4555490"/>
            <a:ext cx="142240" cy="0"/>
          </a:xfrm>
          <a:custGeom>
            <a:rect b="b" l="l" r="r" t="t"/>
            <a:pathLst>
              <a:path extrusionOk="0" h="120000" w="142240">
                <a:moveTo>
                  <a:pt x="0" y="0"/>
                </a:moveTo>
                <a:lnTo>
                  <a:pt x="142239"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1" name="Google Shape;5261;p46"/>
          <p:cNvSpPr/>
          <p:nvPr/>
        </p:nvSpPr>
        <p:spPr>
          <a:xfrm>
            <a:off x="6370320" y="4562475"/>
            <a:ext cx="142240" cy="0"/>
          </a:xfrm>
          <a:custGeom>
            <a:rect b="b" l="l" r="r" t="t"/>
            <a:pathLst>
              <a:path extrusionOk="0" h="120000" w="142240">
                <a:moveTo>
                  <a:pt x="0" y="0"/>
                </a:moveTo>
                <a:lnTo>
                  <a:pt x="142239"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2" name="Google Shape;5262;p46"/>
          <p:cNvSpPr/>
          <p:nvPr/>
        </p:nvSpPr>
        <p:spPr>
          <a:xfrm>
            <a:off x="6370320" y="4569459"/>
            <a:ext cx="142240" cy="0"/>
          </a:xfrm>
          <a:custGeom>
            <a:rect b="b" l="l" r="r" t="t"/>
            <a:pathLst>
              <a:path extrusionOk="0" h="120000" w="142240">
                <a:moveTo>
                  <a:pt x="0" y="0"/>
                </a:moveTo>
                <a:lnTo>
                  <a:pt x="142239"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3" name="Google Shape;5263;p46"/>
          <p:cNvSpPr/>
          <p:nvPr/>
        </p:nvSpPr>
        <p:spPr>
          <a:xfrm>
            <a:off x="6370320" y="4577079"/>
            <a:ext cx="142240" cy="0"/>
          </a:xfrm>
          <a:custGeom>
            <a:rect b="b" l="l" r="r" t="t"/>
            <a:pathLst>
              <a:path extrusionOk="0" h="120000" w="142240">
                <a:moveTo>
                  <a:pt x="0" y="0"/>
                </a:moveTo>
                <a:lnTo>
                  <a:pt x="142239"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4" name="Google Shape;5264;p46"/>
          <p:cNvSpPr/>
          <p:nvPr/>
        </p:nvSpPr>
        <p:spPr>
          <a:xfrm>
            <a:off x="6370320" y="4584065"/>
            <a:ext cx="142240" cy="0"/>
          </a:xfrm>
          <a:custGeom>
            <a:rect b="b" l="l" r="r" t="t"/>
            <a:pathLst>
              <a:path extrusionOk="0" h="120000" w="142240">
                <a:moveTo>
                  <a:pt x="0" y="0"/>
                </a:moveTo>
                <a:lnTo>
                  <a:pt x="142239"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5" name="Google Shape;5265;p46"/>
          <p:cNvSpPr/>
          <p:nvPr/>
        </p:nvSpPr>
        <p:spPr>
          <a:xfrm>
            <a:off x="6370320" y="4591050"/>
            <a:ext cx="142240" cy="0"/>
          </a:xfrm>
          <a:custGeom>
            <a:rect b="b" l="l" r="r" t="t"/>
            <a:pathLst>
              <a:path extrusionOk="0" h="120000" w="142240">
                <a:moveTo>
                  <a:pt x="0" y="0"/>
                </a:moveTo>
                <a:lnTo>
                  <a:pt x="142239"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6" name="Google Shape;5266;p46"/>
          <p:cNvSpPr/>
          <p:nvPr/>
        </p:nvSpPr>
        <p:spPr>
          <a:xfrm>
            <a:off x="6370320" y="4598670"/>
            <a:ext cx="142240" cy="0"/>
          </a:xfrm>
          <a:custGeom>
            <a:rect b="b" l="l" r="r" t="t"/>
            <a:pathLst>
              <a:path extrusionOk="0" h="120000" w="142240">
                <a:moveTo>
                  <a:pt x="0" y="0"/>
                </a:moveTo>
                <a:lnTo>
                  <a:pt x="142239"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7" name="Google Shape;5267;p46"/>
          <p:cNvSpPr/>
          <p:nvPr/>
        </p:nvSpPr>
        <p:spPr>
          <a:xfrm>
            <a:off x="6370320" y="4605020"/>
            <a:ext cx="142240" cy="0"/>
          </a:xfrm>
          <a:custGeom>
            <a:rect b="b" l="l" r="r" t="t"/>
            <a:pathLst>
              <a:path extrusionOk="0" h="120000" w="142240">
                <a:moveTo>
                  <a:pt x="0" y="0"/>
                </a:moveTo>
                <a:lnTo>
                  <a:pt x="142239"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8" name="Google Shape;5268;p46"/>
          <p:cNvSpPr/>
          <p:nvPr/>
        </p:nvSpPr>
        <p:spPr>
          <a:xfrm>
            <a:off x="6370320" y="4612640"/>
            <a:ext cx="142240" cy="0"/>
          </a:xfrm>
          <a:custGeom>
            <a:rect b="b" l="l" r="r" t="t"/>
            <a:pathLst>
              <a:path extrusionOk="0" h="120000" w="142240">
                <a:moveTo>
                  <a:pt x="0" y="0"/>
                </a:moveTo>
                <a:lnTo>
                  <a:pt x="142239" y="0"/>
                </a:lnTo>
              </a:path>
            </a:pathLst>
          </a:custGeom>
          <a:noFill/>
          <a:ln cap="flat" cmpd="sng" w="9525">
            <a:solidFill>
              <a:srgbClr val="1B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9" name="Google Shape;5269;p46"/>
          <p:cNvSpPr/>
          <p:nvPr/>
        </p:nvSpPr>
        <p:spPr>
          <a:xfrm>
            <a:off x="6370320" y="4620259"/>
            <a:ext cx="142240" cy="0"/>
          </a:xfrm>
          <a:custGeom>
            <a:rect b="b" l="l" r="r" t="t"/>
            <a:pathLst>
              <a:path extrusionOk="0" h="120000" w="142240">
                <a:moveTo>
                  <a:pt x="0" y="0"/>
                </a:moveTo>
                <a:lnTo>
                  <a:pt x="142239" y="0"/>
                </a:lnTo>
              </a:path>
            </a:pathLst>
          </a:custGeom>
          <a:noFill/>
          <a:ln cap="flat" cmpd="sng" w="9525">
            <a:solidFill>
              <a:srgbClr val="1B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0" name="Google Shape;5270;p46"/>
          <p:cNvSpPr/>
          <p:nvPr/>
        </p:nvSpPr>
        <p:spPr>
          <a:xfrm>
            <a:off x="6370320" y="4626609"/>
            <a:ext cx="142240" cy="0"/>
          </a:xfrm>
          <a:custGeom>
            <a:rect b="b" l="l" r="r" t="t"/>
            <a:pathLst>
              <a:path extrusionOk="0" h="120000" w="142240">
                <a:moveTo>
                  <a:pt x="0" y="0"/>
                </a:moveTo>
                <a:lnTo>
                  <a:pt x="142239"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1" name="Google Shape;5271;p46"/>
          <p:cNvSpPr/>
          <p:nvPr/>
        </p:nvSpPr>
        <p:spPr>
          <a:xfrm>
            <a:off x="6370320" y="4634229"/>
            <a:ext cx="142240" cy="0"/>
          </a:xfrm>
          <a:custGeom>
            <a:rect b="b" l="l" r="r" t="t"/>
            <a:pathLst>
              <a:path extrusionOk="0" h="120000" w="142240">
                <a:moveTo>
                  <a:pt x="0" y="0"/>
                </a:moveTo>
                <a:lnTo>
                  <a:pt x="142239"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2" name="Google Shape;5272;p46"/>
          <p:cNvSpPr/>
          <p:nvPr/>
        </p:nvSpPr>
        <p:spPr>
          <a:xfrm>
            <a:off x="6370320" y="4641850"/>
            <a:ext cx="142240" cy="0"/>
          </a:xfrm>
          <a:custGeom>
            <a:rect b="b" l="l" r="r" t="t"/>
            <a:pathLst>
              <a:path extrusionOk="0" h="120000" w="142240">
                <a:moveTo>
                  <a:pt x="0" y="0"/>
                </a:moveTo>
                <a:lnTo>
                  <a:pt x="142239"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3" name="Google Shape;5273;p46"/>
          <p:cNvSpPr/>
          <p:nvPr/>
        </p:nvSpPr>
        <p:spPr>
          <a:xfrm>
            <a:off x="6370320" y="4648200"/>
            <a:ext cx="142240" cy="0"/>
          </a:xfrm>
          <a:custGeom>
            <a:rect b="b" l="l" r="r" t="t"/>
            <a:pathLst>
              <a:path extrusionOk="0" h="120000" w="142240">
                <a:moveTo>
                  <a:pt x="0" y="0"/>
                </a:moveTo>
                <a:lnTo>
                  <a:pt x="142239"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4" name="Google Shape;5274;p46"/>
          <p:cNvSpPr/>
          <p:nvPr/>
        </p:nvSpPr>
        <p:spPr>
          <a:xfrm>
            <a:off x="6370320" y="4655820"/>
            <a:ext cx="142240" cy="0"/>
          </a:xfrm>
          <a:custGeom>
            <a:rect b="b" l="l" r="r" t="t"/>
            <a:pathLst>
              <a:path extrusionOk="0" h="120000" w="142240">
                <a:moveTo>
                  <a:pt x="0" y="0"/>
                </a:moveTo>
                <a:lnTo>
                  <a:pt x="142239"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5" name="Google Shape;5275;p46"/>
          <p:cNvSpPr/>
          <p:nvPr/>
        </p:nvSpPr>
        <p:spPr>
          <a:xfrm>
            <a:off x="6370320" y="4663440"/>
            <a:ext cx="142240" cy="0"/>
          </a:xfrm>
          <a:custGeom>
            <a:rect b="b" l="l" r="r" t="t"/>
            <a:pathLst>
              <a:path extrusionOk="0" h="120000" w="142240">
                <a:moveTo>
                  <a:pt x="0" y="0"/>
                </a:moveTo>
                <a:lnTo>
                  <a:pt x="142239"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6" name="Google Shape;5276;p46"/>
          <p:cNvSpPr/>
          <p:nvPr/>
        </p:nvSpPr>
        <p:spPr>
          <a:xfrm>
            <a:off x="6370320" y="4669790"/>
            <a:ext cx="142240" cy="0"/>
          </a:xfrm>
          <a:custGeom>
            <a:rect b="b" l="l" r="r" t="t"/>
            <a:pathLst>
              <a:path extrusionOk="0" h="120000" w="142240">
                <a:moveTo>
                  <a:pt x="0" y="0"/>
                </a:moveTo>
                <a:lnTo>
                  <a:pt x="142239" y="0"/>
                </a:lnTo>
              </a:path>
            </a:pathLst>
          </a:custGeom>
          <a:noFill/>
          <a:ln cap="flat" cmpd="sng" w="9525">
            <a:solidFill>
              <a:srgbClr val="1E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7" name="Google Shape;5277;p46"/>
          <p:cNvSpPr/>
          <p:nvPr/>
        </p:nvSpPr>
        <p:spPr>
          <a:xfrm>
            <a:off x="6370320" y="4677409"/>
            <a:ext cx="142240" cy="0"/>
          </a:xfrm>
          <a:custGeom>
            <a:rect b="b" l="l" r="r" t="t"/>
            <a:pathLst>
              <a:path extrusionOk="0" h="120000" w="142240">
                <a:moveTo>
                  <a:pt x="0" y="0"/>
                </a:moveTo>
                <a:lnTo>
                  <a:pt x="142239"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8" name="Google Shape;5278;p46"/>
          <p:cNvSpPr/>
          <p:nvPr/>
        </p:nvSpPr>
        <p:spPr>
          <a:xfrm>
            <a:off x="6370320" y="4683759"/>
            <a:ext cx="142240" cy="0"/>
          </a:xfrm>
          <a:custGeom>
            <a:rect b="b" l="l" r="r" t="t"/>
            <a:pathLst>
              <a:path extrusionOk="0" h="120000" w="142240">
                <a:moveTo>
                  <a:pt x="0" y="0"/>
                </a:moveTo>
                <a:lnTo>
                  <a:pt x="142239"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9" name="Google Shape;5279;p46"/>
          <p:cNvSpPr/>
          <p:nvPr/>
        </p:nvSpPr>
        <p:spPr>
          <a:xfrm>
            <a:off x="6370320" y="4691379"/>
            <a:ext cx="142240" cy="0"/>
          </a:xfrm>
          <a:custGeom>
            <a:rect b="b" l="l" r="r" t="t"/>
            <a:pathLst>
              <a:path extrusionOk="0" h="120000" w="142240">
                <a:moveTo>
                  <a:pt x="0" y="0"/>
                </a:moveTo>
                <a:lnTo>
                  <a:pt x="142239"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0" name="Google Shape;5280;p46"/>
          <p:cNvSpPr/>
          <p:nvPr/>
        </p:nvSpPr>
        <p:spPr>
          <a:xfrm>
            <a:off x="6370320" y="4699000"/>
            <a:ext cx="142240" cy="0"/>
          </a:xfrm>
          <a:custGeom>
            <a:rect b="b" l="l" r="r" t="t"/>
            <a:pathLst>
              <a:path extrusionOk="0" h="120000" w="142240">
                <a:moveTo>
                  <a:pt x="0" y="0"/>
                </a:moveTo>
                <a:lnTo>
                  <a:pt x="142239"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1" name="Google Shape;5281;p46"/>
          <p:cNvSpPr/>
          <p:nvPr/>
        </p:nvSpPr>
        <p:spPr>
          <a:xfrm>
            <a:off x="6370320" y="4705350"/>
            <a:ext cx="142240" cy="0"/>
          </a:xfrm>
          <a:custGeom>
            <a:rect b="b" l="l" r="r" t="t"/>
            <a:pathLst>
              <a:path extrusionOk="0" h="120000" w="142240">
                <a:moveTo>
                  <a:pt x="0" y="0"/>
                </a:moveTo>
                <a:lnTo>
                  <a:pt x="142239"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2" name="Google Shape;5282;p46"/>
          <p:cNvSpPr/>
          <p:nvPr/>
        </p:nvSpPr>
        <p:spPr>
          <a:xfrm>
            <a:off x="6370320" y="4712970"/>
            <a:ext cx="142240" cy="0"/>
          </a:xfrm>
          <a:custGeom>
            <a:rect b="b" l="l" r="r" t="t"/>
            <a:pathLst>
              <a:path extrusionOk="0" h="120000" w="142240">
                <a:moveTo>
                  <a:pt x="0" y="0"/>
                </a:moveTo>
                <a:lnTo>
                  <a:pt x="142239"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3" name="Google Shape;5283;p46"/>
          <p:cNvSpPr/>
          <p:nvPr/>
        </p:nvSpPr>
        <p:spPr>
          <a:xfrm>
            <a:off x="6370320" y="4720590"/>
            <a:ext cx="142240" cy="0"/>
          </a:xfrm>
          <a:custGeom>
            <a:rect b="b" l="l" r="r" t="t"/>
            <a:pathLst>
              <a:path extrusionOk="0" h="120000" w="142240">
                <a:moveTo>
                  <a:pt x="0" y="0"/>
                </a:moveTo>
                <a:lnTo>
                  <a:pt x="142239"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4" name="Google Shape;5284;p46"/>
          <p:cNvSpPr/>
          <p:nvPr/>
        </p:nvSpPr>
        <p:spPr>
          <a:xfrm>
            <a:off x="6370320" y="4726940"/>
            <a:ext cx="142240" cy="0"/>
          </a:xfrm>
          <a:custGeom>
            <a:rect b="b" l="l" r="r" t="t"/>
            <a:pathLst>
              <a:path extrusionOk="0" h="120000" w="142240">
                <a:moveTo>
                  <a:pt x="0" y="0"/>
                </a:moveTo>
                <a:lnTo>
                  <a:pt x="14223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5" name="Google Shape;5285;p46"/>
          <p:cNvSpPr/>
          <p:nvPr/>
        </p:nvSpPr>
        <p:spPr>
          <a:xfrm>
            <a:off x="6370320" y="4734559"/>
            <a:ext cx="142240" cy="0"/>
          </a:xfrm>
          <a:custGeom>
            <a:rect b="b" l="l" r="r" t="t"/>
            <a:pathLst>
              <a:path extrusionOk="0" h="120000" w="142240">
                <a:moveTo>
                  <a:pt x="0" y="0"/>
                </a:moveTo>
                <a:lnTo>
                  <a:pt x="142239"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6" name="Google Shape;5286;p46"/>
          <p:cNvSpPr/>
          <p:nvPr/>
        </p:nvSpPr>
        <p:spPr>
          <a:xfrm>
            <a:off x="6370320" y="4742179"/>
            <a:ext cx="142240" cy="0"/>
          </a:xfrm>
          <a:custGeom>
            <a:rect b="b" l="l" r="r" t="t"/>
            <a:pathLst>
              <a:path extrusionOk="0" h="120000" w="142240">
                <a:moveTo>
                  <a:pt x="0" y="0"/>
                </a:moveTo>
                <a:lnTo>
                  <a:pt x="142239"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7" name="Google Shape;5287;p46"/>
          <p:cNvSpPr/>
          <p:nvPr/>
        </p:nvSpPr>
        <p:spPr>
          <a:xfrm>
            <a:off x="6370320" y="4748529"/>
            <a:ext cx="142240" cy="0"/>
          </a:xfrm>
          <a:custGeom>
            <a:rect b="b" l="l" r="r" t="t"/>
            <a:pathLst>
              <a:path extrusionOk="0" h="120000" w="142240">
                <a:moveTo>
                  <a:pt x="0" y="0"/>
                </a:moveTo>
                <a:lnTo>
                  <a:pt x="142239"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8" name="Google Shape;5288;p46"/>
          <p:cNvSpPr/>
          <p:nvPr/>
        </p:nvSpPr>
        <p:spPr>
          <a:xfrm>
            <a:off x="6370320" y="4756150"/>
            <a:ext cx="142240" cy="0"/>
          </a:xfrm>
          <a:custGeom>
            <a:rect b="b" l="l" r="r" t="t"/>
            <a:pathLst>
              <a:path extrusionOk="0" h="120000" w="142240">
                <a:moveTo>
                  <a:pt x="0" y="0"/>
                </a:moveTo>
                <a:lnTo>
                  <a:pt x="142239"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9" name="Google Shape;5289;p46"/>
          <p:cNvSpPr/>
          <p:nvPr/>
        </p:nvSpPr>
        <p:spPr>
          <a:xfrm>
            <a:off x="6370320" y="4762500"/>
            <a:ext cx="142240" cy="0"/>
          </a:xfrm>
          <a:custGeom>
            <a:rect b="b" l="l" r="r" t="t"/>
            <a:pathLst>
              <a:path extrusionOk="0" h="120000" w="142240">
                <a:moveTo>
                  <a:pt x="0" y="0"/>
                </a:moveTo>
                <a:lnTo>
                  <a:pt x="142239"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0" name="Google Shape;5290;p46"/>
          <p:cNvSpPr/>
          <p:nvPr/>
        </p:nvSpPr>
        <p:spPr>
          <a:xfrm>
            <a:off x="6370320" y="4770120"/>
            <a:ext cx="143510" cy="0"/>
          </a:xfrm>
          <a:custGeom>
            <a:rect b="b" l="l" r="r" t="t"/>
            <a:pathLst>
              <a:path extrusionOk="0" h="120000" w="143509">
                <a:moveTo>
                  <a:pt x="0" y="0"/>
                </a:moveTo>
                <a:lnTo>
                  <a:pt x="143509"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1" name="Google Shape;5291;p46"/>
          <p:cNvSpPr/>
          <p:nvPr/>
        </p:nvSpPr>
        <p:spPr>
          <a:xfrm>
            <a:off x="6370320" y="4777740"/>
            <a:ext cx="144780" cy="0"/>
          </a:xfrm>
          <a:custGeom>
            <a:rect b="b" l="l" r="r" t="t"/>
            <a:pathLst>
              <a:path extrusionOk="0" h="120000" w="144779">
                <a:moveTo>
                  <a:pt x="0" y="0"/>
                </a:moveTo>
                <a:lnTo>
                  <a:pt x="144779"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2" name="Google Shape;5292;p46"/>
          <p:cNvSpPr/>
          <p:nvPr/>
        </p:nvSpPr>
        <p:spPr>
          <a:xfrm>
            <a:off x="6370320" y="4780279"/>
            <a:ext cx="202565" cy="7620"/>
          </a:xfrm>
          <a:custGeom>
            <a:rect b="b" l="l" r="r" t="t"/>
            <a:pathLst>
              <a:path extrusionOk="0" h="7620" w="202565">
                <a:moveTo>
                  <a:pt x="144779" y="0"/>
                </a:moveTo>
                <a:lnTo>
                  <a:pt x="0" y="0"/>
                </a:lnTo>
                <a:lnTo>
                  <a:pt x="0" y="7620"/>
                </a:lnTo>
                <a:lnTo>
                  <a:pt x="144779" y="7620"/>
                </a:lnTo>
                <a:lnTo>
                  <a:pt x="144779" y="0"/>
                </a:lnTo>
                <a:close/>
              </a:path>
              <a:path extrusionOk="0" h="7620" w="202565">
                <a:moveTo>
                  <a:pt x="201929" y="1270"/>
                </a:moveTo>
                <a:lnTo>
                  <a:pt x="193675" y="7620"/>
                </a:lnTo>
                <a:lnTo>
                  <a:pt x="202220" y="7620"/>
                </a:lnTo>
                <a:lnTo>
                  <a:pt x="201929" y="1270"/>
                </a:lnTo>
                <a:close/>
              </a:path>
            </a:pathLst>
          </a:custGeom>
          <a:solidFill>
            <a:srgbClr val="24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3" name="Google Shape;5293;p46"/>
          <p:cNvSpPr/>
          <p:nvPr/>
        </p:nvSpPr>
        <p:spPr>
          <a:xfrm>
            <a:off x="6370320" y="4787900"/>
            <a:ext cx="202565" cy="7620"/>
          </a:xfrm>
          <a:custGeom>
            <a:rect b="b" l="l" r="r" t="t"/>
            <a:pathLst>
              <a:path extrusionOk="0" h="7620" w="202565">
                <a:moveTo>
                  <a:pt x="144779" y="0"/>
                </a:moveTo>
                <a:lnTo>
                  <a:pt x="0" y="0"/>
                </a:lnTo>
                <a:lnTo>
                  <a:pt x="0" y="7619"/>
                </a:lnTo>
                <a:lnTo>
                  <a:pt x="144779" y="7619"/>
                </a:lnTo>
                <a:lnTo>
                  <a:pt x="144779" y="0"/>
                </a:lnTo>
                <a:close/>
              </a:path>
              <a:path extrusionOk="0" h="7620" w="202565">
                <a:moveTo>
                  <a:pt x="202220" y="0"/>
                </a:moveTo>
                <a:lnTo>
                  <a:pt x="193675" y="0"/>
                </a:lnTo>
                <a:lnTo>
                  <a:pt x="185420" y="6350"/>
                </a:lnTo>
                <a:lnTo>
                  <a:pt x="182625" y="7619"/>
                </a:lnTo>
                <a:lnTo>
                  <a:pt x="202568" y="7619"/>
                </a:lnTo>
                <a:lnTo>
                  <a:pt x="202220" y="0"/>
                </a:lnTo>
                <a:close/>
              </a:path>
            </a:pathLst>
          </a:custGeom>
          <a:solidFill>
            <a:srgbClr val="24939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4" name="Google Shape;5294;p46"/>
          <p:cNvSpPr/>
          <p:nvPr/>
        </p:nvSpPr>
        <p:spPr>
          <a:xfrm>
            <a:off x="6370320" y="4795520"/>
            <a:ext cx="203200" cy="7620"/>
          </a:xfrm>
          <a:custGeom>
            <a:rect b="b" l="l" r="r" t="t"/>
            <a:pathLst>
              <a:path extrusionOk="0" h="7620" w="203200">
                <a:moveTo>
                  <a:pt x="144779" y="0"/>
                </a:moveTo>
                <a:lnTo>
                  <a:pt x="0" y="0"/>
                </a:lnTo>
                <a:lnTo>
                  <a:pt x="0" y="7619"/>
                </a:lnTo>
                <a:lnTo>
                  <a:pt x="146050" y="7619"/>
                </a:lnTo>
                <a:lnTo>
                  <a:pt x="144779" y="5079"/>
                </a:lnTo>
                <a:lnTo>
                  <a:pt x="144779" y="0"/>
                </a:lnTo>
                <a:close/>
              </a:path>
              <a:path extrusionOk="0" h="7620" w="203200">
                <a:moveTo>
                  <a:pt x="202568" y="0"/>
                </a:moveTo>
                <a:lnTo>
                  <a:pt x="182625" y="0"/>
                </a:lnTo>
                <a:lnTo>
                  <a:pt x="171450" y="5079"/>
                </a:lnTo>
                <a:lnTo>
                  <a:pt x="168063" y="7619"/>
                </a:lnTo>
                <a:lnTo>
                  <a:pt x="202916" y="7619"/>
                </a:lnTo>
                <a:lnTo>
                  <a:pt x="202568" y="0"/>
                </a:lnTo>
                <a:close/>
              </a:path>
            </a:pathLst>
          </a:custGeom>
          <a:solidFill>
            <a:srgbClr val="24959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5" name="Google Shape;5295;p46"/>
          <p:cNvSpPr/>
          <p:nvPr/>
        </p:nvSpPr>
        <p:spPr>
          <a:xfrm>
            <a:off x="6370320" y="4801870"/>
            <a:ext cx="203200" cy="7620"/>
          </a:xfrm>
          <a:custGeom>
            <a:rect b="b" l="l" r="r" t="t"/>
            <a:pathLst>
              <a:path extrusionOk="0" h="7620" w="203200">
                <a:moveTo>
                  <a:pt x="145414" y="0"/>
                </a:moveTo>
                <a:lnTo>
                  <a:pt x="0" y="0"/>
                </a:lnTo>
                <a:lnTo>
                  <a:pt x="0" y="7619"/>
                </a:lnTo>
                <a:lnTo>
                  <a:pt x="203206" y="7619"/>
                </a:lnTo>
                <a:lnTo>
                  <a:pt x="203148" y="6349"/>
                </a:lnTo>
                <a:lnTo>
                  <a:pt x="152400" y="6349"/>
                </a:lnTo>
                <a:lnTo>
                  <a:pt x="151129" y="5079"/>
                </a:lnTo>
                <a:lnTo>
                  <a:pt x="148589" y="5079"/>
                </a:lnTo>
                <a:lnTo>
                  <a:pt x="146050" y="2539"/>
                </a:lnTo>
                <a:lnTo>
                  <a:pt x="146050" y="1269"/>
                </a:lnTo>
                <a:lnTo>
                  <a:pt x="145414" y="0"/>
                </a:lnTo>
                <a:close/>
              </a:path>
              <a:path extrusionOk="0" h="7620" w="203200">
                <a:moveTo>
                  <a:pt x="202858" y="0"/>
                </a:moveTo>
                <a:lnTo>
                  <a:pt x="169756" y="0"/>
                </a:lnTo>
                <a:lnTo>
                  <a:pt x="166370" y="2539"/>
                </a:lnTo>
                <a:lnTo>
                  <a:pt x="161289" y="5079"/>
                </a:lnTo>
                <a:lnTo>
                  <a:pt x="157479" y="5079"/>
                </a:lnTo>
                <a:lnTo>
                  <a:pt x="154939" y="6349"/>
                </a:lnTo>
                <a:lnTo>
                  <a:pt x="203148" y="6349"/>
                </a:lnTo>
                <a:lnTo>
                  <a:pt x="202858" y="0"/>
                </a:lnTo>
                <a:close/>
              </a:path>
            </a:pathLst>
          </a:custGeom>
          <a:solidFill>
            <a:srgbClr val="2596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6" name="Google Shape;5296;p46"/>
          <p:cNvSpPr/>
          <p:nvPr/>
        </p:nvSpPr>
        <p:spPr>
          <a:xfrm>
            <a:off x="6370471" y="4813934"/>
            <a:ext cx="203835" cy="0"/>
          </a:xfrm>
          <a:custGeom>
            <a:rect b="b" l="l" r="r" t="t"/>
            <a:pathLst>
              <a:path extrusionOk="0" h="120000" w="203834">
                <a:moveTo>
                  <a:pt x="0" y="0"/>
                </a:moveTo>
                <a:lnTo>
                  <a:pt x="203258"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7" name="Google Shape;5297;p46"/>
          <p:cNvSpPr/>
          <p:nvPr/>
        </p:nvSpPr>
        <p:spPr>
          <a:xfrm>
            <a:off x="6370320" y="4810125"/>
            <a:ext cx="203835" cy="0"/>
          </a:xfrm>
          <a:custGeom>
            <a:rect b="b" l="l" r="r" t="t"/>
            <a:pathLst>
              <a:path extrusionOk="0" h="120000" w="203834">
                <a:moveTo>
                  <a:pt x="0" y="0"/>
                </a:moveTo>
                <a:lnTo>
                  <a:pt x="203235"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8" name="Google Shape;5298;p46"/>
          <p:cNvSpPr/>
          <p:nvPr/>
        </p:nvSpPr>
        <p:spPr>
          <a:xfrm>
            <a:off x="6370622" y="4820920"/>
            <a:ext cx="203835" cy="0"/>
          </a:xfrm>
          <a:custGeom>
            <a:rect b="b" l="l" r="r" t="t"/>
            <a:pathLst>
              <a:path extrusionOk="0" h="120000" w="203834">
                <a:moveTo>
                  <a:pt x="0" y="0"/>
                </a:moveTo>
                <a:lnTo>
                  <a:pt x="203600"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9" name="Google Shape;5299;p46"/>
          <p:cNvSpPr/>
          <p:nvPr/>
        </p:nvSpPr>
        <p:spPr>
          <a:xfrm>
            <a:off x="6370924" y="4827270"/>
            <a:ext cx="203835" cy="0"/>
          </a:xfrm>
          <a:custGeom>
            <a:rect b="b" l="l" r="r" t="t"/>
            <a:pathLst>
              <a:path extrusionOk="0" h="120000" w="203834">
                <a:moveTo>
                  <a:pt x="0" y="0"/>
                </a:moveTo>
                <a:lnTo>
                  <a:pt x="203588"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0" name="Google Shape;5300;p46"/>
          <p:cNvSpPr/>
          <p:nvPr/>
        </p:nvSpPr>
        <p:spPr>
          <a:xfrm>
            <a:off x="6371287" y="4834890"/>
            <a:ext cx="203835" cy="0"/>
          </a:xfrm>
          <a:custGeom>
            <a:rect b="b" l="l" r="r" t="t"/>
            <a:pathLst>
              <a:path extrusionOk="0" h="120000" w="203834">
                <a:moveTo>
                  <a:pt x="0" y="0"/>
                </a:moveTo>
                <a:lnTo>
                  <a:pt x="203573"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1" name="Google Shape;5301;p46"/>
          <p:cNvSpPr/>
          <p:nvPr/>
        </p:nvSpPr>
        <p:spPr>
          <a:xfrm>
            <a:off x="6371590" y="4841240"/>
            <a:ext cx="203835" cy="0"/>
          </a:xfrm>
          <a:custGeom>
            <a:rect b="b" l="l" r="r" t="t"/>
            <a:pathLst>
              <a:path extrusionOk="0" h="120000" w="203834">
                <a:moveTo>
                  <a:pt x="0" y="0"/>
                </a:moveTo>
                <a:lnTo>
                  <a:pt x="203561"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2" name="Google Shape;5302;p46"/>
          <p:cNvSpPr/>
          <p:nvPr/>
        </p:nvSpPr>
        <p:spPr>
          <a:xfrm>
            <a:off x="6371990" y="4848859"/>
            <a:ext cx="203835" cy="0"/>
          </a:xfrm>
          <a:custGeom>
            <a:rect b="b" l="l" r="r" t="t"/>
            <a:pathLst>
              <a:path extrusionOk="0" h="120000" w="203834">
                <a:moveTo>
                  <a:pt x="0" y="0"/>
                </a:moveTo>
                <a:lnTo>
                  <a:pt x="203508"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3" name="Google Shape;5303;p46"/>
          <p:cNvSpPr/>
          <p:nvPr/>
        </p:nvSpPr>
        <p:spPr>
          <a:xfrm>
            <a:off x="6372392" y="4856479"/>
            <a:ext cx="203835" cy="0"/>
          </a:xfrm>
          <a:custGeom>
            <a:rect b="b" l="l" r="r" t="t"/>
            <a:pathLst>
              <a:path extrusionOk="0" h="120000" w="203834">
                <a:moveTo>
                  <a:pt x="0" y="0"/>
                </a:moveTo>
                <a:lnTo>
                  <a:pt x="203455"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4" name="Google Shape;5304;p46"/>
          <p:cNvSpPr/>
          <p:nvPr/>
        </p:nvSpPr>
        <p:spPr>
          <a:xfrm>
            <a:off x="6373142" y="4864100"/>
            <a:ext cx="203200" cy="0"/>
          </a:xfrm>
          <a:custGeom>
            <a:rect b="b" l="l" r="r" t="t"/>
            <a:pathLst>
              <a:path extrusionOk="0" h="120000" w="203200">
                <a:moveTo>
                  <a:pt x="0" y="0"/>
                </a:moveTo>
                <a:lnTo>
                  <a:pt x="202879"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5" name="Google Shape;5305;p46"/>
          <p:cNvSpPr/>
          <p:nvPr/>
        </p:nvSpPr>
        <p:spPr>
          <a:xfrm>
            <a:off x="6372793" y="4860290"/>
            <a:ext cx="203200" cy="0"/>
          </a:xfrm>
          <a:custGeom>
            <a:rect b="b" l="l" r="r" t="t"/>
            <a:pathLst>
              <a:path extrusionOk="0" h="120000" w="203200">
                <a:moveTo>
                  <a:pt x="0" y="0"/>
                </a:moveTo>
                <a:lnTo>
                  <a:pt x="203054" y="0"/>
                </a:lnTo>
              </a:path>
            </a:pathLst>
          </a:custGeom>
          <a:noFill/>
          <a:ln cap="flat" cmpd="sng" w="9525">
            <a:solidFill>
              <a:srgbClr val="27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6" name="Google Shape;5306;p46"/>
          <p:cNvSpPr/>
          <p:nvPr/>
        </p:nvSpPr>
        <p:spPr>
          <a:xfrm>
            <a:off x="6373424" y="4870450"/>
            <a:ext cx="203200" cy="0"/>
          </a:xfrm>
          <a:custGeom>
            <a:rect b="b" l="l" r="r" t="t"/>
            <a:pathLst>
              <a:path extrusionOk="0" h="120000" w="203200">
                <a:moveTo>
                  <a:pt x="0" y="0"/>
                </a:moveTo>
                <a:lnTo>
                  <a:pt x="203061"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7" name="Google Shape;5307;p46"/>
          <p:cNvSpPr/>
          <p:nvPr/>
        </p:nvSpPr>
        <p:spPr>
          <a:xfrm>
            <a:off x="6374270" y="4878070"/>
            <a:ext cx="202565" cy="0"/>
          </a:xfrm>
          <a:custGeom>
            <a:rect b="b" l="l" r="r" t="t"/>
            <a:pathLst>
              <a:path extrusionOk="0" h="120000" w="202565">
                <a:moveTo>
                  <a:pt x="0" y="0"/>
                </a:moveTo>
                <a:lnTo>
                  <a:pt x="202562"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8" name="Google Shape;5308;p46"/>
          <p:cNvSpPr/>
          <p:nvPr/>
        </p:nvSpPr>
        <p:spPr>
          <a:xfrm>
            <a:off x="6375536" y="4886325"/>
            <a:ext cx="201930" cy="0"/>
          </a:xfrm>
          <a:custGeom>
            <a:rect b="b" l="l" r="r" t="t"/>
            <a:pathLst>
              <a:path extrusionOk="0" h="120000" w="201929">
                <a:moveTo>
                  <a:pt x="0" y="0"/>
                </a:moveTo>
                <a:lnTo>
                  <a:pt x="20150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9" name="Google Shape;5309;p46"/>
          <p:cNvSpPr/>
          <p:nvPr/>
        </p:nvSpPr>
        <p:spPr>
          <a:xfrm>
            <a:off x="6375188" y="4882515"/>
            <a:ext cx="201930" cy="0"/>
          </a:xfrm>
          <a:custGeom>
            <a:rect b="b" l="l" r="r" t="t"/>
            <a:pathLst>
              <a:path extrusionOk="0" h="120000" w="201929">
                <a:moveTo>
                  <a:pt x="0" y="0"/>
                </a:moveTo>
                <a:lnTo>
                  <a:pt x="201674"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0" name="Google Shape;5310;p46"/>
          <p:cNvSpPr/>
          <p:nvPr/>
        </p:nvSpPr>
        <p:spPr>
          <a:xfrm>
            <a:off x="6375672" y="4892040"/>
            <a:ext cx="201930" cy="0"/>
          </a:xfrm>
          <a:custGeom>
            <a:rect b="b" l="l" r="r" t="t"/>
            <a:pathLst>
              <a:path extrusionOk="0" h="120000" w="201929">
                <a:moveTo>
                  <a:pt x="0" y="0"/>
                </a:moveTo>
                <a:lnTo>
                  <a:pt x="201799"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1" name="Google Shape;5311;p46"/>
          <p:cNvSpPr/>
          <p:nvPr/>
        </p:nvSpPr>
        <p:spPr>
          <a:xfrm>
            <a:off x="6376749" y="4902834"/>
            <a:ext cx="201295" cy="0"/>
          </a:xfrm>
          <a:custGeom>
            <a:rect b="b" l="l" r="r" t="t"/>
            <a:pathLst>
              <a:path extrusionOk="0" h="120000" w="201295">
                <a:moveTo>
                  <a:pt x="0" y="0"/>
                </a:moveTo>
                <a:lnTo>
                  <a:pt x="201041"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2" name="Google Shape;5312;p46"/>
          <p:cNvSpPr/>
          <p:nvPr/>
        </p:nvSpPr>
        <p:spPr>
          <a:xfrm>
            <a:off x="6376443" y="4899025"/>
            <a:ext cx="201295" cy="0"/>
          </a:xfrm>
          <a:custGeom>
            <a:rect b="b" l="l" r="r" t="t"/>
            <a:pathLst>
              <a:path extrusionOk="0" h="120000" w="201295">
                <a:moveTo>
                  <a:pt x="0" y="0"/>
                </a:moveTo>
                <a:lnTo>
                  <a:pt x="201173"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3" name="Google Shape;5313;p46"/>
          <p:cNvSpPr/>
          <p:nvPr/>
        </p:nvSpPr>
        <p:spPr>
          <a:xfrm>
            <a:off x="6376828" y="4906645"/>
            <a:ext cx="201295" cy="0"/>
          </a:xfrm>
          <a:custGeom>
            <a:rect b="b" l="l" r="r" t="t"/>
            <a:pathLst>
              <a:path extrusionOk="0" h="120000" w="201295">
                <a:moveTo>
                  <a:pt x="0" y="0"/>
                </a:moveTo>
                <a:lnTo>
                  <a:pt x="201281"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4" name="Google Shape;5314;p46"/>
          <p:cNvSpPr/>
          <p:nvPr/>
        </p:nvSpPr>
        <p:spPr>
          <a:xfrm>
            <a:off x="6377622" y="4913629"/>
            <a:ext cx="201295" cy="0"/>
          </a:xfrm>
          <a:custGeom>
            <a:rect b="b" l="l" r="r" t="t"/>
            <a:pathLst>
              <a:path extrusionOk="0" h="120000" w="201295">
                <a:moveTo>
                  <a:pt x="0" y="0"/>
                </a:moveTo>
                <a:lnTo>
                  <a:pt x="200835"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5" name="Google Shape;5315;p46"/>
          <p:cNvSpPr/>
          <p:nvPr/>
        </p:nvSpPr>
        <p:spPr>
          <a:xfrm>
            <a:off x="6379405" y="4923790"/>
            <a:ext cx="199390" cy="0"/>
          </a:xfrm>
          <a:custGeom>
            <a:rect b="b" l="l" r="r" t="t"/>
            <a:pathLst>
              <a:path extrusionOk="0" h="120000" w="199390">
                <a:moveTo>
                  <a:pt x="0" y="0"/>
                </a:moveTo>
                <a:lnTo>
                  <a:pt x="199342"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6" name="Google Shape;5316;p46"/>
          <p:cNvSpPr/>
          <p:nvPr/>
        </p:nvSpPr>
        <p:spPr>
          <a:xfrm>
            <a:off x="6378892" y="4919979"/>
            <a:ext cx="200025" cy="0"/>
          </a:xfrm>
          <a:custGeom>
            <a:rect b="b" l="l" r="r" t="t"/>
            <a:pathLst>
              <a:path extrusionOk="0" h="120000" w="200025">
                <a:moveTo>
                  <a:pt x="0" y="0"/>
                </a:moveTo>
                <a:lnTo>
                  <a:pt x="199681"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7" name="Google Shape;5317;p46"/>
          <p:cNvSpPr/>
          <p:nvPr/>
        </p:nvSpPr>
        <p:spPr>
          <a:xfrm>
            <a:off x="6379405" y="4927600"/>
            <a:ext cx="200025" cy="0"/>
          </a:xfrm>
          <a:custGeom>
            <a:rect b="b" l="l" r="r" t="t"/>
            <a:pathLst>
              <a:path extrusionOk="0" h="120000" w="200025">
                <a:moveTo>
                  <a:pt x="0" y="0"/>
                </a:moveTo>
                <a:lnTo>
                  <a:pt x="199691"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8" name="Google Shape;5318;p46"/>
          <p:cNvSpPr/>
          <p:nvPr/>
        </p:nvSpPr>
        <p:spPr>
          <a:xfrm>
            <a:off x="6380577" y="4935220"/>
            <a:ext cx="199390" cy="0"/>
          </a:xfrm>
          <a:custGeom>
            <a:rect b="b" l="l" r="r" t="t"/>
            <a:pathLst>
              <a:path extrusionOk="0" h="120000" w="199390">
                <a:moveTo>
                  <a:pt x="0" y="0"/>
                </a:moveTo>
                <a:lnTo>
                  <a:pt x="198866"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9" name="Google Shape;5319;p46"/>
          <p:cNvSpPr/>
          <p:nvPr/>
        </p:nvSpPr>
        <p:spPr>
          <a:xfrm>
            <a:off x="6381750" y="4942840"/>
            <a:ext cx="198120" cy="0"/>
          </a:xfrm>
          <a:custGeom>
            <a:rect b="b" l="l" r="r" t="t"/>
            <a:pathLst>
              <a:path extrusionOk="0" h="120000" w="198120">
                <a:moveTo>
                  <a:pt x="0" y="0"/>
                </a:moveTo>
                <a:lnTo>
                  <a:pt x="198042"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0" name="Google Shape;5320;p46"/>
          <p:cNvSpPr/>
          <p:nvPr/>
        </p:nvSpPr>
        <p:spPr>
          <a:xfrm>
            <a:off x="6382904" y="4949190"/>
            <a:ext cx="197485" cy="0"/>
          </a:xfrm>
          <a:custGeom>
            <a:rect b="b" l="l" r="r" t="t"/>
            <a:pathLst>
              <a:path extrusionOk="0" h="120000" w="197484">
                <a:moveTo>
                  <a:pt x="0" y="0"/>
                </a:moveTo>
                <a:lnTo>
                  <a:pt x="197178"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1" name="Google Shape;5321;p46"/>
          <p:cNvSpPr/>
          <p:nvPr/>
        </p:nvSpPr>
        <p:spPr>
          <a:xfrm>
            <a:off x="6384290" y="4956809"/>
            <a:ext cx="196215" cy="0"/>
          </a:xfrm>
          <a:custGeom>
            <a:rect b="b" l="l" r="r" t="t"/>
            <a:pathLst>
              <a:path extrusionOk="0" h="120000" w="196215">
                <a:moveTo>
                  <a:pt x="0" y="0"/>
                </a:moveTo>
                <a:lnTo>
                  <a:pt x="196140"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2" name="Google Shape;5322;p46"/>
          <p:cNvSpPr/>
          <p:nvPr/>
        </p:nvSpPr>
        <p:spPr>
          <a:xfrm>
            <a:off x="6386576" y="4964429"/>
            <a:ext cx="194310" cy="0"/>
          </a:xfrm>
          <a:custGeom>
            <a:rect b="b" l="l" r="r" t="t"/>
            <a:pathLst>
              <a:path extrusionOk="0" h="120000" w="194309">
                <a:moveTo>
                  <a:pt x="0" y="0"/>
                </a:moveTo>
                <a:lnTo>
                  <a:pt x="194202"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3" name="Google Shape;5323;p46"/>
          <p:cNvSpPr/>
          <p:nvPr/>
        </p:nvSpPr>
        <p:spPr>
          <a:xfrm>
            <a:off x="6388480" y="4970779"/>
            <a:ext cx="193040" cy="0"/>
          </a:xfrm>
          <a:custGeom>
            <a:rect b="b" l="l" r="r" t="t"/>
            <a:pathLst>
              <a:path extrusionOk="0" h="120000" w="193040">
                <a:moveTo>
                  <a:pt x="0" y="0"/>
                </a:moveTo>
                <a:lnTo>
                  <a:pt x="192588"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4" name="Google Shape;5324;p46"/>
          <p:cNvSpPr/>
          <p:nvPr/>
        </p:nvSpPr>
        <p:spPr>
          <a:xfrm>
            <a:off x="6390766" y="4978400"/>
            <a:ext cx="191135" cy="0"/>
          </a:xfrm>
          <a:custGeom>
            <a:rect b="b" l="l" r="r" t="t"/>
            <a:pathLst>
              <a:path extrusionOk="0" h="120000" w="191134">
                <a:moveTo>
                  <a:pt x="0" y="0"/>
                </a:moveTo>
                <a:lnTo>
                  <a:pt x="190650"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5" name="Google Shape;5325;p46"/>
          <p:cNvSpPr/>
          <p:nvPr/>
        </p:nvSpPr>
        <p:spPr>
          <a:xfrm>
            <a:off x="6393053" y="4985384"/>
            <a:ext cx="189230" cy="0"/>
          </a:xfrm>
          <a:custGeom>
            <a:rect b="b" l="l" r="r" t="t"/>
            <a:pathLst>
              <a:path extrusionOk="0" h="120000" w="189229">
                <a:moveTo>
                  <a:pt x="0" y="0"/>
                </a:moveTo>
                <a:lnTo>
                  <a:pt x="188654"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6" name="Google Shape;5326;p46"/>
          <p:cNvSpPr/>
          <p:nvPr/>
        </p:nvSpPr>
        <p:spPr>
          <a:xfrm>
            <a:off x="6394958" y="4992370"/>
            <a:ext cx="187325" cy="0"/>
          </a:xfrm>
          <a:custGeom>
            <a:rect b="b" l="l" r="r" t="t"/>
            <a:pathLst>
              <a:path extrusionOk="0" h="120000" w="187325">
                <a:moveTo>
                  <a:pt x="0" y="0"/>
                </a:moveTo>
                <a:lnTo>
                  <a:pt x="187097"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7" name="Google Shape;5327;p46"/>
          <p:cNvSpPr/>
          <p:nvPr/>
        </p:nvSpPr>
        <p:spPr>
          <a:xfrm>
            <a:off x="6397977" y="4999990"/>
            <a:ext cx="184785" cy="0"/>
          </a:xfrm>
          <a:custGeom>
            <a:rect b="b" l="l" r="r" t="t"/>
            <a:pathLst>
              <a:path extrusionOk="0" h="120000" w="184784">
                <a:moveTo>
                  <a:pt x="0" y="0"/>
                </a:moveTo>
                <a:lnTo>
                  <a:pt x="184425" y="0"/>
                </a:lnTo>
              </a:path>
            </a:pathLst>
          </a:custGeom>
          <a:noFill/>
          <a:ln cap="flat" cmpd="sng" w="9525">
            <a:solidFill>
              <a:srgbClr val="2E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8" name="Google Shape;5328;p46"/>
          <p:cNvSpPr/>
          <p:nvPr/>
        </p:nvSpPr>
        <p:spPr>
          <a:xfrm>
            <a:off x="6400800" y="5006340"/>
            <a:ext cx="182245" cy="0"/>
          </a:xfrm>
          <a:custGeom>
            <a:rect b="b" l="l" r="r" t="t"/>
            <a:pathLst>
              <a:path extrusionOk="0" h="120000" w="182245">
                <a:moveTo>
                  <a:pt x="0" y="0"/>
                </a:moveTo>
                <a:lnTo>
                  <a:pt x="181893"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9" name="Google Shape;5329;p46"/>
          <p:cNvSpPr/>
          <p:nvPr/>
        </p:nvSpPr>
        <p:spPr>
          <a:xfrm>
            <a:off x="6404609" y="5013959"/>
            <a:ext cx="178435" cy="0"/>
          </a:xfrm>
          <a:custGeom>
            <a:rect b="b" l="l" r="r" t="t"/>
            <a:pathLst>
              <a:path extrusionOk="0" h="120000" w="178434">
                <a:moveTo>
                  <a:pt x="0" y="0"/>
                </a:moveTo>
                <a:lnTo>
                  <a:pt x="178431"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0" name="Google Shape;5330;p46"/>
          <p:cNvSpPr/>
          <p:nvPr/>
        </p:nvSpPr>
        <p:spPr>
          <a:xfrm>
            <a:off x="6408782" y="5021579"/>
            <a:ext cx="174625" cy="0"/>
          </a:xfrm>
          <a:custGeom>
            <a:rect b="b" l="l" r="r" t="t"/>
            <a:pathLst>
              <a:path extrusionOk="0" h="120000" w="174625">
                <a:moveTo>
                  <a:pt x="0" y="0"/>
                </a:moveTo>
                <a:lnTo>
                  <a:pt x="174607"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1" name="Google Shape;5331;p46"/>
          <p:cNvSpPr/>
          <p:nvPr/>
        </p:nvSpPr>
        <p:spPr>
          <a:xfrm>
            <a:off x="6413076" y="5027929"/>
            <a:ext cx="170815" cy="0"/>
          </a:xfrm>
          <a:custGeom>
            <a:rect b="b" l="l" r="r" t="t"/>
            <a:pathLst>
              <a:path extrusionOk="0" h="120000" w="170815">
                <a:moveTo>
                  <a:pt x="0" y="0"/>
                </a:moveTo>
                <a:lnTo>
                  <a:pt x="170603"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2" name="Google Shape;5332;p46"/>
          <p:cNvSpPr/>
          <p:nvPr/>
        </p:nvSpPr>
        <p:spPr>
          <a:xfrm>
            <a:off x="6419003" y="5035550"/>
            <a:ext cx="165100" cy="0"/>
          </a:xfrm>
          <a:custGeom>
            <a:rect b="b" l="l" r="r" t="t"/>
            <a:pathLst>
              <a:path extrusionOk="0" h="120000" w="165100">
                <a:moveTo>
                  <a:pt x="0" y="0"/>
                </a:moveTo>
                <a:lnTo>
                  <a:pt x="164676"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3" name="Google Shape;5333;p46"/>
          <p:cNvSpPr/>
          <p:nvPr/>
        </p:nvSpPr>
        <p:spPr>
          <a:xfrm>
            <a:off x="6426200" y="5043170"/>
            <a:ext cx="141605" cy="0"/>
          </a:xfrm>
          <a:custGeom>
            <a:rect b="b" l="l" r="r" t="t"/>
            <a:pathLst>
              <a:path extrusionOk="0" h="120000" w="141604">
                <a:moveTo>
                  <a:pt x="0" y="0"/>
                </a:moveTo>
                <a:lnTo>
                  <a:pt x="141477"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4" name="Google Shape;5334;p46"/>
          <p:cNvSpPr/>
          <p:nvPr/>
        </p:nvSpPr>
        <p:spPr>
          <a:xfrm>
            <a:off x="6435344" y="5049520"/>
            <a:ext cx="118110" cy="0"/>
          </a:xfrm>
          <a:custGeom>
            <a:rect b="b" l="l" r="r" t="t"/>
            <a:pathLst>
              <a:path extrusionOk="0" h="120000" w="118109">
                <a:moveTo>
                  <a:pt x="0" y="0"/>
                </a:moveTo>
                <a:lnTo>
                  <a:pt x="118037"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5" name="Google Shape;5335;p46"/>
          <p:cNvSpPr/>
          <p:nvPr/>
        </p:nvSpPr>
        <p:spPr>
          <a:xfrm>
            <a:off x="6450965" y="5056504"/>
            <a:ext cx="80645" cy="0"/>
          </a:xfrm>
          <a:custGeom>
            <a:rect b="b" l="l" r="r" t="t"/>
            <a:pathLst>
              <a:path extrusionOk="0" h="120000" w="80645">
                <a:moveTo>
                  <a:pt x="0" y="0"/>
                </a:moveTo>
                <a:lnTo>
                  <a:pt x="80644"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6" name="Google Shape;5336;p46"/>
          <p:cNvSpPr/>
          <p:nvPr/>
        </p:nvSpPr>
        <p:spPr>
          <a:xfrm>
            <a:off x="6477000" y="5059679"/>
            <a:ext cx="21590" cy="0"/>
          </a:xfrm>
          <a:custGeom>
            <a:rect b="b" l="l" r="r" t="t"/>
            <a:pathLst>
              <a:path extrusionOk="0" h="120000" w="21589">
                <a:moveTo>
                  <a:pt x="0" y="0"/>
                </a:moveTo>
                <a:lnTo>
                  <a:pt x="21589"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7" name="Google Shape;5337;p46"/>
          <p:cNvSpPr/>
          <p:nvPr/>
        </p:nvSpPr>
        <p:spPr>
          <a:xfrm>
            <a:off x="6327140" y="3978909"/>
            <a:ext cx="256540" cy="1080770"/>
          </a:xfrm>
          <a:custGeom>
            <a:rect b="b" l="l" r="r" t="t"/>
            <a:pathLst>
              <a:path extrusionOk="0" h="1080770" w="256540">
                <a:moveTo>
                  <a:pt x="186689" y="0"/>
                </a:moveTo>
                <a:lnTo>
                  <a:pt x="186689" y="290829"/>
                </a:lnTo>
                <a:lnTo>
                  <a:pt x="251460" y="290829"/>
                </a:lnTo>
                <a:lnTo>
                  <a:pt x="251460" y="548639"/>
                </a:lnTo>
                <a:lnTo>
                  <a:pt x="186689" y="548639"/>
                </a:lnTo>
                <a:lnTo>
                  <a:pt x="186689" y="774700"/>
                </a:lnTo>
                <a:lnTo>
                  <a:pt x="186689" y="791209"/>
                </a:lnTo>
                <a:lnTo>
                  <a:pt x="186689" y="798829"/>
                </a:lnTo>
                <a:lnTo>
                  <a:pt x="186689" y="805179"/>
                </a:lnTo>
                <a:lnTo>
                  <a:pt x="187960" y="810259"/>
                </a:lnTo>
                <a:lnTo>
                  <a:pt x="187960" y="820419"/>
                </a:lnTo>
                <a:lnTo>
                  <a:pt x="189230" y="820419"/>
                </a:lnTo>
                <a:lnTo>
                  <a:pt x="189230" y="822959"/>
                </a:lnTo>
                <a:lnTo>
                  <a:pt x="190500" y="824229"/>
                </a:lnTo>
                <a:lnTo>
                  <a:pt x="190500" y="825500"/>
                </a:lnTo>
                <a:lnTo>
                  <a:pt x="191769" y="826769"/>
                </a:lnTo>
                <a:lnTo>
                  <a:pt x="193039" y="826769"/>
                </a:lnTo>
                <a:lnTo>
                  <a:pt x="193039" y="828039"/>
                </a:lnTo>
                <a:lnTo>
                  <a:pt x="195580" y="828039"/>
                </a:lnTo>
                <a:lnTo>
                  <a:pt x="196850" y="828039"/>
                </a:lnTo>
                <a:lnTo>
                  <a:pt x="198119" y="828039"/>
                </a:lnTo>
                <a:lnTo>
                  <a:pt x="200660" y="828039"/>
                </a:lnTo>
                <a:lnTo>
                  <a:pt x="204469" y="826769"/>
                </a:lnTo>
                <a:lnTo>
                  <a:pt x="209550" y="824229"/>
                </a:lnTo>
                <a:lnTo>
                  <a:pt x="215900" y="822959"/>
                </a:lnTo>
                <a:lnTo>
                  <a:pt x="228600" y="814069"/>
                </a:lnTo>
                <a:lnTo>
                  <a:pt x="245110" y="801369"/>
                </a:lnTo>
                <a:lnTo>
                  <a:pt x="256539" y="1051559"/>
                </a:lnTo>
                <a:lnTo>
                  <a:pt x="229869" y="1064259"/>
                </a:lnTo>
                <a:lnTo>
                  <a:pt x="204469" y="1073150"/>
                </a:lnTo>
                <a:lnTo>
                  <a:pt x="182880" y="1079500"/>
                </a:lnTo>
                <a:lnTo>
                  <a:pt x="171450" y="1079500"/>
                </a:lnTo>
                <a:lnTo>
                  <a:pt x="161289" y="1080770"/>
                </a:lnTo>
                <a:lnTo>
                  <a:pt x="149860" y="1079500"/>
                </a:lnTo>
                <a:lnTo>
                  <a:pt x="139700" y="1079500"/>
                </a:lnTo>
                <a:lnTo>
                  <a:pt x="129539" y="1075689"/>
                </a:lnTo>
                <a:lnTo>
                  <a:pt x="96520" y="1056639"/>
                </a:lnTo>
                <a:lnTo>
                  <a:pt x="73660" y="1022350"/>
                </a:lnTo>
                <a:lnTo>
                  <a:pt x="69850" y="1012189"/>
                </a:lnTo>
                <a:lnTo>
                  <a:pt x="64770" y="1000759"/>
                </a:lnTo>
                <a:lnTo>
                  <a:pt x="60960" y="986789"/>
                </a:lnTo>
                <a:lnTo>
                  <a:pt x="58420" y="972819"/>
                </a:lnTo>
                <a:lnTo>
                  <a:pt x="54610" y="958850"/>
                </a:lnTo>
                <a:lnTo>
                  <a:pt x="52070" y="942339"/>
                </a:lnTo>
                <a:lnTo>
                  <a:pt x="49530" y="924559"/>
                </a:lnTo>
                <a:lnTo>
                  <a:pt x="48260" y="904239"/>
                </a:lnTo>
                <a:lnTo>
                  <a:pt x="45720" y="881379"/>
                </a:lnTo>
                <a:lnTo>
                  <a:pt x="45720" y="857250"/>
                </a:lnTo>
                <a:lnTo>
                  <a:pt x="44450" y="830579"/>
                </a:lnTo>
                <a:lnTo>
                  <a:pt x="43180" y="772159"/>
                </a:lnTo>
                <a:lnTo>
                  <a:pt x="43180" y="548639"/>
                </a:lnTo>
                <a:lnTo>
                  <a:pt x="0" y="548639"/>
                </a:lnTo>
                <a:lnTo>
                  <a:pt x="0" y="290829"/>
                </a:lnTo>
                <a:lnTo>
                  <a:pt x="43180" y="290829"/>
                </a:lnTo>
                <a:lnTo>
                  <a:pt x="43180" y="170179"/>
                </a:lnTo>
                <a:lnTo>
                  <a:pt x="186689"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8" name="Google Shape;5338;p46"/>
          <p:cNvSpPr/>
          <p:nvPr/>
        </p:nvSpPr>
        <p:spPr>
          <a:xfrm>
            <a:off x="6835140" y="4254500"/>
            <a:ext cx="43815" cy="6350"/>
          </a:xfrm>
          <a:custGeom>
            <a:rect b="b" l="l" r="r" t="t"/>
            <a:pathLst>
              <a:path extrusionOk="0" h="6350" w="43815">
                <a:moveTo>
                  <a:pt x="29210" y="0"/>
                </a:moveTo>
                <a:lnTo>
                  <a:pt x="15240" y="0"/>
                </a:lnTo>
                <a:lnTo>
                  <a:pt x="7620" y="2539"/>
                </a:lnTo>
                <a:lnTo>
                  <a:pt x="1270" y="5080"/>
                </a:lnTo>
                <a:lnTo>
                  <a:pt x="0" y="6350"/>
                </a:lnTo>
                <a:lnTo>
                  <a:pt x="43815" y="6350"/>
                </a:lnTo>
                <a:lnTo>
                  <a:pt x="38100" y="2539"/>
                </a:lnTo>
                <a:lnTo>
                  <a:pt x="29210" y="0"/>
                </a:lnTo>
                <a:close/>
              </a:path>
            </a:pathLst>
          </a:custGeom>
          <a:solidFill>
            <a:srgbClr val="33CC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9" name="Google Shape;5339;p46"/>
          <p:cNvSpPr/>
          <p:nvPr/>
        </p:nvSpPr>
        <p:spPr>
          <a:xfrm>
            <a:off x="6823964" y="4260850"/>
            <a:ext cx="67945" cy="7620"/>
          </a:xfrm>
          <a:custGeom>
            <a:rect b="b" l="l" r="r" t="t"/>
            <a:pathLst>
              <a:path extrusionOk="0" h="7620" w="67945">
                <a:moveTo>
                  <a:pt x="54991" y="0"/>
                </a:moveTo>
                <a:lnTo>
                  <a:pt x="11175" y="0"/>
                </a:lnTo>
                <a:lnTo>
                  <a:pt x="8636" y="2539"/>
                </a:lnTo>
                <a:lnTo>
                  <a:pt x="1016" y="6350"/>
                </a:lnTo>
                <a:lnTo>
                  <a:pt x="0" y="7619"/>
                </a:lnTo>
                <a:lnTo>
                  <a:pt x="67479" y="7619"/>
                </a:lnTo>
                <a:lnTo>
                  <a:pt x="65786" y="6350"/>
                </a:lnTo>
                <a:lnTo>
                  <a:pt x="56896" y="1269"/>
                </a:lnTo>
                <a:lnTo>
                  <a:pt x="54991" y="0"/>
                </a:lnTo>
                <a:close/>
              </a:path>
            </a:pathLst>
          </a:custGeom>
          <a:solidFill>
            <a:srgbClr val="33CAC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0" name="Google Shape;5340;p46"/>
          <p:cNvSpPr/>
          <p:nvPr/>
        </p:nvSpPr>
        <p:spPr>
          <a:xfrm>
            <a:off x="6659880" y="4267200"/>
            <a:ext cx="240029" cy="7620"/>
          </a:xfrm>
          <a:custGeom>
            <a:rect b="b" l="l" r="r" t="t"/>
            <a:pathLst>
              <a:path extrusionOk="0" h="7620" w="240029">
                <a:moveTo>
                  <a:pt x="134620" y="3810"/>
                </a:moveTo>
                <a:lnTo>
                  <a:pt x="0" y="3810"/>
                </a:lnTo>
                <a:lnTo>
                  <a:pt x="0" y="7619"/>
                </a:lnTo>
                <a:lnTo>
                  <a:pt x="134330" y="7619"/>
                </a:lnTo>
                <a:lnTo>
                  <a:pt x="134620" y="3810"/>
                </a:lnTo>
                <a:close/>
              </a:path>
              <a:path extrusionOk="0" h="7620" w="240029">
                <a:moveTo>
                  <a:pt x="229870" y="0"/>
                </a:moveTo>
                <a:lnTo>
                  <a:pt x="165100" y="0"/>
                </a:lnTo>
                <a:lnTo>
                  <a:pt x="160020" y="6350"/>
                </a:lnTo>
                <a:lnTo>
                  <a:pt x="158750" y="7619"/>
                </a:lnTo>
                <a:lnTo>
                  <a:pt x="240029" y="7619"/>
                </a:lnTo>
                <a:lnTo>
                  <a:pt x="229870" y="0"/>
                </a:lnTo>
                <a:close/>
              </a:path>
            </a:pathLst>
          </a:custGeom>
          <a:solidFill>
            <a:srgbClr val="33C8C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1" name="Google Shape;5341;p46"/>
          <p:cNvSpPr/>
          <p:nvPr/>
        </p:nvSpPr>
        <p:spPr>
          <a:xfrm>
            <a:off x="6659880" y="4274820"/>
            <a:ext cx="247650" cy="7620"/>
          </a:xfrm>
          <a:custGeom>
            <a:rect b="b" l="l" r="r" t="t"/>
            <a:pathLst>
              <a:path extrusionOk="0" h="7620" w="247650">
                <a:moveTo>
                  <a:pt x="134330" y="0"/>
                </a:moveTo>
                <a:lnTo>
                  <a:pt x="0" y="0"/>
                </a:lnTo>
                <a:lnTo>
                  <a:pt x="0" y="7619"/>
                </a:lnTo>
                <a:lnTo>
                  <a:pt x="133750" y="7619"/>
                </a:lnTo>
                <a:lnTo>
                  <a:pt x="134330" y="0"/>
                </a:lnTo>
                <a:close/>
              </a:path>
              <a:path extrusionOk="0" h="7620" w="247650">
                <a:moveTo>
                  <a:pt x="240029" y="0"/>
                </a:moveTo>
                <a:lnTo>
                  <a:pt x="158750" y="0"/>
                </a:lnTo>
                <a:lnTo>
                  <a:pt x="153670" y="5079"/>
                </a:lnTo>
                <a:lnTo>
                  <a:pt x="152218" y="7619"/>
                </a:lnTo>
                <a:lnTo>
                  <a:pt x="247650" y="7619"/>
                </a:lnTo>
                <a:lnTo>
                  <a:pt x="240029" y="0"/>
                </a:lnTo>
                <a:close/>
              </a:path>
            </a:pathLst>
          </a:custGeom>
          <a:solidFill>
            <a:srgbClr val="31C6C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2" name="Google Shape;5342;p46"/>
          <p:cNvSpPr/>
          <p:nvPr/>
        </p:nvSpPr>
        <p:spPr>
          <a:xfrm>
            <a:off x="6659880" y="4282440"/>
            <a:ext cx="256540" cy="7620"/>
          </a:xfrm>
          <a:custGeom>
            <a:rect b="b" l="l" r="r" t="t"/>
            <a:pathLst>
              <a:path extrusionOk="0" h="7620" w="256540">
                <a:moveTo>
                  <a:pt x="133750" y="0"/>
                </a:moveTo>
                <a:lnTo>
                  <a:pt x="0" y="0"/>
                </a:lnTo>
                <a:lnTo>
                  <a:pt x="0" y="7620"/>
                </a:lnTo>
                <a:lnTo>
                  <a:pt x="133170" y="7620"/>
                </a:lnTo>
                <a:lnTo>
                  <a:pt x="133750" y="0"/>
                </a:lnTo>
                <a:close/>
              </a:path>
              <a:path extrusionOk="0" h="7620" w="256540">
                <a:moveTo>
                  <a:pt x="247650" y="0"/>
                </a:moveTo>
                <a:lnTo>
                  <a:pt x="152218" y="0"/>
                </a:lnTo>
                <a:lnTo>
                  <a:pt x="148590" y="6350"/>
                </a:lnTo>
                <a:lnTo>
                  <a:pt x="148166" y="7620"/>
                </a:lnTo>
                <a:lnTo>
                  <a:pt x="255975" y="7620"/>
                </a:lnTo>
                <a:lnTo>
                  <a:pt x="248920" y="1270"/>
                </a:lnTo>
                <a:lnTo>
                  <a:pt x="247650" y="0"/>
                </a:lnTo>
                <a:close/>
              </a:path>
            </a:pathLst>
          </a:custGeom>
          <a:solidFill>
            <a:srgbClr val="31C4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3" name="Google Shape;5343;p46"/>
          <p:cNvSpPr/>
          <p:nvPr/>
        </p:nvSpPr>
        <p:spPr>
          <a:xfrm>
            <a:off x="6659880" y="4288790"/>
            <a:ext cx="262890" cy="7620"/>
          </a:xfrm>
          <a:custGeom>
            <a:rect b="b" l="l" r="r" t="t"/>
            <a:pathLst>
              <a:path extrusionOk="0" h="7620" w="262890">
                <a:moveTo>
                  <a:pt x="133267" y="0"/>
                </a:moveTo>
                <a:lnTo>
                  <a:pt x="0" y="0"/>
                </a:lnTo>
                <a:lnTo>
                  <a:pt x="0" y="7620"/>
                </a:lnTo>
                <a:lnTo>
                  <a:pt x="132687" y="7620"/>
                </a:lnTo>
                <a:lnTo>
                  <a:pt x="133267" y="0"/>
                </a:lnTo>
                <a:close/>
              </a:path>
              <a:path extrusionOk="0" h="7620" w="262890">
                <a:moveTo>
                  <a:pt x="254564" y="0"/>
                </a:moveTo>
                <a:lnTo>
                  <a:pt x="148590" y="0"/>
                </a:lnTo>
                <a:lnTo>
                  <a:pt x="147320" y="3810"/>
                </a:lnTo>
                <a:lnTo>
                  <a:pt x="145415" y="7620"/>
                </a:lnTo>
                <a:lnTo>
                  <a:pt x="262509" y="7620"/>
                </a:lnTo>
                <a:lnTo>
                  <a:pt x="261620" y="6350"/>
                </a:lnTo>
                <a:lnTo>
                  <a:pt x="254564" y="0"/>
                </a:lnTo>
                <a:close/>
              </a:path>
            </a:pathLst>
          </a:custGeom>
          <a:solidFill>
            <a:srgbClr val="30C2C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4" name="Google Shape;5344;p46"/>
          <p:cNvSpPr/>
          <p:nvPr/>
        </p:nvSpPr>
        <p:spPr>
          <a:xfrm>
            <a:off x="6659880" y="4296409"/>
            <a:ext cx="267970" cy="7620"/>
          </a:xfrm>
          <a:custGeom>
            <a:rect b="b" l="l" r="r" t="t"/>
            <a:pathLst>
              <a:path extrusionOk="0" h="7620" w="267970">
                <a:moveTo>
                  <a:pt x="132687" y="0"/>
                </a:moveTo>
                <a:lnTo>
                  <a:pt x="0" y="0"/>
                </a:lnTo>
                <a:lnTo>
                  <a:pt x="0" y="7619"/>
                </a:lnTo>
                <a:lnTo>
                  <a:pt x="132107" y="7619"/>
                </a:lnTo>
                <a:lnTo>
                  <a:pt x="132687" y="0"/>
                </a:lnTo>
                <a:close/>
              </a:path>
              <a:path extrusionOk="0" h="7620" w="267970">
                <a:moveTo>
                  <a:pt x="262509" y="0"/>
                </a:moveTo>
                <a:lnTo>
                  <a:pt x="145415" y="0"/>
                </a:lnTo>
                <a:lnTo>
                  <a:pt x="142240" y="6350"/>
                </a:lnTo>
                <a:lnTo>
                  <a:pt x="141732" y="7619"/>
                </a:lnTo>
                <a:lnTo>
                  <a:pt x="267843" y="7619"/>
                </a:lnTo>
                <a:lnTo>
                  <a:pt x="262509" y="0"/>
                </a:lnTo>
                <a:close/>
              </a:path>
            </a:pathLst>
          </a:custGeom>
          <a:solidFill>
            <a:srgbClr val="3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5" name="Google Shape;5345;p46"/>
          <p:cNvSpPr/>
          <p:nvPr/>
        </p:nvSpPr>
        <p:spPr>
          <a:xfrm>
            <a:off x="6659880" y="4304029"/>
            <a:ext cx="270510" cy="7620"/>
          </a:xfrm>
          <a:custGeom>
            <a:rect b="b" l="l" r="r" t="t"/>
            <a:pathLst>
              <a:path extrusionOk="0" h="7620" w="270509">
                <a:moveTo>
                  <a:pt x="132107" y="0"/>
                </a:moveTo>
                <a:lnTo>
                  <a:pt x="0" y="0"/>
                </a:lnTo>
                <a:lnTo>
                  <a:pt x="0" y="7620"/>
                </a:lnTo>
                <a:lnTo>
                  <a:pt x="131527" y="7620"/>
                </a:lnTo>
                <a:lnTo>
                  <a:pt x="132107" y="0"/>
                </a:lnTo>
                <a:close/>
              </a:path>
              <a:path extrusionOk="0" h="7620" w="270509">
                <a:moveTo>
                  <a:pt x="267843" y="0"/>
                </a:moveTo>
                <a:lnTo>
                  <a:pt x="141732" y="0"/>
                </a:lnTo>
                <a:lnTo>
                  <a:pt x="138684" y="7620"/>
                </a:lnTo>
                <a:lnTo>
                  <a:pt x="269802" y="7620"/>
                </a:lnTo>
                <a:lnTo>
                  <a:pt x="270510" y="3810"/>
                </a:lnTo>
                <a:lnTo>
                  <a:pt x="267843" y="0"/>
                </a:lnTo>
                <a:close/>
              </a:path>
            </a:pathLst>
          </a:custGeom>
          <a:solidFill>
            <a:srgbClr val="2F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6" name="Google Shape;5346;p46"/>
          <p:cNvSpPr/>
          <p:nvPr/>
        </p:nvSpPr>
        <p:spPr>
          <a:xfrm>
            <a:off x="6659880" y="4310379"/>
            <a:ext cx="270510" cy="8890"/>
          </a:xfrm>
          <a:custGeom>
            <a:rect b="b" l="l" r="r" t="t"/>
            <a:pathLst>
              <a:path extrusionOk="0" h="8889" w="270509">
                <a:moveTo>
                  <a:pt x="131624" y="0"/>
                </a:moveTo>
                <a:lnTo>
                  <a:pt x="0" y="0"/>
                </a:lnTo>
                <a:lnTo>
                  <a:pt x="0" y="8890"/>
                </a:lnTo>
                <a:lnTo>
                  <a:pt x="130948" y="8890"/>
                </a:lnTo>
                <a:lnTo>
                  <a:pt x="131624" y="0"/>
                </a:lnTo>
                <a:close/>
              </a:path>
              <a:path extrusionOk="0" h="8889" w="270509">
                <a:moveTo>
                  <a:pt x="270038" y="0"/>
                </a:moveTo>
                <a:lnTo>
                  <a:pt x="139192" y="0"/>
                </a:lnTo>
                <a:lnTo>
                  <a:pt x="137160" y="5080"/>
                </a:lnTo>
                <a:lnTo>
                  <a:pt x="136398" y="8890"/>
                </a:lnTo>
                <a:lnTo>
                  <a:pt x="268388" y="8890"/>
                </a:lnTo>
                <a:lnTo>
                  <a:pt x="270038" y="0"/>
                </a:lnTo>
                <a:close/>
              </a:path>
            </a:pathLst>
          </a:custGeom>
          <a:solidFill>
            <a:srgbClr val="2FBC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7" name="Google Shape;5347;p46"/>
          <p:cNvSpPr/>
          <p:nvPr/>
        </p:nvSpPr>
        <p:spPr>
          <a:xfrm>
            <a:off x="6659880" y="4318000"/>
            <a:ext cx="269240" cy="7620"/>
          </a:xfrm>
          <a:custGeom>
            <a:rect b="b" l="l" r="r" t="t"/>
            <a:pathLst>
              <a:path extrusionOk="0" h="7620" w="269240">
                <a:moveTo>
                  <a:pt x="131044" y="0"/>
                </a:moveTo>
                <a:lnTo>
                  <a:pt x="0" y="0"/>
                </a:lnTo>
                <a:lnTo>
                  <a:pt x="0" y="7619"/>
                </a:lnTo>
                <a:lnTo>
                  <a:pt x="130464" y="7619"/>
                </a:lnTo>
                <a:lnTo>
                  <a:pt x="131044" y="0"/>
                </a:lnTo>
                <a:close/>
              </a:path>
              <a:path extrusionOk="0" h="7620" w="269240">
                <a:moveTo>
                  <a:pt x="268624" y="0"/>
                </a:moveTo>
                <a:lnTo>
                  <a:pt x="136652" y="0"/>
                </a:lnTo>
                <a:lnTo>
                  <a:pt x="135890" y="3810"/>
                </a:lnTo>
                <a:lnTo>
                  <a:pt x="135255" y="7619"/>
                </a:lnTo>
                <a:lnTo>
                  <a:pt x="267210" y="7619"/>
                </a:lnTo>
                <a:lnTo>
                  <a:pt x="268624" y="0"/>
                </a:lnTo>
                <a:close/>
              </a:path>
            </a:pathLst>
          </a:custGeom>
          <a:solidFill>
            <a:srgbClr val="2EBAB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8" name="Google Shape;5348;p46"/>
          <p:cNvSpPr/>
          <p:nvPr/>
        </p:nvSpPr>
        <p:spPr>
          <a:xfrm>
            <a:off x="6659880" y="4325620"/>
            <a:ext cx="267335" cy="7620"/>
          </a:xfrm>
          <a:custGeom>
            <a:rect b="b" l="l" r="r" t="t"/>
            <a:pathLst>
              <a:path extrusionOk="0" h="7620" w="267334">
                <a:moveTo>
                  <a:pt x="130464" y="0"/>
                </a:moveTo>
                <a:lnTo>
                  <a:pt x="0" y="0"/>
                </a:lnTo>
                <a:lnTo>
                  <a:pt x="0" y="7619"/>
                </a:lnTo>
                <a:lnTo>
                  <a:pt x="129885" y="7619"/>
                </a:lnTo>
                <a:lnTo>
                  <a:pt x="130464" y="0"/>
                </a:lnTo>
                <a:close/>
              </a:path>
              <a:path extrusionOk="0" h="7620" w="267334">
                <a:moveTo>
                  <a:pt x="267210" y="0"/>
                </a:moveTo>
                <a:lnTo>
                  <a:pt x="135255" y="0"/>
                </a:lnTo>
                <a:lnTo>
                  <a:pt x="134620" y="3809"/>
                </a:lnTo>
                <a:lnTo>
                  <a:pt x="133350" y="7619"/>
                </a:lnTo>
                <a:lnTo>
                  <a:pt x="265796" y="7619"/>
                </a:lnTo>
                <a:lnTo>
                  <a:pt x="267210" y="0"/>
                </a:lnTo>
                <a:close/>
              </a:path>
            </a:pathLst>
          </a:custGeom>
          <a:solidFill>
            <a:srgbClr val="2EB8B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9" name="Google Shape;5349;p46"/>
          <p:cNvSpPr/>
          <p:nvPr/>
        </p:nvSpPr>
        <p:spPr>
          <a:xfrm>
            <a:off x="6659880" y="4331970"/>
            <a:ext cx="266065" cy="8890"/>
          </a:xfrm>
          <a:custGeom>
            <a:rect b="b" l="l" r="r" t="t"/>
            <a:pathLst>
              <a:path extrusionOk="0" h="8889" w="266065">
                <a:moveTo>
                  <a:pt x="129981" y="0"/>
                </a:moveTo>
                <a:lnTo>
                  <a:pt x="0" y="0"/>
                </a:lnTo>
                <a:lnTo>
                  <a:pt x="0" y="8889"/>
                </a:lnTo>
                <a:lnTo>
                  <a:pt x="129305" y="8889"/>
                </a:lnTo>
                <a:lnTo>
                  <a:pt x="129981" y="0"/>
                </a:lnTo>
                <a:close/>
              </a:path>
              <a:path extrusionOk="0" h="8889" w="266065">
                <a:moveTo>
                  <a:pt x="266032" y="0"/>
                </a:moveTo>
                <a:lnTo>
                  <a:pt x="133773" y="0"/>
                </a:lnTo>
                <a:lnTo>
                  <a:pt x="132079" y="5079"/>
                </a:lnTo>
                <a:lnTo>
                  <a:pt x="131493" y="8889"/>
                </a:lnTo>
                <a:lnTo>
                  <a:pt x="264382" y="8889"/>
                </a:lnTo>
                <a:lnTo>
                  <a:pt x="266032" y="0"/>
                </a:lnTo>
                <a:close/>
              </a:path>
            </a:pathLst>
          </a:custGeom>
          <a:solidFill>
            <a:srgbClr val="2DB6B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0" name="Google Shape;5350;p46"/>
          <p:cNvSpPr/>
          <p:nvPr/>
        </p:nvSpPr>
        <p:spPr>
          <a:xfrm>
            <a:off x="6659880" y="4339590"/>
            <a:ext cx="264795" cy="8890"/>
          </a:xfrm>
          <a:custGeom>
            <a:rect b="b" l="l" r="r" t="t"/>
            <a:pathLst>
              <a:path extrusionOk="0" h="8889" w="264795">
                <a:moveTo>
                  <a:pt x="129401" y="0"/>
                </a:moveTo>
                <a:lnTo>
                  <a:pt x="0" y="0"/>
                </a:lnTo>
                <a:lnTo>
                  <a:pt x="0" y="8890"/>
                </a:lnTo>
                <a:lnTo>
                  <a:pt x="128725" y="8890"/>
                </a:lnTo>
                <a:lnTo>
                  <a:pt x="129401" y="0"/>
                </a:lnTo>
                <a:close/>
              </a:path>
              <a:path extrusionOk="0" h="8889" w="264795">
                <a:moveTo>
                  <a:pt x="264618" y="0"/>
                </a:moveTo>
                <a:lnTo>
                  <a:pt x="131689" y="0"/>
                </a:lnTo>
                <a:lnTo>
                  <a:pt x="130321" y="8890"/>
                </a:lnTo>
                <a:lnTo>
                  <a:pt x="262968" y="8890"/>
                </a:lnTo>
                <a:lnTo>
                  <a:pt x="264618" y="0"/>
                </a:lnTo>
                <a:close/>
              </a:path>
            </a:pathLst>
          </a:custGeom>
          <a:solidFill>
            <a:srgbClr val="2DB4B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1" name="Google Shape;5351;p46"/>
          <p:cNvSpPr/>
          <p:nvPr/>
        </p:nvSpPr>
        <p:spPr>
          <a:xfrm>
            <a:off x="6659880" y="4347209"/>
            <a:ext cx="263525" cy="7620"/>
          </a:xfrm>
          <a:custGeom>
            <a:rect b="b" l="l" r="r" t="t"/>
            <a:pathLst>
              <a:path extrusionOk="0" h="7620" w="263525">
                <a:moveTo>
                  <a:pt x="128822" y="0"/>
                </a:moveTo>
                <a:lnTo>
                  <a:pt x="0" y="0"/>
                </a:lnTo>
                <a:lnTo>
                  <a:pt x="0" y="7619"/>
                </a:lnTo>
                <a:lnTo>
                  <a:pt x="128242" y="7619"/>
                </a:lnTo>
                <a:lnTo>
                  <a:pt x="128822" y="0"/>
                </a:lnTo>
                <a:close/>
              </a:path>
              <a:path extrusionOk="0" h="7620" w="263525">
                <a:moveTo>
                  <a:pt x="263204" y="0"/>
                </a:moveTo>
                <a:lnTo>
                  <a:pt x="130516" y="0"/>
                </a:lnTo>
                <a:lnTo>
                  <a:pt x="129540" y="6350"/>
                </a:lnTo>
                <a:lnTo>
                  <a:pt x="129370" y="7619"/>
                </a:lnTo>
                <a:lnTo>
                  <a:pt x="261790" y="7619"/>
                </a:lnTo>
                <a:lnTo>
                  <a:pt x="263204" y="0"/>
                </a:lnTo>
                <a:close/>
              </a:path>
            </a:pathLst>
          </a:custGeom>
          <a:solidFill>
            <a:srgbClr val="2CB2B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2" name="Google Shape;5352;p46"/>
          <p:cNvSpPr/>
          <p:nvPr/>
        </p:nvSpPr>
        <p:spPr>
          <a:xfrm>
            <a:off x="6659880" y="4354829"/>
            <a:ext cx="262255" cy="7620"/>
          </a:xfrm>
          <a:custGeom>
            <a:rect b="b" l="l" r="r" t="t"/>
            <a:pathLst>
              <a:path extrusionOk="0" h="7620" w="262254">
                <a:moveTo>
                  <a:pt x="128242" y="0"/>
                </a:moveTo>
                <a:lnTo>
                  <a:pt x="0" y="0"/>
                </a:lnTo>
                <a:lnTo>
                  <a:pt x="0" y="7620"/>
                </a:lnTo>
                <a:lnTo>
                  <a:pt x="127662" y="7620"/>
                </a:lnTo>
                <a:lnTo>
                  <a:pt x="128242" y="0"/>
                </a:lnTo>
                <a:close/>
              </a:path>
              <a:path extrusionOk="0" h="7620" w="262254">
                <a:moveTo>
                  <a:pt x="261790" y="0"/>
                </a:moveTo>
                <a:lnTo>
                  <a:pt x="129370" y="0"/>
                </a:lnTo>
                <a:lnTo>
                  <a:pt x="128354" y="7620"/>
                </a:lnTo>
                <a:lnTo>
                  <a:pt x="260376" y="7620"/>
                </a:lnTo>
                <a:lnTo>
                  <a:pt x="261790" y="0"/>
                </a:lnTo>
                <a:close/>
              </a:path>
            </a:pathLst>
          </a:custGeom>
          <a:solidFill>
            <a:srgbClr val="2CB0B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3" name="Google Shape;5353;p46"/>
          <p:cNvSpPr/>
          <p:nvPr/>
        </p:nvSpPr>
        <p:spPr>
          <a:xfrm>
            <a:off x="6659880" y="4361179"/>
            <a:ext cx="260985" cy="8890"/>
          </a:xfrm>
          <a:custGeom>
            <a:rect b="b" l="l" r="r" t="t"/>
            <a:pathLst>
              <a:path extrusionOk="0" h="8889" w="260984">
                <a:moveTo>
                  <a:pt x="127759" y="0"/>
                </a:moveTo>
                <a:lnTo>
                  <a:pt x="0" y="0"/>
                </a:lnTo>
                <a:lnTo>
                  <a:pt x="0" y="8890"/>
                </a:lnTo>
                <a:lnTo>
                  <a:pt x="127082" y="8890"/>
                </a:lnTo>
                <a:lnTo>
                  <a:pt x="127759" y="0"/>
                </a:lnTo>
                <a:close/>
              </a:path>
              <a:path extrusionOk="0" h="8889" w="260984">
                <a:moveTo>
                  <a:pt x="260611" y="0"/>
                </a:moveTo>
                <a:lnTo>
                  <a:pt x="128524" y="0"/>
                </a:lnTo>
                <a:lnTo>
                  <a:pt x="127338" y="8890"/>
                </a:lnTo>
                <a:lnTo>
                  <a:pt x="258962" y="8890"/>
                </a:lnTo>
                <a:lnTo>
                  <a:pt x="260611" y="0"/>
                </a:lnTo>
                <a:close/>
              </a:path>
            </a:pathLst>
          </a:custGeom>
          <a:solidFill>
            <a:srgbClr val="2BAEA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4" name="Google Shape;5354;p46"/>
          <p:cNvSpPr/>
          <p:nvPr/>
        </p:nvSpPr>
        <p:spPr>
          <a:xfrm>
            <a:off x="6659880" y="4368800"/>
            <a:ext cx="259715" cy="7620"/>
          </a:xfrm>
          <a:custGeom>
            <a:rect b="b" l="l" r="r" t="t"/>
            <a:pathLst>
              <a:path extrusionOk="0" h="7620" w="259715">
                <a:moveTo>
                  <a:pt x="127179" y="0"/>
                </a:moveTo>
                <a:lnTo>
                  <a:pt x="0" y="0"/>
                </a:lnTo>
                <a:lnTo>
                  <a:pt x="0" y="7619"/>
                </a:lnTo>
                <a:lnTo>
                  <a:pt x="126599" y="7619"/>
                </a:lnTo>
                <a:lnTo>
                  <a:pt x="127179" y="0"/>
                </a:lnTo>
                <a:close/>
              </a:path>
              <a:path extrusionOk="0" h="7620" w="259715">
                <a:moveTo>
                  <a:pt x="259197" y="0"/>
                </a:moveTo>
                <a:lnTo>
                  <a:pt x="127507" y="0"/>
                </a:lnTo>
                <a:lnTo>
                  <a:pt x="127000" y="3810"/>
                </a:lnTo>
                <a:lnTo>
                  <a:pt x="126682" y="7619"/>
                </a:lnTo>
                <a:lnTo>
                  <a:pt x="257783" y="7619"/>
                </a:lnTo>
                <a:lnTo>
                  <a:pt x="259197" y="0"/>
                </a:lnTo>
                <a:close/>
              </a:path>
            </a:pathLst>
          </a:custGeom>
          <a:solidFill>
            <a:srgbClr val="2BAC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5" name="Google Shape;5355;p46"/>
          <p:cNvSpPr/>
          <p:nvPr/>
        </p:nvSpPr>
        <p:spPr>
          <a:xfrm>
            <a:off x="6659880" y="4376420"/>
            <a:ext cx="257810" cy="7620"/>
          </a:xfrm>
          <a:custGeom>
            <a:rect b="b" l="l" r="r" t="t"/>
            <a:pathLst>
              <a:path extrusionOk="0" h="7620" w="257809">
                <a:moveTo>
                  <a:pt x="126599" y="0"/>
                </a:moveTo>
                <a:lnTo>
                  <a:pt x="0" y="0"/>
                </a:lnTo>
                <a:lnTo>
                  <a:pt x="0" y="7619"/>
                </a:lnTo>
                <a:lnTo>
                  <a:pt x="126019" y="7619"/>
                </a:lnTo>
                <a:lnTo>
                  <a:pt x="126599" y="0"/>
                </a:lnTo>
                <a:close/>
              </a:path>
              <a:path extrusionOk="0" h="7620" w="257809">
                <a:moveTo>
                  <a:pt x="257783" y="0"/>
                </a:moveTo>
                <a:lnTo>
                  <a:pt x="126682" y="0"/>
                </a:lnTo>
                <a:lnTo>
                  <a:pt x="126047" y="7619"/>
                </a:lnTo>
                <a:lnTo>
                  <a:pt x="256369" y="7619"/>
                </a:lnTo>
                <a:lnTo>
                  <a:pt x="257783" y="0"/>
                </a:lnTo>
                <a:close/>
              </a:path>
            </a:pathLst>
          </a:custGeom>
          <a:solidFill>
            <a:srgbClr val="2AAA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6" name="Google Shape;5356;p46"/>
          <p:cNvSpPr/>
          <p:nvPr/>
        </p:nvSpPr>
        <p:spPr>
          <a:xfrm>
            <a:off x="6659880" y="4382770"/>
            <a:ext cx="257175" cy="8890"/>
          </a:xfrm>
          <a:custGeom>
            <a:rect b="b" l="l" r="r" t="t"/>
            <a:pathLst>
              <a:path extrusionOk="0" h="8889" w="257175">
                <a:moveTo>
                  <a:pt x="126116" y="0"/>
                </a:moveTo>
                <a:lnTo>
                  <a:pt x="0" y="0"/>
                </a:lnTo>
                <a:lnTo>
                  <a:pt x="0" y="8889"/>
                </a:lnTo>
                <a:lnTo>
                  <a:pt x="124968" y="8889"/>
                </a:lnTo>
                <a:lnTo>
                  <a:pt x="125716" y="5148"/>
                </a:lnTo>
                <a:lnTo>
                  <a:pt x="126116" y="0"/>
                </a:lnTo>
                <a:close/>
              </a:path>
              <a:path extrusionOk="0" h="8889" w="257175">
                <a:moveTo>
                  <a:pt x="256605" y="0"/>
                </a:moveTo>
                <a:lnTo>
                  <a:pt x="126153" y="0"/>
                </a:lnTo>
                <a:lnTo>
                  <a:pt x="125398" y="8889"/>
                </a:lnTo>
                <a:lnTo>
                  <a:pt x="254955" y="8889"/>
                </a:lnTo>
                <a:lnTo>
                  <a:pt x="256605" y="0"/>
                </a:lnTo>
                <a:close/>
              </a:path>
            </a:pathLst>
          </a:custGeom>
          <a:solidFill>
            <a:srgbClr val="2AA8A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7" name="Google Shape;5357;p46"/>
          <p:cNvSpPr/>
          <p:nvPr/>
        </p:nvSpPr>
        <p:spPr>
          <a:xfrm>
            <a:off x="6659880" y="4390390"/>
            <a:ext cx="255270" cy="8890"/>
          </a:xfrm>
          <a:custGeom>
            <a:rect b="b" l="l" r="r" t="t"/>
            <a:pathLst>
              <a:path extrusionOk="0" h="8889" w="255270">
                <a:moveTo>
                  <a:pt x="125222" y="0"/>
                </a:moveTo>
                <a:lnTo>
                  <a:pt x="0" y="0"/>
                </a:lnTo>
                <a:lnTo>
                  <a:pt x="0" y="8890"/>
                </a:lnTo>
                <a:lnTo>
                  <a:pt x="124177" y="8890"/>
                </a:lnTo>
                <a:lnTo>
                  <a:pt x="124460" y="3810"/>
                </a:lnTo>
                <a:lnTo>
                  <a:pt x="125222" y="0"/>
                </a:lnTo>
                <a:close/>
              </a:path>
              <a:path extrusionOk="0" h="8889" w="255270">
                <a:moveTo>
                  <a:pt x="255191" y="0"/>
                </a:moveTo>
                <a:lnTo>
                  <a:pt x="125509" y="0"/>
                </a:lnTo>
                <a:lnTo>
                  <a:pt x="124736" y="8890"/>
                </a:lnTo>
                <a:lnTo>
                  <a:pt x="253541" y="8890"/>
                </a:lnTo>
                <a:lnTo>
                  <a:pt x="255191" y="0"/>
                </a:lnTo>
                <a:close/>
              </a:path>
            </a:pathLst>
          </a:custGeom>
          <a:solidFill>
            <a:srgbClr val="29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8" name="Google Shape;5358;p46"/>
          <p:cNvSpPr/>
          <p:nvPr/>
        </p:nvSpPr>
        <p:spPr>
          <a:xfrm>
            <a:off x="6659880" y="4398009"/>
            <a:ext cx="254000" cy="7620"/>
          </a:xfrm>
          <a:custGeom>
            <a:rect b="b" l="l" r="r" t="t"/>
            <a:pathLst>
              <a:path extrusionOk="0" h="7620" w="254000">
                <a:moveTo>
                  <a:pt x="124248" y="0"/>
                </a:moveTo>
                <a:lnTo>
                  <a:pt x="0" y="0"/>
                </a:lnTo>
                <a:lnTo>
                  <a:pt x="0" y="7619"/>
                </a:lnTo>
                <a:lnTo>
                  <a:pt x="123825" y="7619"/>
                </a:lnTo>
                <a:lnTo>
                  <a:pt x="124248" y="0"/>
                </a:lnTo>
                <a:close/>
              </a:path>
              <a:path extrusionOk="0" h="7620" w="254000">
                <a:moveTo>
                  <a:pt x="253777" y="0"/>
                </a:moveTo>
                <a:lnTo>
                  <a:pt x="124846" y="0"/>
                </a:lnTo>
                <a:lnTo>
                  <a:pt x="124183" y="7619"/>
                </a:lnTo>
                <a:lnTo>
                  <a:pt x="252363" y="7619"/>
                </a:lnTo>
                <a:lnTo>
                  <a:pt x="253777" y="0"/>
                </a:lnTo>
                <a:close/>
              </a:path>
            </a:pathLst>
          </a:custGeom>
          <a:solidFill>
            <a:srgbClr val="29A4A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9" name="Google Shape;5359;p46"/>
          <p:cNvSpPr/>
          <p:nvPr/>
        </p:nvSpPr>
        <p:spPr>
          <a:xfrm>
            <a:off x="6659880" y="4405629"/>
            <a:ext cx="252729" cy="7620"/>
          </a:xfrm>
          <a:custGeom>
            <a:rect b="b" l="l" r="r" t="t"/>
            <a:pathLst>
              <a:path extrusionOk="0" h="7620" w="252729">
                <a:moveTo>
                  <a:pt x="123825" y="0"/>
                </a:moveTo>
                <a:lnTo>
                  <a:pt x="0" y="0"/>
                </a:lnTo>
                <a:lnTo>
                  <a:pt x="0" y="7620"/>
                </a:lnTo>
                <a:lnTo>
                  <a:pt x="123401" y="7620"/>
                </a:lnTo>
                <a:lnTo>
                  <a:pt x="123825" y="0"/>
                </a:lnTo>
                <a:close/>
              </a:path>
              <a:path extrusionOk="0" h="7620" w="252729">
                <a:moveTo>
                  <a:pt x="252363" y="0"/>
                </a:moveTo>
                <a:lnTo>
                  <a:pt x="124183" y="0"/>
                </a:lnTo>
                <a:lnTo>
                  <a:pt x="123521" y="7620"/>
                </a:lnTo>
                <a:lnTo>
                  <a:pt x="250949" y="7620"/>
                </a:lnTo>
                <a:lnTo>
                  <a:pt x="252363" y="0"/>
                </a:lnTo>
                <a:close/>
              </a:path>
            </a:pathLst>
          </a:custGeom>
          <a:solidFill>
            <a:srgbClr val="28A2A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0" name="Google Shape;5360;p46"/>
          <p:cNvSpPr/>
          <p:nvPr/>
        </p:nvSpPr>
        <p:spPr>
          <a:xfrm>
            <a:off x="6659880" y="4418965"/>
            <a:ext cx="250190" cy="0"/>
          </a:xfrm>
          <a:custGeom>
            <a:rect b="b" l="l" r="r" t="t"/>
            <a:pathLst>
              <a:path extrusionOk="0" h="120000" w="250190">
                <a:moveTo>
                  <a:pt x="0" y="0"/>
                </a:moveTo>
                <a:lnTo>
                  <a:pt x="249888"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1" name="Google Shape;5361;p46"/>
          <p:cNvSpPr/>
          <p:nvPr/>
        </p:nvSpPr>
        <p:spPr>
          <a:xfrm>
            <a:off x="6659880" y="4414520"/>
            <a:ext cx="123825" cy="0"/>
          </a:xfrm>
          <a:custGeom>
            <a:rect b="b" l="l" r="r" t="t"/>
            <a:pathLst>
              <a:path extrusionOk="0" h="120000" w="123825">
                <a:moveTo>
                  <a:pt x="0" y="0"/>
                </a:moveTo>
                <a:lnTo>
                  <a:pt x="123331"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2" name="Google Shape;5362;p46"/>
          <p:cNvSpPr/>
          <p:nvPr/>
        </p:nvSpPr>
        <p:spPr>
          <a:xfrm>
            <a:off x="6783069" y="4414520"/>
            <a:ext cx="128270" cy="0"/>
          </a:xfrm>
          <a:custGeom>
            <a:rect b="b" l="l" r="r" t="t"/>
            <a:pathLst>
              <a:path extrusionOk="0" h="120000" w="128270">
                <a:moveTo>
                  <a:pt x="0" y="0"/>
                </a:moveTo>
                <a:lnTo>
                  <a:pt x="127995"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3" name="Google Shape;5363;p46"/>
          <p:cNvSpPr/>
          <p:nvPr/>
        </p:nvSpPr>
        <p:spPr>
          <a:xfrm>
            <a:off x="6659880" y="4423409"/>
            <a:ext cx="250190" cy="0"/>
          </a:xfrm>
          <a:custGeom>
            <a:rect b="b" l="l" r="r" t="t"/>
            <a:pathLst>
              <a:path extrusionOk="0" h="120000" w="250190">
                <a:moveTo>
                  <a:pt x="0" y="0"/>
                </a:moveTo>
                <a:lnTo>
                  <a:pt x="249771"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4" name="Google Shape;5364;p46"/>
          <p:cNvSpPr/>
          <p:nvPr/>
        </p:nvSpPr>
        <p:spPr>
          <a:xfrm>
            <a:off x="6659880" y="4431029"/>
            <a:ext cx="248920" cy="0"/>
          </a:xfrm>
          <a:custGeom>
            <a:rect b="b" l="l" r="r" t="t"/>
            <a:pathLst>
              <a:path extrusionOk="0" h="120000" w="248920">
                <a:moveTo>
                  <a:pt x="0" y="0"/>
                </a:moveTo>
                <a:lnTo>
                  <a:pt x="248357"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5" name="Google Shape;5365;p46"/>
          <p:cNvSpPr/>
          <p:nvPr/>
        </p:nvSpPr>
        <p:spPr>
          <a:xfrm>
            <a:off x="6659880" y="4438650"/>
            <a:ext cx="247015" cy="0"/>
          </a:xfrm>
          <a:custGeom>
            <a:rect b="b" l="l" r="r" t="t"/>
            <a:pathLst>
              <a:path extrusionOk="0" h="120000" w="247015">
                <a:moveTo>
                  <a:pt x="0" y="0"/>
                </a:moveTo>
                <a:lnTo>
                  <a:pt x="246942"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6" name="Google Shape;5366;p46"/>
          <p:cNvSpPr/>
          <p:nvPr/>
        </p:nvSpPr>
        <p:spPr>
          <a:xfrm>
            <a:off x="6659880" y="4445634"/>
            <a:ext cx="246379" cy="0"/>
          </a:xfrm>
          <a:custGeom>
            <a:rect b="b" l="l" r="r" t="t"/>
            <a:pathLst>
              <a:path extrusionOk="0" h="120000" w="246379">
                <a:moveTo>
                  <a:pt x="0" y="0"/>
                </a:moveTo>
                <a:lnTo>
                  <a:pt x="245764"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7" name="Google Shape;5367;p46"/>
          <p:cNvSpPr/>
          <p:nvPr/>
        </p:nvSpPr>
        <p:spPr>
          <a:xfrm>
            <a:off x="6659880" y="4452620"/>
            <a:ext cx="244475" cy="0"/>
          </a:xfrm>
          <a:custGeom>
            <a:rect b="b" l="l" r="r" t="t"/>
            <a:pathLst>
              <a:path extrusionOk="0" h="120000" w="244475">
                <a:moveTo>
                  <a:pt x="0" y="0"/>
                </a:moveTo>
                <a:lnTo>
                  <a:pt x="24435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8" name="Google Shape;5368;p46"/>
          <p:cNvSpPr/>
          <p:nvPr/>
        </p:nvSpPr>
        <p:spPr>
          <a:xfrm>
            <a:off x="6659880" y="4460240"/>
            <a:ext cx="243204" cy="0"/>
          </a:xfrm>
          <a:custGeom>
            <a:rect b="b" l="l" r="r" t="t"/>
            <a:pathLst>
              <a:path extrusionOk="0" h="120000" w="243204">
                <a:moveTo>
                  <a:pt x="0" y="0"/>
                </a:moveTo>
                <a:lnTo>
                  <a:pt x="242936"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9" name="Google Shape;5369;p46"/>
          <p:cNvSpPr/>
          <p:nvPr/>
        </p:nvSpPr>
        <p:spPr>
          <a:xfrm>
            <a:off x="6659880" y="4467225"/>
            <a:ext cx="241935" cy="0"/>
          </a:xfrm>
          <a:custGeom>
            <a:rect b="b" l="l" r="r" t="t"/>
            <a:pathLst>
              <a:path extrusionOk="0" h="120000" w="241934">
                <a:moveTo>
                  <a:pt x="0" y="0"/>
                </a:moveTo>
                <a:lnTo>
                  <a:pt x="241758"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0" name="Google Shape;5370;p46"/>
          <p:cNvSpPr/>
          <p:nvPr/>
        </p:nvSpPr>
        <p:spPr>
          <a:xfrm>
            <a:off x="6659880" y="4474845"/>
            <a:ext cx="240665" cy="0"/>
          </a:xfrm>
          <a:custGeom>
            <a:rect b="b" l="l" r="r" t="t"/>
            <a:pathLst>
              <a:path extrusionOk="0" h="120000" w="240665">
                <a:moveTo>
                  <a:pt x="0" y="0"/>
                </a:moveTo>
                <a:lnTo>
                  <a:pt x="240344"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1" name="Google Shape;5371;p46"/>
          <p:cNvSpPr/>
          <p:nvPr/>
        </p:nvSpPr>
        <p:spPr>
          <a:xfrm>
            <a:off x="6659880" y="4481829"/>
            <a:ext cx="239395" cy="0"/>
          </a:xfrm>
          <a:custGeom>
            <a:rect b="b" l="l" r="r" t="t"/>
            <a:pathLst>
              <a:path extrusionOk="0" h="120000" w="239395">
                <a:moveTo>
                  <a:pt x="0" y="0"/>
                </a:moveTo>
                <a:lnTo>
                  <a:pt x="23893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2" name="Google Shape;5372;p46"/>
          <p:cNvSpPr/>
          <p:nvPr/>
        </p:nvSpPr>
        <p:spPr>
          <a:xfrm>
            <a:off x="6659880" y="4489450"/>
            <a:ext cx="238125" cy="0"/>
          </a:xfrm>
          <a:custGeom>
            <a:rect b="b" l="l" r="r" t="t"/>
            <a:pathLst>
              <a:path extrusionOk="0" h="120000" w="238125">
                <a:moveTo>
                  <a:pt x="0" y="0"/>
                </a:moveTo>
                <a:lnTo>
                  <a:pt x="237516"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3" name="Google Shape;5373;p46"/>
          <p:cNvSpPr/>
          <p:nvPr/>
        </p:nvSpPr>
        <p:spPr>
          <a:xfrm>
            <a:off x="6659880" y="4496434"/>
            <a:ext cx="236854" cy="0"/>
          </a:xfrm>
          <a:custGeom>
            <a:rect b="b" l="l" r="r" t="t"/>
            <a:pathLst>
              <a:path extrusionOk="0" h="120000" w="236854">
                <a:moveTo>
                  <a:pt x="0" y="0"/>
                </a:moveTo>
                <a:lnTo>
                  <a:pt x="236337"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4" name="Google Shape;5374;p46"/>
          <p:cNvSpPr/>
          <p:nvPr/>
        </p:nvSpPr>
        <p:spPr>
          <a:xfrm>
            <a:off x="6659880" y="4503420"/>
            <a:ext cx="234950" cy="0"/>
          </a:xfrm>
          <a:custGeom>
            <a:rect b="b" l="l" r="r" t="t"/>
            <a:pathLst>
              <a:path extrusionOk="0" h="120000" w="234950">
                <a:moveTo>
                  <a:pt x="0" y="0"/>
                </a:moveTo>
                <a:lnTo>
                  <a:pt x="234923"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5" name="Google Shape;5375;p46"/>
          <p:cNvSpPr/>
          <p:nvPr/>
        </p:nvSpPr>
        <p:spPr>
          <a:xfrm>
            <a:off x="6659880" y="4511040"/>
            <a:ext cx="233679" cy="0"/>
          </a:xfrm>
          <a:custGeom>
            <a:rect b="b" l="l" r="r" t="t"/>
            <a:pathLst>
              <a:path extrusionOk="0" h="120000" w="233679">
                <a:moveTo>
                  <a:pt x="0" y="0"/>
                </a:moveTo>
                <a:lnTo>
                  <a:pt x="233509"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6" name="Google Shape;5376;p46"/>
          <p:cNvSpPr/>
          <p:nvPr/>
        </p:nvSpPr>
        <p:spPr>
          <a:xfrm>
            <a:off x="6659880" y="4518025"/>
            <a:ext cx="232410" cy="0"/>
          </a:xfrm>
          <a:custGeom>
            <a:rect b="b" l="l" r="r" t="t"/>
            <a:pathLst>
              <a:path extrusionOk="0" h="120000" w="232409">
                <a:moveTo>
                  <a:pt x="0" y="0"/>
                </a:moveTo>
                <a:lnTo>
                  <a:pt x="232331"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7" name="Google Shape;5377;p46"/>
          <p:cNvSpPr/>
          <p:nvPr/>
        </p:nvSpPr>
        <p:spPr>
          <a:xfrm>
            <a:off x="6659880" y="4521200"/>
            <a:ext cx="231140" cy="8890"/>
          </a:xfrm>
          <a:custGeom>
            <a:rect b="b" l="l" r="r" t="t"/>
            <a:pathLst>
              <a:path extrusionOk="0" h="8889" w="231140">
                <a:moveTo>
                  <a:pt x="230917" y="0"/>
                </a:moveTo>
                <a:lnTo>
                  <a:pt x="0" y="0"/>
                </a:lnTo>
                <a:lnTo>
                  <a:pt x="0" y="8889"/>
                </a:lnTo>
                <a:lnTo>
                  <a:pt x="173355" y="8889"/>
                </a:lnTo>
                <a:lnTo>
                  <a:pt x="173990" y="7619"/>
                </a:lnTo>
                <a:lnTo>
                  <a:pt x="175260" y="6350"/>
                </a:lnTo>
                <a:lnTo>
                  <a:pt x="177800" y="5080"/>
                </a:lnTo>
                <a:lnTo>
                  <a:pt x="179070" y="3810"/>
                </a:lnTo>
                <a:lnTo>
                  <a:pt x="230210" y="3810"/>
                </a:lnTo>
                <a:lnTo>
                  <a:pt x="230917" y="0"/>
                </a:lnTo>
                <a:close/>
              </a:path>
              <a:path extrusionOk="0" h="8889" w="231140">
                <a:moveTo>
                  <a:pt x="230210" y="3810"/>
                </a:moveTo>
                <a:lnTo>
                  <a:pt x="187960" y="3810"/>
                </a:lnTo>
                <a:lnTo>
                  <a:pt x="191770" y="5080"/>
                </a:lnTo>
                <a:lnTo>
                  <a:pt x="195579" y="7619"/>
                </a:lnTo>
                <a:lnTo>
                  <a:pt x="196850" y="8889"/>
                </a:lnTo>
                <a:lnTo>
                  <a:pt x="229267" y="8889"/>
                </a:lnTo>
                <a:lnTo>
                  <a:pt x="230210" y="3810"/>
                </a:lnTo>
                <a:close/>
              </a:path>
            </a:pathLst>
          </a:custGeom>
          <a:solidFill>
            <a:srgbClr val="2082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8" name="Google Shape;5378;p46"/>
          <p:cNvSpPr/>
          <p:nvPr/>
        </p:nvSpPr>
        <p:spPr>
          <a:xfrm>
            <a:off x="6659880" y="4528820"/>
            <a:ext cx="229870" cy="7620"/>
          </a:xfrm>
          <a:custGeom>
            <a:rect b="b" l="l" r="r" t="t"/>
            <a:pathLst>
              <a:path extrusionOk="0" h="7620" w="229870">
                <a:moveTo>
                  <a:pt x="173990" y="0"/>
                </a:moveTo>
                <a:lnTo>
                  <a:pt x="0" y="0"/>
                </a:lnTo>
                <a:lnTo>
                  <a:pt x="0" y="7619"/>
                </a:lnTo>
                <a:lnTo>
                  <a:pt x="167640" y="7619"/>
                </a:lnTo>
                <a:lnTo>
                  <a:pt x="168910" y="5079"/>
                </a:lnTo>
                <a:lnTo>
                  <a:pt x="170179" y="3809"/>
                </a:lnTo>
                <a:lnTo>
                  <a:pt x="172720" y="2539"/>
                </a:lnTo>
                <a:lnTo>
                  <a:pt x="173990" y="0"/>
                </a:lnTo>
                <a:close/>
              </a:path>
              <a:path extrusionOk="0" h="7620" w="229870">
                <a:moveTo>
                  <a:pt x="229503" y="0"/>
                </a:moveTo>
                <a:lnTo>
                  <a:pt x="195579" y="0"/>
                </a:lnTo>
                <a:lnTo>
                  <a:pt x="199390" y="3809"/>
                </a:lnTo>
                <a:lnTo>
                  <a:pt x="204288" y="7619"/>
                </a:lnTo>
                <a:lnTo>
                  <a:pt x="228089" y="7619"/>
                </a:lnTo>
                <a:lnTo>
                  <a:pt x="229503" y="0"/>
                </a:lnTo>
                <a:close/>
              </a:path>
            </a:pathLst>
          </a:custGeom>
          <a:solidFill>
            <a:srgbClr val="2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9" name="Google Shape;5379;p46"/>
          <p:cNvSpPr/>
          <p:nvPr/>
        </p:nvSpPr>
        <p:spPr>
          <a:xfrm>
            <a:off x="6659880" y="4536440"/>
            <a:ext cx="228600" cy="7620"/>
          </a:xfrm>
          <a:custGeom>
            <a:rect b="b" l="l" r="r" t="t"/>
            <a:pathLst>
              <a:path extrusionOk="0" h="7620" w="228600">
                <a:moveTo>
                  <a:pt x="167640" y="0"/>
                </a:moveTo>
                <a:lnTo>
                  <a:pt x="0" y="0"/>
                </a:lnTo>
                <a:lnTo>
                  <a:pt x="0" y="7620"/>
                </a:lnTo>
                <a:lnTo>
                  <a:pt x="163829" y="7620"/>
                </a:lnTo>
                <a:lnTo>
                  <a:pt x="163829" y="6350"/>
                </a:lnTo>
                <a:lnTo>
                  <a:pt x="166370" y="3810"/>
                </a:lnTo>
                <a:lnTo>
                  <a:pt x="167640" y="0"/>
                </a:lnTo>
                <a:close/>
              </a:path>
              <a:path extrusionOk="0" h="7620" w="228600">
                <a:moveTo>
                  <a:pt x="228089" y="0"/>
                </a:moveTo>
                <a:lnTo>
                  <a:pt x="204288" y="0"/>
                </a:lnTo>
                <a:lnTo>
                  <a:pt x="210820" y="5080"/>
                </a:lnTo>
                <a:lnTo>
                  <a:pt x="213614" y="7620"/>
                </a:lnTo>
                <a:lnTo>
                  <a:pt x="226675" y="7620"/>
                </a:lnTo>
                <a:lnTo>
                  <a:pt x="228089" y="0"/>
                </a:lnTo>
                <a:close/>
              </a:path>
            </a:pathLst>
          </a:custGeom>
          <a:solidFill>
            <a:srgbClr val="20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0" name="Google Shape;5380;p46"/>
          <p:cNvSpPr/>
          <p:nvPr/>
        </p:nvSpPr>
        <p:spPr>
          <a:xfrm>
            <a:off x="6659880" y="4542790"/>
            <a:ext cx="227329" cy="8890"/>
          </a:xfrm>
          <a:custGeom>
            <a:rect b="b" l="l" r="r" t="t"/>
            <a:pathLst>
              <a:path extrusionOk="0" h="8889" w="227329">
                <a:moveTo>
                  <a:pt x="163829" y="0"/>
                </a:moveTo>
                <a:lnTo>
                  <a:pt x="0" y="0"/>
                </a:lnTo>
                <a:lnTo>
                  <a:pt x="0" y="8890"/>
                </a:lnTo>
                <a:lnTo>
                  <a:pt x="160443" y="8890"/>
                </a:lnTo>
                <a:lnTo>
                  <a:pt x="161290" y="6350"/>
                </a:lnTo>
                <a:lnTo>
                  <a:pt x="163829" y="3810"/>
                </a:lnTo>
                <a:lnTo>
                  <a:pt x="163829" y="0"/>
                </a:lnTo>
                <a:close/>
              </a:path>
              <a:path extrusionOk="0" h="8889" w="227329">
                <a:moveTo>
                  <a:pt x="226911" y="0"/>
                </a:moveTo>
                <a:lnTo>
                  <a:pt x="212217" y="0"/>
                </a:lnTo>
                <a:lnTo>
                  <a:pt x="221996" y="8890"/>
                </a:lnTo>
                <a:lnTo>
                  <a:pt x="225261" y="8890"/>
                </a:lnTo>
                <a:lnTo>
                  <a:pt x="226911" y="0"/>
                </a:lnTo>
                <a:close/>
              </a:path>
            </a:pathLst>
          </a:custGeom>
          <a:solidFill>
            <a:srgbClr val="1F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1" name="Google Shape;5381;p46"/>
          <p:cNvSpPr/>
          <p:nvPr/>
        </p:nvSpPr>
        <p:spPr>
          <a:xfrm>
            <a:off x="6659880" y="4550409"/>
            <a:ext cx="226060" cy="7620"/>
          </a:xfrm>
          <a:custGeom>
            <a:rect b="b" l="l" r="r" t="t"/>
            <a:pathLst>
              <a:path extrusionOk="0" h="7620" w="226059">
                <a:moveTo>
                  <a:pt x="160866" y="0"/>
                </a:moveTo>
                <a:lnTo>
                  <a:pt x="0" y="0"/>
                </a:lnTo>
                <a:lnTo>
                  <a:pt x="0" y="7619"/>
                </a:lnTo>
                <a:lnTo>
                  <a:pt x="159596" y="7619"/>
                </a:lnTo>
                <a:lnTo>
                  <a:pt x="160020" y="6350"/>
                </a:lnTo>
                <a:lnTo>
                  <a:pt x="160020" y="2539"/>
                </a:lnTo>
                <a:lnTo>
                  <a:pt x="160866" y="0"/>
                </a:lnTo>
                <a:close/>
              </a:path>
              <a:path extrusionOk="0" h="7620" w="226059">
                <a:moveTo>
                  <a:pt x="225497" y="0"/>
                </a:moveTo>
                <a:lnTo>
                  <a:pt x="220599" y="0"/>
                </a:lnTo>
                <a:lnTo>
                  <a:pt x="224790" y="3809"/>
                </a:lnTo>
                <a:lnTo>
                  <a:pt x="225497" y="0"/>
                </a:lnTo>
                <a:close/>
              </a:path>
            </a:pathLst>
          </a:custGeom>
          <a:solidFill>
            <a:srgbClr val="1F7A7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2" name="Google Shape;5382;p46"/>
          <p:cNvSpPr/>
          <p:nvPr/>
        </p:nvSpPr>
        <p:spPr>
          <a:xfrm>
            <a:off x="6659880" y="4561840"/>
            <a:ext cx="160020" cy="0"/>
          </a:xfrm>
          <a:custGeom>
            <a:rect b="b" l="l" r="r" t="t"/>
            <a:pathLst>
              <a:path extrusionOk="0" h="120000" w="160020">
                <a:moveTo>
                  <a:pt x="0" y="0"/>
                </a:moveTo>
                <a:lnTo>
                  <a:pt x="159596"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3" name="Google Shape;5383;p46"/>
          <p:cNvSpPr/>
          <p:nvPr/>
        </p:nvSpPr>
        <p:spPr>
          <a:xfrm>
            <a:off x="6659880" y="4569459"/>
            <a:ext cx="157480" cy="0"/>
          </a:xfrm>
          <a:custGeom>
            <a:rect b="b" l="l" r="r" t="t"/>
            <a:pathLst>
              <a:path extrusionOk="0" h="120000" w="157479">
                <a:moveTo>
                  <a:pt x="0" y="0"/>
                </a:moveTo>
                <a:lnTo>
                  <a:pt x="157268"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4" name="Google Shape;5384;p46"/>
          <p:cNvSpPr/>
          <p:nvPr/>
        </p:nvSpPr>
        <p:spPr>
          <a:xfrm>
            <a:off x="6659880" y="4576445"/>
            <a:ext cx="156210" cy="0"/>
          </a:xfrm>
          <a:custGeom>
            <a:rect b="b" l="l" r="r" t="t"/>
            <a:pathLst>
              <a:path extrusionOk="0" h="120000" w="156209">
                <a:moveTo>
                  <a:pt x="0" y="0"/>
                </a:moveTo>
                <a:lnTo>
                  <a:pt x="156210" y="0"/>
                </a:lnTo>
              </a:path>
            </a:pathLst>
          </a:custGeom>
          <a:noFill/>
          <a:ln cap="flat" cmpd="sng" w="9525">
            <a:solidFill>
              <a:srgbClr val="1D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5" name="Google Shape;5385;p46"/>
          <p:cNvSpPr/>
          <p:nvPr/>
        </p:nvSpPr>
        <p:spPr>
          <a:xfrm>
            <a:off x="6659880" y="4584065"/>
            <a:ext cx="153670" cy="0"/>
          </a:xfrm>
          <a:custGeom>
            <a:rect b="b" l="l" r="r" t="t"/>
            <a:pathLst>
              <a:path extrusionOk="0" h="120000" w="153670">
                <a:moveTo>
                  <a:pt x="0" y="0"/>
                </a:moveTo>
                <a:lnTo>
                  <a:pt x="153273"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6" name="Google Shape;5386;p46"/>
          <p:cNvSpPr/>
          <p:nvPr/>
        </p:nvSpPr>
        <p:spPr>
          <a:xfrm>
            <a:off x="6659880" y="4580254"/>
            <a:ext cx="154305" cy="0"/>
          </a:xfrm>
          <a:custGeom>
            <a:rect b="b" l="l" r="r" t="t"/>
            <a:pathLst>
              <a:path extrusionOk="0" h="120000" w="154304">
                <a:moveTo>
                  <a:pt x="0" y="0"/>
                </a:moveTo>
                <a:lnTo>
                  <a:pt x="153851" y="0"/>
                </a:lnTo>
              </a:path>
            </a:pathLst>
          </a:custGeom>
          <a:noFill/>
          <a:ln cap="flat" cmpd="sng" w="9525">
            <a:solidFill>
              <a:srgbClr val="1D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7" name="Google Shape;5387;p46"/>
          <p:cNvSpPr/>
          <p:nvPr/>
        </p:nvSpPr>
        <p:spPr>
          <a:xfrm>
            <a:off x="6659880" y="4592954"/>
            <a:ext cx="152400" cy="0"/>
          </a:xfrm>
          <a:custGeom>
            <a:rect b="b" l="l" r="r" t="t"/>
            <a:pathLst>
              <a:path extrusionOk="0" h="120000" w="152400">
                <a:moveTo>
                  <a:pt x="0" y="0"/>
                </a:moveTo>
                <a:lnTo>
                  <a:pt x="152188"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8" name="Google Shape;5388;p46"/>
          <p:cNvSpPr/>
          <p:nvPr/>
        </p:nvSpPr>
        <p:spPr>
          <a:xfrm>
            <a:off x="6659880" y="4589145"/>
            <a:ext cx="153035" cy="0"/>
          </a:xfrm>
          <a:custGeom>
            <a:rect b="b" l="l" r="r" t="t"/>
            <a:pathLst>
              <a:path extrusionOk="0" h="120000" w="153034">
                <a:moveTo>
                  <a:pt x="0" y="0"/>
                </a:moveTo>
                <a:lnTo>
                  <a:pt x="152638"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9" name="Google Shape;5389;p46"/>
          <p:cNvSpPr/>
          <p:nvPr/>
        </p:nvSpPr>
        <p:spPr>
          <a:xfrm>
            <a:off x="6659880" y="4598034"/>
            <a:ext cx="152400" cy="0"/>
          </a:xfrm>
          <a:custGeom>
            <a:rect b="b" l="l" r="r" t="t"/>
            <a:pathLst>
              <a:path extrusionOk="0" h="120000" w="152400">
                <a:moveTo>
                  <a:pt x="0" y="0"/>
                </a:moveTo>
                <a:lnTo>
                  <a:pt x="152117" y="0"/>
                </a:lnTo>
              </a:path>
            </a:pathLst>
          </a:custGeom>
          <a:noFill/>
          <a:ln cap="flat" cmpd="sng" w="9525">
            <a:solidFill>
              <a:srgbClr val="1C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0" name="Google Shape;5390;p46"/>
          <p:cNvSpPr/>
          <p:nvPr/>
        </p:nvSpPr>
        <p:spPr>
          <a:xfrm>
            <a:off x="6659880" y="4605020"/>
            <a:ext cx="151765" cy="0"/>
          </a:xfrm>
          <a:custGeom>
            <a:rect b="b" l="l" r="r" t="t"/>
            <a:pathLst>
              <a:path extrusionOk="0" h="120000" w="151765">
                <a:moveTo>
                  <a:pt x="0" y="0"/>
                </a:moveTo>
                <a:lnTo>
                  <a:pt x="151271"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1" name="Google Shape;5391;p46"/>
          <p:cNvSpPr/>
          <p:nvPr/>
        </p:nvSpPr>
        <p:spPr>
          <a:xfrm>
            <a:off x="6659880" y="4615179"/>
            <a:ext cx="149860" cy="0"/>
          </a:xfrm>
          <a:custGeom>
            <a:rect b="b" l="l" r="r" t="t"/>
            <a:pathLst>
              <a:path extrusionOk="0" h="120000" w="149859">
                <a:moveTo>
                  <a:pt x="0" y="0"/>
                </a:moveTo>
                <a:lnTo>
                  <a:pt x="149733"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2" name="Google Shape;5392;p46"/>
          <p:cNvSpPr/>
          <p:nvPr/>
        </p:nvSpPr>
        <p:spPr>
          <a:xfrm>
            <a:off x="6659880" y="4611370"/>
            <a:ext cx="150495" cy="0"/>
          </a:xfrm>
          <a:custGeom>
            <a:rect b="b" l="l" r="r" t="t"/>
            <a:pathLst>
              <a:path extrusionOk="0" h="120000" w="150495">
                <a:moveTo>
                  <a:pt x="0" y="0"/>
                </a:moveTo>
                <a:lnTo>
                  <a:pt x="150142"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3" name="Google Shape;5393;p46"/>
          <p:cNvSpPr/>
          <p:nvPr/>
        </p:nvSpPr>
        <p:spPr>
          <a:xfrm>
            <a:off x="6659880" y="4620259"/>
            <a:ext cx="149860" cy="0"/>
          </a:xfrm>
          <a:custGeom>
            <a:rect b="b" l="l" r="r" t="t"/>
            <a:pathLst>
              <a:path extrusionOk="0" h="120000" w="149859">
                <a:moveTo>
                  <a:pt x="0" y="0"/>
                </a:moveTo>
                <a:lnTo>
                  <a:pt x="149606"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4" name="Google Shape;5394;p46"/>
          <p:cNvSpPr/>
          <p:nvPr/>
        </p:nvSpPr>
        <p:spPr>
          <a:xfrm>
            <a:off x="6659880" y="4626609"/>
            <a:ext cx="149225" cy="0"/>
          </a:xfrm>
          <a:custGeom>
            <a:rect b="b" l="l" r="r" t="t"/>
            <a:pathLst>
              <a:path extrusionOk="0" h="120000" w="149225">
                <a:moveTo>
                  <a:pt x="0" y="0"/>
                </a:moveTo>
                <a:lnTo>
                  <a:pt x="148971"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5" name="Google Shape;5395;p46"/>
          <p:cNvSpPr/>
          <p:nvPr/>
        </p:nvSpPr>
        <p:spPr>
          <a:xfrm>
            <a:off x="6659880" y="4634229"/>
            <a:ext cx="148590" cy="0"/>
          </a:xfrm>
          <a:custGeom>
            <a:rect b="b" l="l" r="r" t="t"/>
            <a:pathLst>
              <a:path extrusionOk="0" h="120000" w="148590">
                <a:moveTo>
                  <a:pt x="0" y="0"/>
                </a:moveTo>
                <a:lnTo>
                  <a:pt x="148209"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6" name="Google Shape;5396;p46"/>
          <p:cNvSpPr/>
          <p:nvPr/>
        </p:nvSpPr>
        <p:spPr>
          <a:xfrm>
            <a:off x="6659880" y="4641850"/>
            <a:ext cx="147955" cy="0"/>
          </a:xfrm>
          <a:custGeom>
            <a:rect b="b" l="l" r="r" t="t"/>
            <a:pathLst>
              <a:path extrusionOk="0" h="120000" w="147954">
                <a:moveTo>
                  <a:pt x="0" y="0"/>
                </a:moveTo>
                <a:lnTo>
                  <a:pt x="147447"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7" name="Google Shape;5397;p46"/>
          <p:cNvSpPr/>
          <p:nvPr/>
        </p:nvSpPr>
        <p:spPr>
          <a:xfrm>
            <a:off x="6659880" y="4648834"/>
            <a:ext cx="147320" cy="0"/>
          </a:xfrm>
          <a:custGeom>
            <a:rect b="b" l="l" r="r" t="t"/>
            <a:pathLst>
              <a:path extrusionOk="0" h="120000" w="147320">
                <a:moveTo>
                  <a:pt x="0" y="0"/>
                </a:moveTo>
                <a:lnTo>
                  <a:pt x="14732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8" name="Google Shape;5398;p46"/>
          <p:cNvSpPr/>
          <p:nvPr/>
        </p:nvSpPr>
        <p:spPr>
          <a:xfrm>
            <a:off x="6659880" y="4655820"/>
            <a:ext cx="147320" cy="0"/>
          </a:xfrm>
          <a:custGeom>
            <a:rect b="b" l="l" r="r" t="t"/>
            <a:pathLst>
              <a:path extrusionOk="0" h="120000" w="147320">
                <a:moveTo>
                  <a:pt x="0" y="0"/>
                </a:moveTo>
                <a:lnTo>
                  <a:pt x="14732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9" name="Google Shape;5399;p46"/>
          <p:cNvSpPr/>
          <p:nvPr/>
        </p:nvSpPr>
        <p:spPr>
          <a:xfrm>
            <a:off x="6659880" y="4663440"/>
            <a:ext cx="147320" cy="0"/>
          </a:xfrm>
          <a:custGeom>
            <a:rect b="b" l="l" r="r" t="t"/>
            <a:pathLst>
              <a:path extrusionOk="0" h="120000" w="147320">
                <a:moveTo>
                  <a:pt x="0" y="0"/>
                </a:moveTo>
                <a:lnTo>
                  <a:pt x="147320"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0" name="Google Shape;5400;p46"/>
          <p:cNvSpPr/>
          <p:nvPr/>
        </p:nvSpPr>
        <p:spPr>
          <a:xfrm>
            <a:off x="6659880" y="4671695"/>
            <a:ext cx="147320" cy="0"/>
          </a:xfrm>
          <a:custGeom>
            <a:rect b="b" l="l" r="r" t="t"/>
            <a:pathLst>
              <a:path extrusionOk="0" h="120000" w="147320">
                <a:moveTo>
                  <a:pt x="0" y="0"/>
                </a:moveTo>
                <a:lnTo>
                  <a:pt x="147055"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1" name="Google Shape;5401;p46"/>
          <p:cNvSpPr/>
          <p:nvPr/>
        </p:nvSpPr>
        <p:spPr>
          <a:xfrm>
            <a:off x="6659880" y="4667884"/>
            <a:ext cx="147320" cy="0"/>
          </a:xfrm>
          <a:custGeom>
            <a:rect b="b" l="l" r="r" t="t"/>
            <a:pathLst>
              <a:path extrusionOk="0" h="120000" w="147320">
                <a:moveTo>
                  <a:pt x="0" y="0"/>
                </a:moveTo>
                <a:lnTo>
                  <a:pt x="14732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2" name="Google Shape;5402;p46"/>
          <p:cNvSpPr/>
          <p:nvPr/>
        </p:nvSpPr>
        <p:spPr>
          <a:xfrm>
            <a:off x="6659880" y="4677409"/>
            <a:ext cx="147320" cy="0"/>
          </a:xfrm>
          <a:custGeom>
            <a:rect b="b" l="l" r="r" t="t"/>
            <a:pathLst>
              <a:path extrusionOk="0" h="120000" w="147320">
                <a:moveTo>
                  <a:pt x="0" y="0"/>
                </a:moveTo>
                <a:lnTo>
                  <a:pt x="146896"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3" name="Google Shape;5403;p46"/>
          <p:cNvSpPr/>
          <p:nvPr/>
        </p:nvSpPr>
        <p:spPr>
          <a:xfrm>
            <a:off x="6659880" y="4685029"/>
            <a:ext cx="146685" cy="0"/>
          </a:xfrm>
          <a:custGeom>
            <a:rect b="b" l="l" r="r" t="t"/>
            <a:pathLst>
              <a:path extrusionOk="0" h="120000" w="146684">
                <a:moveTo>
                  <a:pt x="0" y="0"/>
                </a:moveTo>
                <a:lnTo>
                  <a:pt x="146261"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4" name="Google Shape;5404;p46"/>
          <p:cNvSpPr/>
          <p:nvPr/>
        </p:nvSpPr>
        <p:spPr>
          <a:xfrm>
            <a:off x="6659880" y="4692650"/>
            <a:ext cx="146050" cy="0"/>
          </a:xfrm>
          <a:custGeom>
            <a:rect b="b" l="l" r="r" t="t"/>
            <a:pathLst>
              <a:path extrusionOk="0" h="120000" w="146050">
                <a:moveTo>
                  <a:pt x="0" y="0"/>
                </a:moveTo>
                <a:lnTo>
                  <a:pt x="145626"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5" name="Google Shape;5405;p46"/>
          <p:cNvSpPr/>
          <p:nvPr/>
        </p:nvSpPr>
        <p:spPr>
          <a:xfrm>
            <a:off x="6659880" y="4701540"/>
            <a:ext cx="144780" cy="0"/>
          </a:xfrm>
          <a:custGeom>
            <a:rect b="b" l="l" r="r" t="t"/>
            <a:pathLst>
              <a:path extrusionOk="0" h="120000" w="144779">
                <a:moveTo>
                  <a:pt x="0" y="0"/>
                </a:moveTo>
                <a:lnTo>
                  <a:pt x="144692"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6" name="Google Shape;5406;p46"/>
          <p:cNvSpPr/>
          <p:nvPr/>
        </p:nvSpPr>
        <p:spPr>
          <a:xfrm>
            <a:off x="6659880" y="4697729"/>
            <a:ext cx="145415" cy="0"/>
          </a:xfrm>
          <a:custGeom>
            <a:rect b="b" l="l" r="r" t="t"/>
            <a:pathLst>
              <a:path extrusionOk="0" h="120000" w="145415">
                <a:moveTo>
                  <a:pt x="0" y="0"/>
                </a:moveTo>
                <a:lnTo>
                  <a:pt x="144885"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7" name="Google Shape;5407;p46"/>
          <p:cNvSpPr/>
          <p:nvPr/>
        </p:nvSpPr>
        <p:spPr>
          <a:xfrm>
            <a:off x="6659880" y="4706620"/>
            <a:ext cx="144780" cy="0"/>
          </a:xfrm>
          <a:custGeom>
            <a:rect b="b" l="l" r="r" t="t"/>
            <a:pathLst>
              <a:path extrusionOk="0" h="120000" w="144779">
                <a:moveTo>
                  <a:pt x="0" y="0"/>
                </a:moveTo>
                <a:lnTo>
                  <a:pt x="144648"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8" name="Google Shape;5408;p46"/>
          <p:cNvSpPr/>
          <p:nvPr/>
        </p:nvSpPr>
        <p:spPr>
          <a:xfrm>
            <a:off x="6659880" y="4714240"/>
            <a:ext cx="144780" cy="0"/>
          </a:xfrm>
          <a:custGeom>
            <a:rect b="b" l="l" r="r" t="t"/>
            <a:pathLst>
              <a:path extrusionOk="0" h="120000" w="144779">
                <a:moveTo>
                  <a:pt x="0" y="0"/>
                </a:moveTo>
                <a:lnTo>
                  <a:pt x="144385"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9" name="Google Shape;5409;p46"/>
          <p:cNvSpPr/>
          <p:nvPr/>
        </p:nvSpPr>
        <p:spPr>
          <a:xfrm>
            <a:off x="6659880" y="4721859"/>
            <a:ext cx="144145" cy="0"/>
          </a:xfrm>
          <a:custGeom>
            <a:rect b="b" l="l" r="r" t="t"/>
            <a:pathLst>
              <a:path extrusionOk="0" h="120000" w="144145">
                <a:moveTo>
                  <a:pt x="0" y="0"/>
                </a:moveTo>
                <a:lnTo>
                  <a:pt x="144123"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0" name="Google Shape;5410;p46"/>
          <p:cNvSpPr/>
          <p:nvPr/>
        </p:nvSpPr>
        <p:spPr>
          <a:xfrm>
            <a:off x="6659880" y="4728209"/>
            <a:ext cx="144145" cy="0"/>
          </a:xfrm>
          <a:custGeom>
            <a:rect b="b" l="l" r="r" t="t"/>
            <a:pathLst>
              <a:path extrusionOk="0" h="120000" w="144145">
                <a:moveTo>
                  <a:pt x="0" y="0"/>
                </a:moveTo>
                <a:lnTo>
                  <a:pt x="143904"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1" name="Google Shape;5411;p46"/>
          <p:cNvSpPr/>
          <p:nvPr/>
        </p:nvSpPr>
        <p:spPr>
          <a:xfrm>
            <a:off x="6659880" y="4737734"/>
            <a:ext cx="143510" cy="0"/>
          </a:xfrm>
          <a:custGeom>
            <a:rect b="b" l="l" r="r" t="t"/>
            <a:pathLst>
              <a:path extrusionOk="0" h="120000" w="143509">
                <a:moveTo>
                  <a:pt x="0" y="0"/>
                </a:moveTo>
                <a:lnTo>
                  <a:pt x="143510"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2" name="Google Shape;5412;p46"/>
          <p:cNvSpPr/>
          <p:nvPr/>
        </p:nvSpPr>
        <p:spPr>
          <a:xfrm>
            <a:off x="6659880" y="4733925"/>
            <a:ext cx="144145" cy="0"/>
          </a:xfrm>
          <a:custGeom>
            <a:rect b="b" l="l" r="r" t="t"/>
            <a:pathLst>
              <a:path extrusionOk="0" h="120000" w="144145">
                <a:moveTo>
                  <a:pt x="0" y="0"/>
                </a:moveTo>
                <a:lnTo>
                  <a:pt x="143575"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3" name="Google Shape;5413;p46"/>
          <p:cNvSpPr/>
          <p:nvPr/>
        </p:nvSpPr>
        <p:spPr>
          <a:xfrm>
            <a:off x="6659880" y="4743450"/>
            <a:ext cx="143510" cy="0"/>
          </a:xfrm>
          <a:custGeom>
            <a:rect b="b" l="l" r="r" t="t"/>
            <a:pathLst>
              <a:path extrusionOk="0" h="120000" w="143509">
                <a:moveTo>
                  <a:pt x="0" y="0"/>
                </a:moveTo>
                <a:lnTo>
                  <a:pt x="14351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4" name="Google Shape;5414;p46"/>
          <p:cNvSpPr/>
          <p:nvPr/>
        </p:nvSpPr>
        <p:spPr>
          <a:xfrm>
            <a:off x="6659880" y="4750434"/>
            <a:ext cx="143510" cy="0"/>
          </a:xfrm>
          <a:custGeom>
            <a:rect b="b" l="l" r="r" t="t"/>
            <a:pathLst>
              <a:path extrusionOk="0" h="120000" w="143509">
                <a:moveTo>
                  <a:pt x="0" y="0"/>
                </a:moveTo>
                <a:lnTo>
                  <a:pt x="143510" y="0"/>
                </a:lnTo>
              </a:path>
            </a:pathLst>
          </a:custGeom>
          <a:noFill/>
          <a:ln cap="flat" cmpd="sng" w="9525">
            <a:solidFill>
              <a:srgbClr val="1D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5" name="Google Shape;5415;p46"/>
          <p:cNvSpPr/>
          <p:nvPr/>
        </p:nvSpPr>
        <p:spPr>
          <a:xfrm>
            <a:off x="6659880" y="4757420"/>
            <a:ext cx="143510" cy="0"/>
          </a:xfrm>
          <a:custGeom>
            <a:rect b="b" l="l" r="r" t="t"/>
            <a:pathLst>
              <a:path extrusionOk="0" h="120000" w="143509">
                <a:moveTo>
                  <a:pt x="0" y="0"/>
                </a:moveTo>
                <a:lnTo>
                  <a:pt x="143510"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6" name="Google Shape;5416;p46"/>
          <p:cNvSpPr/>
          <p:nvPr/>
        </p:nvSpPr>
        <p:spPr>
          <a:xfrm>
            <a:off x="6659880" y="4765040"/>
            <a:ext cx="143510" cy="0"/>
          </a:xfrm>
          <a:custGeom>
            <a:rect b="b" l="l" r="r" t="t"/>
            <a:pathLst>
              <a:path extrusionOk="0" h="120000" w="143509">
                <a:moveTo>
                  <a:pt x="0" y="0"/>
                </a:moveTo>
                <a:lnTo>
                  <a:pt x="143510"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7" name="Google Shape;5417;p46"/>
          <p:cNvSpPr/>
          <p:nvPr/>
        </p:nvSpPr>
        <p:spPr>
          <a:xfrm>
            <a:off x="6659880" y="4772025"/>
            <a:ext cx="143510" cy="0"/>
          </a:xfrm>
          <a:custGeom>
            <a:rect b="b" l="l" r="r" t="t"/>
            <a:pathLst>
              <a:path extrusionOk="0" h="120000" w="143509">
                <a:moveTo>
                  <a:pt x="0" y="0"/>
                </a:moveTo>
                <a:lnTo>
                  <a:pt x="14351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8" name="Google Shape;5418;p46"/>
          <p:cNvSpPr/>
          <p:nvPr/>
        </p:nvSpPr>
        <p:spPr>
          <a:xfrm>
            <a:off x="6659880" y="4779645"/>
            <a:ext cx="143510" cy="0"/>
          </a:xfrm>
          <a:custGeom>
            <a:rect b="b" l="l" r="r" t="t"/>
            <a:pathLst>
              <a:path extrusionOk="0" h="120000" w="143509">
                <a:moveTo>
                  <a:pt x="0" y="0"/>
                </a:moveTo>
                <a:lnTo>
                  <a:pt x="14351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9" name="Google Shape;5419;p46"/>
          <p:cNvSpPr/>
          <p:nvPr/>
        </p:nvSpPr>
        <p:spPr>
          <a:xfrm>
            <a:off x="6659880" y="4786629"/>
            <a:ext cx="143510" cy="0"/>
          </a:xfrm>
          <a:custGeom>
            <a:rect b="b" l="l" r="r" t="t"/>
            <a:pathLst>
              <a:path extrusionOk="0" h="120000" w="143509">
                <a:moveTo>
                  <a:pt x="0" y="0"/>
                </a:moveTo>
                <a:lnTo>
                  <a:pt x="14351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0" name="Google Shape;5420;p46"/>
          <p:cNvSpPr/>
          <p:nvPr/>
        </p:nvSpPr>
        <p:spPr>
          <a:xfrm>
            <a:off x="6659880" y="4794250"/>
            <a:ext cx="143510" cy="0"/>
          </a:xfrm>
          <a:custGeom>
            <a:rect b="b" l="l" r="r" t="t"/>
            <a:pathLst>
              <a:path extrusionOk="0" h="120000" w="143509">
                <a:moveTo>
                  <a:pt x="0" y="0"/>
                </a:moveTo>
                <a:lnTo>
                  <a:pt x="143510" y="0"/>
                </a:lnTo>
              </a:path>
            </a:pathLst>
          </a:custGeom>
          <a:noFill/>
          <a:ln cap="flat" cmpd="sng" w="9525">
            <a:solidFill>
              <a:srgbClr val="20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1" name="Google Shape;5421;p46"/>
          <p:cNvSpPr/>
          <p:nvPr/>
        </p:nvSpPr>
        <p:spPr>
          <a:xfrm>
            <a:off x="6659880" y="4801234"/>
            <a:ext cx="143510" cy="0"/>
          </a:xfrm>
          <a:custGeom>
            <a:rect b="b" l="l" r="r" t="t"/>
            <a:pathLst>
              <a:path extrusionOk="0" h="120000" w="143509">
                <a:moveTo>
                  <a:pt x="0" y="0"/>
                </a:moveTo>
                <a:lnTo>
                  <a:pt x="14351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2" name="Google Shape;5422;p46"/>
          <p:cNvSpPr/>
          <p:nvPr/>
        </p:nvSpPr>
        <p:spPr>
          <a:xfrm>
            <a:off x="6659880" y="4808220"/>
            <a:ext cx="143510" cy="0"/>
          </a:xfrm>
          <a:custGeom>
            <a:rect b="b" l="l" r="r" t="t"/>
            <a:pathLst>
              <a:path extrusionOk="0" h="120000" w="143509">
                <a:moveTo>
                  <a:pt x="0" y="0"/>
                </a:moveTo>
                <a:lnTo>
                  <a:pt x="143510"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3" name="Google Shape;5423;p46"/>
          <p:cNvSpPr/>
          <p:nvPr/>
        </p:nvSpPr>
        <p:spPr>
          <a:xfrm>
            <a:off x="6659880" y="4815840"/>
            <a:ext cx="143510" cy="0"/>
          </a:xfrm>
          <a:custGeom>
            <a:rect b="b" l="l" r="r" t="t"/>
            <a:pathLst>
              <a:path extrusionOk="0" h="120000" w="143509">
                <a:moveTo>
                  <a:pt x="0" y="0"/>
                </a:moveTo>
                <a:lnTo>
                  <a:pt x="14351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4" name="Google Shape;5424;p46"/>
          <p:cNvSpPr/>
          <p:nvPr/>
        </p:nvSpPr>
        <p:spPr>
          <a:xfrm>
            <a:off x="6659880" y="4822825"/>
            <a:ext cx="143510" cy="0"/>
          </a:xfrm>
          <a:custGeom>
            <a:rect b="b" l="l" r="r" t="t"/>
            <a:pathLst>
              <a:path extrusionOk="0" h="120000" w="143509">
                <a:moveTo>
                  <a:pt x="0" y="0"/>
                </a:moveTo>
                <a:lnTo>
                  <a:pt x="143510"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5" name="Google Shape;5425;p46"/>
          <p:cNvSpPr/>
          <p:nvPr/>
        </p:nvSpPr>
        <p:spPr>
          <a:xfrm>
            <a:off x="6659880" y="4830445"/>
            <a:ext cx="143510" cy="0"/>
          </a:xfrm>
          <a:custGeom>
            <a:rect b="b" l="l" r="r" t="t"/>
            <a:pathLst>
              <a:path extrusionOk="0" h="120000" w="143509">
                <a:moveTo>
                  <a:pt x="0" y="0"/>
                </a:moveTo>
                <a:lnTo>
                  <a:pt x="14351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6" name="Google Shape;5426;p46"/>
          <p:cNvSpPr/>
          <p:nvPr/>
        </p:nvSpPr>
        <p:spPr>
          <a:xfrm>
            <a:off x="6659880" y="4837429"/>
            <a:ext cx="143510" cy="0"/>
          </a:xfrm>
          <a:custGeom>
            <a:rect b="b" l="l" r="r" t="t"/>
            <a:pathLst>
              <a:path extrusionOk="0" h="120000" w="143509">
                <a:moveTo>
                  <a:pt x="0" y="0"/>
                </a:moveTo>
                <a:lnTo>
                  <a:pt x="143510"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7" name="Google Shape;5427;p46"/>
          <p:cNvSpPr/>
          <p:nvPr/>
        </p:nvSpPr>
        <p:spPr>
          <a:xfrm>
            <a:off x="6659880" y="4845050"/>
            <a:ext cx="143510" cy="0"/>
          </a:xfrm>
          <a:custGeom>
            <a:rect b="b" l="l" r="r" t="t"/>
            <a:pathLst>
              <a:path extrusionOk="0" h="120000" w="143509">
                <a:moveTo>
                  <a:pt x="0" y="0"/>
                </a:moveTo>
                <a:lnTo>
                  <a:pt x="14351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8" name="Google Shape;5428;p46"/>
          <p:cNvSpPr/>
          <p:nvPr/>
        </p:nvSpPr>
        <p:spPr>
          <a:xfrm>
            <a:off x="6659880" y="4852034"/>
            <a:ext cx="143510" cy="0"/>
          </a:xfrm>
          <a:custGeom>
            <a:rect b="b" l="l" r="r" t="t"/>
            <a:pathLst>
              <a:path extrusionOk="0" h="120000" w="143509">
                <a:moveTo>
                  <a:pt x="0" y="0"/>
                </a:moveTo>
                <a:lnTo>
                  <a:pt x="143510"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9" name="Google Shape;5429;p46"/>
          <p:cNvSpPr/>
          <p:nvPr/>
        </p:nvSpPr>
        <p:spPr>
          <a:xfrm>
            <a:off x="6659880" y="4859020"/>
            <a:ext cx="143510" cy="0"/>
          </a:xfrm>
          <a:custGeom>
            <a:rect b="b" l="l" r="r" t="t"/>
            <a:pathLst>
              <a:path extrusionOk="0" h="120000" w="143509">
                <a:moveTo>
                  <a:pt x="0" y="0"/>
                </a:moveTo>
                <a:lnTo>
                  <a:pt x="14351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0" name="Google Shape;5430;p46"/>
          <p:cNvSpPr/>
          <p:nvPr/>
        </p:nvSpPr>
        <p:spPr>
          <a:xfrm>
            <a:off x="6659880" y="4866640"/>
            <a:ext cx="143510" cy="0"/>
          </a:xfrm>
          <a:custGeom>
            <a:rect b="b" l="l" r="r" t="t"/>
            <a:pathLst>
              <a:path extrusionOk="0" h="120000" w="143509">
                <a:moveTo>
                  <a:pt x="0" y="0"/>
                </a:moveTo>
                <a:lnTo>
                  <a:pt x="143510"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1" name="Google Shape;5431;p46"/>
          <p:cNvSpPr/>
          <p:nvPr/>
        </p:nvSpPr>
        <p:spPr>
          <a:xfrm>
            <a:off x="6659880" y="4874259"/>
            <a:ext cx="143510" cy="0"/>
          </a:xfrm>
          <a:custGeom>
            <a:rect b="b" l="l" r="r" t="t"/>
            <a:pathLst>
              <a:path extrusionOk="0" h="120000" w="143509">
                <a:moveTo>
                  <a:pt x="0" y="0"/>
                </a:moveTo>
                <a:lnTo>
                  <a:pt x="14351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2" name="Google Shape;5432;p46"/>
          <p:cNvSpPr/>
          <p:nvPr/>
        </p:nvSpPr>
        <p:spPr>
          <a:xfrm>
            <a:off x="6659880" y="4881245"/>
            <a:ext cx="143510" cy="0"/>
          </a:xfrm>
          <a:custGeom>
            <a:rect b="b" l="l" r="r" t="t"/>
            <a:pathLst>
              <a:path extrusionOk="0" h="120000" w="143509">
                <a:moveTo>
                  <a:pt x="0" y="0"/>
                </a:moveTo>
                <a:lnTo>
                  <a:pt x="143510"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3" name="Google Shape;5433;p46"/>
          <p:cNvSpPr/>
          <p:nvPr/>
        </p:nvSpPr>
        <p:spPr>
          <a:xfrm>
            <a:off x="6659880" y="4888229"/>
            <a:ext cx="143510" cy="0"/>
          </a:xfrm>
          <a:custGeom>
            <a:rect b="b" l="l" r="r" t="t"/>
            <a:pathLst>
              <a:path extrusionOk="0" h="120000" w="143509">
                <a:moveTo>
                  <a:pt x="0" y="0"/>
                </a:moveTo>
                <a:lnTo>
                  <a:pt x="14351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4" name="Google Shape;5434;p46"/>
          <p:cNvSpPr/>
          <p:nvPr/>
        </p:nvSpPr>
        <p:spPr>
          <a:xfrm>
            <a:off x="6659880" y="4895850"/>
            <a:ext cx="143510" cy="0"/>
          </a:xfrm>
          <a:custGeom>
            <a:rect b="b" l="l" r="r" t="t"/>
            <a:pathLst>
              <a:path extrusionOk="0" h="120000" w="143509">
                <a:moveTo>
                  <a:pt x="0" y="0"/>
                </a:moveTo>
                <a:lnTo>
                  <a:pt x="143510"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5" name="Google Shape;5435;p46"/>
          <p:cNvSpPr/>
          <p:nvPr/>
        </p:nvSpPr>
        <p:spPr>
          <a:xfrm>
            <a:off x="6659880" y="4902834"/>
            <a:ext cx="143510" cy="0"/>
          </a:xfrm>
          <a:custGeom>
            <a:rect b="b" l="l" r="r" t="t"/>
            <a:pathLst>
              <a:path extrusionOk="0" h="120000" w="143509">
                <a:moveTo>
                  <a:pt x="0" y="0"/>
                </a:moveTo>
                <a:lnTo>
                  <a:pt x="14351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6" name="Google Shape;5436;p46"/>
          <p:cNvSpPr/>
          <p:nvPr/>
        </p:nvSpPr>
        <p:spPr>
          <a:xfrm>
            <a:off x="6659880" y="4910454"/>
            <a:ext cx="143510" cy="0"/>
          </a:xfrm>
          <a:custGeom>
            <a:rect b="b" l="l" r="r" t="t"/>
            <a:pathLst>
              <a:path extrusionOk="0" h="120000" w="143509">
                <a:moveTo>
                  <a:pt x="0" y="0"/>
                </a:moveTo>
                <a:lnTo>
                  <a:pt x="143510"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7" name="Google Shape;5437;p46"/>
          <p:cNvSpPr/>
          <p:nvPr/>
        </p:nvSpPr>
        <p:spPr>
          <a:xfrm>
            <a:off x="6659880" y="4917440"/>
            <a:ext cx="143510" cy="0"/>
          </a:xfrm>
          <a:custGeom>
            <a:rect b="b" l="l" r="r" t="t"/>
            <a:pathLst>
              <a:path extrusionOk="0" h="120000" w="143509">
                <a:moveTo>
                  <a:pt x="0" y="0"/>
                </a:moveTo>
                <a:lnTo>
                  <a:pt x="14351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8" name="Google Shape;5438;p46"/>
          <p:cNvSpPr/>
          <p:nvPr/>
        </p:nvSpPr>
        <p:spPr>
          <a:xfrm>
            <a:off x="6659880" y="4925059"/>
            <a:ext cx="143510" cy="0"/>
          </a:xfrm>
          <a:custGeom>
            <a:rect b="b" l="l" r="r" t="t"/>
            <a:pathLst>
              <a:path extrusionOk="0" h="120000" w="143509">
                <a:moveTo>
                  <a:pt x="0" y="0"/>
                </a:moveTo>
                <a:lnTo>
                  <a:pt x="143510" y="0"/>
                </a:lnTo>
              </a:path>
            </a:pathLst>
          </a:custGeom>
          <a:noFill/>
          <a:ln cap="flat" cmpd="sng" w="9525">
            <a:solidFill>
              <a:srgbClr val="29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9" name="Google Shape;5439;p46"/>
          <p:cNvSpPr/>
          <p:nvPr/>
        </p:nvSpPr>
        <p:spPr>
          <a:xfrm>
            <a:off x="6659880" y="4932045"/>
            <a:ext cx="143510" cy="0"/>
          </a:xfrm>
          <a:custGeom>
            <a:rect b="b" l="l" r="r" t="t"/>
            <a:pathLst>
              <a:path extrusionOk="0" h="120000" w="143509">
                <a:moveTo>
                  <a:pt x="0" y="0"/>
                </a:moveTo>
                <a:lnTo>
                  <a:pt x="143510" y="0"/>
                </a:lnTo>
              </a:path>
            </a:pathLst>
          </a:custGeom>
          <a:noFill/>
          <a:ln cap="flat" cmpd="sng" w="9525">
            <a:solidFill>
              <a:srgbClr val="29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0" name="Google Shape;5440;p46"/>
          <p:cNvSpPr/>
          <p:nvPr/>
        </p:nvSpPr>
        <p:spPr>
          <a:xfrm>
            <a:off x="6659880" y="4939029"/>
            <a:ext cx="143510" cy="0"/>
          </a:xfrm>
          <a:custGeom>
            <a:rect b="b" l="l" r="r" t="t"/>
            <a:pathLst>
              <a:path extrusionOk="0" h="120000" w="143509">
                <a:moveTo>
                  <a:pt x="0" y="0"/>
                </a:moveTo>
                <a:lnTo>
                  <a:pt x="14351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1" name="Google Shape;5441;p46"/>
          <p:cNvSpPr/>
          <p:nvPr/>
        </p:nvSpPr>
        <p:spPr>
          <a:xfrm>
            <a:off x="6659880" y="4946650"/>
            <a:ext cx="143510" cy="0"/>
          </a:xfrm>
          <a:custGeom>
            <a:rect b="b" l="l" r="r" t="t"/>
            <a:pathLst>
              <a:path extrusionOk="0" h="120000" w="143509">
                <a:moveTo>
                  <a:pt x="0" y="0"/>
                </a:moveTo>
                <a:lnTo>
                  <a:pt x="143510" y="0"/>
                </a:lnTo>
              </a:path>
            </a:pathLst>
          </a:custGeom>
          <a:noFill/>
          <a:ln cap="flat" cmpd="sng" w="9525">
            <a:solidFill>
              <a:srgbClr val="2A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2" name="Google Shape;5442;p46"/>
          <p:cNvSpPr/>
          <p:nvPr/>
        </p:nvSpPr>
        <p:spPr>
          <a:xfrm>
            <a:off x="6659880" y="4953634"/>
            <a:ext cx="143510" cy="0"/>
          </a:xfrm>
          <a:custGeom>
            <a:rect b="b" l="l" r="r" t="t"/>
            <a:pathLst>
              <a:path extrusionOk="0" h="120000" w="143509">
                <a:moveTo>
                  <a:pt x="0" y="0"/>
                </a:moveTo>
                <a:lnTo>
                  <a:pt x="143510"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3" name="Google Shape;5443;p46"/>
          <p:cNvSpPr/>
          <p:nvPr/>
        </p:nvSpPr>
        <p:spPr>
          <a:xfrm>
            <a:off x="6659880" y="4961254"/>
            <a:ext cx="143510" cy="0"/>
          </a:xfrm>
          <a:custGeom>
            <a:rect b="b" l="l" r="r" t="t"/>
            <a:pathLst>
              <a:path extrusionOk="0" h="120000" w="143509">
                <a:moveTo>
                  <a:pt x="0" y="0"/>
                </a:moveTo>
                <a:lnTo>
                  <a:pt x="14351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4" name="Google Shape;5444;p46"/>
          <p:cNvSpPr/>
          <p:nvPr/>
        </p:nvSpPr>
        <p:spPr>
          <a:xfrm>
            <a:off x="6659880" y="4968240"/>
            <a:ext cx="143510" cy="0"/>
          </a:xfrm>
          <a:custGeom>
            <a:rect b="b" l="l" r="r" t="t"/>
            <a:pathLst>
              <a:path extrusionOk="0" h="120000" w="143509">
                <a:moveTo>
                  <a:pt x="0" y="0"/>
                </a:moveTo>
                <a:lnTo>
                  <a:pt x="143510" y="0"/>
                </a:lnTo>
              </a:path>
            </a:pathLst>
          </a:custGeom>
          <a:noFill/>
          <a:ln cap="flat" cmpd="sng" w="9525">
            <a:solidFill>
              <a:srgbClr val="2C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5" name="Google Shape;5445;p46"/>
          <p:cNvSpPr/>
          <p:nvPr/>
        </p:nvSpPr>
        <p:spPr>
          <a:xfrm>
            <a:off x="6659880" y="4975859"/>
            <a:ext cx="143510" cy="0"/>
          </a:xfrm>
          <a:custGeom>
            <a:rect b="b" l="l" r="r" t="t"/>
            <a:pathLst>
              <a:path extrusionOk="0" h="120000" w="143509">
                <a:moveTo>
                  <a:pt x="0" y="0"/>
                </a:moveTo>
                <a:lnTo>
                  <a:pt x="143510" y="0"/>
                </a:lnTo>
              </a:path>
            </a:pathLst>
          </a:custGeom>
          <a:noFill/>
          <a:ln cap="flat" cmpd="sng" w="9525">
            <a:solidFill>
              <a:srgbClr val="2C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6" name="Google Shape;5446;p46"/>
          <p:cNvSpPr/>
          <p:nvPr/>
        </p:nvSpPr>
        <p:spPr>
          <a:xfrm>
            <a:off x="6659880" y="4982845"/>
            <a:ext cx="143510" cy="0"/>
          </a:xfrm>
          <a:custGeom>
            <a:rect b="b" l="l" r="r" t="t"/>
            <a:pathLst>
              <a:path extrusionOk="0" h="120000" w="143509">
                <a:moveTo>
                  <a:pt x="0" y="0"/>
                </a:moveTo>
                <a:lnTo>
                  <a:pt x="143510"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7" name="Google Shape;5447;p46"/>
          <p:cNvSpPr/>
          <p:nvPr/>
        </p:nvSpPr>
        <p:spPr>
          <a:xfrm>
            <a:off x="6659880" y="4989829"/>
            <a:ext cx="143510" cy="0"/>
          </a:xfrm>
          <a:custGeom>
            <a:rect b="b" l="l" r="r" t="t"/>
            <a:pathLst>
              <a:path extrusionOk="0" h="120000" w="143509">
                <a:moveTo>
                  <a:pt x="0" y="0"/>
                </a:moveTo>
                <a:lnTo>
                  <a:pt x="143510" y="0"/>
                </a:lnTo>
              </a:path>
            </a:pathLst>
          </a:custGeom>
          <a:noFill/>
          <a:ln cap="flat" cmpd="sng" w="9525">
            <a:solidFill>
              <a:srgbClr val="2D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8" name="Google Shape;5448;p46"/>
          <p:cNvSpPr/>
          <p:nvPr/>
        </p:nvSpPr>
        <p:spPr>
          <a:xfrm>
            <a:off x="6659880" y="4997450"/>
            <a:ext cx="143510" cy="0"/>
          </a:xfrm>
          <a:custGeom>
            <a:rect b="b" l="l" r="r" t="t"/>
            <a:pathLst>
              <a:path extrusionOk="0" h="120000" w="143509">
                <a:moveTo>
                  <a:pt x="0" y="0"/>
                </a:moveTo>
                <a:lnTo>
                  <a:pt x="143510"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9" name="Google Shape;5449;p46"/>
          <p:cNvSpPr/>
          <p:nvPr/>
        </p:nvSpPr>
        <p:spPr>
          <a:xfrm>
            <a:off x="6659880" y="5005070"/>
            <a:ext cx="143510" cy="0"/>
          </a:xfrm>
          <a:custGeom>
            <a:rect b="b" l="l" r="r" t="t"/>
            <a:pathLst>
              <a:path extrusionOk="0" h="120000" w="143509">
                <a:moveTo>
                  <a:pt x="0" y="0"/>
                </a:moveTo>
                <a:lnTo>
                  <a:pt x="143510"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0" name="Google Shape;5450;p46"/>
          <p:cNvSpPr/>
          <p:nvPr/>
        </p:nvSpPr>
        <p:spPr>
          <a:xfrm>
            <a:off x="6659880" y="5012054"/>
            <a:ext cx="143510" cy="0"/>
          </a:xfrm>
          <a:custGeom>
            <a:rect b="b" l="l" r="r" t="t"/>
            <a:pathLst>
              <a:path extrusionOk="0" h="120000" w="143509">
                <a:moveTo>
                  <a:pt x="0" y="0"/>
                </a:moveTo>
                <a:lnTo>
                  <a:pt x="143510"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1" name="Google Shape;5451;p46"/>
          <p:cNvSpPr/>
          <p:nvPr/>
        </p:nvSpPr>
        <p:spPr>
          <a:xfrm>
            <a:off x="6659880" y="5019040"/>
            <a:ext cx="143510" cy="0"/>
          </a:xfrm>
          <a:custGeom>
            <a:rect b="b" l="l" r="r" t="t"/>
            <a:pathLst>
              <a:path extrusionOk="0" h="120000" w="143509">
                <a:moveTo>
                  <a:pt x="0" y="0"/>
                </a:moveTo>
                <a:lnTo>
                  <a:pt x="143510"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2" name="Google Shape;5452;p46"/>
          <p:cNvSpPr/>
          <p:nvPr/>
        </p:nvSpPr>
        <p:spPr>
          <a:xfrm>
            <a:off x="6659880" y="5026659"/>
            <a:ext cx="143510" cy="0"/>
          </a:xfrm>
          <a:custGeom>
            <a:rect b="b" l="l" r="r" t="t"/>
            <a:pathLst>
              <a:path extrusionOk="0" h="120000" w="143509">
                <a:moveTo>
                  <a:pt x="0" y="0"/>
                </a:moveTo>
                <a:lnTo>
                  <a:pt x="143510"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3" name="Google Shape;5453;p46"/>
          <p:cNvSpPr/>
          <p:nvPr/>
        </p:nvSpPr>
        <p:spPr>
          <a:xfrm>
            <a:off x="6659880" y="5033645"/>
            <a:ext cx="143510" cy="0"/>
          </a:xfrm>
          <a:custGeom>
            <a:rect b="b" l="l" r="r" t="t"/>
            <a:pathLst>
              <a:path extrusionOk="0" h="120000" w="143509">
                <a:moveTo>
                  <a:pt x="0" y="0"/>
                </a:moveTo>
                <a:lnTo>
                  <a:pt x="143510"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4" name="Google Shape;5454;p46"/>
          <p:cNvSpPr/>
          <p:nvPr/>
        </p:nvSpPr>
        <p:spPr>
          <a:xfrm>
            <a:off x="6659880" y="5040629"/>
            <a:ext cx="143510" cy="0"/>
          </a:xfrm>
          <a:custGeom>
            <a:rect b="b" l="l" r="r" t="t"/>
            <a:pathLst>
              <a:path extrusionOk="0" h="120000" w="143509">
                <a:moveTo>
                  <a:pt x="0" y="0"/>
                </a:moveTo>
                <a:lnTo>
                  <a:pt x="143510"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5" name="Google Shape;5455;p46"/>
          <p:cNvSpPr/>
          <p:nvPr/>
        </p:nvSpPr>
        <p:spPr>
          <a:xfrm>
            <a:off x="6659880" y="5044440"/>
            <a:ext cx="143510" cy="0"/>
          </a:xfrm>
          <a:custGeom>
            <a:rect b="b" l="l" r="r" t="t"/>
            <a:pathLst>
              <a:path extrusionOk="0" h="120000" w="143509">
                <a:moveTo>
                  <a:pt x="0" y="0"/>
                </a:moveTo>
                <a:lnTo>
                  <a:pt x="14351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6" name="Google Shape;5456;p46"/>
          <p:cNvSpPr/>
          <p:nvPr/>
        </p:nvSpPr>
        <p:spPr>
          <a:xfrm>
            <a:off x="6661150" y="4253229"/>
            <a:ext cx="270510" cy="789940"/>
          </a:xfrm>
          <a:custGeom>
            <a:rect b="b" l="l" r="r" t="t"/>
            <a:pathLst>
              <a:path extrusionOk="0" h="789939" w="270509">
                <a:moveTo>
                  <a:pt x="0" y="16510"/>
                </a:moveTo>
                <a:lnTo>
                  <a:pt x="134620" y="16510"/>
                </a:lnTo>
                <a:lnTo>
                  <a:pt x="121920" y="162560"/>
                </a:lnTo>
                <a:lnTo>
                  <a:pt x="124459" y="139700"/>
                </a:lnTo>
                <a:lnTo>
                  <a:pt x="125729" y="119380"/>
                </a:lnTo>
                <a:lnTo>
                  <a:pt x="128270" y="100330"/>
                </a:lnTo>
                <a:lnTo>
                  <a:pt x="132079" y="83820"/>
                </a:lnTo>
                <a:lnTo>
                  <a:pt x="133350" y="76200"/>
                </a:lnTo>
                <a:lnTo>
                  <a:pt x="135890" y="67310"/>
                </a:lnTo>
                <a:lnTo>
                  <a:pt x="137159" y="60960"/>
                </a:lnTo>
                <a:lnTo>
                  <a:pt x="139700" y="54610"/>
                </a:lnTo>
                <a:lnTo>
                  <a:pt x="140970" y="48260"/>
                </a:lnTo>
                <a:lnTo>
                  <a:pt x="143509" y="43180"/>
                </a:lnTo>
                <a:lnTo>
                  <a:pt x="146050" y="39370"/>
                </a:lnTo>
                <a:lnTo>
                  <a:pt x="148590" y="34290"/>
                </a:lnTo>
                <a:lnTo>
                  <a:pt x="176529" y="5080"/>
                </a:lnTo>
                <a:lnTo>
                  <a:pt x="190500" y="1270"/>
                </a:lnTo>
                <a:lnTo>
                  <a:pt x="196850" y="0"/>
                </a:lnTo>
                <a:lnTo>
                  <a:pt x="238759" y="21590"/>
                </a:lnTo>
                <a:lnTo>
                  <a:pt x="270509" y="54610"/>
                </a:lnTo>
                <a:lnTo>
                  <a:pt x="224790" y="299720"/>
                </a:lnTo>
                <a:lnTo>
                  <a:pt x="209550" y="288290"/>
                </a:lnTo>
                <a:lnTo>
                  <a:pt x="199390" y="278130"/>
                </a:lnTo>
                <a:lnTo>
                  <a:pt x="194309" y="274320"/>
                </a:lnTo>
                <a:lnTo>
                  <a:pt x="190500" y="271780"/>
                </a:lnTo>
                <a:lnTo>
                  <a:pt x="186690" y="271780"/>
                </a:lnTo>
                <a:lnTo>
                  <a:pt x="185420" y="270510"/>
                </a:lnTo>
                <a:lnTo>
                  <a:pt x="184150" y="270510"/>
                </a:lnTo>
                <a:lnTo>
                  <a:pt x="182879" y="270510"/>
                </a:lnTo>
                <a:lnTo>
                  <a:pt x="180340" y="271780"/>
                </a:lnTo>
                <a:lnTo>
                  <a:pt x="179070" y="271780"/>
                </a:lnTo>
                <a:lnTo>
                  <a:pt x="176529" y="273050"/>
                </a:lnTo>
                <a:lnTo>
                  <a:pt x="175259" y="274320"/>
                </a:lnTo>
                <a:lnTo>
                  <a:pt x="172720" y="275590"/>
                </a:lnTo>
                <a:lnTo>
                  <a:pt x="171450" y="276860"/>
                </a:lnTo>
                <a:lnTo>
                  <a:pt x="170179" y="279400"/>
                </a:lnTo>
                <a:lnTo>
                  <a:pt x="167640" y="280670"/>
                </a:lnTo>
                <a:lnTo>
                  <a:pt x="166370" y="283210"/>
                </a:lnTo>
                <a:lnTo>
                  <a:pt x="165100" y="285750"/>
                </a:lnTo>
                <a:lnTo>
                  <a:pt x="163829" y="289560"/>
                </a:lnTo>
                <a:lnTo>
                  <a:pt x="162559" y="292100"/>
                </a:lnTo>
                <a:lnTo>
                  <a:pt x="161290" y="295910"/>
                </a:lnTo>
                <a:lnTo>
                  <a:pt x="160020" y="299720"/>
                </a:lnTo>
                <a:lnTo>
                  <a:pt x="158750" y="303530"/>
                </a:lnTo>
                <a:lnTo>
                  <a:pt x="157479" y="311150"/>
                </a:lnTo>
                <a:lnTo>
                  <a:pt x="154940" y="318770"/>
                </a:lnTo>
                <a:lnTo>
                  <a:pt x="153670" y="327660"/>
                </a:lnTo>
                <a:lnTo>
                  <a:pt x="152400" y="337820"/>
                </a:lnTo>
                <a:lnTo>
                  <a:pt x="148590" y="359410"/>
                </a:lnTo>
                <a:lnTo>
                  <a:pt x="147320" y="384810"/>
                </a:lnTo>
                <a:lnTo>
                  <a:pt x="144779" y="414020"/>
                </a:lnTo>
                <a:lnTo>
                  <a:pt x="143509" y="445770"/>
                </a:lnTo>
                <a:lnTo>
                  <a:pt x="143509" y="482600"/>
                </a:lnTo>
                <a:lnTo>
                  <a:pt x="142240" y="521970"/>
                </a:lnTo>
                <a:lnTo>
                  <a:pt x="142240" y="789940"/>
                </a:lnTo>
                <a:lnTo>
                  <a:pt x="0" y="789940"/>
                </a:lnTo>
                <a:lnTo>
                  <a:pt x="0" y="1651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7" name="Google Shape;5457;p46"/>
          <p:cNvSpPr/>
          <p:nvPr/>
        </p:nvSpPr>
        <p:spPr>
          <a:xfrm>
            <a:off x="7104380" y="4257675"/>
            <a:ext cx="78740" cy="0"/>
          </a:xfrm>
          <a:custGeom>
            <a:rect b="b" l="l" r="r" t="t"/>
            <a:pathLst>
              <a:path extrusionOk="0" h="120000" w="78740">
                <a:moveTo>
                  <a:pt x="0" y="0"/>
                </a:moveTo>
                <a:lnTo>
                  <a:pt x="78486"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8" name="Google Shape;5458;p46"/>
          <p:cNvSpPr/>
          <p:nvPr/>
        </p:nvSpPr>
        <p:spPr>
          <a:xfrm>
            <a:off x="7093267" y="4263390"/>
            <a:ext cx="107314" cy="0"/>
          </a:xfrm>
          <a:custGeom>
            <a:rect b="b" l="l" r="r" t="t"/>
            <a:pathLst>
              <a:path extrusionOk="0" h="120000" w="107315">
                <a:moveTo>
                  <a:pt x="0" y="0"/>
                </a:moveTo>
                <a:lnTo>
                  <a:pt x="106838"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9" name="Google Shape;5459;p46"/>
          <p:cNvSpPr/>
          <p:nvPr/>
        </p:nvSpPr>
        <p:spPr>
          <a:xfrm>
            <a:off x="7080250" y="4271009"/>
            <a:ext cx="135255" cy="0"/>
          </a:xfrm>
          <a:custGeom>
            <a:rect b="b" l="l" r="r" t="t"/>
            <a:pathLst>
              <a:path extrusionOk="0" h="120000" w="135254">
                <a:moveTo>
                  <a:pt x="0" y="0"/>
                </a:moveTo>
                <a:lnTo>
                  <a:pt x="135127" y="0"/>
                </a:lnTo>
              </a:path>
            </a:pathLst>
          </a:custGeom>
          <a:noFill/>
          <a:ln cap="flat" cmpd="sng" w="9525">
            <a:solidFill>
              <a:srgbClr val="33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0" name="Google Shape;5460;p46"/>
          <p:cNvSpPr/>
          <p:nvPr/>
        </p:nvSpPr>
        <p:spPr>
          <a:xfrm>
            <a:off x="7067550" y="4278629"/>
            <a:ext cx="157480" cy="0"/>
          </a:xfrm>
          <a:custGeom>
            <a:rect b="b" l="l" r="r" t="t"/>
            <a:pathLst>
              <a:path extrusionOk="0" h="120000" w="157479">
                <a:moveTo>
                  <a:pt x="0" y="0"/>
                </a:moveTo>
                <a:lnTo>
                  <a:pt x="157479"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1" name="Google Shape;5461;p46"/>
          <p:cNvSpPr/>
          <p:nvPr/>
        </p:nvSpPr>
        <p:spPr>
          <a:xfrm>
            <a:off x="7062258" y="4284979"/>
            <a:ext cx="169545" cy="0"/>
          </a:xfrm>
          <a:custGeom>
            <a:rect b="b" l="l" r="r" t="t"/>
            <a:pathLst>
              <a:path extrusionOk="0" h="120000" w="169545">
                <a:moveTo>
                  <a:pt x="0" y="0"/>
                </a:moveTo>
                <a:lnTo>
                  <a:pt x="169121"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2" name="Google Shape;5462;p46"/>
          <p:cNvSpPr/>
          <p:nvPr/>
        </p:nvSpPr>
        <p:spPr>
          <a:xfrm>
            <a:off x="7054850" y="4292600"/>
            <a:ext cx="185420" cy="0"/>
          </a:xfrm>
          <a:custGeom>
            <a:rect b="b" l="l" r="r" t="t"/>
            <a:pathLst>
              <a:path extrusionOk="0" h="120000" w="185420">
                <a:moveTo>
                  <a:pt x="0" y="0"/>
                </a:moveTo>
                <a:lnTo>
                  <a:pt x="185420" y="0"/>
                </a:lnTo>
              </a:path>
            </a:pathLst>
          </a:custGeom>
          <a:noFill/>
          <a:ln cap="flat" cmpd="sng" w="9525">
            <a:solidFill>
              <a:srgbClr val="30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3" name="Google Shape;5463;p46"/>
          <p:cNvSpPr/>
          <p:nvPr/>
        </p:nvSpPr>
        <p:spPr>
          <a:xfrm>
            <a:off x="7048975" y="4299584"/>
            <a:ext cx="198120" cy="0"/>
          </a:xfrm>
          <a:custGeom>
            <a:rect b="b" l="l" r="r" t="t"/>
            <a:pathLst>
              <a:path extrusionOk="0" h="120000" w="198120">
                <a:moveTo>
                  <a:pt x="0" y="0"/>
                </a:moveTo>
                <a:lnTo>
                  <a:pt x="197643"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4" name="Google Shape;5464;p46"/>
          <p:cNvSpPr/>
          <p:nvPr/>
        </p:nvSpPr>
        <p:spPr>
          <a:xfrm>
            <a:off x="7042331" y="4306570"/>
            <a:ext cx="210820" cy="0"/>
          </a:xfrm>
          <a:custGeom>
            <a:rect b="b" l="l" r="r" t="t"/>
            <a:pathLst>
              <a:path extrusionOk="0" h="120000" w="210820">
                <a:moveTo>
                  <a:pt x="0" y="0"/>
                </a:moveTo>
                <a:lnTo>
                  <a:pt x="210384"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5" name="Google Shape;5465;p46"/>
          <p:cNvSpPr/>
          <p:nvPr/>
        </p:nvSpPr>
        <p:spPr>
          <a:xfrm>
            <a:off x="7035800" y="4314190"/>
            <a:ext cx="222250" cy="0"/>
          </a:xfrm>
          <a:custGeom>
            <a:rect b="b" l="l" r="r" t="t"/>
            <a:pathLst>
              <a:path extrusionOk="0" h="120000" w="222250">
                <a:moveTo>
                  <a:pt x="0" y="0"/>
                </a:moveTo>
                <a:lnTo>
                  <a:pt x="222250" y="0"/>
                </a:lnTo>
              </a:path>
            </a:pathLst>
          </a:custGeom>
          <a:noFill/>
          <a:ln cap="flat" cmpd="sng" w="9525">
            <a:solidFill>
              <a:srgbClr val="2F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6" name="Google Shape;5466;p46"/>
          <p:cNvSpPr/>
          <p:nvPr/>
        </p:nvSpPr>
        <p:spPr>
          <a:xfrm>
            <a:off x="7031566" y="4320540"/>
            <a:ext cx="230504" cy="0"/>
          </a:xfrm>
          <a:custGeom>
            <a:rect b="b" l="l" r="r" t="t"/>
            <a:pathLst>
              <a:path extrusionOk="0" h="120000" w="230504">
                <a:moveTo>
                  <a:pt x="0" y="0"/>
                </a:moveTo>
                <a:lnTo>
                  <a:pt x="230293"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7" name="Google Shape;5467;p46"/>
          <p:cNvSpPr/>
          <p:nvPr/>
        </p:nvSpPr>
        <p:spPr>
          <a:xfrm>
            <a:off x="7027164" y="4328159"/>
            <a:ext cx="239395" cy="0"/>
          </a:xfrm>
          <a:custGeom>
            <a:rect b="b" l="l" r="r" t="t"/>
            <a:pathLst>
              <a:path extrusionOk="0" h="120000" w="239395">
                <a:moveTo>
                  <a:pt x="0" y="0"/>
                </a:moveTo>
                <a:lnTo>
                  <a:pt x="239268"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8" name="Google Shape;5468;p46"/>
          <p:cNvSpPr/>
          <p:nvPr/>
        </p:nvSpPr>
        <p:spPr>
          <a:xfrm>
            <a:off x="7024116" y="4335779"/>
            <a:ext cx="247015" cy="0"/>
          </a:xfrm>
          <a:custGeom>
            <a:rect b="b" l="l" r="r" t="t"/>
            <a:pathLst>
              <a:path extrusionOk="0" h="120000" w="247015">
                <a:moveTo>
                  <a:pt x="0" y="0"/>
                </a:moveTo>
                <a:lnTo>
                  <a:pt x="246887"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9" name="Google Shape;5469;p46"/>
          <p:cNvSpPr/>
          <p:nvPr/>
        </p:nvSpPr>
        <p:spPr>
          <a:xfrm>
            <a:off x="7020814" y="4342129"/>
            <a:ext cx="254000" cy="0"/>
          </a:xfrm>
          <a:custGeom>
            <a:rect b="b" l="l" r="r" t="t"/>
            <a:pathLst>
              <a:path extrusionOk="0" h="120000" w="254000">
                <a:moveTo>
                  <a:pt x="0" y="0"/>
                </a:moveTo>
                <a:lnTo>
                  <a:pt x="253999"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0" name="Google Shape;5470;p46"/>
          <p:cNvSpPr/>
          <p:nvPr/>
        </p:nvSpPr>
        <p:spPr>
          <a:xfrm>
            <a:off x="7016242" y="4349750"/>
            <a:ext cx="263525" cy="0"/>
          </a:xfrm>
          <a:custGeom>
            <a:rect b="b" l="l" r="r" t="t"/>
            <a:pathLst>
              <a:path extrusionOk="0" h="120000" w="263525">
                <a:moveTo>
                  <a:pt x="0" y="0"/>
                </a:moveTo>
                <a:lnTo>
                  <a:pt x="263144"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1" name="Google Shape;5471;p46"/>
          <p:cNvSpPr/>
          <p:nvPr/>
        </p:nvSpPr>
        <p:spPr>
          <a:xfrm>
            <a:off x="7013632" y="4356100"/>
            <a:ext cx="269240" cy="0"/>
          </a:xfrm>
          <a:custGeom>
            <a:rect b="b" l="l" r="r" t="t"/>
            <a:pathLst>
              <a:path extrusionOk="0" h="120000" w="269240">
                <a:moveTo>
                  <a:pt x="0" y="0"/>
                </a:moveTo>
                <a:lnTo>
                  <a:pt x="268742"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2" name="Google Shape;5472;p46"/>
          <p:cNvSpPr/>
          <p:nvPr/>
        </p:nvSpPr>
        <p:spPr>
          <a:xfrm>
            <a:off x="7010861" y="4363720"/>
            <a:ext cx="274955" cy="0"/>
          </a:xfrm>
          <a:custGeom>
            <a:rect b="b" l="l" r="r" t="t"/>
            <a:pathLst>
              <a:path extrusionOk="0" h="120000" w="274954">
                <a:moveTo>
                  <a:pt x="0" y="0"/>
                </a:moveTo>
                <a:lnTo>
                  <a:pt x="274444"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3" name="Google Shape;5473;p46"/>
          <p:cNvSpPr/>
          <p:nvPr/>
        </p:nvSpPr>
        <p:spPr>
          <a:xfrm>
            <a:off x="7007638" y="4371340"/>
            <a:ext cx="281305" cy="0"/>
          </a:xfrm>
          <a:custGeom>
            <a:rect b="b" l="l" r="r" t="t"/>
            <a:pathLst>
              <a:path extrusionOk="0" h="120000" w="281304">
                <a:moveTo>
                  <a:pt x="0" y="0"/>
                </a:moveTo>
                <a:lnTo>
                  <a:pt x="280793" y="0"/>
                </a:lnTo>
              </a:path>
            </a:pathLst>
          </a:custGeom>
          <a:noFill/>
          <a:ln cap="flat" cmpd="sng" w="9525">
            <a:solidFill>
              <a:srgbClr val="2B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4" name="Google Shape;5474;p46"/>
          <p:cNvSpPr/>
          <p:nvPr/>
        </p:nvSpPr>
        <p:spPr>
          <a:xfrm>
            <a:off x="7004878" y="4377690"/>
            <a:ext cx="287020" cy="0"/>
          </a:xfrm>
          <a:custGeom>
            <a:rect b="b" l="l" r="r" t="t"/>
            <a:pathLst>
              <a:path extrusionOk="0" h="120000" w="287020">
                <a:moveTo>
                  <a:pt x="0" y="0"/>
                </a:moveTo>
                <a:lnTo>
                  <a:pt x="286484" y="0"/>
                </a:lnTo>
              </a:path>
            </a:pathLst>
          </a:custGeom>
          <a:noFill/>
          <a:ln cap="flat" cmpd="sng" w="9525">
            <a:solidFill>
              <a:srgbClr val="2B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5" name="Google Shape;5475;p46"/>
          <p:cNvSpPr/>
          <p:nvPr/>
        </p:nvSpPr>
        <p:spPr>
          <a:xfrm>
            <a:off x="7001564" y="4385309"/>
            <a:ext cx="293370" cy="0"/>
          </a:xfrm>
          <a:custGeom>
            <a:rect b="b" l="l" r="r" t="t"/>
            <a:pathLst>
              <a:path extrusionOk="0" h="120000" w="293370">
                <a:moveTo>
                  <a:pt x="0" y="0"/>
                </a:moveTo>
                <a:lnTo>
                  <a:pt x="293314"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6" name="Google Shape;5476;p46"/>
          <p:cNvSpPr/>
          <p:nvPr/>
        </p:nvSpPr>
        <p:spPr>
          <a:xfrm>
            <a:off x="6998804" y="4392295"/>
            <a:ext cx="298450" cy="0"/>
          </a:xfrm>
          <a:custGeom>
            <a:rect b="b" l="l" r="r" t="t"/>
            <a:pathLst>
              <a:path extrusionOk="0" h="120000" w="298450">
                <a:moveTo>
                  <a:pt x="0" y="0"/>
                </a:moveTo>
                <a:lnTo>
                  <a:pt x="298096" y="0"/>
                </a:lnTo>
              </a:path>
            </a:pathLst>
          </a:custGeom>
          <a:noFill/>
          <a:ln cap="flat" cmpd="sng" w="9525">
            <a:solidFill>
              <a:srgbClr val="2A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7" name="Google Shape;5477;p46"/>
          <p:cNvSpPr/>
          <p:nvPr/>
        </p:nvSpPr>
        <p:spPr>
          <a:xfrm>
            <a:off x="6995583" y="4399279"/>
            <a:ext cx="304165" cy="0"/>
          </a:xfrm>
          <a:custGeom>
            <a:rect b="b" l="l" r="r" t="t"/>
            <a:pathLst>
              <a:path extrusionOk="0" h="120000" w="304165">
                <a:moveTo>
                  <a:pt x="0" y="0"/>
                </a:moveTo>
                <a:lnTo>
                  <a:pt x="303741"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8" name="Google Shape;5478;p46"/>
          <p:cNvSpPr/>
          <p:nvPr/>
        </p:nvSpPr>
        <p:spPr>
          <a:xfrm>
            <a:off x="6992408" y="4406900"/>
            <a:ext cx="309880" cy="0"/>
          </a:xfrm>
          <a:custGeom>
            <a:rect b="b" l="l" r="r" t="t"/>
            <a:pathLst>
              <a:path extrusionOk="0" h="120000" w="309879">
                <a:moveTo>
                  <a:pt x="0" y="0"/>
                </a:moveTo>
                <a:lnTo>
                  <a:pt x="309341"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9" name="Google Shape;5479;p46"/>
          <p:cNvSpPr/>
          <p:nvPr/>
        </p:nvSpPr>
        <p:spPr>
          <a:xfrm>
            <a:off x="6990177" y="4413250"/>
            <a:ext cx="313690" cy="0"/>
          </a:xfrm>
          <a:custGeom>
            <a:rect b="b" l="l" r="r" t="t"/>
            <a:pathLst>
              <a:path extrusionOk="0" h="120000" w="313690">
                <a:moveTo>
                  <a:pt x="0" y="0"/>
                </a:moveTo>
                <a:lnTo>
                  <a:pt x="313592" y="0"/>
                </a:lnTo>
              </a:path>
            </a:pathLst>
          </a:custGeom>
          <a:noFill/>
          <a:ln cap="flat" cmpd="sng" w="9525">
            <a:solidFill>
              <a:srgbClr val="28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0" name="Google Shape;5480;p46"/>
          <p:cNvSpPr/>
          <p:nvPr/>
        </p:nvSpPr>
        <p:spPr>
          <a:xfrm>
            <a:off x="6987833" y="4420870"/>
            <a:ext cx="318770" cy="0"/>
          </a:xfrm>
          <a:custGeom>
            <a:rect b="b" l="l" r="r" t="t"/>
            <a:pathLst>
              <a:path extrusionOk="0" h="120000" w="318770">
                <a:moveTo>
                  <a:pt x="0" y="0"/>
                </a:moveTo>
                <a:lnTo>
                  <a:pt x="318361" y="0"/>
                </a:lnTo>
              </a:path>
            </a:pathLst>
          </a:custGeom>
          <a:noFill/>
          <a:ln cap="flat" cmpd="sng" w="9525">
            <a:solidFill>
              <a:srgbClr val="28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1" name="Google Shape;5481;p46"/>
          <p:cNvSpPr/>
          <p:nvPr/>
        </p:nvSpPr>
        <p:spPr>
          <a:xfrm>
            <a:off x="6985423" y="4428490"/>
            <a:ext cx="323215" cy="0"/>
          </a:xfrm>
          <a:custGeom>
            <a:rect b="b" l="l" r="r" t="t"/>
            <a:pathLst>
              <a:path extrusionOk="0" h="120000" w="323215">
                <a:moveTo>
                  <a:pt x="0" y="0"/>
                </a:moveTo>
                <a:lnTo>
                  <a:pt x="323195"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2" name="Google Shape;5482;p46"/>
          <p:cNvSpPr/>
          <p:nvPr/>
        </p:nvSpPr>
        <p:spPr>
          <a:xfrm>
            <a:off x="6983306" y="4434840"/>
            <a:ext cx="327660" cy="0"/>
          </a:xfrm>
          <a:custGeom>
            <a:rect b="b" l="l" r="r" t="t"/>
            <a:pathLst>
              <a:path extrusionOk="0" h="120000" w="327659">
                <a:moveTo>
                  <a:pt x="0" y="0"/>
                </a:moveTo>
                <a:lnTo>
                  <a:pt x="327332"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3" name="Google Shape;5483;p46"/>
          <p:cNvSpPr/>
          <p:nvPr/>
        </p:nvSpPr>
        <p:spPr>
          <a:xfrm>
            <a:off x="6980935" y="4442459"/>
            <a:ext cx="332105" cy="0"/>
          </a:xfrm>
          <a:custGeom>
            <a:rect b="b" l="l" r="r" t="t"/>
            <a:pathLst>
              <a:path extrusionOk="0" h="120000" w="332104">
                <a:moveTo>
                  <a:pt x="0" y="0"/>
                </a:moveTo>
                <a:lnTo>
                  <a:pt x="331977"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4" name="Google Shape;5484;p46"/>
          <p:cNvSpPr/>
          <p:nvPr/>
        </p:nvSpPr>
        <p:spPr>
          <a:xfrm>
            <a:off x="6979666" y="4449445"/>
            <a:ext cx="334645" cy="0"/>
          </a:xfrm>
          <a:custGeom>
            <a:rect b="b" l="l" r="r" t="t"/>
            <a:pathLst>
              <a:path extrusionOk="0" h="120000" w="334645">
                <a:moveTo>
                  <a:pt x="0" y="0"/>
                </a:moveTo>
                <a:lnTo>
                  <a:pt x="334517"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5" name="Google Shape;5485;p46"/>
          <p:cNvSpPr/>
          <p:nvPr/>
        </p:nvSpPr>
        <p:spPr>
          <a:xfrm>
            <a:off x="6978142" y="4456429"/>
            <a:ext cx="337820" cy="0"/>
          </a:xfrm>
          <a:custGeom>
            <a:rect b="b" l="l" r="r" t="t"/>
            <a:pathLst>
              <a:path extrusionOk="0" h="120000" w="337820">
                <a:moveTo>
                  <a:pt x="0" y="0"/>
                </a:moveTo>
                <a:lnTo>
                  <a:pt x="337565"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6" name="Google Shape;5486;p46"/>
          <p:cNvSpPr/>
          <p:nvPr/>
        </p:nvSpPr>
        <p:spPr>
          <a:xfrm>
            <a:off x="6976500" y="4464050"/>
            <a:ext cx="340995" cy="0"/>
          </a:xfrm>
          <a:custGeom>
            <a:rect b="b" l="l" r="r" t="t"/>
            <a:pathLst>
              <a:path extrusionOk="0" h="120000" w="340995">
                <a:moveTo>
                  <a:pt x="0" y="0"/>
                </a:moveTo>
                <a:lnTo>
                  <a:pt x="340731"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7" name="Google Shape;5487;p46"/>
          <p:cNvSpPr/>
          <p:nvPr/>
        </p:nvSpPr>
        <p:spPr>
          <a:xfrm>
            <a:off x="6975035" y="4471034"/>
            <a:ext cx="343535" cy="0"/>
          </a:xfrm>
          <a:custGeom>
            <a:rect b="b" l="l" r="r" t="t"/>
            <a:pathLst>
              <a:path extrusionOk="0" h="120000" w="343534">
                <a:moveTo>
                  <a:pt x="0" y="0"/>
                </a:moveTo>
                <a:lnTo>
                  <a:pt x="343466"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8" name="Google Shape;5488;p46"/>
          <p:cNvSpPr/>
          <p:nvPr/>
        </p:nvSpPr>
        <p:spPr>
          <a:xfrm>
            <a:off x="6973297" y="4478020"/>
            <a:ext cx="347345" cy="0"/>
          </a:xfrm>
          <a:custGeom>
            <a:rect b="b" l="l" r="r" t="t"/>
            <a:pathLst>
              <a:path extrusionOk="0" h="120000" w="347345">
                <a:moveTo>
                  <a:pt x="0" y="0"/>
                </a:moveTo>
                <a:lnTo>
                  <a:pt x="346728"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9" name="Google Shape;5489;p46"/>
          <p:cNvSpPr/>
          <p:nvPr/>
        </p:nvSpPr>
        <p:spPr>
          <a:xfrm>
            <a:off x="6971665" y="4485640"/>
            <a:ext cx="349885" cy="0"/>
          </a:xfrm>
          <a:custGeom>
            <a:rect b="b" l="l" r="r" t="t"/>
            <a:pathLst>
              <a:path extrusionOk="0" h="120000" w="349884">
                <a:moveTo>
                  <a:pt x="0" y="0"/>
                </a:moveTo>
                <a:lnTo>
                  <a:pt x="349884"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0" name="Google Shape;5490;p46"/>
          <p:cNvSpPr/>
          <p:nvPr/>
        </p:nvSpPr>
        <p:spPr>
          <a:xfrm>
            <a:off x="6970303" y="4492625"/>
            <a:ext cx="353060" cy="0"/>
          </a:xfrm>
          <a:custGeom>
            <a:rect b="b" l="l" r="r" t="t"/>
            <a:pathLst>
              <a:path extrusionOk="0" h="120000" w="353059">
                <a:moveTo>
                  <a:pt x="0" y="0"/>
                </a:moveTo>
                <a:lnTo>
                  <a:pt x="352515" y="0"/>
                </a:lnTo>
              </a:path>
            </a:pathLst>
          </a:custGeom>
          <a:noFill/>
          <a:ln cap="flat" cmpd="sng" w="9525">
            <a:solidFill>
              <a:srgbClr val="23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1" name="Google Shape;5491;p46"/>
          <p:cNvSpPr/>
          <p:nvPr/>
        </p:nvSpPr>
        <p:spPr>
          <a:xfrm>
            <a:off x="6969167" y="4502784"/>
            <a:ext cx="167640" cy="0"/>
          </a:xfrm>
          <a:custGeom>
            <a:rect b="b" l="l" r="r" t="t"/>
            <a:pathLst>
              <a:path extrusionOk="0" h="120000" w="167640">
                <a:moveTo>
                  <a:pt x="0" y="0"/>
                </a:moveTo>
                <a:lnTo>
                  <a:pt x="167597"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2" name="Google Shape;5492;p46"/>
          <p:cNvSpPr/>
          <p:nvPr/>
        </p:nvSpPr>
        <p:spPr>
          <a:xfrm>
            <a:off x="6969336" y="4501515"/>
            <a:ext cx="172085" cy="0"/>
          </a:xfrm>
          <a:custGeom>
            <a:rect b="b" l="l" r="r" t="t"/>
            <a:pathLst>
              <a:path extrusionOk="0" h="120000" w="172084">
                <a:moveTo>
                  <a:pt x="0" y="0"/>
                </a:moveTo>
                <a:lnTo>
                  <a:pt x="171873"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3" name="Google Shape;5493;p46"/>
          <p:cNvSpPr/>
          <p:nvPr/>
        </p:nvSpPr>
        <p:spPr>
          <a:xfrm>
            <a:off x="6969590" y="4499609"/>
            <a:ext cx="354330" cy="0"/>
          </a:xfrm>
          <a:custGeom>
            <a:rect b="b" l="l" r="r" t="t"/>
            <a:pathLst>
              <a:path extrusionOk="0" h="120000" w="354329">
                <a:moveTo>
                  <a:pt x="0" y="0"/>
                </a:moveTo>
                <a:lnTo>
                  <a:pt x="353991"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4" name="Google Shape;5494;p46"/>
          <p:cNvSpPr/>
          <p:nvPr/>
        </p:nvSpPr>
        <p:spPr>
          <a:xfrm>
            <a:off x="6970031" y="4497070"/>
            <a:ext cx="353060" cy="0"/>
          </a:xfrm>
          <a:custGeom>
            <a:rect b="b" l="l" r="r" t="t"/>
            <a:pathLst>
              <a:path extrusionOk="0" h="120000" w="353059">
                <a:moveTo>
                  <a:pt x="0" y="0"/>
                </a:moveTo>
                <a:lnTo>
                  <a:pt x="353041"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5" name="Google Shape;5495;p46"/>
          <p:cNvSpPr/>
          <p:nvPr/>
        </p:nvSpPr>
        <p:spPr>
          <a:xfrm>
            <a:off x="7156767" y="4502784"/>
            <a:ext cx="167640" cy="0"/>
          </a:xfrm>
          <a:custGeom>
            <a:rect b="b" l="l" r="r" t="t"/>
            <a:pathLst>
              <a:path extrusionOk="0" h="120000" w="167640">
                <a:moveTo>
                  <a:pt x="0" y="0"/>
                </a:moveTo>
                <a:lnTo>
                  <a:pt x="167449"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6" name="Google Shape;5496;p46"/>
          <p:cNvSpPr/>
          <p:nvPr/>
        </p:nvSpPr>
        <p:spPr>
          <a:xfrm>
            <a:off x="7152640" y="4501515"/>
            <a:ext cx="171450" cy="0"/>
          </a:xfrm>
          <a:custGeom>
            <a:rect b="b" l="l" r="r" t="t"/>
            <a:pathLst>
              <a:path extrusionOk="0" h="120000" w="171450">
                <a:moveTo>
                  <a:pt x="0" y="0"/>
                </a:moveTo>
                <a:lnTo>
                  <a:pt x="171323" y="0"/>
                </a:lnTo>
              </a:path>
            </a:pathLst>
          </a:custGeom>
          <a:noFill/>
          <a:ln cap="flat" cmpd="sng" w="9525">
            <a:solidFill>
              <a:srgbClr val="23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7" name="Google Shape;5497;p46"/>
          <p:cNvSpPr/>
          <p:nvPr/>
        </p:nvSpPr>
        <p:spPr>
          <a:xfrm>
            <a:off x="6968066" y="4503420"/>
            <a:ext cx="358140" cy="7620"/>
          </a:xfrm>
          <a:custGeom>
            <a:rect b="b" l="l" r="r" t="t"/>
            <a:pathLst>
              <a:path extrusionOk="0" h="7620" w="358140">
                <a:moveTo>
                  <a:pt x="168063" y="0"/>
                </a:moveTo>
                <a:lnTo>
                  <a:pt x="1016" y="0"/>
                </a:lnTo>
                <a:lnTo>
                  <a:pt x="0" y="7619"/>
                </a:lnTo>
                <a:lnTo>
                  <a:pt x="160020" y="7619"/>
                </a:lnTo>
                <a:lnTo>
                  <a:pt x="161713" y="5079"/>
                </a:lnTo>
                <a:lnTo>
                  <a:pt x="162983" y="3809"/>
                </a:lnTo>
                <a:lnTo>
                  <a:pt x="165523" y="2539"/>
                </a:lnTo>
                <a:lnTo>
                  <a:pt x="168063" y="0"/>
                </a:lnTo>
                <a:close/>
              </a:path>
              <a:path extrusionOk="0" h="7620" w="358140">
                <a:moveTo>
                  <a:pt x="356277" y="0"/>
                </a:moveTo>
                <a:lnTo>
                  <a:pt x="189018" y="0"/>
                </a:lnTo>
                <a:lnTo>
                  <a:pt x="189653" y="1269"/>
                </a:lnTo>
                <a:lnTo>
                  <a:pt x="194733" y="3809"/>
                </a:lnTo>
                <a:lnTo>
                  <a:pt x="196003" y="5079"/>
                </a:lnTo>
                <a:lnTo>
                  <a:pt x="197696" y="7619"/>
                </a:lnTo>
                <a:lnTo>
                  <a:pt x="357565" y="7619"/>
                </a:lnTo>
                <a:lnTo>
                  <a:pt x="357293" y="5079"/>
                </a:lnTo>
                <a:lnTo>
                  <a:pt x="356277" y="0"/>
                </a:lnTo>
                <a:close/>
              </a:path>
            </a:pathLst>
          </a:custGeom>
          <a:solidFill>
            <a:srgbClr val="22898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8" name="Google Shape;5498;p46"/>
          <p:cNvSpPr/>
          <p:nvPr/>
        </p:nvSpPr>
        <p:spPr>
          <a:xfrm>
            <a:off x="6967219" y="4509770"/>
            <a:ext cx="359410" cy="7620"/>
          </a:xfrm>
          <a:custGeom>
            <a:rect b="b" l="l" r="r" t="t"/>
            <a:pathLst>
              <a:path extrusionOk="0" h="7620" w="359409">
                <a:moveTo>
                  <a:pt x="161713" y="0"/>
                </a:moveTo>
                <a:lnTo>
                  <a:pt x="1015" y="0"/>
                </a:lnTo>
                <a:lnTo>
                  <a:pt x="0" y="7619"/>
                </a:lnTo>
                <a:lnTo>
                  <a:pt x="154939" y="7619"/>
                </a:lnTo>
                <a:lnTo>
                  <a:pt x="160020" y="2539"/>
                </a:lnTo>
                <a:lnTo>
                  <a:pt x="161713" y="0"/>
                </a:lnTo>
                <a:close/>
              </a:path>
              <a:path extrusionOk="0" h="7620" w="359409">
                <a:moveTo>
                  <a:pt x="358276" y="0"/>
                </a:moveTo>
                <a:lnTo>
                  <a:pt x="197696" y="0"/>
                </a:lnTo>
                <a:lnTo>
                  <a:pt x="199389" y="2539"/>
                </a:lnTo>
                <a:lnTo>
                  <a:pt x="200659" y="5079"/>
                </a:lnTo>
                <a:lnTo>
                  <a:pt x="203200" y="7619"/>
                </a:lnTo>
                <a:lnTo>
                  <a:pt x="359092" y="7619"/>
                </a:lnTo>
                <a:lnTo>
                  <a:pt x="358276" y="0"/>
                </a:lnTo>
                <a:close/>
              </a:path>
            </a:pathLst>
          </a:custGeom>
          <a:solidFill>
            <a:srgbClr val="22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9" name="Google Shape;5499;p46"/>
          <p:cNvSpPr/>
          <p:nvPr/>
        </p:nvSpPr>
        <p:spPr>
          <a:xfrm>
            <a:off x="6966047" y="4517390"/>
            <a:ext cx="361315" cy="7620"/>
          </a:xfrm>
          <a:custGeom>
            <a:rect b="b" l="l" r="r" t="t"/>
            <a:pathLst>
              <a:path extrusionOk="0" h="7620" w="361315">
                <a:moveTo>
                  <a:pt x="156112" y="0"/>
                </a:moveTo>
                <a:lnTo>
                  <a:pt x="1172" y="0"/>
                </a:lnTo>
                <a:lnTo>
                  <a:pt x="0" y="7620"/>
                </a:lnTo>
                <a:lnTo>
                  <a:pt x="152937" y="7620"/>
                </a:lnTo>
                <a:lnTo>
                  <a:pt x="154842" y="3810"/>
                </a:lnTo>
                <a:lnTo>
                  <a:pt x="156112" y="0"/>
                </a:lnTo>
                <a:close/>
              </a:path>
              <a:path extrusionOk="0" h="7620" w="361315">
                <a:moveTo>
                  <a:pt x="360264" y="0"/>
                </a:moveTo>
                <a:lnTo>
                  <a:pt x="204372" y="0"/>
                </a:lnTo>
                <a:lnTo>
                  <a:pt x="205642" y="3810"/>
                </a:lnTo>
                <a:lnTo>
                  <a:pt x="209452" y="7620"/>
                </a:lnTo>
                <a:lnTo>
                  <a:pt x="361081" y="7620"/>
                </a:lnTo>
                <a:lnTo>
                  <a:pt x="360264" y="0"/>
                </a:lnTo>
                <a:close/>
              </a:path>
            </a:pathLst>
          </a:custGeom>
          <a:solidFill>
            <a:srgbClr val="21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0" name="Google Shape;5500;p46"/>
          <p:cNvSpPr/>
          <p:nvPr/>
        </p:nvSpPr>
        <p:spPr>
          <a:xfrm>
            <a:off x="6964875" y="4525009"/>
            <a:ext cx="363220" cy="7620"/>
          </a:xfrm>
          <a:custGeom>
            <a:rect b="b" l="l" r="r" t="t"/>
            <a:pathLst>
              <a:path extrusionOk="0" h="7620" w="363220">
                <a:moveTo>
                  <a:pt x="154109" y="0"/>
                </a:moveTo>
                <a:lnTo>
                  <a:pt x="1172" y="0"/>
                </a:lnTo>
                <a:lnTo>
                  <a:pt x="0" y="7619"/>
                </a:lnTo>
                <a:lnTo>
                  <a:pt x="150571" y="7619"/>
                </a:lnTo>
                <a:lnTo>
                  <a:pt x="152204" y="3809"/>
                </a:lnTo>
                <a:lnTo>
                  <a:pt x="154109" y="0"/>
                </a:lnTo>
                <a:close/>
              </a:path>
              <a:path extrusionOk="0" h="7620" w="363220">
                <a:moveTo>
                  <a:pt x="362253" y="0"/>
                </a:moveTo>
                <a:lnTo>
                  <a:pt x="210624" y="0"/>
                </a:lnTo>
                <a:lnTo>
                  <a:pt x="210624" y="3809"/>
                </a:lnTo>
                <a:lnTo>
                  <a:pt x="212529" y="7619"/>
                </a:lnTo>
                <a:lnTo>
                  <a:pt x="363069" y="7619"/>
                </a:lnTo>
                <a:lnTo>
                  <a:pt x="362253" y="0"/>
                </a:lnTo>
                <a:close/>
              </a:path>
            </a:pathLst>
          </a:custGeom>
          <a:solidFill>
            <a:srgbClr val="21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1" name="Google Shape;5501;p46"/>
          <p:cNvSpPr/>
          <p:nvPr/>
        </p:nvSpPr>
        <p:spPr>
          <a:xfrm>
            <a:off x="6964082" y="4531359"/>
            <a:ext cx="365125" cy="7620"/>
          </a:xfrm>
          <a:custGeom>
            <a:rect b="b" l="l" r="r" t="t"/>
            <a:pathLst>
              <a:path extrusionOk="0" h="7620" w="365125">
                <a:moveTo>
                  <a:pt x="151909" y="0"/>
                </a:moveTo>
                <a:lnTo>
                  <a:pt x="988" y="0"/>
                </a:lnTo>
                <a:lnTo>
                  <a:pt x="597" y="2539"/>
                </a:lnTo>
                <a:lnTo>
                  <a:pt x="0" y="7619"/>
                </a:lnTo>
                <a:lnTo>
                  <a:pt x="148870" y="7619"/>
                </a:lnTo>
                <a:lnTo>
                  <a:pt x="149187" y="6350"/>
                </a:lnTo>
                <a:lnTo>
                  <a:pt x="151909" y="0"/>
                </a:lnTo>
                <a:close/>
              </a:path>
              <a:path extrusionOk="0" h="7620" w="365125">
                <a:moveTo>
                  <a:pt x="363726" y="0"/>
                </a:moveTo>
                <a:lnTo>
                  <a:pt x="212687" y="0"/>
                </a:lnTo>
                <a:lnTo>
                  <a:pt x="215227" y="5079"/>
                </a:lnTo>
                <a:lnTo>
                  <a:pt x="215862" y="7619"/>
                </a:lnTo>
                <a:lnTo>
                  <a:pt x="364543" y="7619"/>
                </a:lnTo>
                <a:lnTo>
                  <a:pt x="363726" y="0"/>
                </a:lnTo>
                <a:close/>
              </a:path>
            </a:pathLst>
          </a:custGeom>
          <a:solidFill>
            <a:srgbClr val="20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2" name="Google Shape;5502;p46"/>
          <p:cNvSpPr/>
          <p:nvPr/>
        </p:nvSpPr>
        <p:spPr>
          <a:xfrm>
            <a:off x="6963185" y="4538979"/>
            <a:ext cx="366395" cy="7620"/>
          </a:xfrm>
          <a:custGeom>
            <a:rect b="b" l="l" r="r" t="t"/>
            <a:pathLst>
              <a:path extrusionOk="0" h="7620" w="366395">
                <a:moveTo>
                  <a:pt x="149766" y="0"/>
                </a:moveTo>
                <a:lnTo>
                  <a:pt x="896" y="0"/>
                </a:lnTo>
                <a:lnTo>
                  <a:pt x="0" y="7620"/>
                </a:lnTo>
                <a:lnTo>
                  <a:pt x="146274" y="7620"/>
                </a:lnTo>
                <a:lnTo>
                  <a:pt x="148814" y="3810"/>
                </a:lnTo>
                <a:lnTo>
                  <a:pt x="149766" y="0"/>
                </a:lnTo>
                <a:close/>
              </a:path>
              <a:path extrusionOk="0" h="7620" w="366395">
                <a:moveTo>
                  <a:pt x="365439" y="0"/>
                </a:moveTo>
                <a:lnTo>
                  <a:pt x="216759" y="0"/>
                </a:lnTo>
                <a:lnTo>
                  <a:pt x="218664" y="7620"/>
                </a:lnTo>
                <a:lnTo>
                  <a:pt x="366256" y="7620"/>
                </a:lnTo>
                <a:lnTo>
                  <a:pt x="365439" y="0"/>
                </a:lnTo>
                <a:close/>
              </a:path>
            </a:pathLst>
          </a:custGeom>
          <a:solidFill>
            <a:srgbClr val="20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3" name="Google Shape;5503;p46"/>
          <p:cNvSpPr/>
          <p:nvPr/>
        </p:nvSpPr>
        <p:spPr>
          <a:xfrm>
            <a:off x="6962438" y="4545329"/>
            <a:ext cx="368300" cy="7620"/>
          </a:xfrm>
          <a:custGeom>
            <a:rect b="b" l="l" r="r" t="t"/>
            <a:pathLst>
              <a:path extrusionOk="0" h="7620" w="368300">
                <a:moveTo>
                  <a:pt x="147867" y="0"/>
                </a:moveTo>
                <a:lnTo>
                  <a:pt x="896" y="0"/>
                </a:lnTo>
                <a:lnTo>
                  <a:pt x="0" y="7620"/>
                </a:lnTo>
                <a:lnTo>
                  <a:pt x="147021" y="7620"/>
                </a:lnTo>
                <a:lnTo>
                  <a:pt x="147021" y="1270"/>
                </a:lnTo>
                <a:lnTo>
                  <a:pt x="147867" y="0"/>
                </a:lnTo>
                <a:close/>
              </a:path>
              <a:path extrusionOk="0" h="7620" w="368300">
                <a:moveTo>
                  <a:pt x="366867" y="0"/>
                </a:moveTo>
                <a:lnTo>
                  <a:pt x="219093" y="0"/>
                </a:lnTo>
                <a:lnTo>
                  <a:pt x="219411" y="1270"/>
                </a:lnTo>
                <a:lnTo>
                  <a:pt x="220681" y="7620"/>
                </a:lnTo>
                <a:lnTo>
                  <a:pt x="367683" y="7620"/>
                </a:lnTo>
                <a:lnTo>
                  <a:pt x="366867" y="0"/>
                </a:lnTo>
                <a:close/>
              </a:path>
            </a:pathLst>
          </a:custGeom>
          <a:solidFill>
            <a:srgbClr val="1F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4" name="Google Shape;5504;p46"/>
          <p:cNvSpPr/>
          <p:nvPr/>
        </p:nvSpPr>
        <p:spPr>
          <a:xfrm>
            <a:off x="6961801" y="4552950"/>
            <a:ext cx="369570" cy="7620"/>
          </a:xfrm>
          <a:custGeom>
            <a:rect b="b" l="l" r="r" t="t"/>
            <a:pathLst>
              <a:path extrusionOk="0" h="7620" w="369570">
                <a:moveTo>
                  <a:pt x="147658" y="0"/>
                </a:moveTo>
                <a:lnTo>
                  <a:pt x="637" y="0"/>
                </a:lnTo>
                <a:lnTo>
                  <a:pt x="338" y="2539"/>
                </a:lnTo>
                <a:lnTo>
                  <a:pt x="0" y="7619"/>
                </a:lnTo>
                <a:lnTo>
                  <a:pt x="146134" y="7619"/>
                </a:lnTo>
                <a:lnTo>
                  <a:pt x="147658" y="0"/>
                </a:lnTo>
                <a:close/>
              </a:path>
              <a:path extrusionOk="0" h="7620" w="369570">
                <a:moveTo>
                  <a:pt x="368321" y="0"/>
                </a:moveTo>
                <a:lnTo>
                  <a:pt x="221318" y="0"/>
                </a:lnTo>
                <a:lnTo>
                  <a:pt x="222588" y="5080"/>
                </a:lnTo>
                <a:lnTo>
                  <a:pt x="223350" y="7619"/>
                </a:lnTo>
                <a:lnTo>
                  <a:pt x="369137" y="7619"/>
                </a:lnTo>
                <a:lnTo>
                  <a:pt x="368321" y="0"/>
                </a:lnTo>
                <a:close/>
              </a:path>
            </a:pathLst>
          </a:custGeom>
          <a:solidFill>
            <a:srgbClr val="1F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5" name="Google Shape;5505;p46"/>
          <p:cNvSpPr/>
          <p:nvPr/>
        </p:nvSpPr>
        <p:spPr>
          <a:xfrm>
            <a:off x="6961293" y="4560570"/>
            <a:ext cx="370840" cy="7620"/>
          </a:xfrm>
          <a:custGeom>
            <a:rect b="b" l="l" r="r" t="t"/>
            <a:pathLst>
              <a:path extrusionOk="0" h="7620" w="370840">
                <a:moveTo>
                  <a:pt x="146642" y="0"/>
                </a:moveTo>
                <a:lnTo>
                  <a:pt x="508" y="0"/>
                </a:lnTo>
                <a:lnTo>
                  <a:pt x="0" y="7619"/>
                </a:lnTo>
                <a:lnTo>
                  <a:pt x="145118" y="7619"/>
                </a:lnTo>
                <a:lnTo>
                  <a:pt x="146642" y="0"/>
                </a:lnTo>
                <a:close/>
              </a:path>
              <a:path extrusionOk="0" h="7620" w="370840">
                <a:moveTo>
                  <a:pt x="369645" y="0"/>
                </a:moveTo>
                <a:lnTo>
                  <a:pt x="223858" y="0"/>
                </a:lnTo>
                <a:lnTo>
                  <a:pt x="226144" y="7619"/>
                </a:lnTo>
                <a:lnTo>
                  <a:pt x="370462" y="7619"/>
                </a:lnTo>
                <a:lnTo>
                  <a:pt x="369645"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6" name="Google Shape;5506;p46"/>
          <p:cNvSpPr/>
          <p:nvPr/>
        </p:nvSpPr>
        <p:spPr>
          <a:xfrm>
            <a:off x="6960954" y="4573270"/>
            <a:ext cx="144780" cy="0"/>
          </a:xfrm>
          <a:custGeom>
            <a:rect b="b" l="l" r="r" t="t"/>
            <a:pathLst>
              <a:path extrusionOk="0" h="120000" w="144779">
                <a:moveTo>
                  <a:pt x="0" y="0"/>
                </a:moveTo>
                <a:lnTo>
                  <a:pt x="144483"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7" name="Google Shape;5507;p46"/>
          <p:cNvSpPr/>
          <p:nvPr/>
        </p:nvSpPr>
        <p:spPr>
          <a:xfrm>
            <a:off x="6961208" y="4569459"/>
            <a:ext cx="145415" cy="0"/>
          </a:xfrm>
          <a:custGeom>
            <a:rect b="b" l="l" r="r" t="t"/>
            <a:pathLst>
              <a:path extrusionOk="0" h="120000" w="145415">
                <a:moveTo>
                  <a:pt x="0" y="0"/>
                </a:moveTo>
                <a:lnTo>
                  <a:pt x="144949"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8" name="Google Shape;5508;p46"/>
          <p:cNvSpPr/>
          <p:nvPr/>
        </p:nvSpPr>
        <p:spPr>
          <a:xfrm>
            <a:off x="7188372" y="4572634"/>
            <a:ext cx="144145" cy="0"/>
          </a:xfrm>
          <a:custGeom>
            <a:rect b="b" l="l" r="r" t="t"/>
            <a:pathLst>
              <a:path extrusionOk="0" h="120000" w="144145">
                <a:moveTo>
                  <a:pt x="0" y="0"/>
                </a:moveTo>
                <a:lnTo>
                  <a:pt x="143858"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9" name="Google Shape;5509;p46"/>
          <p:cNvSpPr/>
          <p:nvPr/>
        </p:nvSpPr>
        <p:spPr>
          <a:xfrm>
            <a:off x="7187628" y="4568825"/>
            <a:ext cx="144780" cy="0"/>
          </a:xfrm>
          <a:custGeom>
            <a:rect b="b" l="l" r="r" t="t"/>
            <a:pathLst>
              <a:path extrusionOk="0" h="120000" w="144779">
                <a:moveTo>
                  <a:pt x="0" y="0"/>
                </a:moveTo>
                <a:lnTo>
                  <a:pt x="144194" y="0"/>
                </a:lnTo>
              </a:path>
            </a:pathLst>
          </a:custGeom>
          <a:noFill/>
          <a:ln cap="flat" cmpd="sng" w="9525">
            <a:solidFill>
              <a:srgbClr val="1E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0" name="Google Shape;5510;p46"/>
          <p:cNvSpPr/>
          <p:nvPr/>
        </p:nvSpPr>
        <p:spPr>
          <a:xfrm>
            <a:off x="6960639" y="4574540"/>
            <a:ext cx="372745" cy="7620"/>
          </a:xfrm>
          <a:custGeom>
            <a:rect b="b" l="l" r="r" t="t"/>
            <a:pathLst>
              <a:path extrusionOk="0" h="7620" w="372745">
                <a:moveTo>
                  <a:pt x="144587" y="0"/>
                </a:moveTo>
                <a:lnTo>
                  <a:pt x="230" y="0"/>
                </a:lnTo>
                <a:lnTo>
                  <a:pt x="0" y="7620"/>
                </a:lnTo>
                <a:lnTo>
                  <a:pt x="143317" y="7620"/>
                </a:lnTo>
                <a:lnTo>
                  <a:pt x="144587" y="0"/>
                </a:lnTo>
                <a:close/>
              </a:path>
              <a:path extrusionOk="0" h="7620" w="372745">
                <a:moveTo>
                  <a:pt x="371796" y="0"/>
                </a:moveTo>
                <a:lnTo>
                  <a:pt x="227907" y="0"/>
                </a:lnTo>
                <a:lnTo>
                  <a:pt x="228600" y="7620"/>
                </a:lnTo>
                <a:lnTo>
                  <a:pt x="372427" y="7620"/>
                </a:lnTo>
                <a:lnTo>
                  <a:pt x="372340" y="5080"/>
                </a:lnTo>
                <a:lnTo>
                  <a:pt x="371796"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1" name="Google Shape;5511;p46"/>
          <p:cNvSpPr/>
          <p:nvPr/>
        </p:nvSpPr>
        <p:spPr>
          <a:xfrm>
            <a:off x="6960465" y="4587875"/>
            <a:ext cx="142875" cy="0"/>
          </a:xfrm>
          <a:custGeom>
            <a:rect b="b" l="l" r="r" t="t"/>
            <a:pathLst>
              <a:path extrusionOk="0" h="120000" w="142875">
                <a:moveTo>
                  <a:pt x="0" y="0"/>
                </a:moveTo>
                <a:lnTo>
                  <a:pt x="142591"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2" name="Google Shape;5512;p46"/>
          <p:cNvSpPr/>
          <p:nvPr/>
        </p:nvSpPr>
        <p:spPr>
          <a:xfrm>
            <a:off x="6960561" y="4584700"/>
            <a:ext cx="143510" cy="0"/>
          </a:xfrm>
          <a:custGeom>
            <a:rect b="b" l="l" r="r" t="t"/>
            <a:pathLst>
              <a:path extrusionOk="0" h="120000" w="143509">
                <a:moveTo>
                  <a:pt x="0" y="0"/>
                </a:moveTo>
                <a:lnTo>
                  <a:pt x="142971"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3" name="Google Shape;5513;p46"/>
          <p:cNvSpPr/>
          <p:nvPr/>
        </p:nvSpPr>
        <p:spPr>
          <a:xfrm>
            <a:off x="7189616" y="4586604"/>
            <a:ext cx="144145" cy="0"/>
          </a:xfrm>
          <a:custGeom>
            <a:rect b="b" l="l" r="r" t="t"/>
            <a:pathLst>
              <a:path extrusionOk="0" h="120000" w="144145">
                <a:moveTo>
                  <a:pt x="0" y="0"/>
                </a:moveTo>
                <a:lnTo>
                  <a:pt x="143600"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4" name="Google Shape;5514;p46"/>
          <p:cNvSpPr/>
          <p:nvPr/>
        </p:nvSpPr>
        <p:spPr>
          <a:xfrm>
            <a:off x="7189354" y="4583429"/>
            <a:ext cx="144145" cy="0"/>
          </a:xfrm>
          <a:custGeom>
            <a:rect b="b" l="l" r="r" t="t"/>
            <a:pathLst>
              <a:path extrusionOk="0" h="120000" w="144145">
                <a:moveTo>
                  <a:pt x="0" y="0"/>
                </a:moveTo>
                <a:lnTo>
                  <a:pt x="143754"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5" name="Google Shape;5515;p46"/>
          <p:cNvSpPr/>
          <p:nvPr/>
        </p:nvSpPr>
        <p:spPr>
          <a:xfrm>
            <a:off x="6960215" y="4592320"/>
            <a:ext cx="142875" cy="0"/>
          </a:xfrm>
          <a:custGeom>
            <a:rect b="b" l="l" r="r" t="t"/>
            <a:pathLst>
              <a:path extrusionOk="0" h="120000" w="142875">
                <a:moveTo>
                  <a:pt x="0" y="0"/>
                </a:moveTo>
                <a:lnTo>
                  <a:pt x="142788"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6" name="Google Shape;5516;p46"/>
          <p:cNvSpPr/>
          <p:nvPr/>
        </p:nvSpPr>
        <p:spPr>
          <a:xfrm>
            <a:off x="7189762" y="4592320"/>
            <a:ext cx="144145" cy="0"/>
          </a:xfrm>
          <a:custGeom>
            <a:rect b="b" l="l" r="r" t="t"/>
            <a:pathLst>
              <a:path extrusionOk="0" h="120000" w="144145">
                <a:moveTo>
                  <a:pt x="0" y="0"/>
                </a:moveTo>
                <a:lnTo>
                  <a:pt x="143776"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7" name="Google Shape;5517;p46"/>
          <p:cNvSpPr/>
          <p:nvPr/>
        </p:nvSpPr>
        <p:spPr>
          <a:xfrm>
            <a:off x="6959984" y="4599940"/>
            <a:ext cx="142875" cy="0"/>
          </a:xfrm>
          <a:custGeom>
            <a:rect b="b" l="l" r="r" t="t"/>
            <a:pathLst>
              <a:path extrusionOk="0" h="120000" w="142875">
                <a:moveTo>
                  <a:pt x="0" y="0"/>
                </a:moveTo>
                <a:lnTo>
                  <a:pt x="142384"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8" name="Google Shape;5518;p46"/>
          <p:cNvSpPr/>
          <p:nvPr/>
        </p:nvSpPr>
        <p:spPr>
          <a:xfrm>
            <a:off x="7190740" y="4602479"/>
            <a:ext cx="143510" cy="0"/>
          </a:xfrm>
          <a:custGeom>
            <a:rect b="b" l="l" r="r" t="t"/>
            <a:pathLst>
              <a:path extrusionOk="0" h="120000" w="143509">
                <a:moveTo>
                  <a:pt x="0" y="0"/>
                </a:moveTo>
                <a:lnTo>
                  <a:pt x="143014"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9" name="Google Shape;5519;p46"/>
          <p:cNvSpPr/>
          <p:nvPr/>
        </p:nvSpPr>
        <p:spPr>
          <a:xfrm>
            <a:off x="7190544" y="4598670"/>
            <a:ext cx="143510" cy="0"/>
          </a:xfrm>
          <a:custGeom>
            <a:rect b="b" l="l" r="r" t="t"/>
            <a:pathLst>
              <a:path extrusionOk="0" h="120000" w="143509">
                <a:moveTo>
                  <a:pt x="0" y="0"/>
                </a:moveTo>
                <a:lnTo>
                  <a:pt x="143081"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0" name="Google Shape;5520;p46"/>
          <p:cNvSpPr/>
          <p:nvPr/>
        </p:nvSpPr>
        <p:spPr>
          <a:xfrm>
            <a:off x="6959792" y="4606290"/>
            <a:ext cx="142240" cy="0"/>
          </a:xfrm>
          <a:custGeom>
            <a:rect b="b" l="l" r="r" t="t"/>
            <a:pathLst>
              <a:path extrusionOk="0" h="120000" w="142240">
                <a:moveTo>
                  <a:pt x="0" y="0"/>
                </a:moveTo>
                <a:lnTo>
                  <a:pt x="142047"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1" name="Google Shape;5521;p46"/>
          <p:cNvSpPr/>
          <p:nvPr/>
        </p:nvSpPr>
        <p:spPr>
          <a:xfrm>
            <a:off x="7190740" y="4606290"/>
            <a:ext cx="143510" cy="0"/>
          </a:xfrm>
          <a:custGeom>
            <a:rect b="b" l="l" r="r" t="t"/>
            <a:pathLst>
              <a:path extrusionOk="0" h="120000" w="143509">
                <a:moveTo>
                  <a:pt x="0" y="0"/>
                </a:moveTo>
                <a:lnTo>
                  <a:pt x="14327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2" name="Google Shape;5522;p46"/>
          <p:cNvSpPr/>
          <p:nvPr/>
        </p:nvSpPr>
        <p:spPr>
          <a:xfrm>
            <a:off x="6959562" y="4617084"/>
            <a:ext cx="141605" cy="0"/>
          </a:xfrm>
          <a:custGeom>
            <a:rect b="b" l="l" r="r" t="t"/>
            <a:pathLst>
              <a:path extrusionOk="0" h="120000" w="141604">
                <a:moveTo>
                  <a:pt x="0" y="0"/>
                </a:moveTo>
                <a:lnTo>
                  <a:pt x="141234"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3" name="Google Shape;5523;p46"/>
          <p:cNvSpPr/>
          <p:nvPr/>
        </p:nvSpPr>
        <p:spPr>
          <a:xfrm>
            <a:off x="6959696" y="4613275"/>
            <a:ext cx="141605" cy="0"/>
          </a:xfrm>
          <a:custGeom>
            <a:rect b="b" l="l" r="r" t="t"/>
            <a:pathLst>
              <a:path extrusionOk="0" h="120000" w="141604">
                <a:moveTo>
                  <a:pt x="0" y="0"/>
                </a:moveTo>
                <a:lnTo>
                  <a:pt x="141372"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4" name="Google Shape;5524;p46"/>
          <p:cNvSpPr/>
          <p:nvPr/>
        </p:nvSpPr>
        <p:spPr>
          <a:xfrm>
            <a:off x="7190740" y="4613909"/>
            <a:ext cx="144145" cy="0"/>
          </a:xfrm>
          <a:custGeom>
            <a:rect b="b" l="l" r="r" t="t"/>
            <a:pathLst>
              <a:path extrusionOk="0" h="120000" w="144145">
                <a:moveTo>
                  <a:pt x="0" y="0"/>
                </a:moveTo>
                <a:lnTo>
                  <a:pt x="143531"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5" name="Google Shape;5525;p46"/>
          <p:cNvSpPr/>
          <p:nvPr/>
        </p:nvSpPr>
        <p:spPr>
          <a:xfrm>
            <a:off x="6959226" y="4622800"/>
            <a:ext cx="141605" cy="0"/>
          </a:xfrm>
          <a:custGeom>
            <a:rect b="b" l="l" r="r" t="t"/>
            <a:pathLst>
              <a:path extrusionOk="0" h="120000" w="141604">
                <a:moveTo>
                  <a:pt x="0" y="0"/>
                </a:moveTo>
                <a:lnTo>
                  <a:pt x="141343"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6" name="Google Shape;5526;p46"/>
          <p:cNvSpPr/>
          <p:nvPr/>
        </p:nvSpPr>
        <p:spPr>
          <a:xfrm>
            <a:off x="6959450" y="4618990"/>
            <a:ext cx="141605" cy="0"/>
          </a:xfrm>
          <a:custGeom>
            <a:rect b="b" l="l" r="r" t="t"/>
            <a:pathLst>
              <a:path extrusionOk="0" h="120000" w="141604">
                <a:moveTo>
                  <a:pt x="0" y="0"/>
                </a:moveTo>
                <a:lnTo>
                  <a:pt x="14121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7" name="Google Shape;5527;p46"/>
          <p:cNvSpPr/>
          <p:nvPr/>
        </p:nvSpPr>
        <p:spPr>
          <a:xfrm>
            <a:off x="7190740" y="4621529"/>
            <a:ext cx="144145" cy="0"/>
          </a:xfrm>
          <a:custGeom>
            <a:rect b="b" l="l" r="r" t="t"/>
            <a:pathLst>
              <a:path extrusionOk="0" h="120000" w="144145">
                <a:moveTo>
                  <a:pt x="0" y="0"/>
                </a:moveTo>
                <a:lnTo>
                  <a:pt x="143789"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8" name="Google Shape;5528;p46"/>
          <p:cNvSpPr/>
          <p:nvPr/>
        </p:nvSpPr>
        <p:spPr>
          <a:xfrm>
            <a:off x="6958703" y="4627879"/>
            <a:ext cx="142240" cy="0"/>
          </a:xfrm>
          <a:custGeom>
            <a:rect b="b" l="l" r="r" t="t"/>
            <a:pathLst>
              <a:path extrusionOk="0" h="120000" w="142240">
                <a:moveTo>
                  <a:pt x="0" y="0"/>
                </a:moveTo>
                <a:lnTo>
                  <a:pt x="141866"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9" name="Google Shape;5529;p46"/>
          <p:cNvSpPr/>
          <p:nvPr/>
        </p:nvSpPr>
        <p:spPr>
          <a:xfrm>
            <a:off x="7191193" y="4627879"/>
            <a:ext cx="144145" cy="0"/>
          </a:xfrm>
          <a:custGeom>
            <a:rect b="b" l="l" r="r" t="t"/>
            <a:pathLst>
              <a:path extrusionOk="0" h="120000" w="144145">
                <a:moveTo>
                  <a:pt x="0" y="0"/>
                </a:moveTo>
                <a:lnTo>
                  <a:pt x="143551" y="0"/>
                </a:lnTo>
              </a:path>
            </a:pathLst>
          </a:custGeom>
          <a:noFill/>
          <a:ln cap="flat" cmpd="sng" w="9525">
            <a:solidFill>
              <a:srgbClr val="1A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0" name="Google Shape;5530;p46"/>
          <p:cNvSpPr/>
          <p:nvPr/>
        </p:nvSpPr>
        <p:spPr>
          <a:xfrm>
            <a:off x="6958255" y="4635500"/>
            <a:ext cx="142875" cy="0"/>
          </a:xfrm>
          <a:custGeom>
            <a:rect b="b" l="l" r="r" t="t"/>
            <a:pathLst>
              <a:path extrusionOk="0" h="120000" w="142875">
                <a:moveTo>
                  <a:pt x="0" y="0"/>
                </a:moveTo>
                <a:lnTo>
                  <a:pt x="142314"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1" name="Google Shape;5531;p46"/>
          <p:cNvSpPr/>
          <p:nvPr/>
        </p:nvSpPr>
        <p:spPr>
          <a:xfrm>
            <a:off x="7192007" y="4637404"/>
            <a:ext cx="143510" cy="0"/>
          </a:xfrm>
          <a:custGeom>
            <a:rect b="b" l="l" r="r" t="t"/>
            <a:pathLst>
              <a:path extrusionOk="0" h="120000" w="143509">
                <a:moveTo>
                  <a:pt x="0" y="0"/>
                </a:moveTo>
                <a:lnTo>
                  <a:pt x="142931"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2" name="Google Shape;5532;p46"/>
          <p:cNvSpPr/>
          <p:nvPr/>
        </p:nvSpPr>
        <p:spPr>
          <a:xfrm>
            <a:off x="7191874" y="4633595"/>
            <a:ext cx="143510" cy="0"/>
          </a:xfrm>
          <a:custGeom>
            <a:rect b="b" l="l" r="r" t="t"/>
            <a:pathLst>
              <a:path extrusionOk="0" h="120000" w="143509">
                <a:moveTo>
                  <a:pt x="0" y="0"/>
                </a:moveTo>
                <a:lnTo>
                  <a:pt x="142935"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3" name="Google Shape;5533;p46"/>
          <p:cNvSpPr/>
          <p:nvPr/>
        </p:nvSpPr>
        <p:spPr>
          <a:xfrm>
            <a:off x="6957881" y="4641850"/>
            <a:ext cx="142875" cy="0"/>
          </a:xfrm>
          <a:custGeom>
            <a:rect b="b" l="l" r="r" t="t"/>
            <a:pathLst>
              <a:path extrusionOk="0" h="120000" w="142875">
                <a:moveTo>
                  <a:pt x="0" y="0"/>
                </a:moveTo>
                <a:lnTo>
                  <a:pt x="142688"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4" name="Google Shape;5534;p46"/>
          <p:cNvSpPr/>
          <p:nvPr/>
        </p:nvSpPr>
        <p:spPr>
          <a:xfrm>
            <a:off x="7191995" y="4641850"/>
            <a:ext cx="143510" cy="0"/>
          </a:xfrm>
          <a:custGeom>
            <a:rect b="b" l="l" r="r" t="t"/>
            <a:pathLst>
              <a:path extrusionOk="0" h="120000" w="143509">
                <a:moveTo>
                  <a:pt x="0" y="0"/>
                </a:moveTo>
                <a:lnTo>
                  <a:pt x="143223"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5" name="Google Shape;5535;p46"/>
          <p:cNvSpPr/>
          <p:nvPr/>
        </p:nvSpPr>
        <p:spPr>
          <a:xfrm>
            <a:off x="6957433" y="4649470"/>
            <a:ext cx="143510" cy="0"/>
          </a:xfrm>
          <a:custGeom>
            <a:rect b="b" l="l" r="r" t="t"/>
            <a:pathLst>
              <a:path extrusionOk="0" h="120000" w="143509">
                <a:moveTo>
                  <a:pt x="0" y="0"/>
                </a:moveTo>
                <a:lnTo>
                  <a:pt x="143136"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6" name="Google Shape;5536;p46"/>
          <p:cNvSpPr/>
          <p:nvPr/>
        </p:nvSpPr>
        <p:spPr>
          <a:xfrm>
            <a:off x="7191984" y="4649470"/>
            <a:ext cx="143510" cy="0"/>
          </a:xfrm>
          <a:custGeom>
            <a:rect b="b" l="l" r="r" t="t"/>
            <a:pathLst>
              <a:path extrusionOk="0" h="120000" w="143509">
                <a:moveTo>
                  <a:pt x="0" y="0"/>
                </a:moveTo>
                <a:lnTo>
                  <a:pt x="143492" y="0"/>
                </a:lnTo>
              </a:path>
            </a:pathLst>
          </a:custGeom>
          <a:noFill/>
          <a:ln cap="flat" cmpd="sng" w="9525">
            <a:solidFill>
              <a:srgbClr val="19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7" name="Google Shape;5537;p46"/>
          <p:cNvSpPr/>
          <p:nvPr/>
        </p:nvSpPr>
        <p:spPr>
          <a:xfrm>
            <a:off x="6957095" y="4660265"/>
            <a:ext cx="143510" cy="0"/>
          </a:xfrm>
          <a:custGeom>
            <a:rect b="b" l="l" r="r" t="t"/>
            <a:pathLst>
              <a:path extrusionOk="0" h="120000" w="143509">
                <a:moveTo>
                  <a:pt x="0" y="0"/>
                </a:moveTo>
                <a:lnTo>
                  <a:pt x="143474"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8" name="Google Shape;5538;p46"/>
          <p:cNvSpPr/>
          <p:nvPr/>
        </p:nvSpPr>
        <p:spPr>
          <a:xfrm>
            <a:off x="6957246" y="4656454"/>
            <a:ext cx="143510" cy="0"/>
          </a:xfrm>
          <a:custGeom>
            <a:rect b="b" l="l" r="r" t="t"/>
            <a:pathLst>
              <a:path extrusionOk="0" h="120000" w="143509">
                <a:moveTo>
                  <a:pt x="0" y="0"/>
                </a:moveTo>
                <a:lnTo>
                  <a:pt x="143323"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9" name="Google Shape;5539;p46"/>
          <p:cNvSpPr/>
          <p:nvPr/>
        </p:nvSpPr>
        <p:spPr>
          <a:xfrm>
            <a:off x="7191978" y="4657725"/>
            <a:ext cx="143510" cy="0"/>
          </a:xfrm>
          <a:custGeom>
            <a:rect b="b" l="l" r="r" t="t"/>
            <a:pathLst>
              <a:path extrusionOk="0" h="120000" w="143509">
                <a:moveTo>
                  <a:pt x="0" y="0"/>
                </a:moveTo>
                <a:lnTo>
                  <a:pt x="143451"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0" name="Google Shape;5540;p46"/>
          <p:cNvSpPr/>
          <p:nvPr/>
        </p:nvSpPr>
        <p:spPr>
          <a:xfrm>
            <a:off x="7191983" y="4653915"/>
            <a:ext cx="143510" cy="0"/>
          </a:xfrm>
          <a:custGeom>
            <a:rect b="b" l="l" r="r" t="t"/>
            <a:pathLst>
              <a:path extrusionOk="0" h="120000" w="143509">
                <a:moveTo>
                  <a:pt x="0" y="0"/>
                </a:moveTo>
                <a:lnTo>
                  <a:pt x="143514"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1" name="Google Shape;5541;p46"/>
          <p:cNvSpPr/>
          <p:nvPr/>
        </p:nvSpPr>
        <p:spPr>
          <a:xfrm>
            <a:off x="6957059" y="4663440"/>
            <a:ext cx="143510" cy="0"/>
          </a:xfrm>
          <a:custGeom>
            <a:rect b="b" l="l" r="r" t="t"/>
            <a:pathLst>
              <a:path extrusionOk="0" h="120000" w="143509">
                <a:moveTo>
                  <a:pt x="0" y="0"/>
                </a:moveTo>
                <a:lnTo>
                  <a:pt x="1435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2" name="Google Shape;5542;p46"/>
          <p:cNvSpPr/>
          <p:nvPr/>
        </p:nvSpPr>
        <p:spPr>
          <a:xfrm>
            <a:off x="7191964" y="4663440"/>
            <a:ext cx="143510" cy="0"/>
          </a:xfrm>
          <a:custGeom>
            <a:rect b="b" l="l" r="r" t="t"/>
            <a:pathLst>
              <a:path extrusionOk="0" h="120000" w="143509">
                <a:moveTo>
                  <a:pt x="0" y="0"/>
                </a:moveTo>
                <a:lnTo>
                  <a:pt x="14341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3" name="Google Shape;5543;p46"/>
          <p:cNvSpPr/>
          <p:nvPr/>
        </p:nvSpPr>
        <p:spPr>
          <a:xfrm>
            <a:off x="6957483" y="4671059"/>
            <a:ext cx="143510" cy="0"/>
          </a:xfrm>
          <a:custGeom>
            <a:rect b="b" l="l" r="r" t="t"/>
            <a:pathLst>
              <a:path extrusionOk="0" h="120000" w="143509">
                <a:moveTo>
                  <a:pt x="0" y="0"/>
                </a:moveTo>
                <a:lnTo>
                  <a:pt x="143086"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4" name="Google Shape;5544;p46"/>
          <p:cNvSpPr/>
          <p:nvPr/>
        </p:nvSpPr>
        <p:spPr>
          <a:xfrm>
            <a:off x="7191954" y="4671059"/>
            <a:ext cx="143510" cy="0"/>
          </a:xfrm>
          <a:custGeom>
            <a:rect b="b" l="l" r="r" t="t"/>
            <a:pathLst>
              <a:path extrusionOk="0" h="120000" w="143509">
                <a:moveTo>
                  <a:pt x="0" y="0"/>
                </a:moveTo>
                <a:lnTo>
                  <a:pt x="143203" y="0"/>
                </a:lnTo>
              </a:path>
            </a:pathLst>
          </a:custGeom>
          <a:noFill/>
          <a:ln cap="flat" cmpd="sng" w="9525">
            <a:solidFill>
              <a:srgbClr val="17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5" name="Google Shape;5545;p46"/>
          <p:cNvSpPr/>
          <p:nvPr/>
        </p:nvSpPr>
        <p:spPr>
          <a:xfrm>
            <a:off x="6957906" y="4678045"/>
            <a:ext cx="142875" cy="0"/>
          </a:xfrm>
          <a:custGeom>
            <a:rect b="b" l="l" r="r" t="t"/>
            <a:pathLst>
              <a:path extrusionOk="0" h="120000" w="142875">
                <a:moveTo>
                  <a:pt x="0" y="0"/>
                </a:moveTo>
                <a:lnTo>
                  <a:pt x="142663"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6" name="Google Shape;5546;p46"/>
          <p:cNvSpPr/>
          <p:nvPr/>
        </p:nvSpPr>
        <p:spPr>
          <a:xfrm>
            <a:off x="7191944" y="4678045"/>
            <a:ext cx="143510" cy="0"/>
          </a:xfrm>
          <a:custGeom>
            <a:rect b="b" l="l" r="r" t="t"/>
            <a:pathLst>
              <a:path extrusionOk="0" h="120000" w="143509">
                <a:moveTo>
                  <a:pt x="0" y="0"/>
                </a:moveTo>
                <a:lnTo>
                  <a:pt x="142994"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7" name="Google Shape;5547;p46"/>
          <p:cNvSpPr/>
          <p:nvPr/>
        </p:nvSpPr>
        <p:spPr>
          <a:xfrm>
            <a:off x="6958259" y="4685029"/>
            <a:ext cx="142875" cy="0"/>
          </a:xfrm>
          <a:custGeom>
            <a:rect b="b" l="l" r="r" t="t"/>
            <a:pathLst>
              <a:path extrusionOk="0" h="120000" w="142875">
                <a:moveTo>
                  <a:pt x="0" y="0"/>
                </a:moveTo>
                <a:lnTo>
                  <a:pt x="14231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8" name="Google Shape;5548;p46"/>
          <p:cNvSpPr/>
          <p:nvPr/>
        </p:nvSpPr>
        <p:spPr>
          <a:xfrm>
            <a:off x="7191933" y="4685029"/>
            <a:ext cx="142875" cy="0"/>
          </a:xfrm>
          <a:custGeom>
            <a:rect b="b" l="l" r="r" t="t"/>
            <a:pathLst>
              <a:path extrusionOk="0" h="120000" w="142875">
                <a:moveTo>
                  <a:pt x="0" y="0"/>
                </a:moveTo>
                <a:lnTo>
                  <a:pt x="142824"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9" name="Google Shape;5549;p46"/>
          <p:cNvSpPr/>
          <p:nvPr/>
        </p:nvSpPr>
        <p:spPr>
          <a:xfrm>
            <a:off x="6958683" y="4692650"/>
            <a:ext cx="142240" cy="0"/>
          </a:xfrm>
          <a:custGeom>
            <a:rect b="b" l="l" r="r" t="t"/>
            <a:pathLst>
              <a:path extrusionOk="0" h="120000" w="142240">
                <a:moveTo>
                  <a:pt x="0" y="0"/>
                </a:moveTo>
                <a:lnTo>
                  <a:pt x="141887"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0" name="Google Shape;5550;p46"/>
          <p:cNvSpPr/>
          <p:nvPr/>
        </p:nvSpPr>
        <p:spPr>
          <a:xfrm>
            <a:off x="7191923" y="4692650"/>
            <a:ext cx="142875" cy="0"/>
          </a:xfrm>
          <a:custGeom>
            <a:rect b="b" l="l" r="r" t="t"/>
            <a:pathLst>
              <a:path extrusionOk="0" h="120000" w="142875">
                <a:moveTo>
                  <a:pt x="0" y="0"/>
                </a:moveTo>
                <a:lnTo>
                  <a:pt x="142617"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1" name="Google Shape;5551;p46"/>
          <p:cNvSpPr/>
          <p:nvPr/>
        </p:nvSpPr>
        <p:spPr>
          <a:xfrm>
            <a:off x="6959352" y="4700904"/>
            <a:ext cx="141605" cy="0"/>
          </a:xfrm>
          <a:custGeom>
            <a:rect b="b" l="l" r="r" t="t"/>
            <a:pathLst>
              <a:path extrusionOk="0" h="120000" w="141604">
                <a:moveTo>
                  <a:pt x="0" y="0"/>
                </a:moveTo>
                <a:lnTo>
                  <a:pt x="141363"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2" name="Google Shape;5552;p46"/>
          <p:cNvSpPr/>
          <p:nvPr/>
        </p:nvSpPr>
        <p:spPr>
          <a:xfrm>
            <a:off x="6959176" y="4697729"/>
            <a:ext cx="141605" cy="0"/>
          </a:xfrm>
          <a:custGeom>
            <a:rect b="b" l="l" r="r" t="t"/>
            <a:pathLst>
              <a:path extrusionOk="0" h="120000" w="141604">
                <a:moveTo>
                  <a:pt x="0" y="0"/>
                </a:moveTo>
                <a:lnTo>
                  <a:pt x="141393"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3" name="Google Shape;5553;p46"/>
          <p:cNvSpPr/>
          <p:nvPr/>
        </p:nvSpPr>
        <p:spPr>
          <a:xfrm>
            <a:off x="7191783" y="4700904"/>
            <a:ext cx="142875" cy="0"/>
          </a:xfrm>
          <a:custGeom>
            <a:rect b="b" l="l" r="r" t="t"/>
            <a:pathLst>
              <a:path extrusionOk="0" h="120000" w="142875">
                <a:moveTo>
                  <a:pt x="0" y="0"/>
                </a:moveTo>
                <a:lnTo>
                  <a:pt x="142347"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4" name="Google Shape;5554;p46"/>
          <p:cNvSpPr/>
          <p:nvPr/>
        </p:nvSpPr>
        <p:spPr>
          <a:xfrm>
            <a:off x="7191921" y="4697729"/>
            <a:ext cx="142875" cy="0"/>
          </a:xfrm>
          <a:custGeom>
            <a:rect b="b" l="l" r="r" t="t"/>
            <a:pathLst>
              <a:path extrusionOk="0" h="120000" w="142875">
                <a:moveTo>
                  <a:pt x="0" y="0"/>
                </a:moveTo>
                <a:lnTo>
                  <a:pt x="142365"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5" name="Google Shape;5555;p46"/>
          <p:cNvSpPr/>
          <p:nvPr/>
        </p:nvSpPr>
        <p:spPr>
          <a:xfrm>
            <a:off x="6959600" y="4707890"/>
            <a:ext cx="142240" cy="0"/>
          </a:xfrm>
          <a:custGeom>
            <a:rect b="b" l="l" r="r" t="t"/>
            <a:pathLst>
              <a:path extrusionOk="0" h="120000" w="142240">
                <a:moveTo>
                  <a:pt x="0" y="0"/>
                </a:moveTo>
                <a:lnTo>
                  <a:pt x="141653"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6" name="Google Shape;5556;p46"/>
          <p:cNvSpPr/>
          <p:nvPr/>
        </p:nvSpPr>
        <p:spPr>
          <a:xfrm>
            <a:off x="6959529" y="4704079"/>
            <a:ext cx="141605" cy="0"/>
          </a:xfrm>
          <a:custGeom>
            <a:rect b="b" l="l" r="r" t="t"/>
            <a:pathLst>
              <a:path extrusionOk="0" h="120000" w="141604">
                <a:moveTo>
                  <a:pt x="0" y="0"/>
                </a:moveTo>
                <a:lnTo>
                  <a:pt x="141431"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7" name="Google Shape;5557;p46"/>
          <p:cNvSpPr/>
          <p:nvPr/>
        </p:nvSpPr>
        <p:spPr>
          <a:xfrm>
            <a:off x="7191102" y="4706620"/>
            <a:ext cx="143510" cy="0"/>
          </a:xfrm>
          <a:custGeom>
            <a:rect b="b" l="l" r="r" t="t"/>
            <a:pathLst>
              <a:path extrusionOk="0" h="120000" w="143509">
                <a:moveTo>
                  <a:pt x="0" y="0"/>
                </a:moveTo>
                <a:lnTo>
                  <a:pt x="142909"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8" name="Google Shape;5558;p46"/>
          <p:cNvSpPr/>
          <p:nvPr/>
        </p:nvSpPr>
        <p:spPr>
          <a:xfrm>
            <a:off x="6959600" y="4714240"/>
            <a:ext cx="142875" cy="0"/>
          </a:xfrm>
          <a:custGeom>
            <a:rect b="b" l="l" r="r" t="t"/>
            <a:pathLst>
              <a:path extrusionOk="0" h="120000" w="142875">
                <a:moveTo>
                  <a:pt x="0" y="0"/>
                </a:moveTo>
                <a:lnTo>
                  <a:pt x="142435"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9" name="Google Shape;5559;p46"/>
          <p:cNvSpPr/>
          <p:nvPr/>
        </p:nvSpPr>
        <p:spPr>
          <a:xfrm>
            <a:off x="7190544" y="4714240"/>
            <a:ext cx="143510" cy="0"/>
          </a:xfrm>
          <a:custGeom>
            <a:rect b="b" l="l" r="r" t="t"/>
            <a:pathLst>
              <a:path extrusionOk="0" h="120000" w="143509">
                <a:moveTo>
                  <a:pt x="0" y="0"/>
                </a:moveTo>
                <a:lnTo>
                  <a:pt x="142991" y="0"/>
                </a:lnTo>
              </a:path>
            </a:pathLst>
          </a:custGeom>
          <a:noFill/>
          <a:ln cap="flat" cmpd="sng" w="9525">
            <a:solidFill>
              <a:srgbClr val="1A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0" name="Google Shape;5560;p46"/>
          <p:cNvSpPr/>
          <p:nvPr/>
        </p:nvSpPr>
        <p:spPr>
          <a:xfrm>
            <a:off x="6959600" y="4721225"/>
            <a:ext cx="143510" cy="0"/>
          </a:xfrm>
          <a:custGeom>
            <a:rect b="b" l="l" r="r" t="t"/>
            <a:pathLst>
              <a:path extrusionOk="0" h="120000" w="143509">
                <a:moveTo>
                  <a:pt x="0" y="0"/>
                </a:moveTo>
                <a:lnTo>
                  <a:pt x="14292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1" name="Google Shape;5561;p46"/>
          <p:cNvSpPr/>
          <p:nvPr/>
        </p:nvSpPr>
        <p:spPr>
          <a:xfrm>
            <a:off x="7190056" y="4721225"/>
            <a:ext cx="143510" cy="0"/>
          </a:xfrm>
          <a:custGeom>
            <a:rect b="b" l="l" r="r" t="t"/>
            <a:pathLst>
              <a:path extrusionOk="0" h="120000" w="143509">
                <a:moveTo>
                  <a:pt x="0" y="0"/>
                </a:moveTo>
                <a:lnTo>
                  <a:pt x="143003"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2" name="Google Shape;5562;p46"/>
          <p:cNvSpPr/>
          <p:nvPr/>
        </p:nvSpPr>
        <p:spPr>
          <a:xfrm>
            <a:off x="6959712" y="4730115"/>
            <a:ext cx="143510" cy="0"/>
          </a:xfrm>
          <a:custGeom>
            <a:rect b="b" l="l" r="r" t="t"/>
            <a:pathLst>
              <a:path extrusionOk="0" h="120000" w="143509">
                <a:moveTo>
                  <a:pt x="0" y="0"/>
                </a:moveTo>
                <a:lnTo>
                  <a:pt x="143251"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3" name="Google Shape;5563;p46"/>
          <p:cNvSpPr/>
          <p:nvPr/>
        </p:nvSpPr>
        <p:spPr>
          <a:xfrm>
            <a:off x="6959600" y="4726304"/>
            <a:ext cx="143510" cy="0"/>
          </a:xfrm>
          <a:custGeom>
            <a:rect b="b" l="l" r="r" t="t"/>
            <a:pathLst>
              <a:path extrusionOk="0" h="120000" w="143509">
                <a:moveTo>
                  <a:pt x="0" y="0"/>
                </a:moveTo>
                <a:lnTo>
                  <a:pt x="143070"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4" name="Google Shape;5564;p46"/>
          <p:cNvSpPr/>
          <p:nvPr/>
        </p:nvSpPr>
        <p:spPr>
          <a:xfrm>
            <a:off x="7189469" y="4728209"/>
            <a:ext cx="143510" cy="0"/>
          </a:xfrm>
          <a:custGeom>
            <a:rect b="b" l="l" r="r" t="t"/>
            <a:pathLst>
              <a:path extrusionOk="0" h="120000" w="143509">
                <a:moveTo>
                  <a:pt x="0" y="0"/>
                </a:moveTo>
                <a:lnTo>
                  <a:pt x="143192"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5" name="Google Shape;5565;p46"/>
          <p:cNvSpPr/>
          <p:nvPr/>
        </p:nvSpPr>
        <p:spPr>
          <a:xfrm>
            <a:off x="6959824" y="4732020"/>
            <a:ext cx="372745" cy="7620"/>
          </a:xfrm>
          <a:custGeom>
            <a:rect b="b" l="l" r="r" t="t"/>
            <a:pathLst>
              <a:path extrusionOk="0" h="7620" w="372745">
                <a:moveTo>
                  <a:pt x="143285" y="0"/>
                </a:moveTo>
                <a:lnTo>
                  <a:pt x="0" y="0"/>
                </a:lnTo>
                <a:lnTo>
                  <a:pt x="448" y="7619"/>
                </a:lnTo>
                <a:lnTo>
                  <a:pt x="144671" y="7619"/>
                </a:lnTo>
                <a:lnTo>
                  <a:pt x="143285" y="0"/>
                </a:lnTo>
                <a:close/>
              </a:path>
              <a:path extrusionOk="0" h="7620" w="372745">
                <a:moveTo>
                  <a:pt x="372362" y="0"/>
                </a:moveTo>
                <a:lnTo>
                  <a:pt x="229645" y="0"/>
                </a:lnTo>
                <a:lnTo>
                  <a:pt x="229010" y="7619"/>
                </a:lnTo>
                <a:lnTo>
                  <a:pt x="371885" y="7619"/>
                </a:lnTo>
                <a:lnTo>
                  <a:pt x="372362" y="0"/>
                </a:lnTo>
                <a:close/>
              </a:path>
            </a:pathLst>
          </a:custGeom>
          <a:solidFill>
            <a:srgbClr val="1C727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6" name="Google Shape;5566;p46"/>
          <p:cNvSpPr/>
          <p:nvPr/>
        </p:nvSpPr>
        <p:spPr>
          <a:xfrm>
            <a:off x="6960197" y="4738370"/>
            <a:ext cx="372110" cy="7620"/>
          </a:xfrm>
          <a:custGeom>
            <a:rect b="b" l="l" r="r" t="t"/>
            <a:pathLst>
              <a:path extrusionOk="0" h="7620" w="372109">
                <a:moveTo>
                  <a:pt x="144066" y="0"/>
                </a:moveTo>
                <a:lnTo>
                  <a:pt x="0" y="0"/>
                </a:lnTo>
                <a:lnTo>
                  <a:pt x="448" y="7619"/>
                </a:lnTo>
                <a:lnTo>
                  <a:pt x="145452" y="7619"/>
                </a:lnTo>
                <a:lnTo>
                  <a:pt x="144066" y="0"/>
                </a:lnTo>
                <a:close/>
              </a:path>
              <a:path extrusionOk="0" h="7620" w="372109">
                <a:moveTo>
                  <a:pt x="371591" y="0"/>
                </a:moveTo>
                <a:lnTo>
                  <a:pt x="228743" y="0"/>
                </a:lnTo>
                <a:lnTo>
                  <a:pt x="228108" y="7619"/>
                </a:lnTo>
                <a:lnTo>
                  <a:pt x="370897" y="7619"/>
                </a:lnTo>
                <a:lnTo>
                  <a:pt x="371512" y="1269"/>
                </a:lnTo>
                <a:lnTo>
                  <a:pt x="371591" y="0"/>
                </a:lnTo>
                <a:close/>
              </a:path>
            </a:pathLst>
          </a:custGeom>
          <a:solidFill>
            <a:srgbClr val="1C7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7" name="Google Shape;5567;p46"/>
          <p:cNvSpPr/>
          <p:nvPr/>
        </p:nvSpPr>
        <p:spPr>
          <a:xfrm>
            <a:off x="6960645" y="4745990"/>
            <a:ext cx="370840" cy="7620"/>
          </a:xfrm>
          <a:custGeom>
            <a:rect b="b" l="l" r="r" t="t"/>
            <a:pathLst>
              <a:path extrusionOk="0" h="7620" w="370840">
                <a:moveTo>
                  <a:pt x="145004" y="0"/>
                </a:moveTo>
                <a:lnTo>
                  <a:pt x="0" y="0"/>
                </a:lnTo>
                <a:lnTo>
                  <a:pt x="224" y="3810"/>
                </a:lnTo>
                <a:lnTo>
                  <a:pt x="700" y="7620"/>
                </a:lnTo>
                <a:lnTo>
                  <a:pt x="146274" y="7620"/>
                </a:lnTo>
                <a:lnTo>
                  <a:pt x="145004" y="0"/>
                </a:lnTo>
                <a:close/>
              </a:path>
              <a:path extrusionOk="0" h="7620" w="370840">
                <a:moveTo>
                  <a:pt x="370449" y="0"/>
                </a:moveTo>
                <a:lnTo>
                  <a:pt x="227659" y="0"/>
                </a:lnTo>
                <a:lnTo>
                  <a:pt x="227554" y="1270"/>
                </a:lnTo>
                <a:lnTo>
                  <a:pt x="225014" y="7620"/>
                </a:lnTo>
                <a:lnTo>
                  <a:pt x="369712" y="7620"/>
                </a:lnTo>
                <a:lnTo>
                  <a:pt x="370449" y="0"/>
                </a:lnTo>
                <a:close/>
              </a:path>
            </a:pathLst>
          </a:custGeom>
          <a:solidFill>
            <a:srgbClr val="1D757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8" name="Google Shape;5568;p46"/>
          <p:cNvSpPr/>
          <p:nvPr/>
        </p:nvSpPr>
        <p:spPr>
          <a:xfrm>
            <a:off x="6961346" y="4753609"/>
            <a:ext cx="369570" cy="7620"/>
          </a:xfrm>
          <a:custGeom>
            <a:rect b="b" l="l" r="r" t="t"/>
            <a:pathLst>
              <a:path extrusionOk="0" h="7620" w="369570">
                <a:moveTo>
                  <a:pt x="145573" y="0"/>
                </a:moveTo>
                <a:lnTo>
                  <a:pt x="0" y="0"/>
                </a:lnTo>
                <a:lnTo>
                  <a:pt x="952" y="7619"/>
                </a:lnTo>
                <a:lnTo>
                  <a:pt x="147351" y="7619"/>
                </a:lnTo>
                <a:lnTo>
                  <a:pt x="146843" y="5079"/>
                </a:lnTo>
                <a:lnTo>
                  <a:pt x="145573" y="0"/>
                </a:lnTo>
                <a:close/>
              </a:path>
              <a:path extrusionOk="0" h="7620" w="369570">
                <a:moveTo>
                  <a:pt x="369011" y="0"/>
                </a:moveTo>
                <a:lnTo>
                  <a:pt x="224313" y="0"/>
                </a:lnTo>
                <a:lnTo>
                  <a:pt x="222789" y="7619"/>
                </a:lnTo>
                <a:lnTo>
                  <a:pt x="368274" y="7619"/>
                </a:lnTo>
                <a:lnTo>
                  <a:pt x="369011" y="0"/>
                </a:lnTo>
                <a:close/>
              </a:path>
            </a:pathLst>
          </a:custGeom>
          <a:solidFill>
            <a:srgbClr val="1D777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9" name="Google Shape;5569;p46"/>
          <p:cNvSpPr/>
          <p:nvPr/>
        </p:nvSpPr>
        <p:spPr>
          <a:xfrm>
            <a:off x="6962140" y="4759959"/>
            <a:ext cx="367665" cy="7620"/>
          </a:xfrm>
          <a:custGeom>
            <a:rect b="b" l="l" r="r" t="t"/>
            <a:pathLst>
              <a:path extrusionOk="0" h="7620" w="367665">
                <a:moveTo>
                  <a:pt x="146303" y="0"/>
                </a:moveTo>
                <a:lnTo>
                  <a:pt x="0" y="0"/>
                </a:lnTo>
                <a:lnTo>
                  <a:pt x="952" y="7619"/>
                </a:lnTo>
                <a:lnTo>
                  <a:pt x="147319" y="7619"/>
                </a:lnTo>
                <a:lnTo>
                  <a:pt x="147319" y="5079"/>
                </a:lnTo>
                <a:lnTo>
                  <a:pt x="146303" y="0"/>
                </a:lnTo>
                <a:close/>
              </a:path>
              <a:path extrusionOk="0" h="7620" w="367665">
                <a:moveTo>
                  <a:pt x="367603" y="0"/>
                </a:moveTo>
                <a:lnTo>
                  <a:pt x="222250" y="0"/>
                </a:lnTo>
                <a:lnTo>
                  <a:pt x="220979" y="6350"/>
                </a:lnTo>
                <a:lnTo>
                  <a:pt x="220662" y="7619"/>
                </a:lnTo>
                <a:lnTo>
                  <a:pt x="366866" y="7619"/>
                </a:lnTo>
                <a:lnTo>
                  <a:pt x="367603" y="0"/>
                </a:lnTo>
                <a:close/>
              </a:path>
            </a:pathLst>
          </a:custGeom>
          <a:solidFill>
            <a:srgbClr val="1E797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0" name="Google Shape;5570;p46"/>
          <p:cNvSpPr/>
          <p:nvPr/>
        </p:nvSpPr>
        <p:spPr>
          <a:xfrm>
            <a:off x="6963092" y="4767579"/>
            <a:ext cx="366395" cy="7620"/>
          </a:xfrm>
          <a:custGeom>
            <a:rect b="b" l="l" r="r" t="t"/>
            <a:pathLst>
              <a:path extrusionOk="0" h="7620" w="366395">
                <a:moveTo>
                  <a:pt x="146367" y="0"/>
                </a:moveTo>
                <a:lnTo>
                  <a:pt x="0" y="0"/>
                </a:lnTo>
                <a:lnTo>
                  <a:pt x="915" y="7620"/>
                </a:lnTo>
                <a:lnTo>
                  <a:pt x="148907" y="7620"/>
                </a:lnTo>
                <a:lnTo>
                  <a:pt x="146367" y="2540"/>
                </a:lnTo>
                <a:lnTo>
                  <a:pt x="146367" y="0"/>
                </a:lnTo>
                <a:close/>
              </a:path>
              <a:path extrusionOk="0" h="7620" w="366395">
                <a:moveTo>
                  <a:pt x="365913" y="0"/>
                </a:moveTo>
                <a:lnTo>
                  <a:pt x="219710" y="0"/>
                </a:lnTo>
                <a:lnTo>
                  <a:pt x="218757" y="3810"/>
                </a:lnTo>
                <a:lnTo>
                  <a:pt x="217487" y="7620"/>
                </a:lnTo>
                <a:lnTo>
                  <a:pt x="365176" y="7620"/>
                </a:lnTo>
                <a:lnTo>
                  <a:pt x="365913" y="0"/>
                </a:lnTo>
                <a:close/>
              </a:path>
            </a:pathLst>
          </a:custGeom>
          <a:solidFill>
            <a:srgbClr val="1E7B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1" name="Google Shape;5571;p46"/>
          <p:cNvSpPr/>
          <p:nvPr/>
        </p:nvSpPr>
        <p:spPr>
          <a:xfrm>
            <a:off x="6964007" y="4775200"/>
            <a:ext cx="364490" cy="6350"/>
          </a:xfrm>
          <a:custGeom>
            <a:rect b="b" l="l" r="r" t="t"/>
            <a:pathLst>
              <a:path extrusionOk="0" h="6350" w="364490">
                <a:moveTo>
                  <a:pt x="147992" y="0"/>
                </a:moveTo>
                <a:lnTo>
                  <a:pt x="0" y="0"/>
                </a:lnTo>
                <a:lnTo>
                  <a:pt x="747" y="6350"/>
                </a:lnTo>
                <a:lnTo>
                  <a:pt x="149897" y="6350"/>
                </a:lnTo>
                <a:lnTo>
                  <a:pt x="149262" y="5080"/>
                </a:lnTo>
                <a:lnTo>
                  <a:pt x="147992" y="0"/>
                </a:lnTo>
                <a:close/>
              </a:path>
              <a:path extrusionOk="0" h="6350" w="364490">
                <a:moveTo>
                  <a:pt x="364261" y="0"/>
                </a:moveTo>
                <a:lnTo>
                  <a:pt x="216572" y="0"/>
                </a:lnTo>
                <a:lnTo>
                  <a:pt x="215302" y="6350"/>
                </a:lnTo>
                <a:lnTo>
                  <a:pt x="363553" y="6350"/>
                </a:lnTo>
                <a:lnTo>
                  <a:pt x="363892" y="3810"/>
                </a:lnTo>
                <a:lnTo>
                  <a:pt x="364261" y="0"/>
                </a:lnTo>
                <a:close/>
              </a:path>
            </a:pathLst>
          </a:custGeom>
          <a:solidFill>
            <a:srgbClr val="1E7D7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2" name="Google Shape;5572;p46"/>
          <p:cNvSpPr/>
          <p:nvPr/>
        </p:nvSpPr>
        <p:spPr>
          <a:xfrm>
            <a:off x="6964754" y="4781550"/>
            <a:ext cx="363220" cy="7620"/>
          </a:xfrm>
          <a:custGeom>
            <a:rect b="b" l="l" r="r" t="t"/>
            <a:pathLst>
              <a:path extrusionOk="0" h="7620" w="363220">
                <a:moveTo>
                  <a:pt x="149150" y="0"/>
                </a:moveTo>
                <a:lnTo>
                  <a:pt x="0" y="0"/>
                </a:lnTo>
                <a:lnTo>
                  <a:pt x="896" y="7619"/>
                </a:lnTo>
                <a:lnTo>
                  <a:pt x="152642" y="7619"/>
                </a:lnTo>
                <a:lnTo>
                  <a:pt x="152325" y="6350"/>
                </a:lnTo>
                <a:lnTo>
                  <a:pt x="149150" y="0"/>
                </a:lnTo>
                <a:close/>
              </a:path>
              <a:path extrusionOk="0" h="7620" w="363220">
                <a:moveTo>
                  <a:pt x="362806" y="0"/>
                </a:moveTo>
                <a:lnTo>
                  <a:pt x="214555" y="0"/>
                </a:lnTo>
                <a:lnTo>
                  <a:pt x="213285" y="3810"/>
                </a:lnTo>
                <a:lnTo>
                  <a:pt x="210745" y="6350"/>
                </a:lnTo>
                <a:lnTo>
                  <a:pt x="210745" y="7619"/>
                </a:lnTo>
                <a:lnTo>
                  <a:pt x="361790" y="7619"/>
                </a:lnTo>
                <a:lnTo>
                  <a:pt x="362806" y="0"/>
                </a:lnTo>
                <a:close/>
              </a:path>
            </a:pathLst>
          </a:custGeom>
          <a:solidFill>
            <a:srgbClr val="1F7F7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3" name="Google Shape;5573;p46"/>
          <p:cNvSpPr/>
          <p:nvPr/>
        </p:nvSpPr>
        <p:spPr>
          <a:xfrm>
            <a:off x="6965650" y="4789170"/>
            <a:ext cx="361315" cy="7620"/>
          </a:xfrm>
          <a:custGeom>
            <a:rect b="b" l="l" r="r" t="t"/>
            <a:pathLst>
              <a:path extrusionOk="0" h="7620" w="361315">
                <a:moveTo>
                  <a:pt x="151746" y="0"/>
                </a:moveTo>
                <a:lnTo>
                  <a:pt x="0" y="0"/>
                </a:lnTo>
                <a:lnTo>
                  <a:pt x="298" y="2539"/>
                </a:lnTo>
                <a:lnTo>
                  <a:pt x="976" y="7619"/>
                </a:lnTo>
                <a:lnTo>
                  <a:pt x="155238" y="7619"/>
                </a:lnTo>
                <a:lnTo>
                  <a:pt x="152698" y="3809"/>
                </a:lnTo>
                <a:lnTo>
                  <a:pt x="151746" y="0"/>
                </a:lnTo>
                <a:close/>
              </a:path>
              <a:path extrusionOk="0" h="7620" w="361315">
                <a:moveTo>
                  <a:pt x="360894" y="0"/>
                </a:moveTo>
                <a:lnTo>
                  <a:pt x="209848" y="0"/>
                </a:lnTo>
                <a:lnTo>
                  <a:pt x="209848" y="5079"/>
                </a:lnTo>
                <a:lnTo>
                  <a:pt x="206038" y="7619"/>
                </a:lnTo>
                <a:lnTo>
                  <a:pt x="359878" y="7619"/>
                </a:lnTo>
                <a:lnTo>
                  <a:pt x="360894" y="0"/>
                </a:lnTo>
                <a:close/>
              </a:path>
            </a:pathLst>
          </a:custGeom>
          <a:solidFill>
            <a:srgbClr val="1F8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4" name="Google Shape;5574;p46"/>
          <p:cNvSpPr/>
          <p:nvPr/>
        </p:nvSpPr>
        <p:spPr>
          <a:xfrm>
            <a:off x="6966457" y="4795520"/>
            <a:ext cx="359410" cy="7620"/>
          </a:xfrm>
          <a:custGeom>
            <a:rect b="b" l="l" r="r" t="t"/>
            <a:pathLst>
              <a:path extrusionOk="0" h="7620" w="359409">
                <a:moveTo>
                  <a:pt x="153585" y="0"/>
                </a:moveTo>
                <a:lnTo>
                  <a:pt x="0" y="0"/>
                </a:lnTo>
                <a:lnTo>
                  <a:pt x="1016" y="7619"/>
                </a:lnTo>
                <a:lnTo>
                  <a:pt x="158242" y="7619"/>
                </a:lnTo>
                <a:lnTo>
                  <a:pt x="155701" y="3809"/>
                </a:lnTo>
                <a:lnTo>
                  <a:pt x="154432" y="1269"/>
                </a:lnTo>
                <a:lnTo>
                  <a:pt x="153585" y="0"/>
                </a:lnTo>
                <a:close/>
              </a:path>
              <a:path extrusionOk="0" h="7620" w="359409">
                <a:moveTo>
                  <a:pt x="359240" y="0"/>
                </a:moveTo>
                <a:lnTo>
                  <a:pt x="207137" y="0"/>
                </a:lnTo>
                <a:lnTo>
                  <a:pt x="205232" y="1269"/>
                </a:lnTo>
                <a:lnTo>
                  <a:pt x="203962" y="5079"/>
                </a:lnTo>
                <a:lnTo>
                  <a:pt x="201422" y="7619"/>
                </a:lnTo>
                <a:lnTo>
                  <a:pt x="358176" y="7619"/>
                </a:lnTo>
                <a:lnTo>
                  <a:pt x="358901" y="2539"/>
                </a:lnTo>
                <a:lnTo>
                  <a:pt x="359240" y="0"/>
                </a:lnTo>
                <a:close/>
              </a:path>
            </a:pathLst>
          </a:custGeom>
          <a:solidFill>
            <a:srgbClr val="2083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5" name="Google Shape;5575;p46"/>
          <p:cNvSpPr/>
          <p:nvPr/>
        </p:nvSpPr>
        <p:spPr>
          <a:xfrm>
            <a:off x="6967473" y="4803140"/>
            <a:ext cx="357505" cy="7620"/>
          </a:xfrm>
          <a:custGeom>
            <a:rect b="b" l="l" r="r" t="t"/>
            <a:pathLst>
              <a:path extrusionOk="0" h="7620" w="357504">
                <a:moveTo>
                  <a:pt x="157225" y="0"/>
                </a:moveTo>
                <a:lnTo>
                  <a:pt x="0" y="0"/>
                </a:lnTo>
                <a:lnTo>
                  <a:pt x="1016" y="7620"/>
                </a:lnTo>
                <a:lnTo>
                  <a:pt x="162305" y="7620"/>
                </a:lnTo>
                <a:lnTo>
                  <a:pt x="161035" y="5080"/>
                </a:lnTo>
                <a:lnTo>
                  <a:pt x="158496" y="2540"/>
                </a:lnTo>
                <a:lnTo>
                  <a:pt x="157225" y="0"/>
                </a:lnTo>
                <a:close/>
              </a:path>
              <a:path extrusionOk="0" h="7620" w="357504">
                <a:moveTo>
                  <a:pt x="357160" y="0"/>
                </a:moveTo>
                <a:lnTo>
                  <a:pt x="200405" y="0"/>
                </a:lnTo>
                <a:lnTo>
                  <a:pt x="199135" y="2540"/>
                </a:lnTo>
                <a:lnTo>
                  <a:pt x="196596" y="5080"/>
                </a:lnTo>
                <a:lnTo>
                  <a:pt x="195325" y="7620"/>
                </a:lnTo>
                <a:lnTo>
                  <a:pt x="356071" y="7620"/>
                </a:lnTo>
                <a:lnTo>
                  <a:pt x="357160" y="0"/>
                </a:lnTo>
                <a:close/>
              </a:path>
            </a:pathLst>
          </a:custGeom>
          <a:solidFill>
            <a:srgbClr val="2085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6" name="Google Shape;5576;p46"/>
          <p:cNvSpPr/>
          <p:nvPr/>
        </p:nvSpPr>
        <p:spPr>
          <a:xfrm>
            <a:off x="6968490" y="4810759"/>
            <a:ext cx="355600" cy="7620"/>
          </a:xfrm>
          <a:custGeom>
            <a:rect b="b" l="l" r="r" t="t"/>
            <a:pathLst>
              <a:path extrusionOk="0" h="7620" w="355600">
                <a:moveTo>
                  <a:pt x="161289" y="0"/>
                </a:moveTo>
                <a:lnTo>
                  <a:pt x="0" y="0"/>
                </a:lnTo>
                <a:lnTo>
                  <a:pt x="1428" y="7619"/>
                </a:lnTo>
                <a:lnTo>
                  <a:pt x="353785" y="7619"/>
                </a:lnTo>
                <a:lnTo>
                  <a:pt x="354057" y="6350"/>
                </a:lnTo>
                <a:lnTo>
                  <a:pt x="175259" y="6350"/>
                </a:lnTo>
                <a:lnTo>
                  <a:pt x="172719" y="5079"/>
                </a:lnTo>
                <a:lnTo>
                  <a:pt x="170179" y="5079"/>
                </a:lnTo>
                <a:lnTo>
                  <a:pt x="168909" y="2539"/>
                </a:lnTo>
                <a:lnTo>
                  <a:pt x="166369" y="2539"/>
                </a:lnTo>
                <a:lnTo>
                  <a:pt x="161289" y="0"/>
                </a:lnTo>
                <a:close/>
              </a:path>
              <a:path extrusionOk="0" h="7620" w="355600">
                <a:moveTo>
                  <a:pt x="355055" y="0"/>
                </a:moveTo>
                <a:lnTo>
                  <a:pt x="194309" y="0"/>
                </a:lnTo>
                <a:lnTo>
                  <a:pt x="189229" y="2539"/>
                </a:lnTo>
                <a:lnTo>
                  <a:pt x="186689" y="2539"/>
                </a:lnTo>
                <a:lnTo>
                  <a:pt x="185419" y="5079"/>
                </a:lnTo>
                <a:lnTo>
                  <a:pt x="182879" y="5079"/>
                </a:lnTo>
                <a:lnTo>
                  <a:pt x="181609" y="6350"/>
                </a:lnTo>
                <a:lnTo>
                  <a:pt x="354057" y="6350"/>
                </a:lnTo>
                <a:lnTo>
                  <a:pt x="354329" y="5079"/>
                </a:lnTo>
                <a:lnTo>
                  <a:pt x="355055" y="0"/>
                </a:lnTo>
                <a:close/>
              </a:path>
            </a:pathLst>
          </a:custGeom>
          <a:solidFill>
            <a:srgbClr val="21878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7" name="Google Shape;5577;p46"/>
          <p:cNvSpPr/>
          <p:nvPr/>
        </p:nvSpPr>
        <p:spPr>
          <a:xfrm>
            <a:off x="6969680" y="4820920"/>
            <a:ext cx="353060" cy="0"/>
          </a:xfrm>
          <a:custGeom>
            <a:rect b="b" l="l" r="r" t="t"/>
            <a:pathLst>
              <a:path extrusionOk="0" h="120000" w="353059">
                <a:moveTo>
                  <a:pt x="0" y="0"/>
                </a:moveTo>
                <a:lnTo>
                  <a:pt x="352867" y="0"/>
                </a:lnTo>
              </a:path>
            </a:pathLst>
          </a:custGeom>
          <a:noFill/>
          <a:ln cap="flat" cmpd="sng" w="9525">
            <a:solidFill>
              <a:srgbClr val="21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8" name="Google Shape;5578;p46"/>
          <p:cNvSpPr/>
          <p:nvPr/>
        </p:nvSpPr>
        <p:spPr>
          <a:xfrm>
            <a:off x="6971109" y="4828540"/>
            <a:ext cx="349885" cy="0"/>
          </a:xfrm>
          <a:custGeom>
            <a:rect b="b" l="l" r="r" t="t"/>
            <a:pathLst>
              <a:path extrusionOk="0" h="120000" w="349884">
                <a:moveTo>
                  <a:pt x="0" y="0"/>
                </a:moveTo>
                <a:lnTo>
                  <a:pt x="349805"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9" name="Google Shape;5579;p46"/>
          <p:cNvSpPr/>
          <p:nvPr/>
        </p:nvSpPr>
        <p:spPr>
          <a:xfrm>
            <a:off x="6972300" y="4834890"/>
            <a:ext cx="347345" cy="0"/>
          </a:xfrm>
          <a:custGeom>
            <a:rect b="b" l="l" r="r" t="t"/>
            <a:pathLst>
              <a:path extrusionOk="0" h="120000" w="347345">
                <a:moveTo>
                  <a:pt x="0" y="0"/>
                </a:moveTo>
                <a:lnTo>
                  <a:pt x="347254"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0" name="Google Shape;5580;p46"/>
          <p:cNvSpPr/>
          <p:nvPr/>
        </p:nvSpPr>
        <p:spPr>
          <a:xfrm>
            <a:off x="6973933" y="4842509"/>
            <a:ext cx="344170" cy="0"/>
          </a:xfrm>
          <a:custGeom>
            <a:rect b="b" l="l" r="r" t="t"/>
            <a:pathLst>
              <a:path extrusionOk="0" h="120000" w="344170">
                <a:moveTo>
                  <a:pt x="0" y="0"/>
                </a:moveTo>
                <a:lnTo>
                  <a:pt x="343988"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1" name="Google Shape;5581;p46"/>
          <p:cNvSpPr/>
          <p:nvPr/>
        </p:nvSpPr>
        <p:spPr>
          <a:xfrm>
            <a:off x="6975565" y="4850129"/>
            <a:ext cx="340995" cy="0"/>
          </a:xfrm>
          <a:custGeom>
            <a:rect b="b" l="l" r="r" t="t"/>
            <a:pathLst>
              <a:path extrusionOk="0" h="120000" w="340995">
                <a:moveTo>
                  <a:pt x="0" y="0"/>
                </a:moveTo>
                <a:lnTo>
                  <a:pt x="340722" y="0"/>
                </a:lnTo>
              </a:path>
            </a:pathLst>
          </a:custGeom>
          <a:noFill/>
          <a:ln cap="flat" cmpd="sng" w="9525">
            <a:solidFill>
              <a:srgbClr val="23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2" name="Google Shape;5582;p46"/>
          <p:cNvSpPr/>
          <p:nvPr/>
        </p:nvSpPr>
        <p:spPr>
          <a:xfrm>
            <a:off x="6977126" y="4856479"/>
            <a:ext cx="337820" cy="0"/>
          </a:xfrm>
          <a:custGeom>
            <a:rect b="b" l="l" r="r" t="t"/>
            <a:pathLst>
              <a:path extrusionOk="0" h="120000" w="337820">
                <a:moveTo>
                  <a:pt x="0" y="0"/>
                </a:moveTo>
                <a:lnTo>
                  <a:pt x="337801"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3" name="Google Shape;5583;p46"/>
          <p:cNvSpPr/>
          <p:nvPr/>
        </p:nvSpPr>
        <p:spPr>
          <a:xfrm>
            <a:off x="6979157" y="4864100"/>
            <a:ext cx="334645" cy="0"/>
          </a:xfrm>
          <a:custGeom>
            <a:rect b="b" l="l" r="r" t="t"/>
            <a:pathLst>
              <a:path extrusionOk="0" h="120000" w="334645">
                <a:moveTo>
                  <a:pt x="0" y="0"/>
                </a:moveTo>
                <a:lnTo>
                  <a:pt x="334137"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4" name="Google Shape;5584;p46"/>
          <p:cNvSpPr/>
          <p:nvPr/>
        </p:nvSpPr>
        <p:spPr>
          <a:xfrm>
            <a:off x="6981190" y="4871084"/>
            <a:ext cx="330835" cy="0"/>
          </a:xfrm>
          <a:custGeom>
            <a:rect b="b" l="l" r="r" t="t"/>
            <a:pathLst>
              <a:path extrusionOk="0" h="120000" w="330834">
                <a:moveTo>
                  <a:pt x="0" y="0"/>
                </a:moveTo>
                <a:lnTo>
                  <a:pt x="330472"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5" name="Google Shape;5585;p46"/>
          <p:cNvSpPr/>
          <p:nvPr/>
        </p:nvSpPr>
        <p:spPr>
          <a:xfrm>
            <a:off x="6983003" y="4878070"/>
            <a:ext cx="327660" cy="0"/>
          </a:xfrm>
          <a:custGeom>
            <a:rect b="b" l="l" r="r" t="t"/>
            <a:pathLst>
              <a:path extrusionOk="0" h="120000" w="327659">
                <a:moveTo>
                  <a:pt x="0" y="0"/>
                </a:moveTo>
                <a:lnTo>
                  <a:pt x="327213"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6" name="Google Shape;5586;p46"/>
          <p:cNvSpPr/>
          <p:nvPr/>
        </p:nvSpPr>
        <p:spPr>
          <a:xfrm>
            <a:off x="6985181" y="4885690"/>
            <a:ext cx="323850" cy="0"/>
          </a:xfrm>
          <a:custGeom>
            <a:rect b="b" l="l" r="r" t="t"/>
            <a:pathLst>
              <a:path extrusionOk="0" h="120000" w="323850">
                <a:moveTo>
                  <a:pt x="0" y="0"/>
                </a:moveTo>
                <a:lnTo>
                  <a:pt x="323277"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7" name="Google Shape;5587;p46"/>
          <p:cNvSpPr/>
          <p:nvPr/>
        </p:nvSpPr>
        <p:spPr>
          <a:xfrm>
            <a:off x="6987051" y="4892040"/>
            <a:ext cx="320040" cy="0"/>
          </a:xfrm>
          <a:custGeom>
            <a:rect b="b" l="l" r="r" t="t"/>
            <a:pathLst>
              <a:path extrusionOk="0" h="120000" w="320040">
                <a:moveTo>
                  <a:pt x="0" y="0"/>
                </a:moveTo>
                <a:lnTo>
                  <a:pt x="319681" y="0"/>
                </a:lnTo>
              </a:path>
            </a:pathLst>
          </a:custGeom>
          <a:noFill/>
          <a:ln cap="flat" cmpd="sng" w="9525">
            <a:solidFill>
              <a:srgbClr val="26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8" name="Google Shape;5588;p46"/>
          <p:cNvSpPr/>
          <p:nvPr/>
        </p:nvSpPr>
        <p:spPr>
          <a:xfrm>
            <a:off x="6989395" y="4899659"/>
            <a:ext cx="314960" cy="0"/>
          </a:xfrm>
          <a:custGeom>
            <a:rect b="b" l="l" r="r" t="t"/>
            <a:pathLst>
              <a:path extrusionOk="0" h="120000" w="314959">
                <a:moveTo>
                  <a:pt x="0" y="0"/>
                </a:moveTo>
                <a:lnTo>
                  <a:pt x="314797" y="0"/>
                </a:lnTo>
              </a:path>
            </a:pathLst>
          </a:custGeom>
          <a:noFill/>
          <a:ln cap="flat" cmpd="sng" w="9525">
            <a:solidFill>
              <a:srgbClr val="26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9" name="Google Shape;5589;p46"/>
          <p:cNvSpPr/>
          <p:nvPr/>
        </p:nvSpPr>
        <p:spPr>
          <a:xfrm>
            <a:off x="6991838" y="4907279"/>
            <a:ext cx="309880" cy="0"/>
          </a:xfrm>
          <a:custGeom>
            <a:rect b="b" l="l" r="r" t="t"/>
            <a:pathLst>
              <a:path extrusionOk="0" h="120000" w="309879">
                <a:moveTo>
                  <a:pt x="0" y="0"/>
                </a:moveTo>
                <a:lnTo>
                  <a:pt x="309506"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0" name="Google Shape;5590;p46"/>
          <p:cNvSpPr/>
          <p:nvPr/>
        </p:nvSpPr>
        <p:spPr>
          <a:xfrm>
            <a:off x="6994280" y="4913629"/>
            <a:ext cx="304800" cy="0"/>
          </a:xfrm>
          <a:custGeom>
            <a:rect b="b" l="l" r="r" t="t"/>
            <a:pathLst>
              <a:path extrusionOk="0" h="120000" w="304800">
                <a:moveTo>
                  <a:pt x="0" y="0"/>
                </a:moveTo>
                <a:lnTo>
                  <a:pt x="304178"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1" name="Google Shape;5591;p46"/>
          <p:cNvSpPr/>
          <p:nvPr/>
        </p:nvSpPr>
        <p:spPr>
          <a:xfrm>
            <a:off x="6997211" y="4921250"/>
            <a:ext cx="298450" cy="0"/>
          </a:xfrm>
          <a:custGeom>
            <a:rect b="b" l="l" r="r" t="t"/>
            <a:pathLst>
              <a:path extrusionOk="0" h="120000" w="298450">
                <a:moveTo>
                  <a:pt x="0" y="0"/>
                </a:moveTo>
                <a:lnTo>
                  <a:pt x="297985"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2" name="Google Shape;5592;p46"/>
          <p:cNvSpPr/>
          <p:nvPr/>
        </p:nvSpPr>
        <p:spPr>
          <a:xfrm>
            <a:off x="7000142" y="4928234"/>
            <a:ext cx="292735" cy="0"/>
          </a:xfrm>
          <a:custGeom>
            <a:rect b="b" l="l" r="r" t="t"/>
            <a:pathLst>
              <a:path extrusionOk="0" h="120000" w="292734">
                <a:moveTo>
                  <a:pt x="0" y="0"/>
                </a:moveTo>
                <a:lnTo>
                  <a:pt x="292197" y="0"/>
                </a:lnTo>
              </a:path>
            </a:pathLst>
          </a:custGeom>
          <a:noFill/>
          <a:ln cap="flat" cmpd="sng" w="9525">
            <a:solidFill>
              <a:srgbClr val="28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3" name="Google Shape;5593;p46"/>
          <p:cNvSpPr/>
          <p:nvPr/>
        </p:nvSpPr>
        <p:spPr>
          <a:xfrm>
            <a:off x="7002584" y="4935220"/>
            <a:ext cx="287655" cy="0"/>
          </a:xfrm>
          <a:custGeom>
            <a:rect b="b" l="l" r="r" t="t"/>
            <a:pathLst>
              <a:path extrusionOk="0" h="120000" w="287654">
                <a:moveTo>
                  <a:pt x="0" y="0"/>
                </a:moveTo>
                <a:lnTo>
                  <a:pt x="287374"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4" name="Google Shape;5594;p46"/>
          <p:cNvSpPr/>
          <p:nvPr/>
        </p:nvSpPr>
        <p:spPr>
          <a:xfrm>
            <a:off x="7005515" y="4942840"/>
            <a:ext cx="281940" cy="0"/>
          </a:xfrm>
          <a:custGeom>
            <a:rect b="b" l="l" r="r" t="t"/>
            <a:pathLst>
              <a:path extrusionOk="0" h="120000" w="281940">
                <a:moveTo>
                  <a:pt x="0" y="0"/>
                </a:moveTo>
                <a:lnTo>
                  <a:pt x="281585"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5" name="Google Shape;5595;p46"/>
          <p:cNvSpPr/>
          <p:nvPr/>
        </p:nvSpPr>
        <p:spPr>
          <a:xfrm>
            <a:off x="7008445" y="4949825"/>
            <a:ext cx="276225" cy="0"/>
          </a:xfrm>
          <a:custGeom>
            <a:rect b="b" l="l" r="r" t="t"/>
            <a:pathLst>
              <a:path extrusionOk="0" h="120000" w="276225">
                <a:moveTo>
                  <a:pt x="0" y="0"/>
                </a:moveTo>
                <a:lnTo>
                  <a:pt x="275696"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6" name="Google Shape;5596;p46"/>
          <p:cNvSpPr/>
          <p:nvPr/>
        </p:nvSpPr>
        <p:spPr>
          <a:xfrm>
            <a:off x="7011092" y="4956809"/>
            <a:ext cx="270510" cy="0"/>
          </a:xfrm>
          <a:custGeom>
            <a:rect b="b" l="l" r="r" t="t"/>
            <a:pathLst>
              <a:path extrusionOk="0" h="120000" w="270509">
                <a:moveTo>
                  <a:pt x="0" y="0"/>
                </a:moveTo>
                <a:lnTo>
                  <a:pt x="270163"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7" name="Google Shape;5597;p46"/>
          <p:cNvSpPr/>
          <p:nvPr/>
        </p:nvSpPr>
        <p:spPr>
          <a:xfrm>
            <a:off x="7015249" y="4964429"/>
            <a:ext cx="262890" cy="0"/>
          </a:xfrm>
          <a:custGeom>
            <a:rect b="b" l="l" r="r" t="t"/>
            <a:pathLst>
              <a:path extrusionOk="0" h="120000" w="262890">
                <a:moveTo>
                  <a:pt x="0" y="0"/>
                </a:moveTo>
                <a:lnTo>
                  <a:pt x="262485"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8" name="Google Shape;5598;p46"/>
          <p:cNvSpPr/>
          <p:nvPr/>
        </p:nvSpPr>
        <p:spPr>
          <a:xfrm>
            <a:off x="7018725" y="4970779"/>
            <a:ext cx="255904" cy="0"/>
          </a:xfrm>
          <a:custGeom>
            <a:rect b="b" l="l" r="r" t="t"/>
            <a:pathLst>
              <a:path extrusionOk="0" h="120000" w="255904">
                <a:moveTo>
                  <a:pt x="0" y="0"/>
                </a:moveTo>
                <a:lnTo>
                  <a:pt x="255834" y="0"/>
                </a:lnTo>
              </a:path>
            </a:pathLst>
          </a:custGeom>
          <a:noFill/>
          <a:ln cap="flat" cmpd="sng" w="9525">
            <a:solidFill>
              <a:srgbClr val="2B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9" name="Google Shape;5599;p46"/>
          <p:cNvSpPr/>
          <p:nvPr/>
        </p:nvSpPr>
        <p:spPr>
          <a:xfrm>
            <a:off x="7022958" y="4978400"/>
            <a:ext cx="247650" cy="0"/>
          </a:xfrm>
          <a:custGeom>
            <a:rect b="b" l="l" r="r" t="t"/>
            <a:pathLst>
              <a:path extrusionOk="0" h="120000" w="247650">
                <a:moveTo>
                  <a:pt x="0" y="0"/>
                </a:moveTo>
                <a:lnTo>
                  <a:pt x="247537"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0" name="Google Shape;5600;p46"/>
          <p:cNvSpPr/>
          <p:nvPr/>
        </p:nvSpPr>
        <p:spPr>
          <a:xfrm>
            <a:off x="7027191" y="4986020"/>
            <a:ext cx="238760" cy="0"/>
          </a:xfrm>
          <a:custGeom>
            <a:rect b="b" l="l" r="r" t="t"/>
            <a:pathLst>
              <a:path extrusionOk="0" h="120000" w="238759">
                <a:moveTo>
                  <a:pt x="0" y="0"/>
                </a:moveTo>
                <a:lnTo>
                  <a:pt x="238731"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1" name="Google Shape;5601;p46"/>
          <p:cNvSpPr/>
          <p:nvPr/>
        </p:nvSpPr>
        <p:spPr>
          <a:xfrm>
            <a:off x="7030719" y="4992370"/>
            <a:ext cx="231140" cy="0"/>
          </a:xfrm>
          <a:custGeom>
            <a:rect b="b" l="l" r="r" t="t"/>
            <a:pathLst>
              <a:path extrusionOk="0" h="120000" w="231140">
                <a:moveTo>
                  <a:pt x="0" y="0"/>
                </a:moveTo>
                <a:lnTo>
                  <a:pt x="231139"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2" name="Google Shape;5602;p46"/>
          <p:cNvSpPr/>
          <p:nvPr/>
        </p:nvSpPr>
        <p:spPr>
          <a:xfrm>
            <a:off x="7036307" y="4999990"/>
            <a:ext cx="220979" cy="0"/>
          </a:xfrm>
          <a:custGeom>
            <a:rect b="b" l="l" r="r" t="t"/>
            <a:pathLst>
              <a:path extrusionOk="0" h="120000" w="220979">
                <a:moveTo>
                  <a:pt x="0" y="0"/>
                </a:moveTo>
                <a:lnTo>
                  <a:pt x="220471"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3" name="Google Shape;5603;p46"/>
          <p:cNvSpPr/>
          <p:nvPr/>
        </p:nvSpPr>
        <p:spPr>
          <a:xfrm>
            <a:off x="7041895" y="5007609"/>
            <a:ext cx="209550" cy="0"/>
          </a:xfrm>
          <a:custGeom>
            <a:rect b="b" l="l" r="r" t="t"/>
            <a:pathLst>
              <a:path extrusionOk="0" h="120000" w="209550">
                <a:moveTo>
                  <a:pt x="0" y="0"/>
                </a:moveTo>
                <a:lnTo>
                  <a:pt x="209168"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4" name="Google Shape;5604;p46"/>
          <p:cNvSpPr/>
          <p:nvPr/>
        </p:nvSpPr>
        <p:spPr>
          <a:xfrm>
            <a:off x="7047018" y="5013959"/>
            <a:ext cx="199390" cy="0"/>
          </a:xfrm>
          <a:custGeom>
            <a:rect b="b" l="l" r="r" t="t"/>
            <a:pathLst>
              <a:path extrusionOk="0" h="120000" w="199390">
                <a:moveTo>
                  <a:pt x="0" y="0"/>
                </a:moveTo>
                <a:lnTo>
                  <a:pt x="198875"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5" name="Google Shape;5605;p46"/>
          <p:cNvSpPr/>
          <p:nvPr/>
        </p:nvSpPr>
        <p:spPr>
          <a:xfrm>
            <a:off x="7054003" y="5021579"/>
            <a:ext cx="185420" cy="0"/>
          </a:xfrm>
          <a:custGeom>
            <a:rect b="b" l="l" r="r" t="t"/>
            <a:pathLst>
              <a:path extrusionOk="0" h="120000" w="185420">
                <a:moveTo>
                  <a:pt x="0" y="0"/>
                </a:moveTo>
                <a:lnTo>
                  <a:pt x="184996"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6" name="Google Shape;5606;p46"/>
          <p:cNvSpPr/>
          <p:nvPr/>
        </p:nvSpPr>
        <p:spPr>
          <a:xfrm>
            <a:off x="7060160" y="5027929"/>
            <a:ext cx="172720" cy="0"/>
          </a:xfrm>
          <a:custGeom>
            <a:rect b="b" l="l" r="r" t="t"/>
            <a:pathLst>
              <a:path extrusionOk="0" h="120000" w="172720">
                <a:moveTo>
                  <a:pt x="0" y="0"/>
                </a:moveTo>
                <a:lnTo>
                  <a:pt x="172489" y="0"/>
                </a:lnTo>
              </a:path>
            </a:pathLst>
          </a:custGeom>
          <a:noFill/>
          <a:ln cap="flat" cmpd="sng" w="9525">
            <a:solidFill>
              <a:srgbClr val="2F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7" name="Google Shape;5607;p46"/>
          <p:cNvSpPr/>
          <p:nvPr/>
        </p:nvSpPr>
        <p:spPr>
          <a:xfrm>
            <a:off x="7069166" y="5035550"/>
            <a:ext cx="157480" cy="0"/>
          </a:xfrm>
          <a:custGeom>
            <a:rect b="b" l="l" r="r" t="t"/>
            <a:pathLst>
              <a:path extrusionOk="0" h="120000" w="157479">
                <a:moveTo>
                  <a:pt x="0" y="0"/>
                </a:moveTo>
                <a:lnTo>
                  <a:pt x="157133"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8" name="Google Shape;5608;p46"/>
          <p:cNvSpPr/>
          <p:nvPr/>
        </p:nvSpPr>
        <p:spPr>
          <a:xfrm>
            <a:off x="7078980" y="5043170"/>
            <a:ext cx="135255" cy="0"/>
          </a:xfrm>
          <a:custGeom>
            <a:rect b="b" l="l" r="r" t="t"/>
            <a:pathLst>
              <a:path extrusionOk="0" h="120000" w="135254">
                <a:moveTo>
                  <a:pt x="0" y="0"/>
                </a:moveTo>
                <a:lnTo>
                  <a:pt x="135127"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9" name="Google Shape;5609;p46"/>
          <p:cNvSpPr/>
          <p:nvPr/>
        </p:nvSpPr>
        <p:spPr>
          <a:xfrm>
            <a:off x="7088505" y="5049520"/>
            <a:ext cx="114935" cy="0"/>
          </a:xfrm>
          <a:custGeom>
            <a:rect b="b" l="l" r="r" t="t"/>
            <a:pathLst>
              <a:path extrusionOk="0" h="120000" w="114934">
                <a:moveTo>
                  <a:pt x="0" y="0"/>
                </a:moveTo>
                <a:lnTo>
                  <a:pt x="114934" y="0"/>
                </a:lnTo>
              </a:path>
            </a:pathLst>
          </a:custGeom>
          <a:noFill/>
          <a:ln cap="flat" cmpd="sng" w="9525">
            <a:solidFill>
              <a:srgbClr val="30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0" name="Google Shape;5610;p46"/>
          <p:cNvSpPr/>
          <p:nvPr/>
        </p:nvSpPr>
        <p:spPr>
          <a:xfrm>
            <a:off x="7108190" y="5056504"/>
            <a:ext cx="80010" cy="0"/>
          </a:xfrm>
          <a:custGeom>
            <a:rect b="b" l="l" r="r" t="t"/>
            <a:pathLst>
              <a:path extrusionOk="0" h="120000" w="80009">
                <a:moveTo>
                  <a:pt x="0" y="0"/>
                </a:moveTo>
                <a:lnTo>
                  <a:pt x="80009"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1" name="Google Shape;5611;p46"/>
          <p:cNvSpPr/>
          <p:nvPr/>
        </p:nvSpPr>
        <p:spPr>
          <a:xfrm>
            <a:off x="6958330" y="4253229"/>
            <a:ext cx="377190" cy="806450"/>
          </a:xfrm>
          <a:custGeom>
            <a:rect b="b" l="l" r="r" t="t"/>
            <a:pathLst>
              <a:path extrusionOk="0" h="806450" w="377190">
                <a:moveTo>
                  <a:pt x="0" y="405130"/>
                </a:moveTo>
                <a:lnTo>
                  <a:pt x="0" y="363220"/>
                </a:lnTo>
                <a:lnTo>
                  <a:pt x="2540" y="321310"/>
                </a:lnTo>
                <a:lnTo>
                  <a:pt x="3810" y="300990"/>
                </a:lnTo>
                <a:lnTo>
                  <a:pt x="6350" y="281940"/>
                </a:lnTo>
                <a:lnTo>
                  <a:pt x="8890" y="262890"/>
                </a:lnTo>
                <a:lnTo>
                  <a:pt x="12700" y="245110"/>
                </a:lnTo>
                <a:lnTo>
                  <a:pt x="15240" y="226060"/>
                </a:lnTo>
                <a:lnTo>
                  <a:pt x="19050" y="209550"/>
                </a:lnTo>
                <a:lnTo>
                  <a:pt x="24129" y="191770"/>
                </a:lnTo>
                <a:lnTo>
                  <a:pt x="27940" y="175260"/>
                </a:lnTo>
                <a:lnTo>
                  <a:pt x="33020" y="160020"/>
                </a:lnTo>
                <a:lnTo>
                  <a:pt x="38100" y="144780"/>
                </a:lnTo>
                <a:lnTo>
                  <a:pt x="50800" y="114300"/>
                </a:lnTo>
                <a:lnTo>
                  <a:pt x="57150" y="101600"/>
                </a:lnTo>
                <a:lnTo>
                  <a:pt x="63500" y="87630"/>
                </a:lnTo>
                <a:lnTo>
                  <a:pt x="71120" y="76200"/>
                </a:lnTo>
                <a:lnTo>
                  <a:pt x="101600" y="36830"/>
                </a:lnTo>
                <a:lnTo>
                  <a:pt x="147320" y="7620"/>
                </a:lnTo>
                <a:lnTo>
                  <a:pt x="187960" y="0"/>
                </a:lnTo>
                <a:lnTo>
                  <a:pt x="210820" y="2540"/>
                </a:lnTo>
                <a:lnTo>
                  <a:pt x="254000" y="19050"/>
                </a:lnTo>
                <a:lnTo>
                  <a:pt x="292100" y="53340"/>
                </a:lnTo>
                <a:lnTo>
                  <a:pt x="299720" y="64770"/>
                </a:lnTo>
                <a:lnTo>
                  <a:pt x="308610" y="76200"/>
                </a:lnTo>
                <a:lnTo>
                  <a:pt x="316229" y="88900"/>
                </a:lnTo>
                <a:lnTo>
                  <a:pt x="322579" y="104140"/>
                </a:lnTo>
                <a:lnTo>
                  <a:pt x="330200" y="119380"/>
                </a:lnTo>
                <a:lnTo>
                  <a:pt x="345440" y="162560"/>
                </a:lnTo>
                <a:lnTo>
                  <a:pt x="361950" y="223520"/>
                </a:lnTo>
                <a:lnTo>
                  <a:pt x="372110" y="289560"/>
                </a:lnTo>
                <a:lnTo>
                  <a:pt x="377190" y="363220"/>
                </a:lnTo>
                <a:lnTo>
                  <a:pt x="377190" y="401320"/>
                </a:lnTo>
                <a:lnTo>
                  <a:pt x="377190" y="444500"/>
                </a:lnTo>
                <a:lnTo>
                  <a:pt x="374650" y="486410"/>
                </a:lnTo>
                <a:lnTo>
                  <a:pt x="370840" y="524510"/>
                </a:lnTo>
                <a:lnTo>
                  <a:pt x="368300" y="543560"/>
                </a:lnTo>
                <a:lnTo>
                  <a:pt x="364490" y="562610"/>
                </a:lnTo>
                <a:lnTo>
                  <a:pt x="361950" y="580390"/>
                </a:lnTo>
                <a:lnTo>
                  <a:pt x="358140" y="598170"/>
                </a:lnTo>
                <a:lnTo>
                  <a:pt x="353060" y="614680"/>
                </a:lnTo>
                <a:lnTo>
                  <a:pt x="349250" y="631190"/>
                </a:lnTo>
                <a:lnTo>
                  <a:pt x="344170" y="646430"/>
                </a:lnTo>
                <a:lnTo>
                  <a:pt x="339090" y="662940"/>
                </a:lnTo>
                <a:lnTo>
                  <a:pt x="326390" y="692150"/>
                </a:lnTo>
                <a:lnTo>
                  <a:pt x="320040" y="706120"/>
                </a:lnTo>
                <a:lnTo>
                  <a:pt x="313690" y="718820"/>
                </a:lnTo>
                <a:lnTo>
                  <a:pt x="307340" y="731520"/>
                </a:lnTo>
                <a:lnTo>
                  <a:pt x="299720" y="741680"/>
                </a:lnTo>
                <a:lnTo>
                  <a:pt x="290829" y="751840"/>
                </a:lnTo>
                <a:lnTo>
                  <a:pt x="283210" y="762000"/>
                </a:lnTo>
                <a:lnTo>
                  <a:pt x="248920" y="789940"/>
                </a:lnTo>
                <a:lnTo>
                  <a:pt x="209550" y="805180"/>
                </a:lnTo>
                <a:lnTo>
                  <a:pt x="187960" y="806450"/>
                </a:lnTo>
                <a:lnTo>
                  <a:pt x="168910" y="805180"/>
                </a:lnTo>
                <a:lnTo>
                  <a:pt x="116840" y="782320"/>
                </a:lnTo>
                <a:lnTo>
                  <a:pt x="86360" y="753110"/>
                </a:lnTo>
                <a:lnTo>
                  <a:pt x="59690" y="712470"/>
                </a:lnTo>
                <a:lnTo>
                  <a:pt x="53340" y="697230"/>
                </a:lnTo>
                <a:lnTo>
                  <a:pt x="45720" y="680720"/>
                </a:lnTo>
                <a:lnTo>
                  <a:pt x="39370" y="665480"/>
                </a:lnTo>
                <a:lnTo>
                  <a:pt x="33020" y="648970"/>
                </a:lnTo>
                <a:lnTo>
                  <a:pt x="27940" y="631190"/>
                </a:lnTo>
                <a:lnTo>
                  <a:pt x="22860" y="613410"/>
                </a:lnTo>
                <a:lnTo>
                  <a:pt x="19050" y="595630"/>
                </a:lnTo>
                <a:lnTo>
                  <a:pt x="13970" y="577850"/>
                </a:lnTo>
                <a:lnTo>
                  <a:pt x="11429" y="557530"/>
                </a:lnTo>
                <a:lnTo>
                  <a:pt x="7620" y="537210"/>
                </a:lnTo>
                <a:lnTo>
                  <a:pt x="5079" y="516890"/>
                </a:lnTo>
                <a:lnTo>
                  <a:pt x="3810" y="495300"/>
                </a:lnTo>
                <a:lnTo>
                  <a:pt x="1270" y="473710"/>
                </a:lnTo>
                <a:lnTo>
                  <a:pt x="0" y="452120"/>
                </a:lnTo>
                <a:lnTo>
                  <a:pt x="0" y="40513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2" name="Google Shape;5612;p46"/>
          <p:cNvSpPr/>
          <p:nvPr/>
        </p:nvSpPr>
        <p:spPr>
          <a:xfrm>
            <a:off x="7100569" y="4499609"/>
            <a:ext cx="92710" cy="317500"/>
          </a:xfrm>
          <a:custGeom>
            <a:rect b="b" l="l" r="r" t="t"/>
            <a:pathLst>
              <a:path extrusionOk="0" h="317500" w="92709">
                <a:moveTo>
                  <a:pt x="0" y="158750"/>
                </a:moveTo>
                <a:lnTo>
                  <a:pt x="0" y="179069"/>
                </a:lnTo>
                <a:lnTo>
                  <a:pt x="1270" y="198119"/>
                </a:lnTo>
                <a:lnTo>
                  <a:pt x="2539" y="215900"/>
                </a:lnTo>
                <a:lnTo>
                  <a:pt x="3809" y="231139"/>
                </a:lnTo>
                <a:lnTo>
                  <a:pt x="5079" y="246379"/>
                </a:lnTo>
                <a:lnTo>
                  <a:pt x="6350" y="252729"/>
                </a:lnTo>
                <a:lnTo>
                  <a:pt x="7620" y="259079"/>
                </a:lnTo>
                <a:lnTo>
                  <a:pt x="8889" y="265429"/>
                </a:lnTo>
                <a:lnTo>
                  <a:pt x="10159" y="270509"/>
                </a:lnTo>
                <a:lnTo>
                  <a:pt x="11429" y="275589"/>
                </a:lnTo>
                <a:lnTo>
                  <a:pt x="13970" y="280669"/>
                </a:lnTo>
                <a:lnTo>
                  <a:pt x="16509" y="288289"/>
                </a:lnTo>
                <a:lnTo>
                  <a:pt x="19050" y="292100"/>
                </a:lnTo>
                <a:lnTo>
                  <a:pt x="20320" y="295909"/>
                </a:lnTo>
                <a:lnTo>
                  <a:pt x="22859" y="299719"/>
                </a:lnTo>
                <a:lnTo>
                  <a:pt x="24129" y="302259"/>
                </a:lnTo>
                <a:lnTo>
                  <a:pt x="26670" y="306069"/>
                </a:lnTo>
                <a:lnTo>
                  <a:pt x="27939" y="307339"/>
                </a:lnTo>
                <a:lnTo>
                  <a:pt x="30479" y="309879"/>
                </a:lnTo>
                <a:lnTo>
                  <a:pt x="33020" y="312419"/>
                </a:lnTo>
                <a:lnTo>
                  <a:pt x="34289" y="313689"/>
                </a:lnTo>
                <a:lnTo>
                  <a:pt x="36829" y="314959"/>
                </a:lnTo>
                <a:lnTo>
                  <a:pt x="39370" y="314959"/>
                </a:lnTo>
                <a:lnTo>
                  <a:pt x="41909" y="316229"/>
                </a:lnTo>
                <a:lnTo>
                  <a:pt x="44450" y="317500"/>
                </a:lnTo>
                <a:lnTo>
                  <a:pt x="45720" y="317500"/>
                </a:lnTo>
                <a:lnTo>
                  <a:pt x="48259" y="317500"/>
                </a:lnTo>
                <a:lnTo>
                  <a:pt x="50800" y="316229"/>
                </a:lnTo>
                <a:lnTo>
                  <a:pt x="53339" y="314959"/>
                </a:lnTo>
                <a:lnTo>
                  <a:pt x="55879" y="314959"/>
                </a:lnTo>
                <a:lnTo>
                  <a:pt x="58420" y="313689"/>
                </a:lnTo>
                <a:lnTo>
                  <a:pt x="59689" y="312419"/>
                </a:lnTo>
                <a:lnTo>
                  <a:pt x="62229" y="309879"/>
                </a:lnTo>
                <a:lnTo>
                  <a:pt x="64770" y="307339"/>
                </a:lnTo>
                <a:lnTo>
                  <a:pt x="66039" y="306069"/>
                </a:lnTo>
                <a:lnTo>
                  <a:pt x="68579" y="302259"/>
                </a:lnTo>
                <a:lnTo>
                  <a:pt x="69850" y="299719"/>
                </a:lnTo>
                <a:lnTo>
                  <a:pt x="72389" y="295909"/>
                </a:lnTo>
                <a:lnTo>
                  <a:pt x="73659" y="293369"/>
                </a:lnTo>
                <a:lnTo>
                  <a:pt x="76200" y="289559"/>
                </a:lnTo>
                <a:lnTo>
                  <a:pt x="77470" y="285750"/>
                </a:lnTo>
                <a:lnTo>
                  <a:pt x="78739" y="280669"/>
                </a:lnTo>
                <a:lnTo>
                  <a:pt x="81279" y="276859"/>
                </a:lnTo>
                <a:lnTo>
                  <a:pt x="82550" y="270509"/>
                </a:lnTo>
                <a:lnTo>
                  <a:pt x="83820" y="265429"/>
                </a:lnTo>
                <a:lnTo>
                  <a:pt x="85089" y="259079"/>
                </a:lnTo>
                <a:lnTo>
                  <a:pt x="86359" y="252729"/>
                </a:lnTo>
                <a:lnTo>
                  <a:pt x="87629" y="246379"/>
                </a:lnTo>
                <a:lnTo>
                  <a:pt x="88900" y="231139"/>
                </a:lnTo>
                <a:lnTo>
                  <a:pt x="90170" y="215900"/>
                </a:lnTo>
                <a:lnTo>
                  <a:pt x="91439" y="196850"/>
                </a:lnTo>
                <a:lnTo>
                  <a:pt x="91439" y="176529"/>
                </a:lnTo>
                <a:lnTo>
                  <a:pt x="92709" y="154939"/>
                </a:lnTo>
                <a:lnTo>
                  <a:pt x="91439" y="135889"/>
                </a:lnTo>
                <a:lnTo>
                  <a:pt x="91439" y="116839"/>
                </a:lnTo>
                <a:lnTo>
                  <a:pt x="90170" y="100329"/>
                </a:lnTo>
                <a:lnTo>
                  <a:pt x="88900" y="85089"/>
                </a:lnTo>
                <a:lnTo>
                  <a:pt x="87629" y="71119"/>
                </a:lnTo>
                <a:lnTo>
                  <a:pt x="85089" y="58419"/>
                </a:lnTo>
                <a:lnTo>
                  <a:pt x="83820" y="52069"/>
                </a:lnTo>
                <a:lnTo>
                  <a:pt x="82550" y="46989"/>
                </a:lnTo>
                <a:lnTo>
                  <a:pt x="81279" y="41909"/>
                </a:lnTo>
                <a:lnTo>
                  <a:pt x="78739" y="36829"/>
                </a:lnTo>
                <a:lnTo>
                  <a:pt x="76200" y="27939"/>
                </a:lnTo>
                <a:lnTo>
                  <a:pt x="73659" y="24129"/>
                </a:lnTo>
                <a:lnTo>
                  <a:pt x="72389" y="20319"/>
                </a:lnTo>
                <a:lnTo>
                  <a:pt x="71120" y="17779"/>
                </a:lnTo>
                <a:lnTo>
                  <a:pt x="68579" y="13969"/>
                </a:lnTo>
                <a:lnTo>
                  <a:pt x="66039" y="11429"/>
                </a:lnTo>
                <a:lnTo>
                  <a:pt x="64770" y="8889"/>
                </a:lnTo>
                <a:lnTo>
                  <a:pt x="62229" y="6350"/>
                </a:lnTo>
                <a:lnTo>
                  <a:pt x="60959" y="5079"/>
                </a:lnTo>
                <a:lnTo>
                  <a:pt x="58420" y="3809"/>
                </a:lnTo>
                <a:lnTo>
                  <a:pt x="55879" y="2539"/>
                </a:lnTo>
                <a:lnTo>
                  <a:pt x="54609" y="1269"/>
                </a:lnTo>
                <a:lnTo>
                  <a:pt x="52070" y="1269"/>
                </a:lnTo>
                <a:lnTo>
                  <a:pt x="49529" y="0"/>
                </a:lnTo>
                <a:lnTo>
                  <a:pt x="46989" y="0"/>
                </a:lnTo>
                <a:lnTo>
                  <a:pt x="44450" y="0"/>
                </a:lnTo>
                <a:lnTo>
                  <a:pt x="41909" y="1269"/>
                </a:lnTo>
                <a:lnTo>
                  <a:pt x="40639" y="1269"/>
                </a:lnTo>
                <a:lnTo>
                  <a:pt x="38100" y="2539"/>
                </a:lnTo>
                <a:lnTo>
                  <a:pt x="35559" y="3809"/>
                </a:lnTo>
                <a:lnTo>
                  <a:pt x="33020" y="5079"/>
                </a:lnTo>
                <a:lnTo>
                  <a:pt x="30479" y="7619"/>
                </a:lnTo>
                <a:lnTo>
                  <a:pt x="29209" y="10159"/>
                </a:lnTo>
                <a:lnTo>
                  <a:pt x="26670" y="12700"/>
                </a:lnTo>
                <a:lnTo>
                  <a:pt x="25400" y="13969"/>
                </a:lnTo>
                <a:lnTo>
                  <a:pt x="22859" y="17779"/>
                </a:lnTo>
                <a:lnTo>
                  <a:pt x="20320" y="21589"/>
                </a:lnTo>
                <a:lnTo>
                  <a:pt x="17779" y="29209"/>
                </a:lnTo>
                <a:lnTo>
                  <a:pt x="13970" y="38100"/>
                </a:lnTo>
                <a:lnTo>
                  <a:pt x="11429" y="41909"/>
                </a:lnTo>
                <a:lnTo>
                  <a:pt x="10159" y="46989"/>
                </a:lnTo>
                <a:lnTo>
                  <a:pt x="8889" y="53339"/>
                </a:lnTo>
                <a:lnTo>
                  <a:pt x="7620" y="59689"/>
                </a:lnTo>
                <a:lnTo>
                  <a:pt x="6350" y="64769"/>
                </a:lnTo>
                <a:lnTo>
                  <a:pt x="1270" y="119379"/>
                </a:lnTo>
                <a:lnTo>
                  <a:pt x="0" y="138429"/>
                </a:lnTo>
                <a:lnTo>
                  <a:pt x="0" y="15875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3" name="Google Shape;5613;p46"/>
          <p:cNvSpPr/>
          <p:nvPr/>
        </p:nvSpPr>
        <p:spPr>
          <a:xfrm>
            <a:off x="7420609" y="3996690"/>
            <a:ext cx="144780" cy="0"/>
          </a:xfrm>
          <a:custGeom>
            <a:rect b="b" l="l" r="r" t="t"/>
            <a:pathLst>
              <a:path extrusionOk="0" h="120000" w="144779">
                <a:moveTo>
                  <a:pt x="0" y="0"/>
                </a:moveTo>
                <a:lnTo>
                  <a:pt x="14478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4" name="Google Shape;5614;p46"/>
          <p:cNvSpPr/>
          <p:nvPr/>
        </p:nvSpPr>
        <p:spPr>
          <a:xfrm>
            <a:off x="7420609" y="4000500"/>
            <a:ext cx="144780" cy="0"/>
          </a:xfrm>
          <a:custGeom>
            <a:rect b="b" l="l" r="r" t="t"/>
            <a:pathLst>
              <a:path extrusionOk="0" h="120000" w="144779">
                <a:moveTo>
                  <a:pt x="0" y="0"/>
                </a:moveTo>
                <a:lnTo>
                  <a:pt x="14478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5" name="Google Shape;5615;p46"/>
          <p:cNvSpPr/>
          <p:nvPr/>
        </p:nvSpPr>
        <p:spPr>
          <a:xfrm>
            <a:off x="7420609" y="4008120"/>
            <a:ext cx="144780" cy="0"/>
          </a:xfrm>
          <a:custGeom>
            <a:rect b="b" l="l" r="r" t="t"/>
            <a:pathLst>
              <a:path extrusionOk="0" h="120000" w="144779">
                <a:moveTo>
                  <a:pt x="0" y="0"/>
                </a:moveTo>
                <a:lnTo>
                  <a:pt x="144780" y="0"/>
                </a:lnTo>
              </a:path>
            </a:pathLst>
          </a:custGeom>
          <a:noFill/>
          <a:ln cap="flat" cmpd="sng" w="9525">
            <a:solidFill>
              <a:srgbClr val="33CAC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6" name="Google Shape;5616;p46"/>
          <p:cNvSpPr/>
          <p:nvPr/>
        </p:nvSpPr>
        <p:spPr>
          <a:xfrm>
            <a:off x="7420609" y="4015104"/>
            <a:ext cx="144780" cy="0"/>
          </a:xfrm>
          <a:custGeom>
            <a:rect b="b" l="l" r="r" t="t"/>
            <a:pathLst>
              <a:path extrusionOk="0" h="120000" w="144779">
                <a:moveTo>
                  <a:pt x="0" y="0"/>
                </a:moveTo>
                <a:lnTo>
                  <a:pt x="144780" y="0"/>
                </a:lnTo>
              </a:path>
            </a:pathLst>
          </a:custGeom>
          <a:noFill/>
          <a:ln cap="flat" cmpd="sng" w="9525">
            <a:solidFill>
              <a:srgbClr val="33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7" name="Google Shape;5617;p46"/>
          <p:cNvSpPr/>
          <p:nvPr/>
        </p:nvSpPr>
        <p:spPr>
          <a:xfrm>
            <a:off x="7420609" y="4022090"/>
            <a:ext cx="144780" cy="0"/>
          </a:xfrm>
          <a:custGeom>
            <a:rect b="b" l="l" r="r" t="t"/>
            <a:pathLst>
              <a:path extrusionOk="0" h="120000" w="144779">
                <a:moveTo>
                  <a:pt x="0" y="0"/>
                </a:moveTo>
                <a:lnTo>
                  <a:pt x="144780"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8" name="Google Shape;5618;p46"/>
          <p:cNvSpPr/>
          <p:nvPr/>
        </p:nvSpPr>
        <p:spPr>
          <a:xfrm>
            <a:off x="7420609" y="4029709"/>
            <a:ext cx="144780" cy="0"/>
          </a:xfrm>
          <a:custGeom>
            <a:rect b="b" l="l" r="r" t="t"/>
            <a:pathLst>
              <a:path extrusionOk="0" h="120000" w="144779">
                <a:moveTo>
                  <a:pt x="0" y="0"/>
                </a:moveTo>
                <a:lnTo>
                  <a:pt x="144780" y="0"/>
                </a:lnTo>
              </a:path>
            </a:pathLst>
          </a:custGeom>
          <a:noFill/>
          <a:ln cap="flat" cmpd="sng" w="9525">
            <a:solidFill>
              <a:srgbClr val="31C6C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9" name="Google Shape;5619;p46"/>
          <p:cNvSpPr/>
          <p:nvPr/>
        </p:nvSpPr>
        <p:spPr>
          <a:xfrm>
            <a:off x="7420609" y="4036695"/>
            <a:ext cx="144780" cy="0"/>
          </a:xfrm>
          <a:custGeom>
            <a:rect b="b" l="l" r="r" t="t"/>
            <a:pathLst>
              <a:path extrusionOk="0" h="120000" w="144779">
                <a:moveTo>
                  <a:pt x="0" y="0"/>
                </a:moveTo>
                <a:lnTo>
                  <a:pt x="144780" y="0"/>
                </a:lnTo>
              </a:path>
            </a:pathLst>
          </a:custGeom>
          <a:noFill/>
          <a:ln cap="flat" cmpd="sng" w="9525">
            <a:solidFill>
              <a:srgbClr val="31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0" name="Google Shape;5620;p46"/>
          <p:cNvSpPr/>
          <p:nvPr/>
        </p:nvSpPr>
        <p:spPr>
          <a:xfrm>
            <a:off x="7420609" y="4043679"/>
            <a:ext cx="144780" cy="0"/>
          </a:xfrm>
          <a:custGeom>
            <a:rect b="b" l="l" r="r" t="t"/>
            <a:pathLst>
              <a:path extrusionOk="0" h="120000" w="144779">
                <a:moveTo>
                  <a:pt x="0" y="0"/>
                </a:moveTo>
                <a:lnTo>
                  <a:pt x="144780" y="0"/>
                </a:lnTo>
              </a:path>
            </a:pathLst>
          </a:custGeom>
          <a:noFill/>
          <a:ln cap="flat" cmpd="sng" w="9525">
            <a:solidFill>
              <a:srgbClr val="30C3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1" name="Google Shape;5621;p46"/>
          <p:cNvSpPr/>
          <p:nvPr/>
        </p:nvSpPr>
        <p:spPr>
          <a:xfrm>
            <a:off x="7420609" y="4051300"/>
            <a:ext cx="144780" cy="0"/>
          </a:xfrm>
          <a:custGeom>
            <a:rect b="b" l="l" r="r" t="t"/>
            <a:pathLst>
              <a:path extrusionOk="0" h="120000" w="144779">
                <a:moveTo>
                  <a:pt x="0" y="0"/>
                </a:moveTo>
                <a:lnTo>
                  <a:pt x="144780" y="0"/>
                </a:lnTo>
              </a:path>
            </a:pathLst>
          </a:custGeom>
          <a:noFill/>
          <a:ln cap="flat" cmpd="sng" w="9525">
            <a:solidFill>
              <a:srgbClr val="30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2" name="Google Shape;5622;p46"/>
          <p:cNvSpPr/>
          <p:nvPr/>
        </p:nvSpPr>
        <p:spPr>
          <a:xfrm>
            <a:off x="7420609" y="4058284"/>
            <a:ext cx="144780" cy="0"/>
          </a:xfrm>
          <a:custGeom>
            <a:rect b="b" l="l" r="r" t="t"/>
            <a:pathLst>
              <a:path extrusionOk="0" h="120000" w="144779">
                <a:moveTo>
                  <a:pt x="0" y="0"/>
                </a:moveTo>
                <a:lnTo>
                  <a:pt x="144780" y="0"/>
                </a:lnTo>
              </a:path>
            </a:pathLst>
          </a:custGeom>
          <a:noFill/>
          <a:ln cap="flat" cmpd="sng" w="9525">
            <a:solidFill>
              <a:srgbClr val="30C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3" name="Google Shape;5623;p46"/>
          <p:cNvSpPr/>
          <p:nvPr/>
        </p:nvSpPr>
        <p:spPr>
          <a:xfrm>
            <a:off x="7420609" y="4065270"/>
            <a:ext cx="144780" cy="0"/>
          </a:xfrm>
          <a:custGeom>
            <a:rect b="b" l="l" r="r" t="t"/>
            <a:pathLst>
              <a:path extrusionOk="0" h="120000" w="144779">
                <a:moveTo>
                  <a:pt x="0" y="0"/>
                </a:moveTo>
                <a:lnTo>
                  <a:pt x="144780" y="0"/>
                </a:lnTo>
              </a:path>
            </a:pathLst>
          </a:custGeom>
          <a:noFill/>
          <a:ln cap="flat" cmpd="sng" w="9525">
            <a:solidFill>
              <a:srgbClr val="2F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4" name="Google Shape;5624;p46"/>
          <p:cNvSpPr/>
          <p:nvPr/>
        </p:nvSpPr>
        <p:spPr>
          <a:xfrm>
            <a:off x="7420609" y="4072890"/>
            <a:ext cx="144780" cy="0"/>
          </a:xfrm>
          <a:custGeom>
            <a:rect b="b" l="l" r="r" t="t"/>
            <a:pathLst>
              <a:path extrusionOk="0" h="120000" w="144779">
                <a:moveTo>
                  <a:pt x="0" y="0"/>
                </a:moveTo>
                <a:lnTo>
                  <a:pt x="144780" y="0"/>
                </a:lnTo>
              </a:path>
            </a:pathLst>
          </a:custGeom>
          <a:noFill/>
          <a:ln cap="flat" cmpd="sng" w="9525">
            <a:solidFill>
              <a:srgbClr val="2FBD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5" name="Google Shape;5625;p46"/>
          <p:cNvSpPr/>
          <p:nvPr/>
        </p:nvSpPr>
        <p:spPr>
          <a:xfrm>
            <a:off x="7420609" y="4079875"/>
            <a:ext cx="144780" cy="0"/>
          </a:xfrm>
          <a:custGeom>
            <a:rect b="b" l="l" r="r" t="t"/>
            <a:pathLst>
              <a:path extrusionOk="0" h="120000" w="144779">
                <a:moveTo>
                  <a:pt x="0" y="0"/>
                </a:moveTo>
                <a:lnTo>
                  <a:pt x="144780"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6" name="Google Shape;5626;p46"/>
          <p:cNvSpPr/>
          <p:nvPr/>
        </p:nvSpPr>
        <p:spPr>
          <a:xfrm>
            <a:off x="7420609" y="4086859"/>
            <a:ext cx="144780" cy="0"/>
          </a:xfrm>
          <a:custGeom>
            <a:rect b="b" l="l" r="r" t="t"/>
            <a:pathLst>
              <a:path extrusionOk="0" h="120000" w="144779">
                <a:moveTo>
                  <a:pt x="0" y="0"/>
                </a:moveTo>
                <a:lnTo>
                  <a:pt x="144780" y="0"/>
                </a:lnTo>
              </a:path>
            </a:pathLst>
          </a:custGeom>
          <a:noFill/>
          <a:ln cap="flat" cmpd="sng" w="9525">
            <a:solidFill>
              <a:srgbClr val="2EBA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7" name="Google Shape;5627;p46"/>
          <p:cNvSpPr/>
          <p:nvPr/>
        </p:nvSpPr>
        <p:spPr>
          <a:xfrm>
            <a:off x="7420609" y="4094479"/>
            <a:ext cx="144780" cy="0"/>
          </a:xfrm>
          <a:custGeom>
            <a:rect b="b" l="l" r="r" t="t"/>
            <a:pathLst>
              <a:path extrusionOk="0" h="120000" w="144779">
                <a:moveTo>
                  <a:pt x="0" y="0"/>
                </a:moveTo>
                <a:lnTo>
                  <a:pt x="144780" y="0"/>
                </a:lnTo>
              </a:path>
            </a:pathLst>
          </a:custGeom>
          <a:noFill/>
          <a:ln cap="flat" cmpd="sng" w="9525">
            <a:solidFill>
              <a:srgbClr val="2E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8" name="Google Shape;5628;p46"/>
          <p:cNvSpPr/>
          <p:nvPr/>
        </p:nvSpPr>
        <p:spPr>
          <a:xfrm>
            <a:off x="7420609" y="4101465"/>
            <a:ext cx="144780" cy="0"/>
          </a:xfrm>
          <a:custGeom>
            <a:rect b="b" l="l" r="r" t="t"/>
            <a:pathLst>
              <a:path extrusionOk="0" h="120000" w="144779">
                <a:moveTo>
                  <a:pt x="0" y="0"/>
                </a:moveTo>
                <a:lnTo>
                  <a:pt x="144780" y="0"/>
                </a:lnTo>
              </a:path>
            </a:pathLst>
          </a:custGeom>
          <a:noFill/>
          <a:ln cap="flat" cmpd="sng" w="9525">
            <a:solidFill>
              <a:srgbClr val="2DB7B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9" name="Google Shape;5629;p46"/>
          <p:cNvSpPr/>
          <p:nvPr/>
        </p:nvSpPr>
        <p:spPr>
          <a:xfrm>
            <a:off x="7420609" y="4109084"/>
            <a:ext cx="144780" cy="0"/>
          </a:xfrm>
          <a:custGeom>
            <a:rect b="b" l="l" r="r" t="t"/>
            <a:pathLst>
              <a:path extrusionOk="0" h="120000" w="144779">
                <a:moveTo>
                  <a:pt x="0" y="0"/>
                </a:moveTo>
                <a:lnTo>
                  <a:pt x="144780" y="0"/>
                </a:lnTo>
              </a:path>
            </a:pathLst>
          </a:custGeom>
          <a:noFill/>
          <a:ln cap="flat" cmpd="sng" w="9525">
            <a:solidFill>
              <a:srgbClr val="2D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0" name="Google Shape;5630;p46"/>
          <p:cNvSpPr/>
          <p:nvPr/>
        </p:nvSpPr>
        <p:spPr>
          <a:xfrm>
            <a:off x="7420609" y="4116070"/>
            <a:ext cx="144780" cy="0"/>
          </a:xfrm>
          <a:custGeom>
            <a:rect b="b" l="l" r="r" t="t"/>
            <a:pathLst>
              <a:path extrusionOk="0" h="120000" w="144779">
                <a:moveTo>
                  <a:pt x="0" y="0"/>
                </a:moveTo>
                <a:lnTo>
                  <a:pt x="144780" y="0"/>
                </a:lnTo>
              </a:path>
            </a:pathLst>
          </a:custGeom>
          <a:noFill/>
          <a:ln cap="flat" cmpd="sng" w="9525">
            <a:solidFill>
              <a:srgbClr val="2DB4B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1" name="Google Shape;5631;p46"/>
          <p:cNvSpPr/>
          <p:nvPr/>
        </p:nvSpPr>
        <p:spPr>
          <a:xfrm>
            <a:off x="7420609" y="4123690"/>
            <a:ext cx="144780" cy="0"/>
          </a:xfrm>
          <a:custGeom>
            <a:rect b="b" l="l" r="r" t="t"/>
            <a:pathLst>
              <a:path extrusionOk="0" h="120000" w="144779">
                <a:moveTo>
                  <a:pt x="0" y="0"/>
                </a:moveTo>
                <a:lnTo>
                  <a:pt x="144780" y="0"/>
                </a:lnTo>
              </a:path>
            </a:pathLst>
          </a:custGeom>
          <a:noFill/>
          <a:ln cap="flat" cmpd="sng" w="9525">
            <a:solidFill>
              <a:srgbClr val="2C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2" name="Google Shape;5632;p46"/>
          <p:cNvSpPr/>
          <p:nvPr/>
        </p:nvSpPr>
        <p:spPr>
          <a:xfrm>
            <a:off x="7420609" y="4130675"/>
            <a:ext cx="144780" cy="0"/>
          </a:xfrm>
          <a:custGeom>
            <a:rect b="b" l="l" r="r" t="t"/>
            <a:pathLst>
              <a:path extrusionOk="0" h="120000" w="144779">
                <a:moveTo>
                  <a:pt x="0" y="0"/>
                </a:moveTo>
                <a:lnTo>
                  <a:pt x="144780" y="0"/>
                </a:lnTo>
              </a:path>
            </a:pathLst>
          </a:custGeom>
          <a:noFill/>
          <a:ln cap="flat" cmpd="sng" w="9525">
            <a:solidFill>
              <a:srgbClr val="2CB1B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3" name="Google Shape;5633;p46"/>
          <p:cNvSpPr/>
          <p:nvPr/>
        </p:nvSpPr>
        <p:spPr>
          <a:xfrm>
            <a:off x="7420609" y="4137659"/>
            <a:ext cx="144780" cy="0"/>
          </a:xfrm>
          <a:custGeom>
            <a:rect b="b" l="l" r="r" t="t"/>
            <a:pathLst>
              <a:path extrusionOk="0" h="120000" w="144779">
                <a:moveTo>
                  <a:pt x="0" y="0"/>
                </a:moveTo>
                <a:lnTo>
                  <a:pt x="144780" y="0"/>
                </a:lnTo>
              </a:path>
            </a:pathLst>
          </a:custGeom>
          <a:noFill/>
          <a:ln cap="flat" cmpd="sng" w="9525">
            <a:solidFill>
              <a:srgbClr val="2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4" name="Google Shape;5634;p46"/>
          <p:cNvSpPr/>
          <p:nvPr/>
        </p:nvSpPr>
        <p:spPr>
          <a:xfrm>
            <a:off x="7420609" y="4145279"/>
            <a:ext cx="144780" cy="0"/>
          </a:xfrm>
          <a:custGeom>
            <a:rect b="b" l="l" r="r" t="t"/>
            <a:pathLst>
              <a:path extrusionOk="0" h="120000" w="144779">
                <a:moveTo>
                  <a:pt x="0" y="0"/>
                </a:moveTo>
                <a:lnTo>
                  <a:pt x="144780" y="0"/>
                </a:lnTo>
              </a:path>
            </a:pathLst>
          </a:custGeom>
          <a:noFill/>
          <a:ln cap="flat" cmpd="sng" w="9525">
            <a:solidFill>
              <a:srgbClr val="2BAEA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5" name="Google Shape;5635;p46"/>
          <p:cNvSpPr/>
          <p:nvPr/>
        </p:nvSpPr>
        <p:spPr>
          <a:xfrm>
            <a:off x="7420609" y="4152265"/>
            <a:ext cx="144780" cy="0"/>
          </a:xfrm>
          <a:custGeom>
            <a:rect b="b" l="l" r="r" t="t"/>
            <a:pathLst>
              <a:path extrusionOk="0" h="120000" w="144779">
                <a:moveTo>
                  <a:pt x="0" y="0"/>
                </a:moveTo>
                <a:lnTo>
                  <a:pt x="144780" y="0"/>
                </a:lnTo>
              </a:path>
            </a:pathLst>
          </a:custGeom>
          <a:noFill/>
          <a:ln cap="flat" cmpd="sng" w="9525">
            <a:solidFill>
              <a:srgbClr val="2B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6" name="Google Shape;5636;p46"/>
          <p:cNvSpPr/>
          <p:nvPr/>
        </p:nvSpPr>
        <p:spPr>
          <a:xfrm>
            <a:off x="7420609" y="4159250"/>
            <a:ext cx="144780" cy="0"/>
          </a:xfrm>
          <a:custGeom>
            <a:rect b="b" l="l" r="r" t="t"/>
            <a:pathLst>
              <a:path extrusionOk="0" h="120000" w="144779">
                <a:moveTo>
                  <a:pt x="0" y="0"/>
                </a:moveTo>
                <a:lnTo>
                  <a:pt x="144780" y="0"/>
                </a:lnTo>
              </a:path>
            </a:pathLst>
          </a:custGeom>
          <a:noFill/>
          <a:ln cap="flat" cmpd="sng" w="9525">
            <a:solidFill>
              <a:srgbClr val="2AABA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7" name="Google Shape;5637;p46"/>
          <p:cNvSpPr/>
          <p:nvPr/>
        </p:nvSpPr>
        <p:spPr>
          <a:xfrm>
            <a:off x="7420609" y="4166870"/>
            <a:ext cx="144780" cy="0"/>
          </a:xfrm>
          <a:custGeom>
            <a:rect b="b" l="l" r="r" t="t"/>
            <a:pathLst>
              <a:path extrusionOk="0" h="120000" w="144779">
                <a:moveTo>
                  <a:pt x="0" y="0"/>
                </a:moveTo>
                <a:lnTo>
                  <a:pt x="144780" y="0"/>
                </a:lnTo>
              </a:path>
            </a:pathLst>
          </a:custGeom>
          <a:noFill/>
          <a:ln cap="flat" cmpd="sng" w="9525">
            <a:solidFill>
              <a:srgbClr val="2A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8" name="Google Shape;5638;p46"/>
          <p:cNvSpPr/>
          <p:nvPr/>
        </p:nvSpPr>
        <p:spPr>
          <a:xfrm>
            <a:off x="7420609" y="4173854"/>
            <a:ext cx="144780" cy="0"/>
          </a:xfrm>
          <a:custGeom>
            <a:rect b="b" l="l" r="r" t="t"/>
            <a:pathLst>
              <a:path extrusionOk="0" h="120000" w="144779">
                <a:moveTo>
                  <a:pt x="0" y="0"/>
                </a:moveTo>
                <a:lnTo>
                  <a:pt x="144780" y="0"/>
                </a:lnTo>
              </a:path>
            </a:pathLst>
          </a:custGeom>
          <a:noFill/>
          <a:ln cap="flat" cmpd="sng" w="9525">
            <a:solidFill>
              <a:srgbClr val="2AA8A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9" name="Google Shape;5639;p46"/>
          <p:cNvSpPr/>
          <p:nvPr/>
        </p:nvSpPr>
        <p:spPr>
          <a:xfrm>
            <a:off x="7420609" y="4180840"/>
            <a:ext cx="144780" cy="0"/>
          </a:xfrm>
          <a:custGeom>
            <a:rect b="b" l="l" r="r" t="t"/>
            <a:pathLst>
              <a:path extrusionOk="0" h="120000" w="144779">
                <a:moveTo>
                  <a:pt x="0" y="0"/>
                </a:moveTo>
                <a:lnTo>
                  <a:pt x="14478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0" name="Google Shape;5640;p46"/>
          <p:cNvSpPr/>
          <p:nvPr/>
        </p:nvSpPr>
        <p:spPr>
          <a:xfrm>
            <a:off x="7420609" y="4188459"/>
            <a:ext cx="144780" cy="0"/>
          </a:xfrm>
          <a:custGeom>
            <a:rect b="b" l="l" r="r" t="t"/>
            <a:pathLst>
              <a:path extrusionOk="0" h="120000" w="144779">
                <a:moveTo>
                  <a:pt x="0" y="0"/>
                </a:moveTo>
                <a:lnTo>
                  <a:pt x="144780" y="0"/>
                </a:lnTo>
              </a:path>
            </a:pathLst>
          </a:custGeom>
          <a:noFill/>
          <a:ln cap="flat" cmpd="sng" w="9525">
            <a:solidFill>
              <a:srgbClr val="29A5A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1" name="Google Shape;5641;p46"/>
          <p:cNvSpPr/>
          <p:nvPr/>
        </p:nvSpPr>
        <p:spPr>
          <a:xfrm>
            <a:off x="7420609" y="4195445"/>
            <a:ext cx="144780" cy="0"/>
          </a:xfrm>
          <a:custGeom>
            <a:rect b="b" l="l" r="r" t="t"/>
            <a:pathLst>
              <a:path extrusionOk="0" h="120000" w="144779">
                <a:moveTo>
                  <a:pt x="0" y="0"/>
                </a:moveTo>
                <a:lnTo>
                  <a:pt x="144780" y="0"/>
                </a:lnTo>
              </a:path>
            </a:pathLst>
          </a:custGeom>
          <a:noFill/>
          <a:ln cap="flat" cmpd="sng" w="9525">
            <a:solidFill>
              <a:srgbClr val="29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2" name="Google Shape;5642;p46"/>
          <p:cNvSpPr/>
          <p:nvPr/>
        </p:nvSpPr>
        <p:spPr>
          <a:xfrm>
            <a:off x="7420609" y="4202429"/>
            <a:ext cx="144780" cy="0"/>
          </a:xfrm>
          <a:custGeom>
            <a:rect b="b" l="l" r="r" t="t"/>
            <a:pathLst>
              <a:path extrusionOk="0" h="120000" w="144779">
                <a:moveTo>
                  <a:pt x="0" y="0"/>
                </a:moveTo>
                <a:lnTo>
                  <a:pt x="144780" y="0"/>
                </a:lnTo>
              </a:path>
            </a:pathLst>
          </a:custGeom>
          <a:noFill/>
          <a:ln cap="flat" cmpd="sng" w="9525">
            <a:solidFill>
              <a:srgbClr val="28A2A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3" name="Google Shape;5643;p46"/>
          <p:cNvSpPr/>
          <p:nvPr/>
        </p:nvSpPr>
        <p:spPr>
          <a:xfrm>
            <a:off x="7420609" y="4210050"/>
            <a:ext cx="144780" cy="0"/>
          </a:xfrm>
          <a:custGeom>
            <a:rect b="b" l="l" r="r" t="t"/>
            <a:pathLst>
              <a:path extrusionOk="0" h="120000" w="144779">
                <a:moveTo>
                  <a:pt x="0" y="0"/>
                </a:moveTo>
                <a:lnTo>
                  <a:pt x="144780" y="0"/>
                </a:lnTo>
              </a:path>
            </a:pathLst>
          </a:custGeom>
          <a:noFill/>
          <a:ln cap="flat" cmpd="sng" w="9525">
            <a:solidFill>
              <a:srgbClr val="28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4" name="Google Shape;5644;p46"/>
          <p:cNvSpPr/>
          <p:nvPr/>
        </p:nvSpPr>
        <p:spPr>
          <a:xfrm>
            <a:off x="7420609" y="4217670"/>
            <a:ext cx="144780" cy="0"/>
          </a:xfrm>
          <a:custGeom>
            <a:rect b="b" l="l" r="r" t="t"/>
            <a:pathLst>
              <a:path extrusionOk="0" h="120000" w="144779">
                <a:moveTo>
                  <a:pt x="0" y="0"/>
                </a:moveTo>
                <a:lnTo>
                  <a:pt x="144780" y="0"/>
                </a:lnTo>
              </a:path>
            </a:pathLst>
          </a:custGeom>
          <a:noFill/>
          <a:ln cap="flat" cmpd="sng" w="9525">
            <a:solidFill>
              <a:srgbClr val="279F9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5" name="Google Shape;5645;p46"/>
          <p:cNvSpPr/>
          <p:nvPr/>
        </p:nvSpPr>
        <p:spPr>
          <a:xfrm>
            <a:off x="7420609" y="4224654"/>
            <a:ext cx="144780" cy="0"/>
          </a:xfrm>
          <a:custGeom>
            <a:rect b="b" l="l" r="r" t="t"/>
            <a:pathLst>
              <a:path extrusionOk="0" h="120000" w="144779">
                <a:moveTo>
                  <a:pt x="0" y="0"/>
                </a:moveTo>
                <a:lnTo>
                  <a:pt x="144780" y="0"/>
                </a:lnTo>
              </a:path>
            </a:pathLst>
          </a:custGeom>
          <a:noFill/>
          <a:ln cap="flat" cmpd="sng" w="9525">
            <a:solidFill>
              <a:srgbClr val="27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6" name="Google Shape;5646;p46"/>
          <p:cNvSpPr/>
          <p:nvPr/>
        </p:nvSpPr>
        <p:spPr>
          <a:xfrm>
            <a:off x="7420609" y="4231640"/>
            <a:ext cx="144780" cy="0"/>
          </a:xfrm>
          <a:custGeom>
            <a:rect b="b" l="l" r="r" t="t"/>
            <a:pathLst>
              <a:path extrusionOk="0" h="120000" w="144779">
                <a:moveTo>
                  <a:pt x="0" y="0"/>
                </a:moveTo>
                <a:lnTo>
                  <a:pt x="144780" y="0"/>
                </a:lnTo>
              </a:path>
            </a:pathLst>
          </a:custGeom>
          <a:noFill/>
          <a:ln cap="flat" cmpd="sng" w="9525">
            <a:solidFill>
              <a:srgbClr val="279C9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7" name="Google Shape;5647;p46"/>
          <p:cNvSpPr/>
          <p:nvPr/>
        </p:nvSpPr>
        <p:spPr>
          <a:xfrm>
            <a:off x="7420609" y="4239259"/>
            <a:ext cx="144780" cy="0"/>
          </a:xfrm>
          <a:custGeom>
            <a:rect b="b" l="l" r="r" t="t"/>
            <a:pathLst>
              <a:path extrusionOk="0" h="120000" w="144779">
                <a:moveTo>
                  <a:pt x="0" y="0"/>
                </a:moveTo>
                <a:lnTo>
                  <a:pt x="14478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8" name="Google Shape;5648;p46"/>
          <p:cNvSpPr/>
          <p:nvPr/>
        </p:nvSpPr>
        <p:spPr>
          <a:xfrm>
            <a:off x="7420609" y="4246245"/>
            <a:ext cx="144780" cy="0"/>
          </a:xfrm>
          <a:custGeom>
            <a:rect b="b" l="l" r="r" t="t"/>
            <a:pathLst>
              <a:path extrusionOk="0" h="120000" w="144779">
                <a:moveTo>
                  <a:pt x="0" y="0"/>
                </a:moveTo>
                <a:lnTo>
                  <a:pt x="144780" y="0"/>
                </a:lnTo>
              </a:path>
            </a:pathLst>
          </a:custGeom>
          <a:noFill/>
          <a:ln cap="flat" cmpd="sng" w="9525">
            <a:solidFill>
              <a:srgbClr val="26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9" name="Google Shape;5649;p46"/>
          <p:cNvSpPr/>
          <p:nvPr/>
        </p:nvSpPr>
        <p:spPr>
          <a:xfrm>
            <a:off x="7420609" y="4253229"/>
            <a:ext cx="144780" cy="0"/>
          </a:xfrm>
          <a:custGeom>
            <a:rect b="b" l="l" r="r" t="t"/>
            <a:pathLst>
              <a:path extrusionOk="0" h="120000" w="144779">
                <a:moveTo>
                  <a:pt x="0" y="0"/>
                </a:moveTo>
                <a:lnTo>
                  <a:pt x="144780" y="0"/>
                </a:lnTo>
              </a:path>
            </a:pathLst>
          </a:custGeom>
          <a:noFill/>
          <a:ln cap="flat" cmpd="sng" w="9525">
            <a:solidFill>
              <a:srgbClr val="26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0" name="Google Shape;5650;p46"/>
          <p:cNvSpPr/>
          <p:nvPr/>
        </p:nvSpPr>
        <p:spPr>
          <a:xfrm>
            <a:off x="7420609" y="4260850"/>
            <a:ext cx="144780" cy="0"/>
          </a:xfrm>
          <a:custGeom>
            <a:rect b="b" l="l" r="r" t="t"/>
            <a:pathLst>
              <a:path extrusionOk="0" h="120000" w="144779">
                <a:moveTo>
                  <a:pt x="0" y="0"/>
                </a:moveTo>
                <a:lnTo>
                  <a:pt x="144780" y="0"/>
                </a:lnTo>
              </a:path>
            </a:pathLst>
          </a:custGeom>
          <a:noFill/>
          <a:ln cap="flat" cmpd="sng" w="9525">
            <a:solidFill>
              <a:srgbClr val="2596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1" name="Google Shape;5651;p46"/>
          <p:cNvSpPr/>
          <p:nvPr/>
        </p:nvSpPr>
        <p:spPr>
          <a:xfrm>
            <a:off x="7420609" y="4267834"/>
            <a:ext cx="144780" cy="0"/>
          </a:xfrm>
          <a:custGeom>
            <a:rect b="b" l="l" r="r" t="t"/>
            <a:pathLst>
              <a:path extrusionOk="0" h="120000" w="144779">
                <a:moveTo>
                  <a:pt x="0" y="0"/>
                </a:moveTo>
                <a:lnTo>
                  <a:pt x="144780" y="0"/>
                </a:lnTo>
              </a:path>
            </a:pathLst>
          </a:custGeom>
          <a:noFill/>
          <a:ln cap="flat" cmpd="sng" w="9525">
            <a:solidFill>
              <a:srgbClr val="25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2" name="Google Shape;5652;p46"/>
          <p:cNvSpPr/>
          <p:nvPr/>
        </p:nvSpPr>
        <p:spPr>
          <a:xfrm>
            <a:off x="7420609" y="4274820"/>
            <a:ext cx="144780" cy="0"/>
          </a:xfrm>
          <a:custGeom>
            <a:rect b="b" l="l" r="r" t="t"/>
            <a:pathLst>
              <a:path extrusionOk="0" h="120000" w="144779">
                <a:moveTo>
                  <a:pt x="0" y="0"/>
                </a:moveTo>
                <a:lnTo>
                  <a:pt x="144780" y="0"/>
                </a:lnTo>
              </a:path>
            </a:pathLst>
          </a:custGeom>
          <a:noFill/>
          <a:ln cap="flat" cmpd="sng" w="9525">
            <a:solidFill>
              <a:srgbClr val="25939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3" name="Google Shape;5653;p46"/>
          <p:cNvSpPr/>
          <p:nvPr/>
        </p:nvSpPr>
        <p:spPr>
          <a:xfrm>
            <a:off x="7420609" y="4282440"/>
            <a:ext cx="144780" cy="0"/>
          </a:xfrm>
          <a:custGeom>
            <a:rect b="b" l="l" r="r" t="t"/>
            <a:pathLst>
              <a:path extrusionOk="0" h="120000" w="144779">
                <a:moveTo>
                  <a:pt x="0" y="0"/>
                </a:moveTo>
                <a:lnTo>
                  <a:pt x="144780" y="0"/>
                </a:lnTo>
              </a:path>
            </a:pathLst>
          </a:custGeom>
          <a:noFill/>
          <a:ln cap="flat" cmpd="sng" w="9525">
            <a:solidFill>
              <a:srgbClr val="24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4" name="Google Shape;5654;p46"/>
          <p:cNvSpPr/>
          <p:nvPr/>
        </p:nvSpPr>
        <p:spPr>
          <a:xfrm>
            <a:off x="7420609" y="4289425"/>
            <a:ext cx="144780" cy="0"/>
          </a:xfrm>
          <a:custGeom>
            <a:rect b="b" l="l" r="r" t="t"/>
            <a:pathLst>
              <a:path extrusionOk="0" h="120000" w="144779">
                <a:moveTo>
                  <a:pt x="0" y="0"/>
                </a:moveTo>
                <a:lnTo>
                  <a:pt x="144780" y="0"/>
                </a:lnTo>
              </a:path>
            </a:pathLst>
          </a:custGeom>
          <a:noFill/>
          <a:ln cap="flat" cmpd="sng" w="9525">
            <a:solidFill>
              <a:srgbClr val="2490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5" name="Google Shape;5655;p46"/>
          <p:cNvSpPr/>
          <p:nvPr/>
        </p:nvSpPr>
        <p:spPr>
          <a:xfrm>
            <a:off x="7420609" y="4296409"/>
            <a:ext cx="144780" cy="0"/>
          </a:xfrm>
          <a:custGeom>
            <a:rect b="b" l="l" r="r" t="t"/>
            <a:pathLst>
              <a:path extrusionOk="0" h="120000" w="144779">
                <a:moveTo>
                  <a:pt x="0" y="0"/>
                </a:moveTo>
                <a:lnTo>
                  <a:pt x="14478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6" name="Google Shape;5656;p46"/>
          <p:cNvSpPr/>
          <p:nvPr/>
        </p:nvSpPr>
        <p:spPr>
          <a:xfrm>
            <a:off x="7420609" y="4304029"/>
            <a:ext cx="144780" cy="0"/>
          </a:xfrm>
          <a:custGeom>
            <a:rect b="b" l="l" r="r" t="t"/>
            <a:pathLst>
              <a:path extrusionOk="0" h="120000" w="144779">
                <a:moveTo>
                  <a:pt x="0" y="0"/>
                </a:moveTo>
                <a:lnTo>
                  <a:pt x="144780" y="0"/>
                </a:lnTo>
              </a:path>
            </a:pathLst>
          </a:custGeom>
          <a:noFill/>
          <a:ln cap="flat" cmpd="sng" w="9525">
            <a:solidFill>
              <a:srgbClr val="238D8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7" name="Google Shape;5657;p46"/>
          <p:cNvSpPr/>
          <p:nvPr/>
        </p:nvSpPr>
        <p:spPr>
          <a:xfrm>
            <a:off x="7420609" y="4311015"/>
            <a:ext cx="144780" cy="0"/>
          </a:xfrm>
          <a:custGeom>
            <a:rect b="b" l="l" r="r" t="t"/>
            <a:pathLst>
              <a:path extrusionOk="0" h="120000" w="144779">
                <a:moveTo>
                  <a:pt x="0" y="0"/>
                </a:moveTo>
                <a:lnTo>
                  <a:pt x="144780" y="0"/>
                </a:lnTo>
              </a:path>
            </a:pathLst>
          </a:custGeom>
          <a:noFill/>
          <a:ln cap="flat" cmpd="sng" w="9525">
            <a:solidFill>
              <a:srgbClr val="23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8" name="Google Shape;5658;p46"/>
          <p:cNvSpPr/>
          <p:nvPr/>
        </p:nvSpPr>
        <p:spPr>
          <a:xfrm>
            <a:off x="7420609" y="4318634"/>
            <a:ext cx="144780" cy="0"/>
          </a:xfrm>
          <a:custGeom>
            <a:rect b="b" l="l" r="r" t="t"/>
            <a:pathLst>
              <a:path extrusionOk="0" h="120000" w="144779">
                <a:moveTo>
                  <a:pt x="0" y="0"/>
                </a:moveTo>
                <a:lnTo>
                  <a:pt x="144780" y="0"/>
                </a:lnTo>
              </a:path>
            </a:pathLst>
          </a:custGeom>
          <a:noFill/>
          <a:ln cap="flat" cmpd="sng" w="9525">
            <a:solidFill>
              <a:srgbClr val="228A8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9" name="Google Shape;5659;p46"/>
          <p:cNvSpPr/>
          <p:nvPr/>
        </p:nvSpPr>
        <p:spPr>
          <a:xfrm>
            <a:off x="7420609" y="4325620"/>
            <a:ext cx="144780" cy="0"/>
          </a:xfrm>
          <a:custGeom>
            <a:rect b="b" l="l" r="r" t="t"/>
            <a:pathLst>
              <a:path extrusionOk="0" h="120000" w="144779">
                <a:moveTo>
                  <a:pt x="0" y="0"/>
                </a:moveTo>
                <a:lnTo>
                  <a:pt x="144780" y="0"/>
                </a:lnTo>
              </a:path>
            </a:pathLst>
          </a:custGeom>
          <a:noFill/>
          <a:ln cap="flat" cmpd="sng" w="9525">
            <a:solidFill>
              <a:srgbClr val="22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0" name="Google Shape;5660;p46"/>
          <p:cNvSpPr/>
          <p:nvPr/>
        </p:nvSpPr>
        <p:spPr>
          <a:xfrm>
            <a:off x="7420609" y="4333240"/>
            <a:ext cx="144780" cy="0"/>
          </a:xfrm>
          <a:custGeom>
            <a:rect b="b" l="l" r="r" t="t"/>
            <a:pathLst>
              <a:path extrusionOk="0" h="120000" w="144779">
                <a:moveTo>
                  <a:pt x="0" y="0"/>
                </a:moveTo>
                <a:lnTo>
                  <a:pt x="144780" y="0"/>
                </a:lnTo>
              </a:path>
            </a:pathLst>
          </a:custGeom>
          <a:noFill/>
          <a:ln cap="flat" cmpd="sng" w="9525">
            <a:solidFill>
              <a:srgbClr val="22878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1" name="Google Shape;5661;p46"/>
          <p:cNvSpPr/>
          <p:nvPr/>
        </p:nvSpPr>
        <p:spPr>
          <a:xfrm>
            <a:off x="7420609" y="4340225"/>
            <a:ext cx="144780" cy="0"/>
          </a:xfrm>
          <a:custGeom>
            <a:rect b="b" l="l" r="r" t="t"/>
            <a:pathLst>
              <a:path extrusionOk="0" h="120000" w="144779">
                <a:moveTo>
                  <a:pt x="0" y="0"/>
                </a:moveTo>
                <a:lnTo>
                  <a:pt x="144780" y="0"/>
                </a:lnTo>
              </a:path>
            </a:pathLst>
          </a:custGeom>
          <a:noFill/>
          <a:ln cap="flat" cmpd="sng" w="9525">
            <a:solidFill>
              <a:srgbClr val="21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2" name="Google Shape;5662;p46"/>
          <p:cNvSpPr/>
          <p:nvPr/>
        </p:nvSpPr>
        <p:spPr>
          <a:xfrm>
            <a:off x="7420609" y="4347209"/>
            <a:ext cx="144780" cy="0"/>
          </a:xfrm>
          <a:custGeom>
            <a:rect b="b" l="l" r="r" t="t"/>
            <a:pathLst>
              <a:path extrusionOk="0" h="120000" w="144779">
                <a:moveTo>
                  <a:pt x="0" y="0"/>
                </a:moveTo>
                <a:lnTo>
                  <a:pt x="144780" y="0"/>
                </a:lnTo>
              </a:path>
            </a:pathLst>
          </a:custGeom>
          <a:noFill/>
          <a:ln cap="flat" cmpd="sng" w="9525">
            <a:solidFill>
              <a:srgbClr val="21848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3" name="Google Shape;5663;p46"/>
          <p:cNvSpPr/>
          <p:nvPr/>
        </p:nvSpPr>
        <p:spPr>
          <a:xfrm>
            <a:off x="7420609" y="4354829"/>
            <a:ext cx="144780" cy="0"/>
          </a:xfrm>
          <a:custGeom>
            <a:rect b="b" l="l" r="r" t="t"/>
            <a:pathLst>
              <a:path extrusionOk="0" h="120000" w="144779">
                <a:moveTo>
                  <a:pt x="0" y="0"/>
                </a:moveTo>
                <a:lnTo>
                  <a:pt x="14478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4" name="Google Shape;5664;p46"/>
          <p:cNvSpPr/>
          <p:nvPr/>
        </p:nvSpPr>
        <p:spPr>
          <a:xfrm>
            <a:off x="7420609" y="4361815"/>
            <a:ext cx="144780" cy="0"/>
          </a:xfrm>
          <a:custGeom>
            <a:rect b="b" l="l" r="r" t="t"/>
            <a:pathLst>
              <a:path extrusionOk="0" h="120000" w="144779">
                <a:moveTo>
                  <a:pt x="0" y="0"/>
                </a:moveTo>
                <a:lnTo>
                  <a:pt x="144780" y="0"/>
                </a:lnTo>
              </a:path>
            </a:pathLst>
          </a:custGeom>
          <a:noFill/>
          <a:ln cap="flat" cmpd="sng" w="9525">
            <a:solidFill>
              <a:srgbClr val="20818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5" name="Google Shape;5665;p46"/>
          <p:cNvSpPr/>
          <p:nvPr/>
        </p:nvSpPr>
        <p:spPr>
          <a:xfrm>
            <a:off x="7420609" y="4368800"/>
            <a:ext cx="144780" cy="0"/>
          </a:xfrm>
          <a:custGeom>
            <a:rect b="b" l="l" r="r" t="t"/>
            <a:pathLst>
              <a:path extrusionOk="0" h="120000" w="144779">
                <a:moveTo>
                  <a:pt x="0" y="0"/>
                </a:moveTo>
                <a:lnTo>
                  <a:pt x="144780" y="0"/>
                </a:lnTo>
              </a:path>
            </a:pathLst>
          </a:custGeom>
          <a:noFill/>
          <a:ln cap="flat" cmpd="sng" w="9525">
            <a:solidFill>
              <a:srgbClr val="20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6" name="Google Shape;5666;p46"/>
          <p:cNvSpPr/>
          <p:nvPr/>
        </p:nvSpPr>
        <p:spPr>
          <a:xfrm>
            <a:off x="7420609" y="4376420"/>
            <a:ext cx="144780" cy="0"/>
          </a:xfrm>
          <a:custGeom>
            <a:rect b="b" l="l" r="r" t="t"/>
            <a:pathLst>
              <a:path extrusionOk="0" h="120000" w="144779">
                <a:moveTo>
                  <a:pt x="0" y="0"/>
                </a:moveTo>
                <a:lnTo>
                  <a:pt x="144780" y="0"/>
                </a:lnTo>
              </a:path>
            </a:pathLst>
          </a:custGeom>
          <a:noFill/>
          <a:ln cap="flat" cmpd="sng" w="9525">
            <a:solidFill>
              <a:srgbClr val="1F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7" name="Google Shape;5667;p46"/>
          <p:cNvSpPr/>
          <p:nvPr/>
        </p:nvSpPr>
        <p:spPr>
          <a:xfrm>
            <a:off x="7420609" y="4383404"/>
            <a:ext cx="144780" cy="0"/>
          </a:xfrm>
          <a:custGeom>
            <a:rect b="b" l="l" r="r" t="t"/>
            <a:pathLst>
              <a:path extrusionOk="0" h="120000" w="144779">
                <a:moveTo>
                  <a:pt x="0" y="0"/>
                </a:moveTo>
                <a:lnTo>
                  <a:pt x="144780" y="0"/>
                </a:lnTo>
              </a:path>
            </a:pathLst>
          </a:custGeom>
          <a:noFill/>
          <a:ln cap="flat" cmpd="sng" w="9525">
            <a:solidFill>
              <a:srgbClr val="1F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8" name="Google Shape;5668;p46"/>
          <p:cNvSpPr/>
          <p:nvPr/>
        </p:nvSpPr>
        <p:spPr>
          <a:xfrm>
            <a:off x="7420609" y="4390390"/>
            <a:ext cx="144780" cy="0"/>
          </a:xfrm>
          <a:custGeom>
            <a:rect b="b" l="l" r="r" t="t"/>
            <a:pathLst>
              <a:path extrusionOk="0" h="120000" w="144779">
                <a:moveTo>
                  <a:pt x="0" y="0"/>
                </a:moveTo>
                <a:lnTo>
                  <a:pt x="144780" y="0"/>
                </a:lnTo>
              </a:path>
            </a:pathLst>
          </a:custGeom>
          <a:noFill/>
          <a:ln cap="flat" cmpd="sng" w="9525">
            <a:solidFill>
              <a:srgbClr val="1F7B7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9" name="Google Shape;5669;p46"/>
          <p:cNvSpPr/>
          <p:nvPr/>
        </p:nvSpPr>
        <p:spPr>
          <a:xfrm>
            <a:off x="7420609" y="4398009"/>
            <a:ext cx="144780" cy="0"/>
          </a:xfrm>
          <a:custGeom>
            <a:rect b="b" l="l" r="r" t="t"/>
            <a:pathLst>
              <a:path extrusionOk="0" h="120000" w="144779">
                <a:moveTo>
                  <a:pt x="0" y="0"/>
                </a:moveTo>
                <a:lnTo>
                  <a:pt x="144780" y="0"/>
                </a:lnTo>
              </a:path>
            </a:pathLst>
          </a:custGeom>
          <a:noFill/>
          <a:ln cap="flat" cmpd="sng" w="9525">
            <a:solidFill>
              <a:srgbClr val="1E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0" name="Google Shape;5670;p46"/>
          <p:cNvSpPr/>
          <p:nvPr/>
        </p:nvSpPr>
        <p:spPr>
          <a:xfrm>
            <a:off x="7420609" y="4404995"/>
            <a:ext cx="144780" cy="0"/>
          </a:xfrm>
          <a:custGeom>
            <a:rect b="b" l="l" r="r" t="t"/>
            <a:pathLst>
              <a:path extrusionOk="0" h="120000" w="144779">
                <a:moveTo>
                  <a:pt x="0" y="0"/>
                </a:moveTo>
                <a:lnTo>
                  <a:pt x="144780" y="0"/>
                </a:lnTo>
              </a:path>
            </a:pathLst>
          </a:custGeom>
          <a:noFill/>
          <a:ln cap="flat" cmpd="sng" w="9525">
            <a:solidFill>
              <a:srgbClr val="1E787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1" name="Google Shape;5671;p46"/>
          <p:cNvSpPr/>
          <p:nvPr/>
        </p:nvSpPr>
        <p:spPr>
          <a:xfrm>
            <a:off x="7420609" y="4411979"/>
            <a:ext cx="144780" cy="0"/>
          </a:xfrm>
          <a:custGeom>
            <a:rect b="b" l="l" r="r" t="t"/>
            <a:pathLst>
              <a:path extrusionOk="0" h="120000" w="144779">
                <a:moveTo>
                  <a:pt x="0" y="0"/>
                </a:moveTo>
                <a:lnTo>
                  <a:pt x="144780" y="0"/>
                </a:lnTo>
              </a:path>
            </a:pathLst>
          </a:custGeom>
          <a:noFill/>
          <a:ln cap="flat" cmpd="sng" w="9525">
            <a:solidFill>
              <a:srgbClr val="1E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2" name="Google Shape;5672;p46"/>
          <p:cNvSpPr/>
          <p:nvPr/>
        </p:nvSpPr>
        <p:spPr>
          <a:xfrm>
            <a:off x="7420609" y="4419600"/>
            <a:ext cx="144780" cy="0"/>
          </a:xfrm>
          <a:custGeom>
            <a:rect b="b" l="l" r="r" t="t"/>
            <a:pathLst>
              <a:path extrusionOk="0" h="120000" w="144779">
                <a:moveTo>
                  <a:pt x="0" y="0"/>
                </a:moveTo>
                <a:lnTo>
                  <a:pt x="144780" y="0"/>
                </a:lnTo>
              </a:path>
            </a:pathLst>
          </a:custGeom>
          <a:noFill/>
          <a:ln cap="flat" cmpd="sng" w="9525">
            <a:solidFill>
              <a:srgbClr val="1D757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3" name="Google Shape;5673;p46"/>
          <p:cNvSpPr/>
          <p:nvPr/>
        </p:nvSpPr>
        <p:spPr>
          <a:xfrm>
            <a:off x="7420609" y="4427220"/>
            <a:ext cx="144780" cy="0"/>
          </a:xfrm>
          <a:custGeom>
            <a:rect b="b" l="l" r="r" t="t"/>
            <a:pathLst>
              <a:path extrusionOk="0" h="120000" w="144779">
                <a:moveTo>
                  <a:pt x="0" y="0"/>
                </a:moveTo>
                <a:lnTo>
                  <a:pt x="144780" y="0"/>
                </a:lnTo>
              </a:path>
            </a:pathLst>
          </a:custGeom>
          <a:noFill/>
          <a:ln cap="flat" cmpd="sng" w="9525">
            <a:solidFill>
              <a:srgbClr val="1D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4" name="Google Shape;5674;p46"/>
          <p:cNvSpPr/>
          <p:nvPr/>
        </p:nvSpPr>
        <p:spPr>
          <a:xfrm>
            <a:off x="7420609" y="4434204"/>
            <a:ext cx="144780" cy="0"/>
          </a:xfrm>
          <a:custGeom>
            <a:rect b="b" l="l" r="r" t="t"/>
            <a:pathLst>
              <a:path extrusionOk="0" h="120000" w="144779">
                <a:moveTo>
                  <a:pt x="0" y="0"/>
                </a:moveTo>
                <a:lnTo>
                  <a:pt x="144780" y="0"/>
                </a:lnTo>
              </a:path>
            </a:pathLst>
          </a:custGeom>
          <a:noFill/>
          <a:ln cap="flat" cmpd="sng" w="9525">
            <a:solidFill>
              <a:srgbClr val="1C727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5" name="Google Shape;5675;p46"/>
          <p:cNvSpPr/>
          <p:nvPr/>
        </p:nvSpPr>
        <p:spPr>
          <a:xfrm>
            <a:off x="7420609" y="4441190"/>
            <a:ext cx="144780" cy="0"/>
          </a:xfrm>
          <a:custGeom>
            <a:rect b="b" l="l" r="r" t="t"/>
            <a:pathLst>
              <a:path extrusionOk="0" h="120000" w="144779">
                <a:moveTo>
                  <a:pt x="0" y="0"/>
                </a:moveTo>
                <a:lnTo>
                  <a:pt x="144780" y="0"/>
                </a:lnTo>
              </a:path>
            </a:pathLst>
          </a:custGeom>
          <a:noFill/>
          <a:ln cap="flat" cmpd="sng" w="9525">
            <a:solidFill>
              <a:srgbClr val="1C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6" name="Google Shape;5676;p46"/>
          <p:cNvSpPr/>
          <p:nvPr/>
        </p:nvSpPr>
        <p:spPr>
          <a:xfrm>
            <a:off x="7420609" y="4448809"/>
            <a:ext cx="144780" cy="0"/>
          </a:xfrm>
          <a:custGeom>
            <a:rect b="b" l="l" r="r" t="t"/>
            <a:pathLst>
              <a:path extrusionOk="0" h="120000" w="144779">
                <a:moveTo>
                  <a:pt x="0" y="0"/>
                </a:moveTo>
                <a:lnTo>
                  <a:pt x="144780" y="0"/>
                </a:lnTo>
              </a:path>
            </a:pathLst>
          </a:custGeom>
          <a:noFill/>
          <a:ln cap="flat" cmpd="sng" w="9525">
            <a:solidFill>
              <a:srgbClr val="1C6F6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7" name="Google Shape;5677;p46"/>
          <p:cNvSpPr/>
          <p:nvPr/>
        </p:nvSpPr>
        <p:spPr>
          <a:xfrm>
            <a:off x="7420609" y="4455795"/>
            <a:ext cx="144780" cy="0"/>
          </a:xfrm>
          <a:custGeom>
            <a:rect b="b" l="l" r="r" t="t"/>
            <a:pathLst>
              <a:path extrusionOk="0" h="120000" w="144779">
                <a:moveTo>
                  <a:pt x="0" y="0"/>
                </a:moveTo>
                <a:lnTo>
                  <a:pt x="144780"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8" name="Google Shape;5678;p46"/>
          <p:cNvSpPr/>
          <p:nvPr/>
        </p:nvSpPr>
        <p:spPr>
          <a:xfrm>
            <a:off x="7420609" y="4462779"/>
            <a:ext cx="144780" cy="0"/>
          </a:xfrm>
          <a:custGeom>
            <a:rect b="b" l="l" r="r" t="t"/>
            <a:pathLst>
              <a:path extrusionOk="0" h="120000" w="144779">
                <a:moveTo>
                  <a:pt x="0" y="0"/>
                </a:moveTo>
                <a:lnTo>
                  <a:pt x="144780" y="0"/>
                </a:lnTo>
              </a:path>
            </a:pathLst>
          </a:custGeom>
          <a:noFill/>
          <a:ln cap="flat" cmpd="sng" w="9525">
            <a:solidFill>
              <a:srgbClr val="1B6C6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9" name="Google Shape;5679;p46"/>
          <p:cNvSpPr/>
          <p:nvPr/>
        </p:nvSpPr>
        <p:spPr>
          <a:xfrm>
            <a:off x="7420609" y="4470400"/>
            <a:ext cx="144780" cy="0"/>
          </a:xfrm>
          <a:custGeom>
            <a:rect b="b" l="l" r="r" t="t"/>
            <a:pathLst>
              <a:path extrusionOk="0" h="120000" w="144779">
                <a:moveTo>
                  <a:pt x="0" y="0"/>
                </a:moveTo>
                <a:lnTo>
                  <a:pt x="144780" y="0"/>
                </a:lnTo>
              </a:path>
            </a:pathLst>
          </a:custGeom>
          <a:noFill/>
          <a:ln cap="flat" cmpd="sng" w="9525">
            <a:solidFill>
              <a:srgbClr val="1B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0" name="Google Shape;5680;p46"/>
          <p:cNvSpPr/>
          <p:nvPr/>
        </p:nvSpPr>
        <p:spPr>
          <a:xfrm>
            <a:off x="7420609" y="4477384"/>
            <a:ext cx="144780" cy="0"/>
          </a:xfrm>
          <a:custGeom>
            <a:rect b="b" l="l" r="r" t="t"/>
            <a:pathLst>
              <a:path extrusionOk="0" h="120000" w="144779">
                <a:moveTo>
                  <a:pt x="0" y="0"/>
                </a:moveTo>
                <a:lnTo>
                  <a:pt x="144780" y="0"/>
                </a:lnTo>
              </a:path>
            </a:pathLst>
          </a:custGeom>
          <a:noFill/>
          <a:ln cap="flat" cmpd="sng" w="9525">
            <a:solidFill>
              <a:srgbClr val="1A696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1" name="Google Shape;5681;p46"/>
          <p:cNvSpPr/>
          <p:nvPr/>
        </p:nvSpPr>
        <p:spPr>
          <a:xfrm>
            <a:off x="7420609" y="4484370"/>
            <a:ext cx="144780" cy="0"/>
          </a:xfrm>
          <a:custGeom>
            <a:rect b="b" l="l" r="r" t="t"/>
            <a:pathLst>
              <a:path extrusionOk="0" h="120000" w="144779">
                <a:moveTo>
                  <a:pt x="0" y="0"/>
                </a:moveTo>
                <a:lnTo>
                  <a:pt x="144780" y="0"/>
                </a:lnTo>
              </a:path>
            </a:pathLst>
          </a:custGeom>
          <a:noFill/>
          <a:ln cap="flat" cmpd="sng" w="9525">
            <a:solidFill>
              <a:srgbClr val="1A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2" name="Google Shape;5682;p46"/>
          <p:cNvSpPr/>
          <p:nvPr/>
        </p:nvSpPr>
        <p:spPr>
          <a:xfrm>
            <a:off x="7420609" y="4491990"/>
            <a:ext cx="144780" cy="0"/>
          </a:xfrm>
          <a:custGeom>
            <a:rect b="b" l="l" r="r" t="t"/>
            <a:pathLst>
              <a:path extrusionOk="0" h="120000" w="144779">
                <a:moveTo>
                  <a:pt x="0" y="0"/>
                </a:moveTo>
                <a:lnTo>
                  <a:pt x="144780" y="0"/>
                </a:lnTo>
              </a:path>
            </a:pathLst>
          </a:custGeom>
          <a:noFill/>
          <a:ln cap="flat" cmpd="sng" w="9525">
            <a:solidFill>
              <a:srgbClr val="1A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3" name="Google Shape;5683;p46"/>
          <p:cNvSpPr/>
          <p:nvPr/>
        </p:nvSpPr>
        <p:spPr>
          <a:xfrm>
            <a:off x="7420609" y="4498975"/>
            <a:ext cx="144780" cy="0"/>
          </a:xfrm>
          <a:custGeom>
            <a:rect b="b" l="l" r="r" t="t"/>
            <a:pathLst>
              <a:path extrusionOk="0" h="120000" w="144779">
                <a:moveTo>
                  <a:pt x="0" y="0"/>
                </a:moveTo>
                <a:lnTo>
                  <a:pt x="144780" y="0"/>
                </a:lnTo>
              </a:path>
            </a:pathLst>
          </a:custGeom>
          <a:noFill/>
          <a:ln cap="flat" cmpd="sng" w="9525">
            <a:solidFill>
              <a:srgbClr val="19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4" name="Google Shape;5684;p46"/>
          <p:cNvSpPr/>
          <p:nvPr/>
        </p:nvSpPr>
        <p:spPr>
          <a:xfrm>
            <a:off x="7420609" y="4505959"/>
            <a:ext cx="144780" cy="0"/>
          </a:xfrm>
          <a:custGeom>
            <a:rect b="b" l="l" r="r" t="t"/>
            <a:pathLst>
              <a:path extrusionOk="0" h="120000" w="144779">
                <a:moveTo>
                  <a:pt x="0" y="0"/>
                </a:moveTo>
                <a:lnTo>
                  <a:pt x="144780" y="0"/>
                </a:lnTo>
              </a:path>
            </a:pathLst>
          </a:custGeom>
          <a:noFill/>
          <a:ln cap="flat" cmpd="sng" w="9525">
            <a:solidFill>
              <a:srgbClr val="1963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5" name="Google Shape;5685;p46"/>
          <p:cNvSpPr/>
          <p:nvPr/>
        </p:nvSpPr>
        <p:spPr>
          <a:xfrm>
            <a:off x="7420609" y="4513579"/>
            <a:ext cx="144780" cy="0"/>
          </a:xfrm>
          <a:custGeom>
            <a:rect b="b" l="l" r="r" t="t"/>
            <a:pathLst>
              <a:path extrusionOk="0" h="120000" w="144779">
                <a:moveTo>
                  <a:pt x="0" y="0"/>
                </a:moveTo>
                <a:lnTo>
                  <a:pt x="14478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6" name="Google Shape;5686;p46"/>
          <p:cNvSpPr/>
          <p:nvPr/>
        </p:nvSpPr>
        <p:spPr>
          <a:xfrm>
            <a:off x="7420609" y="4520565"/>
            <a:ext cx="144780" cy="0"/>
          </a:xfrm>
          <a:custGeom>
            <a:rect b="b" l="l" r="r" t="t"/>
            <a:pathLst>
              <a:path extrusionOk="0" h="120000" w="144779">
                <a:moveTo>
                  <a:pt x="0" y="0"/>
                </a:moveTo>
                <a:lnTo>
                  <a:pt x="144780" y="0"/>
                </a:lnTo>
              </a:path>
            </a:pathLst>
          </a:custGeom>
          <a:noFill/>
          <a:ln cap="flat" cmpd="sng" w="9525">
            <a:solidFill>
              <a:srgbClr val="1860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7" name="Google Shape;5687;p46"/>
          <p:cNvSpPr/>
          <p:nvPr/>
        </p:nvSpPr>
        <p:spPr>
          <a:xfrm>
            <a:off x="7420609" y="4528184"/>
            <a:ext cx="144780" cy="0"/>
          </a:xfrm>
          <a:custGeom>
            <a:rect b="b" l="l" r="r" t="t"/>
            <a:pathLst>
              <a:path extrusionOk="0" h="120000" w="144779">
                <a:moveTo>
                  <a:pt x="0" y="0"/>
                </a:moveTo>
                <a:lnTo>
                  <a:pt x="144780" y="0"/>
                </a:lnTo>
              </a:path>
            </a:pathLst>
          </a:custGeom>
          <a:noFill/>
          <a:ln cap="flat" cmpd="sng" w="9525">
            <a:solidFill>
              <a:srgbClr val="175E5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8" name="Google Shape;5688;p46"/>
          <p:cNvSpPr/>
          <p:nvPr/>
        </p:nvSpPr>
        <p:spPr>
          <a:xfrm>
            <a:off x="7420609" y="4535170"/>
            <a:ext cx="144780" cy="0"/>
          </a:xfrm>
          <a:custGeom>
            <a:rect b="b" l="l" r="r" t="t"/>
            <a:pathLst>
              <a:path extrusionOk="0" h="120000" w="144779">
                <a:moveTo>
                  <a:pt x="0" y="0"/>
                </a:moveTo>
                <a:lnTo>
                  <a:pt x="144780" y="0"/>
                </a:lnTo>
              </a:path>
            </a:pathLst>
          </a:custGeom>
          <a:noFill/>
          <a:ln cap="flat" cmpd="sng" w="9525">
            <a:solidFill>
              <a:srgbClr val="175F5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9" name="Google Shape;5689;p46"/>
          <p:cNvSpPr/>
          <p:nvPr/>
        </p:nvSpPr>
        <p:spPr>
          <a:xfrm>
            <a:off x="7420609" y="4542790"/>
            <a:ext cx="144780" cy="0"/>
          </a:xfrm>
          <a:custGeom>
            <a:rect b="b" l="l" r="r" t="t"/>
            <a:pathLst>
              <a:path extrusionOk="0" h="120000" w="144779">
                <a:moveTo>
                  <a:pt x="0" y="0"/>
                </a:moveTo>
                <a:lnTo>
                  <a:pt x="144780" y="0"/>
                </a:lnTo>
              </a:path>
            </a:pathLst>
          </a:custGeom>
          <a:noFill/>
          <a:ln cap="flat" cmpd="sng" w="9525">
            <a:solidFill>
              <a:srgbClr val="18616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0" name="Google Shape;5690;p46"/>
          <p:cNvSpPr/>
          <p:nvPr/>
        </p:nvSpPr>
        <p:spPr>
          <a:xfrm>
            <a:off x="7420609" y="4549775"/>
            <a:ext cx="144780" cy="0"/>
          </a:xfrm>
          <a:custGeom>
            <a:rect b="b" l="l" r="r" t="t"/>
            <a:pathLst>
              <a:path extrusionOk="0" h="120000" w="144779">
                <a:moveTo>
                  <a:pt x="0" y="0"/>
                </a:moveTo>
                <a:lnTo>
                  <a:pt x="144780" y="0"/>
                </a:lnTo>
              </a:path>
            </a:pathLst>
          </a:custGeom>
          <a:noFill/>
          <a:ln cap="flat" cmpd="sng" w="9525">
            <a:solidFill>
              <a:srgbClr val="1862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1" name="Google Shape;5691;p46"/>
          <p:cNvSpPr/>
          <p:nvPr/>
        </p:nvSpPr>
        <p:spPr>
          <a:xfrm>
            <a:off x="7420609" y="4556759"/>
            <a:ext cx="144780" cy="0"/>
          </a:xfrm>
          <a:custGeom>
            <a:rect b="b" l="l" r="r" t="t"/>
            <a:pathLst>
              <a:path extrusionOk="0" h="120000" w="144779">
                <a:moveTo>
                  <a:pt x="0" y="0"/>
                </a:moveTo>
                <a:lnTo>
                  <a:pt x="144780" y="0"/>
                </a:lnTo>
              </a:path>
            </a:pathLst>
          </a:custGeom>
          <a:noFill/>
          <a:ln cap="flat" cmpd="sng" w="9525">
            <a:solidFill>
              <a:srgbClr val="18646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2" name="Google Shape;5692;p46"/>
          <p:cNvSpPr/>
          <p:nvPr/>
        </p:nvSpPr>
        <p:spPr>
          <a:xfrm>
            <a:off x="7420609" y="4564379"/>
            <a:ext cx="144780" cy="0"/>
          </a:xfrm>
          <a:custGeom>
            <a:rect b="b" l="l" r="r" t="t"/>
            <a:pathLst>
              <a:path extrusionOk="0" h="120000" w="144779">
                <a:moveTo>
                  <a:pt x="0" y="0"/>
                </a:moveTo>
                <a:lnTo>
                  <a:pt x="144780" y="0"/>
                </a:lnTo>
              </a:path>
            </a:pathLst>
          </a:custGeom>
          <a:noFill/>
          <a:ln cap="flat" cmpd="sng" w="9525">
            <a:solidFill>
              <a:srgbClr val="19666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3" name="Google Shape;5693;p46"/>
          <p:cNvSpPr/>
          <p:nvPr/>
        </p:nvSpPr>
        <p:spPr>
          <a:xfrm>
            <a:off x="7420609" y="4571365"/>
            <a:ext cx="144780" cy="0"/>
          </a:xfrm>
          <a:custGeom>
            <a:rect b="b" l="l" r="r" t="t"/>
            <a:pathLst>
              <a:path extrusionOk="0" h="120000" w="144779">
                <a:moveTo>
                  <a:pt x="0" y="0"/>
                </a:moveTo>
                <a:lnTo>
                  <a:pt x="144780" y="0"/>
                </a:lnTo>
              </a:path>
            </a:pathLst>
          </a:custGeom>
          <a:noFill/>
          <a:ln cap="flat" cmpd="sng" w="9525">
            <a:solidFill>
              <a:srgbClr val="1967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4" name="Google Shape;5694;p46"/>
          <p:cNvSpPr/>
          <p:nvPr/>
        </p:nvSpPr>
        <p:spPr>
          <a:xfrm>
            <a:off x="7420609" y="4578350"/>
            <a:ext cx="144780" cy="0"/>
          </a:xfrm>
          <a:custGeom>
            <a:rect b="b" l="l" r="r" t="t"/>
            <a:pathLst>
              <a:path extrusionOk="0" h="120000" w="144779">
                <a:moveTo>
                  <a:pt x="0" y="0"/>
                </a:moveTo>
                <a:lnTo>
                  <a:pt x="144780" y="0"/>
                </a:lnTo>
              </a:path>
            </a:pathLst>
          </a:custGeom>
          <a:noFill/>
          <a:ln cap="flat" cmpd="sng" w="9525">
            <a:solidFill>
              <a:srgbClr val="19686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5" name="Google Shape;5695;p46"/>
          <p:cNvSpPr/>
          <p:nvPr/>
        </p:nvSpPr>
        <p:spPr>
          <a:xfrm>
            <a:off x="7420609" y="4585970"/>
            <a:ext cx="144780" cy="0"/>
          </a:xfrm>
          <a:custGeom>
            <a:rect b="b" l="l" r="r" t="t"/>
            <a:pathLst>
              <a:path extrusionOk="0" h="120000" w="144779">
                <a:moveTo>
                  <a:pt x="0" y="0"/>
                </a:moveTo>
                <a:lnTo>
                  <a:pt x="144780" y="0"/>
                </a:lnTo>
              </a:path>
            </a:pathLst>
          </a:custGeom>
          <a:noFill/>
          <a:ln cap="flat" cmpd="sng" w="9525">
            <a:solidFill>
              <a:srgbClr val="1A6A6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6" name="Google Shape;5696;p46"/>
          <p:cNvSpPr/>
          <p:nvPr/>
        </p:nvSpPr>
        <p:spPr>
          <a:xfrm>
            <a:off x="7420609" y="4592954"/>
            <a:ext cx="144780" cy="0"/>
          </a:xfrm>
          <a:custGeom>
            <a:rect b="b" l="l" r="r" t="t"/>
            <a:pathLst>
              <a:path extrusionOk="0" h="120000" w="144779">
                <a:moveTo>
                  <a:pt x="0" y="0"/>
                </a:moveTo>
                <a:lnTo>
                  <a:pt x="144780" y="0"/>
                </a:lnTo>
              </a:path>
            </a:pathLst>
          </a:custGeom>
          <a:noFill/>
          <a:ln cap="flat" cmpd="sng" w="9525">
            <a:solidFill>
              <a:srgbClr val="1A6B6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7" name="Google Shape;5697;p46"/>
          <p:cNvSpPr/>
          <p:nvPr/>
        </p:nvSpPr>
        <p:spPr>
          <a:xfrm>
            <a:off x="7420609" y="4599940"/>
            <a:ext cx="144780" cy="0"/>
          </a:xfrm>
          <a:custGeom>
            <a:rect b="b" l="l" r="r" t="t"/>
            <a:pathLst>
              <a:path extrusionOk="0" h="120000" w="144779">
                <a:moveTo>
                  <a:pt x="0" y="0"/>
                </a:moveTo>
                <a:lnTo>
                  <a:pt x="144780" y="0"/>
                </a:lnTo>
              </a:path>
            </a:pathLst>
          </a:custGeom>
          <a:noFill/>
          <a:ln cap="flat" cmpd="sng" w="9525">
            <a:solidFill>
              <a:srgbClr val="1B6D6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8" name="Google Shape;5698;p46"/>
          <p:cNvSpPr/>
          <p:nvPr/>
        </p:nvSpPr>
        <p:spPr>
          <a:xfrm>
            <a:off x="7420609" y="4607559"/>
            <a:ext cx="144780" cy="0"/>
          </a:xfrm>
          <a:custGeom>
            <a:rect b="b" l="l" r="r" t="t"/>
            <a:pathLst>
              <a:path extrusionOk="0" h="120000" w="144779">
                <a:moveTo>
                  <a:pt x="0" y="0"/>
                </a:moveTo>
                <a:lnTo>
                  <a:pt x="144780" y="0"/>
                </a:lnTo>
              </a:path>
            </a:pathLst>
          </a:custGeom>
          <a:noFill/>
          <a:ln cap="flat" cmpd="sng" w="9525">
            <a:solidFill>
              <a:srgbClr val="1B6E6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9" name="Google Shape;5699;p46"/>
          <p:cNvSpPr/>
          <p:nvPr/>
        </p:nvSpPr>
        <p:spPr>
          <a:xfrm>
            <a:off x="7420609" y="4614545"/>
            <a:ext cx="144780" cy="0"/>
          </a:xfrm>
          <a:custGeom>
            <a:rect b="b" l="l" r="r" t="t"/>
            <a:pathLst>
              <a:path extrusionOk="0" h="120000" w="144779">
                <a:moveTo>
                  <a:pt x="0" y="0"/>
                </a:moveTo>
                <a:lnTo>
                  <a:pt x="144780" y="0"/>
                </a:lnTo>
              </a:path>
            </a:pathLst>
          </a:custGeom>
          <a:noFill/>
          <a:ln cap="flat" cmpd="sng" w="9525">
            <a:solidFill>
              <a:srgbClr val="1B707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0" name="Google Shape;5700;p46"/>
          <p:cNvSpPr/>
          <p:nvPr/>
        </p:nvSpPr>
        <p:spPr>
          <a:xfrm>
            <a:off x="7420609" y="4621529"/>
            <a:ext cx="144780" cy="0"/>
          </a:xfrm>
          <a:custGeom>
            <a:rect b="b" l="l" r="r" t="t"/>
            <a:pathLst>
              <a:path extrusionOk="0" h="120000" w="144779">
                <a:moveTo>
                  <a:pt x="0" y="0"/>
                </a:moveTo>
                <a:lnTo>
                  <a:pt x="144780" y="0"/>
                </a:lnTo>
              </a:path>
            </a:pathLst>
          </a:custGeom>
          <a:noFill/>
          <a:ln cap="flat" cmpd="sng" w="9525">
            <a:solidFill>
              <a:srgbClr val="1C717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1" name="Google Shape;5701;p46"/>
          <p:cNvSpPr/>
          <p:nvPr/>
        </p:nvSpPr>
        <p:spPr>
          <a:xfrm>
            <a:off x="7420609" y="4629150"/>
            <a:ext cx="144780" cy="0"/>
          </a:xfrm>
          <a:custGeom>
            <a:rect b="b" l="l" r="r" t="t"/>
            <a:pathLst>
              <a:path extrusionOk="0" h="120000" w="144779">
                <a:moveTo>
                  <a:pt x="0" y="0"/>
                </a:moveTo>
                <a:lnTo>
                  <a:pt x="144780" y="0"/>
                </a:lnTo>
              </a:path>
            </a:pathLst>
          </a:custGeom>
          <a:noFill/>
          <a:ln cap="flat" cmpd="sng" w="9525">
            <a:solidFill>
              <a:srgbClr val="1C737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2" name="Google Shape;5702;p46"/>
          <p:cNvSpPr/>
          <p:nvPr/>
        </p:nvSpPr>
        <p:spPr>
          <a:xfrm>
            <a:off x="7420609" y="4636770"/>
            <a:ext cx="144780" cy="0"/>
          </a:xfrm>
          <a:custGeom>
            <a:rect b="b" l="l" r="r" t="t"/>
            <a:pathLst>
              <a:path extrusionOk="0" h="120000" w="144779">
                <a:moveTo>
                  <a:pt x="0" y="0"/>
                </a:moveTo>
                <a:lnTo>
                  <a:pt x="144780" y="0"/>
                </a:lnTo>
              </a:path>
            </a:pathLst>
          </a:custGeom>
          <a:noFill/>
          <a:ln cap="flat" cmpd="sng" w="9525">
            <a:solidFill>
              <a:srgbClr val="1C747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3" name="Google Shape;5703;p46"/>
          <p:cNvSpPr/>
          <p:nvPr/>
        </p:nvSpPr>
        <p:spPr>
          <a:xfrm>
            <a:off x="7420609" y="4643754"/>
            <a:ext cx="144780" cy="0"/>
          </a:xfrm>
          <a:custGeom>
            <a:rect b="b" l="l" r="r" t="t"/>
            <a:pathLst>
              <a:path extrusionOk="0" h="120000" w="144779">
                <a:moveTo>
                  <a:pt x="0" y="0"/>
                </a:moveTo>
                <a:lnTo>
                  <a:pt x="144780" y="0"/>
                </a:lnTo>
              </a:path>
            </a:pathLst>
          </a:custGeom>
          <a:noFill/>
          <a:ln cap="flat" cmpd="sng" w="9525">
            <a:solidFill>
              <a:srgbClr val="1D767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4" name="Google Shape;5704;p46"/>
          <p:cNvSpPr/>
          <p:nvPr/>
        </p:nvSpPr>
        <p:spPr>
          <a:xfrm>
            <a:off x="7420609" y="4650740"/>
            <a:ext cx="144780" cy="0"/>
          </a:xfrm>
          <a:custGeom>
            <a:rect b="b" l="l" r="r" t="t"/>
            <a:pathLst>
              <a:path extrusionOk="0" h="120000" w="144779">
                <a:moveTo>
                  <a:pt x="0" y="0"/>
                </a:moveTo>
                <a:lnTo>
                  <a:pt x="144780" y="0"/>
                </a:lnTo>
              </a:path>
            </a:pathLst>
          </a:custGeom>
          <a:noFill/>
          <a:ln cap="flat" cmpd="sng" w="9525">
            <a:solidFill>
              <a:srgbClr val="1D777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5" name="Google Shape;5705;p46"/>
          <p:cNvSpPr/>
          <p:nvPr/>
        </p:nvSpPr>
        <p:spPr>
          <a:xfrm>
            <a:off x="7420609" y="4658359"/>
            <a:ext cx="144780" cy="0"/>
          </a:xfrm>
          <a:custGeom>
            <a:rect b="b" l="l" r="r" t="t"/>
            <a:pathLst>
              <a:path extrusionOk="0" h="120000" w="144779">
                <a:moveTo>
                  <a:pt x="0" y="0"/>
                </a:moveTo>
                <a:lnTo>
                  <a:pt x="144780" y="0"/>
                </a:lnTo>
              </a:path>
            </a:pathLst>
          </a:custGeom>
          <a:noFill/>
          <a:ln cap="flat" cmpd="sng" w="9525">
            <a:solidFill>
              <a:srgbClr val="1D797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6" name="Google Shape;5706;p46"/>
          <p:cNvSpPr/>
          <p:nvPr/>
        </p:nvSpPr>
        <p:spPr>
          <a:xfrm>
            <a:off x="7420609" y="4665345"/>
            <a:ext cx="144780" cy="0"/>
          </a:xfrm>
          <a:custGeom>
            <a:rect b="b" l="l" r="r" t="t"/>
            <a:pathLst>
              <a:path extrusionOk="0" h="120000" w="144779">
                <a:moveTo>
                  <a:pt x="0" y="0"/>
                </a:moveTo>
                <a:lnTo>
                  <a:pt x="144780" y="0"/>
                </a:lnTo>
              </a:path>
            </a:pathLst>
          </a:custGeom>
          <a:noFill/>
          <a:ln cap="flat" cmpd="sng" w="9525">
            <a:solidFill>
              <a:srgbClr val="1E7A7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7" name="Google Shape;5707;p46"/>
          <p:cNvSpPr/>
          <p:nvPr/>
        </p:nvSpPr>
        <p:spPr>
          <a:xfrm>
            <a:off x="7420609" y="4672329"/>
            <a:ext cx="144780" cy="0"/>
          </a:xfrm>
          <a:custGeom>
            <a:rect b="b" l="l" r="r" t="t"/>
            <a:pathLst>
              <a:path extrusionOk="0" h="120000" w="144779">
                <a:moveTo>
                  <a:pt x="0" y="0"/>
                </a:moveTo>
                <a:lnTo>
                  <a:pt x="144780" y="0"/>
                </a:lnTo>
              </a:path>
            </a:pathLst>
          </a:custGeom>
          <a:noFill/>
          <a:ln cap="flat" cmpd="sng" w="9525">
            <a:solidFill>
              <a:srgbClr val="1E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8" name="Google Shape;5708;p46"/>
          <p:cNvSpPr/>
          <p:nvPr/>
        </p:nvSpPr>
        <p:spPr>
          <a:xfrm>
            <a:off x="7420609" y="4679950"/>
            <a:ext cx="144780" cy="0"/>
          </a:xfrm>
          <a:custGeom>
            <a:rect b="b" l="l" r="r" t="t"/>
            <a:pathLst>
              <a:path extrusionOk="0" h="120000" w="144779">
                <a:moveTo>
                  <a:pt x="0" y="0"/>
                </a:moveTo>
                <a:lnTo>
                  <a:pt x="144780" y="0"/>
                </a:lnTo>
              </a:path>
            </a:pathLst>
          </a:custGeom>
          <a:noFill/>
          <a:ln cap="flat" cmpd="sng" w="9525">
            <a:solidFill>
              <a:srgbClr val="1F7D7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9" name="Google Shape;5709;p46"/>
          <p:cNvSpPr/>
          <p:nvPr/>
        </p:nvSpPr>
        <p:spPr>
          <a:xfrm>
            <a:off x="7420609" y="4686934"/>
            <a:ext cx="144780" cy="0"/>
          </a:xfrm>
          <a:custGeom>
            <a:rect b="b" l="l" r="r" t="t"/>
            <a:pathLst>
              <a:path extrusionOk="0" h="120000" w="144779">
                <a:moveTo>
                  <a:pt x="0" y="0"/>
                </a:moveTo>
                <a:lnTo>
                  <a:pt x="144780" y="0"/>
                </a:lnTo>
              </a:path>
            </a:pathLst>
          </a:custGeom>
          <a:noFill/>
          <a:ln cap="flat" cmpd="sng" w="9525">
            <a:solidFill>
              <a:srgbClr val="1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0" name="Google Shape;5710;p46"/>
          <p:cNvSpPr/>
          <p:nvPr/>
        </p:nvSpPr>
        <p:spPr>
          <a:xfrm>
            <a:off x="7420609" y="4693920"/>
            <a:ext cx="144780" cy="0"/>
          </a:xfrm>
          <a:custGeom>
            <a:rect b="b" l="l" r="r" t="t"/>
            <a:pathLst>
              <a:path extrusionOk="0" h="120000" w="144779">
                <a:moveTo>
                  <a:pt x="0" y="0"/>
                </a:moveTo>
                <a:lnTo>
                  <a:pt x="144780" y="0"/>
                </a:lnTo>
              </a:path>
            </a:pathLst>
          </a:custGeom>
          <a:noFill/>
          <a:ln cap="flat" cmpd="sng" w="9525">
            <a:solidFill>
              <a:srgbClr val="1F808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1" name="Google Shape;5711;p46"/>
          <p:cNvSpPr/>
          <p:nvPr/>
        </p:nvSpPr>
        <p:spPr>
          <a:xfrm>
            <a:off x="7420609" y="4701540"/>
            <a:ext cx="144780" cy="0"/>
          </a:xfrm>
          <a:custGeom>
            <a:rect b="b" l="l" r="r" t="t"/>
            <a:pathLst>
              <a:path extrusionOk="0" h="120000" w="144779">
                <a:moveTo>
                  <a:pt x="0" y="0"/>
                </a:moveTo>
                <a:lnTo>
                  <a:pt x="144780" y="0"/>
                </a:lnTo>
              </a:path>
            </a:pathLst>
          </a:custGeom>
          <a:noFill/>
          <a:ln cap="flat" cmpd="sng" w="9525">
            <a:solidFill>
              <a:srgbClr val="20828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2" name="Google Shape;5712;p46"/>
          <p:cNvSpPr/>
          <p:nvPr/>
        </p:nvSpPr>
        <p:spPr>
          <a:xfrm>
            <a:off x="7420609" y="4708525"/>
            <a:ext cx="144780" cy="0"/>
          </a:xfrm>
          <a:custGeom>
            <a:rect b="b" l="l" r="r" t="t"/>
            <a:pathLst>
              <a:path extrusionOk="0" h="120000" w="144779">
                <a:moveTo>
                  <a:pt x="0" y="0"/>
                </a:moveTo>
                <a:lnTo>
                  <a:pt x="144780" y="0"/>
                </a:lnTo>
              </a:path>
            </a:pathLst>
          </a:custGeom>
          <a:noFill/>
          <a:ln cap="flat" cmpd="sng" w="9525">
            <a:solidFill>
              <a:srgbClr val="2083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3" name="Google Shape;5713;p46"/>
          <p:cNvSpPr/>
          <p:nvPr/>
        </p:nvSpPr>
        <p:spPr>
          <a:xfrm>
            <a:off x="7420609" y="4715509"/>
            <a:ext cx="144780" cy="0"/>
          </a:xfrm>
          <a:custGeom>
            <a:rect b="b" l="l" r="r" t="t"/>
            <a:pathLst>
              <a:path extrusionOk="0" h="120000" w="144779">
                <a:moveTo>
                  <a:pt x="0" y="0"/>
                </a:moveTo>
                <a:lnTo>
                  <a:pt x="144780" y="0"/>
                </a:lnTo>
              </a:path>
            </a:pathLst>
          </a:custGeom>
          <a:noFill/>
          <a:ln cap="flat" cmpd="sng" w="9525">
            <a:solidFill>
              <a:srgbClr val="2085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4" name="Google Shape;5714;p46"/>
          <p:cNvSpPr/>
          <p:nvPr/>
        </p:nvSpPr>
        <p:spPr>
          <a:xfrm>
            <a:off x="7420609" y="4723129"/>
            <a:ext cx="144780" cy="0"/>
          </a:xfrm>
          <a:custGeom>
            <a:rect b="b" l="l" r="r" t="t"/>
            <a:pathLst>
              <a:path extrusionOk="0" h="120000" w="144779">
                <a:moveTo>
                  <a:pt x="0" y="0"/>
                </a:moveTo>
                <a:lnTo>
                  <a:pt x="144780" y="0"/>
                </a:lnTo>
              </a:path>
            </a:pathLst>
          </a:custGeom>
          <a:noFill/>
          <a:ln cap="flat" cmpd="sng" w="9525">
            <a:solidFill>
              <a:srgbClr val="21868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5" name="Google Shape;5715;p46"/>
          <p:cNvSpPr/>
          <p:nvPr/>
        </p:nvSpPr>
        <p:spPr>
          <a:xfrm>
            <a:off x="7420609" y="4730115"/>
            <a:ext cx="144780" cy="0"/>
          </a:xfrm>
          <a:custGeom>
            <a:rect b="b" l="l" r="r" t="t"/>
            <a:pathLst>
              <a:path extrusionOk="0" h="120000" w="144779">
                <a:moveTo>
                  <a:pt x="0" y="0"/>
                </a:moveTo>
                <a:lnTo>
                  <a:pt x="144780" y="0"/>
                </a:lnTo>
              </a:path>
            </a:pathLst>
          </a:custGeom>
          <a:noFill/>
          <a:ln cap="flat" cmpd="sng" w="9525">
            <a:solidFill>
              <a:srgbClr val="21888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6" name="Google Shape;5716;p46"/>
          <p:cNvSpPr/>
          <p:nvPr/>
        </p:nvSpPr>
        <p:spPr>
          <a:xfrm>
            <a:off x="7420609" y="4737734"/>
            <a:ext cx="144780" cy="0"/>
          </a:xfrm>
          <a:custGeom>
            <a:rect b="b" l="l" r="r" t="t"/>
            <a:pathLst>
              <a:path extrusionOk="0" h="120000" w="144779">
                <a:moveTo>
                  <a:pt x="0" y="0"/>
                </a:moveTo>
                <a:lnTo>
                  <a:pt x="144780" y="0"/>
                </a:lnTo>
              </a:path>
            </a:pathLst>
          </a:custGeom>
          <a:noFill/>
          <a:ln cap="flat" cmpd="sng" w="9525">
            <a:solidFill>
              <a:srgbClr val="2289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7" name="Google Shape;5717;p46"/>
          <p:cNvSpPr/>
          <p:nvPr/>
        </p:nvSpPr>
        <p:spPr>
          <a:xfrm>
            <a:off x="7420609" y="4744720"/>
            <a:ext cx="144780" cy="0"/>
          </a:xfrm>
          <a:custGeom>
            <a:rect b="b" l="l" r="r" t="t"/>
            <a:pathLst>
              <a:path extrusionOk="0" h="120000" w="144779">
                <a:moveTo>
                  <a:pt x="0" y="0"/>
                </a:moveTo>
                <a:lnTo>
                  <a:pt x="144780" y="0"/>
                </a:lnTo>
              </a:path>
            </a:pathLst>
          </a:custGeom>
          <a:noFill/>
          <a:ln cap="flat" cmpd="sng" w="9525">
            <a:solidFill>
              <a:srgbClr val="228B8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8" name="Google Shape;5718;p46"/>
          <p:cNvSpPr/>
          <p:nvPr/>
        </p:nvSpPr>
        <p:spPr>
          <a:xfrm>
            <a:off x="7420609" y="4752340"/>
            <a:ext cx="144780" cy="0"/>
          </a:xfrm>
          <a:custGeom>
            <a:rect b="b" l="l" r="r" t="t"/>
            <a:pathLst>
              <a:path extrusionOk="0" h="120000" w="144779">
                <a:moveTo>
                  <a:pt x="0" y="0"/>
                </a:moveTo>
                <a:lnTo>
                  <a:pt x="144780" y="0"/>
                </a:lnTo>
              </a:path>
            </a:pathLst>
          </a:custGeom>
          <a:noFill/>
          <a:ln cap="flat" cmpd="sng" w="9525">
            <a:solidFill>
              <a:srgbClr val="228C8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9" name="Google Shape;5719;p46"/>
          <p:cNvSpPr/>
          <p:nvPr/>
        </p:nvSpPr>
        <p:spPr>
          <a:xfrm>
            <a:off x="7420609" y="4759325"/>
            <a:ext cx="144780" cy="0"/>
          </a:xfrm>
          <a:custGeom>
            <a:rect b="b" l="l" r="r" t="t"/>
            <a:pathLst>
              <a:path extrusionOk="0" h="120000" w="144779">
                <a:moveTo>
                  <a:pt x="0" y="0"/>
                </a:moveTo>
                <a:lnTo>
                  <a:pt x="144780" y="0"/>
                </a:lnTo>
              </a:path>
            </a:pathLst>
          </a:custGeom>
          <a:noFill/>
          <a:ln cap="flat" cmpd="sng" w="9525">
            <a:solidFill>
              <a:srgbClr val="238E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0" name="Google Shape;5720;p46"/>
          <p:cNvSpPr/>
          <p:nvPr/>
        </p:nvSpPr>
        <p:spPr>
          <a:xfrm>
            <a:off x="7420609" y="4766309"/>
            <a:ext cx="144780" cy="0"/>
          </a:xfrm>
          <a:custGeom>
            <a:rect b="b" l="l" r="r" t="t"/>
            <a:pathLst>
              <a:path extrusionOk="0" h="120000" w="144779">
                <a:moveTo>
                  <a:pt x="0" y="0"/>
                </a:moveTo>
                <a:lnTo>
                  <a:pt x="144780" y="0"/>
                </a:lnTo>
              </a:path>
            </a:pathLst>
          </a:custGeom>
          <a:noFill/>
          <a:ln cap="flat" cmpd="sng" w="9525">
            <a:solidFill>
              <a:srgbClr val="238F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1" name="Google Shape;5721;p46"/>
          <p:cNvSpPr/>
          <p:nvPr/>
        </p:nvSpPr>
        <p:spPr>
          <a:xfrm>
            <a:off x="7420609" y="4773929"/>
            <a:ext cx="144780" cy="0"/>
          </a:xfrm>
          <a:custGeom>
            <a:rect b="b" l="l" r="r" t="t"/>
            <a:pathLst>
              <a:path extrusionOk="0" h="120000" w="144779">
                <a:moveTo>
                  <a:pt x="0" y="0"/>
                </a:moveTo>
                <a:lnTo>
                  <a:pt x="144780" y="0"/>
                </a:lnTo>
              </a:path>
            </a:pathLst>
          </a:custGeom>
          <a:noFill/>
          <a:ln cap="flat" cmpd="sng" w="9525">
            <a:solidFill>
              <a:srgbClr val="23919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2" name="Google Shape;5722;p46"/>
          <p:cNvSpPr/>
          <p:nvPr/>
        </p:nvSpPr>
        <p:spPr>
          <a:xfrm>
            <a:off x="7420609" y="4780915"/>
            <a:ext cx="144780" cy="0"/>
          </a:xfrm>
          <a:custGeom>
            <a:rect b="b" l="l" r="r" t="t"/>
            <a:pathLst>
              <a:path extrusionOk="0" h="120000" w="144779">
                <a:moveTo>
                  <a:pt x="0" y="0"/>
                </a:moveTo>
                <a:lnTo>
                  <a:pt x="144780" y="0"/>
                </a:lnTo>
              </a:path>
            </a:pathLst>
          </a:custGeom>
          <a:noFill/>
          <a:ln cap="flat" cmpd="sng" w="9525">
            <a:solidFill>
              <a:srgbClr val="24929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3" name="Google Shape;5723;p46"/>
          <p:cNvSpPr/>
          <p:nvPr/>
        </p:nvSpPr>
        <p:spPr>
          <a:xfrm>
            <a:off x="7420609" y="4787900"/>
            <a:ext cx="144780" cy="0"/>
          </a:xfrm>
          <a:custGeom>
            <a:rect b="b" l="l" r="r" t="t"/>
            <a:pathLst>
              <a:path extrusionOk="0" h="120000" w="144779">
                <a:moveTo>
                  <a:pt x="0" y="0"/>
                </a:moveTo>
                <a:lnTo>
                  <a:pt x="144780" y="0"/>
                </a:lnTo>
              </a:path>
            </a:pathLst>
          </a:custGeom>
          <a:noFill/>
          <a:ln cap="flat" cmpd="sng" w="9525">
            <a:solidFill>
              <a:srgbClr val="24949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4" name="Google Shape;5724;p46"/>
          <p:cNvSpPr/>
          <p:nvPr/>
        </p:nvSpPr>
        <p:spPr>
          <a:xfrm>
            <a:off x="7420609" y="4795520"/>
            <a:ext cx="144780" cy="0"/>
          </a:xfrm>
          <a:custGeom>
            <a:rect b="b" l="l" r="r" t="t"/>
            <a:pathLst>
              <a:path extrusionOk="0" h="120000" w="144779">
                <a:moveTo>
                  <a:pt x="0" y="0"/>
                </a:moveTo>
                <a:lnTo>
                  <a:pt x="144780" y="0"/>
                </a:lnTo>
              </a:path>
            </a:pathLst>
          </a:custGeom>
          <a:noFill/>
          <a:ln cap="flat" cmpd="sng" w="9525">
            <a:solidFill>
              <a:srgbClr val="24959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5" name="Google Shape;5725;p46"/>
          <p:cNvSpPr/>
          <p:nvPr/>
        </p:nvSpPr>
        <p:spPr>
          <a:xfrm>
            <a:off x="7420609" y="4802504"/>
            <a:ext cx="144780" cy="0"/>
          </a:xfrm>
          <a:custGeom>
            <a:rect b="b" l="l" r="r" t="t"/>
            <a:pathLst>
              <a:path extrusionOk="0" h="120000" w="144779">
                <a:moveTo>
                  <a:pt x="0" y="0"/>
                </a:moveTo>
                <a:lnTo>
                  <a:pt x="144780" y="0"/>
                </a:lnTo>
              </a:path>
            </a:pathLst>
          </a:custGeom>
          <a:noFill/>
          <a:ln cap="flat" cmpd="sng" w="9525">
            <a:solidFill>
              <a:srgbClr val="2597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6" name="Google Shape;5726;p46"/>
          <p:cNvSpPr/>
          <p:nvPr/>
        </p:nvSpPr>
        <p:spPr>
          <a:xfrm>
            <a:off x="7420609" y="4809490"/>
            <a:ext cx="144780" cy="0"/>
          </a:xfrm>
          <a:custGeom>
            <a:rect b="b" l="l" r="r" t="t"/>
            <a:pathLst>
              <a:path extrusionOk="0" h="120000" w="144779">
                <a:moveTo>
                  <a:pt x="0" y="0"/>
                </a:moveTo>
                <a:lnTo>
                  <a:pt x="144780" y="0"/>
                </a:lnTo>
              </a:path>
            </a:pathLst>
          </a:custGeom>
          <a:noFill/>
          <a:ln cap="flat" cmpd="sng" w="9525">
            <a:solidFill>
              <a:srgbClr val="2599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7" name="Google Shape;5727;p46"/>
          <p:cNvSpPr/>
          <p:nvPr/>
        </p:nvSpPr>
        <p:spPr>
          <a:xfrm>
            <a:off x="7420609" y="4817109"/>
            <a:ext cx="144780" cy="0"/>
          </a:xfrm>
          <a:custGeom>
            <a:rect b="b" l="l" r="r" t="t"/>
            <a:pathLst>
              <a:path extrusionOk="0" h="120000" w="144779">
                <a:moveTo>
                  <a:pt x="0" y="0"/>
                </a:moveTo>
                <a:lnTo>
                  <a:pt x="144780" y="0"/>
                </a:lnTo>
              </a:path>
            </a:pathLst>
          </a:custGeom>
          <a:noFill/>
          <a:ln cap="flat" cmpd="sng" w="9525">
            <a:solidFill>
              <a:srgbClr val="269A9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8" name="Google Shape;5728;p46"/>
          <p:cNvSpPr/>
          <p:nvPr/>
        </p:nvSpPr>
        <p:spPr>
          <a:xfrm>
            <a:off x="7420609" y="4824095"/>
            <a:ext cx="144780" cy="0"/>
          </a:xfrm>
          <a:custGeom>
            <a:rect b="b" l="l" r="r" t="t"/>
            <a:pathLst>
              <a:path extrusionOk="0" h="120000" w="144779">
                <a:moveTo>
                  <a:pt x="0" y="0"/>
                </a:moveTo>
                <a:lnTo>
                  <a:pt x="144780" y="0"/>
                </a:lnTo>
              </a:path>
            </a:pathLst>
          </a:custGeom>
          <a:noFill/>
          <a:ln cap="flat" cmpd="sng" w="9525">
            <a:solidFill>
              <a:srgbClr val="269B9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9" name="Google Shape;5729;p46"/>
          <p:cNvSpPr/>
          <p:nvPr/>
        </p:nvSpPr>
        <p:spPr>
          <a:xfrm>
            <a:off x="7420609" y="4831079"/>
            <a:ext cx="144780" cy="0"/>
          </a:xfrm>
          <a:custGeom>
            <a:rect b="b" l="l" r="r" t="t"/>
            <a:pathLst>
              <a:path extrusionOk="0" h="120000" w="144779">
                <a:moveTo>
                  <a:pt x="0" y="0"/>
                </a:moveTo>
                <a:lnTo>
                  <a:pt x="144780" y="0"/>
                </a:lnTo>
              </a:path>
            </a:pathLst>
          </a:custGeom>
          <a:noFill/>
          <a:ln cap="flat" cmpd="sng" w="9525">
            <a:solidFill>
              <a:srgbClr val="269D9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0" name="Google Shape;5730;p46"/>
          <p:cNvSpPr/>
          <p:nvPr/>
        </p:nvSpPr>
        <p:spPr>
          <a:xfrm>
            <a:off x="7420609" y="4838700"/>
            <a:ext cx="144780" cy="0"/>
          </a:xfrm>
          <a:custGeom>
            <a:rect b="b" l="l" r="r" t="t"/>
            <a:pathLst>
              <a:path extrusionOk="0" h="120000" w="144779">
                <a:moveTo>
                  <a:pt x="0" y="0"/>
                </a:moveTo>
                <a:lnTo>
                  <a:pt x="144780" y="0"/>
                </a:lnTo>
              </a:path>
            </a:pathLst>
          </a:custGeom>
          <a:noFill/>
          <a:ln cap="flat" cmpd="sng" w="9525">
            <a:solidFill>
              <a:srgbClr val="279E9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1" name="Google Shape;5731;p46"/>
          <p:cNvSpPr/>
          <p:nvPr/>
        </p:nvSpPr>
        <p:spPr>
          <a:xfrm>
            <a:off x="7420609" y="4846320"/>
            <a:ext cx="144780" cy="0"/>
          </a:xfrm>
          <a:custGeom>
            <a:rect b="b" l="l" r="r" t="t"/>
            <a:pathLst>
              <a:path extrusionOk="0" h="120000" w="144779">
                <a:moveTo>
                  <a:pt x="0" y="0"/>
                </a:moveTo>
                <a:lnTo>
                  <a:pt x="144780" y="0"/>
                </a:lnTo>
              </a:path>
            </a:pathLst>
          </a:custGeom>
          <a:noFill/>
          <a:ln cap="flat" cmpd="sng" w="9525">
            <a:solidFill>
              <a:srgbClr val="27A0A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2" name="Google Shape;5732;p46"/>
          <p:cNvSpPr/>
          <p:nvPr/>
        </p:nvSpPr>
        <p:spPr>
          <a:xfrm>
            <a:off x="7420609" y="4853304"/>
            <a:ext cx="144780" cy="0"/>
          </a:xfrm>
          <a:custGeom>
            <a:rect b="b" l="l" r="r" t="t"/>
            <a:pathLst>
              <a:path extrusionOk="0" h="120000" w="144779">
                <a:moveTo>
                  <a:pt x="0" y="0"/>
                </a:moveTo>
                <a:lnTo>
                  <a:pt x="144780" y="0"/>
                </a:lnTo>
              </a:path>
            </a:pathLst>
          </a:custGeom>
          <a:noFill/>
          <a:ln cap="flat" cmpd="sng" w="9525">
            <a:solidFill>
              <a:srgbClr val="27A1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3" name="Google Shape;5733;p46"/>
          <p:cNvSpPr/>
          <p:nvPr/>
        </p:nvSpPr>
        <p:spPr>
          <a:xfrm>
            <a:off x="7420609" y="4860290"/>
            <a:ext cx="144780" cy="0"/>
          </a:xfrm>
          <a:custGeom>
            <a:rect b="b" l="l" r="r" t="t"/>
            <a:pathLst>
              <a:path extrusionOk="0" h="120000" w="144779">
                <a:moveTo>
                  <a:pt x="0" y="0"/>
                </a:moveTo>
                <a:lnTo>
                  <a:pt x="144780" y="0"/>
                </a:lnTo>
              </a:path>
            </a:pathLst>
          </a:custGeom>
          <a:noFill/>
          <a:ln cap="flat" cmpd="sng" w="9525">
            <a:solidFill>
              <a:srgbClr val="28A3A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4" name="Google Shape;5734;p46"/>
          <p:cNvSpPr/>
          <p:nvPr/>
        </p:nvSpPr>
        <p:spPr>
          <a:xfrm>
            <a:off x="7420609" y="4867909"/>
            <a:ext cx="144780" cy="0"/>
          </a:xfrm>
          <a:custGeom>
            <a:rect b="b" l="l" r="r" t="t"/>
            <a:pathLst>
              <a:path extrusionOk="0" h="120000" w="144779">
                <a:moveTo>
                  <a:pt x="0" y="0"/>
                </a:moveTo>
                <a:lnTo>
                  <a:pt x="144780" y="0"/>
                </a:lnTo>
              </a:path>
            </a:pathLst>
          </a:custGeom>
          <a:noFill/>
          <a:ln cap="flat" cmpd="sng" w="9525">
            <a:solidFill>
              <a:srgbClr val="28A4A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5" name="Google Shape;5735;p46"/>
          <p:cNvSpPr/>
          <p:nvPr/>
        </p:nvSpPr>
        <p:spPr>
          <a:xfrm>
            <a:off x="7420609" y="4874895"/>
            <a:ext cx="144780" cy="0"/>
          </a:xfrm>
          <a:custGeom>
            <a:rect b="b" l="l" r="r" t="t"/>
            <a:pathLst>
              <a:path extrusionOk="0" h="120000" w="144779">
                <a:moveTo>
                  <a:pt x="0" y="0"/>
                </a:moveTo>
                <a:lnTo>
                  <a:pt x="144780" y="0"/>
                </a:lnTo>
              </a:path>
            </a:pathLst>
          </a:custGeom>
          <a:noFill/>
          <a:ln cap="flat" cmpd="sng" w="9525">
            <a:solidFill>
              <a:srgbClr val="29A6A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6" name="Google Shape;5736;p46"/>
          <p:cNvSpPr/>
          <p:nvPr/>
        </p:nvSpPr>
        <p:spPr>
          <a:xfrm>
            <a:off x="7420609" y="4881879"/>
            <a:ext cx="144780" cy="0"/>
          </a:xfrm>
          <a:custGeom>
            <a:rect b="b" l="l" r="r" t="t"/>
            <a:pathLst>
              <a:path extrusionOk="0" h="120000" w="144779">
                <a:moveTo>
                  <a:pt x="0" y="0"/>
                </a:moveTo>
                <a:lnTo>
                  <a:pt x="144780" y="0"/>
                </a:lnTo>
              </a:path>
            </a:pathLst>
          </a:custGeom>
          <a:noFill/>
          <a:ln cap="flat" cmpd="sng" w="9525">
            <a:solidFill>
              <a:srgbClr val="29A7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7" name="Google Shape;5737;p46"/>
          <p:cNvSpPr/>
          <p:nvPr/>
        </p:nvSpPr>
        <p:spPr>
          <a:xfrm>
            <a:off x="7420609" y="4889500"/>
            <a:ext cx="144780" cy="0"/>
          </a:xfrm>
          <a:custGeom>
            <a:rect b="b" l="l" r="r" t="t"/>
            <a:pathLst>
              <a:path extrusionOk="0" h="120000" w="144779">
                <a:moveTo>
                  <a:pt x="0" y="0"/>
                </a:moveTo>
                <a:lnTo>
                  <a:pt x="144780" y="0"/>
                </a:lnTo>
              </a:path>
            </a:pathLst>
          </a:custGeom>
          <a:noFill/>
          <a:ln cap="flat" cmpd="sng" w="9525">
            <a:solidFill>
              <a:srgbClr val="29A9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8" name="Google Shape;5738;p46"/>
          <p:cNvSpPr/>
          <p:nvPr/>
        </p:nvSpPr>
        <p:spPr>
          <a:xfrm>
            <a:off x="7420609" y="4896484"/>
            <a:ext cx="144780" cy="0"/>
          </a:xfrm>
          <a:custGeom>
            <a:rect b="b" l="l" r="r" t="t"/>
            <a:pathLst>
              <a:path extrusionOk="0" h="120000" w="144779">
                <a:moveTo>
                  <a:pt x="0" y="0"/>
                </a:moveTo>
                <a:lnTo>
                  <a:pt x="144780" y="0"/>
                </a:lnTo>
              </a:path>
            </a:pathLst>
          </a:custGeom>
          <a:noFill/>
          <a:ln cap="flat" cmpd="sng" w="9525">
            <a:solidFill>
              <a:srgbClr val="2AAA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9" name="Google Shape;5739;p46"/>
          <p:cNvSpPr/>
          <p:nvPr/>
        </p:nvSpPr>
        <p:spPr>
          <a:xfrm>
            <a:off x="7420609" y="4903470"/>
            <a:ext cx="144780" cy="0"/>
          </a:xfrm>
          <a:custGeom>
            <a:rect b="b" l="l" r="r" t="t"/>
            <a:pathLst>
              <a:path extrusionOk="0" h="120000" w="144779">
                <a:moveTo>
                  <a:pt x="0" y="0"/>
                </a:moveTo>
                <a:lnTo>
                  <a:pt x="144780" y="0"/>
                </a:lnTo>
              </a:path>
            </a:pathLst>
          </a:custGeom>
          <a:noFill/>
          <a:ln cap="flat" cmpd="sng" w="9525">
            <a:solidFill>
              <a:srgbClr val="2AAC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0" name="Google Shape;5740;p46"/>
          <p:cNvSpPr/>
          <p:nvPr/>
        </p:nvSpPr>
        <p:spPr>
          <a:xfrm>
            <a:off x="7420609" y="4911090"/>
            <a:ext cx="144780" cy="0"/>
          </a:xfrm>
          <a:custGeom>
            <a:rect b="b" l="l" r="r" t="t"/>
            <a:pathLst>
              <a:path extrusionOk="0" h="120000" w="144779">
                <a:moveTo>
                  <a:pt x="0" y="0"/>
                </a:moveTo>
                <a:lnTo>
                  <a:pt x="144780" y="0"/>
                </a:lnTo>
              </a:path>
            </a:pathLst>
          </a:custGeom>
          <a:noFill/>
          <a:ln cap="flat" cmpd="sng" w="9525">
            <a:solidFill>
              <a:srgbClr val="2AAD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1" name="Google Shape;5741;p46"/>
          <p:cNvSpPr/>
          <p:nvPr/>
        </p:nvSpPr>
        <p:spPr>
          <a:xfrm>
            <a:off x="7420609" y="4918075"/>
            <a:ext cx="144780" cy="0"/>
          </a:xfrm>
          <a:custGeom>
            <a:rect b="b" l="l" r="r" t="t"/>
            <a:pathLst>
              <a:path extrusionOk="0" h="120000" w="144779">
                <a:moveTo>
                  <a:pt x="0" y="0"/>
                </a:moveTo>
                <a:lnTo>
                  <a:pt x="144780" y="0"/>
                </a:lnTo>
              </a:path>
            </a:pathLst>
          </a:custGeom>
          <a:noFill/>
          <a:ln cap="flat" cmpd="sng" w="9525">
            <a:solidFill>
              <a:srgbClr val="2B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2" name="Google Shape;5742;p46"/>
          <p:cNvSpPr/>
          <p:nvPr/>
        </p:nvSpPr>
        <p:spPr>
          <a:xfrm>
            <a:off x="7420609" y="4925059"/>
            <a:ext cx="144780" cy="0"/>
          </a:xfrm>
          <a:custGeom>
            <a:rect b="b" l="l" r="r" t="t"/>
            <a:pathLst>
              <a:path extrusionOk="0" h="120000" w="144779">
                <a:moveTo>
                  <a:pt x="0" y="0"/>
                </a:moveTo>
                <a:lnTo>
                  <a:pt x="144780" y="0"/>
                </a:lnTo>
              </a:path>
            </a:pathLst>
          </a:custGeom>
          <a:noFill/>
          <a:ln cap="flat" cmpd="sng" w="9525">
            <a:solidFill>
              <a:srgbClr val="2BB0B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3" name="Google Shape;5743;p46"/>
          <p:cNvSpPr/>
          <p:nvPr/>
        </p:nvSpPr>
        <p:spPr>
          <a:xfrm>
            <a:off x="7420609" y="4932679"/>
            <a:ext cx="144780" cy="0"/>
          </a:xfrm>
          <a:custGeom>
            <a:rect b="b" l="l" r="r" t="t"/>
            <a:pathLst>
              <a:path extrusionOk="0" h="120000" w="144779">
                <a:moveTo>
                  <a:pt x="0" y="0"/>
                </a:moveTo>
                <a:lnTo>
                  <a:pt x="144780" y="0"/>
                </a:lnTo>
              </a:path>
            </a:pathLst>
          </a:custGeom>
          <a:noFill/>
          <a:ln cap="flat" cmpd="sng" w="9525">
            <a:solidFill>
              <a:srgbClr val="2BB2B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4" name="Google Shape;5744;p46"/>
          <p:cNvSpPr/>
          <p:nvPr/>
        </p:nvSpPr>
        <p:spPr>
          <a:xfrm>
            <a:off x="7420609" y="4939665"/>
            <a:ext cx="144780" cy="0"/>
          </a:xfrm>
          <a:custGeom>
            <a:rect b="b" l="l" r="r" t="t"/>
            <a:pathLst>
              <a:path extrusionOk="0" h="120000" w="144779">
                <a:moveTo>
                  <a:pt x="0" y="0"/>
                </a:moveTo>
                <a:lnTo>
                  <a:pt x="144780" y="0"/>
                </a:lnTo>
              </a:path>
            </a:pathLst>
          </a:custGeom>
          <a:noFill/>
          <a:ln cap="flat" cmpd="sng" w="9525">
            <a:solidFill>
              <a:srgbClr val="2CB3B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5" name="Google Shape;5745;p46"/>
          <p:cNvSpPr/>
          <p:nvPr/>
        </p:nvSpPr>
        <p:spPr>
          <a:xfrm>
            <a:off x="7420609" y="4946650"/>
            <a:ext cx="144780" cy="0"/>
          </a:xfrm>
          <a:custGeom>
            <a:rect b="b" l="l" r="r" t="t"/>
            <a:pathLst>
              <a:path extrusionOk="0" h="120000" w="144779">
                <a:moveTo>
                  <a:pt x="0" y="0"/>
                </a:moveTo>
                <a:lnTo>
                  <a:pt x="144780" y="0"/>
                </a:lnTo>
              </a:path>
            </a:pathLst>
          </a:custGeom>
          <a:noFill/>
          <a:ln cap="flat" cmpd="sng" w="9525">
            <a:solidFill>
              <a:srgbClr val="2CB5B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6" name="Google Shape;5746;p46"/>
          <p:cNvSpPr/>
          <p:nvPr/>
        </p:nvSpPr>
        <p:spPr>
          <a:xfrm>
            <a:off x="7420609" y="4954270"/>
            <a:ext cx="144780" cy="0"/>
          </a:xfrm>
          <a:custGeom>
            <a:rect b="b" l="l" r="r" t="t"/>
            <a:pathLst>
              <a:path extrusionOk="0" h="120000" w="144779">
                <a:moveTo>
                  <a:pt x="0" y="0"/>
                </a:moveTo>
                <a:lnTo>
                  <a:pt x="144780" y="0"/>
                </a:lnTo>
              </a:path>
            </a:pathLst>
          </a:custGeom>
          <a:noFill/>
          <a:ln cap="flat" cmpd="sng" w="9525">
            <a:solidFill>
              <a:srgbClr val="2DB6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7" name="Google Shape;5747;p46"/>
          <p:cNvSpPr/>
          <p:nvPr/>
        </p:nvSpPr>
        <p:spPr>
          <a:xfrm>
            <a:off x="7420609" y="4961890"/>
            <a:ext cx="144780" cy="0"/>
          </a:xfrm>
          <a:custGeom>
            <a:rect b="b" l="l" r="r" t="t"/>
            <a:pathLst>
              <a:path extrusionOk="0" h="120000" w="144779">
                <a:moveTo>
                  <a:pt x="0" y="0"/>
                </a:moveTo>
                <a:lnTo>
                  <a:pt x="144780" y="0"/>
                </a:lnTo>
              </a:path>
            </a:pathLst>
          </a:custGeom>
          <a:noFill/>
          <a:ln cap="flat" cmpd="sng" w="9525">
            <a:solidFill>
              <a:srgbClr val="2DB8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8" name="Google Shape;5748;p46"/>
          <p:cNvSpPr/>
          <p:nvPr/>
        </p:nvSpPr>
        <p:spPr>
          <a:xfrm>
            <a:off x="7420609" y="4968240"/>
            <a:ext cx="144780" cy="0"/>
          </a:xfrm>
          <a:custGeom>
            <a:rect b="b" l="l" r="r" t="t"/>
            <a:pathLst>
              <a:path extrusionOk="0" h="120000" w="144779">
                <a:moveTo>
                  <a:pt x="0" y="0"/>
                </a:moveTo>
                <a:lnTo>
                  <a:pt x="144780" y="0"/>
                </a:lnTo>
              </a:path>
            </a:pathLst>
          </a:custGeom>
          <a:noFill/>
          <a:ln cap="flat" cmpd="sng" w="9525">
            <a:solidFill>
              <a:srgbClr val="2DB9B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9" name="Google Shape;5749;p46"/>
          <p:cNvSpPr/>
          <p:nvPr/>
        </p:nvSpPr>
        <p:spPr>
          <a:xfrm>
            <a:off x="7420609" y="4975859"/>
            <a:ext cx="144780" cy="0"/>
          </a:xfrm>
          <a:custGeom>
            <a:rect b="b" l="l" r="r" t="t"/>
            <a:pathLst>
              <a:path extrusionOk="0" h="120000" w="144779">
                <a:moveTo>
                  <a:pt x="0" y="0"/>
                </a:moveTo>
                <a:lnTo>
                  <a:pt x="144780" y="0"/>
                </a:lnTo>
              </a:path>
            </a:pathLst>
          </a:custGeom>
          <a:noFill/>
          <a:ln cap="flat" cmpd="sng" w="9525">
            <a:solidFill>
              <a:srgbClr val="2EBB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0" name="Google Shape;5750;p46"/>
          <p:cNvSpPr/>
          <p:nvPr/>
        </p:nvSpPr>
        <p:spPr>
          <a:xfrm>
            <a:off x="7420609" y="4983479"/>
            <a:ext cx="144780" cy="0"/>
          </a:xfrm>
          <a:custGeom>
            <a:rect b="b" l="l" r="r" t="t"/>
            <a:pathLst>
              <a:path extrusionOk="0" h="120000" w="144779">
                <a:moveTo>
                  <a:pt x="0" y="0"/>
                </a:moveTo>
                <a:lnTo>
                  <a:pt x="144780" y="0"/>
                </a:lnTo>
              </a:path>
            </a:pathLst>
          </a:custGeom>
          <a:noFill/>
          <a:ln cap="flat" cmpd="sng" w="9525">
            <a:solidFill>
              <a:srgbClr val="2EBC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1" name="Google Shape;5751;p46"/>
          <p:cNvSpPr/>
          <p:nvPr/>
        </p:nvSpPr>
        <p:spPr>
          <a:xfrm>
            <a:off x="7420609" y="4990465"/>
            <a:ext cx="144780" cy="0"/>
          </a:xfrm>
          <a:custGeom>
            <a:rect b="b" l="l" r="r" t="t"/>
            <a:pathLst>
              <a:path extrusionOk="0" h="120000" w="144779">
                <a:moveTo>
                  <a:pt x="0" y="0"/>
                </a:moveTo>
                <a:lnTo>
                  <a:pt x="144780" y="0"/>
                </a:lnTo>
              </a:path>
            </a:pathLst>
          </a:custGeom>
          <a:noFill/>
          <a:ln cap="flat" cmpd="sng" w="9525">
            <a:solidFill>
              <a:srgbClr val="2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2" name="Google Shape;5752;p46"/>
          <p:cNvSpPr/>
          <p:nvPr/>
        </p:nvSpPr>
        <p:spPr>
          <a:xfrm>
            <a:off x="7420609" y="4997450"/>
            <a:ext cx="144780" cy="0"/>
          </a:xfrm>
          <a:custGeom>
            <a:rect b="b" l="l" r="r" t="t"/>
            <a:pathLst>
              <a:path extrusionOk="0" h="120000" w="144779">
                <a:moveTo>
                  <a:pt x="0" y="0"/>
                </a:moveTo>
                <a:lnTo>
                  <a:pt x="144780" y="0"/>
                </a:lnTo>
              </a:path>
            </a:pathLst>
          </a:custGeom>
          <a:noFill/>
          <a:ln cap="flat" cmpd="sng" w="9525">
            <a:solidFill>
              <a:srgbClr val="2FBF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3" name="Google Shape;5753;p46"/>
          <p:cNvSpPr/>
          <p:nvPr/>
        </p:nvSpPr>
        <p:spPr>
          <a:xfrm>
            <a:off x="7420609" y="5005070"/>
            <a:ext cx="144780" cy="0"/>
          </a:xfrm>
          <a:custGeom>
            <a:rect b="b" l="l" r="r" t="t"/>
            <a:pathLst>
              <a:path extrusionOk="0" h="120000" w="144779">
                <a:moveTo>
                  <a:pt x="0" y="0"/>
                </a:moveTo>
                <a:lnTo>
                  <a:pt x="144780" y="0"/>
                </a:lnTo>
              </a:path>
            </a:pathLst>
          </a:custGeom>
          <a:noFill/>
          <a:ln cap="flat" cmpd="sng" w="9525">
            <a:solidFill>
              <a:srgbClr val="2FC1C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4" name="Google Shape;5754;p46"/>
          <p:cNvSpPr/>
          <p:nvPr/>
        </p:nvSpPr>
        <p:spPr>
          <a:xfrm>
            <a:off x="7420609" y="5012054"/>
            <a:ext cx="144780" cy="0"/>
          </a:xfrm>
          <a:custGeom>
            <a:rect b="b" l="l" r="r" t="t"/>
            <a:pathLst>
              <a:path extrusionOk="0" h="120000" w="144779">
                <a:moveTo>
                  <a:pt x="0" y="0"/>
                </a:moveTo>
                <a:lnTo>
                  <a:pt x="144780" y="0"/>
                </a:lnTo>
              </a:path>
            </a:pathLst>
          </a:custGeom>
          <a:noFill/>
          <a:ln cap="flat" cmpd="sng" w="9525">
            <a:solidFill>
              <a:srgbClr val="2FC2C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5" name="Google Shape;5755;p46"/>
          <p:cNvSpPr/>
          <p:nvPr/>
        </p:nvSpPr>
        <p:spPr>
          <a:xfrm>
            <a:off x="7420609" y="5019040"/>
            <a:ext cx="144780" cy="0"/>
          </a:xfrm>
          <a:custGeom>
            <a:rect b="b" l="l" r="r" t="t"/>
            <a:pathLst>
              <a:path extrusionOk="0" h="120000" w="144779">
                <a:moveTo>
                  <a:pt x="0" y="0"/>
                </a:moveTo>
                <a:lnTo>
                  <a:pt x="144780" y="0"/>
                </a:lnTo>
              </a:path>
            </a:pathLst>
          </a:custGeom>
          <a:noFill/>
          <a:ln cap="flat" cmpd="sng" w="9525">
            <a:solidFill>
              <a:srgbClr val="30C4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6" name="Google Shape;5756;p46"/>
          <p:cNvSpPr/>
          <p:nvPr/>
        </p:nvSpPr>
        <p:spPr>
          <a:xfrm>
            <a:off x="7420609" y="5026659"/>
            <a:ext cx="144780" cy="0"/>
          </a:xfrm>
          <a:custGeom>
            <a:rect b="b" l="l" r="r" t="t"/>
            <a:pathLst>
              <a:path extrusionOk="0" h="120000" w="144779">
                <a:moveTo>
                  <a:pt x="0" y="0"/>
                </a:moveTo>
                <a:lnTo>
                  <a:pt x="144780" y="0"/>
                </a:lnTo>
              </a:path>
            </a:pathLst>
          </a:custGeom>
          <a:noFill/>
          <a:ln cap="flat" cmpd="sng" w="9525">
            <a:solidFill>
              <a:srgbClr val="30C5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7" name="Google Shape;5757;p46"/>
          <p:cNvSpPr/>
          <p:nvPr/>
        </p:nvSpPr>
        <p:spPr>
          <a:xfrm>
            <a:off x="7420609" y="5033645"/>
            <a:ext cx="144780" cy="0"/>
          </a:xfrm>
          <a:custGeom>
            <a:rect b="b" l="l" r="r" t="t"/>
            <a:pathLst>
              <a:path extrusionOk="0" h="120000" w="144779">
                <a:moveTo>
                  <a:pt x="0" y="0"/>
                </a:moveTo>
                <a:lnTo>
                  <a:pt x="144780" y="0"/>
                </a:lnTo>
              </a:path>
            </a:pathLst>
          </a:custGeom>
          <a:noFill/>
          <a:ln cap="flat" cmpd="sng" w="9525">
            <a:solidFill>
              <a:srgbClr val="31C7C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8" name="Google Shape;5758;p46"/>
          <p:cNvSpPr/>
          <p:nvPr/>
        </p:nvSpPr>
        <p:spPr>
          <a:xfrm>
            <a:off x="7420609" y="5040629"/>
            <a:ext cx="144780" cy="0"/>
          </a:xfrm>
          <a:custGeom>
            <a:rect b="b" l="l" r="r" t="t"/>
            <a:pathLst>
              <a:path extrusionOk="0" h="120000" w="144779">
                <a:moveTo>
                  <a:pt x="0" y="0"/>
                </a:moveTo>
                <a:lnTo>
                  <a:pt x="144780" y="0"/>
                </a:lnTo>
              </a:path>
            </a:pathLst>
          </a:custGeom>
          <a:noFill/>
          <a:ln cap="flat" cmpd="sng" w="9525">
            <a:solidFill>
              <a:srgbClr val="31C8C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9" name="Google Shape;5759;p46"/>
          <p:cNvSpPr/>
          <p:nvPr/>
        </p:nvSpPr>
        <p:spPr>
          <a:xfrm>
            <a:off x="7420609" y="5044440"/>
            <a:ext cx="144780" cy="0"/>
          </a:xfrm>
          <a:custGeom>
            <a:rect b="b" l="l" r="r" t="t"/>
            <a:pathLst>
              <a:path extrusionOk="0" h="120000" w="144779">
                <a:moveTo>
                  <a:pt x="0" y="0"/>
                </a:moveTo>
                <a:lnTo>
                  <a:pt x="144780" y="0"/>
                </a:lnTo>
              </a:path>
            </a:pathLst>
          </a:custGeom>
          <a:noFill/>
          <a:ln cap="flat" cmpd="sng" w="9525">
            <a:solidFill>
              <a:srgbClr val="33CCC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0" name="Google Shape;5760;p46"/>
          <p:cNvSpPr/>
          <p:nvPr/>
        </p:nvSpPr>
        <p:spPr>
          <a:xfrm>
            <a:off x="7421880" y="3997959"/>
            <a:ext cx="142240" cy="1045210"/>
          </a:xfrm>
          <a:custGeom>
            <a:rect b="b" l="l" r="r" t="t"/>
            <a:pathLst>
              <a:path extrusionOk="0" h="1045210" w="142240">
                <a:moveTo>
                  <a:pt x="0" y="0"/>
                </a:moveTo>
                <a:lnTo>
                  <a:pt x="142240" y="0"/>
                </a:lnTo>
                <a:lnTo>
                  <a:pt x="142240" y="1045209"/>
                </a:lnTo>
                <a:lnTo>
                  <a:pt x="0" y="1045209"/>
                </a:lnTo>
                <a:lnTo>
                  <a:pt x="0" y="0"/>
                </a:lnTo>
                <a:close/>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64" name="Shape 5764"/>
        <p:cNvGrpSpPr/>
        <p:nvPr/>
      </p:nvGrpSpPr>
      <p:grpSpPr>
        <a:xfrm>
          <a:off x="0" y="0"/>
          <a:ext cx="0" cy="0"/>
          <a:chOff x="0" y="0"/>
          <a:chExt cx="0" cy="0"/>
        </a:xfrm>
      </p:grpSpPr>
      <p:sp>
        <p:nvSpPr>
          <p:cNvPr id="5765" name="Google Shape;5765;p47"/>
          <p:cNvSpPr txBox="1"/>
          <p:nvPr/>
        </p:nvSpPr>
        <p:spPr>
          <a:xfrm>
            <a:off x="306070" y="2409190"/>
            <a:ext cx="4768850" cy="2051685"/>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baseline="30000" lang="en-US" sz="2475">
                <a:solidFill>
                  <a:srgbClr val="009999"/>
                </a:solidFill>
                <a:latin typeface="Noto Sans Symbols"/>
                <a:ea typeface="Noto Sans Symbols"/>
                <a:cs typeface="Noto Sans Symbols"/>
                <a:sym typeface="Noto Sans Symbols"/>
              </a:rPr>
              <a:t>ϖ</a:t>
            </a:r>
            <a:r>
              <a:rPr b="1" lang="en-US" sz="2400">
                <a:solidFill>
                  <a:schemeClr val="dk1"/>
                </a:solidFill>
                <a:latin typeface="Garamond"/>
                <a:ea typeface="Garamond"/>
                <a:cs typeface="Garamond"/>
                <a:sym typeface="Garamond"/>
              </a:rPr>
              <a:t>Quality is the important factor  affecting an organization’s long term  performance.</a:t>
            </a:r>
            <a:endParaRPr sz="2400">
              <a:solidFill>
                <a:schemeClr val="dk1"/>
              </a:solidFill>
              <a:latin typeface="Garamond"/>
              <a:ea typeface="Garamond"/>
              <a:cs typeface="Garamond"/>
              <a:sym typeface="Garamond"/>
            </a:endParaRPr>
          </a:p>
          <a:p>
            <a:pPr indent="0" lvl="0" marL="12700" marR="29209" rtl="0" algn="l">
              <a:lnSpc>
                <a:spcPct val="100000"/>
              </a:lnSpc>
              <a:spcBef>
                <a:spcPts val="1500"/>
              </a:spcBef>
              <a:spcAft>
                <a:spcPts val="0"/>
              </a:spcAft>
              <a:buNone/>
            </a:pPr>
            <a:r>
              <a:rPr baseline="30000" lang="en-US" sz="2475">
                <a:solidFill>
                  <a:srgbClr val="009999"/>
                </a:solidFill>
                <a:latin typeface="Noto Sans Symbols"/>
                <a:ea typeface="Noto Sans Symbols"/>
                <a:cs typeface="Noto Sans Symbols"/>
                <a:sym typeface="Noto Sans Symbols"/>
              </a:rPr>
              <a:t>ϖ</a:t>
            </a:r>
            <a:r>
              <a:rPr baseline="30000" lang="en-US" sz="2475">
                <a:solidFill>
                  <a:srgbClr val="009999"/>
                </a:solidFill>
                <a:latin typeface="Times New Roman"/>
                <a:ea typeface="Times New Roman"/>
                <a:cs typeface="Times New Roman"/>
                <a:sym typeface="Times New Roman"/>
              </a:rPr>
              <a:t> </a:t>
            </a:r>
            <a:r>
              <a:rPr b="1" lang="en-US" sz="2400">
                <a:solidFill>
                  <a:schemeClr val="dk1"/>
                </a:solidFill>
                <a:latin typeface="Garamond"/>
                <a:ea typeface="Garamond"/>
                <a:cs typeface="Garamond"/>
                <a:sym typeface="Garamond"/>
              </a:rPr>
              <a:t>Quality improves productivity and  competitiveness in any organization.</a:t>
            </a:r>
            <a:endParaRPr sz="2400">
              <a:solidFill>
                <a:schemeClr val="dk1"/>
              </a:solidFill>
              <a:latin typeface="Garamond"/>
              <a:ea typeface="Garamond"/>
              <a:cs typeface="Garamond"/>
              <a:sym typeface="Garamond"/>
            </a:endParaRPr>
          </a:p>
        </p:txBody>
      </p:sp>
      <p:sp>
        <p:nvSpPr>
          <p:cNvPr id="5766" name="Google Shape;5766;p47"/>
          <p:cNvSpPr txBox="1"/>
          <p:nvPr>
            <p:ph type="title"/>
          </p:nvPr>
        </p:nvSpPr>
        <p:spPr>
          <a:xfrm>
            <a:off x="2743200" y="504190"/>
            <a:ext cx="4164329" cy="100584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Why Quality	?</a:t>
            </a:r>
            <a:endParaRPr sz="6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70" name="Shape 5770"/>
        <p:cNvGrpSpPr/>
        <p:nvPr/>
      </p:nvGrpSpPr>
      <p:grpSpPr>
        <a:xfrm>
          <a:off x="0" y="0"/>
          <a:ext cx="0" cy="0"/>
          <a:chOff x="0" y="0"/>
          <a:chExt cx="0" cy="0"/>
        </a:xfrm>
      </p:grpSpPr>
      <p:sp>
        <p:nvSpPr>
          <p:cNvPr id="5771" name="Google Shape;5771;p48"/>
          <p:cNvSpPr txBox="1"/>
          <p:nvPr/>
        </p:nvSpPr>
        <p:spPr>
          <a:xfrm>
            <a:off x="382270" y="1723390"/>
            <a:ext cx="8094980" cy="3286760"/>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b="1" lang="en-US" sz="2400">
                <a:solidFill>
                  <a:schemeClr val="dk1"/>
                </a:solidFill>
                <a:latin typeface="Garamond"/>
                <a:ea typeface="Garamond"/>
                <a:cs typeface="Garamond"/>
                <a:sym typeface="Garamond"/>
              </a:rPr>
              <a:t>Quality is defined as meeting the customer’s requirements and  according to the standards</a:t>
            </a:r>
            <a:endParaRPr sz="2400">
              <a:solidFill>
                <a:schemeClr val="dk1"/>
              </a:solidFill>
              <a:latin typeface="Garamond"/>
              <a:ea typeface="Garamond"/>
              <a:cs typeface="Garamond"/>
              <a:sym typeface="Garamond"/>
            </a:endParaRPr>
          </a:p>
          <a:p>
            <a:pPr indent="0" lvl="0" marL="12700" marR="0" rtl="0" algn="l">
              <a:lnSpc>
                <a:spcPct val="100000"/>
              </a:lnSpc>
              <a:spcBef>
                <a:spcPts val="600"/>
              </a:spcBef>
              <a:spcAft>
                <a:spcPts val="0"/>
              </a:spcAft>
              <a:buNone/>
            </a:pPr>
            <a:r>
              <a:rPr b="1" lang="en-US" sz="2400">
                <a:solidFill>
                  <a:schemeClr val="dk1"/>
                </a:solidFill>
                <a:latin typeface="Garamond"/>
                <a:ea typeface="Garamond"/>
                <a:cs typeface="Garamond"/>
                <a:sym typeface="Garamond"/>
              </a:rPr>
              <a:t>The best measure of Quality is given by </a:t>
            </a:r>
            <a:r>
              <a:rPr b="1" lang="en-US" sz="2400">
                <a:solidFill>
                  <a:srgbClr val="009999"/>
                </a:solidFill>
                <a:latin typeface="Garamond"/>
                <a:ea typeface="Garamond"/>
                <a:cs typeface="Garamond"/>
                <a:sym typeface="Garamond"/>
              </a:rPr>
              <a:t>FURPS</a:t>
            </a:r>
            <a:endParaRPr sz="2400">
              <a:solidFill>
                <a:schemeClr val="dk1"/>
              </a:solidFill>
              <a:latin typeface="Garamond"/>
              <a:ea typeface="Garamond"/>
              <a:cs typeface="Garamond"/>
              <a:sym typeface="Garamond"/>
            </a:endParaRPr>
          </a:p>
          <a:p>
            <a:pPr indent="0" lvl="0" marL="640715" marR="0" rtl="0" algn="l">
              <a:lnSpc>
                <a:spcPct val="100000"/>
              </a:lnSpc>
              <a:spcBef>
                <a:spcPts val="250"/>
              </a:spcBef>
              <a:spcAft>
                <a:spcPts val="0"/>
              </a:spcAft>
              <a:buNone/>
            </a:pPr>
            <a:r>
              <a:rPr baseline="30000" lang="en-US" sz="2700">
                <a:solidFill>
                  <a:srgbClr val="009999"/>
                </a:solidFill>
                <a:latin typeface="Noto Sans Symbols"/>
                <a:ea typeface="Noto Sans Symbols"/>
                <a:cs typeface="Noto Sans Symbols"/>
                <a:sym typeface="Noto Sans Symbols"/>
              </a:rPr>
              <a:t>♣</a:t>
            </a:r>
            <a:r>
              <a:rPr b="1" lang="en-US" sz="2400">
                <a:solidFill>
                  <a:schemeClr val="dk1"/>
                </a:solidFill>
                <a:latin typeface="Garamond"/>
                <a:ea typeface="Garamond"/>
                <a:cs typeface="Garamond"/>
                <a:sym typeface="Garamond"/>
              </a:rPr>
              <a:t>Functionality</a:t>
            </a:r>
            <a:endParaRPr sz="2400">
              <a:solidFill>
                <a:schemeClr val="dk1"/>
              </a:solidFill>
              <a:latin typeface="Garamond"/>
              <a:ea typeface="Garamond"/>
              <a:cs typeface="Garamond"/>
              <a:sym typeface="Garamond"/>
            </a:endParaRPr>
          </a:p>
          <a:p>
            <a:pPr indent="0" lvl="0" marL="640715" marR="0" rtl="0" algn="l">
              <a:lnSpc>
                <a:spcPct val="100000"/>
              </a:lnSpc>
              <a:spcBef>
                <a:spcPts val="500"/>
              </a:spcBef>
              <a:spcAft>
                <a:spcPts val="0"/>
              </a:spcAft>
              <a:buNone/>
            </a:pPr>
            <a:r>
              <a:rPr baseline="30000" lang="en-US" sz="2700">
                <a:solidFill>
                  <a:srgbClr val="009999"/>
                </a:solidFill>
                <a:latin typeface="Noto Sans Symbols"/>
                <a:ea typeface="Noto Sans Symbols"/>
                <a:cs typeface="Noto Sans Symbols"/>
                <a:sym typeface="Noto Sans Symbols"/>
              </a:rPr>
              <a:t>♣</a:t>
            </a:r>
            <a:r>
              <a:rPr b="1" lang="en-US" sz="2400">
                <a:solidFill>
                  <a:schemeClr val="dk1"/>
                </a:solidFill>
                <a:latin typeface="Garamond"/>
                <a:ea typeface="Garamond"/>
                <a:cs typeface="Garamond"/>
                <a:sym typeface="Garamond"/>
              </a:rPr>
              <a:t>Usability</a:t>
            </a:r>
            <a:endParaRPr sz="2400">
              <a:solidFill>
                <a:schemeClr val="dk1"/>
              </a:solidFill>
              <a:latin typeface="Garamond"/>
              <a:ea typeface="Garamond"/>
              <a:cs typeface="Garamond"/>
              <a:sym typeface="Garamond"/>
            </a:endParaRPr>
          </a:p>
          <a:p>
            <a:pPr indent="0" lvl="0" marL="640715" marR="0" rtl="0" algn="l">
              <a:lnSpc>
                <a:spcPct val="100000"/>
              </a:lnSpc>
              <a:spcBef>
                <a:spcPts val="500"/>
              </a:spcBef>
              <a:spcAft>
                <a:spcPts val="0"/>
              </a:spcAft>
              <a:buNone/>
            </a:pPr>
            <a:r>
              <a:rPr baseline="30000" lang="en-US" sz="2700">
                <a:solidFill>
                  <a:srgbClr val="009999"/>
                </a:solidFill>
                <a:latin typeface="Noto Sans Symbols"/>
                <a:ea typeface="Noto Sans Symbols"/>
                <a:cs typeface="Noto Sans Symbols"/>
                <a:sym typeface="Noto Sans Symbols"/>
              </a:rPr>
              <a:t>♣</a:t>
            </a:r>
            <a:r>
              <a:rPr b="1" lang="en-US" sz="2400">
                <a:solidFill>
                  <a:schemeClr val="dk1"/>
                </a:solidFill>
                <a:latin typeface="Garamond"/>
                <a:ea typeface="Garamond"/>
                <a:cs typeface="Garamond"/>
                <a:sym typeface="Garamond"/>
              </a:rPr>
              <a:t>Reliability</a:t>
            </a:r>
            <a:endParaRPr sz="2400">
              <a:solidFill>
                <a:schemeClr val="dk1"/>
              </a:solidFill>
              <a:latin typeface="Garamond"/>
              <a:ea typeface="Garamond"/>
              <a:cs typeface="Garamond"/>
              <a:sym typeface="Garamond"/>
            </a:endParaRPr>
          </a:p>
          <a:p>
            <a:pPr indent="0" lvl="0" marL="640715" marR="0" rtl="0" algn="l">
              <a:lnSpc>
                <a:spcPct val="100000"/>
              </a:lnSpc>
              <a:spcBef>
                <a:spcPts val="489"/>
              </a:spcBef>
              <a:spcAft>
                <a:spcPts val="0"/>
              </a:spcAft>
              <a:buNone/>
            </a:pPr>
            <a:r>
              <a:rPr baseline="30000" lang="en-US" sz="2700">
                <a:solidFill>
                  <a:srgbClr val="009999"/>
                </a:solidFill>
                <a:latin typeface="Noto Sans Symbols"/>
                <a:ea typeface="Noto Sans Symbols"/>
                <a:cs typeface="Noto Sans Symbols"/>
                <a:sym typeface="Noto Sans Symbols"/>
              </a:rPr>
              <a:t>♣</a:t>
            </a:r>
            <a:r>
              <a:rPr b="1" lang="en-US" sz="2400">
                <a:solidFill>
                  <a:schemeClr val="dk1"/>
                </a:solidFill>
                <a:latin typeface="Garamond"/>
                <a:ea typeface="Garamond"/>
                <a:cs typeface="Garamond"/>
                <a:sym typeface="Garamond"/>
              </a:rPr>
              <a:t>Performance</a:t>
            </a:r>
            <a:endParaRPr sz="2400">
              <a:solidFill>
                <a:schemeClr val="dk1"/>
              </a:solidFill>
              <a:latin typeface="Garamond"/>
              <a:ea typeface="Garamond"/>
              <a:cs typeface="Garamond"/>
              <a:sym typeface="Garamond"/>
            </a:endParaRPr>
          </a:p>
          <a:p>
            <a:pPr indent="0" lvl="0" marL="640715" marR="0" rtl="0" algn="l">
              <a:lnSpc>
                <a:spcPct val="100000"/>
              </a:lnSpc>
              <a:spcBef>
                <a:spcPts val="500"/>
              </a:spcBef>
              <a:spcAft>
                <a:spcPts val="0"/>
              </a:spcAft>
              <a:buNone/>
            </a:pPr>
            <a:r>
              <a:rPr baseline="30000" lang="en-US" sz="2700">
                <a:solidFill>
                  <a:srgbClr val="009999"/>
                </a:solidFill>
                <a:latin typeface="Noto Sans Symbols"/>
                <a:ea typeface="Noto Sans Symbols"/>
                <a:cs typeface="Noto Sans Symbols"/>
                <a:sym typeface="Noto Sans Symbols"/>
              </a:rPr>
              <a:t>♣</a:t>
            </a:r>
            <a:r>
              <a:rPr b="1" lang="en-US" sz="2400">
                <a:solidFill>
                  <a:schemeClr val="dk1"/>
                </a:solidFill>
                <a:latin typeface="Garamond"/>
                <a:ea typeface="Garamond"/>
                <a:cs typeface="Garamond"/>
                <a:sym typeface="Garamond"/>
              </a:rPr>
              <a:t>Scalability</a:t>
            </a:r>
            <a:endParaRPr sz="2400">
              <a:solidFill>
                <a:schemeClr val="dk1"/>
              </a:solidFill>
              <a:latin typeface="Garamond"/>
              <a:ea typeface="Garamond"/>
              <a:cs typeface="Garamond"/>
              <a:sym typeface="Garamond"/>
            </a:endParaRPr>
          </a:p>
        </p:txBody>
      </p:sp>
      <p:sp>
        <p:nvSpPr>
          <p:cNvPr id="5772" name="Google Shape;5772;p48"/>
          <p:cNvSpPr txBox="1"/>
          <p:nvPr>
            <p:ph type="title"/>
          </p:nvPr>
        </p:nvSpPr>
        <p:spPr>
          <a:xfrm>
            <a:off x="2651760" y="275590"/>
            <a:ext cx="4366260" cy="822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5400"/>
              <a:t>What is Quality ?</a:t>
            </a:r>
            <a:endParaRPr sz="5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76" name="Shape 5776"/>
        <p:cNvGrpSpPr/>
        <p:nvPr/>
      </p:nvGrpSpPr>
      <p:grpSpPr>
        <a:xfrm>
          <a:off x="0" y="0"/>
          <a:ext cx="0" cy="0"/>
          <a:chOff x="0" y="0"/>
          <a:chExt cx="0" cy="0"/>
        </a:xfrm>
      </p:grpSpPr>
      <p:sp>
        <p:nvSpPr>
          <p:cNvPr id="5777" name="Google Shape;5777;p49"/>
          <p:cNvSpPr txBox="1"/>
          <p:nvPr>
            <p:ph type="title"/>
          </p:nvPr>
        </p:nvSpPr>
        <p:spPr>
          <a:xfrm>
            <a:off x="2204720" y="504190"/>
            <a:ext cx="4956810" cy="9144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Quality Assurance</a:t>
            </a:r>
            <a:endParaRPr sz="6000"/>
          </a:p>
        </p:txBody>
      </p:sp>
      <p:sp>
        <p:nvSpPr>
          <p:cNvPr id="5778" name="Google Shape;5778;p49"/>
          <p:cNvSpPr txBox="1"/>
          <p:nvPr/>
        </p:nvSpPr>
        <p:spPr>
          <a:xfrm>
            <a:off x="382270" y="2028190"/>
            <a:ext cx="4560570" cy="4055745"/>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400">
                <a:solidFill>
                  <a:schemeClr val="dk1"/>
                </a:solidFill>
                <a:latin typeface="Garamond"/>
                <a:ea typeface="Garamond"/>
                <a:cs typeface="Garamond"/>
                <a:sym typeface="Garamond"/>
              </a:rPr>
              <a:t>Quality Assurance is a planned and  systematic set of activities necessary to  provide adequate confidence that  products and services will conform to  specified requirements and meets user  needs.</a:t>
            </a:r>
            <a:endParaRPr sz="2400">
              <a:solidFill>
                <a:schemeClr val="dk1"/>
              </a:solidFill>
              <a:latin typeface="Garamond"/>
              <a:ea typeface="Garamond"/>
              <a:cs typeface="Garamond"/>
              <a:sym typeface="Garamond"/>
            </a:endParaRPr>
          </a:p>
          <a:p>
            <a:pPr indent="0" lvl="0" marL="0" marR="0" rtl="0" algn="l">
              <a:lnSpc>
                <a:spcPct val="100000"/>
              </a:lnSpc>
              <a:spcBef>
                <a:spcPts val="5"/>
              </a:spcBef>
              <a:spcAft>
                <a:spcPts val="0"/>
              </a:spcAft>
              <a:buNone/>
            </a:pPr>
            <a:r>
              <a:t/>
            </a:r>
            <a:endParaRPr sz="25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aseline="30000" lang="en-US" sz="3600">
                <a:solidFill>
                  <a:schemeClr val="dk1"/>
                </a:solidFill>
                <a:latin typeface="Garamond"/>
                <a:ea typeface="Garamond"/>
                <a:cs typeface="Garamond"/>
                <a:sym typeface="Garamond"/>
              </a:rPr>
              <a:t>•</a:t>
            </a:r>
            <a:r>
              <a:rPr lang="en-US" sz="2400">
                <a:solidFill>
                  <a:schemeClr val="dk1"/>
                </a:solidFill>
                <a:latin typeface="Garamond"/>
                <a:ea typeface="Garamond"/>
                <a:cs typeface="Garamond"/>
                <a:sym typeface="Garamond"/>
              </a:rPr>
              <a:t>It is process oriented.</a:t>
            </a:r>
            <a:endParaRPr sz="2400">
              <a:solidFill>
                <a:schemeClr val="dk1"/>
              </a:solidFill>
              <a:latin typeface="Garamond"/>
              <a:ea typeface="Garamond"/>
              <a:cs typeface="Garamond"/>
              <a:sym typeface="Garamond"/>
            </a:endParaRPr>
          </a:p>
          <a:p>
            <a:pPr indent="0" lvl="0" marL="12700" marR="0" rtl="0" algn="l">
              <a:lnSpc>
                <a:spcPct val="100000"/>
              </a:lnSpc>
              <a:spcBef>
                <a:spcPts val="0"/>
              </a:spcBef>
              <a:spcAft>
                <a:spcPts val="0"/>
              </a:spcAft>
              <a:buNone/>
            </a:pPr>
            <a:r>
              <a:rPr baseline="30000" lang="en-US" sz="3600">
                <a:solidFill>
                  <a:schemeClr val="dk1"/>
                </a:solidFill>
                <a:latin typeface="Garamond"/>
                <a:ea typeface="Garamond"/>
                <a:cs typeface="Garamond"/>
                <a:sym typeface="Garamond"/>
              </a:rPr>
              <a:t>•</a:t>
            </a:r>
            <a:r>
              <a:rPr lang="en-US" sz="2400">
                <a:solidFill>
                  <a:schemeClr val="dk1"/>
                </a:solidFill>
                <a:latin typeface="Garamond"/>
                <a:ea typeface="Garamond"/>
                <a:cs typeface="Garamond"/>
                <a:sym typeface="Garamond"/>
              </a:rPr>
              <a:t>Defect prevention based.</a:t>
            </a:r>
            <a:endParaRPr sz="2400">
              <a:solidFill>
                <a:schemeClr val="dk1"/>
              </a:solidFill>
              <a:latin typeface="Garamond"/>
              <a:ea typeface="Garamond"/>
              <a:cs typeface="Garamond"/>
              <a:sym typeface="Garamond"/>
            </a:endParaRPr>
          </a:p>
          <a:p>
            <a:pPr indent="0" lvl="0" marL="12700" marR="0" rtl="0" algn="l">
              <a:lnSpc>
                <a:spcPct val="100000"/>
              </a:lnSpc>
              <a:spcBef>
                <a:spcPts val="0"/>
              </a:spcBef>
              <a:spcAft>
                <a:spcPts val="0"/>
              </a:spcAft>
              <a:buNone/>
            </a:pPr>
            <a:r>
              <a:rPr baseline="30000" lang="en-US" sz="3600">
                <a:solidFill>
                  <a:schemeClr val="dk1"/>
                </a:solidFill>
                <a:latin typeface="Garamond"/>
                <a:ea typeface="Garamond"/>
                <a:cs typeface="Garamond"/>
                <a:sym typeface="Garamond"/>
              </a:rPr>
              <a:t>•</a:t>
            </a:r>
            <a:r>
              <a:rPr lang="en-US" sz="2400">
                <a:solidFill>
                  <a:schemeClr val="dk1"/>
                </a:solidFill>
                <a:latin typeface="Garamond"/>
                <a:ea typeface="Garamond"/>
                <a:cs typeface="Garamond"/>
                <a:sym typeface="Garamond"/>
              </a:rPr>
              <a:t>Throughout the Life Cycle.</a:t>
            </a:r>
            <a:endParaRPr sz="2400">
              <a:solidFill>
                <a:schemeClr val="dk1"/>
              </a:solidFill>
              <a:latin typeface="Garamond"/>
              <a:ea typeface="Garamond"/>
              <a:cs typeface="Garamond"/>
              <a:sym typeface="Garamond"/>
            </a:endParaRPr>
          </a:p>
          <a:p>
            <a:pPr indent="0" lvl="0" marL="12700" marR="0" rtl="0" algn="l">
              <a:lnSpc>
                <a:spcPct val="100000"/>
              </a:lnSpc>
              <a:spcBef>
                <a:spcPts val="0"/>
              </a:spcBef>
              <a:spcAft>
                <a:spcPts val="0"/>
              </a:spcAft>
              <a:buNone/>
            </a:pPr>
            <a:r>
              <a:rPr baseline="30000" lang="en-US" sz="3600">
                <a:solidFill>
                  <a:schemeClr val="dk1"/>
                </a:solidFill>
                <a:latin typeface="Garamond"/>
                <a:ea typeface="Garamond"/>
                <a:cs typeface="Garamond"/>
                <a:sym typeface="Garamond"/>
              </a:rPr>
              <a:t>•</a:t>
            </a:r>
            <a:r>
              <a:rPr lang="en-US" sz="2400">
                <a:solidFill>
                  <a:schemeClr val="dk1"/>
                </a:solidFill>
                <a:latin typeface="Garamond"/>
                <a:ea typeface="Garamond"/>
                <a:cs typeface="Garamond"/>
                <a:sym typeface="Garamond"/>
              </a:rPr>
              <a:t>It’s a management process.</a:t>
            </a:r>
            <a:endParaRPr sz="2400">
              <a:solidFill>
                <a:schemeClr val="dk1"/>
              </a:solidFill>
              <a:latin typeface="Garamond"/>
              <a:ea typeface="Garamond"/>
              <a:cs typeface="Garamond"/>
              <a:sym typeface="Garamon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82" name="Shape 5782"/>
        <p:cNvGrpSpPr/>
        <p:nvPr/>
      </p:nvGrpSpPr>
      <p:grpSpPr>
        <a:xfrm>
          <a:off x="0" y="0"/>
          <a:ext cx="0" cy="0"/>
          <a:chOff x="0" y="0"/>
          <a:chExt cx="0" cy="0"/>
        </a:xfrm>
      </p:grpSpPr>
      <p:sp>
        <p:nvSpPr>
          <p:cNvPr id="5783" name="Google Shape;5783;p50"/>
          <p:cNvSpPr txBox="1"/>
          <p:nvPr>
            <p:ph type="title"/>
          </p:nvPr>
        </p:nvSpPr>
        <p:spPr>
          <a:xfrm>
            <a:off x="2402839" y="351790"/>
            <a:ext cx="4241165" cy="100584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6000"/>
              <a:t>Quality Control</a:t>
            </a:r>
            <a:endParaRPr sz="6000"/>
          </a:p>
        </p:txBody>
      </p:sp>
      <p:sp>
        <p:nvSpPr>
          <p:cNvPr id="5784" name="Google Shape;5784;p50"/>
          <p:cNvSpPr txBox="1"/>
          <p:nvPr/>
        </p:nvSpPr>
        <p:spPr>
          <a:xfrm>
            <a:off x="897889" y="1999325"/>
            <a:ext cx="3492500" cy="2239010"/>
          </a:xfrm>
          <a:prstGeom prst="rect">
            <a:avLst/>
          </a:prstGeom>
          <a:noFill/>
          <a:ln>
            <a:noFill/>
          </a:ln>
        </p:spPr>
        <p:txBody>
          <a:bodyPr anchorCtr="0" anchor="t" bIns="0" lIns="0" spcFirstLastPara="1" rIns="0" wrap="square" tIns="190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Quality control is the process</a:t>
            </a:r>
            <a:endParaRPr sz="2400">
              <a:solidFill>
                <a:schemeClr val="dk1"/>
              </a:solidFill>
              <a:latin typeface="Garamond"/>
              <a:ea typeface="Garamond"/>
              <a:cs typeface="Garamond"/>
              <a:sym typeface="Garamond"/>
            </a:endParaRPr>
          </a:p>
          <a:p>
            <a:pPr indent="0" lvl="0" marL="12700" marR="5080" rtl="0" algn="l">
              <a:lnSpc>
                <a:spcPct val="100000"/>
              </a:lnSpc>
              <a:spcBef>
                <a:spcPts val="80"/>
              </a:spcBef>
              <a:spcAft>
                <a:spcPts val="0"/>
              </a:spcAft>
              <a:buNone/>
            </a:pPr>
            <a:r>
              <a:rPr lang="en-US" sz="2400">
                <a:solidFill>
                  <a:schemeClr val="dk1"/>
                </a:solidFill>
                <a:latin typeface="Garamond"/>
                <a:ea typeface="Garamond"/>
                <a:cs typeface="Garamond"/>
                <a:sym typeface="Garamond"/>
              </a:rPr>
              <a:t>by which product quality is  compared with the applicable  standards and the action  taken when non  conformance is detected.</a:t>
            </a:r>
            <a:endParaRPr sz="2400">
              <a:solidFill>
                <a:schemeClr val="dk1"/>
              </a:solidFill>
              <a:latin typeface="Garamond"/>
              <a:ea typeface="Garamond"/>
              <a:cs typeface="Garamond"/>
              <a:sym typeface="Garamond"/>
            </a:endParaRPr>
          </a:p>
        </p:txBody>
      </p:sp>
      <p:sp>
        <p:nvSpPr>
          <p:cNvPr id="5785" name="Google Shape;5785;p50"/>
          <p:cNvSpPr txBox="1"/>
          <p:nvPr/>
        </p:nvSpPr>
        <p:spPr>
          <a:xfrm>
            <a:off x="554990" y="4692650"/>
            <a:ext cx="133350" cy="84010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a:p>
            <a:pPr indent="0" lvl="0" marL="12700" marR="0" rtl="0" algn="l">
              <a:lnSpc>
                <a:spcPct val="100000"/>
              </a:lnSpc>
              <a:spcBef>
                <a:spcPts val="60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786" name="Google Shape;5786;p50"/>
          <p:cNvSpPr txBox="1"/>
          <p:nvPr/>
        </p:nvSpPr>
        <p:spPr>
          <a:xfrm>
            <a:off x="897889" y="4647052"/>
            <a:ext cx="2736215" cy="916305"/>
          </a:xfrm>
          <a:prstGeom prst="rect">
            <a:avLst/>
          </a:prstGeom>
          <a:noFill/>
          <a:ln>
            <a:noFill/>
          </a:ln>
        </p:spPr>
        <p:txBody>
          <a:bodyPr anchorCtr="0" anchor="t" bIns="0" lIns="0" spcFirstLastPara="1" rIns="0" wrap="square" tIns="0">
            <a:spAutoFit/>
          </a:bodyPr>
          <a:lstStyle/>
          <a:p>
            <a:pPr indent="0" lvl="0" marL="12700" marR="5080" rtl="0" algn="l">
              <a:lnSpc>
                <a:spcPct val="120800"/>
              </a:lnSpc>
              <a:spcBef>
                <a:spcPts val="0"/>
              </a:spcBef>
              <a:spcAft>
                <a:spcPts val="0"/>
              </a:spcAft>
              <a:buNone/>
            </a:pPr>
            <a:r>
              <a:rPr lang="en-US" sz="2400">
                <a:solidFill>
                  <a:schemeClr val="dk1"/>
                </a:solidFill>
                <a:latin typeface="Garamond"/>
                <a:ea typeface="Garamond"/>
                <a:cs typeface="Garamond"/>
                <a:sym typeface="Garamond"/>
              </a:rPr>
              <a:t>It is product oriented  Defect detection based</a:t>
            </a:r>
            <a:endParaRPr sz="2400">
              <a:solidFill>
                <a:schemeClr val="dk1"/>
              </a:solidFill>
              <a:latin typeface="Garamond"/>
              <a:ea typeface="Garamond"/>
              <a:cs typeface="Garamond"/>
              <a:sym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90" name="Shape 5790"/>
        <p:cNvGrpSpPr/>
        <p:nvPr/>
      </p:nvGrpSpPr>
      <p:grpSpPr>
        <a:xfrm>
          <a:off x="0" y="0"/>
          <a:ext cx="0" cy="0"/>
          <a:chOff x="0" y="0"/>
          <a:chExt cx="0" cy="0"/>
        </a:xfrm>
      </p:grpSpPr>
      <p:sp>
        <p:nvSpPr>
          <p:cNvPr id="5791" name="Google Shape;5791;p51"/>
          <p:cNvSpPr txBox="1"/>
          <p:nvPr>
            <p:ph type="title"/>
          </p:nvPr>
        </p:nvSpPr>
        <p:spPr>
          <a:xfrm>
            <a:off x="2839720" y="297179"/>
            <a:ext cx="3460115" cy="1203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7200"/>
              <a:t>QA vs. QC</a:t>
            </a:r>
            <a:endParaRPr sz="7200"/>
          </a:p>
        </p:txBody>
      </p:sp>
      <p:sp>
        <p:nvSpPr>
          <p:cNvPr id="5792" name="Google Shape;5792;p51"/>
          <p:cNvSpPr txBox="1"/>
          <p:nvPr/>
        </p:nvSpPr>
        <p:spPr>
          <a:xfrm>
            <a:off x="154939" y="1234440"/>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793" name="Google Shape;5793;p51"/>
          <p:cNvSpPr txBox="1"/>
          <p:nvPr/>
        </p:nvSpPr>
        <p:spPr>
          <a:xfrm>
            <a:off x="497840" y="1264920"/>
            <a:ext cx="3548379"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Quality Assurance makes sure</a:t>
            </a:r>
            <a:endParaRPr sz="2400">
              <a:solidFill>
                <a:schemeClr val="dk1"/>
              </a:solidFill>
              <a:latin typeface="Garamond"/>
              <a:ea typeface="Garamond"/>
              <a:cs typeface="Garamond"/>
              <a:sym typeface="Garamond"/>
            </a:endParaRPr>
          </a:p>
        </p:txBody>
      </p:sp>
      <p:sp>
        <p:nvSpPr>
          <p:cNvPr id="5794" name="Google Shape;5794;p51"/>
          <p:cNvSpPr txBox="1"/>
          <p:nvPr/>
        </p:nvSpPr>
        <p:spPr>
          <a:xfrm>
            <a:off x="497840" y="1630679"/>
            <a:ext cx="3980815" cy="763905"/>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400">
                <a:solidFill>
                  <a:schemeClr val="dk1"/>
                </a:solidFill>
                <a:latin typeface="Garamond"/>
                <a:ea typeface="Garamond"/>
                <a:cs typeface="Garamond"/>
                <a:sym typeface="Garamond"/>
              </a:rPr>
              <a:t>that we are doing the right things,  the right Way.</a:t>
            </a:r>
            <a:endParaRPr sz="2400">
              <a:solidFill>
                <a:schemeClr val="dk1"/>
              </a:solidFill>
              <a:latin typeface="Garamond"/>
              <a:ea typeface="Garamond"/>
              <a:cs typeface="Garamond"/>
              <a:sym typeface="Garamond"/>
            </a:endParaRPr>
          </a:p>
        </p:txBody>
      </p:sp>
      <p:sp>
        <p:nvSpPr>
          <p:cNvPr id="5795" name="Google Shape;5795;p51"/>
          <p:cNvSpPr txBox="1"/>
          <p:nvPr/>
        </p:nvSpPr>
        <p:spPr>
          <a:xfrm>
            <a:off x="154939" y="284860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796" name="Google Shape;5796;p51"/>
          <p:cNvSpPr txBox="1"/>
          <p:nvPr/>
        </p:nvSpPr>
        <p:spPr>
          <a:xfrm>
            <a:off x="497840" y="2880359"/>
            <a:ext cx="3984625" cy="763905"/>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400">
                <a:solidFill>
                  <a:schemeClr val="dk1"/>
                </a:solidFill>
                <a:latin typeface="Garamond"/>
                <a:ea typeface="Garamond"/>
                <a:cs typeface="Garamond"/>
                <a:sym typeface="Garamond"/>
              </a:rPr>
              <a:t>QA focuses on building in quality  and hence preventing defects.</a:t>
            </a:r>
            <a:endParaRPr sz="2400">
              <a:solidFill>
                <a:schemeClr val="dk1"/>
              </a:solidFill>
              <a:latin typeface="Garamond"/>
              <a:ea typeface="Garamond"/>
              <a:cs typeface="Garamond"/>
              <a:sym typeface="Garamond"/>
            </a:endParaRPr>
          </a:p>
        </p:txBody>
      </p:sp>
      <p:sp>
        <p:nvSpPr>
          <p:cNvPr id="5797" name="Google Shape;5797;p51"/>
          <p:cNvSpPr txBox="1"/>
          <p:nvPr/>
        </p:nvSpPr>
        <p:spPr>
          <a:xfrm>
            <a:off x="154939" y="4098290"/>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798" name="Google Shape;5798;p51"/>
          <p:cNvSpPr txBox="1"/>
          <p:nvPr/>
        </p:nvSpPr>
        <p:spPr>
          <a:xfrm>
            <a:off x="497840" y="4128770"/>
            <a:ext cx="272288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QA deals with process.</a:t>
            </a:r>
            <a:endParaRPr sz="2400">
              <a:solidFill>
                <a:schemeClr val="dk1"/>
              </a:solidFill>
              <a:latin typeface="Garamond"/>
              <a:ea typeface="Garamond"/>
              <a:cs typeface="Garamond"/>
              <a:sym typeface="Garamond"/>
            </a:endParaRPr>
          </a:p>
        </p:txBody>
      </p:sp>
      <p:sp>
        <p:nvSpPr>
          <p:cNvPr id="5799" name="Google Shape;5799;p51"/>
          <p:cNvSpPr txBox="1"/>
          <p:nvPr/>
        </p:nvSpPr>
        <p:spPr>
          <a:xfrm>
            <a:off x="154939" y="4980940"/>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00" name="Google Shape;5800;p51"/>
          <p:cNvSpPr txBox="1"/>
          <p:nvPr/>
        </p:nvSpPr>
        <p:spPr>
          <a:xfrm>
            <a:off x="497840" y="5012690"/>
            <a:ext cx="30416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QA is for entire life cycle.</a:t>
            </a:r>
            <a:endParaRPr sz="2400">
              <a:solidFill>
                <a:schemeClr val="dk1"/>
              </a:solidFill>
              <a:latin typeface="Garamond"/>
              <a:ea typeface="Garamond"/>
              <a:cs typeface="Garamond"/>
              <a:sym typeface="Garamond"/>
            </a:endParaRPr>
          </a:p>
        </p:txBody>
      </p:sp>
      <p:sp>
        <p:nvSpPr>
          <p:cNvPr id="5801" name="Google Shape;5801;p51"/>
          <p:cNvSpPr txBox="1"/>
          <p:nvPr/>
        </p:nvSpPr>
        <p:spPr>
          <a:xfrm>
            <a:off x="154939" y="586485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02" name="Google Shape;5802;p51"/>
          <p:cNvSpPr txBox="1"/>
          <p:nvPr/>
        </p:nvSpPr>
        <p:spPr>
          <a:xfrm>
            <a:off x="574040" y="5895340"/>
            <a:ext cx="3025775"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QA is preventive process.</a:t>
            </a:r>
            <a:endParaRPr sz="2400">
              <a:solidFill>
                <a:schemeClr val="dk1"/>
              </a:solidFill>
              <a:latin typeface="Garamond"/>
              <a:ea typeface="Garamond"/>
              <a:cs typeface="Garamond"/>
              <a:sym typeface="Garamond"/>
            </a:endParaRPr>
          </a:p>
        </p:txBody>
      </p:sp>
      <p:sp>
        <p:nvSpPr>
          <p:cNvPr id="5803" name="Google Shape;5803;p51"/>
          <p:cNvSpPr txBox="1"/>
          <p:nvPr/>
        </p:nvSpPr>
        <p:spPr>
          <a:xfrm>
            <a:off x="4837429" y="1158240"/>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04" name="Google Shape;5804;p51"/>
          <p:cNvSpPr txBox="1"/>
          <p:nvPr/>
        </p:nvSpPr>
        <p:spPr>
          <a:xfrm>
            <a:off x="5180329" y="1188720"/>
            <a:ext cx="3705225" cy="1129665"/>
          </a:xfrm>
          <a:prstGeom prst="rect">
            <a:avLst/>
          </a:prstGeom>
          <a:noFill/>
          <a:ln>
            <a:noFill/>
          </a:ln>
        </p:spPr>
        <p:txBody>
          <a:bodyPr anchorCtr="0" anchor="t" bIns="0" lIns="0" spcFirstLastPara="1" rIns="0" wrap="square" tIns="0">
            <a:spAutoFit/>
          </a:bodyPr>
          <a:lstStyle/>
          <a:p>
            <a:pPr indent="0" lvl="0" marL="12700" marR="5080" rtl="0" algn="just">
              <a:lnSpc>
                <a:spcPct val="100000"/>
              </a:lnSpc>
              <a:spcBef>
                <a:spcPts val="0"/>
              </a:spcBef>
              <a:spcAft>
                <a:spcPts val="0"/>
              </a:spcAft>
              <a:buNone/>
            </a:pPr>
            <a:r>
              <a:rPr lang="en-US" sz="2400">
                <a:solidFill>
                  <a:schemeClr val="dk1"/>
                </a:solidFill>
                <a:latin typeface="Garamond"/>
                <a:ea typeface="Garamond"/>
                <a:cs typeface="Garamond"/>
                <a:sym typeface="Garamond"/>
              </a:rPr>
              <a:t>Quality Control makes sure the  results of what we’ve done are  what we expected .</a:t>
            </a:r>
            <a:endParaRPr/>
          </a:p>
        </p:txBody>
      </p:sp>
      <p:sp>
        <p:nvSpPr>
          <p:cNvPr id="5805" name="Google Shape;5805;p51"/>
          <p:cNvSpPr txBox="1"/>
          <p:nvPr/>
        </p:nvSpPr>
        <p:spPr>
          <a:xfrm>
            <a:off x="4837429" y="277240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06" name="Google Shape;5806;p51"/>
          <p:cNvSpPr txBox="1"/>
          <p:nvPr/>
        </p:nvSpPr>
        <p:spPr>
          <a:xfrm>
            <a:off x="5180329" y="2804159"/>
            <a:ext cx="3933825" cy="763905"/>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400">
                <a:solidFill>
                  <a:schemeClr val="dk1"/>
                </a:solidFill>
                <a:latin typeface="Garamond"/>
                <a:ea typeface="Garamond"/>
                <a:cs typeface="Garamond"/>
                <a:sym typeface="Garamond"/>
              </a:rPr>
              <a:t>QC focuses on testing for quality  and hence detecting defects.</a:t>
            </a:r>
            <a:endParaRPr sz="2400">
              <a:solidFill>
                <a:schemeClr val="dk1"/>
              </a:solidFill>
              <a:latin typeface="Garamond"/>
              <a:ea typeface="Garamond"/>
              <a:cs typeface="Garamond"/>
              <a:sym typeface="Garamond"/>
            </a:endParaRPr>
          </a:p>
        </p:txBody>
      </p:sp>
      <p:sp>
        <p:nvSpPr>
          <p:cNvPr id="5807" name="Google Shape;5807;p51"/>
          <p:cNvSpPr txBox="1"/>
          <p:nvPr/>
        </p:nvSpPr>
        <p:spPr>
          <a:xfrm>
            <a:off x="4837429" y="4022090"/>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08" name="Google Shape;5808;p51"/>
          <p:cNvSpPr txBox="1"/>
          <p:nvPr/>
        </p:nvSpPr>
        <p:spPr>
          <a:xfrm>
            <a:off x="5180329" y="4052570"/>
            <a:ext cx="277749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QC deals with product.</a:t>
            </a:r>
            <a:endParaRPr sz="2400">
              <a:solidFill>
                <a:schemeClr val="dk1"/>
              </a:solidFill>
              <a:latin typeface="Garamond"/>
              <a:ea typeface="Garamond"/>
              <a:cs typeface="Garamond"/>
              <a:sym typeface="Garamond"/>
            </a:endParaRPr>
          </a:p>
        </p:txBody>
      </p:sp>
      <p:sp>
        <p:nvSpPr>
          <p:cNvPr id="5809" name="Google Shape;5809;p51"/>
          <p:cNvSpPr txBox="1"/>
          <p:nvPr/>
        </p:nvSpPr>
        <p:spPr>
          <a:xfrm>
            <a:off x="4837429" y="490600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10" name="Google Shape;5810;p51"/>
          <p:cNvSpPr txBox="1"/>
          <p:nvPr/>
        </p:nvSpPr>
        <p:spPr>
          <a:xfrm>
            <a:off x="5180329" y="4936490"/>
            <a:ext cx="373380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QC is for testing part in SDLC.</a:t>
            </a:r>
            <a:endParaRPr sz="2400">
              <a:solidFill>
                <a:schemeClr val="dk1"/>
              </a:solidFill>
              <a:latin typeface="Garamond"/>
              <a:ea typeface="Garamond"/>
              <a:cs typeface="Garamond"/>
              <a:sym typeface="Garamond"/>
            </a:endParaRPr>
          </a:p>
        </p:txBody>
      </p:sp>
      <p:sp>
        <p:nvSpPr>
          <p:cNvPr id="5811" name="Google Shape;5811;p51"/>
          <p:cNvSpPr txBox="1"/>
          <p:nvPr/>
        </p:nvSpPr>
        <p:spPr>
          <a:xfrm>
            <a:off x="4837429" y="5788659"/>
            <a:ext cx="13335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a:t>
            </a:r>
            <a:endParaRPr sz="2400">
              <a:solidFill>
                <a:schemeClr val="dk1"/>
              </a:solidFill>
              <a:latin typeface="Garamond"/>
              <a:ea typeface="Garamond"/>
              <a:cs typeface="Garamond"/>
              <a:sym typeface="Garamond"/>
            </a:endParaRPr>
          </a:p>
        </p:txBody>
      </p:sp>
      <p:sp>
        <p:nvSpPr>
          <p:cNvPr id="5812" name="Google Shape;5812;p51"/>
          <p:cNvSpPr txBox="1"/>
          <p:nvPr/>
        </p:nvSpPr>
        <p:spPr>
          <a:xfrm>
            <a:off x="5180329" y="5820409"/>
            <a:ext cx="2969260" cy="39814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400">
                <a:solidFill>
                  <a:schemeClr val="dk1"/>
                </a:solidFill>
                <a:latin typeface="Garamond"/>
                <a:ea typeface="Garamond"/>
                <a:cs typeface="Garamond"/>
                <a:sym typeface="Garamond"/>
              </a:rPr>
              <a:t>QC is corrective process.</a:t>
            </a:r>
            <a:endParaRPr sz="2400">
              <a:solidFill>
                <a:schemeClr val="dk1"/>
              </a:solidFill>
              <a:latin typeface="Garamond"/>
              <a:ea typeface="Garamond"/>
              <a:cs typeface="Garamond"/>
              <a:sym typeface="Garamond"/>
            </a:endParaRPr>
          </a:p>
        </p:txBody>
      </p:sp>
      <p:sp>
        <p:nvSpPr>
          <p:cNvPr id="5813" name="Google Shape;5813;p51"/>
          <p:cNvSpPr/>
          <p:nvPr/>
        </p:nvSpPr>
        <p:spPr>
          <a:xfrm>
            <a:off x="4648200" y="1219200"/>
            <a:ext cx="0" cy="4800600"/>
          </a:xfrm>
          <a:custGeom>
            <a:rect b="b" l="l" r="r" t="t"/>
            <a:pathLst>
              <a:path extrusionOk="0" h="4800600" w="120000">
                <a:moveTo>
                  <a:pt x="0" y="0"/>
                </a:moveTo>
                <a:lnTo>
                  <a:pt x="0" y="4800600"/>
                </a:lnTo>
              </a:path>
            </a:pathLst>
          </a:custGeom>
          <a:noFill/>
          <a:ln cap="flat" cmpd="sng" w="38075">
            <a:solidFill>
              <a:srgbClr val="3399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17" name="Shape 5817"/>
        <p:cNvGrpSpPr/>
        <p:nvPr/>
      </p:nvGrpSpPr>
      <p:grpSpPr>
        <a:xfrm>
          <a:off x="0" y="0"/>
          <a:ext cx="0" cy="0"/>
          <a:chOff x="0" y="0"/>
          <a:chExt cx="0" cy="0"/>
        </a:xfrm>
      </p:grpSpPr>
      <p:sp>
        <p:nvSpPr>
          <p:cNvPr id="5818" name="Google Shape;5818;p52"/>
          <p:cNvSpPr txBox="1"/>
          <p:nvPr/>
        </p:nvSpPr>
        <p:spPr>
          <a:xfrm>
            <a:off x="76200" y="381729"/>
            <a:ext cx="2810510" cy="1294765"/>
          </a:xfrm>
          <a:prstGeom prst="rect">
            <a:avLst/>
          </a:prstGeom>
          <a:noFill/>
          <a:ln>
            <a:noFill/>
          </a:ln>
        </p:spPr>
        <p:txBody>
          <a:bodyPr anchorCtr="0" anchor="t" bIns="0" lIns="0" spcFirstLastPara="1" rIns="0" wrap="square" tIns="0">
            <a:spAutoFit/>
          </a:bodyPr>
          <a:lstStyle/>
          <a:p>
            <a:pPr indent="0" lvl="0" marL="0" marR="0" rtl="0" algn="r">
              <a:lnSpc>
                <a:spcPct val="99000"/>
              </a:lnSpc>
              <a:spcBef>
                <a:spcPts val="0"/>
              </a:spcBef>
              <a:spcAft>
                <a:spcPts val="0"/>
              </a:spcAft>
              <a:buNone/>
            </a:pPr>
            <a:r>
              <a:rPr i="1" lang="en-US" sz="6600">
                <a:solidFill>
                  <a:srgbClr val="33CCFF"/>
                </a:solidFill>
                <a:latin typeface="Corsiva"/>
                <a:ea typeface="Corsiva"/>
                <a:cs typeface="Corsiva"/>
                <a:sym typeface="Corsiva"/>
              </a:rPr>
              <a:t>B</a:t>
            </a:r>
            <a:endParaRPr sz="6600">
              <a:solidFill>
                <a:schemeClr val="dk1"/>
              </a:solidFill>
              <a:latin typeface="Corsiva"/>
              <a:ea typeface="Corsiva"/>
              <a:cs typeface="Corsiva"/>
              <a:sym typeface="Corsiva"/>
            </a:endParaRPr>
          </a:p>
        </p:txBody>
      </p:sp>
      <p:sp>
        <p:nvSpPr>
          <p:cNvPr id="5819" name="Google Shape;5819;p52"/>
          <p:cNvSpPr txBox="1"/>
          <p:nvPr>
            <p:ph type="title"/>
          </p:nvPr>
        </p:nvSpPr>
        <p:spPr>
          <a:xfrm>
            <a:off x="2873928" y="205740"/>
            <a:ext cx="3606800" cy="110490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a:t>ug Life Cycl</a:t>
            </a:r>
            <a:endParaRPr/>
          </a:p>
        </p:txBody>
      </p:sp>
      <p:sp>
        <p:nvSpPr>
          <p:cNvPr id="5820" name="Google Shape;5820;p52"/>
          <p:cNvSpPr txBox="1"/>
          <p:nvPr/>
        </p:nvSpPr>
        <p:spPr>
          <a:xfrm>
            <a:off x="6400800" y="381729"/>
            <a:ext cx="2590800" cy="1066165"/>
          </a:xfrm>
          <a:prstGeom prst="rect">
            <a:avLst/>
          </a:prstGeom>
          <a:noFill/>
          <a:ln>
            <a:noFill/>
          </a:ln>
        </p:spPr>
        <p:txBody>
          <a:bodyPr anchorCtr="0" anchor="t" bIns="0" lIns="0" spcFirstLastPara="1" rIns="0" wrap="square" tIns="0">
            <a:spAutoFit/>
          </a:bodyPr>
          <a:lstStyle/>
          <a:p>
            <a:pPr indent="0" lvl="0" marL="66040" marR="0" rtl="0" algn="l">
              <a:lnSpc>
                <a:spcPct val="99000"/>
              </a:lnSpc>
              <a:spcBef>
                <a:spcPts val="0"/>
              </a:spcBef>
              <a:spcAft>
                <a:spcPts val="0"/>
              </a:spcAft>
              <a:buNone/>
            </a:pPr>
            <a:r>
              <a:rPr i="1" lang="en-US" sz="6600">
                <a:solidFill>
                  <a:srgbClr val="33CCFF"/>
                </a:solidFill>
                <a:latin typeface="Corsiva"/>
                <a:ea typeface="Corsiva"/>
                <a:cs typeface="Corsiva"/>
                <a:sym typeface="Corsiva"/>
              </a:rPr>
              <a:t>e</a:t>
            </a:r>
            <a:endParaRPr sz="6600">
              <a:solidFill>
                <a:schemeClr val="dk1"/>
              </a:solidFill>
              <a:latin typeface="Corsiva"/>
              <a:ea typeface="Corsiva"/>
              <a:cs typeface="Corsiva"/>
              <a:sym typeface="Corsiva"/>
            </a:endParaRPr>
          </a:p>
        </p:txBody>
      </p:sp>
      <p:sp>
        <p:nvSpPr>
          <p:cNvPr id="5821" name="Google Shape;5821;p52"/>
          <p:cNvSpPr/>
          <p:nvPr/>
        </p:nvSpPr>
        <p:spPr>
          <a:xfrm>
            <a:off x="3505200" y="1981200"/>
            <a:ext cx="1447800" cy="457200"/>
          </a:xfrm>
          <a:custGeom>
            <a:rect b="b" l="l" r="r" t="t"/>
            <a:pathLst>
              <a:path extrusionOk="0" h="457200" w="1447800">
                <a:moveTo>
                  <a:pt x="723900" y="457200"/>
                </a:moveTo>
                <a:lnTo>
                  <a:pt x="0" y="457200"/>
                </a:lnTo>
                <a:lnTo>
                  <a:pt x="0" y="0"/>
                </a:lnTo>
                <a:lnTo>
                  <a:pt x="1447800" y="0"/>
                </a:lnTo>
                <a:lnTo>
                  <a:pt x="1447800" y="457200"/>
                </a:lnTo>
                <a:lnTo>
                  <a:pt x="723900" y="457200"/>
                </a:lnTo>
                <a:close/>
              </a:path>
            </a:pathLst>
          </a:custGeom>
          <a:noFill/>
          <a:ln cap="flat" cmpd="sng" w="57125">
            <a:solidFill>
              <a:srgbClr val="3399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2" name="Google Shape;5822;p52"/>
          <p:cNvSpPr txBox="1"/>
          <p:nvPr/>
        </p:nvSpPr>
        <p:spPr>
          <a:xfrm>
            <a:off x="3872229" y="1996440"/>
            <a:ext cx="636270" cy="47625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i="1" lang="en-US" sz="2800">
                <a:solidFill>
                  <a:schemeClr val="dk1"/>
                </a:solidFill>
                <a:latin typeface="Corsiva"/>
                <a:ea typeface="Corsiva"/>
                <a:cs typeface="Corsiva"/>
                <a:sym typeface="Corsiva"/>
              </a:rPr>
              <a:t>New</a:t>
            </a:r>
            <a:endParaRPr sz="2800">
              <a:solidFill>
                <a:schemeClr val="dk1"/>
              </a:solidFill>
              <a:latin typeface="Corsiva"/>
              <a:ea typeface="Corsiva"/>
              <a:cs typeface="Corsiva"/>
              <a:sym typeface="Corsiva"/>
            </a:endParaRPr>
          </a:p>
        </p:txBody>
      </p:sp>
      <p:sp>
        <p:nvSpPr>
          <p:cNvPr id="5823" name="Google Shape;5823;p52"/>
          <p:cNvSpPr txBox="1"/>
          <p:nvPr/>
        </p:nvSpPr>
        <p:spPr>
          <a:xfrm>
            <a:off x="3276600" y="2895600"/>
            <a:ext cx="1905000" cy="457200"/>
          </a:xfrm>
          <a:prstGeom prst="rect">
            <a:avLst/>
          </a:prstGeom>
          <a:noFill/>
          <a:ln cap="flat" cmpd="sng" w="57125">
            <a:solidFill>
              <a:srgbClr val="3399FF"/>
            </a:solidFill>
            <a:prstDash val="solid"/>
            <a:round/>
            <a:headEnd len="sm" w="sm" type="none"/>
            <a:tailEnd len="sm" w="sm" type="none"/>
          </a:ln>
        </p:spPr>
        <p:txBody>
          <a:bodyPr anchorCtr="0" anchor="t" bIns="0" lIns="0" spcFirstLastPara="1" rIns="0" wrap="square" tIns="0">
            <a:spAutoFit/>
          </a:bodyPr>
          <a:lstStyle/>
          <a:p>
            <a:pPr indent="0" lvl="0" marL="365125" marR="0" rtl="0" algn="l">
              <a:lnSpc>
                <a:spcPct val="112500"/>
              </a:lnSpc>
              <a:spcBef>
                <a:spcPts val="0"/>
              </a:spcBef>
              <a:spcAft>
                <a:spcPts val="0"/>
              </a:spcAft>
              <a:buNone/>
            </a:pPr>
            <a:r>
              <a:rPr i="1" lang="en-US" sz="2800">
                <a:solidFill>
                  <a:schemeClr val="dk1"/>
                </a:solidFill>
                <a:latin typeface="Corsiva"/>
                <a:ea typeface="Corsiva"/>
                <a:cs typeface="Corsiva"/>
                <a:sym typeface="Corsiva"/>
              </a:rPr>
              <a:t>Assigned</a:t>
            </a:r>
            <a:endParaRPr sz="2800">
              <a:solidFill>
                <a:schemeClr val="dk1"/>
              </a:solidFill>
              <a:latin typeface="Corsiva"/>
              <a:ea typeface="Corsiva"/>
              <a:cs typeface="Corsiva"/>
              <a:sym typeface="Corsiva"/>
            </a:endParaRPr>
          </a:p>
        </p:txBody>
      </p:sp>
      <p:sp>
        <p:nvSpPr>
          <p:cNvPr id="5824" name="Google Shape;5824;p52"/>
          <p:cNvSpPr/>
          <p:nvPr/>
        </p:nvSpPr>
        <p:spPr>
          <a:xfrm>
            <a:off x="76200" y="838200"/>
            <a:ext cx="2667000" cy="838200"/>
          </a:xfrm>
          <a:custGeom>
            <a:rect b="b" l="l" r="r" t="t"/>
            <a:pathLst>
              <a:path extrusionOk="0" h="838200" w="2667000">
                <a:moveTo>
                  <a:pt x="2667000" y="0"/>
                </a:moveTo>
                <a:lnTo>
                  <a:pt x="0" y="0"/>
                </a:lnTo>
                <a:lnTo>
                  <a:pt x="0" y="838200"/>
                </a:lnTo>
                <a:lnTo>
                  <a:pt x="2667000" y="838200"/>
                </a:lnTo>
                <a:lnTo>
                  <a:pt x="2667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5" name="Google Shape;5825;p52"/>
          <p:cNvSpPr txBox="1"/>
          <p:nvPr/>
        </p:nvSpPr>
        <p:spPr>
          <a:xfrm>
            <a:off x="76200" y="838200"/>
            <a:ext cx="2679700" cy="838200"/>
          </a:xfrm>
          <a:prstGeom prst="rect">
            <a:avLst/>
          </a:prstGeom>
          <a:noFill/>
          <a:ln cap="flat" cmpd="sng" w="57125">
            <a:solidFill>
              <a:srgbClr val="3399FF"/>
            </a:solidFill>
            <a:prstDash val="solid"/>
            <a:round/>
            <a:headEnd len="sm" w="sm" type="none"/>
            <a:tailEnd len="sm" w="sm" type="none"/>
          </a:ln>
        </p:spPr>
        <p:txBody>
          <a:bodyPr anchorCtr="0" anchor="t" bIns="0" lIns="0" spcFirstLastPara="1" rIns="0" wrap="square" tIns="116200">
            <a:spAutoFit/>
          </a:bodyPr>
          <a:lstStyle/>
          <a:p>
            <a:pPr indent="203200" lvl="0" marL="60325" marR="0" rtl="0" algn="l">
              <a:lnSpc>
                <a:spcPct val="100000"/>
              </a:lnSpc>
              <a:spcBef>
                <a:spcPts val="0"/>
              </a:spcBef>
              <a:spcAft>
                <a:spcPts val="0"/>
              </a:spcAft>
              <a:buNone/>
            </a:pPr>
            <a:r>
              <a:rPr lang="en-US" sz="1800">
                <a:solidFill>
                  <a:schemeClr val="dk1"/>
                </a:solidFill>
                <a:latin typeface="Arial"/>
                <a:ea typeface="Arial"/>
                <a:cs typeface="Arial"/>
                <a:sym typeface="Arial"/>
              </a:rPr>
              <a:t>Tester finds	the bug  and report it to Test Lead</a:t>
            </a:r>
            <a:endParaRPr sz="1800">
              <a:solidFill>
                <a:schemeClr val="dk1"/>
              </a:solidFill>
              <a:latin typeface="Arial"/>
              <a:ea typeface="Arial"/>
              <a:cs typeface="Arial"/>
              <a:sym typeface="Arial"/>
            </a:endParaRPr>
          </a:p>
        </p:txBody>
      </p:sp>
      <p:sp>
        <p:nvSpPr>
          <p:cNvPr id="5826" name="Google Shape;5826;p52"/>
          <p:cNvSpPr/>
          <p:nvPr/>
        </p:nvSpPr>
        <p:spPr>
          <a:xfrm>
            <a:off x="6400800" y="838200"/>
            <a:ext cx="2590800" cy="609600"/>
          </a:xfrm>
          <a:custGeom>
            <a:rect b="b" l="l" r="r" t="t"/>
            <a:pathLst>
              <a:path extrusionOk="0" h="609600" w="2590800">
                <a:moveTo>
                  <a:pt x="2590800" y="0"/>
                </a:moveTo>
                <a:lnTo>
                  <a:pt x="0" y="0"/>
                </a:lnTo>
                <a:lnTo>
                  <a:pt x="0" y="609600"/>
                </a:lnTo>
                <a:lnTo>
                  <a:pt x="2590800" y="609600"/>
                </a:lnTo>
                <a:lnTo>
                  <a:pt x="25908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7" name="Google Shape;5827;p52"/>
          <p:cNvSpPr/>
          <p:nvPr/>
        </p:nvSpPr>
        <p:spPr>
          <a:xfrm>
            <a:off x="6400800" y="838200"/>
            <a:ext cx="2590800" cy="609600"/>
          </a:xfrm>
          <a:custGeom>
            <a:rect b="b" l="l" r="r" t="t"/>
            <a:pathLst>
              <a:path extrusionOk="0" h="609600" w="2590800">
                <a:moveTo>
                  <a:pt x="1295400" y="609600"/>
                </a:moveTo>
                <a:lnTo>
                  <a:pt x="0" y="609600"/>
                </a:lnTo>
                <a:lnTo>
                  <a:pt x="0" y="0"/>
                </a:lnTo>
                <a:lnTo>
                  <a:pt x="2590800" y="0"/>
                </a:lnTo>
                <a:lnTo>
                  <a:pt x="2590800" y="609600"/>
                </a:lnTo>
                <a:lnTo>
                  <a:pt x="1295400" y="609600"/>
                </a:lnTo>
                <a:close/>
              </a:path>
            </a:pathLst>
          </a:custGeom>
          <a:noFill/>
          <a:ln cap="flat" cmpd="sng" w="57125">
            <a:solidFill>
              <a:srgbClr val="3399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8" name="Google Shape;5828;p52"/>
          <p:cNvSpPr txBox="1"/>
          <p:nvPr/>
        </p:nvSpPr>
        <p:spPr>
          <a:xfrm>
            <a:off x="6680200" y="868679"/>
            <a:ext cx="2018030" cy="564515"/>
          </a:xfrm>
          <a:prstGeom prst="rect">
            <a:avLst/>
          </a:prstGeom>
          <a:noFill/>
          <a:ln>
            <a:noFill/>
          </a:ln>
        </p:spPr>
        <p:txBody>
          <a:bodyPr anchorCtr="0" anchor="t" bIns="0" lIns="0" spcFirstLastPara="1" rIns="0" wrap="square" tIns="0">
            <a:spAutoFit/>
          </a:bodyPr>
          <a:lstStyle/>
          <a:p>
            <a:pPr indent="-12700" lvl="0" marL="25400" marR="5080" rtl="0" algn="l">
              <a:lnSpc>
                <a:spcPct val="100000"/>
              </a:lnSpc>
              <a:spcBef>
                <a:spcPts val="0"/>
              </a:spcBef>
              <a:spcAft>
                <a:spcPts val="0"/>
              </a:spcAft>
              <a:buNone/>
            </a:pPr>
            <a:r>
              <a:rPr lang="en-US" sz="1800">
                <a:solidFill>
                  <a:schemeClr val="dk1"/>
                </a:solidFill>
                <a:latin typeface="Arial"/>
                <a:ea typeface="Arial"/>
                <a:cs typeface="Arial"/>
                <a:sym typeface="Arial"/>
              </a:rPr>
              <a:t>Test Lead confirms  that it is a valid Bug</a:t>
            </a:r>
            <a:endParaRPr sz="1800">
              <a:solidFill>
                <a:schemeClr val="dk1"/>
              </a:solidFill>
              <a:latin typeface="Arial"/>
              <a:ea typeface="Arial"/>
              <a:cs typeface="Arial"/>
              <a:sym typeface="Arial"/>
            </a:endParaRPr>
          </a:p>
        </p:txBody>
      </p:sp>
      <p:sp>
        <p:nvSpPr>
          <p:cNvPr id="5829" name="Google Shape;5829;p52"/>
          <p:cNvSpPr/>
          <p:nvPr/>
        </p:nvSpPr>
        <p:spPr>
          <a:xfrm>
            <a:off x="3733800" y="990600"/>
            <a:ext cx="1143000" cy="609600"/>
          </a:xfrm>
          <a:custGeom>
            <a:rect b="b" l="l" r="r" t="t"/>
            <a:pathLst>
              <a:path extrusionOk="0" h="609600" w="1143000">
                <a:moveTo>
                  <a:pt x="571500" y="0"/>
                </a:moveTo>
                <a:lnTo>
                  <a:pt x="507796" y="1733"/>
                </a:lnTo>
                <a:lnTo>
                  <a:pt x="446430" y="6827"/>
                </a:lnTo>
                <a:lnTo>
                  <a:pt x="387705" y="15118"/>
                </a:lnTo>
                <a:lnTo>
                  <a:pt x="331927" y="26443"/>
                </a:lnTo>
                <a:lnTo>
                  <a:pt x="279400" y="40639"/>
                </a:lnTo>
                <a:lnTo>
                  <a:pt x="230428" y="57546"/>
                </a:lnTo>
                <a:lnTo>
                  <a:pt x="185318" y="76999"/>
                </a:lnTo>
                <a:lnTo>
                  <a:pt x="144373" y="98836"/>
                </a:lnTo>
                <a:lnTo>
                  <a:pt x="107899" y="122895"/>
                </a:lnTo>
                <a:lnTo>
                  <a:pt x="76200" y="149013"/>
                </a:lnTo>
                <a:lnTo>
                  <a:pt x="49580" y="177027"/>
                </a:lnTo>
                <a:lnTo>
                  <a:pt x="12801" y="238096"/>
                </a:lnTo>
                <a:lnTo>
                  <a:pt x="0" y="304800"/>
                </a:lnTo>
                <a:lnTo>
                  <a:pt x="3251" y="338775"/>
                </a:lnTo>
                <a:lnTo>
                  <a:pt x="28346" y="402823"/>
                </a:lnTo>
                <a:lnTo>
                  <a:pt x="76199" y="460586"/>
                </a:lnTo>
                <a:lnTo>
                  <a:pt x="107899" y="486704"/>
                </a:lnTo>
                <a:lnTo>
                  <a:pt x="144373" y="510763"/>
                </a:lnTo>
                <a:lnTo>
                  <a:pt x="185318" y="532600"/>
                </a:lnTo>
                <a:lnTo>
                  <a:pt x="230428" y="552053"/>
                </a:lnTo>
                <a:lnTo>
                  <a:pt x="279399" y="568960"/>
                </a:lnTo>
                <a:lnTo>
                  <a:pt x="331927" y="583156"/>
                </a:lnTo>
                <a:lnTo>
                  <a:pt x="387705" y="594481"/>
                </a:lnTo>
                <a:lnTo>
                  <a:pt x="446430" y="602772"/>
                </a:lnTo>
                <a:lnTo>
                  <a:pt x="507796" y="607866"/>
                </a:lnTo>
                <a:lnTo>
                  <a:pt x="571500" y="609600"/>
                </a:lnTo>
                <a:lnTo>
                  <a:pt x="635203" y="607866"/>
                </a:lnTo>
                <a:lnTo>
                  <a:pt x="696569" y="602772"/>
                </a:lnTo>
                <a:lnTo>
                  <a:pt x="755294" y="594481"/>
                </a:lnTo>
                <a:lnTo>
                  <a:pt x="811072" y="583156"/>
                </a:lnTo>
                <a:lnTo>
                  <a:pt x="863600" y="568960"/>
                </a:lnTo>
                <a:lnTo>
                  <a:pt x="912571" y="552053"/>
                </a:lnTo>
                <a:lnTo>
                  <a:pt x="957681" y="532600"/>
                </a:lnTo>
                <a:lnTo>
                  <a:pt x="998626" y="510763"/>
                </a:lnTo>
                <a:lnTo>
                  <a:pt x="1035100" y="486704"/>
                </a:lnTo>
                <a:lnTo>
                  <a:pt x="1066800" y="460586"/>
                </a:lnTo>
                <a:lnTo>
                  <a:pt x="1093419" y="432572"/>
                </a:lnTo>
                <a:lnTo>
                  <a:pt x="1130198" y="371503"/>
                </a:lnTo>
                <a:lnTo>
                  <a:pt x="1143000" y="304800"/>
                </a:lnTo>
                <a:lnTo>
                  <a:pt x="1139748" y="270824"/>
                </a:lnTo>
                <a:lnTo>
                  <a:pt x="1114653" y="206776"/>
                </a:lnTo>
                <a:lnTo>
                  <a:pt x="1066800" y="149013"/>
                </a:lnTo>
                <a:lnTo>
                  <a:pt x="1035100" y="122895"/>
                </a:lnTo>
                <a:lnTo>
                  <a:pt x="998626" y="98836"/>
                </a:lnTo>
                <a:lnTo>
                  <a:pt x="957681" y="76999"/>
                </a:lnTo>
                <a:lnTo>
                  <a:pt x="912571" y="57546"/>
                </a:lnTo>
                <a:lnTo>
                  <a:pt x="863600" y="40639"/>
                </a:lnTo>
                <a:lnTo>
                  <a:pt x="811072" y="26443"/>
                </a:lnTo>
                <a:lnTo>
                  <a:pt x="755294" y="15118"/>
                </a:lnTo>
                <a:lnTo>
                  <a:pt x="696569" y="6827"/>
                </a:lnTo>
                <a:lnTo>
                  <a:pt x="635203" y="1733"/>
                </a:lnTo>
                <a:lnTo>
                  <a:pt x="5715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0" name="Google Shape;5830;p52"/>
          <p:cNvSpPr/>
          <p:nvPr/>
        </p:nvSpPr>
        <p:spPr>
          <a:xfrm>
            <a:off x="3733800" y="990600"/>
            <a:ext cx="1143000" cy="609600"/>
          </a:xfrm>
          <a:custGeom>
            <a:rect b="b" l="l" r="r" t="t"/>
            <a:pathLst>
              <a:path extrusionOk="0" h="609600" w="1143000">
                <a:moveTo>
                  <a:pt x="571500" y="0"/>
                </a:moveTo>
                <a:lnTo>
                  <a:pt x="635203" y="1733"/>
                </a:lnTo>
                <a:lnTo>
                  <a:pt x="696569" y="6827"/>
                </a:lnTo>
                <a:lnTo>
                  <a:pt x="755294" y="15118"/>
                </a:lnTo>
                <a:lnTo>
                  <a:pt x="811072" y="26443"/>
                </a:lnTo>
                <a:lnTo>
                  <a:pt x="863600" y="40639"/>
                </a:lnTo>
                <a:lnTo>
                  <a:pt x="912571" y="57546"/>
                </a:lnTo>
                <a:lnTo>
                  <a:pt x="957681" y="76999"/>
                </a:lnTo>
                <a:lnTo>
                  <a:pt x="998626" y="98836"/>
                </a:lnTo>
                <a:lnTo>
                  <a:pt x="1035100" y="122895"/>
                </a:lnTo>
                <a:lnTo>
                  <a:pt x="1066800" y="149013"/>
                </a:lnTo>
                <a:lnTo>
                  <a:pt x="1093419" y="177027"/>
                </a:lnTo>
                <a:lnTo>
                  <a:pt x="1130198" y="238096"/>
                </a:lnTo>
                <a:lnTo>
                  <a:pt x="1143000" y="304800"/>
                </a:lnTo>
                <a:lnTo>
                  <a:pt x="1139748" y="338775"/>
                </a:lnTo>
                <a:lnTo>
                  <a:pt x="1114653" y="402823"/>
                </a:lnTo>
                <a:lnTo>
                  <a:pt x="1066800" y="460586"/>
                </a:lnTo>
                <a:lnTo>
                  <a:pt x="1035100" y="486704"/>
                </a:lnTo>
                <a:lnTo>
                  <a:pt x="998626" y="510763"/>
                </a:lnTo>
                <a:lnTo>
                  <a:pt x="957681" y="532600"/>
                </a:lnTo>
                <a:lnTo>
                  <a:pt x="912571" y="552053"/>
                </a:lnTo>
                <a:lnTo>
                  <a:pt x="863600" y="568960"/>
                </a:lnTo>
                <a:lnTo>
                  <a:pt x="811072" y="583156"/>
                </a:lnTo>
                <a:lnTo>
                  <a:pt x="755294" y="594481"/>
                </a:lnTo>
                <a:lnTo>
                  <a:pt x="696569" y="602772"/>
                </a:lnTo>
                <a:lnTo>
                  <a:pt x="635203" y="607866"/>
                </a:lnTo>
                <a:lnTo>
                  <a:pt x="571500" y="609600"/>
                </a:lnTo>
                <a:lnTo>
                  <a:pt x="507796" y="607866"/>
                </a:lnTo>
                <a:lnTo>
                  <a:pt x="446430" y="602772"/>
                </a:lnTo>
                <a:lnTo>
                  <a:pt x="387705" y="594481"/>
                </a:lnTo>
                <a:lnTo>
                  <a:pt x="331927" y="583156"/>
                </a:lnTo>
                <a:lnTo>
                  <a:pt x="279399" y="568960"/>
                </a:lnTo>
                <a:lnTo>
                  <a:pt x="230428" y="552053"/>
                </a:lnTo>
                <a:lnTo>
                  <a:pt x="185318" y="532600"/>
                </a:lnTo>
                <a:lnTo>
                  <a:pt x="144373" y="510763"/>
                </a:lnTo>
                <a:lnTo>
                  <a:pt x="107899" y="486704"/>
                </a:lnTo>
                <a:lnTo>
                  <a:pt x="76199" y="460586"/>
                </a:lnTo>
                <a:lnTo>
                  <a:pt x="49580" y="432572"/>
                </a:lnTo>
                <a:lnTo>
                  <a:pt x="12801" y="371503"/>
                </a:lnTo>
                <a:lnTo>
                  <a:pt x="0" y="304800"/>
                </a:lnTo>
                <a:lnTo>
                  <a:pt x="3251" y="270824"/>
                </a:lnTo>
                <a:lnTo>
                  <a:pt x="28346" y="206776"/>
                </a:lnTo>
                <a:lnTo>
                  <a:pt x="76200" y="149013"/>
                </a:lnTo>
                <a:lnTo>
                  <a:pt x="107899" y="122895"/>
                </a:lnTo>
                <a:lnTo>
                  <a:pt x="144373" y="98836"/>
                </a:lnTo>
                <a:lnTo>
                  <a:pt x="185318" y="76999"/>
                </a:lnTo>
                <a:lnTo>
                  <a:pt x="230428" y="57546"/>
                </a:lnTo>
                <a:lnTo>
                  <a:pt x="279400" y="40639"/>
                </a:lnTo>
                <a:lnTo>
                  <a:pt x="331927" y="26443"/>
                </a:lnTo>
                <a:lnTo>
                  <a:pt x="387705" y="15118"/>
                </a:lnTo>
                <a:lnTo>
                  <a:pt x="446430" y="6827"/>
                </a:lnTo>
                <a:lnTo>
                  <a:pt x="507796" y="1733"/>
                </a:lnTo>
                <a:lnTo>
                  <a:pt x="571500" y="0"/>
                </a:lnTo>
                <a:close/>
              </a:path>
            </a:pathLst>
          </a:custGeom>
          <a:noFill/>
          <a:ln cap="flat" cmpd="sng" w="76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1" name="Google Shape;5831;p52"/>
          <p:cNvSpPr/>
          <p:nvPr/>
        </p:nvSpPr>
        <p:spPr>
          <a:xfrm>
            <a:off x="3733800" y="990600"/>
            <a:ext cx="0" cy="0"/>
          </a:xfrm>
          <a:custGeom>
            <a:rect b="b" l="l" r="r" t="t"/>
            <a:pathLst>
              <a:path extrusionOk="0" h="120000" w="120000">
                <a:moveTo>
                  <a:pt x="0" y="0"/>
                </a:moveTo>
                <a:lnTo>
                  <a:pt x="0" y="0"/>
                </a:lnTo>
              </a:path>
            </a:pathLst>
          </a:custGeom>
          <a:noFill/>
          <a:ln cap="flat" cmpd="sng" w="76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2" name="Google Shape;5832;p52"/>
          <p:cNvSpPr/>
          <p:nvPr/>
        </p:nvSpPr>
        <p:spPr>
          <a:xfrm>
            <a:off x="4876800" y="1600200"/>
            <a:ext cx="0" cy="0"/>
          </a:xfrm>
          <a:custGeom>
            <a:rect b="b" l="l" r="r" t="t"/>
            <a:pathLst>
              <a:path extrusionOk="0" h="120000" w="120000">
                <a:moveTo>
                  <a:pt x="0" y="0"/>
                </a:moveTo>
                <a:lnTo>
                  <a:pt x="0" y="0"/>
                </a:lnTo>
              </a:path>
            </a:pathLst>
          </a:custGeom>
          <a:noFill/>
          <a:ln cap="flat" cmpd="sng" w="76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3" name="Google Shape;5833;p52"/>
          <p:cNvSpPr txBox="1"/>
          <p:nvPr/>
        </p:nvSpPr>
        <p:spPr>
          <a:xfrm>
            <a:off x="4030979" y="1112520"/>
            <a:ext cx="521970" cy="41020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i="1" lang="en-US" sz="2400">
                <a:solidFill>
                  <a:schemeClr val="dk1"/>
                </a:solidFill>
                <a:latin typeface="Corsiva"/>
                <a:ea typeface="Corsiva"/>
                <a:cs typeface="Corsiva"/>
                <a:sym typeface="Corsiva"/>
              </a:rPr>
              <a:t>Bug</a:t>
            </a:r>
            <a:endParaRPr sz="2400">
              <a:solidFill>
                <a:schemeClr val="dk1"/>
              </a:solidFill>
              <a:latin typeface="Corsiva"/>
              <a:ea typeface="Corsiva"/>
              <a:cs typeface="Corsiva"/>
              <a:sym typeface="Corsiva"/>
            </a:endParaRPr>
          </a:p>
        </p:txBody>
      </p:sp>
      <p:sp>
        <p:nvSpPr>
          <p:cNvPr id="5834" name="Google Shape;5834;p52"/>
          <p:cNvSpPr/>
          <p:nvPr/>
        </p:nvSpPr>
        <p:spPr>
          <a:xfrm>
            <a:off x="2743200" y="1066800"/>
            <a:ext cx="920750" cy="71120"/>
          </a:xfrm>
          <a:custGeom>
            <a:rect b="b" l="l" r="r" t="t"/>
            <a:pathLst>
              <a:path extrusionOk="0" h="71119" w="920750">
                <a:moveTo>
                  <a:pt x="0" y="0"/>
                </a:moveTo>
                <a:lnTo>
                  <a:pt x="920750" y="7112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5" name="Google Shape;5835;p52"/>
          <p:cNvSpPr/>
          <p:nvPr/>
        </p:nvSpPr>
        <p:spPr>
          <a:xfrm>
            <a:off x="3656329" y="1099819"/>
            <a:ext cx="77470" cy="74930"/>
          </a:xfrm>
          <a:custGeom>
            <a:rect b="b" l="l" r="r" t="t"/>
            <a:pathLst>
              <a:path extrusionOk="0" h="74930" w="77470">
                <a:moveTo>
                  <a:pt x="5080" y="0"/>
                </a:moveTo>
                <a:lnTo>
                  <a:pt x="0" y="74929"/>
                </a:lnTo>
                <a:lnTo>
                  <a:pt x="77470" y="43179"/>
                </a:lnTo>
                <a:lnTo>
                  <a:pt x="50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6" name="Google Shape;5836;p52"/>
          <p:cNvSpPr/>
          <p:nvPr/>
        </p:nvSpPr>
        <p:spPr>
          <a:xfrm>
            <a:off x="4953000" y="1070610"/>
            <a:ext cx="1300480" cy="72390"/>
          </a:xfrm>
          <a:custGeom>
            <a:rect b="b" l="l" r="r" t="t"/>
            <a:pathLst>
              <a:path extrusionOk="0" h="72390" w="1300479">
                <a:moveTo>
                  <a:pt x="0" y="72389"/>
                </a:moveTo>
                <a:lnTo>
                  <a:pt x="130047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7" name="Google Shape;5837;p52"/>
          <p:cNvSpPr/>
          <p:nvPr/>
        </p:nvSpPr>
        <p:spPr>
          <a:xfrm>
            <a:off x="6247129" y="1033780"/>
            <a:ext cx="77470" cy="74930"/>
          </a:xfrm>
          <a:custGeom>
            <a:rect b="b" l="l" r="r" t="t"/>
            <a:pathLst>
              <a:path extrusionOk="0" h="74930" w="77470">
                <a:moveTo>
                  <a:pt x="0" y="0"/>
                </a:moveTo>
                <a:lnTo>
                  <a:pt x="3810" y="74930"/>
                </a:lnTo>
                <a:lnTo>
                  <a:pt x="77470" y="3302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8" name="Google Shape;5838;p52"/>
          <p:cNvSpPr/>
          <p:nvPr/>
        </p:nvSpPr>
        <p:spPr>
          <a:xfrm>
            <a:off x="5135879" y="2209800"/>
            <a:ext cx="731520" cy="0"/>
          </a:xfrm>
          <a:custGeom>
            <a:rect b="b" l="l" r="r" t="t"/>
            <a:pathLst>
              <a:path extrusionOk="0" h="120000" w="731520">
                <a:moveTo>
                  <a:pt x="731520" y="0"/>
                </a:moveTo>
                <a:lnTo>
                  <a:pt x="0" y="0"/>
                </a:lnTo>
              </a:path>
            </a:pathLst>
          </a:custGeom>
          <a:noFill/>
          <a:ln cap="flat" cmpd="sng" w="38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9" name="Google Shape;5839;p52"/>
          <p:cNvSpPr/>
          <p:nvPr/>
        </p:nvSpPr>
        <p:spPr>
          <a:xfrm>
            <a:off x="5029200" y="2152650"/>
            <a:ext cx="114300" cy="114300"/>
          </a:xfrm>
          <a:custGeom>
            <a:rect b="b" l="l" r="r" t="t"/>
            <a:pathLst>
              <a:path extrusionOk="0" h="114300" w="114300">
                <a:moveTo>
                  <a:pt x="114300" y="0"/>
                </a:moveTo>
                <a:lnTo>
                  <a:pt x="0" y="57150"/>
                </a:lnTo>
                <a:lnTo>
                  <a:pt x="114300" y="114300"/>
                </a:lnTo>
                <a:lnTo>
                  <a:pt x="1143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0" name="Google Shape;5840;p52"/>
          <p:cNvSpPr/>
          <p:nvPr/>
        </p:nvSpPr>
        <p:spPr>
          <a:xfrm>
            <a:off x="5867400" y="1524000"/>
            <a:ext cx="1981200" cy="751840"/>
          </a:xfrm>
          <a:custGeom>
            <a:rect b="b" l="l" r="r" t="t"/>
            <a:pathLst>
              <a:path extrusionOk="0" h="751839" w="1981200">
                <a:moveTo>
                  <a:pt x="0" y="685800"/>
                </a:moveTo>
                <a:lnTo>
                  <a:pt x="60951" y="690694"/>
                </a:lnTo>
                <a:lnTo>
                  <a:pt x="121848" y="695565"/>
                </a:lnTo>
                <a:lnTo>
                  <a:pt x="182640" y="700387"/>
                </a:lnTo>
                <a:lnTo>
                  <a:pt x="243271" y="705138"/>
                </a:lnTo>
                <a:lnTo>
                  <a:pt x="303689" y="709793"/>
                </a:lnTo>
                <a:lnTo>
                  <a:pt x="363840" y="714327"/>
                </a:lnTo>
                <a:lnTo>
                  <a:pt x="423671" y="718718"/>
                </a:lnTo>
                <a:lnTo>
                  <a:pt x="483130" y="722941"/>
                </a:lnTo>
                <a:lnTo>
                  <a:pt x="542161" y="726971"/>
                </a:lnTo>
                <a:lnTo>
                  <a:pt x="600713" y="730786"/>
                </a:lnTo>
                <a:lnTo>
                  <a:pt x="658732" y="734361"/>
                </a:lnTo>
                <a:lnTo>
                  <a:pt x="716164" y="737672"/>
                </a:lnTo>
                <a:lnTo>
                  <a:pt x="772956" y="740695"/>
                </a:lnTo>
                <a:lnTo>
                  <a:pt x="829055" y="743407"/>
                </a:lnTo>
                <a:lnTo>
                  <a:pt x="884408" y="745782"/>
                </a:lnTo>
                <a:lnTo>
                  <a:pt x="938961" y="747797"/>
                </a:lnTo>
                <a:lnTo>
                  <a:pt x="992661" y="749429"/>
                </a:lnTo>
                <a:lnTo>
                  <a:pt x="1045455" y="750653"/>
                </a:lnTo>
                <a:lnTo>
                  <a:pt x="1097288" y="751444"/>
                </a:lnTo>
                <a:lnTo>
                  <a:pt x="1148109" y="751780"/>
                </a:lnTo>
                <a:lnTo>
                  <a:pt x="1197864" y="751636"/>
                </a:lnTo>
                <a:lnTo>
                  <a:pt x="1246498" y="750988"/>
                </a:lnTo>
                <a:lnTo>
                  <a:pt x="1293960" y="749813"/>
                </a:lnTo>
                <a:lnTo>
                  <a:pt x="1340195" y="748085"/>
                </a:lnTo>
                <a:lnTo>
                  <a:pt x="1385151" y="745782"/>
                </a:lnTo>
                <a:lnTo>
                  <a:pt x="1428774" y="742879"/>
                </a:lnTo>
                <a:lnTo>
                  <a:pt x="1471011" y="739352"/>
                </a:lnTo>
                <a:lnTo>
                  <a:pt x="1511808" y="735177"/>
                </a:lnTo>
                <a:lnTo>
                  <a:pt x="1551112" y="730331"/>
                </a:lnTo>
                <a:lnTo>
                  <a:pt x="1588869" y="724788"/>
                </a:lnTo>
                <a:lnTo>
                  <a:pt x="1659533" y="711520"/>
                </a:lnTo>
                <a:lnTo>
                  <a:pt x="1723372" y="695181"/>
                </a:lnTo>
                <a:lnTo>
                  <a:pt x="1800926" y="664993"/>
                </a:lnTo>
                <a:lnTo>
                  <a:pt x="1842009" y="639069"/>
                </a:lnTo>
                <a:lnTo>
                  <a:pt x="1876415" y="608631"/>
                </a:lnTo>
                <a:lnTo>
                  <a:pt x="1904711" y="574282"/>
                </a:lnTo>
                <a:lnTo>
                  <a:pt x="1927463" y="536627"/>
                </a:lnTo>
                <a:lnTo>
                  <a:pt x="1945238" y="496267"/>
                </a:lnTo>
                <a:lnTo>
                  <a:pt x="1958603" y="453807"/>
                </a:lnTo>
                <a:lnTo>
                  <a:pt x="1968124" y="409849"/>
                </a:lnTo>
                <a:lnTo>
                  <a:pt x="1974367" y="364996"/>
                </a:lnTo>
                <a:lnTo>
                  <a:pt x="1977900" y="319853"/>
                </a:lnTo>
                <a:lnTo>
                  <a:pt x="1979289" y="275022"/>
                </a:lnTo>
                <a:lnTo>
                  <a:pt x="1979100" y="231106"/>
                </a:lnTo>
                <a:lnTo>
                  <a:pt x="1977900" y="188709"/>
                </a:lnTo>
                <a:lnTo>
                  <a:pt x="1976256" y="148433"/>
                </a:lnTo>
                <a:lnTo>
                  <a:pt x="1974734" y="110883"/>
                </a:lnTo>
                <a:lnTo>
                  <a:pt x="1973901" y="76662"/>
                </a:lnTo>
                <a:lnTo>
                  <a:pt x="1974323" y="46372"/>
                </a:lnTo>
                <a:lnTo>
                  <a:pt x="1976567" y="20616"/>
                </a:lnTo>
                <a:lnTo>
                  <a:pt x="198120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1" name="Google Shape;5841;p52"/>
          <p:cNvSpPr/>
          <p:nvPr/>
        </p:nvSpPr>
        <p:spPr>
          <a:xfrm>
            <a:off x="5867400" y="1524000"/>
            <a:ext cx="0" cy="0"/>
          </a:xfrm>
          <a:custGeom>
            <a:rect b="b" l="l" r="r" t="t"/>
            <a:pathLst>
              <a:path extrusionOk="0" h="120000" w="120000">
                <a:moveTo>
                  <a:pt x="0" y="0"/>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2" name="Google Shape;5842;p52"/>
          <p:cNvSpPr/>
          <p:nvPr/>
        </p:nvSpPr>
        <p:spPr>
          <a:xfrm>
            <a:off x="7950200" y="2324100"/>
            <a:ext cx="0" cy="0"/>
          </a:xfrm>
          <a:custGeom>
            <a:rect b="b" l="l" r="r" t="t"/>
            <a:pathLst>
              <a:path extrusionOk="0" h="120000" w="120000">
                <a:moveTo>
                  <a:pt x="0" y="0"/>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3" name="Google Shape;5843;p52"/>
          <p:cNvSpPr/>
          <p:nvPr/>
        </p:nvSpPr>
        <p:spPr>
          <a:xfrm>
            <a:off x="4191000" y="2438400"/>
            <a:ext cx="0" cy="377190"/>
          </a:xfrm>
          <a:custGeom>
            <a:rect b="b" l="l" r="r" t="t"/>
            <a:pathLst>
              <a:path extrusionOk="0" h="377189" w="120000">
                <a:moveTo>
                  <a:pt x="0" y="0"/>
                </a:moveTo>
                <a:lnTo>
                  <a:pt x="0" y="377189"/>
                </a:lnTo>
              </a:path>
            </a:pathLst>
          </a:custGeom>
          <a:noFill/>
          <a:ln cap="flat" cmpd="sng" w="27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4" name="Google Shape;5844;p52"/>
          <p:cNvSpPr/>
          <p:nvPr/>
        </p:nvSpPr>
        <p:spPr>
          <a:xfrm>
            <a:off x="4149090" y="2810510"/>
            <a:ext cx="85090" cy="85090"/>
          </a:xfrm>
          <a:custGeom>
            <a:rect b="b" l="l" r="r" t="t"/>
            <a:pathLst>
              <a:path extrusionOk="0" h="85089" w="85089">
                <a:moveTo>
                  <a:pt x="85089" y="0"/>
                </a:moveTo>
                <a:lnTo>
                  <a:pt x="0" y="0"/>
                </a:lnTo>
                <a:lnTo>
                  <a:pt x="41910" y="85089"/>
                </a:lnTo>
                <a:lnTo>
                  <a:pt x="8508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5" name="Google Shape;5845;p52"/>
          <p:cNvSpPr txBox="1"/>
          <p:nvPr/>
        </p:nvSpPr>
        <p:spPr>
          <a:xfrm>
            <a:off x="3352800" y="3962400"/>
            <a:ext cx="1828800" cy="457200"/>
          </a:xfrm>
          <a:prstGeom prst="rect">
            <a:avLst/>
          </a:prstGeom>
          <a:noFill/>
          <a:ln cap="flat" cmpd="sng" w="57125">
            <a:solidFill>
              <a:srgbClr val="3399FF"/>
            </a:solidFill>
            <a:prstDash val="solid"/>
            <a:round/>
            <a:headEnd len="sm" w="sm" type="none"/>
            <a:tailEnd len="sm" w="sm" type="none"/>
          </a:ln>
        </p:spPr>
        <p:txBody>
          <a:bodyPr anchorCtr="0" anchor="t" bIns="0" lIns="0" spcFirstLastPara="1" rIns="0" wrap="square" tIns="0">
            <a:spAutoFit/>
          </a:bodyPr>
          <a:lstStyle/>
          <a:p>
            <a:pPr indent="0" lvl="0" marL="291465" marR="0" rtl="0" algn="l">
              <a:lnSpc>
                <a:spcPct val="112500"/>
              </a:lnSpc>
              <a:spcBef>
                <a:spcPts val="0"/>
              </a:spcBef>
              <a:spcAft>
                <a:spcPts val="0"/>
              </a:spcAft>
              <a:buNone/>
            </a:pPr>
            <a:r>
              <a:rPr i="1" lang="en-US" sz="2800">
                <a:solidFill>
                  <a:schemeClr val="dk1"/>
                </a:solidFill>
                <a:latin typeface="Corsiva"/>
                <a:ea typeface="Corsiva"/>
                <a:cs typeface="Corsiva"/>
                <a:sym typeface="Corsiva"/>
              </a:rPr>
              <a:t>Resolved</a:t>
            </a:r>
            <a:endParaRPr sz="2800">
              <a:solidFill>
                <a:schemeClr val="dk1"/>
              </a:solidFill>
              <a:latin typeface="Corsiva"/>
              <a:ea typeface="Corsiva"/>
              <a:cs typeface="Corsiva"/>
              <a:sym typeface="Corsiva"/>
            </a:endParaRPr>
          </a:p>
        </p:txBody>
      </p:sp>
      <p:sp>
        <p:nvSpPr>
          <p:cNvPr id="5846" name="Google Shape;5846;p52"/>
          <p:cNvSpPr/>
          <p:nvPr/>
        </p:nvSpPr>
        <p:spPr>
          <a:xfrm>
            <a:off x="4191000" y="3429000"/>
            <a:ext cx="0" cy="377190"/>
          </a:xfrm>
          <a:custGeom>
            <a:rect b="b" l="l" r="r" t="t"/>
            <a:pathLst>
              <a:path extrusionOk="0" h="377189" w="120000">
                <a:moveTo>
                  <a:pt x="0" y="0"/>
                </a:moveTo>
                <a:lnTo>
                  <a:pt x="0" y="377189"/>
                </a:lnTo>
              </a:path>
            </a:pathLst>
          </a:custGeom>
          <a:noFill/>
          <a:ln cap="flat" cmpd="sng" w="27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7" name="Google Shape;5847;p52"/>
          <p:cNvSpPr/>
          <p:nvPr/>
        </p:nvSpPr>
        <p:spPr>
          <a:xfrm>
            <a:off x="4149090" y="3801109"/>
            <a:ext cx="85090" cy="85090"/>
          </a:xfrm>
          <a:custGeom>
            <a:rect b="b" l="l" r="r" t="t"/>
            <a:pathLst>
              <a:path extrusionOk="0" h="85089" w="85089">
                <a:moveTo>
                  <a:pt x="85089" y="0"/>
                </a:moveTo>
                <a:lnTo>
                  <a:pt x="0" y="0"/>
                </a:lnTo>
                <a:lnTo>
                  <a:pt x="41910" y="85089"/>
                </a:lnTo>
                <a:lnTo>
                  <a:pt x="8508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8" name="Google Shape;5848;p52"/>
          <p:cNvSpPr txBox="1"/>
          <p:nvPr/>
        </p:nvSpPr>
        <p:spPr>
          <a:xfrm>
            <a:off x="609600" y="4876800"/>
            <a:ext cx="1905000" cy="457200"/>
          </a:xfrm>
          <a:prstGeom prst="rect">
            <a:avLst/>
          </a:prstGeom>
          <a:noFill/>
          <a:ln cap="flat" cmpd="sng" w="57125">
            <a:solidFill>
              <a:srgbClr val="3399FF"/>
            </a:solidFill>
            <a:prstDash val="solid"/>
            <a:round/>
            <a:headEnd len="sm" w="sm" type="none"/>
            <a:tailEnd len="sm" w="sm" type="none"/>
          </a:ln>
        </p:spPr>
        <p:txBody>
          <a:bodyPr anchorCtr="0" anchor="t" bIns="0" lIns="0" spcFirstLastPara="1" rIns="0" wrap="square" tIns="0">
            <a:spAutoFit/>
          </a:bodyPr>
          <a:lstStyle/>
          <a:p>
            <a:pPr indent="0" lvl="0" marL="417194" marR="0" rtl="0" algn="l">
              <a:lnSpc>
                <a:spcPct val="112500"/>
              </a:lnSpc>
              <a:spcBef>
                <a:spcPts val="0"/>
              </a:spcBef>
              <a:spcAft>
                <a:spcPts val="0"/>
              </a:spcAft>
              <a:buNone/>
            </a:pPr>
            <a:r>
              <a:rPr i="1" lang="en-US" sz="2800">
                <a:solidFill>
                  <a:schemeClr val="dk1"/>
                </a:solidFill>
                <a:latin typeface="Corsiva"/>
                <a:ea typeface="Corsiva"/>
                <a:cs typeface="Corsiva"/>
                <a:sym typeface="Corsiva"/>
              </a:rPr>
              <a:t>Re-open</a:t>
            </a:r>
            <a:endParaRPr sz="2800">
              <a:solidFill>
                <a:schemeClr val="dk1"/>
              </a:solidFill>
              <a:latin typeface="Corsiva"/>
              <a:ea typeface="Corsiva"/>
              <a:cs typeface="Corsiva"/>
              <a:sym typeface="Corsiva"/>
            </a:endParaRPr>
          </a:p>
        </p:txBody>
      </p:sp>
      <p:sp>
        <p:nvSpPr>
          <p:cNvPr id="5849" name="Google Shape;5849;p52"/>
          <p:cNvSpPr txBox="1"/>
          <p:nvPr/>
        </p:nvSpPr>
        <p:spPr>
          <a:xfrm>
            <a:off x="5943600" y="4876800"/>
            <a:ext cx="1905000" cy="457200"/>
          </a:xfrm>
          <a:prstGeom prst="rect">
            <a:avLst/>
          </a:prstGeom>
          <a:noFill/>
          <a:ln cap="flat" cmpd="sng" w="57125">
            <a:solidFill>
              <a:srgbClr val="3399FF"/>
            </a:solidFill>
            <a:prstDash val="solid"/>
            <a:round/>
            <a:headEnd len="sm" w="sm" type="none"/>
            <a:tailEnd len="sm" w="sm" type="none"/>
          </a:ln>
        </p:spPr>
        <p:txBody>
          <a:bodyPr anchorCtr="0" anchor="t" bIns="0" lIns="0" spcFirstLastPara="1" rIns="0" wrap="square" tIns="0">
            <a:spAutoFit/>
          </a:bodyPr>
          <a:lstStyle/>
          <a:p>
            <a:pPr indent="0" lvl="0" marL="415925" marR="0" rtl="0" algn="l">
              <a:lnSpc>
                <a:spcPct val="112500"/>
              </a:lnSpc>
              <a:spcBef>
                <a:spcPts val="0"/>
              </a:spcBef>
              <a:spcAft>
                <a:spcPts val="0"/>
              </a:spcAft>
              <a:buNone/>
            </a:pPr>
            <a:r>
              <a:rPr i="1" lang="en-US" sz="2800">
                <a:solidFill>
                  <a:schemeClr val="dk1"/>
                </a:solidFill>
                <a:latin typeface="Corsiva"/>
                <a:ea typeface="Corsiva"/>
                <a:cs typeface="Corsiva"/>
                <a:sym typeface="Corsiva"/>
              </a:rPr>
              <a:t>Verified</a:t>
            </a:r>
            <a:endParaRPr sz="2800">
              <a:solidFill>
                <a:schemeClr val="dk1"/>
              </a:solidFill>
              <a:latin typeface="Corsiva"/>
              <a:ea typeface="Corsiva"/>
              <a:cs typeface="Corsiva"/>
              <a:sym typeface="Corsiva"/>
            </a:endParaRPr>
          </a:p>
        </p:txBody>
      </p:sp>
      <p:sp>
        <p:nvSpPr>
          <p:cNvPr id="5850" name="Google Shape;5850;p52"/>
          <p:cNvSpPr txBox="1"/>
          <p:nvPr/>
        </p:nvSpPr>
        <p:spPr>
          <a:xfrm>
            <a:off x="3352800" y="6019800"/>
            <a:ext cx="1905000" cy="457200"/>
          </a:xfrm>
          <a:prstGeom prst="rect">
            <a:avLst/>
          </a:prstGeom>
          <a:noFill/>
          <a:ln cap="flat" cmpd="sng" w="57125">
            <a:solidFill>
              <a:srgbClr val="3399FF"/>
            </a:solidFill>
            <a:prstDash val="solid"/>
            <a:round/>
            <a:headEnd len="sm" w="sm" type="none"/>
            <a:tailEnd len="sm" w="sm" type="none"/>
          </a:ln>
        </p:spPr>
        <p:txBody>
          <a:bodyPr anchorCtr="0" anchor="t" bIns="0" lIns="0" spcFirstLastPara="1" rIns="0" wrap="square" tIns="0">
            <a:spAutoFit/>
          </a:bodyPr>
          <a:lstStyle/>
          <a:p>
            <a:pPr indent="0" lvl="0" marL="522605" marR="0" rtl="0" algn="l">
              <a:lnSpc>
                <a:spcPct val="112500"/>
              </a:lnSpc>
              <a:spcBef>
                <a:spcPts val="0"/>
              </a:spcBef>
              <a:spcAft>
                <a:spcPts val="0"/>
              </a:spcAft>
              <a:buNone/>
            </a:pPr>
            <a:r>
              <a:rPr i="1" lang="en-US" sz="2800">
                <a:solidFill>
                  <a:schemeClr val="dk1"/>
                </a:solidFill>
                <a:latin typeface="Corsiva"/>
                <a:ea typeface="Corsiva"/>
                <a:cs typeface="Corsiva"/>
                <a:sym typeface="Corsiva"/>
              </a:rPr>
              <a:t>Closed</a:t>
            </a:r>
            <a:endParaRPr sz="2800">
              <a:solidFill>
                <a:schemeClr val="dk1"/>
              </a:solidFill>
              <a:latin typeface="Corsiva"/>
              <a:ea typeface="Corsiva"/>
              <a:cs typeface="Corsiva"/>
              <a:sym typeface="Corsiva"/>
            </a:endParaRPr>
          </a:p>
        </p:txBody>
      </p:sp>
      <p:sp>
        <p:nvSpPr>
          <p:cNvPr id="5851" name="Google Shape;5851;p52"/>
          <p:cNvSpPr/>
          <p:nvPr/>
        </p:nvSpPr>
        <p:spPr>
          <a:xfrm>
            <a:off x="838200" y="2895600"/>
            <a:ext cx="1371600" cy="533400"/>
          </a:xfrm>
          <a:custGeom>
            <a:rect b="b" l="l" r="r" t="t"/>
            <a:pathLst>
              <a:path extrusionOk="0" h="533400" w="1371600">
                <a:moveTo>
                  <a:pt x="685800" y="0"/>
                </a:moveTo>
                <a:lnTo>
                  <a:pt x="753388" y="1183"/>
                </a:lnTo>
                <a:lnTo>
                  <a:pt x="818828" y="4668"/>
                </a:lnTo>
                <a:lnTo>
                  <a:pt x="881866" y="10357"/>
                </a:lnTo>
                <a:lnTo>
                  <a:pt x="942252" y="18152"/>
                </a:lnTo>
                <a:lnTo>
                  <a:pt x="999735" y="27956"/>
                </a:lnTo>
                <a:lnTo>
                  <a:pt x="1054063" y="39671"/>
                </a:lnTo>
                <a:lnTo>
                  <a:pt x="1104985" y="53198"/>
                </a:lnTo>
                <a:lnTo>
                  <a:pt x="1152250" y="68441"/>
                </a:lnTo>
                <a:lnTo>
                  <a:pt x="1195606" y="85302"/>
                </a:lnTo>
                <a:lnTo>
                  <a:pt x="1234802" y="103683"/>
                </a:lnTo>
                <a:lnTo>
                  <a:pt x="1269588" y="123486"/>
                </a:lnTo>
                <a:lnTo>
                  <a:pt x="1324921" y="166968"/>
                </a:lnTo>
                <a:lnTo>
                  <a:pt x="1359595" y="214966"/>
                </a:lnTo>
                <a:lnTo>
                  <a:pt x="1371600" y="266700"/>
                </a:lnTo>
                <a:lnTo>
                  <a:pt x="1368556" y="292984"/>
                </a:lnTo>
                <a:lnTo>
                  <a:pt x="1344966" y="342948"/>
                </a:lnTo>
                <a:lnTo>
                  <a:pt x="1299711" y="388785"/>
                </a:lnTo>
                <a:lnTo>
                  <a:pt x="1234802" y="429716"/>
                </a:lnTo>
                <a:lnTo>
                  <a:pt x="1195606" y="448097"/>
                </a:lnTo>
                <a:lnTo>
                  <a:pt x="1152250" y="464958"/>
                </a:lnTo>
                <a:lnTo>
                  <a:pt x="1104985" y="480201"/>
                </a:lnTo>
                <a:lnTo>
                  <a:pt x="1054063" y="493728"/>
                </a:lnTo>
                <a:lnTo>
                  <a:pt x="999735" y="505443"/>
                </a:lnTo>
                <a:lnTo>
                  <a:pt x="942252" y="515247"/>
                </a:lnTo>
                <a:lnTo>
                  <a:pt x="881866" y="523042"/>
                </a:lnTo>
                <a:lnTo>
                  <a:pt x="818828" y="528731"/>
                </a:lnTo>
                <a:lnTo>
                  <a:pt x="753388" y="532216"/>
                </a:lnTo>
                <a:lnTo>
                  <a:pt x="685800" y="533400"/>
                </a:lnTo>
                <a:lnTo>
                  <a:pt x="618211" y="532216"/>
                </a:lnTo>
                <a:lnTo>
                  <a:pt x="552771" y="528731"/>
                </a:lnTo>
                <a:lnTo>
                  <a:pt x="489733" y="523042"/>
                </a:lnTo>
                <a:lnTo>
                  <a:pt x="429347" y="515247"/>
                </a:lnTo>
                <a:lnTo>
                  <a:pt x="371864" y="505443"/>
                </a:lnTo>
                <a:lnTo>
                  <a:pt x="317536" y="493728"/>
                </a:lnTo>
                <a:lnTo>
                  <a:pt x="266614" y="480201"/>
                </a:lnTo>
                <a:lnTo>
                  <a:pt x="219349" y="464958"/>
                </a:lnTo>
                <a:lnTo>
                  <a:pt x="175993" y="448097"/>
                </a:lnTo>
                <a:lnTo>
                  <a:pt x="136797" y="429716"/>
                </a:lnTo>
                <a:lnTo>
                  <a:pt x="102011" y="409913"/>
                </a:lnTo>
                <a:lnTo>
                  <a:pt x="46678" y="366431"/>
                </a:lnTo>
                <a:lnTo>
                  <a:pt x="12004" y="318433"/>
                </a:lnTo>
                <a:lnTo>
                  <a:pt x="0" y="266700"/>
                </a:lnTo>
                <a:lnTo>
                  <a:pt x="3043" y="240415"/>
                </a:lnTo>
                <a:lnTo>
                  <a:pt x="26633" y="190451"/>
                </a:lnTo>
                <a:lnTo>
                  <a:pt x="71888" y="144614"/>
                </a:lnTo>
                <a:lnTo>
                  <a:pt x="136797" y="103683"/>
                </a:lnTo>
                <a:lnTo>
                  <a:pt x="175993" y="85302"/>
                </a:lnTo>
                <a:lnTo>
                  <a:pt x="219349" y="68441"/>
                </a:lnTo>
                <a:lnTo>
                  <a:pt x="266614" y="53198"/>
                </a:lnTo>
                <a:lnTo>
                  <a:pt x="317536" y="39671"/>
                </a:lnTo>
                <a:lnTo>
                  <a:pt x="371864" y="27956"/>
                </a:lnTo>
                <a:lnTo>
                  <a:pt x="429347" y="18152"/>
                </a:lnTo>
                <a:lnTo>
                  <a:pt x="489733" y="10357"/>
                </a:lnTo>
                <a:lnTo>
                  <a:pt x="552771" y="4668"/>
                </a:lnTo>
                <a:lnTo>
                  <a:pt x="618211" y="1183"/>
                </a:lnTo>
                <a:lnTo>
                  <a:pt x="685800" y="0"/>
                </a:lnTo>
                <a:close/>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2" name="Google Shape;5852;p52"/>
          <p:cNvSpPr/>
          <p:nvPr/>
        </p:nvSpPr>
        <p:spPr>
          <a:xfrm>
            <a:off x="838200" y="2895600"/>
            <a:ext cx="0" cy="0"/>
          </a:xfrm>
          <a:custGeom>
            <a:rect b="b" l="l" r="r" t="t"/>
            <a:pathLst>
              <a:path extrusionOk="0" h="120000" w="120000">
                <a:moveTo>
                  <a:pt x="0" y="0"/>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3" name="Google Shape;5853;p52"/>
          <p:cNvSpPr/>
          <p:nvPr/>
        </p:nvSpPr>
        <p:spPr>
          <a:xfrm>
            <a:off x="2209800" y="3429000"/>
            <a:ext cx="0" cy="0"/>
          </a:xfrm>
          <a:custGeom>
            <a:rect b="b" l="l" r="r" t="t"/>
            <a:pathLst>
              <a:path extrusionOk="0" h="120000" w="120000">
                <a:moveTo>
                  <a:pt x="0" y="0"/>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4" name="Google Shape;5854;p52"/>
          <p:cNvSpPr txBox="1"/>
          <p:nvPr/>
        </p:nvSpPr>
        <p:spPr>
          <a:xfrm>
            <a:off x="1068069" y="3025140"/>
            <a:ext cx="912494" cy="29019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Deferred</a:t>
            </a:r>
            <a:endParaRPr sz="1800">
              <a:solidFill>
                <a:schemeClr val="dk1"/>
              </a:solidFill>
              <a:latin typeface="Arial"/>
              <a:ea typeface="Arial"/>
              <a:cs typeface="Arial"/>
              <a:sym typeface="Arial"/>
            </a:endParaRPr>
          </a:p>
        </p:txBody>
      </p:sp>
      <p:sp>
        <p:nvSpPr>
          <p:cNvPr id="5855" name="Google Shape;5855;p52"/>
          <p:cNvSpPr/>
          <p:nvPr/>
        </p:nvSpPr>
        <p:spPr>
          <a:xfrm>
            <a:off x="2433320" y="3124200"/>
            <a:ext cx="767080" cy="0"/>
          </a:xfrm>
          <a:custGeom>
            <a:rect b="b" l="l" r="r" t="t"/>
            <a:pathLst>
              <a:path extrusionOk="0" h="120000" w="767080">
                <a:moveTo>
                  <a:pt x="767080"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6" name="Google Shape;5856;p52"/>
          <p:cNvSpPr/>
          <p:nvPr/>
        </p:nvSpPr>
        <p:spPr>
          <a:xfrm>
            <a:off x="2362200" y="3086100"/>
            <a:ext cx="76200" cy="76200"/>
          </a:xfrm>
          <a:custGeom>
            <a:rect b="b" l="l" r="r" t="t"/>
            <a:pathLst>
              <a:path extrusionOk="0" h="76200" w="76200">
                <a:moveTo>
                  <a:pt x="76200" y="0"/>
                </a:moveTo>
                <a:lnTo>
                  <a:pt x="0" y="38100"/>
                </a:lnTo>
                <a:lnTo>
                  <a:pt x="76200" y="76200"/>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7" name="Google Shape;5857;p52"/>
          <p:cNvSpPr/>
          <p:nvPr/>
        </p:nvSpPr>
        <p:spPr>
          <a:xfrm>
            <a:off x="1625600" y="4183744"/>
            <a:ext cx="1676400" cy="617220"/>
          </a:xfrm>
          <a:custGeom>
            <a:rect b="b" l="l" r="r" t="t"/>
            <a:pathLst>
              <a:path extrusionOk="0" h="617220" w="1676400">
                <a:moveTo>
                  <a:pt x="1600200" y="7255"/>
                </a:moveTo>
                <a:lnTo>
                  <a:pt x="1628179" y="4911"/>
                </a:lnTo>
                <a:lnTo>
                  <a:pt x="1652587" y="2790"/>
                </a:lnTo>
                <a:lnTo>
                  <a:pt x="1669851" y="1116"/>
                </a:lnTo>
                <a:lnTo>
                  <a:pt x="1676400" y="111"/>
                </a:lnTo>
                <a:lnTo>
                  <a:pt x="1668660" y="0"/>
                </a:lnTo>
                <a:lnTo>
                  <a:pt x="1643062" y="1004"/>
                </a:lnTo>
                <a:lnTo>
                  <a:pt x="1596032" y="3348"/>
                </a:lnTo>
                <a:lnTo>
                  <a:pt x="1524000" y="7255"/>
                </a:lnTo>
                <a:lnTo>
                  <a:pt x="1495095" y="8506"/>
                </a:lnTo>
                <a:lnTo>
                  <a:pt x="1461395" y="9371"/>
                </a:lnTo>
                <a:lnTo>
                  <a:pt x="1423291" y="9915"/>
                </a:lnTo>
                <a:lnTo>
                  <a:pt x="1381172" y="10203"/>
                </a:lnTo>
                <a:lnTo>
                  <a:pt x="1335429" y="10301"/>
                </a:lnTo>
                <a:lnTo>
                  <a:pt x="1286451" y="10272"/>
                </a:lnTo>
                <a:lnTo>
                  <a:pt x="1234629" y="10183"/>
                </a:lnTo>
                <a:lnTo>
                  <a:pt x="1180354" y="10099"/>
                </a:lnTo>
                <a:lnTo>
                  <a:pt x="1124015" y="10084"/>
                </a:lnTo>
                <a:lnTo>
                  <a:pt x="1066002" y="10203"/>
                </a:lnTo>
                <a:lnTo>
                  <a:pt x="1006706" y="10522"/>
                </a:lnTo>
                <a:lnTo>
                  <a:pt x="946517" y="11105"/>
                </a:lnTo>
                <a:lnTo>
                  <a:pt x="885825" y="12017"/>
                </a:lnTo>
                <a:lnTo>
                  <a:pt x="825020" y="13325"/>
                </a:lnTo>
                <a:lnTo>
                  <a:pt x="764492" y="15091"/>
                </a:lnTo>
                <a:lnTo>
                  <a:pt x="704633" y="17382"/>
                </a:lnTo>
                <a:lnTo>
                  <a:pt x="645831" y="20263"/>
                </a:lnTo>
                <a:lnTo>
                  <a:pt x="588477" y="23799"/>
                </a:lnTo>
                <a:lnTo>
                  <a:pt x="532962" y="28054"/>
                </a:lnTo>
                <a:lnTo>
                  <a:pt x="479675" y="33094"/>
                </a:lnTo>
                <a:lnTo>
                  <a:pt x="429006" y="38984"/>
                </a:lnTo>
                <a:lnTo>
                  <a:pt x="381346" y="45788"/>
                </a:lnTo>
                <a:lnTo>
                  <a:pt x="337086" y="53573"/>
                </a:lnTo>
                <a:lnTo>
                  <a:pt x="296614" y="62402"/>
                </a:lnTo>
                <a:lnTo>
                  <a:pt x="228600" y="83455"/>
                </a:lnTo>
                <a:lnTo>
                  <a:pt x="178878" y="108739"/>
                </a:lnTo>
                <a:lnTo>
                  <a:pt x="137959" y="140327"/>
                </a:lnTo>
                <a:lnTo>
                  <a:pt x="104927" y="177136"/>
                </a:lnTo>
                <a:lnTo>
                  <a:pt x="78865" y="218082"/>
                </a:lnTo>
                <a:lnTo>
                  <a:pt x="58857" y="262083"/>
                </a:lnTo>
                <a:lnTo>
                  <a:pt x="43987" y="308056"/>
                </a:lnTo>
                <a:lnTo>
                  <a:pt x="33337" y="354917"/>
                </a:lnTo>
                <a:lnTo>
                  <a:pt x="25992" y="401584"/>
                </a:lnTo>
                <a:lnTo>
                  <a:pt x="21035" y="446974"/>
                </a:lnTo>
                <a:lnTo>
                  <a:pt x="17550" y="490003"/>
                </a:lnTo>
                <a:lnTo>
                  <a:pt x="14620" y="529589"/>
                </a:lnTo>
                <a:lnTo>
                  <a:pt x="11330" y="564648"/>
                </a:lnTo>
                <a:lnTo>
                  <a:pt x="6761" y="594098"/>
                </a:lnTo>
                <a:lnTo>
                  <a:pt x="0" y="616855"/>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8" name="Google Shape;5858;p52"/>
          <p:cNvSpPr/>
          <p:nvPr/>
        </p:nvSpPr>
        <p:spPr>
          <a:xfrm>
            <a:off x="1600200" y="41656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9" name="Google Shape;5859;p52"/>
          <p:cNvSpPr/>
          <p:nvPr/>
        </p:nvSpPr>
        <p:spPr>
          <a:xfrm>
            <a:off x="3378200" y="48006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0" name="Google Shape;5860;p52"/>
          <p:cNvSpPr/>
          <p:nvPr/>
        </p:nvSpPr>
        <p:spPr>
          <a:xfrm>
            <a:off x="5181600" y="4182552"/>
            <a:ext cx="1600200" cy="618490"/>
          </a:xfrm>
          <a:custGeom>
            <a:rect b="b" l="l" r="r" t="t"/>
            <a:pathLst>
              <a:path extrusionOk="0" h="618489" w="1600200">
                <a:moveTo>
                  <a:pt x="523860" y="0"/>
                </a:moveTo>
                <a:lnTo>
                  <a:pt x="410603" y="420"/>
                </a:lnTo>
                <a:lnTo>
                  <a:pt x="0" y="8447"/>
                </a:lnTo>
                <a:lnTo>
                  <a:pt x="1600200" y="618047"/>
                </a:lnTo>
                <a:lnTo>
                  <a:pt x="1596027" y="571825"/>
                </a:lnTo>
                <a:lnTo>
                  <a:pt x="1591313" y="525852"/>
                </a:lnTo>
                <a:lnTo>
                  <a:pt x="1585516" y="480379"/>
                </a:lnTo>
                <a:lnTo>
                  <a:pt x="1578095" y="435656"/>
                </a:lnTo>
                <a:lnTo>
                  <a:pt x="1568507" y="391933"/>
                </a:lnTo>
                <a:lnTo>
                  <a:pt x="1556212" y="349459"/>
                </a:lnTo>
                <a:lnTo>
                  <a:pt x="1540668" y="308485"/>
                </a:lnTo>
                <a:lnTo>
                  <a:pt x="1521334" y="269260"/>
                </a:lnTo>
                <a:lnTo>
                  <a:pt x="1497667" y="232035"/>
                </a:lnTo>
                <a:lnTo>
                  <a:pt x="1469127" y="197059"/>
                </a:lnTo>
                <a:lnTo>
                  <a:pt x="1435171" y="164582"/>
                </a:lnTo>
                <a:lnTo>
                  <a:pt x="1395259" y="134855"/>
                </a:lnTo>
                <a:lnTo>
                  <a:pt x="1348849" y="108126"/>
                </a:lnTo>
                <a:lnTo>
                  <a:pt x="1295400" y="84647"/>
                </a:lnTo>
                <a:lnTo>
                  <a:pt x="1229570" y="63178"/>
                </a:lnTo>
                <a:lnTo>
                  <a:pt x="1155624" y="45455"/>
                </a:lnTo>
                <a:lnTo>
                  <a:pt x="1115819" y="37900"/>
                </a:lnTo>
                <a:lnTo>
                  <a:pt x="1074239" y="31165"/>
                </a:lnTo>
                <a:lnTo>
                  <a:pt x="1030968" y="25210"/>
                </a:lnTo>
                <a:lnTo>
                  <a:pt x="986091" y="19997"/>
                </a:lnTo>
                <a:lnTo>
                  <a:pt x="939691" y="15486"/>
                </a:lnTo>
                <a:lnTo>
                  <a:pt x="891855" y="11638"/>
                </a:lnTo>
                <a:lnTo>
                  <a:pt x="842666" y="8415"/>
                </a:lnTo>
                <a:lnTo>
                  <a:pt x="792209" y="5776"/>
                </a:lnTo>
                <a:lnTo>
                  <a:pt x="740568" y="3685"/>
                </a:lnTo>
                <a:lnTo>
                  <a:pt x="634074" y="984"/>
                </a:lnTo>
                <a:lnTo>
                  <a:pt x="5238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1" name="Google Shape;5861;p52"/>
          <p:cNvSpPr/>
          <p:nvPr/>
        </p:nvSpPr>
        <p:spPr>
          <a:xfrm>
            <a:off x="5181600" y="4182552"/>
            <a:ext cx="1600200" cy="618490"/>
          </a:xfrm>
          <a:custGeom>
            <a:rect b="b" l="l" r="r" t="t"/>
            <a:pathLst>
              <a:path extrusionOk="0" h="618489" w="1600200">
                <a:moveTo>
                  <a:pt x="0" y="8447"/>
                </a:moveTo>
                <a:lnTo>
                  <a:pt x="59333" y="6988"/>
                </a:lnTo>
                <a:lnTo>
                  <a:pt x="118583" y="5568"/>
                </a:lnTo>
                <a:lnTo>
                  <a:pt x="177663" y="4227"/>
                </a:lnTo>
                <a:lnTo>
                  <a:pt x="236490" y="3002"/>
                </a:lnTo>
                <a:lnTo>
                  <a:pt x="294979" y="1933"/>
                </a:lnTo>
                <a:lnTo>
                  <a:pt x="353044" y="1060"/>
                </a:lnTo>
                <a:lnTo>
                  <a:pt x="410603" y="420"/>
                </a:lnTo>
                <a:lnTo>
                  <a:pt x="467570" y="54"/>
                </a:lnTo>
                <a:lnTo>
                  <a:pt x="523860" y="0"/>
                </a:lnTo>
                <a:lnTo>
                  <a:pt x="579390" y="296"/>
                </a:lnTo>
                <a:lnTo>
                  <a:pt x="634074" y="984"/>
                </a:lnTo>
                <a:lnTo>
                  <a:pt x="687828" y="2100"/>
                </a:lnTo>
                <a:lnTo>
                  <a:pt x="740568" y="3685"/>
                </a:lnTo>
                <a:lnTo>
                  <a:pt x="792209" y="5776"/>
                </a:lnTo>
                <a:lnTo>
                  <a:pt x="842666" y="8415"/>
                </a:lnTo>
                <a:lnTo>
                  <a:pt x="891855" y="11638"/>
                </a:lnTo>
                <a:lnTo>
                  <a:pt x="939691" y="15486"/>
                </a:lnTo>
                <a:lnTo>
                  <a:pt x="986091" y="19997"/>
                </a:lnTo>
                <a:lnTo>
                  <a:pt x="1030968" y="25210"/>
                </a:lnTo>
                <a:lnTo>
                  <a:pt x="1074239" y="31165"/>
                </a:lnTo>
                <a:lnTo>
                  <a:pt x="1115819" y="37900"/>
                </a:lnTo>
                <a:lnTo>
                  <a:pt x="1155624" y="45455"/>
                </a:lnTo>
                <a:lnTo>
                  <a:pt x="1193569" y="53868"/>
                </a:lnTo>
                <a:lnTo>
                  <a:pt x="1263541" y="73425"/>
                </a:lnTo>
                <a:lnTo>
                  <a:pt x="1348849" y="108126"/>
                </a:lnTo>
                <a:lnTo>
                  <a:pt x="1395259" y="134855"/>
                </a:lnTo>
                <a:lnTo>
                  <a:pt x="1435171" y="164582"/>
                </a:lnTo>
                <a:lnTo>
                  <a:pt x="1469127" y="197059"/>
                </a:lnTo>
                <a:lnTo>
                  <a:pt x="1497667" y="232035"/>
                </a:lnTo>
                <a:lnTo>
                  <a:pt x="1521334" y="269260"/>
                </a:lnTo>
                <a:lnTo>
                  <a:pt x="1540668" y="308485"/>
                </a:lnTo>
                <a:lnTo>
                  <a:pt x="1556212" y="349459"/>
                </a:lnTo>
                <a:lnTo>
                  <a:pt x="1568507" y="391933"/>
                </a:lnTo>
                <a:lnTo>
                  <a:pt x="1578095" y="435656"/>
                </a:lnTo>
                <a:lnTo>
                  <a:pt x="1585516" y="480379"/>
                </a:lnTo>
                <a:lnTo>
                  <a:pt x="1591313" y="525852"/>
                </a:lnTo>
                <a:lnTo>
                  <a:pt x="1596027" y="571825"/>
                </a:lnTo>
                <a:lnTo>
                  <a:pt x="1600200" y="618047"/>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2" name="Google Shape;5862;p52"/>
          <p:cNvSpPr/>
          <p:nvPr/>
        </p:nvSpPr>
        <p:spPr>
          <a:xfrm>
            <a:off x="5181600" y="41656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3" name="Google Shape;5863;p52"/>
          <p:cNvSpPr/>
          <p:nvPr/>
        </p:nvSpPr>
        <p:spPr>
          <a:xfrm>
            <a:off x="6781800" y="48006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4" name="Google Shape;5864;p52"/>
          <p:cNvSpPr/>
          <p:nvPr/>
        </p:nvSpPr>
        <p:spPr>
          <a:xfrm>
            <a:off x="1585566" y="5410200"/>
            <a:ext cx="1691639" cy="865505"/>
          </a:xfrm>
          <a:custGeom>
            <a:rect b="b" l="l" r="r" t="t"/>
            <a:pathLst>
              <a:path extrusionOk="0" h="865504" w="1691639">
                <a:moveTo>
                  <a:pt x="14633" y="0"/>
                </a:moveTo>
                <a:lnTo>
                  <a:pt x="10452" y="51828"/>
                </a:lnTo>
                <a:lnTo>
                  <a:pt x="6585" y="103481"/>
                </a:lnTo>
                <a:lnTo>
                  <a:pt x="3344" y="154781"/>
                </a:lnTo>
                <a:lnTo>
                  <a:pt x="1045" y="205551"/>
                </a:lnTo>
                <a:lnTo>
                  <a:pt x="0" y="255616"/>
                </a:lnTo>
                <a:lnTo>
                  <a:pt x="522" y="304800"/>
                </a:lnTo>
                <a:lnTo>
                  <a:pt x="2926" y="352924"/>
                </a:lnTo>
                <a:lnTo>
                  <a:pt x="7525" y="399814"/>
                </a:lnTo>
                <a:lnTo>
                  <a:pt x="14633" y="445293"/>
                </a:lnTo>
                <a:lnTo>
                  <a:pt x="24563" y="489185"/>
                </a:lnTo>
                <a:lnTo>
                  <a:pt x="37629" y="531312"/>
                </a:lnTo>
                <a:lnTo>
                  <a:pt x="54144" y="571500"/>
                </a:lnTo>
                <a:lnTo>
                  <a:pt x="74423" y="609570"/>
                </a:lnTo>
                <a:lnTo>
                  <a:pt x="98777" y="645348"/>
                </a:lnTo>
                <a:lnTo>
                  <a:pt x="127522" y="678656"/>
                </a:lnTo>
                <a:lnTo>
                  <a:pt x="160971" y="709318"/>
                </a:lnTo>
                <a:lnTo>
                  <a:pt x="199437" y="737158"/>
                </a:lnTo>
                <a:lnTo>
                  <a:pt x="243233" y="762000"/>
                </a:lnTo>
                <a:lnTo>
                  <a:pt x="305289" y="788513"/>
                </a:lnTo>
                <a:lnTo>
                  <a:pt x="375444" y="810471"/>
                </a:lnTo>
                <a:lnTo>
                  <a:pt x="413370" y="819847"/>
                </a:lnTo>
                <a:lnTo>
                  <a:pt x="453096" y="828211"/>
                </a:lnTo>
                <a:lnTo>
                  <a:pt x="494547" y="835605"/>
                </a:lnTo>
                <a:lnTo>
                  <a:pt x="537648" y="842071"/>
                </a:lnTo>
                <a:lnTo>
                  <a:pt x="582323" y="847651"/>
                </a:lnTo>
                <a:lnTo>
                  <a:pt x="628498" y="852387"/>
                </a:lnTo>
                <a:lnTo>
                  <a:pt x="676098" y="856322"/>
                </a:lnTo>
                <a:lnTo>
                  <a:pt x="725047" y="859498"/>
                </a:lnTo>
                <a:lnTo>
                  <a:pt x="775271" y="861957"/>
                </a:lnTo>
                <a:lnTo>
                  <a:pt x="826695" y="863741"/>
                </a:lnTo>
                <a:lnTo>
                  <a:pt x="879243" y="864892"/>
                </a:lnTo>
                <a:lnTo>
                  <a:pt x="932842" y="865453"/>
                </a:lnTo>
                <a:lnTo>
                  <a:pt x="987415" y="865466"/>
                </a:lnTo>
                <a:lnTo>
                  <a:pt x="1042888" y="864972"/>
                </a:lnTo>
                <a:lnTo>
                  <a:pt x="1099186" y="864015"/>
                </a:lnTo>
                <a:lnTo>
                  <a:pt x="1156234" y="862635"/>
                </a:lnTo>
                <a:lnTo>
                  <a:pt x="1213956" y="860876"/>
                </a:lnTo>
                <a:lnTo>
                  <a:pt x="1272278" y="858780"/>
                </a:lnTo>
                <a:lnTo>
                  <a:pt x="1331126" y="856388"/>
                </a:lnTo>
                <a:lnTo>
                  <a:pt x="1390423" y="853743"/>
                </a:lnTo>
                <a:lnTo>
                  <a:pt x="1450095" y="850888"/>
                </a:lnTo>
                <a:lnTo>
                  <a:pt x="1510067" y="847863"/>
                </a:lnTo>
                <a:lnTo>
                  <a:pt x="1570264" y="844712"/>
                </a:lnTo>
                <a:lnTo>
                  <a:pt x="1630611" y="841477"/>
                </a:lnTo>
                <a:lnTo>
                  <a:pt x="1691033" y="83820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5" name="Google Shape;5865;p52"/>
          <p:cNvSpPr/>
          <p:nvPr/>
        </p:nvSpPr>
        <p:spPr>
          <a:xfrm>
            <a:off x="1549400" y="54102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6" name="Google Shape;5866;p52"/>
          <p:cNvSpPr/>
          <p:nvPr/>
        </p:nvSpPr>
        <p:spPr>
          <a:xfrm>
            <a:off x="3276600" y="63119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7" name="Google Shape;5867;p52"/>
          <p:cNvSpPr/>
          <p:nvPr/>
        </p:nvSpPr>
        <p:spPr>
          <a:xfrm>
            <a:off x="5257800" y="5410200"/>
            <a:ext cx="1600200" cy="835660"/>
          </a:xfrm>
          <a:custGeom>
            <a:rect b="b" l="l" r="r" t="t"/>
            <a:pathLst>
              <a:path extrusionOk="0" h="835660" w="1600200">
                <a:moveTo>
                  <a:pt x="1600200" y="0"/>
                </a:moveTo>
                <a:lnTo>
                  <a:pt x="0" y="762000"/>
                </a:lnTo>
                <a:lnTo>
                  <a:pt x="294979" y="797279"/>
                </a:lnTo>
                <a:lnTo>
                  <a:pt x="467570" y="815065"/>
                </a:lnTo>
                <a:lnTo>
                  <a:pt x="579390" y="824430"/>
                </a:lnTo>
                <a:lnTo>
                  <a:pt x="634074" y="828169"/>
                </a:lnTo>
                <a:lnTo>
                  <a:pt x="687828" y="831193"/>
                </a:lnTo>
                <a:lnTo>
                  <a:pt x="740568" y="833437"/>
                </a:lnTo>
                <a:lnTo>
                  <a:pt x="792209" y="834835"/>
                </a:lnTo>
                <a:lnTo>
                  <a:pt x="842666" y="835323"/>
                </a:lnTo>
                <a:lnTo>
                  <a:pt x="891855" y="834835"/>
                </a:lnTo>
                <a:lnTo>
                  <a:pt x="939691" y="833307"/>
                </a:lnTo>
                <a:lnTo>
                  <a:pt x="986091" y="830673"/>
                </a:lnTo>
                <a:lnTo>
                  <a:pt x="1030968" y="826869"/>
                </a:lnTo>
                <a:lnTo>
                  <a:pt x="1074239" y="821829"/>
                </a:lnTo>
                <a:lnTo>
                  <a:pt x="1115819" y="815488"/>
                </a:lnTo>
                <a:lnTo>
                  <a:pt x="1155624" y="807782"/>
                </a:lnTo>
                <a:lnTo>
                  <a:pt x="1193569" y="798645"/>
                </a:lnTo>
                <a:lnTo>
                  <a:pt x="1263541" y="775819"/>
                </a:lnTo>
                <a:lnTo>
                  <a:pt x="1337599" y="739102"/>
                </a:lnTo>
                <a:lnTo>
                  <a:pt x="1375467" y="712872"/>
                </a:lnTo>
                <a:lnTo>
                  <a:pt x="1409259" y="683506"/>
                </a:lnTo>
                <a:lnTo>
                  <a:pt x="1439228" y="651201"/>
                </a:lnTo>
                <a:lnTo>
                  <a:pt x="1465631" y="616152"/>
                </a:lnTo>
                <a:lnTo>
                  <a:pt x="1488722" y="578555"/>
                </a:lnTo>
                <a:lnTo>
                  <a:pt x="1508755" y="538606"/>
                </a:lnTo>
                <a:lnTo>
                  <a:pt x="1525986" y="496502"/>
                </a:lnTo>
                <a:lnTo>
                  <a:pt x="1540668" y="452437"/>
                </a:lnTo>
                <a:lnTo>
                  <a:pt x="1553058" y="406609"/>
                </a:lnTo>
                <a:lnTo>
                  <a:pt x="1563409" y="359212"/>
                </a:lnTo>
                <a:lnTo>
                  <a:pt x="1571977" y="310444"/>
                </a:lnTo>
                <a:lnTo>
                  <a:pt x="1579017" y="260500"/>
                </a:lnTo>
                <a:lnTo>
                  <a:pt x="1584782" y="209576"/>
                </a:lnTo>
                <a:lnTo>
                  <a:pt x="1589528" y="157868"/>
                </a:lnTo>
                <a:lnTo>
                  <a:pt x="1593510" y="105572"/>
                </a:lnTo>
                <a:lnTo>
                  <a:pt x="1596982" y="52884"/>
                </a:lnTo>
                <a:lnTo>
                  <a:pt x="16002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8" name="Google Shape;5868;p52"/>
          <p:cNvSpPr/>
          <p:nvPr/>
        </p:nvSpPr>
        <p:spPr>
          <a:xfrm>
            <a:off x="5257800" y="5410200"/>
            <a:ext cx="1600200" cy="835660"/>
          </a:xfrm>
          <a:custGeom>
            <a:rect b="b" l="l" r="r" t="t"/>
            <a:pathLst>
              <a:path extrusionOk="0" h="835660" w="1600200">
                <a:moveTo>
                  <a:pt x="1600200" y="0"/>
                </a:moveTo>
                <a:lnTo>
                  <a:pt x="1596982" y="52884"/>
                </a:lnTo>
                <a:lnTo>
                  <a:pt x="1593510" y="105572"/>
                </a:lnTo>
                <a:lnTo>
                  <a:pt x="1589528" y="157868"/>
                </a:lnTo>
                <a:lnTo>
                  <a:pt x="1584782" y="209576"/>
                </a:lnTo>
                <a:lnTo>
                  <a:pt x="1579017" y="260500"/>
                </a:lnTo>
                <a:lnTo>
                  <a:pt x="1571977" y="310444"/>
                </a:lnTo>
                <a:lnTo>
                  <a:pt x="1563409" y="359212"/>
                </a:lnTo>
                <a:lnTo>
                  <a:pt x="1553058" y="406609"/>
                </a:lnTo>
                <a:lnTo>
                  <a:pt x="1540668" y="452437"/>
                </a:lnTo>
                <a:lnTo>
                  <a:pt x="1525986" y="496502"/>
                </a:lnTo>
                <a:lnTo>
                  <a:pt x="1508755" y="538606"/>
                </a:lnTo>
                <a:lnTo>
                  <a:pt x="1488722" y="578555"/>
                </a:lnTo>
                <a:lnTo>
                  <a:pt x="1465631" y="616152"/>
                </a:lnTo>
                <a:lnTo>
                  <a:pt x="1439228" y="651201"/>
                </a:lnTo>
                <a:lnTo>
                  <a:pt x="1409259" y="683506"/>
                </a:lnTo>
                <a:lnTo>
                  <a:pt x="1375467" y="712872"/>
                </a:lnTo>
                <a:lnTo>
                  <a:pt x="1337599" y="739102"/>
                </a:lnTo>
                <a:lnTo>
                  <a:pt x="1295400" y="762000"/>
                </a:lnTo>
                <a:lnTo>
                  <a:pt x="1229570" y="788012"/>
                </a:lnTo>
                <a:lnTo>
                  <a:pt x="1155624" y="807782"/>
                </a:lnTo>
                <a:lnTo>
                  <a:pt x="1115819" y="815488"/>
                </a:lnTo>
                <a:lnTo>
                  <a:pt x="1074239" y="821829"/>
                </a:lnTo>
                <a:lnTo>
                  <a:pt x="1030968" y="826869"/>
                </a:lnTo>
                <a:lnTo>
                  <a:pt x="986091" y="830673"/>
                </a:lnTo>
                <a:lnTo>
                  <a:pt x="939691" y="833307"/>
                </a:lnTo>
                <a:lnTo>
                  <a:pt x="891855" y="834835"/>
                </a:lnTo>
                <a:lnTo>
                  <a:pt x="842666" y="835323"/>
                </a:lnTo>
                <a:lnTo>
                  <a:pt x="792209" y="834835"/>
                </a:lnTo>
                <a:lnTo>
                  <a:pt x="740568" y="833437"/>
                </a:lnTo>
                <a:lnTo>
                  <a:pt x="687828" y="831193"/>
                </a:lnTo>
                <a:lnTo>
                  <a:pt x="634074" y="828169"/>
                </a:lnTo>
                <a:lnTo>
                  <a:pt x="579390" y="824430"/>
                </a:lnTo>
                <a:lnTo>
                  <a:pt x="523860" y="820040"/>
                </a:lnTo>
                <a:lnTo>
                  <a:pt x="467570" y="815065"/>
                </a:lnTo>
                <a:lnTo>
                  <a:pt x="410603" y="809570"/>
                </a:lnTo>
                <a:lnTo>
                  <a:pt x="353044" y="803620"/>
                </a:lnTo>
                <a:lnTo>
                  <a:pt x="294979" y="797279"/>
                </a:lnTo>
                <a:lnTo>
                  <a:pt x="236490" y="790614"/>
                </a:lnTo>
                <a:lnTo>
                  <a:pt x="177663" y="783688"/>
                </a:lnTo>
                <a:lnTo>
                  <a:pt x="118583" y="776567"/>
                </a:lnTo>
                <a:lnTo>
                  <a:pt x="59333" y="769316"/>
                </a:lnTo>
                <a:lnTo>
                  <a:pt x="0" y="76200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9" name="Google Shape;5869;p52"/>
          <p:cNvSpPr/>
          <p:nvPr/>
        </p:nvSpPr>
        <p:spPr>
          <a:xfrm>
            <a:off x="5257800" y="54102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0" name="Google Shape;5870;p52"/>
          <p:cNvSpPr/>
          <p:nvPr/>
        </p:nvSpPr>
        <p:spPr>
          <a:xfrm>
            <a:off x="6858000" y="62992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1" name="Google Shape;5871;p52"/>
          <p:cNvSpPr/>
          <p:nvPr/>
        </p:nvSpPr>
        <p:spPr>
          <a:xfrm>
            <a:off x="2669539" y="5105400"/>
            <a:ext cx="3197860" cy="0"/>
          </a:xfrm>
          <a:custGeom>
            <a:rect b="b" l="l" r="r" t="t"/>
            <a:pathLst>
              <a:path extrusionOk="0" h="120000" w="3197860">
                <a:moveTo>
                  <a:pt x="3197860" y="0"/>
                </a:moveTo>
                <a:lnTo>
                  <a:pt x="0" y="0"/>
                </a:lnTo>
              </a:path>
            </a:pathLst>
          </a:custGeom>
          <a:noFill/>
          <a:ln cap="flat" cmpd="sng" w="27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2" name="Google Shape;5872;p52"/>
          <p:cNvSpPr/>
          <p:nvPr/>
        </p:nvSpPr>
        <p:spPr>
          <a:xfrm>
            <a:off x="2590800" y="5063490"/>
            <a:ext cx="85090" cy="85090"/>
          </a:xfrm>
          <a:custGeom>
            <a:rect b="b" l="l" r="r" t="t"/>
            <a:pathLst>
              <a:path extrusionOk="0" h="85089" w="85089">
                <a:moveTo>
                  <a:pt x="85089" y="0"/>
                </a:moveTo>
                <a:lnTo>
                  <a:pt x="0" y="41910"/>
                </a:lnTo>
                <a:lnTo>
                  <a:pt x="85089" y="85090"/>
                </a:lnTo>
                <a:lnTo>
                  <a:pt x="8508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3" name="Google Shape;5873;p52"/>
          <p:cNvSpPr/>
          <p:nvPr/>
        </p:nvSpPr>
        <p:spPr>
          <a:xfrm>
            <a:off x="4191000" y="4495800"/>
            <a:ext cx="0" cy="1367790"/>
          </a:xfrm>
          <a:custGeom>
            <a:rect b="b" l="l" r="r" t="t"/>
            <a:pathLst>
              <a:path extrusionOk="0" h="1367789" w="120000">
                <a:moveTo>
                  <a:pt x="0" y="0"/>
                </a:moveTo>
                <a:lnTo>
                  <a:pt x="0" y="1367790"/>
                </a:lnTo>
              </a:path>
            </a:pathLst>
          </a:custGeom>
          <a:noFill/>
          <a:ln cap="flat" cmpd="sng" w="27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4" name="Google Shape;5874;p52"/>
          <p:cNvSpPr/>
          <p:nvPr/>
        </p:nvSpPr>
        <p:spPr>
          <a:xfrm>
            <a:off x="4149090" y="5858509"/>
            <a:ext cx="85090" cy="85090"/>
          </a:xfrm>
          <a:custGeom>
            <a:rect b="b" l="l" r="r" t="t"/>
            <a:pathLst>
              <a:path extrusionOk="0" h="85089" w="85089">
                <a:moveTo>
                  <a:pt x="85089" y="0"/>
                </a:moveTo>
                <a:lnTo>
                  <a:pt x="0" y="0"/>
                </a:lnTo>
                <a:lnTo>
                  <a:pt x="41910" y="85089"/>
                </a:lnTo>
                <a:lnTo>
                  <a:pt x="8508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5" name="Google Shape;5875;p52"/>
          <p:cNvSpPr/>
          <p:nvPr/>
        </p:nvSpPr>
        <p:spPr>
          <a:xfrm>
            <a:off x="934295" y="3200400"/>
            <a:ext cx="2063114" cy="1600200"/>
          </a:xfrm>
          <a:custGeom>
            <a:rect b="b" l="l" r="r" t="t"/>
            <a:pathLst>
              <a:path extrusionOk="0" h="1600200" w="2063114">
                <a:moveTo>
                  <a:pt x="2062905" y="0"/>
                </a:moveTo>
                <a:lnTo>
                  <a:pt x="2009235" y="16717"/>
                </a:lnTo>
                <a:lnTo>
                  <a:pt x="1905531" y="45724"/>
                </a:lnTo>
                <a:lnTo>
                  <a:pt x="1416401" y="172724"/>
                </a:lnTo>
                <a:lnTo>
                  <a:pt x="1128964" y="251109"/>
                </a:lnTo>
                <a:lnTo>
                  <a:pt x="955545" y="302071"/>
                </a:lnTo>
                <a:lnTo>
                  <a:pt x="842489" y="337491"/>
                </a:lnTo>
                <a:lnTo>
                  <a:pt x="787260" y="355600"/>
                </a:lnTo>
                <a:lnTo>
                  <a:pt x="733133" y="373959"/>
                </a:lnTo>
                <a:lnTo>
                  <a:pt x="680285" y="392557"/>
                </a:lnTo>
                <a:lnTo>
                  <a:pt x="628895" y="411382"/>
                </a:lnTo>
                <a:lnTo>
                  <a:pt x="579138" y="430424"/>
                </a:lnTo>
                <a:lnTo>
                  <a:pt x="531192" y="449669"/>
                </a:lnTo>
                <a:lnTo>
                  <a:pt x="485235" y="469108"/>
                </a:lnTo>
                <a:lnTo>
                  <a:pt x="441443" y="488727"/>
                </a:lnTo>
                <a:lnTo>
                  <a:pt x="399995" y="508516"/>
                </a:lnTo>
                <a:lnTo>
                  <a:pt x="361067" y="528463"/>
                </a:lnTo>
                <a:lnTo>
                  <a:pt x="324837" y="548556"/>
                </a:lnTo>
                <a:lnTo>
                  <a:pt x="291482" y="568785"/>
                </a:lnTo>
                <a:lnTo>
                  <a:pt x="234105" y="609600"/>
                </a:lnTo>
                <a:lnTo>
                  <a:pt x="193377" y="644919"/>
                </a:lnTo>
                <a:lnTo>
                  <a:pt x="157197" y="681271"/>
                </a:lnTo>
                <a:lnTo>
                  <a:pt x="125357" y="718611"/>
                </a:lnTo>
                <a:lnTo>
                  <a:pt x="97650" y="756889"/>
                </a:lnTo>
                <a:lnTo>
                  <a:pt x="73870" y="796060"/>
                </a:lnTo>
                <a:lnTo>
                  <a:pt x="53810" y="836076"/>
                </a:lnTo>
                <a:lnTo>
                  <a:pt x="37263" y="876891"/>
                </a:lnTo>
                <a:lnTo>
                  <a:pt x="24024" y="918458"/>
                </a:lnTo>
                <a:lnTo>
                  <a:pt x="13884" y="960729"/>
                </a:lnTo>
                <a:lnTo>
                  <a:pt x="6638" y="1003658"/>
                </a:lnTo>
                <a:lnTo>
                  <a:pt x="2079" y="1047197"/>
                </a:lnTo>
                <a:lnTo>
                  <a:pt x="0" y="1091300"/>
                </a:lnTo>
                <a:lnTo>
                  <a:pt x="194" y="1135919"/>
                </a:lnTo>
                <a:lnTo>
                  <a:pt x="2455" y="1181009"/>
                </a:lnTo>
                <a:lnTo>
                  <a:pt x="6575" y="1226521"/>
                </a:lnTo>
                <a:lnTo>
                  <a:pt x="12350" y="1272409"/>
                </a:lnTo>
                <a:lnTo>
                  <a:pt x="19571" y="1318625"/>
                </a:lnTo>
                <a:lnTo>
                  <a:pt x="28032" y="1365124"/>
                </a:lnTo>
                <a:lnTo>
                  <a:pt x="37526" y="1411857"/>
                </a:lnTo>
                <a:lnTo>
                  <a:pt x="47848" y="1458778"/>
                </a:lnTo>
                <a:lnTo>
                  <a:pt x="58789" y="1505840"/>
                </a:lnTo>
                <a:lnTo>
                  <a:pt x="70143" y="1552996"/>
                </a:lnTo>
                <a:lnTo>
                  <a:pt x="81705" y="1600200"/>
                </a:lnTo>
                <a:lnTo>
                  <a:pt x="206290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6" name="Google Shape;5876;p52"/>
          <p:cNvSpPr/>
          <p:nvPr/>
        </p:nvSpPr>
        <p:spPr>
          <a:xfrm>
            <a:off x="934295" y="3200400"/>
            <a:ext cx="2063114" cy="1600200"/>
          </a:xfrm>
          <a:custGeom>
            <a:rect b="b" l="l" r="r" t="t"/>
            <a:pathLst>
              <a:path extrusionOk="0" h="1600200" w="2063114">
                <a:moveTo>
                  <a:pt x="81705" y="1600200"/>
                </a:moveTo>
                <a:lnTo>
                  <a:pt x="70143" y="1552996"/>
                </a:lnTo>
                <a:lnTo>
                  <a:pt x="58789" y="1505840"/>
                </a:lnTo>
                <a:lnTo>
                  <a:pt x="47848" y="1458778"/>
                </a:lnTo>
                <a:lnTo>
                  <a:pt x="37526" y="1411857"/>
                </a:lnTo>
                <a:lnTo>
                  <a:pt x="28032" y="1365124"/>
                </a:lnTo>
                <a:lnTo>
                  <a:pt x="19571" y="1318625"/>
                </a:lnTo>
                <a:lnTo>
                  <a:pt x="12350" y="1272409"/>
                </a:lnTo>
                <a:lnTo>
                  <a:pt x="6575" y="1226521"/>
                </a:lnTo>
                <a:lnTo>
                  <a:pt x="2455" y="1181009"/>
                </a:lnTo>
                <a:lnTo>
                  <a:pt x="194" y="1135919"/>
                </a:lnTo>
                <a:lnTo>
                  <a:pt x="0" y="1091300"/>
                </a:lnTo>
                <a:lnTo>
                  <a:pt x="2079" y="1047197"/>
                </a:lnTo>
                <a:lnTo>
                  <a:pt x="6638" y="1003658"/>
                </a:lnTo>
                <a:lnTo>
                  <a:pt x="13884" y="960729"/>
                </a:lnTo>
                <a:lnTo>
                  <a:pt x="24024" y="918458"/>
                </a:lnTo>
                <a:lnTo>
                  <a:pt x="37263" y="876891"/>
                </a:lnTo>
                <a:lnTo>
                  <a:pt x="53810" y="836076"/>
                </a:lnTo>
                <a:lnTo>
                  <a:pt x="73870" y="796060"/>
                </a:lnTo>
                <a:lnTo>
                  <a:pt x="97650" y="756889"/>
                </a:lnTo>
                <a:lnTo>
                  <a:pt x="125357" y="718611"/>
                </a:lnTo>
                <a:lnTo>
                  <a:pt x="157197" y="681271"/>
                </a:lnTo>
                <a:lnTo>
                  <a:pt x="193377" y="644919"/>
                </a:lnTo>
                <a:lnTo>
                  <a:pt x="234105" y="609600"/>
                </a:lnTo>
                <a:lnTo>
                  <a:pt x="291482" y="568785"/>
                </a:lnTo>
                <a:lnTo>
                  <a:pt x="324837" y="548556"/>
                </a:lnTo>
                <a:lnTo>
                  <a:pt x="361067" y="528463"/>
                </a:lnTo>
                <a:lnTo>
                  <a:pt x="399995" y="508516"/>
                </a:lnTo>
                <a:lnTo>
                  <a:pt x="441443" y="488727"/>
                </a:lnTo>
                <a:lnTo>
                  <a:pt x="485235" y="469108"/>
                </a:lnTo>
                <a:lnTo>
                  <a:pt x="531192" y="449669"/>
                </a:lnTo>
                <a:lnTo>
                  <a:pt x="579138" y="430424"/>
                </a:lnTo>
                <a:lnTo>
                  <a:pt x="628895" y="411382"/>
                </a:lnTo>
                <a:lnTo>
                  <a:pt x="680285" y="392557"/>
                </a:lnTo>
                <a:lnTo>
                  <a:pt x="733133" y="373959"/>
                </a:lnTo>
                <a:lnTo>
                  <a:pt x="787260" y="355600"/>
                </a:lnTo>
                <a:lnTo>
                  <a:pt x="842489" y="337491"/>
                </a:lnTo>
                <a:lnTo>
                  <a:pt x="898643" y="319644"/>
                </a:lnTo>
                <a:lnTo>
                  <a:pt x="955545" y="302071"/>
                </a:lnTo>
                <a:lnTo>
                  <a:pt x="1013017" y="284783"/>
                </a:lnTo>
                <a:lnTo>
                  <a:pt x="1070883" y="267792"/>
                </a:lnTo>
                <a:lnTo>
                  <a:pt x="1128964" y="251109"/>
                </a:lnTo>
                <a:lnTo>
                  <a:pt x="1187083" y="234746"/>
                </a:lnTo>
                <a:lnTo>
                  <a:pt x="1245064" y="218715"/>
                </a:lnTo>
                <a:lnTo>
                  <a:pt x="1302729" y="203026"/>
                </a:lnTo>
                <a:lnTo>
                  <a:pt x="1359900" y="187692"/>
                </a:lnTo>
                <a:lnTo>
                  <a:pt x="1416401" y="172724"/>
                </a:lnTo>
                <a:lnTo>
                  <a:pt x="1472054" y="158134"/>
                </a:lnTo>
                <a:lnTo>
                  <a:pt x="1526682" y="143933"/>
                </a:lnTo>
                <a:lnTo>
                  <a:pt x="1580108" y="130133"/>
                </a:lnTo>
                <a:lnTo>
                  <a:pt x="1632154" y="116745"/>
                </a:lnTo>
                <a:lnTo>
                  <a:pt x="1682643" y="103781"/>
                </a:lnTo>
                <a:lnTo>
                  <a:pt x="1731398" y="91252"/>
                </a:lnTo>
                <a:lnTo>
                  <a:pt x="1778242" y="79171"/>
                </a:lnTo>
                <a:lnTo>
                  <a:pt x="1822996" y="67548"/>
                </a:lnTo>
                <a:lnTo>
                  <a:pt x="1865485" y="56395"/>
                </a:lnTo>
                <a:lnTo>
                  <a:pt x="1905531" y="45724"/>
                </a:lnTo>
                <a:lnTo>
                  <a:pt x="1942956" y="35546"/>
                </a:lnTo>
                <a:lnTo>
                  <a:pt x="2009235" y="16717"/>
                </a:lnTo>
                <a:lnTo>
                  <a:pt x="2037734" y="8089"/>
                </a:lnTo>
                <a:lnTo>
                  <a:pt x="2062905"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7" name="Google Shape;5877;p52"/>
          <p:cNvSpPr/>
          <p:nvPr/>
        </p:nvSpPr>
        <p:spPr>
          <a:xfrm>
            <a:off x="838200" y="32004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8" name="Google Shape;5878;p52"/>
          <p:cNvSpPr/>
          <p:nvPr/>
        </p:nvSpPr>
        <p:spPr>
          <a:xfrm>
            <a:off x="2997200" y="4800600"/>
            <a:ext cx="0" cy="0"/>
          </a:xfrm>
          <a:custGeom>
            <a:rect b="b" l="l" r="r" t="t"/>
            <a:pathLst>
              <a:path extrusionOk="0" h="120000" w="120000">
                <a:moveTo>
                  <a:pt x="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9" name="Google Shape;5879;p52"/>
          <p:cNvSpPr/>
          <p:nvPr/>
        </p:nvSpPr>
        <p:spPr>
          <a:xfrm>
            <a:off x="2971800" y="3083560"/>
            <a:ext cx="233679" cy="116839"/>
          </a:xfrm>
          <a:custGeom>
            <a:rect b="b" l="l" r="r" t="t"/>
            <a:pathLst>
              <a:path extrusionOk="0" h="116839" w="233680">
                <a:moveTo>
                  <a:pt x="0" y="116839"/>
                </a:moveTo>
                <a:lnTo>
                  <a:pt x="233680" y="0"/>
                </a:lnTo>
              </a:path>
            </a:pathLst>
          </a:custGeom>
          <a:noFill/>
          <a:ln cap="flat" cmpd="sng" w="27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0" name="Google Shape;5880;p52"/>
          <p:cNvSpPr/>
          <p:nvPr/>
        </p:nvSpPr>
        <p:spPr>
          <a:xfrm>
            <a:off x="3181350" y="3048000"/>
            <a:ext cx="95250" cy="76200"/>
          </a:xfrm>
          <a:custGeom>
            <a:rect b="b" l="l" r="r" t="t"/>
            <a:pathLst>
              <a:path extrusionOk="0" h="76200" w="95250">
                <a:moveTo>
                  <a:pt x="95250" y="0"/>
                </a:moveTo>
                <a:lnTo>
                  <a:pt x="0" y="0"/>
                </a:lnTo>
                <a:lnTo>
                  <a:pt x="38100" y="76200"/>
                </a:lnTo>
                <a:lnTo>
                  <a:pt x="952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7" name="Shape 467"/>
        <p:cNvGrpSpPr/>
        <p:nvPr/>
      </p:nvGrpSpPr>
      <p:grpSpPr>
        <a:xfrm>
          <a:off x="0" y="0"/>
          <a:ext cx="0" cy="0"/>
          <a:chOff x="0" y="0"/>
          <a:chExt cx="0" cy="0"/>
        </a:xfrm>
      </p:grpSpPr>
      <p:sp>
        <p:nvSpPr>
          <p:cNvPr id="468" name="Google Shape;468;p11"/>
          <p:cNvSpPr txBox="1"/>
          <p:nvPr/>
        </p:nvSpPr>
        <p:spPr>
          <a:xfrm>
            <a:off x="382270" y="2028190"/>
            <a:ext cx="6316980" cy="1706880"/>
          </a:xfrm>
          <a:prstGeom prst="rect">
            <a:avLst/>
          </a:prstGeom>
          <a:noFill/>
          <a:ln>
            <a:noFill/>
          </a:ln>
        </p:spPr>
        <p:txBody>
          <a:bodyPr anchorCtr="0" anchor="t" bIns="0" lIns="0" spcFirstLastPara="1" rIns="0" wrap="square" tIns="0">
            <a:spAutoFit/>
          </a:bodyPr>
          <a:lstStyle/>
          <a:p>
            <a:pPr indent="0" lvl="0" marL="12700" marR="5080" rtl="0" algn="just">
              <a:lnSpc>
                <a:spcPct val="100000"/>
              </a:lnSpc>
              <a:spcBef>
                <a:spcPts val="0"/>
              </a:spcBef>
              <a:spcAft>
                <a:spcPts val="0"/>
              </a:spcAft>
              <a:buNone/>
            </a:pPr>
            <a:r>
              <a:rPr lang="en-US" sz="2800">
                <a:solidFill>
                  <a:schemeClr val="dk1"/>
                </a:solidFill>
                <a:latin typeface="Garamond"/>
                <a:ea typeface="Garamond"/>
                <a:cs typeface="Garamond"/>
                <a:sym typeface="Garamond"/>
              </a:rPr>
              <a:t>Software Testing is important as it may cause  mission failure, impact on operational  performance and reliability if not done  properly.</a:t>
            </a:r>
            <a:endParaRPr sz="2800">
              <a:solidFill>
                <a:schemeClr val="dk1"/>
              </a:solidFill>
              <a:latin typeface="Garamond"/>
              <a:ea typeface="Garamond"/>
              <a:cs typeface="Garamond"/>
              <a:sym typeface="Garamond"/>
            </a:endParaRPr>
          </a:p>
        </p:txBody>
      </p:sp>
      <p:sp>
        <p:nvSpPr>
          <p:cNvPr id="469" name="Google Shape;469;p11"/>
          <p:cNvSpPr txBox="1"/>
          <p:nvPr/>
        </p:nvSpPr>
        <p:spPr>
          <a:xfrm>
            <a:off x="382270" y="4338320"/>
            <a:ext cx="5161915" cy="889000"/>
          </a:xfrm>
          <a:prstGeom prst="rect">
            <a:avLst/>
          </a:prstGeom>
          <a:noFill/>
          <a:ln>
            <a:noFill/>
          </a:ln>
        </p:spPr>
        <p:txBody>
          <a:bodyPr anchorCtr="0" anchor="t" bIns="0" lIns="0" spcFirstLastPara="1" rIns="0" wrap="square" tIns="0">
            <a:spAutoFit/>
          </a:bodyPr>
          <a:lstStyle/>
          <a:p>
            <a:pPr indent="0" lvl="0" marL="12700" marR="5080" rtl="0" algn="l">
              <a:lnSpc>
                <a:spcPct val="100000"/>
              </a:lnSpc>
              <a:spcBef>
                <a:spcPts val="0"/>
              </a:spcBef>
              <a:spcAft>
                <a:spcPts val="0"/>
              </a:spcAft>
              <a:buNone/>
            </a:pPr>
            <a:r>
              <a:rPr lang="en-US" sz="2800">
                <a:solidFill>
                  <a:schemeClr val="dk1"/>
                </a:solidFill>
                <a:latin typeface="Garamond"/>
                <a:ea typeface="Garamond"/>
                <a:cs typeface="Garamond"/>
                <a:sym typeface="Garamond"/>
              </a:rPr>
              <a:t>Effective	software	testing	delivers  software		products	satisfying</a:t>
            </a:r>
            <a:endParaRPr sz="2800">
              <a:solidFill>
                <a:schemeClr val="dk1"/>
              </a:solidFill>
              <a:latin typeface="Garamond"/>
              <a:ea typeface="Garamond"/>
              <a:cs typeface="Garamond"/>
              <a:sym typeface="Garamond"/>
            </a:endParaRPr>
          </a:p>
        </p:txBody>
      </p:sp>
      <p:sp>
        <p:nvSpPr>
          <p:cNvPr id="470" name="Google Shape;470;p11"/>
          <p:cNvSpPr txBox="1"/>
          <p:nvPr/>
        </p:nvSpPr>
        <p:spPr>
          <a:xfrm>
            <a:off x="5768187" y="4338320"/>
            <a:ext cx="931544" cy="889000"/>
          </a:xfrm>
          <a:prstGeom prst="rect">
            <a:avLst/>
          </a:prstGeom>
          <a:noFill/>
          <a:ln>
            <a:noFill/>
          </a:ln>
        </p:spPr>
        <p:txBody>
          <a:bodyPr anchorCtr="0" anchor="t" bIns="0" lIns="0" spcFirstLastPara="1" rIns="0" wrap="square" tIns="0">
            <a:spAutoFit/>
          </a:bodyPr>
          <a:lstStyle/>
          <a:p>
            <a:pPr indent="-128905" lvl="0" marL="140970" marR="5080" rtl="0" algn="l">
              <a:lnSpc>
                <a:spcPct val="100000"/>
              </a:lnSpc>
              <a:spcBef>
                <a:spcPts val="0"/>
              </a:spcBef>
              <a:spcAft>
                <a:spcPts val="0"/>
              </a:spcAft>
              <a:buNone/>
            </a:pPr>
            <a:r>
              <a:rPr lang="en-US" sz="2800">
                <a:solidFill>
                  <a:schemeClr val="dk1"/>
                </a:solidFill>
                <a:latin typeface="Garamond"/>
                <a:ea typeface="Garamond"/>
                <a:cs typeface="Garamond"/>
                <a:sym typeface="Garamond"/>
              </a:rPr>
              <a:t>quality  user’s</a:t>
            </a:r>
            <a:endParaRPr sz="2800">
              <a:solidFill>
                <a:schemeClr val="dk1"/>
              </a:solidFill>
              <a:latin typeface="Garamond"/>
              <a:ea typeface="Garamond"/>
              <a:cs typeface="Garamond"/>
              <a:sym typeface="Garamond"/>
            </a:endParaRPr>
          </a:p>
        </p:txBody>
      </p:sp>
      <p:sp>
        <p:nvSpPr>
          <p:cNvPr id="471" name="Google Shape;471;p11"/>
          <p:cNvSpPr txBox="1"/>
          <p:nvPr/>
        </p:nvSpPr>
        <p:spPr>
          <a:xfrm>
            <a:off x="382270" y="5191759"/>
            <a:ext cx="5241925" cy="462280"/>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n-US" sz="2800">
                <a:solidFill>
                  <a:schemeClr val="dk1"/>
                </a:solidFill>
                <a:latin typeface="Garamond"/>
                <a:ea typeface="Garamond"/>
                <a:cs typeface="Garamond"/>
                <a:sym typeface="Garamond"/>
              </a:rPr>
              <a:t>requirements, needs and expectations.</a:t>
            </a:r>
            <a:endParaRPr sz="2800">
              <a:solidFill>
                <a:schemeClr val="dk1"/>
              </a:solidFill>
              <a:latin typeface="Garamond"/>
              <a:ea typeface="Garamond"/>
              <a:cs typeface="Garamond"/>
              <a:sym typeface="Garamond"/>
            </a:endParaRPr>
          </a:p>
        </p:txBody>
      </p:sp>
      <p:sp>
        <p:nvSpPr>
          <p:cNvPr id="472" name="Google Shape;472;p11"/>
          <p:cNvSpPr txBox="1"/>
          <p:nvPr>
            <p:ph type="title"/>
          </p:nvPr>
        </p:nvSpPr>
        <p:spPr>
          <a:xfrm>
            <a:off x="1578610" y="580390"/>
            <a:ext cx="5898515" cy="822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5400"/>
              <a:t>Why Software Testing ?</a:t>
            </a:r>
            <a:endParaRPr sz="5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6" name="Shape 476"/>
        <p:cNvGrpSpPr/>
        <p:nvPr/>
      </p:nvGrpSpPr>
      <p:grpSpPr>
        <a:xfrm>
          <a:off x="0" y="0"/>
          <a:ext cx="0" cy="0"/>
          <a:chOff x="0" y="0"/>
          <a:chExt cx="0" cy="0"/>
        </a:xfrm>
      </p:grpSpPr>
      <p:sp>
        <p:nvSpPr>
          <p:cNvPr id="477" name="Google Shape;477;p12"/>
          <p:cNvSpPr/>
          <p:nvPr/>
        </p:nvSpPr>
        <p:spPr>
          <a:xfrm>
            <a:off x="0" y="45719"/>
            <a:ext cx="9144000" cy="635508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1" name="Shape 481"/>
        <p:cNvGrpSpPr/>
        <p:nvPr/>
      </p:nvGrpSpPr>
      <p:grpSpPr>
        <a:xfrm>
          <a:off x="0" y="0"/>
          <a:ext cx="0" cy="0"/>
          <a:chOff x="0" y="0"/>
          <a:chExt cx="0" cy="0"/>
        </a:xfrm>
      </p:grpSpPr>
      <p:sp>
        <p:nvSpPr>
          <p:cNvPr id="482" name="Google Shape;482;p13"/>
          <p:cNvSpPr txBox="1"/>
          <p:nvPr>
            <p:ph type="title"/>
          </p:nvPr>
        </p:nvSpPr>
        <p:spPr>
          <a:xfrm>
            <a:off x="2122170" y="236220"/>
            <a:ext cx="4989830" cy="2040889"/>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8000"/>
              <a:t>What …????</a:t>
            </a:r>
            <a:endParaRPr sz="8000"/>
          </a:p>
          <a:p>
            <a:pPr indent="0" lvl="0" marL="906780" rtl="0" algn="l">
              <a:lnSpc>
                <a:spcPct val="100000"/>
              </a:lnSpc>
              <a:spcBef>
                <a:spcPts val="1500"/>
              </a:spcBef>
              <a:spcAft>
                <a:spcPts val="0"/>
              </a:spcAft>
              <a:buNone/>
            </a:pPr>
            <a:r>
              <a:rPr i="0" lang="en-US" sz="3200">
                <a:solidFill>
                  <a:srgbClr val="000000"/>
                </a:solidFill>
                <a:latin typeface="Times New Roman"/>
                <a:ea typeface="Times New Roman"/>
                <a:cs typeface="Times New Roman"/>
                <a:sym typeface="Times New Roman"/>
              </a:rPr>
              <a:t>…</a:t>
            </a:r>
            <a:r>
              <a:rPr i="0" lang="en-US" sz="4000">
                <a:solidFill>
                  <a:srgbClr val="000000"/>
                </a:solidFill>
                <a:latin typeface="Times New Roman"/>
                <a:ea typeface="Times New Roman"/>
                <a:cs typeface="Times New Roman"/>
                <a:sym typeface="Times New Roman"/>
              </a:rPr>
              <a:t>is an ”ERROR”??</a:t>
            </a:r>
            <a:endParaRPr sz="4000">
              <a:latin typeface="Times New Roman"/>
              <a:ea typeface="Times New Roman"/>
              <a:cs typeface="Times New Roman"/>
              <a:sym typeface="Times New Roman"/>
            </a:endParaRPr>
          </a:p>
        </p:txBody>
      </p:sp>
      <p:sp>
        <p:nvSpPr>
          <p:cNvPr id="483" name="Google Shape;483;p13"/>
          <p:cNvSpPr txBox="1"/>
          <p:nvPr/>
        </p:nvSpPr>
        <p:spPr>
          <a:xfrm>
            <a:off x="2843529" y="2995929"/>
            <a:ext cx="4565015" cy="1981200"/>
          </a:xfrm>
          <a:prstGeom prst="rect">
            <a:avLst/>
          </a:prstGeom>
          <a:noFill/>
          <a:ln>
            <a:noFill/>
          </a:ln>
        </p:spPr>
        <p:txBody>
          <a:bodyPr anchorCtr="0" anchor="t" bIns="0" lIns="0" spcFirstLastPara="1" rIns="0" wrap="square" tIns="0">
            <a:spAutoFit/>
          </a:bodyPr>
          <a:lstStyle/>
          <a:p>
            <a:pPr indent="0" lvl="0" marL="1905" marR="0" rtl="0" algn="ctr">
              <a:lnSpc>
                <a:spcPct val="100000"/>
              </a:lnSpc>
              <a:spcBef>
                <a:spcPts val="0"/>
              </a:spcBef>
              <a:spcAft>
                <a:spcPts val="0"/>
              </a:spcAft>
              <a:buNone/>
            </a:pPr>
            <a:r>
              <a:rPr lang="en-US" sz="4000">
                <a:solidFill>
                  <a:schemeClr val="dk1"/>
                </a:solidFill>
                <a:latin typeface="Times New Roman"/>
                <a:ea typeface="Times New Roman"/>
                <a:cs typeface="Times New Roman"/>
                <a:sym typeface="Times New Roman"/>
              </a:rPr>
              <a:t>….is a ”Bug”??</a:t>
            </a:r>
            <a:endParaRPr sz="400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t/>
            </a:r>
            <a:endParaRPr sz="505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lang="en-US" sz="4000">
                <a:solidFill>
                  <a:schemeClr val="dk1"/>
                </a:solidFill>
                <a:latin typeface="Times New Roman"/>
                <a:ea typeface="Times New Roman"/>
                <a:cs typeface="Times New Roman"/>
                <a:sym typeface="Times New Roman"/>
              </a:rPr>
              <a:t>….is Fault,	Failure ??</a:t>
            </a:r>
            <a:endParaRPr sz="40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7" name="Shape 487"/>
        <p:cNvGrpSpPr/>
        <p:nvPr/>
      </p:nvGrpSpPr>
      <p:grpSpPr>
        <a:xfrm>
          <a:off x="0" y="0"/>
          <a:ext cx="0" cy="0"/>
          <a:chOff x="0" y="0"/>
          <a:chExt cx="0" cy="0"/>
        </a:xfrm>
      </p:grpSpPr>
      <p:sp>
        <p:nvSpPr>
          <p:cNvPr id="488" name="Google Shape;488;p14"/>
          <p:cNvSpPr txBox="1"/>
          <p:nvPr>
            <p:ph type="title"/>
          </p:nvPr>
        </p:nvSpPr>
        <p:spPr>
          <a:xfrm>
            <a:off x="1950720" y="275590"/>
            <a:ext cx="5311140" cy="822960"/>
          </a:xfrm>
          <a:prstGeom prst="rect">
            <a:avLst/>
          </a:prstGeom>
          <a:noFill/>
          <a:ln>
            <a:noFill/>
          </a:ln>
        </p:spPr>
        <p:txBody>
          <a:bodyPr anchorCtr="0" anchor="t" bIns="0" lIns="0" spcFirstLastPara="1" rIns="0" wrap="square" tIns="0">
            <a:spAutoFit/>
          </a:bodyPr>
          <a:lstStyle/>
          <a:p>
            <a:pPr indent="0" lvl="0" marL="12700" rtl="0" algn="l">
              <a:lnSpc>
                <a:spcPct val="100000"/>
              </a:lnSpc>
              <a:spcBef>
                <a:spcPts val="0"/>
              </a:spcBef>
              <a:spcAft>
                <a:spcPts val="0"/>
              </a:spcAft>
              <a:buNone/>
            </a:pPr>
            <a:r>
              <a:rPr lang="en-US" sz="5400"/>
              <a:t>Bug, Fault &amp; Failure</a:t>
            </a:r>
            <a:endParaRPr sz="5400"/>
          </a:p>
        </p:txBody>
      </p:sp>
      <p:sp>
        <p:nvSpPr>
          <p:cNvPr id="489" name="Google Shape;489;p14"/>
          <p:cNvSpPr txBox="1"/>
          <p:nvPr/>
        </p:nvSpPr>
        <p:spPr>
          <a:xfrm>
            <a:off x="382270" y="3704590"/>
            <a:ext cx="645795" cy="320675"/>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b="1" lang="en-US" sz="2000">
                <a:solidFill>
                  <a:schemeClr val="dk1"/>
                </a:solidFill>
                <a:latin typeface="Arial"/>
                <a:ea typeface="Arial"/>
                <a:cs typeface="Arial"/>
                <a:sym typeface="Arial"/>
              </a:rPr>
              <a:t>Error</a:t>
            </a:r>
            <a:endParaRPr sz="2000">
              <a:solidFill>
                <a:schemeClr val="dk1"/>
              </a:solidFill>
              <a:latin typeface="Arial"/>
              <a:ea typeface="Arial"/>
              <a:cs typeface="Arial"/>
              <a:sym typeface="Arial"/>
            </a:endParaRPr>
          </a:p>
        </p:txBody>
      </p:sp>
      <p:sp>
        <p:nvSpPr>
          <p:cNvPr id="490" name="Google Shape;490;p14"/>
          <p:cNvSpPr txBox="1"/>
          <p:nvPr/>
        </p:nvSpPr>
        <p:spPr>
          <a:xfrm>
            <a:off x="382270" y="4314138"/>
            <a:ext cx="857250" cy="1406525"/>
          </a:xfrm>
          <a:prstGeom prst="rect">
            <a:avLst/>
          </a:prstGeom>
          <a:noFill/>
          <a:ln>
            <a:noFill/>
          </a:ln>
        </p:spPr>
        <p:txBody>
          <a:bodyPr anchorCtr="0" anchor="t" bIns="0" lIns="0" spcFirstLastPara="1" rIns="0" wrap="square" tIns="0">
            <a:spAutoFit/>
          </a:bodyPr>
          <a:lstStyle/>
          <a:p>
            <a:pPr indent="0" lvl="0" marL="12700" marR="5080" rtl="0" algn="l">
              <a:lnSpc>
                <a:spcPct val="152100"/>
              </a:lnSpc>
              <a:spcBef>
                <a:spcPts val="0"/>
              </a:spcBef>
              <a:spcAft>
                <a:spcPts val="0"/>
              </a:spcAft>
              <a:buNone/>
            </a:pPr>
            <a:r>
              <a:rPr b="1" lang="en-US" sz="2000">
                <a:solidFill>
                  <a:schemeClr val="dk1"/>
                </a:solidFill>
                <a:latin typeface="Arial"/>
                <a:ea typeface="Arial"/>
                <a:cs typeface="Arial"/>
                <a:sym typeface="Arial"/>
              </a:rPr>
              <a:t>Bug  Fault  Failure</a:t>
            </a:r>
            <a:endParaRPr sz="2000">
              <a:solidFill>
                <a:schemeClr val="dk1"/>
              </a:solidFill>
              <a:latin typeface="Arial"/>
              <a:ea typeface="Arial"/>
              <a:cs typeface="Arial"/>
              <a:sym typeface="Arial"/>
            </a:endParaRPr>
          </a:p>
        </p:txBody>
      </p:sp>
      <p:sp>
        <p:nvSpPr>
          <p:cNvPr id="491" name="Google Shape;491;p14"/>
          <p:cNvSpPr txBox="1"/>
          <p:nvPr/>
        </p:nvSpPr>
        <p:spPr>
          <a:xfrm>
            <a:off x="1409954" y="3704590"/>
            <a:ext cx="7141209" cy="2029460"/>
          </a:xfrm>
          <a:prstGeom prst="rect">
            <a:avLst/>
          </a:prstGeom>
          <a:noFill/>
          <a:ln>
            <a:noFill/>
          </a:ln>
        </p:spPr>
        <p:txBody>
          <a:bodyPr anchorCtr="0" anchor="t" bIns="0" lIns="0" spcFirstLastPara="1" rIns="0" wrap="square" tIns="0">
            <a:spAutoFit/>
          </a:bodyPr>
          <a:lstStyle/>
          <a:p>
            <a:pPr indent="-128269" lvl="0" marL="154305" marR="5080" rtl="0" algn="l">
              <a:lnSpc>
                <a:spcPct val="100000"/>
              </a:lnSpc>
              <a:spcBef>
                <a:spcPts val="0"/>
              </a:spcBef>
              <a:spcAft>
                <a:spcPts val="0"/>
              </a:spcAft>
              <a:buNone/>
            </a:pPr>
            <a:r>
              <a:rPr b="1" lang="en-US" sz="2000">
                <a:solidFill>
                  <a:schemeClr val="dk1"/>
                </a:solidFill>
                <a:latin typeface="Arial"/>
                <a:ea typeface="Arial"/>
                <a:cs typeface="Arial"/>
                <a:sym typeface="Arial"/>
              </a:rPr>
              <a:t>: </a:t>
            </a:r>
            <a:r>
              <a:rPr b="1" lang="en-US" sz="2000">
                <a:solidFill>
                  <a:schemeClr val="dk1"/>
                </a:solidFill>
                <a:latin typeface="Garamond"/>
                <a:ea typeface="Garamond"/>
                <a:cs typeface="Garamond"/>
                <a:sym typeface="Garamond"/>
              </a:rPr>
              <a:t>An error is a human action that produces the incorrect result that  results in a fault.</a:t>
            </a:r>
            <a:endParaRPr sz="2000">
              <a:solidFill>
                <a:schemeClr val="dk1"/>
              </a:solidFill>
              <a:latin typeface="Garamond"/>
              <a:ea typeface="Garamond"/>
              <a:cs typeface="Garamond"/>
              <a:sym typeface="Garamond"/>
            </a:endParaRPr>
          </a:p>
          <a:p>
            <a:pPr indent="0" lvl="0" marL="39370" marR="0" rtl="0" algn="l">
              <a:lnSpc>
                <a:spcPct val="100000"/>
              </a:lnSpc>
              <a:spcBef>
                <a:spcPts val="1250"/>
              </a:spcBef>
              <a:spcAft>
                <a:spcPts val="0"/>
              </a:spcAft>
              <a:buNone/>
            </a:pPr>
            <a:r>
              <a:rPr b="1" lang="en-US" sz="2000">
                <a:solidFill>
                  <a:schemeClr val="dk1"/>
                </a:solidFill>
                <a:latin typeface="Arial"/>
                <a:ea typeface="Arial"/>
                <a:cs typeface="Arial"/>
                <a:sym typeface="Arial"/>
              </a:rPr>
              <a:t>: </a:t>
            </a:r>
            <a:r>
              <a:rPr b="1" lang="en-US" sz="2000">
                <a:solidFill>
                  <a:schemeClr val="dk1"/>
                </a:solidFill>
                <a:latin typeface="Garamond"/>
                <a:ea typeface="Garamond"/>
                <a:cs typeface="Garamond"/>
                <a:sym typeface="Garamond"/>
              </a:rPr>
              <a:t>The presence of error at the time of execution of the software.</a:t>
            </a:r>
            <a:endParaRPr sz="2000">
              <a:solidFill>
                <a:schemeClr val="dk1"/>
              </a:solidFill>
              <a:latin typeface="Garamond"/>
              <a:ea typeface="Garamond"/>
              <a:cs typeface="Garamond"/>
              <a:sym typeface="Garamond"/>
            </a:endParaRPr>
          </a:p>
          <a:p>
            <a:pPr indent="0" lvl="0" marL="12700" marR="0" rtl="0" algn="l">
              <a:lnSpc>
                <a:spcPct val="100000"/>
              </a:lnSpc>
              <a:spcBef>
                <a:spcPts val="1250"/>
              </a:spcBef>
              <a:spcAft>
                <a:spcPts val="0"/>
              </a:spcAft>
              <a:buNone/>
            </a:pPr>
            <a:r>
              <a:rPr b="1" lang="en-US" sz="2000">
                <a:solidFill>
                  <a:schemeClr val="dk1"/>
                </a:solidFill>
                <a:latin typeface="Arial"/>
                <a:ea typeface="Arial"/>
                <a:cs typeface="Arial"/>
                <a:sym typeface="Arial"/>
              </a:rPr>
              <a:t>: </a:t>
            </a:r>
            <a:r>
              <a:rPr b="1" lang="en-US" sz="2000">
                <a:solidFill>
                  <a:schemeClr val="dk1"/>
                </a:solidFill>
                <a:latin typeface="Garamond"/>
                <a:ea typeface="Garamond"/>
                <a:cs typeface="Garamond"/>
                <a:sym typeface="Garamond"/>
              </a:rPr>
              <a:t>State of software caused by an error.</a:t>
            </a:r>
            <a:endParaRPr sz="2000">
              <a:solidFill>
                <a:schemeClr val="dk1"/>
              </a:solidFill>
              <a:latin typeface="Garamond"/>
              <a:ea typeface="Garamond"/>
              <a:cs typeface="Garamond"/>
              <a:sym typeface="Garamond"/>
            </a:endParaRPr>
          </a:p>
          <a:p>
            <a:pPr indent="0" lvl="0" marL="27940" marR="0" rtl="0" algn="l">
              <a:lnSpc>
                <a:spcPct val="100000"/>
              </a:lnSpc>
              <a:spcBef>
                <a:spcPts val="1250"/>
              </a:spcBef>
              <a:spcAft>
                <a:spcPts val="0"/>
              </a:spcAft>
              <a:buNone/>
            </a:pPr>
            <a:r>
              <a:rPr b="1" lang="en-US" sz="2000">
                <a:solidFill>
                  <a:schemeClr val="dk1"/>
                </a:solidFill>
                <a:latin typeface="Arial"/>
                <a:ea typeface="Arial"/>
                <a:cs typeface="Arial"/>
                <a:sym typeface="Arial"/>
              </a:rPr>
              <a:t>: </a:t>
            </a:r>
            <a:r>
              <a:rPr b="1" lang="en-US" sz="2000">
                <a:solidFill>
                  <a:schemeClr val="dk1"/>
                </a:solidFill>
                <a:latin typeface="Garamond"/>
                <a:ea typeface="Garamond"/>
                <a:cs typeface="Garamond"/>
                <a:sym typeface="Garamond"/>
              </a:rPr>
              <a:t>Deviation of the software from its expected result. It is an event.</a:t>
            </a:r>
            <a:endParaRPr sz="2000">
              <a:solidFill>
                <a:schemeClr val="dk1"/>
              </a:solidFill>
              <a:latin typeface="Garamond"/>
              <a:ea typeface="Garamond"/>
              <a:cs typeface="Garamond"/>
              <a:sym typeface="Garamond"/>
            </a:endParaRPr>
          </a:p>
        </p:txBody>
      </p:sp>
      <p:sp>
        <p:nvSpPr>
          <p:cNvPr id="492" name="Google Shape;492;p14"/>
          <p:cNvSpPr txBox="1"/>
          <p:nvPr/>
        </p:nvSpPr>
        <p:spPr>
          <a:xfrm>
            <a:off x="1502410" y="1624329"/>
            <a:ext cx="6040755" cy="1470660"/>
          </a:xfrm>
          <a:prstGeom prst="rect">
            <a:avLst/>
          </a:prstGeom>
          <a:noFill/>
          <a:ln>
            <a:noFill/>
          </a:ln>
        </p:spPr>
        <p:txBody>
          <a:bodyPr anchorCtr="0" anchor="t" bIns="0" lIns="0" spcFirstLastPara="1" rIns="0" wrap="square" tIns="0">
            <a:spAutoFit/>
          </a:bodyPr>
          <a:lstStyle/>
          <a:p>
            <a:pPr indent="0" lvl="0" marL="869950" marR="0" rtl="0" algn="l">
              <a:lnSpc>
                <a:spcPct val="100000"/>
              </a:lnSpc>
              <a:spcBef>
                <a:spcPts val="0"/>
              </a:spcBef>
              <a:spcAft>
                <a:spcPts val="0"/>
              </a:spcAft>
              <a:buNone/>
            </a:pPr>
            <a:r>
              <a:rPr lang="en-US" sz="3200">
                <a:solidFill>
                  <a:schemeClr val="dk1"/>
                </a:solidFill>
                <a:latin typeface="Times New Roman"/>
                <a:ea typeface="Times New Roman"/>
                <a:cs typeface="Times New Roman"/>
                <a:sym typeface="Times New Roman"/>
              </a:rPr>
              <a:t>A person makes an </a:t>
            </a:r>
            <a:r>
              <a:rPr b="1" lang="en-US" sz="3200">
                <a:solidFill>
                  <a:srgbClr val="009999"/>
                </a:solidFill>
                <a:latin typeface="Times New Roman"/>
                <a:ea typeface="Times New Roman"/>
                <a:cs typeface="Times New Roman"/>
                <a:sym typeface="Times New Roman"/>
              </a:rPr>
              <a:t>Error</a:t>
            </a:r>
            <a:endParaRPr sz="3200">
              <a:solidFill>
                <a:schemeClr val="dk1"/>
              </a:solidFill>
              <a:latin typeface="Times New Roman"/>
              <a:ea typeface="Times New Roman"/>
              <a:cs typeface="Times New Roman"/>
              <a:sym typeface="Times New Roman"/>
            </a:endParaRPr>
          </a:p>
          <a:p>
            <a:pPr indent="406400" lvl="0" marL="12700" marR="5080" rtl="0" algn="l">
              <a:lnSpc>
                <a:spcPct val="100800"/>
              </a:lnSpc>
              <a:spcBef>
                <a:spcPts val="0"/>
              </a:spcBef>
              <a:spcAft>
                <a:spcPts val="0"/>
              </a:spcAft>
              <a:buNone/>
            </a:pPr>
            <a:r>
              <a:rPr lang="en-US" sz="3200">
                <a:solidFill>
                  <a:schemeClr val="dk1"/>
                </a:solidFill>
                <a:latin typeface="Times New Roman"/>
                <a:ea typeface="Times New Roman"/>
                <a:cs typeface="Times New Roman"/>
                <a:sym typeface="Times New Roman"/>
              </a:rPr>
              <a:t>That creates a </a:t>
            </a:r>
            <a:r>
              <a:rPr b="1" lang="en-US" sz="3200">
                <a:solidFill>
                  <a:srgbClr val="009999"/>
                </a:solidFill>
                <a:latin typeface="Times New Roman"/>
                <a:ea typeface="Times New Roman"/>
                <a:cs typeface="Times New Roman"/>
                <a:sym typeface="Times New Roman"/>
              </a:rPr>
              <a:t>fault </a:t>
            </a:r>
            <a:r>
              <a:rPr lang="en-US" sz="3200">
                <a:solidFill>
                  <a:schemeClr val="dk1"/>
                </a:solidFill>
                <a:latin typeface="Times New Roman"/>
                <a:ea typeface="Times New Roman"/>
                <a:cs typeface="Times New Roman"/>
                <a:sym typeface="Times New Roman"/>
              </a:rPr>
              <a:t>in software  That can cause a </a:t>
            </a:r>
            <a:r>
              <a:rPr b="1" lang="en-US" sz="3200">
                <a:solidFill>
                  <a:srgbClr val="009999"/>
                </a:solidFill>
                <a:latin typeface="Times New Roman"/>
                <a:ea typeface="Times New Roman"/>
                <a:cs typeface="Times New Roman"/>
                <a:sym typeface="Times New Roman"/>
              </a:rPr>
              <a:t>failure </a:t>
            </a:r>
            <a:r>
              <a:rPr lang="en-US" sz="3200">
                <a:solidFill>
                  <a:schemeClr val="dk1"/>
                </a:solidFill>
                <a:latin typeface="Times New Roman"/>
                <a:ea typeface="Times New Roman"/>
                <a:cs typeface="Times New Roman"/>
                <a:sym typeface="Times New Roman"/>
              </a:rPr>
              <a:t>in operation</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6" name="Shape 496"/>
        <p:cNvGrpSpPr/>
        <p:nvPr/>
      </p:nvGrpSpPr>
      <p:grpSpPr>
        <a:xfrm>
          <a:off x="0" y="0"/>
          <a:ext cx="0" cy="0"/>
          <a:chOff x="0" y="0"/>
          <a:chExt cx="0" cy="0"/>
        </a:xfrm>
      </p:grpSpPr>
      <p:sp>
        <p:nvSpPr>
          <p:cNvPr id="497" name="Google Shape;497;p15"/>
          <p:cNvSpPr txBox="1"/>
          <p:nvPr>
            <p:ph type="ctrTitle"/>
          </p:nvPr>
        </p:nvSpPr>
        <p:spPr>
          <a:xfrm>
            <a:off x="1491614" y="405129"/>
            <a:ext cx="6160770" cy="2109470"/>
          </a:xfrm>
          <a:prstGeom prst="rect">
            <a:avLst/>
          </a:prstGeom>
          <a:noFill/>
          <a:ln>
            <a:noFill/>
          </a:ln>
        </p:spPr>
        <p:txBody>
          <a:bodyPr anchorCtr="0" anchor="t" bIns="0" lIns="0" spcFirstLastPara="1" rIns="0" wrap="square" tIns="0">
            <a:spAutoFit/>
          </a:bodyPr>
          <a:lstStyle/>
          <a:p>
            <a:pPr indent="-947418" lvl="0" marL="1574165" marR="5080" rtl="0" algn="l">
              <a:lnSpc>
                <a:spcPct val="100000"/>
              </a:lnSpc>
              <a:spcBef>
                <a:spcPts val="0"/>
              </a:spcBef>
              <a:spcAft>
                <a:spcPts val="0"/>
              </a:spcAft>
              <a:buNone/>
            </a:pPr>
            <a:r>
              <a:rPr lang="en-US"/>
              <a:t>Who is a Software  </a:t>
            </a:r>
            <a:r>
              <a:rPr i="1" lang="en-US"/>
              <a:t>Tester??..</a:t>
            </a:r>
            <a:endParaRPr/>
          </a:p>
        </p:txBody>
      </p:sp>
      <p:sp>
        <p:nvSpPr>
          <p:cNvPr id="498" name="Google Shape;498;p15"/>
          <p:cNvSpPr txBox="1"/>
          <p:nvPr/>
        </p:nvSpPr>
        <p:spPr>
          <a:xfrm>
            <a:off x="406400" y="3380740"/>
            <a:ext cx="7225030" cy="887730"/>
          </a:xfrm>
          <a:prstGeom prst="rect">
            <a:avLst/>
          </a:prstGeom>
          <a:noFill/>
          <a:ln>
            <a:noFill/>
          </a:ln>
        </p:spPr>
        <p:txBody>
          <a:bodyPr anchorCtr="0" anchor="t" bIns="0" lIns="0" spcFirstLastPara="1" rIns="0" wrap="square" tIns="0">
            <a:spAutoFit/>
          </a:bodyPr>
          <a:lstStyle/>
          <a:p>
            <a:pPr indent="-243840" lvl="0" marL="256540" marR="5080" rtl="0" algn="l">
              <a:lnSpc>
                <a:spcPct val="100000"/>
              </a:lnSpc>
              <a:spcBef>
                <a:spcPts val="0"/>
              </a:spcBef>
              <a:spcAft>
                <a:spcPts val="0"/>
              </a:spcAft>
              <a:buNone/>
            </a:pPr>
            <a:r>
              <a:rPr lang="en-US" sz="2800">
                <a:solidFill>
                  <a:schemeClr val="dk1"/>
                </a:solidFill>
                <a:latin typeface="Garamond"/>
                <a:ea typeface="Garamond"/>
                <a:cs typeface="Garamond"/>
                <a:sym typeface="Garamond"/>
              </a:rPr>
              <a:t>Software Tester is the one who performs testing and  find bugs, if	they exist in the tested application.</a:t>
            </a:r>
            <a:endParaRPr sz="280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