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eda49227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eda4922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954bc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954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954bc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954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8954bc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8954b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eda492279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eda49227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da492279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da49227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954b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95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03750" y="7242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08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57850" y="2929726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Section: 01</a:t>
            </a:r>
            <a:endParaRPr/>
          </a:p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Name: Walid Ibne Hasan</a:t>
            </a:r>
            <a:endParaRPr b="1"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/>
              <a:t>ID: 20301103</a:t>
            </a:r>
            <a:endParaRPr b="1"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/>
              <a:t>ST: Sadiul Arefin Rafi</a:t>
            </a:r>
            <a:endParaRPr b="1"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/>
              <a:t>RA: MD Humaion Kabir Mehedi</a:t>
            </a:r>
            <a:endParaRPr b="1"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321563" y="880525"/>
            <a:ext cx="8520600" cy="10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Multimodal Sentiment Analysis With Image-Text Interaction Network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6551" r="6551" t="0"/>
          <a:stretch/>
        </p:blipFill>
        <p:spPr>
          <a:xfrm>
            <a:off x="602175" y="2686825"/>
            <a:ext cx="8026325" cy="20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555600"/>
            <a:ext cx="396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Sentiment Analysis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399400"/>
            <a:ext cx="28080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Importance: Booming use of mobile devices and social networks</a:t>
            </a:r>
            <a:endParaRPr sz="13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Potential applications: Personalized advertising, affective cross-modal retrieval, opinion mining, decision making</a:t>
            </a:r>
            <a:endParaRPr sz="13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Opportunities</a:t>
            </a:r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" name="Google Shape;83;p16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84" name="Google Shape;84;p16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516625" y="1562875"/>
            <a:ext cx="26448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Early Multimodal Approaches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Handcrafted features limitations</a:t>
            </a:r>
            <a:endParaRPr sz="2000">
              <a:highlight>
                <a:schemeClr val="lt1"/>
              </a:highlight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89" name="Google Shape;89;p16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Deep learning</a:t>
            </a:r>
            <a:endParaRPr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Convolutional neural networks</a:t>
            </a:r>
            <a:endParaRPr sz="2000">
              <a:highlight>
                <a:schemeClr val="lt1"/>
              </a:highlight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94" name="Google Shape;94;p16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Proposed 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6131500" y="2091277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Image-Text Interaction Network (ITIN)</a:t>
            </a:r>
            <a:endParaRPr sz="14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Align affective regions in images with corresponding words in text</a:t>
            </a:r>
            <a:endParaRPr sz="14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Capture cross-modal interactions effectively</a:t>
            </a:r>
            <a:endParaRPr sz="14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0" y="0"/>
            <a:ext cx="9161100" cy="163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1068175" y="2189475"/>
            <a:ext cx="23022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Cross-modal alignment module</a:t>
            </a:r>
            <a:endParaRPr sz="2200">
              <a:highlight>
                <a:schemeClr val="lt1"/>
              </a:highlight>
            </a:endParaRPr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1068175" y="30535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Cross-modal attention mechanism selects word-level textual information for each image region</a:t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5117750" y="2223225"/>
            <a:ext cx="3065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Cross-modal gating module</a:t>
            </a:r>
            <a:endParaRPr sz="2400">
              <a:highlight>
                <a:schemeClr val="lt1"/>
              </a:highlight>
            </a:endParaRPr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4803225" y="2900425"/>
            <a:ext cx="39309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Fuses multimodal features adaptively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Strengthens interaction between image and text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Integration of individual-modal context representations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Comprehensively analyze multimodal sentiment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519150" y="332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and Results</a:t>
            </a:r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>
            <a:off x="4572000" y="1275850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4" name="Google Shape;114;p18"/>
          <p:cNvGrpSpPr/>
          <p:nvPr/>
        </p:nvGrpSpPr>
        <p:grpSpPr>
          <a:xfrm>
            <a:off x="1541800" y="1568589"/>
            <a:ext cx="2685450" cy="3086700"/>
            <a:chOff x="437825" y="1568589"/>
            <a:chExt cx="2685450" cy="3086700"/>
          </a:xfrm>
        </p:grpSpPr>
        <p:sp>
          <p:nvSpPr>
            <p:cNvPr id="115" name="Google Shape;115;p18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1719750" y="1562875"/>
            <a:ext cx="26448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7F7F8"/>
                </a:solidFill>
                <a:highlight>
                  <a:schemeClr val="lt2"/>
                </a:highlight>
              </a:rPr>
              <a:t>Contributions of the paper</a:t>
            </a:r>
            <a:endParaRPr sz="1600">
              <a:solidFill>
                <a:srgbClr val="F7F7F8"/>
              </a:solidFill>
              <a:highlight>
                <a:schemeClr val="lt2"/>
              </a:highlight>
            </a:endParaRPr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1637275" y="221672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Image-Text Interaction Network</a:t>
            </a:r>
            <a:endParaRPr sz="14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Cross-modal alignment and gating modules</a:t>
            </a:r>
            <a:endParaRPr sz="14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Incorporation of individual-modal context features</a:t>
            </a:r>
            <a:endParaRPr sz="14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5579975" y="1568589"/>
            <a:ext cx="2683200" cy="3086700"/>
            <a:chOff x="3230400" y="1568589"/>
            <a:chExt cx="2683200" cy="3086700"/>
          </a:xfrm>
        </p:grpSpPr>
        <p:sp>
          <p:nvSpPr>
            <p:cNvPr id="120" name="Google Shape;120;p18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56208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F7F8"/>
                </a:solidFill>
                <a:highlight>
                  <a:schemeClr val="lt2"/>
                </a:highlight>
              </a:rPr>
              <a:t>Superiority of proposed method</a:t>
            </a:r>
            <a:endParaRPr>
              <a:solidFill>
                <a:srgbClr val="F7F7F8"/>
              </a:solidFill>
              <a:highlight>
                <a:schemeClr val="lt2"/>
              </a:highlight>
            </a:endParaRPr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5620875" y="2091502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Outperforms baselines in accuracy and F1-score</a:t>
            </a:r>
            <a:endParaRPr sz="14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Ablation studies conducted to analyze module contributions</a:t>
            </a:r>
            <a:endParaRPr sz="14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4294967295" type="title"/>
          </p:nvPr>
        </p:nvSpPr>
        <p:spPr>
          <a:xfrm>
            <a:off x="357363" y="261650"/>
            <a:ext cx="8520600" cy="10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Conclusion and Future Directions</a:t>
            </a:r>
            <a:endParaRPr sz="6000">
              <a:solidFill>
                <a:schemeClr val="lt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93075" y="2082500"/>
            <a:ext cx="8449200" cy="2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Importance of multimodal sentiment analysis</a:t>
            </a:r>
            <a:endParaRPr sz="18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Joint effect of multiple modalities for accurate sentiment evaluation</a:t>
            </a:r>
            <a:endParaRPr sz="18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Possibilities for personalized advertising, affective cross-modal retrieval, opinion mining, decision making</a:t>
            </a:r>
            <a:endParaRPr sz="18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Research advancements in understanding and interpreting emotions</a:t>
            </a:r>
            <a:endParaRPr sz="18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Future directions in the field</a:t>
            </a:r>
            <a:endParaRPr sz="18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73850" y="123872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5683850" y="8580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000">
                <a:latin typeface="Economica"/>
                <a:ea typeface="Economica"/>
                <a:cs typeface="Economica"/>
                <a:sym typeface="Economica"/>
              </a:rPr>
              <a:t>THE END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