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8" autoAdjust="0"/>
    <p:restoredTop sz="94617" autoAdjust="0"/>
  </p:normalViewPr>
  <p:slideViewPr>
    <p:cSldViewPr>
      <p:cViewPr varScale="1">
        <p:scale>
          <a:sx n="71" d="100"/>
          <a:sy n="71" d="100"/>
        </p:scale>
        <p:origin x="20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3823494"/>
            <a:ext cx="11125200" cy="26400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362200"/>
            <a:ext cx="16840200" cy="5562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2900"/>
            <a:ext cx="16131988" cy="1981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9033B9-B08A-AF7F-2E93-4D275055B18C}"/>
              </a:ext>
            </a:extLst>
          </p:cNvPr>
          <p:cNvSpPr txBox="1">
            <a:spLocks/>
          </p:cNvSpPr>
          <p:nvPr userDrawn="1"/>
        </p:nvSpPr>
        <p:spPr>
          <a:xfrm>
            <a:off x="228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71800" y="1790700"/>
            <a:ext cx="12344400" cy="670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C1A1D5-E36F-2D9C-E736-061C74D20F89}"/>
              </a:ext>
            </a:extLst>
          </p:cNvPr>
          <p:cNvSpPr txBox="1">
            <a:spLocks/>
          </p:cNvSpPr>
          <p:nvPr userDrawn="1"/>
        </p:nvSpPr>
        <p:spPr>
          <a:xfrm>
            <a:off x="228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857500"/>
            <a:ext cx="16840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">
      <a:dk1>
        <a:srgbClr val="093F6B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University</dc:title>
  <cp:lastModifiedBy>Shehata Elsaid, Walid</cp:lastModifiedBy>
  <cp:revision>3</cp:revision>
  <dcterms:created xsi:type="dcterms:W3CDTF">2006-08-16T00:00:00Z</dcterms:created>
  <dcterms:modified xsi:type="dcterms:W3CDTF">2024-12-26T06:10:10Z</dcterms:modified>
  <dc:identifier>DAGaXTL99rU</dc:identifier>
</cp:coreProperties>
</file>