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7" r:id="rId2"/>
    <p:sldId id="258" r:id="rId3"/>
    <p:sldId id="259" r:id="rId4"/>
    <p:sldId id="269" r:id="rId5"/>
    <p:sldId id="273" r:id="rId6"/>
    <p:sldId id="274" r:id="rId7"/>
    <p:sldId id="276" r:id="rId8"/>
    <p:sldId id="279" r:id="rId9"/>
    <p:sldId id="286" r:id="rId10"/>
    <p:sldId id="290" r:id="rId11"/>
    <p:sldId id="292" r:id="rId12"/>
    <p:sldId id="293" r:id="rId13"/>
    <p:sldId id="284" r:id="rId14"/>
    <p:sldId id="285" r:id="rId15"/>
    <p:sldId id="294" r:id="rId16"/>
    <p:sldId id="295" r:id="rId17"/>
    <p:sldId id="297" r:id="rId18"/>
    <p:sldId id="300" r:id="rId19"/>
    <p:sldId id="30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92E9-AEC3-4492-BAEB-20ADA1AE3F9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A3EBB-32F2-4379-BF0B-053E61B3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Design:</a:t>
            </a:r>
          </a:p>
          <a:p>
            <a:r>
              <a:rPr lang="en-US" dirty="0"/>
              <a:t>        Include a deployment diagram that provides overview of the entire system (hardware / software components)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F124-A266-4ADE-87BB-0A35258141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3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0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9B40-D7A6-419E-9236-1DDB34BA464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254E-9BFA-4D2B-AD21-C06563EA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9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80322" y="2951018"/>
            <a:ext cx="8144134" cy="1161399"/>
          </a:xfrm>
        </p:spPr>
        <p:txBody>
          <a:bodyPr rtlCol="0">
            <a:normAutofit/>
          </a:bodyPr>
          <a:lstStyle/>
          <a:p>
            <a:pPr marL="63500">
              <a:defRPr/>
            </a:pPr>
            <a:r>
              <a:rPr lang="en-US" sz="2800" dirty="0"/>
              <a:t>ProSys (Final year project management system)</a:t>
            </a:r>
          </a:p>
          <a:p>
            <a:pPr marL="63500">
              <a:defRPr/>
            </a:pPr>
            <a:r>
              <a:rPr lang="en-US" sz="1800" dirty="0"/>
              <a:t>Supervised By: : Ridah Fatima Mudassir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2784F-5500-4015-80B3-E8937FF4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55" y="874786"/>
            <a:ext cx="406717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: </a:t>
            </a:r>
            <a:r>
              <a:rPr lang="en-US" sz="2400" dirty="0"/>
              <a:t>For server side scripting language</a:t>
            </a:r>
            <a:endParaRPr lang="en-US" b="1" dirty="0"/>
          </a:p>
          <a:p>
            <a:r>
              <a:rPr lang="en-US" b="1" dirty="0"/>
              <a:t>MySQL</a:t>
            </a:r>
            <a:r>
              <a:rPr lang="en-US" dirty="0"/>
              <a:t>: </a:t>
            </a:r>
            <a:r>
              <a:rPr lang="en-US" sz="2400" dirty="0"/>
              <a:t>as Database</a:t>
            </a:r>
          </a:p>
          <a:p>
            <a:r>
              <a:rPr lang="en-US" b="1" dirty="0"/>
              <a:t>JavaScript</a:t>
            </a:r>
            <a:r>
              <a:rPr lang="en-US" dirty="0"/>
              <a:t>: </a:t>
            </a:r>
            <a:r>
              <a:rPr lang="en-US" sz="2400" dirty="0"/>
              <a:t>client side scripting</a:t>
            </a:r>
          </a:p>
          <a:p>
            <a:r>
              <a:rPr lang="en-US" b="1" dirty="0"/>
              <a:t>JQuery, Ajax</a:t>
            </a:r>
            <a:r>
              <a:rPr lang="en-US" dirty="0"/>
              <a:t>: </a:t>
            </a:r>
            <a:r>
              <a:rPr lang="en-US" sz="2000" dirty="0"/>
              <a:t>for easy form validations and other functionalities</a:t>
            </a:r>
          </a:p>
          <a:p>
            <a:r>
              <a:rPr lang="en-US" b="1" dirty="0"/>
              <a:t>Bootstrap, media queries </a:t>
            </a:r>
            <a:r>
              <a:rPr lang="en-US" dirty="0"/>
              <a:t>:</a:t>
            </a:r>
            <a:r>
              <a:rPr lang="en-US" sz="2000" dirty="0"/>
              <a:t>for responsive, mobile-first web site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3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Components /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5220"/>
            <a:ext cx="8229600" cy="3678381"/>
          </a:xfrm>
        </p:spPr>
        <p:txBody>
          <a:bodyPr/>
          <a:lstStyle/>
          <a:p>
            <a:r>
              <a:rPr lang="en-US" dirty="0"/>
              <a:t>SendGrid API</a:t>
            </a:r>
          </a:p>
          <a:p>
            <a:r>
              <a:rPr lang="en-US" dirty="0"/>
              <a:t>Bootstrap Validator</a:t>
            </a:r>
          </a:p>
          <a:p>
            <a:r>
              <a:rPr lang="en-US" dirty="0"/>
              <a:t>Bootstrap Datetime picker</a:t>
            </a:r>
          </a:p>
          <a:p>
            <a:r>
              <a:rPr lang="en-US" dirty="0"/>
              <a:t>Bootstrap Components</a:t>
            </a:r>
          </a:p>
          <a:p>
            <a:r>
              <a:rPr lang="en-US" dirty="0"/>
              <a:t>Fonts Awesome</a:t>
            </a:r>
          </a:p>
          <a:p>
            <a:r>
              <a:rPr lang="en-US" dirty="0"/>
              <a:t>Admin LTE Theme</a:t>
            </a:r>
          </a:p>
        </p:txBody>
      </p:sp>
    </p:spTree>
    <p:extLst>
      <p:ext uri="{BB962C8B-B14F-4D97-AF65-F5344CB8AC3E}">
        <p14:creationId xmlns:p14="http://schemas.microsoft.com/office/powerpoint/2010/main" val="98433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9459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Create batch</a:t>
            </a:r>
          </a:p>
          <a:p>
            <a:r>
              <a:rPr lang="en-US" dirty="0"/>
              <a:t>Project Repository</a:t>
            </a:r>
          </a:p>
          <a:p>
            <a:r>
              <a:rPr lang="en-US" dirty="0"/>
              <a:t>Initiate a group or Join an existing group</a:t>
            </a:r>
          </a:p>
          <a:p>
            <a:r>
              <a:rPr lang="en-US" dirty="0"/>
              <a:t>Choosing Supervisor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Batch Tasks</a:t>
            </a:r>
          </a:p>
          <a:p>
            <a:r>
              <a:rPr lang="en-US" dirty="0"/>
              <a:t>Meeting Request</a:t>
            </a:r>
          </a:p>
          <a:p>
            <a:r>
              <a:rPr lang="en-US" dirty="0"/>
              <a:t>Register and Manage users(Faculty, students)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Send E-Mail</a:t>
            </a:r>
          </a:p>
          <a:p>
            <a:r>
              <a:rPr lang="en-US" dirty="0"/>
              <a:t>Weekly Report</a:t>
            </a:r>
          </a:p>
          <a:p>
            <a:r>
              <a:rPr lang="en-US" dirty="0"/>
              <a:t>Student Grading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38843" cy="411934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system is available 24/7 except in the case of unexpected condition like failure of internet etc.</a:t>
            </a:r>
          </a:p>
          <a:p>
            <a:r>
              <a:rPr lang="en-US" sz="2000" dirty="0"/>
              <a:t>System is user friendly, responsive and it is designed so that interaction of user will be maintained.</a:t>
            </a:r>
          </a:p>
          <a:p>
            <a:r>
              <a:rPr lang="en-US" sz="2000" dirty="0"/>
              <a:t>Since this system is responsive so users will be able to access from every device with internet connections.</a:t>
            </a:r>
          </a:p>
          <a:p>
            <a:r>
              <a:rPr lang="en-US" sz="2000" dirty="0"/>
              <a:t>Our system is prone to future changes. There will be a panel to change and set rules (i.e. Maximum members in a group etc.). Users can be added or removed. Records can be edited also.</a:t>
            </a:r>
          </a:p>
          <a:p>
            <a:r>
              <a:rPr lang="en-US" sz="2000" dirty="0"/>
              <a:t>To avoid failure, we will use server validation using PHP and JavaScript validation on client side. System will also maintain a cloned database so if any failure occur it will be able to restore the database.</a:t>
            </a:r>
          </a:p>
          <a:p>
            <a:r>
              <a:rPr lang="en-US" sz="2000" dirty="0"/>
              <a:t>To ensure consistency we are using same CSS style sheets on almost all pages.</a:t>
            </a:r>
          </a:p>
        </p:txBody>
      </p:sp>
    </p:spTree>
    <p:extLst>
      <p:ext uri="{BB962C8B-B14F-4D97-AF65-F5344CB8AC3E}">
        <p14:creationId xmlns:p14="http://schemas.microsoft.com/office/powerpoint/2010/main" val="299384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5220"/>
            <a:ext cx="8229600" cy="3678381"/>
          </a:xfrm>
        </p:spPr>
        <p:txBody>
          <a:bodyPr/>
          <a:lstStyle/>
          <a:p>
            <a:r>
              <a:rPr lang="en-US" dirty="0"/>
              <a:t>Coordinator Panel</a:t>
            </a:r>
          </a:p>
          <a:p>
            <a:r>
              <a:rPr lang="en-US" dirty="0"/>
              <a:t>Supervisor Panel</a:t>
            </a:r>
          </a:p>
          <a:p>
            <a:r>
              <a:rPr lang="en-US" dirty="0"/>
              <a:t>Student Panel</a:t>
            </a:r>
          </a:p>
        </p:txBody>
      </p:sp>
    </p:spTree>
    <p:extLst>
      <p:ext uri="{BB962C8B-B14F-4D97-AF65-F5344CB8AC3E}">
        <p14:creationId xmlns:p14="http://schemas.microsoft.com/office/powerpoint/2010/main" val="301394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2161309"/>
            <a:ext cx="11637818" cy="4267200"/>
          </a:xfrm>
        </p:spPr>
        <p:txBody>
          <a:bodyPr numCol="3">
            <a:normAutofit/>
          </a:bodyPr>
          <a:lstStyle/>
          <a:p>
            <a:r>
              <a:rPr lang="en-US" dirty="0"/>
              <a:t>Create Batch</a:t>
            </a:r>
          </a:p>
          <a:p>
            <a:r>
              <a:rPr lang="en-US" dirty="0"/>
              <a:t>Batch Templates</a:t>
            </a:r>
          </a:p>
          <a:p>
            <a:r>
              <a:rPr lang="en-US" dirty="0"/>
              <a:t>Batch Task</a:t>
            </a:r>
          </a:p>
          <a:p>
            <a:r>
              <a:rPr lang="en-US" dirty="0"/>
              <a:t>Batch Settings</a:t>
            </a:r>
          </a:p>
          <a:p>
            <a:r>
              <a:rPr lang="en-US" dirty="0"/>
              <a:t>Register Student</a:t>
            </a:r>
          </a:p>
          <a:p>
            <a:r>
              <a:rPr lang="en-US" dirty="0"/>
              <a:t>Register Faculty</a:t>
            </a:r>
          </a:p>
          <a:p>
            <a:r>
              <a:rPr lang="en-US" dirty="0"/>
              <a:t>Manage batch</a:t>
            </a:r>
          </a:p>
          <a:p>
            <a:r>
              <a:rPr lang="en-US" dirty="0"/>
              <a:t>Manage Student</a:t>
            </a:r>
          </a:p>
          <a:p>
            <a:r>
              <a:rPr lang="en-US" dirty="0"/>
              <a:t>Manage Students Groups</a:t>
            </a:r>
          </a:p>
          <a:p>
            <a:r>
              <a:rPr lang="en-US" dirty="0"/>
              <a:t>Manage Faculty</a:t>
            </a:r>
          </a:p>
          <a:p>
            <a:r>
              <a:rPr lang="en-US" dirty="0"/>
              <a:t>Manage Student Timeline</a:t>
            </a:r>
          </a:p>
          <a:p>
            <a:r>
              <a:rPr lang="en-US" dirty="0"/>
              <a:t>Send E-Mail</a:t>
            </a:r>
          </a:p>
          <a:p>
            <a:r>
              <a:rPr lang="en-US" dirty="0"/>
              <a:t>Project Repository</a:t>
            </a:r>
          </a:p>
          <a:p>
            <a:r>
              <a:rPr lang="en-US" dirty="0"/>
              <a:t>Grading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Features</a:t>
            </a:r>
          </a:p>
          <a:p>
            <a:r>
              <a:rPr lang="en-US" dirty="0"/>
              <a:t>Coordinator Profile</a:t>
            </a:r>
          </a:p>
          <a:p>
            <a:r>
              <a:rPr lang="en-US" dirty="0"/>
              <a:t>Share Idea</a:t>
            </a:r>
          </a:p>
          <a:p>
            <a:r>
              <a:rPr lang="en-US" dirty="0"/>
              <a:t>View Weekly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65220"/>
            <a:ext cx="11206879" cy="3983180"/>
          </a:xfrm>
        </p:spPr>
        <p:txBody>
          <a:bodyPr numCol="2">
            <a:normAutofit/>
          </a:bodyPr>
          <a:lstStyle/>
          <a:p>
            <a:r>
              <a:rPr lang="en-US" dirty="0"/>
              <a:t>Faculty Timeline</a:t>
            </a:r>
          </a:p>
          <a:p>
            <a:r>
              <a:rPr lang="en-US" dirty="0"/>
              <a:t>Accepts Group Request</a:t>
            </a:r>
          </a:p>
          <a:p>
            <a:r>
              <a:rPr lang="en-US" dirty="0"/>
              <a:t>Supervise Groups</a:t>
            </a:r>
          </a:p>
          <a:p>
            <a:r>
              <a:rPr lang="en-US" dirty="0"/>
              <a:t>Send E-Mail</a:t>
            </a:r>
          </a:p>
          <a:p>
            <a:r>
              <a:rPr lang="en-US" dirty="0"/>
              <a:t>Grading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Features</a:t>
            </a:r>
          </a:p>
          <a:p>
            <a:r>
              <a:rPr lang="en-US" dirty="0"/>
              <a:t>Faculty Profile</a:t>
            </a:r>
          </a:p>
          <a:p>
            <a:r>
              <a:rPr lang="en-US" dirty="0"/>
              <a:t>Create Weekly Report</a:t>
            </a:r>
          </a:p>
          <a:p>
            <a:r>
              <a:rPr lang="en-US" dirty="0"/>
              <a:t>Share New Ideas</a:t>
            </a:r>
          </a:p>
          <a:p>
            <a:r>
              <a:rPr lang="en-US" dirty="0"/>
              <a:t>Accept or Reject students group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65220"/>
            <a:ext cx="11303861" cy="4080162"/>
          </a:xfrm>
        </p:spPr>
        <p:txBody>
          <a:bodyPr numCol="3"/>
          <a:lstStyle/>
          <a:p>
            <a:r>
              <a:rPr lang="en-US" dirty="0"/>
              <a:t>Student Timeline</a:t>
            </a:r>
          </a:p>
          <a:p>
            <a:r>
              <a:rPr lang="en-US" dirty="0"/>
              <a:t>Create Project </a:t>
            </a:r>
          </a:p>
          <a:p>
            <a:r>
              <a:rPr lang="en-US" dirty="0"/>
              <a:t>Join Group</a:t>
            </a:r>
          </a:p>
          <a:p>
            <a:r>
              <a:rPr lang="en-US" dirty="0"/>
              <a:t>Choose Supervisor</a:t>
            </a:r>
          </a:p>
          <a:p>
            <a:r>
              <a:rPr lang="en-US" dirty="0"/>
              <a:t>Group Settings</a:t>
            </a:r>
          </a:p>
          <a:p>
            <a:r>
              <a:rPr lang="en-US" dirty="0"/>
              <a:t>Set Project Name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Batch Tasks</a:t>
            </a:r>
          </a:p>
          <a:p>
            <a:r>
              <a:rPr lang="en-US" dirty="0"/>
              <a:t>Group Details</a:t>
            </a:r>
          </a:p>
          <a:p>
            <a:r>
              <a:rPr lang="en-US" dirty="0"/>
              <a:t>Meeting Request</a:t>
            </a:r>
          </a:p>
          <a:p>
            <a:r>
              <a:rPr lang="en-US" dirty="0"/>
              <a:t>Send E-Mail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Features</a:t>
            </a:r>
          </a:p>
          <a:p>
            <a:r>
              <a:rPr lang="en-US" dirty="0"/>
              <a:t>Student Profile</a:t>
            </a:r>
          </a:p>
          <a:p>
            <a:r>
              <a:rPr lang="en-US" dirty="0"/>
              <a:t>View Weekly Report</a:t>
            </a:r>
          </a:p>
          <a:p>
            <a:r>
              <a:rPr lang="en-US" dirty="0"/>
              <a:t>View Share Idea</a:t>
            </a:r>
          </a:p>
          <a:p>
            <a:r>
              <a:rPr lang="en-US" dirty="0"/>
              <a:t>Join Group Request Notification</a:t>
            </a:r>
          </a:p>
          <a:p>
            <a:r>
              <a:rPr lang="en-US" dirty="0"/>
              <a:t>Batch Task Notification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7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10363"/>
            <a:ext cx="11148822" cy="3279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Generating PDF file of the require list in the system </a:t>
            </a:r>
          </a:p>
          <a:p>
            <a:pPr marL="0" indent="0">
              <a:buNone/>
            </a:pPr>
            <a:r>
              <a:rPr lang="en-US" dirty="0"/>
              <a:t>• It should have a built-in meeting module that helps students and supervisors to discuss project online via live meeting </a:t>
            </a:r>
          </a:p>
          <a:p>
            <a:pPr marL="0" indent="0">
              <a:buNone/>
            </a:pPr>
            <a:r>
              <a:rPr lang="en-US" dirty="0"/>
              <a:t>• Discussion platform should be added so any student can get answers from any faculty member </a:t>
            </a:r>
          </a:p>
          <a:p>
            <a:pPr marL="0" indent="0">
              <a:buNone/>
            </a:pPr>
            <a:r>
              <a:rPr lang="en-US" dirty="0"/>
              <a:t>• Students should have access to the Project repository because then students know about the past projects </a:t>
            </a:r>
          </a:p>
        </p:txBody>
      </p:sp>
    </p:spTree>
    <p:extLst>
      <p:ext uri="{BB962C8B-B14F-4D97-AF65-F5344CB8AC3E}">
        <p14:creationId xmlns:p14="http://schemas.microsoft.com/office/powerpoint/2010/main" val="170384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Walid Ahmed(12422)</a:t>
            </a:r>
          </a:p>
          <a:p>
            <a:pPr eaLnBrk="1" hangingPunct="1"/>
            <a:r>
              <a:rPr lang="en-US" sz="3600" dirty="0"/>
              <a:t>Muhammad Sami ullah Qureshi(12520)</a:t>
            </a:r>
          </a:p>
          <a:p>
            <a:pPr eaLnBrk="1" hangingPunct="1"/>
            <a:r>
              <a:rPr lang="en-US" sz="3600" dirty="0"/>
              <a:t>Alizain Aziz(12253)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 Management system automates the Final year Projects lifecycle</a:t>
            </a:r>
          </a:p>
          <a:p>
            <a:pPr eaLnBrk="1" hangingPunct="1"/>
            <a:r>
              <a:rPr lang="en-US" dirty="0"/>
              <a:t>This solution is made for Iqra University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0321" y="2175164"/>
            <a:ext cx="10929788" cy="42810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Project Scope</a:t>
            </a:r>
          </a:p>
          <a:p>
            <a:pPr eaLnBrk="1" hangingPunct="1"/>
            <a:r>
              <a:rPr lang="en-US" sz="2800" dirty="0"/>
              <a:t>Problem Statement</a:t>
            </a:r>
          </a:p>
          <a:p>
            <a:pPr eaLnBrk="1" hangingPunct="1"/>
            <a:r>
              <a:rPr lang="en-US" sz="2800" dirty="0"/>
              <a:t>Solution</a:t>
            </a:r>
          </a:p>
          <a:p>
            <a:pPr eaLnBrk="1" hangingPunct="1"/>
            <a:r>
              <a:rPr lang="en-US" sz="2800" dirty="0"/>
              <a:t>System</a:t>
            </a:r>
          </a:p>
          <a:p>
            <a:pPr lvl="1" eaLnBrk="1" hangingPunct="1"/>
            <a:r>
              <a:rPr lang="en-US" sz="2400" dirty="0"/>
              <a:t>Requirements Summary</a:t>
            </a:r>
          </a:p>
          <a:p>
            <a:pPr lvl="1" eaLnBrk="1" hangingPunct="1"/>
            <a:r>
              <a:rPr lang="en-US" sz="2400" dirty="0"/>
              <a:t>Functional Requirements</a:t>
            </a:r>
          </a:p>
          <a:p>
            <a:pPr lvl="1" eaLnBrk="1" hangingPunct="1"/>
            <a:r>
              <a:rPr lang="en-US" sz="2400" dirty="0"/>
              <a:t>Non-Functional Requirements</a:t>
            </a:r>
          </a:p>
          <a:p>
            <a:pPr lvl="1" eaLnBrk="1" hangingPunct="1"/>
            <a:r>
              <a:rPr lang="en-US" sz="2400" dirty="0"/>
              <a:t>Design</a:t>
            </a:r>
          </a:p>
          <a:p>
            <a:pPr lvl="1" eaLnBrk="1" hangingPunct="1"/>
            <a:r>
              <a:rPr lang="en-US" sz="2400" dirty="0"/>
              <a:t>Implementation</a:t>
            </a:r>
          </a:p>
          <a:p>
            <a:pPr eaLnBrk="1" hangingPunct="1"/>
            <a:r>
              <a:rPr lang="en-US" sz="2800" dirty="0"/>
              <a:t>Achievements</a:t>
            </a:r>
          </a:p>
          <a:p>
            <a:pPr eaLnBrk="1" hangingPunct="1"/>
            <a:r>
              <a:rPr lang="en-US" sz="2800" dirty="0"/>
              <a:t>Future Work/Improvements</a:t>
            </a:r>
          </a:p>
          <a:p>
            <a:pPr eaLnBrk="1" hangingPunct="1"/>
            <a:r>
              <a:rPr lang="en-US" sz="28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Final Year Project Management System is web-based solution designed for Iqra University.</a:t>
            </a:r>
          </a:p>
          <a:p>
            <a:pPr eaLnBrk="1" hangingPunct="1"/>
            <a:r>
              <a:rPr lang="en-US" sz="2800" dirty="0"/>
              <a:t>Manages final year projects.</a:t>
            </a:r>
          </a:p>
          <a:p>
            <a:pPr eaLnBrk="1" hangingPunct="1"/>
            <a:r>
              <a:rPr lang="en-US" sz="2800" dirty="0"/>
              <a:t>All activities/processes involved in final year projects.</a:t>
            </a:r>
          </a:p>
        </p:txBody>
      </p:sp>
    </p:spTree>
    <p:extLst>
      <p:ext uri="{BB962C8B-B14F-4D97-AF65-F5344CB8AC3E}">
        <p14:creationId xmlns:p14="http://schemas.microsoft.com/office/powerpoint/2010/main" val="387292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Students don’t have any idea of previous projects ideas, status and information</a:t>
            </a:r>
          </a:p>
          <a:p>
            <a:pPr eaLnBrk="1" hangingPunct="1"/>
            <a:r>
              <a:rPr lang="en-US" dirty="0"/>
              <a:t>No platform containing Final Year Project repository.</a:t>
            </a:r>
          </a:p>
          <a:p>
            <a:pPr eaLnBrk="1" hangingPunct="1"/>
            <a:r>
              <a:rPr lang="en-US" dirty="0"/>
              <a:t>Many of the projects fail because of barriers of  communication between supervisor and students.</a:t>
            </a:r>
          </a:p>
          <a:p>
            <a:pPr eaLnBrk="1" hangingPunct="1"/>
            <a:r>
              <a:rPr lang="en-US" dirty="0"/>
              <a:t>Students mostly face the problem of meeting the supervisor, Managing time to meet supervisor.</a:t>
            </a:r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5958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6043" cy="37678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 customized solution should be there to handle all the Final Year Projects lifecycle</a:t>
            </a:r>
          </a:p>
          <a:p>
            <a:pPr eaLnBrk="1" hangingPunct="1"/>
            <a:r>
              <a:rPr lang="en-US" sz="2800" dirty="0"/>
              <a:t>A system should be there to</a:t>
            </a:r>
          </a:p>
          <a:p>
            <a:pPr lvl="1" eaLnBrk="1" hangingPunct="1"/>
            <a:r>
              <a:rPr lang="en-US" sz="2400" dirty="0"/>
              <a:t>Manage all final years projects lifecycle</a:t>
            </a:r>
          </a:p>
          <a:p>
            <a:pPr lvl="1" eaLnBrk="1" hangingPunct="1"/>
            <a:r>
              <a:rPr lang="en-US" sz="2400" dirty="0"/>
              <a:t>Maintain previous projects repository</a:t>
            </a:r>
          </a:p>
          <a:p>
            <a:pPr lvl="1" eaLnBrk="1" hangingPunct="1"/>
            <a:r>
              <a:rPr lang="en-US" sz="2400" dirty="0"/>
              <a:t>Should be available online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29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950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Requirements 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Different Users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Coordinator</a:t>
            </a:r>
          </a:p>
          <a:p>
            <a:r>
              <a:rPr lang="en-US" dirty="0"/>
              <a:t>Functional &amp; Non Functional Requirements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7" y="2107009"/>
            <a:ext cx="6082145" cy="4415350"/>
          </a:xfrm>
        </p:spPr>
      </p:pic>
    </p:spTree>
    <p:extLst>
      <p:ext uri="{BB962C8B-B14F-4D97-AF65-F5344CB8AC3E}">
        <p14:creationId xmlns:p14="http://schemas.microsoft.com/office/powerpoint/2010/main" val="3917423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</TotalTime>
  <Words>673</Words>
  <Application>Microsoft Office PowerPoint</Application>
  <PresentationFormat>Widescreen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Berlin</vt:lpstr>
      <vt:lpstr>PowerPoint Presentation</vt:lpstr>
      <vt:lpstr>Project Team</vt:lpstr>
      <vt:lpstr>Table of Content</vt:lpstr>
      <vt:lpstr>Project Scope</vt:lpstr>
      <vt:lpstr>Problem Statement</vt:lpstr>
      <vt:lpstr>Solution</vt:lpstr>
      <vt:lpstr>SYSTEM</vt:lpstr>
      <vt:lpstr>Requirements Summary</vt:lpstr>
      <vt:lpstr>Design</vt:lpstr>
      <vt:lpstr>Development Tools &amp; Technologies</vt:lpstr>
      <vt:lpstr>Libraries / Components / Web Services</vt:lpstr>
      <vt:lpstr>Achievements</vt:lpstr>
      <vt:lpstr>Functional Requirements</vt:lpstr>
      <vt:lpstr>Non-functional Requirements</vt:lpstr>
      <vt:lpstr>Achievements</vt:lpstr>
      <vt:lpstr>Coordinator Panel</vt:lpstr>
      <vt:lpstr>Supervisor Panel</vt:lpstr>
      <vt:lpstr>Student Panel</vt:lpstr>
      <vt:lpstr>Future Work/Improvements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ullah</dc:creator>
  <cp:lastModifiedBy>sami ullah</cp:lastModifiedBy>
  <cp:revision>47</cp:revision>
  <dcterms:created xsi:type="dcterms:W3CDTF">2020-07-17T00:06:10Z</dcterms:created>
  <dcterms:modified xsi:type="dcterms:W3CDTF">2020-07-17T19:16:16Z</dcterms:modified>
</cp:coreProperties>
</file>