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B70383A-A05C-4B68-BF0D-E13B05724DD0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698FB94-CC5F-49F5-BB0F-8A956656E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Mass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Cultural/ social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Such barriers to communication include the social psychological phenomenon of conformity; a process in which the norms, values and behaviors' of an individual begin to follow those of the wider group</a:t>
            </a:r>
          </a:p>
          <a:p>
            <a:pPr>
              <a:buNone/>
            </a:pPr>
            <a:r>
              <a:rPr lang="en-US" dirty="0" smtClean="0"/>
              <a:t>For Example: Some people may find it difficult to express their emotions and some topics may be completely 'off-limits' or taboo (mental illness, women issues, etc)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understand the receiver’s mental make-up and attitudes. </a:t>
            </a:r>
          </a:p>
          <a:p>
            <a:r>
              <a:rPr lang="en-US" dirty="0" smtClean="0"/>
              <a:t> Perception of Reality: Try to understand the different levels of perceptions of a situation and an issue. Be open, flexible and transparent</a:t>
            </a:r>
          </a:p>
          <a:p>
            <a:pPr>
              <a:buNone/>
            </a:pPr>
            <a:r>
              <a:rPr lang="en-US" dirty="0" smtClean="0"/>
              <a:t>For example: Depiction of violence on media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Overcoming Communication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Use of Simple Language</a:t>
            </a:r>
          </a:p>
          <a:p>
            <a:r>
              <a:rPr lang="en-US" dirty="0" smtClean="0"/>
              <a:t>Active Listening</a:t>
            </a:r>
          </a:p>
          <a:p>
            <a:r>
              <a:rPr lang="en-US" dirty="0" smtClean="0"/>
              <a:t>Avoid Information Overload</a:t>
            </a:r>
          </a:p>
          <a:p>
            <a:r>
              <a:rPr lang="en-US" dirty="0" smtClean="0"/>
              <a:t> Give Constructive Feedback</a:t>
            </a:r>
          </a:p>
          <a:p>
            <a:r>
              <a:rPr lang="en-US" dirty="0" smtClean="0"/>
              <a:t>Proper Media Selection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more barriers people are facing in the </a:t>
            </a:r>
            <a:r>
              <a:rPr lang="en-US" smtClean="0"/>
              <a:t>media organization </a:t>
            </a:r>
            <a:r>
              <a:rPr lang="en-US" dirty="0" smtClean="0"/>
              <a:t>and in digital age!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Mass communication</a:t>
            </a:r>
            <a:r>
              <a:rPr lang="en-US" dirty="0"/>
              <a:t> is a process in which a person, group of people, or an organization sends a message through a channel of communication to a large group of anonymous and heterogeneous people and organizations.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think of a large group of anonymous and heterogeneous people as either the general public or a segment of the general public. </a:t>
            </a:r>
            <a:endParaRPr lang="en-US" dirty="0" smtClean="0"/>
          </a:p>
          <a:p>
            <a:r>
              <a:rPr lang="en-US" dirty="0" smtClean="0"/>
              <a:t>Channels </a:t>
            </a:r>
            <a:r>
              <a:rPr lang="en-US" dirty="0"/>
              <a:t>of communication include broadcast television, radio, social media, and print</a:t>
            </a:r>
            <a:r>
              <a:rPr lang="en-US" dirty="0" smtClean="0"/>
              <a:t>.</a:t>
            </a:r>
            <a:endParaRPr lang="en-US" smtClean="0"/>
          </a:p>
          <a:p>
            <a:r>
              <a:rPr lang="en-US" smtClean="0"/>
              <a:t> </a:t>
            </a:r>
            <a:r>
              <a:rPr lang="en-US" dirty="0"/>
              <a:t>The sender of the message is usually a professional communicator that often represents an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https://www.youtube.com/watch?v=PUYeo7YjzYc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model of communication</a:t>
            </a:r>
            <a:endParaRPr lang="en-US" dirty="0"/>
          </a:p>
        </p:txBody>
      </p:sp>
      <p:pic>
        <p:nvPicPr>
          <p:cNvPr id="1026" name="Picture 2" descr="C:\Users\inam\Desktop\the-communication-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52487" y="1956594"/>
            <a:ext cx="6448425" cy="41529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Communication is a process beginning with a sender who encodes the message and passes it through some channel to the receiver who decodes the message.</a:t>
            </a:r>
          </a:p>
          <a:p>
            <a:r>
              <a:rPr lang="en-US" dirty="0" smtClean="0"/>
              <a:t> Communication is fruitful if and only if the messages sent by the sender are interpreted with same meaning by the receiver. </a:t>
            </a:r>
          </a:p>
          <a:p>
            <a:r>
              <a:rPr lang="en-US" dirty="0" smtClean="0"/>
              <a:t> If any kind of disturbance blocks any step of communication, the message will be destroyed. Due to such disturbances, managers in an organization face severe </a:t>
            </a:r>
            <a:r>
              <a:rPr lang="en-US" dirty="0" smtClean="0"/>
              <a:t>problems </a:t>
            </a:r>
          </a:p>
          <a:p>
            <a:r>
              <a:rPr lang="en-US" dirty="0" smtClean="0"/>
              <a:t>For example: Dawn newspaper issues apology for publishing wrong piece.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reasons why interpersonal communications may fail. </a:t>
            </a:r>
          </a:p>
          <a:p>
            <a:r>
              <a:rPr lang="en-US" dirty="0" smtClean="0"/>
              <a:t>In many communications, the message (what is said) may not be received exactly the way the sender intended.</a:t>
            </a:r>
          </a:p>
          <a:p>
            <a:r>
              <a:rPr lang="en-US" dirty="0" smtClean="0"/>
              <a:t> It is, therefore, important that the communicator seeks feedback to check that their message is clearly understood.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communication comes barriers?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There are many barriers to communication and these may occur at any stage in the communication process. </a:t>
            </a:r>
          </a:p>
          <a:p>
            <a:r>
              <a:rPr lang="en-US" b="1" dirty="0" smtClean="0"/>
              <a:t>Barriers may lead to your message becoming distorted and you therefore risk wasting both time and/or money by causing confusion and misunderstanding.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Language/semantic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Semantics, or code noise, occurs when the meaning of a message to the sender differs from its meaning to the recipient. </a:t>
            </a:r>
          </a:p>
          <a:p>
            <a:r>
              <a:rPr lang="en-US" dirty="0" smtClean="0"/>
              <a:t>Too often, this may be the result of “jargon,” involving pretentious terminology or language specific to a particular profession or group. </a:t>
            </a:r>
          </a:p>
          <a:p>
            <a:r>
              <a:rPr lang="en-US" dirty="0" smtClean="0"/>
              <a:t>For example, Unclear message, Faulty translation, Unclassified assumptions etc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They occur due to the nature of the environment. Thus, for example, staff are located in different buildings or on different sites within an </a:t>
            </a:r>
            <a:r>
              <a:rPr lang="en-US" dirty="0" err="1" smtClean="0"/>
              <a:t>organisation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Likewise, poor or outdated equipment, particularly the failure of management to introduce new technology, may also cause problems. For Example, Defects in media (letters,courier,fax,)  </a:t>
            </a:r>
          </a:p>
          <a:p>
            <a:r>
              <a:rPr lang="en-US" dirty="0" smtClean="0"/>
              <a:t>Noise in Environment (Air vibration, people talking, in factory because of noise the oral communication is difficult)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91</TotalTime>
  <Words>455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Introduction to Mass Communication</vt:lpstr>
      <vt:lpstr>MASS COMMUNICATION</vt:lpstr>
      <vt:lpstr>Slide 3</vt:lpstr>
      <vt:lpstr>The model of communication</vt:lpstr>
      <vt:lpstr>communication </vt:lpstr>
      <vt:lpstr>Slide 6</vt:lpstr>
      <vt:lpstr>With communication comes barriers?</vt:lpstr>
      <vt:lpstr>Language/semantic </vt:lpstr>
      <vt:lpstr>Physical barriers</vt:lpstr>
      <vt:lpstr>Cultural/ social barriers</vt:lpstr>
      <vt:lpstr>Psychological Barriers</vt:lpstr>
      <vt:lpstr>Overcoming Communication Barriers</vt:lpstr>
      <vt:lpstr>Assignment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Mass Communication</dc:title>
  <dc:creator>inam</dc:creator>
  <cp:lastModifiedBy>inam</cp:lastModifiedBy>
  <cp:revision>20</cp:revision>
  <dcterms:created xsi:type="dcterms:W3CDTF">2018-09-12T14:38:06Z</dcterms:created>
  <dcterms:modified xsi:type="dcterms:W3CDTF">2018-09-14T15:50:25Z</dcterms:modified>
</cp:coreProperties>
</file>