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0" r:id="rId2"/>
    <p:sldMasterId id="2147483686" r:id="rId3"/>
    <p:sldMasterId id="2147483692" r:id="rId4"/>
    <p:sldMasterId id="2147483698" r:id="rId5"/>
    <p:sldMasterId id="2147483704" r:id="rId6"/>
    <p:sldMasterId id="2147483710" r:id="rId7"/>
  </p:sldMasterIdLst>
  <p:notesMasterIdLst>
    <p:notesMasterId r:id="rId24"/>
  </p:notesMasterIdLst>
  <p:sldIdLst>
    <p:sldId id="256" r:id="rId8"/>
    <p:sldId id="278" r:id="rId9"/>
    <p:sldId id="279" r:id="rId10"/>
    <p:sldId id="280" r:id="rId11"/>
    <p:sldId id="281" r:id="rId12"/>
    <p:sldId id="293" r:id="rId13"/>
    <p:sldId id="282" r:id="rId14"/>
    <p:sldId id="283" r:id="rId15"/>
    <p:sldId id="284" r:id="rId16"/>
    <p:sldId id="291" r:id="rId17"/>
    <p:sldId id="285" r:id="rId18"/>
    <p:sldId id="286" r:id="rId19"/>
    <p:sldId id="287" r:id="rId20"/>
    <p:sldId id="288" r:id="rId21"/>
    <p:sldId id="292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E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1424" y="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FA3B7-79B4-4E27-BF46-BED1D3A41063}" type="datetimeFigureOut">
              <a:rPr lang="nl-BE" smtClean="0"/>
              <a:t>6/03/2016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5B247-DC2E-48F9-BAD1-74F617B3C8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051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http://api.jquery.com/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B247-DC2E-48F9-BAD1-74F617B3C88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01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5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6/03/2016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0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44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944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18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4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6/03/2016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6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92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559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7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972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6/03/2016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59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4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743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4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6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6/03/2016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45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06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09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3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02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59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6/03/2016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45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835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82141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37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964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6/03/2016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36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9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DB32FF-34E7-9545-86A2-0DF334BA82C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B32FF-34E7-9545-86A2-0DF334BA82C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9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6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5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58DB32FF-34E7-9545-86A2-0DF334BA82C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1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7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att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solidFill>
                  <a:schemeClr val="accent1"/>
                </a:solidFill>
              </a:rPr>
              <a:t>Mobiel en internet </a:t>
            </a:r>
            <a:r>
              <a:rPr lang="nl-BE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>
                <a:solidFill>
                  <a:schemeClr val="accent1"/>
                </a:solidFill>
              </a:rPr>
              <a:t>Javascript</a:t>
            </a:r>
            <a:r>
              <a:rPr lang="en-GB" dirty="0" smtClean="0">
                <a:solidFill>
                  <a:schemeClr val="accent1"/>
                </a:solidFill>
              </a:rPr>
              <a:t> &amp; </a:t>
            </a:r>
            <a:r>
              <a:rPr lang="en-GB" dirty="0" err="1" smtClean="0">
                <a:solidFill>
                  <a:schemeClr val="accent1"/>
                </a:solidFill>
              </a:rPr>
              <a:t>jQuery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Les </a:t>
            </a:r>
            <a:r>
              <a:rPr lang="en-GB" dirty="0" smtClean="0">
                <a:solidFill>
                  <a:schemeClr val="accent1"/>
                </a:solidFill>
              </a:rPr>
              <a:t>4</a:t>
            </a:r>
            <a:endParaRPr lang="en-GB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r>
              <a:rPr lang="nl-BE" dirty="0" smtClean="0"/>
              <a:t> &amp; ‘</a:t>
            </a:r>
            <a:r>
              <a:rPr lang="nl-BE" dirty="0" err="1" smtClean="0"/>
              <a:t>chaining</a:t>
            </a:r>
            <a:r>
              <a:rPr lang="nl-BE" dirty="0" smtClean="0"/>
              <a:t>’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De meeste (of alle) </a:t>
            </a:r>
            <a:r>
              <a:rPr lang="nl-BE" dirty="0" err="1" smtClean="0"/>
              <a:t>methods</a:t>
            </a:r>
            <a:r>
              <a:rPr lang="nl-BE" dirty="0" smtClean="0"/>
              <a:t> in </a:t>
            </a:r>
            <a:r>
              <a:rPr lang="nl-BE" dirty="0" err="1" smtClean="0"/>
              <a:t>jQuery</a:t>
            </a:r>
            <a:r>
              <a:rPr lang="nl-BE" dirty="0" smtClean="0"/>
              <a:t> </a:t>
            </a:r>
            <a:r>
              <a:rPr lang="nl-BE" dirty="0" err="1" smtClean="0"/>
              <a:t>returnen</a:t>
            </a:r>
            <a:r>
              <a:rPr lang="nl-BE" dirty="0" smtClean="0"/>
              <a:t> objecten waarop je verder kan werken met </a:t>
            </a:r>
            <a:r>
              <a:rPr lang="nl-BE" dirty="0" err="1" smtClean="0"/>
              <a:t>jQuery</a:t>
            </a:r>
            <a:r>
              <a:rPr lang="nl-BE" dirty="0" smtClean="0"/>
              <a:t>. </a:t>
            </a:r>
            <a:endParaRPr lang="nl-BE" dirty="0"/>
          </a:p>
          <a:p>
            <a:r>
              <a:rPr lang="nl-BE" dirty="0" smtClean="0"/>
              <a:t>Dit principe van </a:t>
            </a:r>
            <a:r>
              <a:rPr lang="nl-BE" dirty="0" err="1" smtClean="0"/>
              <a:t>chainen</a:t>
            </a:r>
            <a:r>
              <a:rPr lang="nl-BE" dirty="0" smtClean="0"/>
              <a:t>, of een ‘keten’ vormen, zorgt er voor dat je sneller complexe bewerkingen kan uitvoeren.</a:t>
            </a:r>
          </a:p>
          <a:p>
            <a:r>
              <a:rPr lang="nl-BE" dirty="0" smtClean="0"/>
              <a:t>De voorbeelden op de volgende slides maken daar handig gebruik van.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37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Elementen verpakken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Vb. tags rond in te voeren elementen plaatsen</a:t>
            </a:r>
          </a:p>
          <a:p>
            <a:endParaRPr lang="nl-BE" dirty="0"/>
          </a:p>
          <a:p>
            <a:pPr marL="109728" indent="0">
              <a:buNone/>
            </a:pP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$("h3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).appendTo(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#vragen").</a:t>
            </a:r>
            <a:r>
              <a:rPr lang="nl-BE" sz="2000" dirty="0" err="1" smtClean="0">
                <a:latin typeface="Courier New" pitchFamily="49" charset="0"/>
                <a:cs typeface="Courier New" pitchFamily="49" charset="0"/>
              </a:rPr>
              <a:t>wrap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("&lt;li&gt;&lt;/li&gt;");</a:t>
            </a:r>
          </a:p>
          <a:p>
            <a:pPr marL="109728" indent="0">
              <a:buNone/>
            </a:pPr>
            <a:endParaRPr lang="nl-BE" dirty="0" smtClean="0"/>
          </a:p>
          <a:p>
            <a:r>
              <a:rPr lang="nl-BE" dirty="0" smtClean="0"/>
              <a:t>Zal aan het element met id #vragen alle elementen h3 toevoegen, maar zal deze elementen in een &lt;li&gt; &lt;/li&gt; verpakken (wrappen)</a:t>
            </a:r>
          </a:p>
          <a:p>
            <a:r>
              <a:rPr lang="nl-BE" dirty="0" smtClean="0"/>
              <a:t>.wrap(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"&lt;li&gt;")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/>
              <a:t>.wrap(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"&lt;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li /&gt;") </a:t>
            </a:r>
            <a:r>
              <a:rPr lang="nl-B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nl-BE" dirty="0" smtClean="0">
                <a:sym typeface="Wingdings" pitchFamily="2" charset="2"/>
              </a:rPr>
              <a:t>zullen ook werken </a:t>
            </a:r>
            <a:r>
              <a:rPr lang="nl-BE" dirty="0">
                <a:sym typeface="Wingdings" pitchFamily="2" charset="2"/>
              </a:rPr>
              <a:t>: jQuery maakt daar correcte code van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84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nl-BE" sz="2000" dirty="0">
                <a:latin typeface="Courier New" pitchFamily="49" charset="0"/>
                <a:cs typeface="Courier New" pitchFamily="49" charset="0"/>
              </a:rPr>
              <a:t>$("h3").appendTo("#vragen").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wrapAll("&lt;ol /&gt;") .wrap("&lt;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li&gt;&lt;/li&gt;");</a:t>
            </a:r>
          </a:p>
          <a:p>
            <a:pPr marL="109728" indent="0">
              <a:buNone/>
            </a:pPr>
            <a:endParaRPr lang="nl-BE" dirty="0"/>
          </a:p>
          <a:p>
            <a:r>
              <a:rPr lang="nl-BE" dirty="0" smtClean="0"/>
              <a:t>.wrapAll() verpakt de verzameling van elementen, niet de individuele elementen. In dit voorbeeld een </a:t>
            </a:r>
            <a:r>
              <a:rPr lang="nl-BE" dirty="0" err="1" smtClean="0"/>
              <a:t>ordered</a:t>
            </a:r>
            <a:r>
              <a:rPr lang="nl-BE" dirty="0" smtClean="0"/>
              <a:t> list</a:t>
            </a:r>
          </a:p>
          <a:p>
            <a:r>
              <a:rPr lang="nl-BE" dirty="0" smtClean="0"/>
              <a:t>.wrap() kan gerust verder aan deze ketting gehangen worden om de individuele elementen nog in een &lt;li&gt; te verpakken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87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Tekst toevoegen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 smtClean="0"/>
              <a:t>.text()</a:t>
            </a:r>
          </a:p>
          <a:p>
            <a:endParaRPr lang="nl-BE" dirty="0"/>
          </a:p>
          <a:p>
            <a:r>
              <a:rPr lang="nl-BE" dirty="0" smtClean="0"/>
              <a:t>Vergelijkbaar met .html()</a:t>
            </a:r>
          </a:p>
          <a:p>
            <a:r>
              <a:rPr lang="nl-BE" dirty="0" smtClean="0"/>
              <a:t>Werkt ook in xml documenten</a:t>
            </a:r>
          </a:p>
          <a:p>
            <a:r>
              <a:rPr lang="nl-BE" dirty="0" smtClean="0"/>
              <a:t>Om de tekst van een element aan te passen </a:t>
            </a:r>
          </a:p>
          <a:p>
            <a:r>
              <a:rPr lang="nl-BE" dirty="0" smtClean="0"/>
              <a:t>Eenvoudig, of ook met een functie :</a:t>
            </a:r>
          </a:p>
          <a:p>
            <a:pPr marL="109728" indent="0">
              <a:buNone/>
            </a:pPr>
            <a:r>
              <a:rPr lang="nl-BE" sz="1900" dirty="0" smtClean="0">
                <a:latin typeface="Courier New" pitchFamily="49" charset="0"/>
                <a:cs typeface="Courier New" pitchFamily="49" charset="0"/>
              </a:rPr>
              <a:t>$("#antwoorden div h3").text(</a:t>
            </a:r>
            <a:endParaRPr lang="nl-BE" sz="19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sz="1900" dirty="0" smtClean="0">
                <a:latin typeface="Courier New" pitchFamily="49" charset="0"/>
                <a:cs typeface="Courier New" pitchFamily="49" charset="0"/>
              </a:rPr>
              <a:t>	function(index){</a:t>
            </a:r>
            <a:endParaRPr lang="nl-BE" sz="19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sz="1900" dirty="0" smtClean="0">
                <a:latin typeface="Courier New" pitchFamily="49" charset="0"/>
                <a:cs typeface="Courier New" pitchFamily="49" charset="0"/>
              </a:rPr>
              <a:t>		return $("#vragen li a</a:t>
            </a:r>
            <a:r>
              <a:rPr lang="nl-BE" sz="19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1900" dirty="0" smtClean="0">
                <a:latin typeface="Courier New" pitchFamily="49" charset="0"/>
                <a:cs typeface="Courier New" pitchFamily="49" charset="0"/>
              </a:rPr>
              <a:t>).eq(index).text();</a:t>
            </a:r>
          </a:p>
          <a:p>
            <a:pPr marL="109728" indent="0">
              <a:buNone/>
            </a:pPr>
            <a:r>
              <a:rPr lang="nl-BE" sz="19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09728" indent="0">
              <a:buNone/>
            </a:pPr>
            <a:r>
              <a:rPr lang="nl-BE" sz="1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nl-BE" sz="2400" dirty="0" smtClean="0"/>
              <a:t>In dit voorbeeld haal je de text uit de vragenlijst en zorg je er voor dat bij de antwoorden niet ‘vraag x’ staat, maar de vraag zelf herhaald wordt.</a:t>
            </a:r>
          </a:p>
          <a:p>
            <a:pPr lvl="1"/>
            <a:r>
              <a:rPr lang="nl-BE" sz="2400" dirty="0" smtClean="0"/>
              <a:t>Met .eq(x) haal je het element x uit een reeks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652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Elementen verwijderen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.empty() </a:t>
            </a:r>
            <a:r>
              <a:rPr lang="nl-BE" dirty="0" smtClean="0">
                <a:sym typeface="Wingdings" pitchFamily="2" charset="2"/>
              </a:rPr>
              <a:t>verwijder de inhoud van element(en) uit het DOM</a:t>
            </a:r>
          </a:p>
          <a:p>
            <a:pPr marL="393192" lvl="1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$("#</a:t>
            </a:r>
            <a:r>
              <a:rPr lang="nl-BE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elementx</a:t>
            </a:r>
            <a:r>
              <a:rPr lang="nl-B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").empty();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/>
              <a:t>.remove() </a:t>
            </a:r>
            <a:r>
              <a:rPr lang="nl-BE" dirty="0">
                <a:sym typeface="Wingdings" pitchFamily="2" charset="2"/>
              </a:rPr>
              <a:t>verwijder </a:t>
            </a:r>
            <a:r>
              <a:rPr lang="nl-BE" dirty="0" smtClean="0">
                <a:sym typeface="Wingdings" pitchFamily="2" charset="2"/>
              </a:rPr>
              <a:t>de element(en</a:t>
            </a:r>
            <a:r>
              <a:rPr lang="nl-BE" dirty="0">
                <a:sym typeface="Wingdings" pitchFamily="2" charset="2"/>
              </a:rPr>
              <a:t>) </a:t>
            </a:r>
            <a:r>
              <a:rPr lang="nl-BE" dirty="0" smtClean="0">
                <a:sym typeface="Wingdings" pitchFamily="2" charset="2"/>
              </a:rPr>
              <a:t>zelf uit </a:t>
            </a:r>
            <a:r>
              <a:rPr lang="nl-BE" dirty="0">
                <a:sym typeface="Wingdings" pitchFamily="2" charset="2"/>
              </a:rPr>
              <a:t>het </a:t>
            </a:r>
            <a:r>
              <a:rPr lang="nl-BE" dirty="0" smtClean="0">
                <a:sym typeface="Wingdings" pitchFamily="2" charset="2"/>
              </a:rPr>
              <a:t>DOM</a:t>
            </a:r>
          </a:p>
          <a:p>
            <a:pPr marL="393192" lvl="1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$("#</a:t>
            </a:r>
            <a:r>
              <a:rPr lang="nl-BE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elementy</a:t>
            </a:r>
            <a:r>
              <a:rPr lang="nl-B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").remove();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/>
              <a:t>.detach() </a:t>
            </a:r>
            <a:r>
              <a:rPr lang="nl-BE" dirty="0" smtClean="0">
                <a:sym typeface="Wingdings" pitchFamily="2" charset="2"/>
              </a:rPr>
              <a:t>maak </a:t>
            </a:r>
            <a:r>
              <a:rPr lang="nl-BE" dirty="0">
                <a:sym typeface="Wingdings" pitchFamily="2" charset="2"/>
              </a:rPr>
              <a:t>element(en) </a:t>
            </a:r>
            <a:r>
              <a:rPr lang="nl-BE" dirty="0" smtClean="0">
                <a:sym typeface="Wingdings" pitchFamily="2" charset="2"/>
              </a:rPr>
              <a:t>los van </a:t>
            </a:r>
            <a:r>
              <a:rPr lang="nl-BE" dirty="0">
                <a:sym typeface="Wingdings" pitchFamily="2" charset="2"/>
              </a:rPr>
              <a:t>het </a:t>
            </a:r>
            <a:r>
              <a:rPr lang="nl-BE" dirty="0" smtClean="0">
                <a:sym typeface="Wingdings" pitchFamily="2" charset="2"/>
              </a:rPr>
              <a:t>DOM</a:t>
            </a:r>
          </a:p>
          <a:p>
            <a:pPr marL="393192" lvl="1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// maak het element los van het DOM (zelfs niet terug te vinden met inspectors)</a:t>
            </a:r>
          </a:p>
          <a:p>
            <a:pPr marL="393192" lvl="1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var element = $("#</a:t>
            </a:r>
            <a:r>
              <a:rPr lang="nl-BE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elementz</a:t>
            </a:r>
            <a:r>
              <a:rPr lang="nl-B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").detach();</a:t>
            </a:r>
          </a:p>
          <a:p>
            <a:pPr marL="393192" lvl="1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// voeg het element toe aan het body element</a:t>
            </a:r>
          </a:p>
          <a:p>
            <a:pPr marL="393192" lvl="1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$(element).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appendTo</a:t>
            </a:r>
            <a:r>
              <a:rPr lang="nl-B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("body");</a:t>
            </a:r>
          </a:p>
          <a:p>
            <a:pPr marL="393192" lvl="1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$("body").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append</a:t>
            </a:r>
            <a:r>
              <a:rPr lang="nl-B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nl-B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element</a:t>
            </a:r>
            <a:r>
              <a:rPr lang="nl-B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  <a:endParaRPr lang="nl-BE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93192" lvl="1" indent="0">
              <a:buNone/>
            </a:pPr>
            <a:endParaRPr lang="nl-BE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93192" lvl="1" indent="0">
              <a:buNone/>
            </a:pP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nl-BE" dirty="0" smtClean="0">
              <a:sym typeface="Wingdings" pitchFamily="2" charset="2"/>
            </a:endParaRPr>
          </a:p>
          <a:p>
            <a:pPr lvl="1"/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01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Oefening </a:t>
            </a:r>
            <a:r>
              <a:rPr lang="nl-BE" dirty="0"/>
              <a:t>3.1 </a:t>
            </a:r>
            <a:r>
              <a:rPr lang="nl-BE" dirty="0" smtClean="0"/>
              <a:t>p.84-85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6448"/>
            <a:ext cx="9144000" cy="5513294"/>
          </a:xfrm>
        </p:spPr>
        <p:txBody>
          <a:bodyPr>
            <a:normAutofit fontScale="550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nl-BE" dirty="0" smtClean="0"/>
              <a:t>Maak een nieuw html-bestand met een referentie aan het </a:t>
            </a:r>
            <a:r>
              <a:rPr lang="nl-BE" dirty="0" err="1" smtClean="0"/>
              <a:t>jQuery-framework</a:t>
            </a:r>
            <a:r>
              <a:rPr lang="nl-BE" dirty="0" smtClean="0"/>
              <a:t>. </a:t>
            </a:r>
            <a:r>
              <a:rPr lang="nl-BE" dirty="0" smtClean="0"/>
              <a:t>Voeg </a:t>
            </a:r>
            <a:r>
              <a:rPr lang="nl-BE" dirty="0" smtClean="0"/>
              <a:t>op basis van het element &lt;</a:t>
            </a:r>
            <a:r>
              <a:rPr lang="nl-BE" dirty="0" err="1" smtClean="0"/>
              <a:t>ul</a:t>
            </a:r>
            <a:r>
              <a:rPr lang="nl-BE" dirty="0" smtClean="0"/>
              <a:t>&gt; een lijst met vijf plaatsnamen aan de pagina toe. Gebruik de volgende </a:t>
            </a:r>
            <a:r>
              <a:rPr lang="nl-BE" dirty="0" err="1" smtClean="0"/>
              <a:t>jQuery</a:t>
            </a:r>
            <a:r>
              <a:rPr lang="nl-BE" dirty="0" smtClean="0"/>
              <a:t>-instructie om vast te stellen hoeveel plaatsen in de lijst staan :</a:t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aantal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=$("li").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$("body").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append("Aantal plaatsen: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 +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aantal);</a:t>
            </a:r>
          </a:p>
          <a:p>
            <a:pPr marL="624078" indent="-514350">
              <a:buFont typeface="+mj-lt"/>
              <a:buAutoNum type="arabicPeriod"/>
            </a:pPr>
            <a:r>
              <a:rPr lang="nl-BE" dirty="0" smtClean="0"/>
              <a:t>Pas de instructie van de eerste oefening aan zodat de tekst boven de lijst met plaatsen wordt gezet.</a:t>
            </a:r>
          </a:p>
          <a:p>
            <a:pPr marL="624078" indent="-514350">
              <a:buFont typeface="+mj-lt"/>
              <a:buAutoNum type="arabicPeriod"/>
            </a:pPr>
            <a:r>
              <a:rPr lang="nl-BE" dirty="0" smtClean="0"/>
              <a:t>Zet achter de plaatsen van de eerste oefening de temperatuur. Let erop dat deze waarde binnen het element &lt;li&gt; staat.</a:t>
            </a:r>
          </a:p>
          <a:p>
            <a:pPr marL="624078" indent="-514350">
              <a:buFont typeface="+mj-lt"/>
              <a:buAutoNum type="arabicPeriod"/>
            </a:pPr>
            <a:r>
              <a:rPr lang="nl-BE" dirty="0" smtClean="0"/>
              <a:t>Verwijder de laatste plaats in de lijst met de volgende instructie:</a:t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plaats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$("</a:t>
            </a:r>
            <a:r>
              <a:rPr lang="nl-B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last().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624078" indent="-514350">
              <a:buFont typeface="+mj-lt"/>
              <a:buAutoNum type="arabicPeriod"/>
            </a:pPr>
            <a:r>
              <a:rPr lang="nl-BE" dirty="0" smtClean="0"/>
              <a:t>zet de instructie boven de variabele declaratie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nl-BE" dirty="0" smtClean="0"/>
              <a:t>. Welke waarde heeft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nl-BE" dirty="0" smtClean="0"/>
              <a:t> nu?</a:t>
            </a:r>
          </a:p>
          <a:p>
            <a:pPr marL="624078" indent="-514350">
              <a:buFont typeface="+mj-lt"/>
              <a:buAutoNum type="arabicPeriod"/>
            </a:pPr>
            <a:r>
              <a:rPr lang="nl-BE" dirty="0" smtClean="0"/>
              <a:t>voeg </a:t>
            </a:r>
            <a:r>
              <a:rPr lang="nl-BE" dirty="0"/>
              <a:t>het verwijderde element terug toe aan de lijst, maar nu plaats je die stad vooraan in de </a:t>
            </a:r>
            <a:r>
              <a:rPr lang="nl-BE" dirty="0" smtClean="0"/>
              <a:t>lijst.</a:t>
            </a:r>
          </a:p>
          <a:p>
            <a:pPr marL="624078" indent="-514350">
              <a:buFont typeface="+mj-lt"/>
              <a:buAutoNum type="arabicPeriod"/>
            </a:pPr>
            <a:r>
              <a:rPr lang="nl-BE" dirty="0" smtClean="0"/>
              <a:t>Bonusvraag </a:t>
            </a:r>
            <a:r>
              <a:rPr lang="nl-BE" dirty="0"/>
              <a:t>: kan je onder de lijst een lijntje tekst plaatsen waarin je schrijft : </a:t>
            </a:r>
            <a:br>
              <a:rPr lang="nl-BE" dirty="0"/>
            </a:br>
            <a:r>
              <a:rPr lang="nl-BE" dirty="0"/>
              <a:t>	weer  3</a:t>
            </a:r>
            <a:r>
              <a:rPr lang="nl-BE" baseline="30000" dirty="0"/>
              <a:t> :</a:t>
            </a:r>
            <a:r>
              <a:rPr lang="nl-BE" dirty="0"/>
              <a:t> x</a:t>
            </a:r>
          </a:p>
          <a:p>
            <a:pPr lvl="2"/>
            <a:r>
              <a:rPr lang="nl-BE" dirty="0"/>
              <a:t>vervang uiteraard x door de juiste stad en temperatuur</a:t>
            </a:r>
          </a:p>
          <a:p>
            <a:pPr lvl="2"/>
            <a:r>
              <a:rPr lang="nl-BE" dirty="0"/>
              <a:t>de stad moet uiteraard in het lijstje blijven staan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3145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Volgende les : </a:t>
            </a:r>
            <a:r>
              <a:rPr lang="nl-BE" smtClean="0"/>
              <a:t/>
            </a:r>
            <a:br>
              <a:rPr lang="nl-BE" smtClean="0"/>
            </a:br>
            <a:r>
              <a:rPr lang="nl-BE" smtClean="0"/>
              <a:t>reageren </a:t>
            </a:r>
            <a:r>
              <a:rPr lang="nl-BE" dirty="0" smtClean="0"/>
              <a:t>op gebeurtenissen!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19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Manipuleren html &amp; css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P.70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75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Attributen wijzigen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smtClean="0">
                <a:solidFill>
                  <a:schemeClr val="accent1"/>
                </a:solidFill>
              </a:rPr>
              <a:t>.css() </a:t>
            </a:r>
            <a:r>
              <a:rPr lang="nl-BE" dirty="0" smtClean="0">
                <a:sym typeface="Wingdings" pitchFamily="2" charset="2"/>
              </a:rPr>
              <a:t> bewerk style attribuut v/e element</a:t>
            </a:r>
            <a:endParaRPr lang="nl-BE" dirty="0" smtClean="0"/>
          </a:p>
          <a:p>
            <a:r>
              <a:rPr lang="nl-BE" dirty="0" smtClean="0">
                <a:solidFill>
                  <a:schemeClr val="accent1"/>
                </a:solidFill>
              </a:rPr>
              <a:t>.show() </a:t>
            </a:r>
            <a:r>
              <a:rPr lang="nl-BE" dirty="0" smtClean="0"/>
              <a:t>/</a:t>
            </a:r>
            <a:r>
              <a:rPr lang="nl-BE" dirty="0" smtClean="0">
                <a:solidFill>
                  <a:schemeClr val="accent1"/>
                </a:solidFill>
              </a:rPr>
              <a:t> .</a:t>
            </a:r>
            <a:r>
              <a:rPr lang="nl-BE" dirty="0" err="1" smtClean="0">
                <a:solidFill>
                  <a:schemeClr val="accent1"/>
                </a:solidFill>
              </a:rPr>
              <a:t>hide</a:t>
            </a:r>
            <a:r>
              <a:rPr lang="nl-BE" dirty="0" smtClean="0">
                <a:solidFill>
                  <a:schemeClr val="accent1"/>
                </a:solidFill>
              </a:rPr>
              <a:t>() </a:t>
            </a:r>
            <a:r>
              <a:rPr lang="nl-BE" dirty="0" smtClean="0">
                <a:sym typeface="Wingdings" pitchFamily="2" charset="2"/>
              </a:rPr>
              <a:t> toon / verberg element door </a:t>
            </a:r>
            <a:r>
              <a:rPr lang="nl-BE" dirty="0" err="1" smtClean="0">
                <a:sym typeface="Wingdings" pitchFamily="2" charset="2"/>
              </a:rPr>
              <a:t>style</a:t>
            </a:r>
            <a:r>
              <a:rPr lang="nl-BE" dirty="0" smtClean="0">
                <a:sym typeface="Wingdings" pitchFamily="2" charset="2"/>
              </a:rPr>
              <a:t> attr. aan te passen</a:t>
            </a:r>
            <a:endParaRPr lang="nl-BE" dirty="0" smtClean="0"/>
          </a:p>
          <a:p>
            <a:r>
              <a:rPr lang="nl-BE" dirty="0" smtClean="0">
                <a:solidFill>
                  <a:schemeClr val="accent1"/>
                </a:solidFill>
              </a:rPr>
              <a:t>.addClass() </a:t>
            </a:r>
            <a:r>
              <a:rPr lang="nl-BE" dirty="0" smtClean="0">
                <a:sym typeface="Wingdings" pitchFamily="2" charset="2"/>
              </a:rPr>
              <a:t> voegt css-klassenaam aan element toe</a:t>
            </a:r>
            <a:endParaRPr lang="nl-BE" dirty="0" smtClean="0"/>
          </a:p>
          <a:p>
            <a:r>
              <a:rPr lang="nl-BE" dirty="0" smtClean="0">
                <a:solidFill>
                  <a:schemeClr val="accent1"/>
                </a:solidFill>
              </a:rPr>
              <a:t>.removeClass()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 verwijderd css-klassenaam v/e element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 smtClean="0">
                <a:solidFill>
                  <a:schemeClr val="accent1"/>
                </a:solidFill>
                <a:sym typeface="Wingdings" pitchFamily="2" charset="2"/>
              </a:rPr>
              <a:t>.attr() </a:t>
            </a:r>
            <a:r>
              <a:rPr lang="nl-BE" dirty="0" smtClean="0">
                <a:sym typeface="Wingdings" pitchFamily="2" charset="2"/>
              </a:rPr>
              <a:t> bewerk (of vraag op) een attribuut v/e element (vb. src, href, title, alt,...)</a:t>
            </a:r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20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Deze eigenschappen kan je pas wijzigen nadat de pagina geladen is.</a:t>
            </a:r>
          </a:p>
          <a:p>
            <a:pPr marL="621792" lvl="1"/>
            <a:r>
              <a:rPr lang="nl-BE" dirty="0" smtClean="0"/>
              <a:t>Zie vb1</a:t>
            </a:r>
            <a:endParaRPr lang="nl-BE" dirty="0"/>
          </a:p>
          <a:p>
            <a:endParaRPr dirty="0"/>
          </a:p>
          <a:p>
            <a:r>
              <a:rPr lang="nl-BE" dirty="0" smtClean="0"/>
              <a:t>Meerdere attributen gelijktijdig aanpassen</a:t>
            </a:r>
            <a:endParaRPr dirty="0"/>
          </a:p>
          <a:p>
            <a:pPr marL="621792" lvl="1"/>
            <a:r>
              <a:rPr lang="nl-BE" dirty="0" smtClean="0"/>
              <a:t> zie </a:t>
            </a:r>
            <a:r>
              <a:rPr lang="nl-BE" dirty="0" err="1" smtClean="0"/>
              <a:t>vb</a:t>
            </a:r>
            <a:r>
              <a:rPr lang="nl-BE" dirty="0" smtClean="0"/>
              <a:t> </a:t>
            </a:r>
            <a:r>
              <a:rPr lang="nl-BE" dirty="0" smtClean="0"/>
              <a:t>2</a:t>
            </a:r>
          </a:p>
          <a:p>
            <a:pPr marL="621792" lvl="1"/>
            <a:r>
              <a:rPr lang="nl-BE" dirty="0" smtClean="0"/>
              <a:t>Geef een object mee met ‘</a:t>
            </a:r>
            <a:r>
              <a:rPr lang="nl-BE" dirty="0" err="1" smtClean="0"/>
              <a:t>attribuut:waarde’-paren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1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/>
              <a:t>attributen dynamisch aanpassen met value callback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 eaLnBrk="1" latinLnBrk="0" hangingPunct="1">
              <a:buFont typeface="Arial" panose="020B0604020202020204" pitchFamily="34" charset="0"/>
              <a:buChar char="•"/>
            </a:pPr>
            <a:r>
              <a:rPr lang="nl-BE" dirty="0" smtClean="0"/>
              <a:t>in de plaats van een vaste waarde, kan je ook een functie als return waarde gebruiken</a:t>
            </a:r>
          </a:p>
          <a:p>
            <a:pPr marL="809117" lvl="1" indent="-457200"/>
            <a:r>
              <a:rPr lang="nl-BE" dirty="0" smtClean="0"/>
              <a:t>zie </a:t>
            </a:r>
            <a:r>
              <a:rPr lang="nl-BE" dirty="0" err="1" smtClean="0"/>
              <a:t>vb</a:t>
            </a:r>
            <a:r>
              <a:rPr lang="nl-BE" dirty="0" smtClean="0"/>
              <a:t> 3</a:t>
            </a:r>
          </a:p>
          <a:p>
            <a:pPr marL="809117" lvl="1" indent="-457200"/>
            <a:r>
              <a:rPr lang="nl-BE" dirty="0" smtClean="0"/>
              <a:t>Kijk de html van het voorbeeld ook na met de </a:t>
            </a:r>
            <a:r>
              <a:rPr lang="nl-BE" dirty="0" smtClean="0"/>
              <a:t>browser </a:t>
            </a:r>
            <a:r>
              <a:rPr lang="nl-BE" dirty="0" err="1" smtClean="0"/>
              <a:t>dev</a:t>
            </a:r>
            <a:r>
              <a:rPr lang="nl-BE" dirty="0" smtClean="0"/>
              <a:t> tools (F12)</a:t>
            </a:r>
            <a:endParaRPr lang="nl-BE" dirty="0" smtClean="0"/>
          </a:p>
          <a:p>
            <a:pPr marL="809117" lvl="1" indent="-457200"/>
            <a:r>
              <a:rPr lang="nl-BE" dirty="0" smtClean="0"/>
              <a:t>De waarde ‘index’ is de volgorde van het element in de selectie waarop je dit toepast (eerste is 0).</a:t>
            </a:r>
          </a:p>
          <a:p>
            <a:pPr marL="809117" lvl="1" indent="-457200"/>
            <a:r>
              <a:rPr lang="nl-BE" dirty="0" smtClean="0"/>
              <a:t>Het 2</a:t>
            </a:r>
            <a:r>
              <a:rPr lang="nl-BE" baseline="30000" dirty="0" smtClean="0"/>
              <a:t>e</a:t>
            </a:r>
            <a:r>
              <a:rPr lang="nl-BE" dirty="0" smtClean="0"/>
              <a:t> attribuut (</a:t>
            </a:r>
            <a:r>
              <a:rPr lang="nl-BE" dirty="0" err="1" smtClean="0"/>
              <a:t>oudeWaarde</a:t>
            </a:r>
            <a:r>
              <a:rPr lang="nl-BE" dirty="0" smtClean="0"/>
              <a:t> in het voorbeeld) bevat de vorige waarde van het attribuut waarop je dit toepast – als dat een waarde had.</a:t>
            </a:r>
          </a:p>
          <a:p>
            <a:pPr marL="393192" lvl="1" indent="0">
              <a:buNone/>
            </a:pPr>
            <a:r>
              <a:rPr lang="nl-BE" dirty="0" smtClean="0">
                <a:hlinkClick r:id="rId2"/>
              </a:rPr>
              <a:t>http://api.jquery.com/attr/</a:t>
            </a:r>
            <a:endParaRPr lang="nl-BE" dirty="0" smtClean="0"/>
          </a:p>
          <a:p>
            <a:pPr lvl="1">
              <a:buFont typeface="Wingdings"/>
              <a:buChar char="l"/>
            </a:pPr>
            <a:endParaRPr lang="nl-BE" dirty="0" smtClean="0"/>
          </a:p>
          <a:p>
            <a:pPr lvl="0" eaLnBrk="1" latinLnBrk="0" hangingPunct="1">
              <a:buFont typeface="Wingdings"/>
              <a:buChar char="l"/>
            </a:pPr>
            <a:endParaRPr lang="nl-BE" dirty="0"/>
          </a:p>
        </p:txBody>
      </p:sp>
      <p:sp>
        <p:nvSpPr>
          <p:cNvPr id="2" name="Tekstvak 1"/>
          <p:cNvSpPr txBox="1"/>
          <p:nvPr/>
        </p:nvSpPr>
        <p:spPr>
          <a:xfrm>
            <a:off x="1506828" y="6168980"/>
            <a:ext cx="524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Note:</a:t>
            </a:r>
            <a:r>
              <a:rPr lang="en-US" dirty="0">
                <a:solidFill>
                  <a:schemeClr val="bg1"/>
                </a:solidFill>
              </a:rPr>
              <a:t> Attribute values are strings with the exception of a few attributes such as value and </a:t>
            </a:r>
            <a:r>
              <a:rPr lang="en-US" dirty="0" err="1">
                <a:solidFill>
                  <a:schemeClr val="bg1"/>
                </a:solidFill>
              </a:rPr>
              <a:t>tabindex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nl-B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.prop() </a:t>
            </a:r>
            <a:r>
              <a:rPr lang="nl-BE" dirty="0" err="1" smtClean="0"/>
              <a:t>vs</a:t>
            </a:r>
            <a:r>
              <a:rPr lang="nl-BE" dirty="0" smtClean="0"/>
              <a:t> .</a:t>
            </a:r>
            <a:r>
              <a:rPr lang="nl-BE" dirty="0" err="1" smtClean="0"/>
              <a:t>attr</a:t>
            </a:r>
            <a:r>
              <a:rPr lang="nl-BE" dirty="0" smtClean="0"/>
              <a:t>()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Om de eigenschappen van een html element op te vragen/aan te passen. Gebruik .prop() </a:t>
            </a:r>
            <a:r>
              <a:rPr lang="nl-BE" dirty="0" err="1" smtClean="0"/>
              <a:t>ipv</a:t>
            </a:r>
            <a:r>
              <a:rPr lang="nl-BE" dirty="0" smtClean="0"/>
              <a:t> .</a:t>
            </a:r>
            <a:r>
              <a:rPr lang="nl-BE" dirty="0" err="1" smtClean="0"/>
              <a:t>attr</a:t>
            </a:r>
            <a:r>
              <a:rPr lang="nl-BE" dirty="0" smtClean="0"/>
              <a:t>() voor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 smtClean="0"/>
              <a:t>checked</a:t>
            </a:r>
            <a:r>
              <a:rPr lang="nl-BE" dirty="0" smtClean="0"/>
              <a:t>, </a:t>
            </a:r>
            <a:r>
              <a:rPr lang="nl-BE" dirty="0" err="1" smtClean="0"/>
              <a:t>selected</a:t>
            </a:r>
            <a:r>
              <a:rPr lang="nl-BE" dirty="0" smtClean="0"/>
              <a:t>, </a:t>
            </a:r>
            <a:r>
              <a:rPr lang="nl-BE" dirty="0" err="1" smtClean="0"/>
              <a:t>disabled</a:t>
            </a:r>
            <a:r>
              <a:rPr lang="nl-BE" dirty="0" smtClean="0"/>
              <a:t> (form elementen)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 smtClean="0"/>
              <a:t>selectedIndex</a:t>
            </a:r>
            <a:r>
              <a:rPr lang="nl-BE" dirty="0" smtClean="0"/>
              <a:t>, </a:t>
            </a:r>
            <a:r>
              <a:rPr lang="nl-BE" dirty="0" err="1" smtClean="0"/>
              <a:t>tagName</a:t>
            </a:r>
            <a:r>
              <a:rPr lang="nl-BE" dirty="0" smtClean="0"/>
              <a:t>, </a:t>
            </a:r>
            <a:r>
              <a:rPr lang="nl-BE" dirty="0" err="1" smtClean="0"/>
              <a:t>nodeName</a:t>
            </a:r>
            <a:r>
              <a:rPr lang="nl-BE" dirty="0" smtClean="0"/>
              <a:t>, </a:t>
            </a:r>
            <a:r>
              <a:rPr lang="nl-BE" dirty="0" err="1" smtClean="0"/>
              <a:t>nodeType</a:t>
            </a:r>
            <a:r>
              <a:rPr lang="nl-BE" dirty="0" smtClean="0"/>
              <a:t>, </a:t>
            </a:r>
            <a:r>
              <a:rPr lang="nl-BE" dirty="0" err="1" smtClean="0"/>
              <a:t>ownerDocument</a:t>
            </a:r>
            <a:r>
              <a:rPr lang="nl-BE" dirty="0" smtClean="0"/>
              <a:t>, </a:t>
            </a:r>
            <a:r>
              <a:rPr lang="nl-BE" dirty="0" err="1" smtClean="0"/>
              <a:t>defaultChecked</a:t>
            </a:r>
            <a:r>
              <a:rPr lang="nl-BE" dirty="0" smtClean="0"/>
              <a:t>, </a:t>
            </a:r>
            <a:r>
              <a:rPr lang="nl-BE" dirty="0" err="1" smtClean="0"/>
              <a:t>defaultSelected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0133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Elementen &amp; inhoud toevoegen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.html() </a:t>
            </a:r>
            <a:r>
              <a:rPr lang="nl-BE" dirty="0" smtClean="0">
                <a:sym typeface="Wingdings" pitchFamily="2" charset="2"/>
              </a:rPr>
              <a:t> met of zonder functie als parameter</a:t>
            </a:r>
            <a:endParaRPr lang="nl-BE" dirty="0" smtClean="0"/>
          </a:p>
          <a:p>
            <a:pPr lvl="2"/>
            <a:r>
              <a:rPr lang="nl-BE" dirty="0" smtClean="0"/>
              <a:t>Zie </a:t>
            </a:r>
            <a:r>
              <a:rPr lang="nl-BE" dirty="0" smtClean="0"/>
              <a:t>vb 4</a:t>
            </a:r>
          </a:p>
          <a:p>
            <a:r>
              <a:rPr lang="nl-BE" dirty="0" smtClean="0"/>
              <a:t>Let op : als de tekst belangrijk is voor  indexatie (door een search-engine), deze techniek vermijden! Crawlers voeren immers geen Javascript uit en zullen deze content dus missen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522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Specifieker elementen toevoegen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.prepend() of .prependTo()</a:t>
            </a:r>
          </a:p>
          <a:p>
            <a:pPr lvl="2"/>
            <a:r>
              <a:rPr lang="nl-BE" dirty="0" smtClean="0"/>
              <a:t>Aan het begin van een selectie, binnen het element</a:t>
            </a:r>
          </a:p>
          <a:p>
            <a:r>
              <a:rPr lang="nl-BE" dirty="0" smtClean="0"/>
              <a:t>.append() of .appendTo()</a:t>
            </a:r>
          </a:p>
          <a:p>
            <a:pPr lvl="2"/>
            <a:r>
              <a:rPr lang="nl-BE" dirty="0" smtClean="0"/>
              <a:t>Aan het einde van een selectie, </a:t>
            </a:r>
            <a:r>
              <a:rPr lang="nl-BE" dirty="0"/>
              <a:t>binnen het element</a:t>
            </a:r>
            <a:endParaRPr lang="nl-BE" dirty="0" smtClean="0"/>
          </a:p>
          <a:p>
            <a:r>
              <a:rPr lang="nl-BE" dirty="0" smtClean="0"/>
              <a:t>.before() of .insertBefore()</a:t>
            </a:r>
          </a:p>
          <a:p>
            <a:pPr lvl="2"/>
            <a:r>
              <a:rPr lang="nl-BE" dirty="0" smtClean="0"/>
              <a:t>Voor het begin van een selectie</a:t>
            </a:r>
          </a:p>
          <a:p>
            <a:r>
              <a:rPr lang="nl-BE" dirty="0" smtClean="0"/>
              <a:t>.after() of .insertAfter()</a:t>
            </a:r>
          </a:p>
          <a:p>
            <a:pPr lvl="2"/>
            <a:r>
              <a:rPr lang="nl-BE" dirty="0" smtClean="0"/>
              <a:t>Voorbij het einde van een selectie</a:t>
            </a:r>
          </a:p>
          <a:p>
            <a:pPr lvl="1"/>
            <a:endParaRPr lang="nl-BE" dirty="0"/>
          </a:p>
          <a:p>
            <a:r>
              <a:rPr lang="nl-BE" dirty="0" smtClean="0"/>
              <a:t>Vb 5.1, 5.2, 5.3, 5.4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62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Elementen verplaatsen &amp; kopieren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appendTo() &amp; append()</a:t>
            </a:r>
          </a:p>
          <a:p>
            <a:pPr lvl="1"/>
            <a:r>
              <a:rPr lang="nl-BE" dirty="0" smtClean="0"/>
              <a:t>Verschil in syntax</a:t>
            </a:r>
          </a:p>
          <a:p>
            <a:pPr lvl="1"/>
            <a:r>
              <a:rPr lang="nl-BE" dirty="0" smtClean="0"/>
              <a:t>Zie vb 5.5</a:t>
            </a:r>
          </a:p>
          <a:p>
            <a:pPr lvl="1"/>
            <a:r>
              <a:rPr lang="nl-BE" dirty="0" smtClean="0"/>
              <a:t>Verplaatst wat je </a:t>
            </a:r>
            <a:r>
              <a:rPr lang="nl-BE" dirty="0" err="1" smtClean="0"/>
              <a:t>append</a:t>
            </a:r>
            <a:r>
              <a:rPr lang="nl-BE" dirty="0" smtClean="0"/>
              <a:t>!</a:t>
            </a:r>
          </a:p>
          <a:p>
            <a:pPr lvl="1"/>
            <a:endParaRPr lang="nl-BE" dirty="0"/>
          </a:p>
          <a:p>
            <a:r>
              <a:rPr lang="nl-BE" dirty="0" smtClean="0"/>
              <a:t>.clone()</a:t>
            </a:r>
          </a:p>
          <a:p>
            <a:pPr lvl="1"/>
            <a:r>
              <a:rPr lang="nl-BE" dirty="0" smtClean="0"/>
              <a:t>Om een object te copiëren en daar mee te werken</a:t>
            </a:r>
          </a:p>
          <a:p>
            <a:pPr lvl="1"/>
            <a:r>
              <a:rPr lang="nl-BE" dirty="0" smtClean="0"/>
              <a:t>Zie vb 5.5</a:t>
            </a:r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21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disee" id="{AEB4D86C-A4C5-4820-ABD1-11A79AE49391}" vid="{AB0DCB06-50D4-4DE4-A2CC-6BA398E406AE}"/>
    </a:ext>
  </a:extLst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6563</TotalTime>
  <Words>790</Words>
  <Application>Microsoft Office PowerPoint</Application>
  <PresentationFormat>Diavoorstelling (4:3)</PresentationFormat>
  <Paragraphs>113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7</vt:i4>
      </vt:variant>
      <vt:variant>
        <vt:lpstr>Diatitels</vt:lpstr>
      </vt:variant>
      <vt:variant>
        <vt:i4>16</vt:i4>
      </vt:variant>
    </vt:vector>
  </HeadingPairs>
  <TitlesOfParts>
    <vt:vector size="28" baseType="lpstr">
      <vt:lpstr>Arial</vt:lpstr>
      <vt:lpstr>Calibri</vt:lpstr>
      <vt:lpstr>Corbel</vt:lpstr>
      <vt:lpstr>Courier New</vt:lpstr>
      <vt:lpstr>Wingdings</vt:lpstr>
      <vt:lpstr>Odisee</vt:lpstr>
      <vt:lpstr>2_Odisee</vt:lpstr>
      <vt:lpstr>3_Odisee</vt:lpstr>
      <vt:lpstr>7_Odisee</vt:lpstr>
      <vt:lpstr>4_Odisee</vt:lpstr>
      <vt:lpstr>5_Odisee</vt:lpstr>
      <vt:lpstr>6_Odisee</vt:lpstr>
      <vt:lpstr>Mobiel en internet 2</vt:lpstr>
      <vt:lpstr>Manipuleren html &amp; css</vt:lpstr>
      <vt:lpstr>Attributen wijzigen</vt:lpstr>
      <vt:lpstr>PowerPoint-presentatie</vt:lpstr>
      <vt:lpstr>attributen dynamisch aanpassen met value callback</vt:lpstr>
      <vt:lpstr>.prop() vs .attr()</vt:lpstr>
      <vt:lpstr>Elementen &amp; inhoud toevoegen</vt:lpstr>
      <vt:lpstr>Specifieker elementen toevoegen</vt:lpstr>
      <vt:lpstr>Elementen verplaatsen &amp; kopieren</vt:lpstr>
      <vt:lpstr>jQuery &amp; ‘chaining’</vt:lpstr>
      <vt:lpstr>Elementen verpakken</vt:lpstr>
      <vt:lpstr>PowerPoint-presentatie</vt:lpstr>
      <vt:lpstr>Tekst toevoegen</vt:lpstr>
      <vt:lpstr>Elementen verwijderen</vt:lpstr>
      <vt:lpstr>Oefening 3.1 p.84-85</vt:lpstr>
      <vt:lpstr>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 Ophalvens</cp:lastModifiedBy>
  <cp:revision>109</cp:revision>
  <dcterms:created xsi:type="dcterms:W3CDTF">2012-04-11T11:10:54Z</dcterms:created>
  <dcterms:modified xsi:type="dcterms:W3CDTF">2016-03-07T09:37:23Z</dcterms:modified>
</cp:coreProperties>
</file>