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0423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F69"/>
    <a:srgbClr val="4A536B"/>
    <a:srgbClr val="FF9A8D"/>
    <a:srgbClr val="AED6DC"/>
    <a:srgbClr val="FA8C48"/>
    <a:srgbClr val="B2EF4F"/>
    <a:srgbClr val="D7AC5F"/>
    <a:srgbClr val="88C0C6"/>
    <a:srgbClr val="5BC9DF"/>
    <a:srgbClr val="F2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61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765" y="1122363"/>
            <a:ext cx="885999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941" y="3602038"/>
            <a:ext cx="7817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335" y="365125"/>
            <a:ext cx="22475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618" y="365125"/>
            <a:ext cx="661242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9" y="1709740"/>
            <a:ext cx="8990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89" y="4589465"/>
            <a:ext cx="8990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617" y="1825625"/>
            <a:ext cx="4429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910" y="1825625"/>
            <a:ext cx="4429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65127"/>
            <a:ext cx="8990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976" y="1681163"/>
            <a:ext cx="440963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976" y="2505075"/>
            <a:ext cx="440963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6910" y="1681163"/>
            <a:ext cx="44313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6910" y="2505075"/>
            <a:ext cx="44313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457200"/>
            <a:ext cx="33618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56" y="987427"/>
            <a:ext cx="5276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2057400"/>
            <a:ext cx="336185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457200"/>
            <a:ext cx="33618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1356" y="987427"/>
            <a:ext cx="5276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2057400"/>
            <a:ext cx="336185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618" y="365127"/>
            <a:ext cx="8990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618" y="1825625"/>
            <a:ext cx="8990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617" y="6356352"/>
            <a:ext cx="2345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AB6A-D845-4AC9-B84F-BE37F6B03E90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793" y="6356352"/>
            <a:ext cx="3517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1615" y="6356352"/>
            <a:ext cx="2345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FDB1-8C3C-4E2C-B222-6780DD10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A2DE8A-48CE-D95C-79DB-83B383D45741}"/>
              </a:ext>
            </a:extLst>
          </p:cNvPr>
          <p:cNvSpPr/>
          <p:nvPr/>
        </p:nvSpPr>
        <p:spPr>
          <a:xfrm>
            <a:off x="4126412" y="1384792"/>
            <a:ext cx="2193053" cy="2147835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D38EDD-E703-43FE-A05A-86940AD6CD0C}"/>
              </a:ext>
            </a:extLst>
          </p:cNvPr>
          <p:cNvSpPr/>
          <p:nvPr/>
        </p:nvSpPr>
        <p:spPr>
          <a:xfrm>
            <a:off x="4258455" y="1477388"/>
            <a:ext cx="1984443" cy="192242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r="10200000" sx="105000" sy="10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45E8B-9E5D-172A-13D6-13FB32F5CA56}"/>
              </a:ext>
            </a:extLst>
          </p:cNvPr>
          <p:cNvSpPr txBox="1"/>
          <p:nvPr/>
        </p:nvSpPr>
        <p:spPr>
          <a:xfrm>
            <a:off x="4422607" y="2230313"/>
            <a:ext cx="1656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INFO GRAPHICS</a:t>
            </a:r>
          </a:p>
          <a:p>
            <a:pPr algn="ctr"/>
            <a:r>
              <a:rPr lang="en-US" b="1" dirty="0">
                <a:latin typeface="Abadi Extra Light" panose="020B0604020202020204" pitchFamily="34" charset="0"/>
                <a:cs typeface="Aharoni" panose="02010803020104030203" pitchFamily="2" charset="-79"/>
              </a:rPr>
              <a:t>Elements</a:t>
            </a:r>
            <a:endParaRPr lang="en-US" sz="1500" b="1" dirty="0">
              <a:latin typeface="Abadi Extra Light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FF1B72B-308F-DD68-8A8E-9CC0717EBD45}"/>
              </a:ext>
            </a:extLst>
          </p:cNvPr>
          <p:cNvSpPr/>
          <p:nvPr/>
        </p:nvSpPr>
        <p:spPr>
          <a:xfrm rot="1813890">
            <a:off x="3777713" y="938843"/>
            <a:ext cx="2932674" cy="2963444"/>
          </a:xfrm>
          <a:prstGeom prst="arc">
            <a:avLst>
              <a:gd name="adj1" fmla="val 17309449"/>
              <a:gd name="adj2" fmla="val 11453322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F1DB94-38F0-891A-659F-4CF7F170A6A6}"/>
              </a:ext>
            </a:extLst>
          </p:cNvPr>
          <p:cNvSpPr/>
          <p:nvPr/>
        </p:nvSpPr>
        <p:spPr>
          <a:xfrm>
            <a:off x="4061466" y="1316883"/>
            <a:ext cx="2327344" cy="2276272"/>
          </a:xfrm>
          <a:prstGeom prst="ellipse">
            <a:avLst/>
          </a:prstGeom>
          <a:noFill/>
          <a:ln w="101600"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BAE3BA5-8272-55BF-0D3B-CB125C1C63A8}"/>
              </a:ext>
            </a:extLst>
          </p:cNvPr>
          <p:cNvGrpSpPr/>
          <p:nvPr/>
        </p:nvGrpSpPr>
        <p:grpSpPr>
          <a:xfrm>
            <a:off x="2254711" y="1092428"/>
            <a:ext cx="1065448" cy="1100949"/>
            <a:chOff x="1387813" y="612843"/>
            <a:chExt cx="1218227" cy="11669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C14B45-DAE9-8D32-6E38-8FC720022B82}"/>
                </a:ext>
              </a:extLst>
            </p:cNvPr>
            <p:cNvSpPr/>
            <p:nvPr/>
          </p:nvSpPr>
          <p:spPr>
            <a:xfrm>
              <a:off x="1499123" y="735044"/>
              <a:ext cx="1014158" cy="936644"/>
            </a:xfrm>
            <a:prstGeom prst="ellipse">
              <a:avLst/>
            </a:prstGeom>
            <a:noFill/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49CA7C7-7820-21AE-0FFF-3853FA080D62}"/>
                </a:ext>
              </a:extLst>
            </p:cNvPr>
            <p:cNvGrpSpPr/>
            <p:nvPr/>
          </p:nvGrpSpPr>
          <p:grpSpPr>
            <a:xfrm>
              <a:off x="1387813" y="612843"/>
              <a:ext cx="1218227" cy="1166995"/>
              <a:chOff x="1387813" y="612843"/>
              <a:chExt cx="1218227" cy="11669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3444480-688E-F8F3-5163-CEFEEE65A204}"/>
                  </a:ext>
                </a:extLst>
              </p:cNvPr>
              <p:cNvSpPr/>
              <p:nvPr/>
            </p:nvSpPr>
            <p:spPr>
              <a:xfrm>
                <a:off x="1387813" y="612843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C1874B29-A862-D023-C0C0-10D85A26C011}"/>
                  </a:ext>
                </a:extLst>
              </p:cNvPr>
              <p:cNvGrpSpPr/>
              <p:nvPr/>
            </p:nvGrpSpPr>
            <p:grpSpPr>
              <a:xfrm>
                <a:off x="1577895" y="814658"/>
                <a:ext cx="884889" cy="786226"/>
                <a:chOff x="1554771" y="795581"/>
                <a:chExt cx="905381" cy="833336"/>
              </a:xfrm>
              <a:effectLst>
                <a:outerShdw blurRad="50800" dist="38100" dir="10200000" sx="104000" sy="104000" algn="tr" rotWithShape="0">
                  <a:prstClr val="black">
                    <a:alpha val="55000"/>
                  </a:prstClr>
                </a:outerShdw>
              </a:effectLst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99636EC-C7D8-37CA-9E9A-896EDFFC1104}"/>
                    </a:ext>
                  </a:extLst>
                </p:cNvPr>
                <p:cNvSpPr/>
                <p:nvPr/>
              </p:nvSpPr>
              <p:spPr>
                <a:xfrm>
                  <a:off x="1554771" y="795581"/>
                  <a:ext cx="905381" cy="833336"/>
                </a:xfrm>
                <a:prstGeom prst="ellipse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13" name="Google Shape;341;p1">
                  <a:extLst>
                    <a:ext uri="{FF2B5EF4-FFF2-40B4-BE49-F238E27FC236}">
                      <a16:creationId xmlns:a16="http://schemas.microsoft.com/office/drawing/2014/main" id="{E431EF2D-4B8D-772C-853E-20BD7A85275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1694506" y="896503"/>
                  <a:ext cx="579662" cy="5504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A7FE2D5-C76A-8144-61BF-C3B36F43D61E}"/>
                  </a:ext>
                </a:extLst>
              </p:cNvPr>
              <p:cNvSpPr/>
              <p:nvPr/>
            </p:nvSpPr>
            <p:spPr>
              <a:xfrm>
                <a:off x="1928133" y="1092319"/>
                <a:ext cx="104147" cy="11965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B7D9378-6E6F-B0DE-412C-0C8D6D29E99E}"/>
                  </a:ext>
                </a:extLst>
              </p:cNvPr>
              <p:cNvCxnSpPr/>
              <p:nvPr/>
            </p:nvCxnSpPr>
            <p:spPr>
              <a:xfrm>
                <a:off x="1929921" y="1511103"/>
                <a:ext cx="1645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3168C4D2-0AB0-6ACF-0B47-2E86D660EA3F}"/>
                  </a:ext>
                </a:extLst>
              </p:cNvPr>
              <p:cNvGrpSpPr/>
              <p:nvPr/>
            </p:nvGrpSpPr>
            <p:grpSpPr>
              <a:xfrm>
                <a:off x="1610848" y="1070782"/>
                <a:ext cx="743561" cy="315882"/>
                <a:chOff x="1610848" y="1070782"/>
                <a:chExt cx="743561" cy="315882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B0F5DDA-4ED1-BC9F-2704-125C39326D64}"/>
                    </a:ext>
                  </a:extLst>
                </p:cNvPr>
                <p:cNvCxnSpPr/>
                <p:nvPr/>
              </p:nvCxnSpPr>
              <p:spPr>
                <a:xfrm>
                  <a:off x="1707095" y="1384271"/>
                  <a:ext cx="1645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1956AF0-DCBF-C084-7ACA-0509B7E3D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1399" y="1097105"/>
                  <a:ext cx="99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811A36E-7524-5478-E926-5219C29FE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5956" y="1070782"/>
                  <a:ext cx="1006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DEA117C-3885-2D63-D749-37D4F1248BE5}"/>
                    </a:ext>
                  </a:extLst>
                </p:cNvPr>
                <p:cNvCxnSpPr/>
                <p:nvPr/>
              </p:nvCxnSpPr>
              <p:spPr>
                <a:xfrm>
                  <a:off x="2103704" y="1386664"/>
                  <a:ext cx="1645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388D321-F15E-32F4-96CC-946AB9DA8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0848" y="1209579"/>
                  <a:ext cx="19376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48D52ED-B08F-036E-9F1A-2CB68C61B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9905" y="1220425"/>
                  <a:ext cx="164504" cy="11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96BB89-C993-2CA2-5C77-823E377A9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3725" y="1302908"/>
                  <a:ext cx="89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2051DDD-0678-71B0-8FAA-67F5263E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2088" y="1336410"/>
                  <a:ext cx="638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9F2067E-A18E-EB97-3635-848420245438}"/>
              </a:ext>
            </a:extLst>
          </p:cNvPr>
          <p:cNvGrpSpPr/>
          <p:nvPr/>
        </p:nvGrpSpPr>
        <p:grpSpPr>
          <a:xfrm>
            <a:off x="7417923" y="2331549"/>
            <a:ext cx="1079061" cy="981525"/>
            <a:chOff x="10284166" y="1472586"/>
            <a:chExt cx="1218227" cy="1166995"/>
          </a:xfrm>
        </p:grpSpPr>
        <p:pic>
          <p:nvPicPr>
            <p:cNvPr id="160" name="Google Shape;347;p1">
              <a:extLst>
                <a:ext uri="{FF2B5EF4-FFF2-40B4-BE49-F238E27FC236}">
                  <a16:creationId xmlns:a16="http://schemas.microsoft.com/office/drawing/2014/main" id="{B15F92D1-A9B2-991F-F5C9-ECA35229B80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53996" y="1824759"/>
              <a:ext cx="420198" cy="5071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4EA369B-B7B1-CDD7-72F4-531823CA95DD}"/>
                </a:ext>
              </a:extLst>
            </p:cNvPr>
            <p:cNvSpPr/>
            <p:nvPr/>
          </p:nvSpPr>
          <p:spPr>
            <a:xfrm>
              <a:off x="10284166" y="1472586"/>
              <a:ext cx="1218227" cy="1166995"/>
            </a:xfrm>
            <a:prstGeom prst="ellipse">
              <a:avLst/>
            </a:prstGeom>
            <a:noFill/>
            <a:ln w="28575">
              <a:solidFill>
                <a:srgbClr val="FE9B7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8871065-B94D-AD88-AD5C-34F4117235DC}"/>
                </a:ext>
              </a:extLst>
            </p:cNvPr>
            <p:cNvSpPr/>
            <p:nvPr/>
          </p:nvSpPr>
          <p:spPr>
            <a:xfrm>
              <a:off x="10395476" y="1594787"/>
              <a:ext cx="1014158" cy="936644"/>
            </a:xfrm>
            <a:prstGeom prst="ellipse">
              <a:avLst/>
            </a:prstGeom>
            <a:noFill/>
            <a:ln w="152400">
              <a:solidFill>
                <a:srgbClr val="E392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53FBF14-BC70-D1F2-E1D5-5D3C5C73B657}"/>
                </a:ext>
              </a:extLst>
            </p:cNvPr>
            <p:cNvSpPr/>
            <p:nvPr/>
          </p:nvSpPr>
          <p:spPr>
            <a:xfrm>
              <a:off x="10490152" y="1681848"/>
              <a:ext cx="838248" cy="755086"/>
            </a:xfrm>
            <a:prstGeom prst="ellipse">
              <a:avLst/>
            </a:prstGeom>
            <a:noFill/>
            <a:ln w="38100">
              <a:solidFill>
                <a:srgbClr val="FFA7BC"/>
              </a:solidFill>
            </a:ln>
            <a:effectLst>
              <a:outerShdw blurRad="114300" dir="10800000" sx="105000" sy="105000" algn="tr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DF4E606-0118-4D04-9ED9-97D73AEC088A}"/>
              </a:ext>
            </a:extLst>
          </p:cNvPr>
          <p:cNvGrpSpPr/>
          <p:nvPr/>
        </p:nvGrpSpPr>
        <p:grpSpPr>
          <a:xfrm>
            <a:off x="1918089" y="2438604"/>
            <a:ext cx="1187542" cy="1174901"/>
            <a:chOff x="1036596" y="2789060"/>
            <a:chExt cx="1218227" cy="116699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B1D8ED-DE8C-9462-5B14-7954A6643429}"/>
                </a:ext>
              </a:extLst>
            </p:cNvPr>
            <p:cNvSpPr/>
            <p:nvPr/>
          </p:nvSpPr>
          <p:spPr>
            <a:xfrm>
              <a:off x="1036596" y="2789060"/>
              <a:ext cx="1218227" cy="1166995"/>
            </a:xfrm>
            <a:prstGeom prst="ellipse">
              <a:avLst/>
            </a:prstGeom>
            <a:noFill/>
            <a:ln w="28575">
              <a:solidFill>
                <a:srgbClr val="3ECEF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970E58-CE33-62D1-749C-4525328A92EA}"/>
                </a:ext>
              </a:extLst>
            </p:cNvPr>
            <p:cNvSpPr/>
            <p:nvPr/>
          </p:nvSpPr>
          <p:spPr>
            <a:xfrm>
              <a:off x="1147906" y="2911261"/>
              <a:ext cx="1014158" cy="936644"/>
            </a:xfrm>
            <a:prstGeom prst="ellipse">
              <a:avLst/>
            </a:prstGeom>
            <a:noFill/>
            <a:ln w="152400">
              <a:solidFill>
                <a:srgbClr val="42BD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26D01E1-7CA7-F523-341F-D2A515EA7D03}"/>
                </a:ext>
              </a:extLst>
            </p:cNvPr>
            <p:cNvSpPr/>
            <p:nvPr/>
          </p:nvSpPr>
          <p:spPr>
            <a:xfrm>
              <a:off x="1207770" y="2975610"/>
              <a:ext cx="886655" cy="784860"/>
            </a:xfrm>
            <a:prstGeom prst="ellipse">
              <a:avLst/>
            </a:prstGeom>
            <a:noFill/>
            <a:ln w="38100">
              <a:solidFill>
                <a:srgbClr val="83E2FA"/>
              </a:solidFill>
            </a:ln>
            <a:effectLst>
              <a:outerShdw blurRad="76200" dist="38100" dir="9000000" sx="104000" sy="104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8" name="Google Shape;342;p1">
              <a:extLst>
                <a:ext uri="{FF2B5EF4-FFF2-40B4-BE49-F238E27FC236}">
                  <a16:creationId xmlns:a16="http://schemas.microsoft.com/office/drawing/2014/main" id="{D7317857-F1DB-4628-6BF8-583102156C5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20490" y="3173433"/>
              <a:ext cx="474026" cy="46787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D53DCA4-808E-4C2E-7D09-BC4D3E07FC8A}"/>
                </a:ext>
              </a:extLst>
            </p:cNvPr>
            <p:cNvCxnSpPr>
              <a:cxnSpLocks/>
            </p:cNvCxnSpPr>
            <p:nvPr/>
          </p:nvCxnSpPr>
          <p:spPr>
            <a:xfrm>
              <a:off x="1570088" y="3647872"/>
              <a:ext cx="237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279B7B0-8E8E-FC48-9F0D-AAD59E9F6595}"/>
                </a:ext>
              </a:extLst>
            </p:cNvPr>
            <p:cNvCxnSpPr>
              <a:cxnSpLocks/>
            </p:cNvCxnSpPr>
            <p:nvPr/>
          </p:nvCxnSpPr>
          <p:spPr>
            <a:xfrm>
              <a:off x="1734543" y="3567165"/>
              <a:ext cx="70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6BF7FE8-E02C-3F64-CF62-13D9F21A542D}"/>
                </a:ext>
              </a:extLst>
            </p:cNvPr>
            <p:cNvCxnSpPr>
              <a:cxnSpLocks/>
            </p:cNvCxnSpPr>
            <p:nvPr/>
          </p:nvCxnSpPr>
          <p:spPr>
            <a:xfrm>
              <a:off x="1387813" y="3565057"/>
              <a:ext cx="52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9369C5B-9B5F-9800-C11D-93F77812C2B7}"/>
              </a:ext>
            </a:extLst>
          </p:cNvPr>
          <p:cNvGrpSpPr/>
          <p:nvPr/>
        </p:nvGrpSpPr>
        <p:grpSpPr>
          <a:xfrm>
            <a:off x="2689004" y="3737360"/>
            <a:ext cx="1065448" cy="1100949"/>
            <a:chOff x="4204763" y="4767122"/>
            <a:chExt cx="1218227" cy="116699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68D785-1ED1-7255-AEA1-FBA9B60A89F5}"/>
                </a:ext>
              </a:extLst>
            </p:cNvPr>
            <p:cNvSpPr/>
            <p:nvPr/>
          </p:nvSpPr>
          <p:spPr>
            <a:xfrm>
              <a:off x="4204763" y="4767122"/>
              <a:ext cx="1218227" cy="1166995"/>
            </a:xfrm>
            <a:prstGeom prst="ellipse">
              <a:avLst/>
            </a:prstGeom>
            <a:noFill/>
            <a:ln w="28575">
              <a:solidFill>
                <a:srgbClr val="F6596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1F688F-1797-4694-DE28-D178A01FFB8B}"/>
                </a:ext>
              </a:extLst>
            </p:cNvPr>
            <p:cNvSpPr/>
            <p:nvPr/>
          </p:nvSpPr>
          <p:spPr>
            <a:xfrm>
              <a:off x="4316073" y="4889323"/>
              <a:ext cx="1014158" cy="936644"/>
            </a:xfrm>
            <a:prstGeom prst="ellipse">
              <a:avLst/>
            </a:prstGeom>
            <a:noFill/>
            <a:ln w="152400">
              <a:solidFill>
                <a:srgbClr val="BB4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3BC1E5-CB72-A17E-A632-E638B8CCCBBF}"/>
                </a:ext>
              </a:extLst>
            </p:cNvPr>
            <p:cNvSpPr/>
            <p:nvPr/>
          </p:nvSpPr>
          <p:spPr>
            <a:xfrm>
              <a:off x="4404360" y="4979670"/>
              <a:ext cx="834390" cy="776700"/>
            </a:xfrm>
            <a:prstGeom prst="ellipse">
              <a:avLst/>
            </a:prstGeom>
            <a:noFill/>
            <a:ln w="38100">
              <a:solidFill>
                <a:srgbClr val="FFA7BC"/>
              </a:solidFill>
            </a:ln>
            <a:effectLst>
              <a:outerShdw blurRad="88900" dir="6600000" sx="105000" sy="105000" algn="tr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47" name="Google Shape;343;p1">
              <a:extLst>
                <a:ext uri="{FF2B5EF4-FFF2-40B4-BE49-F238E27FC236}">
                  <a16:creationId xmlns:a16="http://schemas.microsoft.com/office/drawing/2014/main" id="{395B57D3-8CB4-7A62-24EF-8D1C98B6474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66560" y="5111512"/>
              <a:ext cx="478213" cy="4782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611FB96-7446-A9DA-9A30-AFCF9AF188F2}"/>
                </a:ext>
              </a:extLst>
            </p:cNvPr>
            <p:cNvCxnSpPr>
              <a:cxnSpLocks/>
            </p:cNvCxnSpPr>
            <p:nvPr/>
          </p:nvCxnSpPr>
          <p:spPr>
            <a:xfrm>
              <a:off x="4756340" y="5608775"/>
              <a:ext cx="109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E1A7B0-CC42-E0F7-F665-9B2034211C06}"/>
                </a:ext>
              </a:extLst>
            </p:cNvPr>
            <p:cNvCxnSpPr>
              <a:cxnSpLocks/>
            </p:cNvCxnSpPr>
            <p:nvPr/>
          </p:nvCxnSpPr>
          <p:spPr>
            <a:xfrm>
              <a:off x="5084000" y="5386156"/>
              <a:ext cx="85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E10FA42-4594-7737-34E7-EBA963445768}"/>
                </a:ext>
              </a:extLst>
            </p:cNvPr>
            <p:cNvCxnSpPr>
              <a:cxnSpLocks/>
            </p:cNvCxnSpPr>
            <p:nvPr/>
          </p:nvCxnSpPr>
          <p:spPr>
            <a:xfrm>
              <a:off x="4980928" y="5525487"/>
              <a:ext cx="125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FE9507B-7813-8A03-CCCC-2257D03C787D}"/>
                </a:ext>
              </a:extLst>
            </p:cNvPr>
            <p:cNvCxnSpPr>
              <a:cxnSpLocks/>
            </p:cNvCxnSpPr>
            <p:nvPr/>
          </p:nvCxnSpPr>
          <p:spPr>
            <a:xfrm>
              <a:off x="4483812" y="5329580"/>
              <a:ext cx="725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C356258-2706-F25D-B3E4-1EB454ACB954}"/>
                </a:ext>
              </a:extLst>
            </p:cNvPr>
            <p:cNvCxnSpPr>
              <a:cxnSpLocks/>
            </p:cNvCxnSpPr>
            <p:nvPr/>
          </p:nvCxnSpPr>
          <p:spPr>
            <a:xfrm>
              <a:off x="4948818" y="5141618"/>
              <a:ext cx="1094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331C1A-F551-9045-8D34-18755F92A9CD}"/>
                </a:ext>
              </a:extLst>
            </p:cNvPr>
            <p:cNvCxnSpPr>
              <a:cxnSpLocks/>
            </p:cNvCxnSpPr>
            <p:nvPr/>
          </p:nvCxnSpPr>
          <p:spPr>
            <a:xfrm>
              <a:off x="4510320" y="5525487"/>
              <a:ext cx="924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04CDE9F-1ED0-9E75-7412-03E1717B6137}"/>
              </a:ext>
            </a:extLst>
          </p:cNvPr>
          <p:cNvGrpSpPr/>
          <p:nvPr/>
        </p:nvGrpSpPr>
        <p:grpSpPr>
          <a:xfrm>
            <a:off x="3977082" y="4485224"/>
            <a:ext cx="1088954" cy="1027412"/>
            <a:chOff x="7602568" y="4502977"/>
            <a:chExt cx="1218227" cy="1166995"/>
          </a:xfrm>
        </p:grpSpPr>
        <p:pic>
          <p:nvPicPr>
            <p:cNvPr id="157" name="Google Shape;344;p1">
              <a:extLst>
                <a:ext uri="{FF2B5EF4-FFF2-40B4-BE49-F238E27FC236}">
                  <a16:creationId xmlns:a16="http://schemas.microsoft.com/office/drawing/2014/main" id="{70905573-E09E-F408-3E58-869B9400FE2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08999" y="4925188"/>
              <a:ext cx="405364" cy="3963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0ED8114-EB57-94D6-73A5-D9CCC15A0E1E}"/>
                </a:ext>
              </a:extLst>
            </p:cNvPr>
            <p:cNvSpPr/>
            <p:nvPr/>
          </p:nvSpPr>
          <p:spPr>
            <a:xfrm>
              <a:off x="8211681" y="5019002"/>
              <a:ext cx="99199" cy="92510"/>
            </a:xfrm>
            <a:prstGeom prst="ellipse">
              <a:avLst/>
            </a:prstGeom>
            <a:solidFill>
              <a:srgbClr val="FD7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AB202C0-2038-C684-98B0-8C8A7ED48A29}"/>
                </a:ext>
              </a:extLst>
            </p:cNvPr>
            <p:cNvGrpSpPr/>
            <p:nvPr/>
          </p:nvGrpSpPr>
          <p:grpSpPr>
            <a:xfrm>
              <a:off x="7602568" y="4502977"/>
              <a:ext cx="1218227" cy="1166995"/>
              <a:chOff x="7602568" y="4502977"/>
              <a:chExt cx="1218227" cy="1166995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8EB2A50-7F71-BD70-9348-8167DCB72146}"/>
                  </a:ext>
                </a:extLst>
              </p:cNvPr>
              <p:cNvSpPr/>
              <p:nvPr/>
            </p:nvSpPr>
            <p:spPr>
              <a:xfrm>
                <a:off x="7602568" y="4502977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FD7CD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ED335252-C7F5-72E5-433E-F2E0389CA4E6}"/>
                  </a:ext>
                </a:extLst>
              </p:cNvPr>
              <p:cNvSpPr/>
              <p:nvPr/>
            </p:nvSpPr>
            <p:spPr>
              <a:xfrm>
                <a:off x="7713878" y="4625178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D88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CF11263-1D04-9FD8-8E1A-C06C35E95A22}"/>
                  </a:ext>
                </a:extLst>
              </p:cNvPr>
              <p:cNvSpPr/>
              <p:nvPr/>
            </p:nvSpPr>
            <p:spPr>
              <a:xfrm>
                <a:off x="7802879" y="4719320"/>
                <a:ext cx="838201" cy="746760"/>
              </a:xfrm>
              <a:prstGeom prst="ellipse">
                <a:avLst/>
              </a:prstGeom>
              <a:noFill/>
              <a:ln w="38100">
                <a:solidFill>
                  <a:srgbClr val="ECAAC8"/>
                </a:solidFill>
              </a:ln>
              <a:effectLst>
                <a:outerShdw blurRad="76200" dist="12700" dir="8100000" sx="104000" sy="104000" algn="tr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3407832-D153-7FA6-9597-D9E617431307}"/>
                  </a:ext>
                </a:extLst>
              </p:cNvPr>
              <p:cNvCxnSpPr/>
              <p:nvPr/>
            </p:nvCxnSpPr>
            <p:spPr>
              <a:xfrm>
                <a:off x="8209539" y="5224985"/>
                <a:ext cx="2026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4483DEE-32CF-0360-77D0-5133963229C7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flipH="1">
                <a:off x="7929880" y="5123347"/>
                <a:ext cx="79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15D8D3B-69B5-94F6-A38F-1704EB28F463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>
                <a:off x="8099921" y="5321505"/>
                <a:ext cx="1117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605153C-9B8B-080B-E93F-2B22A1D62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999" y="4979670"/>
                <a:ext cx="1235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591DB0F-DA8B-9A2C-6853-E39128619F3E}"/>
              </a:ext>
            </a:extLst>
          </p:cNvPr>
          <p:cNvGrpSpPr/>
          <p:nvPr/>
        </p:nvGrpSpPr>
        <p:grpSpPr>
          <a:xfrm>
            <a:off x="5528345" y="4432090"/>
            <a:ext cx="1081991" cy="1027412"/>
            <a:chOff x="10800520" y="4002928"/>
            <a:chExt cx="1218227" cy="1166995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7CA4757-1106-77BD-2F06-DAC1A6A61172}"/>
                </a:ext>
              </a:extLst>
            </p:cNvPr>
            <p:cNvSpPr/>
            <p:nvPr/>
          </p:nvSpPr>
          <p:spPr>
            <a:xfrm>
              <a:off x="10800520" y="4002928"/>
              <a:ext cx="1218227" cy="1166995"/>
            </a:xfrm>
            <a:prstGeom prst="ellipse">
              <a:avLst/>
            </a:prstGeom>
            <a:noFill/>
            <a:ln w="28575">
              <a:solidFill>
                <a:srgbClr val="3ECEF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1A19B53-890F-2FC6-CE30-1A357FAD728D}"/>
                </a:ext>
              </a:extLst>
            </p:cNvPr>
            <p:cNvSpPr/>
            <p:nvPr/>
          </p:nvSpPr>
          <p:spPr>
            <a:xfrm>
              <a:off x="10911830" y="4125129"/>
              <a:ext cx="1014158" cy="936644"/>
            </a:xfrm>
            <a:prstGeom prst="ellipse">
              <a:avLst/>
            </a:prstGeom>
            <a:noFill/>
            <a:ln w="152400">
              <a:solidFill>
                <a:srgbClr val="3BBC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D229DE0-E958-F4AB-0457-A0129A47C40C}"/>
                </a:ext>
              </a:extLst>
            </p:cNvPr>
            <p:cNvSpPr/>
            <p:nvPr/>
          </p:nvSpPr>
          <p:spPr>
            <a:xfrm>
              <a:off x="11005729" y="4208987"/>
              <a:ext cx="825591" cy="791878"/>
            </a:xfrm>
            <a:prstGeom prst="ellipse">
              <a:avLst/>
            </a:prstGeom>
            <a:noFill/>
            <a:ln w="38100">
              <a:solidFill>
                <a:srgbClr val="83E2FA"/>
              </a:solidFill>
            </a:ln>
            <a:effectLst>
              <a:outerShdw blurRad="63500" dist="25400" dir="5400000" sx="103000" sy="103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8" name="Google Shape;345;p1">
              <a:extLst>
                <a:ext uri="{FF2B5EF4-FFF2-40B4-BE49-F238E27FC236}">
                  <a16:creationId xmlns:a16="http://schemas.microsoft.com/office/drawing/2014/main" id="{037F9D71-F551-853D-AB14-347D5E3BE8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209884" y="4438195"/>
              <a:ext cx="399497" cy="3739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254B390-EB1B-8290-54AA-A0C2E5F523DF}"/>
                </a:ext>
              </a:extLst>
            </p:cNvPr>
            <p:cNvCxnSpPr/>
            <p:nvPr/>
          </p:nvCxnSpPr>
          <p:spPr>
            <a:xfrm>
              <a:off x="11348672" y="4838233"/>
              <a:ext cx="1997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E64E23C-6C83-5209-2B12-944FE405F898}"/>
                </a:ext>
              </a:extLst>
            </p:cNvPr>
            <p:cNvCxnSpPr>
              <a:cxnSpLocks/>
            </p:cNvCxnSpPr>
            <p:nvPr/>
          </p:nvCxnSpPr>
          <p:spPr>
            <a:xfrm>
              <a:off x="11634781" y="4586425"/>
              <a:ext cx="140659" cy="7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E023A89-6453-0214-C8EC-417B52FC8A91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755" y="4491970"/>
              <a:ext cx="1171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A8AE0D2-6268-A360-4F4B-ADB6CEB846D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755" y="4775751"/>
              <a:ext cx="1171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69278C-40A9-B210-C83E-CA830864CA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9506" y="4402078"/>
              <a:ext cx="1956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6D2E1AD-6FC1-614C-7BC1-9BADC45EF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7828" y="4775751"/>
              <a:ext cx="139480" cy="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76C9E09-6169-0012-64D3-50682A65A153}"/>
                </a:ext>
              </a:extLst>
            </p:cNvPr>
            <p:cNvCxnSpPr>
              <a:cxnSpLocks/>
            </p:cNvCxnSpPr>
            <p:nvPr/>
          </p:nvCxnSpPr>
          <p:spPr>
            <a:xfrm>
              <a:off x="11074194" y="4627251"/>
              <a:ext cx="135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205F34E-6660-DBA1-132C-0A0B6DE34A3F}"/>
              </a:ext>
            </a:extLst>
          </p:cNvPr>
          <p:cNvGrpSpPr/>
          <p:nvPr/>
        </p:nvGrpSpPr>
        <p:grpSpPr>
          <a:xfrm>
            <a:off x="7176303" y="1158767"/>
            <a:ext cx="1065448" cy="981525"/>
            <a:chOff x="8044724" y="119887"/>
            <a:chExt cx="1218227" cy="1166995"/>
          </a:xfrm>
        </p:grpSpPr>
        <p:pic>
          <p:nvPicPr>
            <p:cNvPr id="161" name="Google Shape;348;p1">
              <a:extLst>
                <a:ext uri="{FF2B5EF4-FFF2-40B4-BE49-F238E27FC236}">
                  <a16:creationId xmlns:a16="http://schemas.microsoft.com/office/drawing/2014/main" id="{9CF34673-BE8C-C2CB-BF2E-2905077053A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456621" y="513621"/>
              <a:ext cx="439404" cy="43940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709E704-7DD7-5F8E-F132-EA4F351E30E5}"/>
                </a:ext>
              </a:extLst>
            </p:cNvPr>
            <p:cNvSpPr/>
            <p:nvPr/>
          </p:nvSpPr>
          <p:spPr>
            <a:xfrm>
              <a:off x="8044724" y="119887"/>
              <a:ext cx="1218227" cy="1166995"/>
            </a:xfrm>
            <a:prstGeom prst="ellipse">
              <a:avLst/>
            </a:prstGeom>
            <a:noFill/>
            <a:ln w="28575">
              <a:solidFill>
                <a:srgbClr val="A7D5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2183A68-B70E-1E7F-6EDB-75415FE061B0}"/>
                </a:ext>
              </a:extLst>
            </p:cNvPr>
            <p:cNvSpPr/>
            <p:nvPr/>
          </p:nvSpPr>
          <p:spPr>
            <a:xfrm>
              <a:off x="8156034" y="242088"/>
              <a:ext cx="1014158" cy="936644"/>
            </a:xfrm>
            <a:prstGeom prst="ellipse">
              <a:avLst/>
            </a:prstGeom>
            <a:noFill/>
            <a:ln w="152400">
              <a:solidFill>
                <a:srgbClr val="A1CC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218937B-5D8C-1796-C065-89A64DC90BAC}"/>
                </a:ext>
              </a:extLst>
            </p:cNvPr>
            <p:cNvSpPr/>
            <p:nvPr/>
          </p:nvSpPr>
          <p:spPr>
            <a:xfrm>
              <a:off x="8244841" y="335279"/>
              <a:ext cx="848360" cy="751959"/>
            </a:xfrm>
            <a:prstGeom prst="ellipse">
              <a:avLst/>
            </a:prstGeom>
            <a:noFill/>
            <a:ln w="38100">
              <a:solidFill>
                <a:srgbClr val="C6F74B"/>
              </a:solidFill>
            </a:ln>
            <a:effectLst>
              <a:outerShdw blurRad="88900" dir="9600000" sx="107000" sy="107000" algn="tr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ADB6C0E-457A-6E0A-3DED-188BE1F3C7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7833" y="796468"/>
              <a:ext cx="951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659B7EA-CA33-FDCB-1E30-2713EB3EB448}"/>
                </a:ext>
              </a:extLst>
            </p:cNvPr>
            <p:cNvCxnSpPr>
              <a:cxnSpLocks/>
            </p:cNvCxnSpPr>
            <p:nvPr/>
          </p:nvCxnSpPr>
          <p:spPr>
            <a:xfrm>
              <a:off x="8399566" y="850798"/>
              <a:ext cx="1411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16EE1DB-6AAF-2BD9-04DF-AB4CA9ABEAA2}"/>
                </a:ext>
              </a:extLst>
            </p:cNvPr>
            <p:cNvCxnSpPr>
              <a:cxnSpLocks/>
            </p:cNvCxnSpPr>
            <p:nvPr/>
          </p:nvCxnSpPr>
          <p:spPr>
            <a:xfrm>
              <a:off x="8799898" y="850798"/>
              <a:ext cx="961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D3658B0-A9B9-53CF-C09C-E5A63CDC4927}"/>
                </a:ext>
              </a:extLst>
            </p:cNvPr>
            <p:cNvCxnSpPr>
              <a:cxnSpLocks/>
            </p:cNvCxnSpPr>
            <p:nvPr/>
          </p:nvCxnSpPr>
          <p:spPr>
            <a:xfrm>
              <a:off x="8607543" y="969970"/>
              <a:ext cx="137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29F4900-F235-9ABC-0751-1B21E1919606}"/>
                </a:ext>
              </a:extLst>
            </p:cNvPr>
            <p:cNvCxnSpPr>
              <a:cxnSpLocks/>
            </p:cNvCxnSpPr>
            <p:nvPr/>
          </p:nvCxnSpPr>
          <p:spPr>
            <a:xfrm>
              <a:off x="8462197" y="751618"/>
              <a:ext cx="1256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39A84CE-7694-98DE-C991-2638BC878B8B}"/>
                </a:ext>
              </a:extLst>
            </p:cNvPr>
            <p:cNvCxnSpPr>
              <a:cxnSpLocks/>
            </p:cNvCxnSpPr>
            <p:nvPr/>
          </p:nvCxnSpPr>
          <p:spPr>
            <a:xfrm>
              <a:off x="8399566" y="612843"/>
              <a:ext cx="76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5456FE4-C232-C07A-CE4E-B5F156A5ED2A}"/>
                </a:ext>
              </a:extLst>
            </p:cNvPr>
            <p:cNvCxnSpPr>
              <a:cxnSpLocks/>
            </p:cNvCxnSpPr>
            <p:nvPr/>
          </p:nvCxnSpPr>
          <p:spPr>
            <a:xfrm>
              <a:off x="8789738" y="710410"/>
              <a:ext cx="1574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B7B307A3-DAFA-3F5B-B1D3-1F94545BF24F}"/>
              </a:ext>
            </a:extLst>
          </p:cNvPr>
          <p:cNvGrpSpPr/>
          <p:nvPr/>
        </p:nvGrpSpPr>
        <p:grpSpPr>
          <a:xfrm>
            <a:off x="6664057" y="3528287"/>
            <a:ext cx="1065448" cy="981525"/>
            <a:chOff x="8944463" y="2426774"/>
            <a:chExt cx="1218227" cy="1166995"/>
          </a:xfrm>
        </p:grpSpPr>
        <p:pic>
          <p:nvPicPr>
            <p:cNvPr id="159" name="Google Shape;346;p1">
              <a:extLst>
                <a:ext uri="{FF2B5EF4-FFF2-40B4-BE49-F238E27FC236}">
                  <a16:creationId xmlns:a16="http://schemas.microsoft.com/office/drawing/2014/main" id="{49AF5560-628A-DA1E-C855-CCAED79AA733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351231" y="2834185"/>
              <a:ext cx="460522" cy="437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B9A41F1-CEF9-3723-038A-E9E81ADC46F8}"/>
                </a:ext>
              </a:extLst>
            </p:cNvPr>
            <p:cNvSpPr/>
            <p:nvPr/>
          </p:nvSpPr>
          <p:spPr>
            <a:xfrm>
              <a:off x="8944463" y="2426774"/>
              <a:ext cx="1218227" cy="1166995"/>
            </a:xfrm>
            <a:prstGeom prst="ellipse">
              <a:avLst/>
            </a:prstGeom>
            <a:noFill/>
            <a:ln w="28575">
              <a:solidFill>
                <a:srgbClr val="A179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273C535-38C4-754D-B2F4-B730FC92585C}"/>
                </a:ext>
              </a:extLst>
            </p:cNvPr>
            <p:cNvSpPr/>
            <p:nvPr/>
          </p:nvSpPr>
          <p:spPr>
            <a:xfrm>
              <a:off x="9055773" y="2548975"/>
              <a:ext cx="1014158" cy="936644"/>
            </a:xfrm>
            <a:prstGeom prst="ellipse">
              <a:avLst/>
            </a:prstGeom>
            <a:noFill/>
            <a:ln w="152400">
              <a:solidFill>
                <a:srgbClr val="846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CFC7B8D-CA0B-918F-2D26-17A2DFACC7DD}"/>
                </a:ext>
              </a:extLst>
            </p:cNvPr>
            <p:cNvSpPr/>
            <p:nvPr/>
          </p:nvSpPr>
          <p:spPr>
            <a:xfrm>
              <a:off x="9142463" y="2639581"/>
              <a:ext cx="845257" cy="760666"/>
            </a:xfrm>
            <a:prstGeom prst="ellipse">
              <a:avLst/>
            </a:prstGeom>
            <a:noFill/>
            <a:ln w="38100">
              <a:solidFill>
                <a:srgbClr val="A481DA"/>
              </a:solidFill>
            </a:ln>
            <a:effectLst>
              <a:outerShdw blurRad="101600" dist="12700" dir="600000" sx="106000" sy="106000" algn="tr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70FE1B6-1EF7-9CDA-C13D-AB154052799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513" y="3018008"/>
              <a:ext cx="64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BE26101-378E-FDE2-7311-71143DAFF47B}"/>
                </a:ext>
              </a:extLst>
            </p:cNvPr>
            <p:cNvCxnSpPr>
              <a:cxnSpLocks/>
            </p:cNvCxnSpPr>
            <p:nvPr/>
          </p:nvCxnSpPr>
          <p:spPr>
            <a:xfrm>
              <a:off x="9751186" y="2925771"/>
              <a:ext cx="1098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5F5EE09-83E7-45B7-D659-63B46DDC4CA3}"/>
                </a:ext>
              </a:extLst>
            </p:cNvPr>
            <p:cNvCxnSpPr>
              <a:cxnSpLocks/>
            </p:cNvCxnSpPr>
            <p:nvPr/>
          </p:nvCxnSpPr>
          <p:spPr>
            <a:xfrm>
              <a:off x="9292106" y="3100396"/>
              <a:ext cx="106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72F1E44-8192-2632-CBC5-D3517BF9D0F2}"/>
                </a:ext>
              </a:extLst>
            </p:cNvPr>
            <p:cNvCxnSpPr>
              <a:cxnSpLocks/>
            </p:cNvCxnSpPr>
            <p:nvPr/>
          </p:nvCxnSpPr>
          <p:spPr>
            <a:xfrm>
              <a:off x="9420250" y="3244704"/>
              <a:ext cx="1098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587040C-E173-C88B-AE51-3F50B24C26CE}"/>
                </a:ext>
              </a:extLst>
            </p:cNvPr>
            <p:cNvCxnSpPr>
              <a:cxnSpLocks/>
            </p:cNvCxnSpPr>
            <p:nvPr/>
          </p:nvCxnSpPr>
          <p:spPr>
            <a:xfrm>
              <a:off x="9727361" y="3070079"/>
              <a:ext cx="1574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CD98670-A9EB-E1C7-7E60-8096476B0F01}"/>
              </a:ext>
            </a:extLst>
          </p:cNvPr>
          <p:cNvGrpSpPr/>
          <p:nvPr/>
        </p:nvGrpSpPr>
        <p:grpSpPr>
          <a:xfrm>
            <a:off x="3640900" y="2421962"/>
            <a:ext cx="246083" cy="193782"/>
            <a:chOff x="9276859" y="5505037"/>
            <a:chExt cx="1218422" cy="1109123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354647C1-884C-CACB-CAE5-5242D7FA5AF6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83E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09DB7249-3A2D-4E46-1563-129A231E7709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42B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E8C76D28-7119-4CDF-1E35-65945C5A8546}"/>
              </a:ext>
            </a:extLst>
          </p:cNvPr>
          <p:cNvGrpSpPr/>
          <p:nvPr/>
        </p:nvGrpSpPr>
        <p:grpSpPr>
          <a:xfrm>
            <a:off x="5672473" y="3699337"/>
            <a:ext cx="227592" cy="215215"/>
            <a:chOff x="7470844" y="4181404"/>
            <a:chExt cx="937901" cy="926206"/>
          </a:xfrm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E0A2D0DE-EA33-3AD5-467A-2603ADD52B92}"/>
                </a:ext>
              </a:extLst>
            </p:cNvPr>
            <p:cNvSpPr/>
            <p:nvPr/>
          </p:nvSpPr>
          <p:spPr>
            <a:xfrm>
              <a:off x="7470844" y="4181404"/>
              <a:ext cx="937901" cy="926206"/>
            </a:xfrm>
            <a:prstGeom prst="ellipse">
              <a:avLst/>
            </a:prstGeom>
            <a:noFill/>
            <a:ln w="57150">
              <a:solidFill>
                <a:srgbClr val="42BD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DB99AD0-196D-2CFB-2A34-EDBE1D2202FE}"/>
                </a:ext>
              </a:extLst>
            </p:cNvPr>
            <p:cNvSpPr/>
            <p:nvPr/>
          </p:nvSpPr>
          <p:spPr>
            <a:xfrm>
              <a:off x="7627082" y="4366824"/>
              <a:ext cx="613205" cy="576240"/>
            </a:xfrm>
            <a:prstGeom prst="ellipse">
              <a:avLst/>
            </a:prstGeom>
            <a:solidFill>
              <a:srgbClr val="3BB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7B038F74-7973-16A5-784C-C4FB6EB9FCD3}"/>
              </a:ext>
            </a:extLst>
          </p:cNvPr>
          <p:cNvGrpSpPr/>
          <p:nvPr/>
        </p:nvGrpSpPr>
        <p:grpSpPr>
          <a:xfrm>
            <a:off x="6346433" y="3144661"/>
            <a:ext cx="240065" cy="211593"/>
            <a:chOff x="9276859" y="5505037"/>
            <a:chExt cx="1218422" cy="1109123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DD356A9-2741-1808-18F0-885AAF1A6657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7A61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B2F9686-D951-6BB8-85BA-D7734FD98DB4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7A61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D2B9EC2-CFFF-D3FC-5249-152538FC441E}"/>
              </a:ext>
            </a:extLst>
          </p:cNvPr>
          <p:cNvGrpSpPr/>
          <p:nvPr/>
        </p:nvGrpSpPr>
        <p:grpSpPr>
          <a:xfrm>
            <a:off x="6584826" y="2367383"/>
            <a:ext cx="248728" cy="230313"/>
            <a:chOff x="9276859" y="5505037"/>
            <a:chExt cx="1218422" cy="1109123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32488835-1697-A6E0-162B-E20529F37E26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CF8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2A49BC9-7E2F-12CC-AA60-AE713B7A8E2F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DC8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78E0328C-5581-0AC8-F8BE-8F4818FA6105}"/>
              </a:ext>
            </a:extLst>
          </p:cNvPr>
          <p:cNvGrpSpPr/>
          <p:nvPr/>
        </p:nvGrpSpPr>
        <p:grpSpPr>
          <a:xfrm>
            <a:off x="6274945" y="1367274"/>
            <a:ext cx="217997" cy="210796"/>
            <a:chOff x="9276859" y="5505037"/>
            <a:chExt cx="1218422" cy="1109123"/>
          </a:xfrm>
        </p:grpSpPr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2AD60CC-371C-9022-A697-943824206B61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A0CB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2B3AA46-4AC4-70F0-761A-ADED33EE3E00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96B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7FF93DC-2193-0ABF-DD38-A0E9AFEF5A17}"/>
              </a:ext>
            </a:extLst>
          </p:cNvPr>
          <p:cNvGrpSpPr/>
          <p:nvPr/>
        </p:nvGrpSpPr>
        <p:grpSpPr>
          <a:xfrm>
            <a:off x="3996892" y="1383252"/>
            <a:ext cx="224381" cy="211921"/>
            <a:chOff x="9276859" y="5505037"/>
            <a:chExt cx="1218422" cy="1109123"/>
          </a:xfrm>
        </p:grpSpPr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2E22641-617B-AEF9-CFEE-5BEFE4303E8B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492C90A-905B-FA77-5928-C9B0EEF73BF1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5959E66-4287-F08C-C975-8DB53174E8B2}"/>
              </a:ext>
            </a:extLst>
          </p:cNvPr>
          <p:cNvGrpSpPr/>
          <p:nvPr/>
        </p:nvGrpSpPr>
        <p:grpSpPr>
          <a:xfrm>
            <a:off x="4751052" y="3754998"/>
            <a:ext cx="227592" cy="215215"/>
            <a:chOff x="9276859" y="5505037"/>
            <a:chExt cx="1218422" cy="1109123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096CB19D-C06D-C81D-D1CD-0C8502094FA3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D37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FF895AB9-C075-D2AB-E881-28ED12224D04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D37FD8"/>
            </a:solidFill>
            <a:ln>
              <a:solidFill>
                <a:srgbClr val="D37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B7CDFCE-AF32-0186-C23C-196687B002EE}"/>
              </a:ext>
            </a:extLst>
          </p:cNvPr>
          <p:cNvGrpSpPr/>
          <p:nvPr/>
        </p:nvGrpSpPr>
        <p:grpSpPr>
          <a:xfrm>
            <a:off x="4047529" y="3319025"/>
            <a:ext cx="222135" cy="207282"/>
            <a:chOff x="9276859" y="5505037"/>
            <a:chExt cx="1218422" cy="1109123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F9A168A-9CF2-BFF8-7142-8ED0E301D57C}"/>
                </a:ext>
              </a:extLst>
            </p:cNvPr>
            <p:cNvSpPr/>
            <p:nvPr/>
          </p:nvSpPr>
          <p:spPr>
            <a:xfrm>
              <a:off x="9276859" y="5505037"/>
              <a:ext cx="1218422" cy="1109123"/>
            </a:xfrm>
            <a:prstGeom prst="ellipse">
              <a:avLst/>
            </a:prstGeom>
            <a:noFill/>
            <a:ln w="57150">
              <a:solidFill>
                <a:srgbClr val="B84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B172C0-FFD7-8F3F-C8F9-F6665FD6B715}"/>
                </a:ext>
              </a:extLst>
            </p:cNvPr>
            <p:cNvSpPr/>
            <p:nvPr/>
          </p:nvSpPr>
          <p:spPr>
            <a:xfrm>
              <a:off x="9599544" y="5812680"/>
              <a:ext cx="573051" cy="493838"/>
            </a:xfrm>
            <a:prstGeom prst="ellipse">
              <a:avLst/>
            </a:prstGeom>
            <a:solidFill>
              <a:srgbClr val="B84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6FE9D8B4-C100-66F7-E45B-2215603E1F41}"/>
              </a:ext>
            </a:extLst>
          </p:cNvPr>
          <p:cNvSpPr txBox="1"/>
          <p:nvPr/>
        </p:nvSpPr>
        <p:spPr>
          <a:xfrm>
            <a:off x="762346" y="1231150"/>
            <a:ext cx="153062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haroni" panose="02010803020104030203" pitchFamily="2" charset="-79"/>
                <a:cs typeface="Aharoni" panose="02010803020104030203" pitchFamily="2" charset="-79"/>
              </a:rPr>
              <a:t>Main Idea</a:t>
            </a:r>
            <a:endParaRPr lang="en-US" sz="1500" dirty="0"/>
          </a:p>
          <a:p>
            <a:r>
              <a:rPr lang="en-US" sz="1350" dirty="0"/>
              <a:t>Idea is the mandatory part to show creativity.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4D2811C-388D-9FD9-5D33-9B7FB9AFB8DB}"/>
              </a:ext>
            </a:extLst>
          </p:cNvPr>
          <p:cNvSpPr txBox="1"/>
          <p:nvPr/>
        </p:nvSpPr>
        <p:spPr>
          <a:xfrm>
            <a:off x="791795" y="2558207"/>
            <a:ext cx="109424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haroni" panose="02010803020104030203" pitchFamily="2" charset="-79"/>
                <a:cs typeface="Aharoni" panose="02010803020104030203" pitchFamily="2" charset="-79"/>
              </a:rPr>
              <a:t>Organize</a:t>
            </a:r>
          </a:p>
          <a:p>
            <a:r>
              <a:rPr lang="en-US" sz="1500" dirty="0">
                <a:cs typeface="Aharoni" panose="02010803020104030203" pitchFamily="2" charset="-79"/>
              </a:rPr>
              <a:t>A</a:t>
            </a:r>
            <a:r>
              <a:rPr lang="en-US" sz="1350" dirty="0">
                <a:cs typeface="Aharoni" panose="02010803020104030203" pitchFamily="2" charset="-79"/>
              </a:rPr>
              <a:t>fter getting idea plan to implement.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5DA3D3B-1D46-13E0-5493-9B38395C5AAB}"/>
              </a:ext>
            </a:extLst>
          </p:cNvPr>
          <p:cNvSpPr txBox="1"/>
          <p:nvPr/>
        </p:nvSpPr>
        <p:spPr>
          <a:xfrm>
            <a:off x="673141" y="3933609"/>
            <a:ext cx="1893734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Time Management</a:t>
            </a:r>
          </a:p>
          <a:p>
            <a:r>
              <a:rPr lang="en-US" sz="1350" dirty="0">
                <a:cs typeface="Aharoni" panose="02010803020104030203" pitchFamily="2" charset="-79"/>
              </a:rPr>
              <a:t>Get the deadline. Some time copy paste would be a best option.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659CD0-E827-C291-619A-0E25AD9D4D99}"/>
              </a:ext>
            </a:extLst>
          </p:cNvPr>
          <p:cNvSpPr txBox="1"/>
          <p:nvPr/>
        </p:nvSpPr>
        <p:spPr>
          <a:xfrm>
            <a:off x="2924829" y="5491913"/>
            <a:ext cx="2922762" cy="113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Search</a:t>
            </a:r>
          </a:p>
          <a:p>
            <a:r>
              <a:rPr lang="en-US" sz="1600" dirty="0">
                <a:cs typeface="Aharoni" panose="02010803020104030203" pitchFamily="2" charset="-79"/>
              </a:rPr>
              <a:t>Google is the best friend in finding necessary ideas or elements. 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F128213-9BEC-2DC3-E34C-7B425C4BEC54}"/>
              </a:ext>
            </a:extLst>
          </p:cNvPr>
          <p:cNvSpPr txBox="1"/>
          <p:nvPr/>
        </p:nvSpPr>
        <p:spPr>
          <a:xfrm>
            <a:off x="8373134" y="1142488"/>
            <a:ext cx="1197058" cy="88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Reward</a:t>
            </a:r>
          </a:p>
          <a:p>
            <a:r>
              <a:rPr lang="en-US" sz="1600" dirty="0">
                <a:cs typeface="Aharoni" panose="02010803020104030203" pitchFamily="2" charset="-79"/>
              </a:rPr>
              <a:t>Treat after finish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5504FBE-E717-A0A9-9F54-4C76475B079B}"/>
              </a:ext>
            </a:extLst>
          </p:cNvPr>
          <p:cNvSpPr txBox="1"/>
          <p:nvPr/>
        </p:nvSpPr>
        <p:spPr>
          <a:xfrm>
            <a:off x="8542685" y="2615745"/>
            <a:ext cx="11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Revise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2D7BA5C-7DE1-264E-6240-C0DD241784EC}"/>
              </a:ext>
            </a:extLst>
          </p:cNvPr>
          <p:cNvSpPr txBox="1"/>
          <p:nvPr/>
        </p:nvSpPr>
        <p:spPr>
          <a:xfrm>
            <a:off x="5780490" y="5555360"/>
            <a:ext cx="2401936" cy="88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Info</a:t>
            </a:r>
          </a:p>
          <a:p>
            <a:r>
              <a:rPr lang="en-US" sz="1600" dirty="0">
                <a:cs typeface="Aharoni" panose="02010803020104030203" pitchFamily="2" charset="-79"/>
              </a:rPr>
              <a:t>State graphics related data appropriately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8A9CA1A-AE9F-249F-79C9-729851DC2007}"/>
              </a:ext>
            </a:extLst>
          </p:cNvPr>
          <p:cNvSpPr txBox="1"/>
          <p:nvPr/>
        </p:nvSpPr>
        <p:spPr>
          <a:xfrm>
            <a:off x="7755173" y="3741375"/>
            <a:ext cx="1949636" cy="168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Double-check</a:t>
            </a:r>
          </a:p>
          <a:p>
            <a:r>
              <a:rPr lang="en-US" sz="1600" dirty="0">
                <a:cs typeface="Aharoni" panose="02010803020104030203" pitchFamily="2" charset="-79"/>
              </a:rPr>
              <a:t>Ensure all grammatical point and cite the sources sincerely.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442E5A-4D16-CE56-8623-A2701E82485E}"/>
              </a:ext>
            </a:extLst>
          </p:cNvPr>
          <p:cNvGrpSpPr/>
          <p:nvPr/>
        </p:nvGrpSpPr>
        <p:grpSpPr>
          <a:xfrm>
            <a:off x="3799646" y="1441619"/>
            <a:ext cx="4835068" cy="4565641"/>
            <a:chOff x="3421704" y="1316883"/>
            <a:chExt cx="2327344" cy="22762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5E8FD2-6350-492F-3601-8DB35FF6EB3B}"/>
                </a:ext>
              </a:extLst>
            </p:cNvPr>
            <p:cNvSpPr/>
            <p:nvPr/>
          </p:nvSpPr>
          <p:spPr>
            <a:xfrm>
              <a:off x="3618690" y="1477388"/>
              <a:ext cx="1984443" cy="192242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r="10200000" sx="105000" sy="10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A6874-639D-34E7-1AC9-620DE5DA4BBA}"/>
                </a:ext>
              </a:extLst>
            </p:cNvPr>
            <p:cNvSpPr txBox="1"/>
            <p:nvPr/>
          </p:nvSpPr>
          <p:spPr>
            <a:xfrm>
              <a:off x="3587151" y="1985691"/>
              <a:ext cx="2106282" cy="99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INFO GRAPHICS</a:t>
              </a:r>
            </a:p>
            <a:p>
              <a:pPr algn="ctr"/>
              <a:r>
                <a:rPr lang="en-US" sz="3600" b="1" dirty="0">
                  <a:latin typeface="Abadi Extra Light" panose="020B0604020202020204" pitchFamily="34" charset="0"/>
                  <a:cs typeface="Aharoni" panose="02010803020104030203" pitchFamily="2" charset="-79"/>
                </a:rPr>
                <a:t>Elements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0E8466-F224-ABE9-C780-2B0FFF14B612}"/>
                </a:ext>
              </a:extLst>
            </p:cNvPr>
            <p:cNvSpPr/>
            <p:nvPr/>
          </p:nvSpPr>
          <p:spPr>
            <a:xfrm>
              <a:off x="3421704" y="1316883"/>
              <a:ext cx="2327344" cy="2276272"/>
            </a:xfrm>
            <a:prstGeom prst="ellipse">
              <a:avLst/>
            </a:prstGeom>
            <a:noFill/>
            <a:ln w="101600">
              <a:solidFill>
                <a:srgbClr val="E7E6E6"/>
              </a:solidFill>
            </a:ln>
            <a:effectLst>
              <a:outerShdw blurRad="50800" dist="38100" dir="8100000" sx="94000" sy="94000" algn="tr" rotWithShape="0">
                <a:prstClr val="black">
                  <a:alpha val="40000"/>
                </a:prstClr>
              </a:outerShdw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01BBB-556B-B450-E962-E0178B01AF98}"/>
              </a:ext>
            </a:extLst>
          </p:cNvPr>
          <p:cNvGrpSpPr/>
          <p:nvPr/>
        </p:nvGrpSpPr>
        <p:grpSpPr>
          <a:xfrm>
            <a:off x="-8226966" y="5308"/>
            <a:ext cx="11007524" cy="6858000"/>
            <a:chOff x="-731968" y="-55278"/>
            <a:chExt cx="11007524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E3F9FD-2260-8301-00D0-3140FE3F8F7A}"/>
                </a:ext>
              </a:extLst>
            </p:cNvPr>
            <p:cNvGrpSpPr/>
            <p:nvPr/>
          </p:nvGrpSpPr>
          <p:grpSpPr>
            <a:xfrm>
              <a:off x="-731968" y="-55278"/>
              <a:ext cx="11007524" cy="6858000"/>
              <a:chOff x="-2071868" y="0"/>
              <a:chExt cx="11007524" cy="6858000"/>
            </a:xfrm>
            <a:effectLst>
              <a:outerShdw blurRad="76200" dist="88900" dir="8100000" algn="tr" rotWithShape="0">
                <a:prstClr val="black">
                  <a:alpha val="39000"/>
                </a:prstClr>
              </a:outerShdw>
            </a:effectLst>
          </p:grpSpPr>
          <p:sp>
            <p:nvSpPr>
              <p:cNvPr id="4" name="Rectangle: Top Corners Rounded 3">
                <a:extLst>
                  <a:ext uri="{FF2B5EF4-FFF2-40B4-BE49-F238E27FC236}">
                    <a16:creationId xmlns:a16="http://schemas.microsoft.com/office/drawing/2014/main" id="{5D28B7C7-C439-336D-B47F-E5688FBC580C}"/>
                  </a:ext>
                </a:extLst>
              </p:cNvPr>
              <p:cNvSpPr/>
              <p:nvPr/>
            </p:nvSpPr>
            <p:spPr>
              <a:xfrm rot="5400000">
                <a:off x="-502534" y="-1569334"/>
                <a:ext cx="6858000" cy="9996668"/>
              </a:xfrm>
              <a:prstGeom prst="round2SameRect">
                <a:avLst/>
              </a:prstGeom>
              <a:solidFill>
                <a:srgbClr val="FF9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62872F1E-3FC9-B2E7-73A0-2BC482EBBEA0}"/>
                  </a:ext>
                </a:extLst>
              </p:cNvPr>
              <p:cNvSpPr/>
              <p:nvPr/>
            </p:nvSpPr>
            <p:spPr>
              <a:xfrm>
                <a:off x="7924800" y="3486888"/>
                <a:ext cx="1010856" cy="1203767"/>
              </a:xfrm>
              <a:prstGeom prst="flowChartDelay">
                <a:avLst/>
              </a:prstGeom>
              <a:solidFill>
                <a:srgbClr val="FF9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34F7B2-DC5A-6123-992B-E52EC7290562}"/>
                </a:ext>
              </a:extLst>
            </p:cNvPr>
            <p:cNvGrpSpPr/>
            <p:nvPr/>
          </p:nvGrpSpPr>
          <p:grpSpPr>
            <a:xfrm>
              <a:off x="3665711" y="486140"/>
              <a:ext cx="2392070" cy="2614739"/>
              <a:chOff x="1387813" y="612843"/>
              <a:chExt cx="1218227" cy="11669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9302C2D-9E8A-97A9-1643-19413F19AE7E}"/>
                  </a:ext>
                </a:extLst>
              </p:cNvPr>
              <p:cNvSpPr/>
              <p:nvPr/>
            </p:nvSpPr>
            <p:spPr>
              <a:xfrm>
                <a:off x="1499123" y="768006"/>
                <a:ext cx="1020298" cy="903682"/>
              </a:xfrm>
              <a:prstGeom prst="ellipse">
                <a:avLst/>
              </a:prstGeom>
              <a:noFill/>
              <a:ln w="152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CAE0D3E-FFE7-14C2-3EC7-AEBA5CB4D9CA}"/>
                  </a:ext>
                </a:extLst>
              </p:cNvPr>
              <p:cNvGrpSpPr/>
              <p:nvPr/>
            </p:nvGrpSpPr>
            <p:grpSpPr>
              <a:xfrm>
                <a:off x="1387813" y="612843"/>
                <a:ext cx="1218227" cy="1166995"/>
                <a:chOff x="1387813" y="612843"/>
                <a:chExt cx="1218227" cy="116699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6F549E3-8591-9555-0B01-5A8B7FDA5C10}"/>
                    </a:ext>
                  </a:extLst>
                </p:cNvPr>
                <p:cNvSpPr/>
                <p:nvPr/>
              </p:nvSpPr>
              <p:spPr>
                <a:xfrm>
                  <a:off x="1387813" y="612843"/>
                  <a:ext cx="1218227" cy="1166995"/>
                </a:xfrm>
                <a:prstGeom prst="ellipse">
                  <a:avLst/>
                </a:prstGeom>
                <a:noFill/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850A52EB-C1B7-3F58-067B-91B645F3E79E}"/>
                    </a:ext>
                  </a:extLst>
                </p:cNvPr>
                <p:cNvGrpSpPr/>
                <p:nvPr/>
              </p:nvGrpSpPr>
              <p:grpSpPr>
                <a:xfrm>
                  <a:off x="1577895" y="814658"/>
                  <a:ext cx="884889" cy="786226"/>
                  <a:chOff x="1554771" y="795581"/>
                  <a:chExt cx="905381" cy="833336"/>
                </a:xfrm>
                <a:effectLst>
                  <a:outerShdw blurRad="50800" dist="38100" dir="10200000" sx="104000" sy="104000" algn="tr" rotWithShape="0">
                    <a:prstClr val="black">
                      <a:alpha val="55000"/>
                    </a:prstClr>
                  </a:outerShdw>
                </a:effectLst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D59C85C-4094-DF9B-509C-27C8629D4B27}"/>
                      </a:ext>
                    </a:extLst>
                  </p:cNvPr>
                  <p:cNvSpPr/>
                  <p:nvPr/>
                </p:nvSpPr>
                <p:spPr>
                  <a:xfrm>
                    <a:off x="1554771" y="795581"/>
                    <a:ext cx="905381" cy="8333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FF00"/>
                    </a:solidFill>
                  </a:ln>
                  <a:effectLst>
                    <a:outerShdw blurRad="177800" dist="139700" dir="10800000" algn="tr" rotWithShape="0">
                      <a:prstClr val="black">
                        <a:alpha val="4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pic>
                <p:nvPicPr>
                  <p:cNvPr id="34" name="Google Shape;341;p1">
                    <a:extLst>
                      <a:ext uri="{FF2B5EF4-FFF2-40B4-BE49-F238E27FC236}">
                        <a16:creationId xmlns:a16="http://schemas.microsoft.com/office/drawing/2014/main" id="{A5B3C0BB-E6E7-7C1E-9D7E-1E839793700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">
                    <a:alphaModFix/>
                  </a:blip>
                  <a:srcRect/>
                  <a:stretch/>
                </p:blipFill>
                <p:spPr>
                  <a:xfrm>
                    <a:off x="1694506" y="896503"/>
                    <a:ext cx="579662" cy="5504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5FA95F2-5171-4EDA-13C8-3A22E5DB5959}"/>
                    </a:ext>
                  </a:extLst>
                </p:cNvPr>
                <p:cNvSpPr/>
                <p:nvPr/>
              </p:nvSpPr>
              <p:spPr>
                <a:xfrm>
                  <a:off x="1928133" y="1092319"/>
                  <a:ext cx="104147" cy="11965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6B71FC6-37D3-71A1-AC50-EFE41BF99106}"/>
                    </a:ext>
                  </a:extLst>
                </p:cNvPr>
                <p:cNvCxnSpPr/>
                <p:nvPr/>
              </p:nvCxnSpPr>
              <p:spPr>
                <a:xfrm>
                  <a:off x="1929921" y="1511103"/>
                  <a:ext cx="1645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DECA24D-F5C1-94BD-005D-622F2111CC86}"/>
                    </a:ext>
                  </a:extLst>
                </p:cNvPr>
                <p:cNvGrpSpPr/>
                <p:nvPr/>
              </p:nvGrpSpPr>
              <p:grpSpPr>
                <a:xfrm>
                  <a:off x="1610848" y="1070782"/>
                  <a:ext cx="743561" cy="315882"/>
                  <a:chOff x="1610848" y="1070782"/>
                  <a:chExt cx="743561" cy="315882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2EB95E8-519E-09BE-A9F0-59A0BFD5518F}"/>
                      </a:ext>
                    </a:extLst>
                  </p:cNvPr>
                  <p:cNvCxnSpPr/>
                  <p:nvPr/>
                </p:nvCxnSpPr>
                <p:spPr>
                  <a:xfrm>
                    <a:off x="1707095" y="1384271"/>
                    <a:ext cx="16450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DFAC3190-24C4-9F30-2D2D-4448D48DDA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71399" y="1097105"/>
                    <a:ext cx="99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A21E1F3-E5E1-AC5B-0DD1-64E076A6B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5956" y="1070782"/>
                    <a:ext cx="1006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7B0B3254-F741-B198-A898-A1CCE9030D55}"/>
                      </a:ext>
                    </a:extLst>
                  </p:cNvPr>
                  <p:cNvCxnSpPr/>
                  <p:nvPr/>
                </p:nvCxnSpPr>
                <p:spPr>
                  <a:xfrm>
                    <a:off x="2103704" y="1386664"/>
                    <a:ext cx="16450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01E0038-06EC-ABEC-CA16-012076125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0848" y="1209579"/>
                    <a:ext cx="1937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06AF173D-2B2D-D4E1-251D-58FB4F6EC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89905" y="1220425"/>
                    <a:ext cx="164504" cy="11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46FE605-7C0F-496B-877A-39621BEF11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3725" y="1302908"/>
                    <a:ext cx="89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6BA5E67-A282-C8A9-CB20-6D29F615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22088" y="1336410"/>
                    <a:ext cx="638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18DCE4-BA0D-3A8C-20F3-F0863F86C404}"/>
                </a:ext>
              </a:extLst>
            </p:cNvPr>
            <p:cNvGrpSpPr/>
            <p:nvPr/>
          </p:nvGrpSpPr>
          <p:grpSpPr>
            <a:xfrm>
              <a:off x="3787955" y="3799183"/>
              <a:ext cx="2115859" cy="2089015"/>
              <a:chOff x="1036596" y="2789060"/>
              <a:chExt cx="1218227" cy="11669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0629C49-7E66-2485-A703-B6AE7C9C4CBB}"/>
                  </a:ext>
                </a:extLst>
              </p:cNvPr>
              <p:cNvSpPr/>
              <p:nvPr/>
            </p:nvSpPr>
            <p:spPr>
              <a:xfrm>
                <a:off x="1036596" y="2789060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3ECEF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FE2E34-F3FD-F830-C1C2-37B948E7D47E}"/>
                  </a:ext>
                </a:extLst>
              </p:cNvPr>
              <p:cNvSpPr/>
              <p:nvPr/>
            </p:nvSpPr>
            <p:spPr>
              <a:xfrm>
                <a:off x="1147906" y="2911261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42BD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3C9E09F-5C72-98BF-BC25-E728AD9364C0}"/>
                  </a:ext>
                </a:extLst>
              </p:cNvPr>
              <p:cNvSpPr/>
              <p:nvPr/>
            </p:nvSpPr>
            <p:spPr>
              <a:xfrm>
                <a:off x="1207770" y="2975610"/>
                <a:ext cx="886655" cy="784860"/>
              </a:xfrm>
              <a:prstGeom prst="ellipse">
                <a:avLst/>
              </a:prstGeom>
              <a:noFill/>
              <a:ln w="38100">
                <a:solidFill>
                  <a:srgbClr val="83E2FA"/>
                </a:solidFill>
              </a:ln>
              <a:effectLst>
                <a:outerShdw blurRad="76200" dist="38100" dir="9000000" sx="104000" sy="104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39" name="Google Shape;342;p1">
                <a:extLst>
                  <a:ext uri="{FF2B5EF4-FFF2-40B4-BE49-F238E27FC236}">
                    <a16:creationId xmlns:a16="http://schemas.microsoft.com/office/drawing/2014/main" id="{4AEC5F31-D98A-B89B-BF3B-F8BFEBDEC6E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20490" y="3173433"/>
                <a:ext cx="474026" cy="4678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D96D302-B36A-1D00-FDDF-9024193BC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0088" y="3647872"/>
                <a:ext cx="237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46D3AF-A5B6-1551-1D58-BD1CBE664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4543" y="3567165"/>
                <a:ext cx="700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EBF1E5C-BC08-D540-484D-8DA3360DB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7813" y="3565057"/>
                <a:ext cx="5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2C45F0-7FF6-189C-3DC1-267C00771A29}"/>
                </a:ext>
              </a:extLst>
            </p:cNvPr>
            <p:cNvSpPr txBox="1"/>
            <p:nvPr/>
          </p:nvSpPr>
          <p:spPr>
            <a:xfrm>
              <a:off x="6110337" y="1282039"/>
              <a:ext cx="2925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Main Idea</a:t>
              </a:r>
              <a:endParaRPr lang="en-US" sz="3200" dirty="0"/>
            </a:p>
            <a:p>
              <a:r>
                <a:rPr lang="en-US" sz="2000" dirty="0"/>
                <a:t>Idea is the mandatory part to show creativity.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AFFD1F-397A-4EC1-ACEE-7F11CBEA80C2}"/>
                </a:ext>
              </a:extLst>
            </p:cNvPr>
            <p:cNvSpPr txBox="1"/>
            <p:nvPr/>
          </p:nvSpPr>
          <p:spPr>
            <a:xfrm>
              <a:off x="6105277" y="4484527"/>
              <a:ext cx="265222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Organize</a:t>
              </a:r>
            </a:p>
            <a:p>
              <a:r>
                <a:rPr lang="en-US" sz="2400" dirty="0">
                  <a:cs typeface="Aharoni" panose="02010803020104030203" pitchFamily="2" charset="-79"/>
                </a:rPr>
                <a:t>After getting idea plan to implement.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57729D-66E7-93A4-8AED-89B4A8986600}"/>
              </a:ext>
            </a:extLst>
          </p:cNvPr>
          <p:cNvGrpSpPr/>
          <p:nvPr/>
        </p:nvGrpSpPr>
        <p:grpSpPr>
          <a:xfrm>
            <a:off x="-11216507" y="5309"/>
            <a:ext cx="13753157" cy="6858000"/>
            <a:chOff x="-11216507" y="5309"/>
            <a:chExt cx="13753157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C2D10F-BD65-13D3-BF83-34E105F2F39E}"/>
                </a:ext>
              </a:extLst>
            </p:cNvPr>
            <p:cNvGrpSpPr/>
            <p:nvPr/>
          </p:nvGrpSpPr>
          <p:grpSpPr>
            <a:xfrm>
              <a:off x="-11216507" y="5309"/>
              <a:ext cx="13753157" cy="6858000"/>
              <a:chOff x="-2071868" y="0"/>
              <a:chExt cx="11007524" cy="6858000"/>
            </a:xfrm>
            <a:solidFill>
              <a:srgbClr val="AED6DC"/>
            </a:solidFill>
            <a:effectLst>
              <a:outerShdw blurRad="101600" dist="88900" dir="5400000" algn="ctr" rotWithShape="0">
                <a:srgbClr val="000000">
                  <a:alpha val="95000"/>
                </a:srgbClr>
              </a:outerShdw>
            </a:effectLst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04D9C77B-FDC7-B7E9-8FE2-9918854F0A56}"/>
                  </a:ext>
                </a:extLst>
              </p:cNvPr>
              <p:cNvSpPr/>
              <p:nvPr/>
            </p:nvSpPr>
            <p:spPr>
              <a:xfrm rot="5400000">
                <a:off x="-502534" y="-1569334"/>
                <a:ext cx="6858000" cy="9996668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D72F31FC-65B8-2DB6-A009-960B76BB70DD}"/>
                  </a:ext>
                </a:extLst>
              </p:cNvPr>
              <p:cNvSpPr/>
              <p:nvPr/>
            </p:nvSpPr>
            <p:spPr>
              <a:xfrm>
                <a:off x="7924800" y="2488572"/>
                <a:ext cx="1010856" cy="1203767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8A91BAA-9DB9-1A34-9644-9FFAF440CE58}"/>
                </a:ext>
              </a:extLst>
            </p:cNvPr>
            <p:cNvGrpSpPr/>
            <p:nvPr/>
          </p:nvGrpSpPr>
          <p:grpSpPr>
            <a:xfrm>
              <a:off x="-4274880" y="560140"/>
              <a:ext cx="2392070" cy="2365564"/>
              <a:chOff x="4204763" y="4767122"/>
              <a:chExt cx="1218227" cy="116699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C952E2F-A594-3CA7-3BFE-B24948B451EA}"/>
                  </a:ext>
                </a:extLst>
              </p:cNvPr>
              <p:cNvSpPr/>
              <p:nvPr/>
            </p:nvSpPr>
            <p:spPr>
              <a:xfrm>
                <a:off x="4204763" y="4767122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F6596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49484A-3FAC-58E4-2517-CBDA8EEFA467}"/>
                  </a:ext>
                </a:extLst>
              </p:cNvPr>
              <p:cNvSpPr/>
              <p:nvPr/>
            </p:nvSpPr>
            <p:spPr>
              <a:xfrm>
                <a:off x="4316073" y="4889323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BB4A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8A70519-58FE-B187-DD61-8306EED05ED3}"/>
                  </a:ext>
                </a:extLst>
              </p:cNvPr>
              <p:cNvSpPr/>
              <p:nvPr/>
            </p:nvSpPr>
            <p:spPr>
              <a:xfrm>
                <a:off x="4404360" y="4979670"/>
                <a:ext cx="834390" cy="776700"/>
              </a:xfrm>
              <a:prstGeom prst="ellipse">
                <a:avLst/>
              </a:prstGeom>
              <a:noFill/>
              <a:ln w="38100">
                <a:solidFill>
                  <a:srgbClr val="FFA7BC"/>
                </a:solidFill>
              </a:ln>
              <a:effectLst>
                <a:outerShdw blurRad="88900" dir="6600000" sx="105000" sy="105000" algn="tr" rotWithShape="0">
                  <a:prstClr val="black">
                    <a:alpha val="4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47" name="Google Shape;343;p1">
                <a:extLst>
                  <a:ext uri="{FF2B5EF4-FFF2-40B4-BE49-F238E27FC236}">
                    <a16:creationId xmlns:a16="http://schemas.microsoft.com/office/drawing/2014/main" id="{E04149F4-B2EE-7CF1-C6E4-FFC1727DE1B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566560" y="5111512"/>
                <a:ext cx="478213" cy="4782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9B76D41-05D4-F2D3-1218-3B2AA856B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6340" y="5608775"/>
                <a:ext cx="1090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530279-4662-D096-BAE0-46CFC27A0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000" y="5386156"/>
                <a:ext cx="855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F0B9E78-DD7E-1164-DF4A-36CF7DE82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928" y="5525487"/>
                <a:ext cx="1257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FF1F84D-EF78-C7D4-B857-D3FF65228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3812" y="5329580"/>
                <a:ext cx="725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651BA42-878A-CA3F-58FF-597812FB8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818" y="5141618"/>
                <a:ext cx="1094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42EE6EC-E075-CF42-3720-EFA287767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320" y="5525487"/>
                <a:ext cx="924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5C91303-22FE-1183-C019-2D4803AA3644}"/>
                </a:ext>
              </a:extLst>
            </p:cNvPr>
            <p:cNvGrpSpPr/>
            <p:nvPr/>
          </p:nvGrpSpPr>
          <p:grpSpPr>
            <a:xfrm>
              <a:off x="-4288520" y="3568455"/>
              <a:ext cx="2095088" cy="2087556"/>
              <a:chOff x="7602568" y="4502977"/>
              <a:chExt cx="1218227" cy="1166995"/>
            </a:xfrm>
          </p:grpSpPr>
          <p:pic>
            <p:nvPicPr>
              <p:cNvPr id="55" name="Google Shape;344;p1">
                <a:extLst>
                  <a:ext uri="{FF2B5EF4-FFF2-40B4-BE49-F238E27FC236}">
                    <a16:creationId xmlns:a16="http://schemas.microsoft.com/office/drawing/2014/main" id="{5E78EFC6-3E9C-AD1F-DA92-AA56AD38210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008999" y="4925188"/>
                <a:ext cx="405364" cy="3963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5005C7C-460C-7784-241C-DA4AE32D0AEF}"/>
                  </a:ext>
                </a:extLst>
              </p:cNvPr>
              <p:cNvSpPr/>
              <p:nvPr/>
            </p:nvSpPr>
            <p:spPr>
              <a:xfrm>
                <a:off x="8211681" y="5019002"/>
                <a:ext cx="99199" cy="92510"/>
              </a:xfrm>
              <a:prstGeom prst="ellipse">
                <a:avLst/>
              </a:prstGeom>
              <a:solidFill>
                <a:srgbClr val="FD7C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3FC1204-0776-ACAF-3108-0F8A43C724E9}"/>
                  </a:ext>
                </a:extLst>
              </p:cNvPr>
              <p:cNvGrpSpPr/>
              <p:nvPr/>
            </p:nvGrpSpPr>
            <p:grpSpPr>
              <a:xfrm>
                <a:off x="7602568" y="4502977"/>
                <a:ext cx="1218227" cy="1166995"/>
                <a:chOff x="7602568" y="4502977"/>
                <a:chExt cx="1218227" cy="1166995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D5B6CFE-AC57-5269-D038-11D848210806}"/>
                    </a:ext>
                  </a:extLst>
                </p:cNvPr>
                <p:cNvSpPr/>
                <p:nvPr/>
              </p:nvSpPr>
              <p:spPr>
                <a:xfrm>
                  <a:off x="7602568" y="4502977"/>
                  <a:ext cx="1218227" cy="1166995"/>
                </a:xfrm>
                <a:prstGeom prst="ellipse">
                  <a:avLst/>
                </a:prstGeom>
                <a:noFill/>
                <a:ln w="28575">
                  <a:solidFill>
                    <a:srgbClr val="FD7CD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DBFAE18-4600-2C1E-20C1-13FDA2B59BCF}"/>
                    </a:ext>
                  </a:extLst>
                </p:cNvPr>
                <p:cNvSpPr/>
                <p:nvPr/>
              </p:nvSpPr>
              <p:spPr>
                <a:xfrm>
                  <a:off x="7713878" y="4625178"/>
                  <a:ext cx="1014158" cy="936644"/>
                </a:xfrm>
                <a:prstGeom prst="ellipse">
                  <a:avLst/>
                </a:prstGeom>
                <a:noFill/>
                <a:ln w="152400">
                  <a:solidFill>
                    <a:srgbClr val="D882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AF24021-788B-B545-9E9F-27B8EE28DBC0}"/>
                    </a:ext>
                  </a:extLst>
                </p:cNvPr>
                <p:cNvSpPr/>
                <p:nvPr/>
              </p:nvSpPr>
              <p:spPr>
                <a:xfrm>
                  <a:off x="7776444" y="4670976"/>
                  <a:ext cx="908927" cy="834880"/>
                </a:xfrm>
                <a:prstGeom prst="ellipse">
                  <a:avLst/>
                </a:prstGeom>
                <a:noFill/>
                <a:ln w="38100">
                  <a:solidFill>
                    <a:srgbClr val="ECAAC8"/>
                  </a:solidFill>
                </a:ln>
                <a:effectLst>
                  <a:outerShdw blurRad="76200" dist="12700" dir="8100000" sx="104000" sy="104000" algn="tr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EBF6259-20F7-CAF4-BC30-7127C0F15483}"/>
                    </a:ext>
                  </a:extLst>
                </p:cNvPr>
                <p:cNvCxnSpPr/>
                <p:nvPr/>
              </p:nvCxnSpPr>
              <p:spPr>
                <a:xfrm>
                  <a:off x="8209539" y="5224985"/>
                  <a:ext cx="20268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BD48E64-A035-1417-F4DD-003D95429D1E}"/>
                    </a:ext>
                  </a:extLst>
                </p:cNvPr>
                <p:cNvCxnSpPr>
                  <a:cxnSpLocks/>
                  <a:stCxn id="55" idx="1"/>
                </p:cNvCxnSpPr>
                <p:nvPr/>
              </p:nvCxnSpPr>
              <p:spPr>
                <a:xfrm flipH="1">
                  <a:off x="7929880" y="5123347"/>
                  <a:ext cx="7911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C7A2889-7EFC-4BFB-CC1B-A0B94AF42868}"/>
                    </a:ext>
                  </a:extLst>
                </p:cNvPr>
                <p:cNvCxnSpPr>
                  <a:cxnSpLocks/>
                  <a:endCxn id="55" idx="2"/>
                </p:cNvCxnSpPr>
                <p:nvPr/>
              </p:nvCxnSpPr>
              <p:spPr>
                <a:xfrm>
                  <a:off x="8099921" y="5321505"/>
                  <a:ext cx="1117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B614F4E-1796-FC7E-1215-129B9A3C0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8999" y="4979670"/>
                  <a:ext cx="12356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414632-80BD-5138-57CC-C79E0DC75A0C}"/>
                </a:ext>
              </a:extLst>
            </p:cNvPr>
            <p:cNvSpPr txBox="1"/>
            <p:nvPr/>
          </p:nvSpPr>
          <p:spPr>
            <a:xfrm>
              <a:off x="-1872607" y="950400"/>
              <a:ext cx="2723614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Time Management</a:t>
              </a:r>
            </a:p>
            <a:p>
              <a:r>
                <a:rPr lang="en-US" sz="2000" dirty="0">
                  <a:cs typeface="Aharoni" panose="02010803020104030203" pitchFamily="2" charset="-79"/>
                </a:rPr>
                <a:t>Get the deadline. Some time copy paste would be a best option.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9C20DC0-3BE4-D873-487D-3118274A5204}"/>
                </a:ext>
              </a:extLst>
            </p:cNvPr>
            <p:cNvSpPr txBox="1"/>
            <p:nvPr/>
          </p:nvSpPr>
          <p:spPr>
            <a:xfrm>
              <a:off x="-2158444" y="3839420"/>
              <a:ext cx="29227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Search</a:t>
              </a:r>
            </a:p>
            <a:p>
              <a:r>
                <a:rPr lang="en-US" sz="2000" dirty="0">
                  <a:cs typeface="Aharoni" panose="02010803020104030203" pitchFamily="2" charset="-79"/>
                </a:rPr>
                <a:t>Google is the best friend in finding necessary ideas or elements.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DEE9B3-E65E-8BD6-BD53-6E9A9EB6B0BF}"/>
              </a:ext>
            </a:extLst>
          </p:cNvPr>
          <p:cNvGrpSpPr/>
          <p:nvPr/>
        </p:nvGrpSpPr>
        <p:grpSpPr>
          <a:xfrm>
            <a:off x="-11937252" y="-5309"/>
            <a:ext cx="13861341" cy="6858000"/>
            <a:chOff x="-11661208" y="-27781"/>
            <a:chExt cx="13861341" cy="6858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5C2DB7-7B5D-509C-030E-5F3F5F094737}"/>
                </a:ext>
              </a:extLst>
            </p:cNvPr>
            <p:cNvGrpSpPr/>
            <p:nvPr/>
          </p:nvGrpSpPr>
          <p:grpSpPr>
            <a:xfrm>
              <a:off x="-11661208" y="-27781"/>
              <a:ext cx="13861341" cy="6858000"/>
              <a:chOff x="-2071869" y="0"/>
              <a:chExt cx="11094111" cy="6858000"/>
            </a:xfrm>
            <a:solidFill>
              <a:srgbClr val="CDBF69"/>
            </a:solidFill>
            <a:effectLst>
              <a:outerShdw blurRad="101600" dist="88900" dir="5400000" algn="ctr" rotWithShape="0">
                <a:srgbClr val="000000">
                  <a:alpha val="95000"/>
                </a:srgbClr>
              </a:outerShdw>
            </a:effectLst>
          </p:grpSpPr>
          <p:sp>
            <p:nvSpPr>
              <p:cNvPr id="71" name="Rectangle: Top Corners Rounded 70">
                <a:extLst>
                  <a:ext uri="{FF2B5EF4-FFF2-40B4-BE49-F238E27FC236}">
                    <a16:creationId xmlns:a16="http://schemas.microsoft.com/office/drawing/2014/main" id="{84256E92-7404-5E64-8846-A77D6F144E38}"/>
                  </a:ext>
                </a:extLst>
              </p:cNvPr>
              <p:cNvSpPr/>
              <p:nvPr/>
            </p:nvSpPr>
            <p:spPr>
              <a:xfrm rot="5400000">
                <a:off x="-469040" y="-1602829"/>
                <a:ext cx="6858000" cy="10063657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B570099A-EA9D-4643-C86F-739071E6B999}"/>
                  </a:ext>
                </a:extLst>
              </p:cNvPr>
              <p:cNvSpPr/>
              <p:nvPr/>
            </p:nvSpPr>
            <p:spPr>
              <a:xfrm>
                <a:off x="7924799" y="1724623"/>
                <a:ext cx="1097443" cy="1203767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19BF6F-B43D-8D59-BD4E-78AEAE889B34}"/>
                </a:ext>
              </a:extLst>
            </p:cNvPr>
            <p:cNvGrpSpPr/>
            <p:nvPr/>
          </p:nvGrpSpPr>
          <p:grpSpPr>
            <a:xfrm>
              <a:off x="-6897821" y="3734641"/>
              <a:ext cx="2081261" cy="2100329"/>
              <a:chOff x="10800520" y="4002928"/>
              <a:chExt cx="1218227" cy="116699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441760D-07AA-A4F6-344C-043ED2D5C0EA}"/>
                  </a:ext>
                </a:extLst>
              </p:cNvPr>
              <p:cNvSpPr/>
              <p:nvPr/>
            </p:nvSpPr>
            <p:spPr>
              <a:xfrm>
                <a:off x="10800520" y="4002928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3ECEF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F0D069-5980-3D03-04C6-A4412451BCF4}"/>
                  </a:ext>
                </a:extLst>
              </p:cNvPr>
              <p:cNvSpPr/>
              <p:nvPr/>
            </p:nvSpPr>
            <p:spPr>
              <a:xfrm>
                <a:off x="10911830" y="4125129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3BBC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0801D04-C3FB-9901-6EDA-212F513FF869}"/>
                  </a:ext>
                </a:extLst>
              </p:cNvPr>
              <p:cNvSpPr/>
              <p:nvPr/>
            </p:nvSpPr>
            <p:spPr>
              <a:xfrm>
                <a:off x="10972171" y="4178777"/>
                <a:ext cx="890934" cy="804607"/>
              </a:xfrm>
              <a:prstGeom prst="ellipse">
                <a:avLst/>
              </a:prstGeom>
              <a:noFill/>
              <a:ln w="38100">
                <a:solidFill>
                  <a:srgbClr val="83E2FA"/>
                </a:solidFill>
              </a:ln>
              <a:effectLst>
                <a:outerShdw blurRad="63500" dist="25400" dir="5400000" sx="103000" sy="103000" algn="tr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85" name="Google Shape;345;p1">
                <a:extLst>
                  <a:ext uri="{FF2B5EF4-FFF2-40B4-BE49-F238E27FC236}">
                    <a16:creationId xmlns:a16="http://schemas.microsoft.com/office/drawing/2014/main" id="{9F90C93F-BE3D-C4B4-83D0-25E2C71AE15B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1209884" y="4438195"/>
                <a:ext cx="399497" cy="37396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612A24F-6637-7247-6F5D-39D77F6C6E75}"/>
                  </a:ext>
                </a:extLst>
              </p:cNvPr>
              <p:cNvCxnSpPr/>
              <p:nvPr/>
            </p:nvCxnSpPr>
            <p:spPr>
              <a:xfrm>
                <a:off x="11348672" y="4838233"/>
                <a:ext cx="1997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1F1AAC3-5B03-5420-043C-236C63FE1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4781" y="4586425"/>
                <a:ext cx="140659" cy="7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C2B6D20-FE52-043B-60A3-4730780A7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755" y="4491970"/>
                <a:ext cx="1171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350E505-7102-D7E6-FE47-13A84FAA6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755" y="4775751"/>
                <a:ext cx="1171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A4137A-7985-35A0-791B-816C6340F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09506" y="4402078"/>
                <a:ext cx="1956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63A1FA3-CF86-008F-B097-9D831200C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7828" y="4775751"/>
                <a:ext cx="139480" cy="5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E02B597-8C35-37C6-55E1-E8D86B84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4194" y="4627251"/>
                <a:ext cx="1356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56CF442-77ED-E483-63B2-761987B6A4D4}"/>
                </a:ext>
              </a:extLst>
            </p:cNvPr>
            <p:cNvGrpSpPr/>
            <p:nvPr/>
          </p:nvGrpSpPr>
          <p:grpSpPr>
            <a:xfrm>
              <a:off x="-7068416" y="240299"/>
              <a:ext cx="2451574" cy="2365564"/>
              <a:chOff x="8944463" y="2426774"/>
              <a:chExt cx="1218227" cy="1166995"/>
            </a:xfrm>
          </p:grpSpPr>
          <p:pic>
            <p:nvPicPr>
              <p:cNvPr id="94" name="Google Shape;346;p1">
                <a:extLst>
                  <a:ext uri="{FF2B5EF4-FFF2-40B4-BE49-F238E27FC236}">
                    <a16:creationId xmlns:a16="http://schemas.microsoft.com/office/drawing/2014/main" id="{7145B9AC-E6DB-8F4F-E665-E602593AEFA3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9351231" y="2834185"/>
                <a:ext cx="460522" cy="4375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6C60B6D-E107-5B5D-289F-58B9F0AEE576}"/>
                  </a:ext>
                </a:extLst>
              </p:cNvPr>
              <p:cNvSpPr/>
              <p:nvPr/>
            </p:nvSpPr>
            <p:spPr>
              <a:xfrm>
                <a:off x="8944463" y="2426774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A179B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83391D2-860E-D966-DB59-0B9873BE4704}"/>
                  </a:ext>
                </a:extLst>
              </p:cNvPr>
              <p:cNvSpPr/>
              <p:nvPr/>
            </p:nvSpPr>
            <p:spPr>
              <a:xfrm>
                <a:off x="9055773" y="2548975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8469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CB0221-DB4F-BE15-DE71-4CBE0EAC7D2E}"/>
                  </a:ext>
                </a:extLst>
              </p:cNvPr>
              <p:cNvSpPr/>
              <p:nvPr/>
            </p:nvSpPr>
            <p:spPr>
              <a:xfrm>
                <a:off x="9142463" y="2639581"/>
                <a:ext cx="845257" cy="760666"/>
              </a:xfrm>
              <a:prstGeom prst="ellipse">
                <a:avLst/>
              </a:prstGeom>
              <a:noFill/>
              <a:ln w="38100">
                <a:solidFill>
                  <a:srgbClr val="A481DA"/>
                </a:solidFill>
              </a:ln>
              <a:effectLst>
                <a:outerShdw blurRad="101600" dist="12700" dir="600000" sx="106000" sy="106000" algn="tr" rotWithShape="0">
                  <a:prstClr val="black">
                    <a:alpha val="6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FFC108-036D-965A-87AF-8FB10F729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513" y="3018008"/>
                <a:ext cx="64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65E74B-86F0-1159-A58F-D93EDF058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1186" y="2925771"/>
                <a:ext cx="1098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2A50B28-1A08-5813-4BA9-F5292EEAA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2106" y="3100396"/>
                <a:ext cx="106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BE3D913-18EF-D0D1-30C9-9C8652F2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250" y="3244704"/>
                <a:ext cx="1098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DAD22DE-EED6-402B-0047-B5B96C365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7361" y="3070079"/>
                <a:ext cx="1574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0D7EB4B-BEB3-6624-6AAC-ECFF44AC1AB5}"/>
                </a:ext>
              </a:extLst>
            </p:cNvPr>
            <p:cNvGrpSpPr/>
            <p:nvPr/>
          </p:nvGrpSpPr>
          <p:grpSpPr>
            <a:xfrm>
              <a:off x="-2743476" y="3747581"/>
              <a:ext cx="1761425" cy="1742651"/>
              <a:chOff x="10284166" y="1472586"/>
              <a:chExt cx="1218227" cy="1166995"/>
            </a:xfrm>
          </p:grpSpPr>
          <p:pic>
            <p:nvPicPr>
              <p:cNvPr id="104" name="Google Shape;347;p1">
                <a:extLst>
                  <a:ext uri="{FF2B5EF4-FFF2-40B4-BE49-F238E27FC236}">
                    <a16:creationId xmlns:a16="http://schemas.microsoft.com/office/drawing/2014/main" id="{2BFDB3B3-B7BF-AF07-DCE7-E5BD68243420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0653996" y="1824759"/>
                <a:ext cx="420198" cy="5071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6FED1FD-3ED1-71D5-FD55-90550389B143}"/>
                  </a:ext>
                </a:extLst>
              </p:cNvPr>
              <p:cNvSpPr/>
              <p:nvPr/>
            </p:nvSpPr>
            <p:spPr>
              <a:xfrm>
                <a:off x="10284166" y="1472586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FE9B7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62C4DF8-5FE8-8C98-3DBE-E66024A9B937}"/>
                  </a:ext>
                </a:extLst>
              </p:cNvPr>
              <p:cNvSpPr/>
              <p:nvPr/>
            </p:nvSpPr>
            <p:spPr>
              <a:xfrm>
                <a:off x="10395476" y="1594787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E392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7386ECD-82E7-42E1-AEC7-A7497CCCC84B}"/>
                  </a:ext>
                </a:extLst>
              </p:cNvPr>
              <p:cNvSpPr/>
              <p:nvPr/>
            </p:nvSpPr>
            <p:spPr>
              <a:xfrm>
                <a:off x="10490152" y="1681848"/>
                <a:ext cx="838248" cy="755086"/>
              </a:xfrm>
              <a:prstGeom prst="ellipse">
                <a:avLst/>
              </a:prstGeom>
              <a:noFill/>
              <a:ln w="38100">
                <a:solidFill>
                  <a:srgbClr val="FFA7BC"/>
                </a:solidFill>
              </a:ln>
              <a:effectLst>
                <a:outerShdw blurRad="114300" dir="10800000" sx="105000" sy="105000" algn="tr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457EFFC-D39E-457F-85CD-16DB22049A01}"/>
                </a:ext>
              </a:extLst>
            </p:cNvPr>
            <p:cNvGrpSpPr/>
            <p:nvPr/>
          </p:nvGrpSpPr>
          <p:grpSpPr>
            <a:xfrm>
              <a:off x="-3793934" y="448407"/>
              <a:ext cx="1967554" cy="1873227"/>
              <a:chOff x="8044724" y="119887"/>
              <a:chExt cx="1218227" cy="1166995"/>
            </a:xfrm>
          </p:grpSpPr>
          <p:pic>
            <p:nvPicPr>
              <p:cNvPr id="109" name="Google Shape;348;p1">
                <a:extLst>
                  <a:ext uri="{FF2B5EF4-FFF2-40B4-BE49-F238E27FC236}">
                    <a16:creationId xmlns:a16="http://schemas.microsoft.com/office/drawing/2014/main" id="{66C31161-CF01-9744-256E-EB0C4FAA8DBF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8456621" y="513621"/>
                <a:ext cx="439404" cy="43940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F3B43C3-1AA6-1CEF-65C9-981D6AD5F26B}"/>
                  </a:ext>
                </a:extLst>
              </p:cNvPr>
              <p:cNvSpPr/>
              <p:nvPr/>
            </p:nvSpPr>
            <p:spPr>
              <a:xfrm>
                <a:off x="8044724" y="119887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A7D5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A29FDC0-2189-7D61-6776-3490EAC99FE9}"/>
                  </a:ext>
                </a:extLst>
              </p:cNvPr>
              <p:cNvSpPr/>
              <p:nvPr/>
            </p:nvSpPr>
            <p:spPr>
              <a:xfrm>
                <a:off x="8156034" y="242088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A1C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CCB064C-7F80-1F21-4E22-4DFB40F0D601}"/>
                  </a:ext>
                </a:extLst>
              </p:cNvPr>
              <p:cNvSpPr/>
              <p:nvPr/>
            </p:nvSpPr>
            <p:spPr>
              <a:xfrm>
                <a:off x="8244841" y="335279"/>
                <a:ext cx="848360" cy="751959"/>
              </a:xfrm>
              <a:prstGeom prst="ellipse">
                <a:avLst/>
              </a:prstGeom>
              <a:noFill/>
              <a:ln w="38100">
                <a:solidFill>
                  <a:srgbClr val="C6F74B"/>
                </a:solidFill>
              </a:ln>
              <a:effectLst>
                <a:outerShdw blurRad="88900" dir="9600000" sx="107000" sy="107000" algn="tr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FE6EECA-4890-E822-3DAB-056001DF5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833" y="796468"/>
                <a:ext cx="951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CC64D4F-B451-5752-8510-0853AD03D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566" y="850798"/>
                <a:ext cx="141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03B66A4-E707-8E80-985B-46B2A6486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898" y="850798"/>
                <a:ext cx="961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FF3CCAC-360C-0033-91E4-2ED1F1146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7543" y="969970"/>
                <a:ext cx="13755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4D7B8F0-FEF8-4D50-1C03-77BC1C0F9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2197" y="751618"/>
                <a:ext cx="1256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3F30DBD-B0C6-59E2-96DD-9E571BED0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566" y="612843"/>
                <a:ext cx="7699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B3E272-3591-1BD1-D91D-0C9634CCA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9738" y="710410"/>
                <a:ext cx="1574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383D397-836A-3A40-C0E3-79C50D7339F7}"/>
                </a:ext>
              </a:extLst>
            </p:cNvPr>
            <p:cNvSpPr txBox="1"/>
            <p:nvPr/>
          </p:nvSpPr>
          <p:spPr>
            <a:xfrm>
              <a:off x="-6886088" y="2670006"/>
              <a:ext cx="419427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Double-check</a:t>
              </a:r>
            </a:p>
            <a:p>
              <a:r>
                <a:rPr lang="en-US" sz="2000" dirty="0">
                  <a:cs typeface="Aharoni" panose="02010803020104030203" pitchFamily="2" charset="-79"/>
                </a:rPr>
                <a:t>Ensure all grammatical point and cite the sources sincerely.</a:t>
              </a:r>
            </a:p>
            <a:p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5BF0DD-814B-DFB5-C8F9-70CEE17ED577}"/>
                </a:ext>
              </a:extLst>
            </p:cNvPr>
            <p:cNvSpPr txBox="1"/>
            <p:nvPr/>
          </p:nvSpPr>
          <p:spPr>
            <a:xfrm>
              <a:off x="-1928060" y="1080919"/>
              <a:ext cx="16540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Reward</a:t>
              </a:r>
            </a:p>
            <a:p>
              <a:r>
                <a:rPr lang="en-US" sz="2000" dirty="0">
                  <a:cs typeface="Aharoni" panose="02010803020104030203" pitchFamily="2" charset="-79"/>
                </a:rPr>
                <a:t>Treat after finish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7D934DD-3415-6C19-9447-27ADF363DE46}"/>
                </a:ext>
              </a:extLst>
            </p:cNvPr>
            <p:cNvSpPr txBox="1"/>
            <p:nvPr/>
          </p:nvSpPr>
          <p:spPr>
            <a:xfrm>
              <a:off x="-2531027" y="5411645"/>
              <a:ext cx="1844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haroni" panose="02010803020104030203" pitchFamily="2" charset="-79"/>
                  <a:cs typeface="Aharoni" panose="02010803020104030203" pitchFamily="2" charset="-79"/>
                </a:rPr>
                <a:t>Revise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DFB85D9-7FE8-7C54-DE34-186E6060ED70}"/>
                </a:ext>
              </a:extLst>
            </p:cNvPr>
            <p:cNvSpPr txBox="1"/>
            <p:nvPr/>
          </p:nvSpPr>
          <p:spPr>
            <a:xfrm>
              <a:off x="-6600092" y="5805853"/>
              <a:ext cx="33455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haroni" panose="02010803020104030203" pitchFamily="2" charset="-79"/>
                  <a:cs typeface="Aharoni" panose="02010803020104030203" pitchFamily="2" charset="-79"/>
                </a:rPr>
                <a:t>Info</a:t>
              </a:r>
            </a:p>
            <a:p>
              <a:r>
                <a:rPr lang="en-US" dirty="0">
                  <a:cs typeface="Aharoni" panose="02010803020104030203" pitchFamily="2" charset="-79"/>
                </a:rPr>
                <a:t>State graphics related data appropriately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177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0000" decel="6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5 0.00024 L 0.71778 -0.0074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5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12000" decel="7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95E-6 -4.44444E-6 L 0.73333 0.0011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7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17000" decel="7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536E-6 4.44444E-6 L 0.75738 -0.00394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13;p1">
            <a:extLst>
              <a:ext uri="{FF2B5EF4-FFF2-40B4-BE49-F238E27FC236}">
                <a16:creationId xmlns:a16="http://schemas.microsoft.com/office/drawing/2014/main" id="{A6DE5465-A911-549A-841C-B61A082D670A}"/>
              </a:ext>
            </a:extLst>
          </p:cNvPr>
          <p:cNvGrpSpPr/>
          <p:nvPr/>
        </p:nvGrpSpPr>
        <p:grpSpPr>
          <a:xfrm>
            <a:off x="-881149" y="2759322"/>
            <a:ext cx="195263" cy="633413"/>
            <a:chOff x="1834524" y="4244125"/>
            <a:chExt cx="260350" cy="844550"/>
          </a:xfrm>
        </p:grpSpPr>
        <p:sp>
          <p:nvSpPr>
            <p:cNvPr id="13" name="Google Shape;314;p1">
              <a:extLst>
                <a:ext uri="{FF2B5EF4-FFF2-40B4-BE49-F238E27FC236}">
                  <a16:creationId xmlns:a16="http://schemas.microsoft.com/office/drawing/2014/main" id="{5E61476D-661A-2A28-505C-9A03629E149B}"/>
                </a:ext>
              </a:extLst>
            </p:cNvPr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15;p1">
              <a:extLst>
                <a:ext uri="{FF2B5EF4-FFF2-40B4-BE49-F238E27FC236}">
                  <a16:creationId xmlns:a16="http://schemas.microsoft.com/office/drawing/2014/main" id="{A1FBAA50-601E-0D74-B07C-46D055282C93}"/>
                </a:ext>
              </a:extLst>
            </p:cNvPr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16;p1">
              <a:extLst>
                <a:ext uri="{FF2B5EF4-FFF2-40B4-BE49-F238E27FC236}">
                  <a16:creationId xmlns:a16="http://schemas.microsoft.com/office/drawing/2014/main" id="{6AE90630-9350-A81B-B4A6-220EEAAF769F}"/>
                </a:ext>
              </a:extLst>
            </p:cNvPr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88;p1">
            <a:extLst>
              <a:ext uri="{FF2B5EF4-FFF2-40B4-BE49-F238E27FC236}">
                <a16:creationId xmlns:a16="http://schemas.microsoft.com/office/drawing/2014/main" id="{FBC074DE-F548-9F71-6F70-6965A4EF7AF7}"/>
              </a:ext>
            </a:extLst>
          </p:cNvPr>
          <p:cNvGrpSpPr/>
          <p:nvPr/>
        </p:nvGrpSpPr>
        <p:grpSpPr>
          <a:xfrm>
            <a:off x="-886752" y="1079903"/>
            <a:ext cx="195263" cy="590550"/>
            <a:chOff x="508000" y="368300"/>
            <a:chExt cx="260350" cy="787400"/>
          </a:xfrm>
        </p:grpSpPr>
        <p:sp>
          <p:nvSpPr>
            <p:cNvPr id="17" name="Google Shape;89;p1">
              <a:extLst>
                <a:ext uri="{FF2B5EF4-FFF2-40B4-BE49-F238E27FC236}">
                  <a16:creationId xmlns:a16="http://schemas.microsoft.com/office/drawing/2014/main" id="{94D08846-FB32-35AC-9E58-173D56E54974}"/>
                </a:ext>
              </a:extLst>
            </p:cNvPr>
            <p:cNvSpPr/>
            <p:nvPr/>
          </p:nvSpPr>
          <p:spPr>
            <a:xfrm>
              <a:off x="508000" y="368300"/>
              <a:ext cx="260350" cy="228600"/>
            </a:xfrm>
            <a:prstGeom prst="rect">
              <a:avLst/>
            </a:prstGeom>
            <a:solidFill>
              <a:srgbClr val="FFC5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0;p1">
              <a:extLst>
                <a:ext uri="{FF2B5EF4-FFF2-40B4-BE49-F238E27FC236}">
                  <a16:creationId xmlns:a16="http://schemas.microsoft.com/office/drawing/2014/main" id="{963D65CE-75C5-7EEC-B77C-578C3810F9A4}"/>
                </a:ext>
              </a:extLst>
            </p:cNvPr>
            <p:cNvSpPr/>
            <p:nvPr/>
          </p:nvSpPr>
          <p:spPr>
            <a:xfrm>
              <a:off x="508000" y="647700"/>
              <a:ext cx="260350" cy="228600"/>
            </a:xfrm>
            <a:prstGeom prst="rect">
              <a:avLst/>
            </a:prstGeom>
            <a:solidFill>
              <a:srgbClr val="FFE97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1;p1">
              <a:extLst>
                <a:ext uri="{FF2B5EF4-FFF2-40B4-BE49-F238E27FC236}">
                  <a16:creationId xmlns:a16="http://schemas.microsoft.com/office/drawing/2014/main" id="{88649C65-5AC5-BCEA-949C-ACC12EDE2E92}"/>
                </a:ext>
              </a:extLst>
            </p:cNvPr>
            <p:cNvSpPr/>
            <p:nvPr/>
          </p:nvSpPr>
          <p:spPr>
            <a:xfrm>
              <a:off x="508000" y="927100"/>
              <a:ext cx="260350" cy="228600"/>
            </a:xfrm>
            <a:prstGeom prst="rect">
              <a:avLst/>
            </a:prstGeom>
            <a:solidFill>
              <a:srgbClr val="F1CE41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92;p1">
            <a:extLst>
              <a:ext uri="{FF2B5EF4-FFF2-40B4-BE49-F238E27FC236}">
                <a16:creationId xmlns:a16="http://schemas.microsoft.com/office/drawing/2014/main" id="{C2097637-F2D7-F3E3-348D-24D13FF70EE4}"/>
              </a:ext>
            </a:extLst>
          </p:cNvPr>
          <p:cNvGrpSpPr/>
          <p:nvPr/>
        </p:nvGrpSpPr>
        <p:grpSpPr>
          <a:xfrm>
            <a:off x="-481957" y="1081012"/>
            <a:ext cx="195263" cy="633413"/>
            <a:chOff x="508000" y="2247900"/>
            <a:chExt cx="260350" cy="844550"/>
          </a:xfrm>
        </p:grpSpPr>
        <p:sp>
          <p:nvSpPr>
            <p:cNvPr id="21" name="Google Shape;93;p1">
              <a:extLst>
                <a:ext uri="{FF2B5EF4-FFF2-40B4-BE49-F238E27FC236}">
                  <a16:creationId xmlns:a16="http://schemas.microsoft.com/office/drawing/2014/main" id="{A86318AE-68A8-CF8A-BBA6-69E155C99B1F}"/>
                </a:ext>
              </a:extLst>
            </p:cNvPr>
            <p:cNvSpPr/>
            <p:nvPr/>
          </p:nvSpPr>
          <p:spPr>
            <a:xfrm>
              <a:off x="508000" y="2247900"/>
              <a:ext cx="260350" cy="234950"/>
            </a:xfrm>
            <a:prstGeom prst="rect">
              <a:avLst/>
            </a:prstGeom>
            <a:solidFill>
              <a:srgbClr val="1DD6C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;p1">
              <a:extLst>
                <a:ext uri="{FF2B5EF4-FFF2-40B4-BE49-F238E27FC236}">
                  <a16:creationId xmlns:a16="http://schemas.microsoft.com/office/drawing/2014/main" id="{37BC4401-CD82-DEBE-1ACF-CA2D55867BBE}"/>
                </a:ext>
              </a:extLst>
            </p:cNvPr>
            <p:cNvSpPr/>
            <p:nvPr/>
          </p:nvSpPr>
          <p:spPr>
            <a:xfrm>
              <a:off x="508000" y="2565400"/>
              <a:ext cx="260350" cy="234950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5;p1">
              <a:extLst>
                <a:ext uri="{FF2B5EF4-FFF2-40B4-BE49-F238E27FC236}">
                  <a16:creationId xmlns:a16="http://schemas.microsoft.com/office/drawing/2014/main" id="{9498B84C-A3D0-1821-C93C-9DA1D56B0AF7}"/>
                </a:ext>
              </a:extLst>
            </p:cNvPr>
            <p:cNvSpPr/>
            <p:nvPr/>
          </p:nvSpPr>
          <p:spPr>
            <a:xfrm>
              <a:off x="508000" y="2857500"/>
              <a:ext cx="260350" cy="234950"/>
            </a:xfrm>
            <a:prstGeom prst="rect">
              <a:avLst/>
            </a:prstGeom>
            <a:solidFill>
              <a:srgbClr val="3BBCA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96;p1">
            <a:extLst>
              <a:ext uri="{FF2B5EF4-FFF2-40B4-BE49-F238E27FC236}">
                <a16:creationId xmlns:a16="http://schemas.microsoft.com/office/drawing/2014/main" id="{DECAEDEC-0378-84B2-9B65-A147FF1C77E8}"/>
              </a:ext>
            </a:extLst>
          </p:cNvPr>
          <p:cNvGrpSpPr/>
          <p:nvPr/>
        </p:nvGrpSpPr>
        <p:grpSpPr>
          <a:xfrm>
            <a:off x="-886752" y="1922611"/>
            <a:ext cx="195263" cy="633413"/>
            <a:chOff x="1548807" y="4797062"/>
            <a:chExt cx="260350" cy="844550"/>
          </a:xfrm>
        </p:grpSpPr>
        <p:sp>
          <p:nvSpPr>
            <p:cNvPr id="25" name="Google Shape;97;p1">
              <a:extLst>
                <a:ext uri="{FF2B5EF4-FFF2-40B4-BE49-F238E27FC236}">
                  <a16:creationId xmlns:a16="http://schemas.microsoft.com/office/drawing/2014/main" id="{21E6ECBF-166B-1202-DC4B-5EF8781EDAC3}"/>
                </a:ext>
              </a:extLst>
            </p:cNvPr>
            <p:cNvSpPr/>
            <p:nvPr/>
          </p:nvSpPr>
          <p:spPr>
            <a:xfrm>
              <a:off x="1548807" y="4797062"/>
              <a:ext cx="260350" cy="234950"/>
            </a:xfrm>
            <a:prstGeom prst="rect">
              <a:avLst/>
            </a:prstGeom>
            <a:solidFill>
              <a:srgbClr val="F6596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8;p1">
              <a:extLst>
                <a:ext uri="{FF2B5EF4-FFF2-40B4-BE49-F238E27FC236}">
                  <a16:creationId xmlns:a16="http://schemas.microsoft.com/office/drawing/2014/main" id="{B0C30F3B-BBAA-4CE0-CAF7-DF5E4B01830F}"/>
                </a:ext>
              </a:extLst>
            </p:cNvPr>
            <p:cNvSpPr/>
            <p:nvPr/>
          </p:nvSpPr>
          <p:spPr>
            <a:xfrm>
              <a:off x="1548807" y="5114562"/>
              <a:ext cx="260350" cy="234950"/>
            </a:xfrm>
            <a:prstGeom prst="rect">
              <a:avLst/>
            </a:prstGeom>
            <a:solidFill>
              <a:srgbClr val="FFA7B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9;p1">
              <a:extLst>
                <a:ext uri="{FF2B5EF4-FFF2-40B4-BE49-F238E27FC236}">
                  <a16:creationId xmlns:a16="http://schemas.microsoft.com/office/drawing/2014/main" id="{24160F4C-3744-AAFF-B35D-590AA9B14C38}"/>
                </a:ext>
              </a:extLst>
            </p:cNvPr>
            <p:cNvSpPr/>
            <p:nvPr/>
          </p:nvSpPr>
          <p:spPr>
            <a:xfrm>
              <a:off x="1548807" y="5406662"/>
              <a:ext cx="260350" cy="234950"/>
            </a:xfrm>
            <a:prstGeom prst="rect">
              <a:avLst/>
            </a:prstGeom>
            <a:solidFill>
              <a:srgbClr val="BB4A5D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132;p1">
            <a:extLst>
              <a:ext uri="{FF2B5EF4-FFF2-40B4-BE49-F238E27FC236}">
                <a16:creationId xmlns:a16="http://schemas.microsoft.com/office/drawing/2014/main" id="{21EA639F-034A-CD6A-1FEB-FED63C7AE566}"/>
              </a:ext>
            </a:extLst>
          </p:cNvPr>
          <p:cNvGrpSpPr/>
          <p:nvPr/>
        </p:nvGrpSpPr>
        <p:grpSpPr>
          <a:xfrm>
            <a:off x="-480190" y="1936460"/>
            <a:ext cx="195263" cy="633413"/>
            <a:chOff x="1834524" y="4244125"/>
            <a:chExt cx="260350" cy="844550"/>
          </a:xfrm>
        </p:grpSpPr>
        <p:sp>
          <p:nvSpPr>
            <p:cNvPr id="29" name="Google Shape;133;p1">
              <a:extLst>
                <a:ext uri="{FF2B5EF4-FFF2-40B4-BE49-F238E27FC236}">
                  <a16:creationId xmlns:a16="http://schemas.microsoft.com/office/drawing/2014/main" id="{7A6AA425-A963-7504-8A61-B6F00B18CD48}"/>
                </a:ext>
              </a:extLst>
            </p:cNvPr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D7CD9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34;p1">
              <a:extLst>
                <a:ext uri="{FF2B5EF4-FFF2-40B4-BE49-F238E27FC236}">
                  <a16:creationId xmlns:a16="http://schemas.microsoft.com/office/drawing/2014/main" id="{3D7F0FC7-38F9-1730-C2ED-538D2BE809D7}"/>
                </a:ext>
              </a:extLst>
            </p:cNvPr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BA9EB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35;p1">
              <a:extLst>
                <a:ext uri="{FF2B5EF4-FFF2-40B4-BE49-F238E27FC236}">
                  <a16:creationId xmlns:a16="http://schemas.microsoft.com/office/drawing/2014/main" id="{630628E7-1893-7D1B-6AD5-0B587FAAB27B}"/>
                </a:ext>
              </a:extLst>
            </p:cNvPr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D882DD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156;p1">
            <a:extLst>
              <a:ext uri="{FF2B5EF4-FFF2-40B4-BE49-F238E27FC236}">
                <a16:creationId xmlns:a16="http://schemas.microsoft.com/office/drawing/2014/main" id="{B5E488EC-C5BD-056C-B756-29E2B7D31A9B}"/>
              </a:ext>
            </a:extLst>
          </p:cNvPr>
          <p:cNvGrpSpPr/>
          <p:nvPr/>
        </p:nvGrpSpPr>
        <p:grpSpPr>
          <a:xfrm>
            <a:off x="-883060" y="2745473"/>
            <a:ext cx="195263" cy="633413"/>
            <a:chOff x="1834524" y="4244125"/>
            <a:chExt cx="260350" cy="844550"/>
          </a:xfrm>
        </p:grpSpPr>
        <p:sp>
          <p:nvSpPr>
            <p:cNvPr id="33" name="Google Shape;157;p1">
              <a:extLst>
                <a:ext uri="{FF2B5EF4-FFF2-40B4-BE49-F238E27FC236}">
                  <a16:creationId xmlns:a16="http://schemas.microsoft.com/office/drawing/2014/main" id="{87C1582A-D31C-DCE7-8890-FA32E9EDAD40}"/>
                </a:ext>
              </a:extLst>
            </p:cNvPr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8;p1">
              <a:extLst>
                <a:ext uri="{FF2B5EF4-FFF2-40B4-BE49-F238E27FC236}">
                  <a16:creationId xmlns:a16="http://schemas.microsoft.com/office/drawing/2014/main" id="{29C941AF-3498-F07B-A3DB-67A63BFF62B6}"/>
                </a:ext>
              </a:extLst>
            </p:cNvPr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9;p1">
              <a:extLst>
                <a:ext uri="{FF2B5EF4-FFF2-40B4-BE49-F238E27FC236}">
                  <a16:creationId xmlns:a16="http://schemas.microsoft.com/office/drawing/2014/main" id="{BD1A2D99-C5E5-8B43-AD8E-DDF6A06CB08C}"/>
                </a:ext>
              </a:extLst>
            </p:cNvPr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205;p1">
            <a:extLst>
              <a:ext uri="{FF2B5EF4-FFF2-40B4-BE49-F238E27FC236}">
                <a16:creationId xmlns:a16="http://schemas.microsoft.com/office/drawing/2014/main" id="{701B43C7-F77C-CE2E-3343-D5924930760B}"/>
              </a:ext>
            </a:extLst>
          </p:cNvPr>
          <p:cNvGrpSpPr/>
          <p:nvPr/>
        </p:nvGrpSpPr>
        <p:grpSpPr>
          <a:xfrm>
            <a:off x="-889589" y="3599654"/>
            <a:ext cx="195263" cy="633413"/>
            <a:chOff x="1834524" y="4244125"/>
            <a:chExt cx="260350" cy="844550"/>
          </a:xfrm>
        </p:grpSpPr>
        <p:sp>
          <p:nvSpPr>
            <p:cNvPr id="37" name="Google Shape;206;p1">
              <a:extLst>
                <a:ext uri="{FF2B5EF4-FFF2-40B4-BE49-F238E27FC236}">
                  <a16:creationId xmlns:a16="http://schemas.microsoft.com/office/drawing/2014/main" id="{C4051123-5250-273F-D46B-448D4A0DA782}"/>
                </a:ext>
              </a:extLst>
            </p:cNvPr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7;p1">
              <a:extLst>
                <a:ext uri="{FF2B5EF4-FFF2-40B4-BE49-F238E27FC236}">
                  <a16:creationId xmlns:a16="http://schemas.microsoft.com/office/drawing/2014/main" id="{5A021E53-872D-79A6-81DA-ADA66E3368AB}"/>
                </a:ext>
              </a:extLst>
            </p:cNvPr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8;p1">
              <a:extLst>
                <a:ext uri="{FF2B5EF4-FFF2-40B4-BE49-F238E27FC236}">
                  <a16:creationId xmlns:a16="http://schemas.microsoft.com/office/drawing/2014/main" id="{716071C0-5236-30B0-DA71-A80A0E3003CB}"/>
                </a:ext>
              </a:extLst>
            </p:cNvPr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317;p1">
            <a:extLst>
              <a:ext uri="{FF2B5EF4-FFF2-40B4-BE49-F238E27FC236}">
                <a16:creationId xmlns:a16="http://schemas.microsoft.com/office/drawing/2014/main" id="{3AB778C2-C8FC-B934-B8AA-120252EAF11D}"/>
              </a:ext>
            </a:extLst>
          </p:cNvPr>
          <p:cNvGrpSpPr/>
          <p:nvPr/>
        </p:nvGrpSpPr>
        <p:grpSpPr>
          <a:xfrm>
            <a:off x="-465702" y="2739197"/>
            <a:ext cx="195263" cy="633413"/>
            <a:chOff x="1834524" y="4244125"/>
            <a:chExt cx="260350" cy="844550"/>
          </a:xfrm>
        </p:grpSpPr>
        <p:sp>
          <p:nvSpPr>
            <p:cNvPr id="41" name="Google Shape;318;p1">
              <a:extLst>
                <a:ext uri="{FF2B5EF4-FFF2-40B4-BE49-F238E27FC236}">
                  <a16:creationId xmlns:a16="http://schemas.microsoft.com/office/drawing/2014/main" id="{DD71D495-BB9E-27B0-E6BD-2D1097BD7AEA}"/>
                </a:ext>
              </a:extLst>
            </p:cNvPr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19;p1">
              <a:extLst>
                <a:ext uri="{FF2B5EF4-FFF2-40B4-BE49-F238E27FC236}">
                  <a16:creationId xmlns:a16="http://schemas.microsoft.com/office/drawing/2014/main" id="{BEF674DB-167B-F8DF-4B4A-677CE0E33FCC}"/>
                </a:ext>
              </a:extLst>
            </p:cNvPr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20;p1">
              <a:extLst>
                <a:ext uri="{FF2B5EF4-FFF2-40B4-BE49-F238E27FC236}">
                  <a16:creationId xmlns:a16="http://schemas.microsoft.com/office/drawing/2014/main" id="{5470DD0E-D075-9003-C1A3-A70CE5A6B9EF}"/>
                </a:ext>
              </a:extLst>
            </p:cNvPr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325;p1">
            <a:extLst>
              <a:ext uri="{FF2B5EF4-FFF2-40B4-BE49-F238E27FC236}">
                <a16:creationId xmlns:a16="http://schemas.microsoft.com/office/drawing/2014/main" id="{8809AA4E-E6DD-5B53-1E03-58E7EB9A7ADD}"/>
              </a:ext>
            </a:extLst>
          </p:cNvPr>
          <p:cNvGrpSpPr/>
          <p:nvPr/>
        </p:nvGrpSpPr>
        <p:grpSpPr>
          <a:xfrm>
            <a:off x="-471519" y="3592816"/>
            <a:ext cx="195263" cy="633413"/>
            <a:chOff x="1834524" y="4244125"/>
            <a:chExt cx="260350" cy="844550"/>
          </a:xfrm>
        </p:grpSpPr>
        <p:sp>
          <p:nvSpPr>
            <p:cNvPr id="45" name="Google Shape;326;p1">
              <a:extLst>
                <a:ext uri="{FF2B5EF4-FFF2-40B4-BE49-F238E27FC236}">
                  <a16:creationId xmlns:a16="http://schemas.microsoft.com/office/drawing/2014/main" id="{104C76CF-C41D-CA52-7B02-252E27946F5E}"/>
                </a:ext>
              </a:extLst>
            </p:cNvPr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27;p1">
              <a:extLst>
                <a:ext uri="{FF2B5EF4-FFF2-40B4-BE49-F238E27FC236}">
                  <a16:creationId xmlns:a16="http://schemas.microsoft.com/office/drawing/2014/main" id="{D60604EA-2F5C-5E74-8A03-2B5F68B7134A}"/>
                </a:ext>
              </a:extLst>
            </p:cNvPr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28;p1">
              <a:extLst>
                <a:ext uri="{FF2B5EF4-FFF2-40B4-BE49-F238E27FC236}">
                  <a16:creationId xmlns:a16="http://schemas.microsoft.com/office/drawing/2014/main" id="{9D269253-0B16-0A1B-418C-A84F12467E93}"/>
                </a:ext>
              </a:extLst>
            </p:cNvPr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60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554</TotalTime>
  <Words>146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Extra Light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WALID</dc:creator>
  <cp:lastModifiedBy>S. M. WALID</cp:lastModifiedBy>
  <cp:revision>13</cp:revision>
  <dcterms:created xsi:type="dcterms:W3CDTF">2023-02-18T01:50:53Z</dcterms:created>
  <dcterms:modified xsi:type="dcterms:W3CDTF">2023-02-18T13:59:57Z</dcterms:modified>
</cp:coreProperties>
</file>