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1" r:id="rId3"/>
    <p:sldId id="272" r:id="rId4"/>
    <p:sldId id="273" r:id="rId5"/>
    <p:sldId id="274" r:id="rId6"/>
    <p:sldId id="266" r:id="rId7"/>
    <p:sldId id="269" r:id="rId8"/>
    <p:sldId id="270" r:id="rId9"/>
    <p:sldId id="264" r:id="rId10"/>
    <p:sldId id="261" r:id="rId11"/>
    <p:sldId id="265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7D8"/>
    <a:srgbClr val="FFFFFF"/>
    <a:srgbClr val="404040"/>
    <a:srgbClr val="C00000"/>
    <a:srgbClr val="E6E6E6"/>
    <a:srgbClr val="797979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840F-2D76-407C-AC24-759C750CD46F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207C-2046-4F0D-ABBB-4E80ECCF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840F-2D76-407C-AC24-759C750CD46F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207C-2046-4F0D-ABBB-4E80ECCF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5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840F-2D76-407C-AC24-759C750CD46F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207C-2046-4F0D-ABBB-4E80ECCF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0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840F-2D76-407C-AC24-759C750CD46F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207C-2046-4F0D-ABBB-4E80ECCF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9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840F-2D76-407C-AC24-759C750CD46F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207C-2046-4F0D-ABBB-4E80ECCF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6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840F-2D76-407C-AC24-759C750CD46F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207C-2046-4F0D-ABBB-4E80ECCF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840F-2D76-407C-AC24-759C750CD46F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207C-2046-4F0D-ABBB-4E80ECCF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5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840F-2D76-407C-AC24-759C750CD46F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207C-2046-4F0D-ABBB-4E80ECCF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840F-2D76-407C-AC24-759C750CD46F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207C-2046-4F0D-ABBB-4E80ECCF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840F-2D76-407C-AC24-759C750CD46F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207C-2046-4F0D-ABBB-4E80ECCF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1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840F-2D76-407C-AC24-759C750CD46F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207C-2046-4F0D-ABBB-4E80ECCF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3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840F-2D76-407C-AC24-759C750CD46F}" type="datetimeFigureOut">
              <a:rPr lang="en-US" smtClean="0"/>
              <a:t>30-Apr-23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207C-2046-4F0D-ABBB-4E80ECCF6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9EF2B67-6B25-F71F-032E-CBDF21581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37" y="1938380"/>
            <a:ext cx="4875534" cy="4249087"/>
          </a:xfrm>
          <a:prstGeom prst="rect">
            <a:avLst/>
          </a:prstGeom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EF186175-4C2C-A259-4843-1417F6DC4A41}"/>
              </a:ext>
            </a:extLst>
          </p:cNvPr>
          <p:cNvSpPr/>
          <p:nvPr/>
        </p:nvSpPr>
        <p:spPr>
          <a:xfrm>
            <a:off x="2485213" y="1695488"/>
            <a:ext cx="3429000" cy="4491979"/>
          </a:xfrm>
          <a:custGeom>
            <a:avLst/>
            <a:gdLst>
              <a:gd name="connsiteX0" fmla="*/ 0 w 4572000"/>
              <a:gd name="connsiteY0" fmla="*/ 0 h 4572000"/>
              <a:gd name="connsiteX1" fmla="*/ 4572000 w 4572000"/>
              <a:gd name="connsiteY1" fmla="*/ 0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  <a:gd name="connsiteX4" fmla="*/ 0 w 4572000"/>
              <a:gd name="connsiteY4" fmla="*/ 0 h 4572000"/>
              <a:gd name="connsiteX0" fmla="*/ 0 w 4572000"/>
              <a:gd name="connsiteY0" fmla="*/ 0 h 4572000"/>
              <a:gd name="connsiteX1" fmla="*/ 2673834 w 4572000"/>
              <a:gd name="connsiteY1" fmla="*/ 45719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  <a:gd name="connsiteX4" fmla="*/ 0 w 4572000"/>
              <a:gd name="connsiteY4" fmla="*/ 0 h 4572000"/>
              <a:gd name="connsiteX0" fmla="*/ 0 w 4572000"/>
              <a:gd name="connsiteY0" fmla="*/ 0 h 4572000"/>
              <a:gd name="connsiteX1" fmla="*/ 1979353 w 4572000"/>
              <a:gd name="connsiteY1" fmla="*/ 103593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  <a:gd name="connsiteX4" fmla="*/ 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0" y="0"/>
                </a:moveTo>
                <a:lnTo>
                  <a:pt x="1979353" y="103593"/>
                </a:lnTo>
                <a:lnTo>
                  <a:pt x="4572000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AE7999-8323-0FFE-DD69-9D5C45B45458}"/>
              </a:ext>
            </a:extLst>
          </p:cNvPr>
          <p:cNvSpPr/>
          <p:nvPr/>
        </p:nvSpPr>
        <p:spPr>
          <a:xfrm rot="1748">
            <a:off x="761870" y="1564028"/>
            <a:ext cx="4992628" cy="4489440"/>
          </a:xfrm>
          <a:custGeom>
            <a:avLst/>
            <a:gdLst>
              <a:gd name="connsiteX0" fmla="*/ 0 w 4572000"/>
              <a:gd name="connsiteY0" fmla="*/ 0 h 4572000"/>
              <a:gd name="connsiteX1" fmla="*/ 4572000 w 4572000"/>
              <a:gd name="connsiteY1" fmla="*/ 0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  <a:gd name="connsiteX4" fmla="*/ 0 w 4572000"/>
              <a:gd name="connsiteY4" fmla="*/ 0 h 4572000"/>
              <a:gd name="connsiteX0" fmla="*/ 0 w 4572000"/>
              <a:gd name="connsiteY0" fmla="*/ 0 h 4572000"/>
              <a:gd name="connsiteX1" fmla="*/ 2673834 w 4572000"/>
              <a:gd name="connsiteY1" fmla="*/ 45719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  <a:gd name="connsiteX4" fmla="*/ 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0" y="0"/>
                </a:moveTo>
                <a:lnTo>
                  <a:pt x="2673834" y="45719"/>
                </a:lnTo>
                <a:lnTo>
                  <a:pt x="4572000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97EA89-9B40-1C31-34CB-99153FEB8965}"/>
              </a:ext>
            </a:extLst>
          </p:cNvPr>
          <p:cNvSpPr txBox="1"/>
          <p:nvPr/>
        </p:nvSpPr>
        <p:spPr>
          <a:xfrm>
            <a:off x="941422" y="1938380"/>
            <a:ext cx="3429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</a:rPr>
              <a:t>Topic: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JORNALISM IS A WEAPON AGAINST CORRUPTION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0" i="1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Submitted to </a:t>
            </a:r>
            <a:endParaRPr lang="en-US" sz="12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2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SHAILA AHMED</a:t>
            </a:r>
            <a:endParaRPr lang="en-US" sz="1200" b="0" i="0" u="none" strike="noStrike" baseline="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Senior Assistant Professor</a:t>
            </a:r>
          </a:p>
          <a:p>
            <a:r>
              <a:rPr lang="en-US" sz="1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Dept. of English AIUB</a:t>
            </a:r>
          </a:p>
          <a:p>
            <a:endParaRPr lang="en-US" sz="12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</a:rPr>
              <a:t>Presented by group: 2</a:t>
            </a:r>
          </a:p>
          <a:p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en-US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SM Walid</a:t>
            </a:r>
            <a:r>
              <a:rPr lang="en-US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                       </a:t>
            </a:r>
            <a:r>
              <a:rPr lang="en-US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23-50005-1</a:t>
            </a:r>
            <a:r>
              <a:rPr lang="en-US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US" sz="1400" b="1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Kawsar</a:t>
            </a:r>
            <a:r>
              <a:rPr lang="en-US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Khan            </a:t>
            </a:r>
            <a:r>
              <a:rPr lang="en-US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23-50192-1</a:t>
            </a:r>
            <a:r>
              <a:rPr lang="en-US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US" sz="1400" b="1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Abir</a:t>
            </a:r>
            <a:r>
              <a:rPr lang="en-US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Tirtha Das</a:t>
            </a:r>
            <a:r>
              <a:rPr lang="en-US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            </a:t>
            </a:r>
            <a:r>
              <a:rPr lang="en-US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23-50228-1</a:t>
            </a:r>
            <a:r>
              <a:rPr lang="en-US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US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Farhan </a:t>
            </a:r>
            <a:r>
              <a:rPr lang="en-US" sz="1400" b="1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shahriar</a:t>
            </a:r>
            <a:r>
              <a:rPr lang="en-US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Joy</a:t>
            </a:r>
            <a:r>
              <a:rPr lang="en-US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23-50306-1</a:t>
            </a:r>
            <a:r>
              <a:rPr lang="en-US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</a:p>
          <a:p>
            <a:r>
              <a:rPr lang="en-US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Abu </a:t>
            </a:r>
            <a:r>
              <a:rPr lang="en-US" sz="1400" b="1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Bakkar</a:t>
            </a:r>
            <a:r>
              <a:rPr lang="en-US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sz="1400" b="1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Siddik</a:t>
            </a:r>
            <a:r>
              <a:rPr lang="en-US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  </a:t>
            </a:r>
            <a:r>
              <a:rPr lang="en-US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  <a:r>
              <a:rPr lang="en-US" sz="14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23-50049-1</a:t>
            </a:r>
            <a:r>
              <a:rPr lang="en-US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	</a:t>
            </a: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3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773F32-74F8-C952-174C-66806BB9E475}"/>
              </a:ext>
            </a:extLst>
          </p:cNvPr>
          <p:cNvSpPr/>
          <p:nvPr/>
        </p:nvSpPr>
        <p:spPr>
          <a:xfrm>
            <a:off x="1" y="1"/>
            <a:ext cx="3228001" cy="4686282"/>
          </a:xfrm>
          <a:custGeom>
            <a:avLst/>
            <a:gdLst>
              <a:gd name="connsiteX0" fmla="*/ 2043643 w 3228001"/>
              <a:gd name="connsiteY0" fmla="*/ 0 h 4686282"/>
              <a:gd name="connsiteX1" fmla="*/ 3228001 w 3228001"/>
              <a:gd name="connsiteY1" fmla="*/ 0 h 4686282"/>
              <a:gd name="connsiteX2" fmla="*/ 0 w 3228001"/>
              <a:gd name="connsiteY2" fmla="*/ 4686282 h 4686282"/>
              <a:gd name="connsiteX3" fmla="*/ 0 w 3228001"/>
              <a:gd name="connsiteY3" fmla="*/ 2966878 h 468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001" h="4686282">
                <a:moveTo>
                  <a:pt x="2043643" y="0"/>
                </a:moveTo>
                <a:lnTo>
                  <a:pt x="3228001" y="0"/>
                </a:lnTo>
                <a:lnTo>
                  <a:pt x="0" y="4686282"/>
                </a:lnTo>
                <a:lnTo>
                  <a:pt x="0" y="296687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2700000" sx="103000" sy="103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211E8C-B877-696E-1FC5-DA295E47D784}"/>
              </a:ext>
            </a:extLst>
          </p:cNvPr>
          <p:cNvSpPr/>
          <p:nvPr/>
        </p:nvSpPr>
        <p:spPr>
          <a:xfrm>
            <a:off x="1" y="2"/>
            <a:ext cx="2377439" cy="3485229"/>
          </a:xfrm>
          <a:custGeom>
            <a:avLst/>
            <a:gdLst>
              <a:gd name="connsiteX0" fmla="*/ 0 w 1914367"/>
              <a:gd name="connsiteY0" fmla="*/ 0 h 3485229"/>
              <a:gd name="connsiteX1" fmla="*/ 1914367 w 1914367"/>
              <a:gd name="connsiteY1" fmla="*/ 0 h 3485229"/>
              <a:gd name="connsiteX2" fmla="*/ 0 w 1914367"/>
              <a:gd name="connsiteY2" fmla="*/ 3485229 h 348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367" h="3485229">
                <a:moveTo>
                  <a:pt x="0" y="0"/>
                </a:moveTo>
                <a:lnTo>
                  <a:pt x="1914367" y="0"/>
                </a:lnTo>
                <a:lnTo>
                  <a:pt x="0" y="34852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41300" dist="38100" dir="2700000" sx="103000" sy="103000" algn="tl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06E9FE-7358-ABE8-1C6E-F8E8F7710FE8}"/>
              </a:ext>
            </a:extLst>
          </p:cNvPr>
          <p:cNvSpPr/>
          <p:nvPr/>
        </p:nvSpPr>
        <p:spPr>
          <a:xfrm>
            <a:off x="0" y="2087879"/>
            <a:ext cx="3764280" cy="4770121"/>
          </a:xfrm>
          <a:custGeom>
            <a:avLst/>
            <a:gdLst>
              <a:gd name="connsiteX0" fmla="*/ 0 w 3596326"/>
              <a:gd name="connsiteY0" fmla="*/ 0 h 5117956"/>
              <a:gd name="connsiteX1" fmla="*/ 3596326 w 3596326"/>
              <a:gd name="connsiteY1" fmla="*/ 5117956 h 5117956"/>
              <a:gd name="connsiteX2" fmla="*/ 1977962 w 3596326"/>
              <a:gd name="connsiteY2" fmla="*/ 5117956 h 5117956"/>
              <a:gd name="connsiteX3" fmla="*/ 0 w 3596326"/>
              <a:gd name="connsiteY3" fmla="*/ 2303106 h 511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326" h="5117956">
                <a:moveTo>
                  <a:pt x="0" y="0"/>
                </a:moveTo>
                <a:lnTo>
                  <a:pt x="3596326" y="5117956"/>
                </a:lnTo>
                <a:lnTo>
                  <a:pt x="1977962" y="5117956"/>
                </a:lnTo>
                <a:lnTo>
                  <a:pt x="0" y="230310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DF78E5-18F8-3702-9B00-75AEE6FAFA6E}"/>
              </a:ext>
            </a:extLst>
          </p:cNvPr>
          <p:cNvSpPr/>
          <p:nvPr/>
        </p:nvSpPr>
        <p:spPr>
          <a:xfrm>
            <a:off x="1" y="3246121"/>
            <a:ext cx="2727959" cy="3611882"/>
          </a:xfrm>
          <a:custGeom>
            <a:avLst/>
            <a:gdLst>
              <a:gd name="connsiteX0" fmla="*/ 0 w 2480627"/>
              <a:gd name="connsiteY0" fmla="*/ 0 h 3497019"/>
              <a:gd name="connsiteX1" fmla="*/ 2480627 w 2480627"/>
              <a:gd name="connsiteY1" fmla="*/ 3497019 h 3497019"/>
              <a:gd name="connsiteX2" fmla="*/ 0 w 2480627"/>
              <a:gd name="connsiteY2" fmla="*/ 3497019 h 349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27" h="3497019">
                <a:moveTo>
                  <a:pt x="0" y="0"/>
                </a:moveTo>
                <a:lnTo>
                  <a:pt x="2480627" y="3497019"/>
                </a:lnTo>
                <a:lnTo>
                  <a:pt x="0" y="349701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165100" dist="38100" sx="104000" sy="104000" algn="l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9D5BE-9B14-01F5-14A0-5CAA61F8125B}"/>
              </a:ext>
            </a:extLst>
          </p:cNvPr>
          <p:cNvSpPr txBox="1"/>
          <p:nvPr/>
        </p:nvSpPr>
        <p:spPr>
          <a:xfrm>
            <a:off x="823340" y="817977"/>
            <a:ext cx="7631542" cy="751681"/>
          </a:xfrm>
          <a:prstGeom prst="rect">
            <a:avLst/>
          </a:prstGeom>
          <a:noFill/>
          <a:ln>
            <a:noFill/>
          </a:ln>
          <a:effectLst>
            <a:outerShdw blurRad="127000" dist="635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tx1"/>
                </a:solidFill>
                <a:latin typeface="Tw Cen MT" panose="020B0602020104020603" pitchFamily="34" charset="0"/>
              </a:rPr>
              <a:t>PUBLIC ASSURANCE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815EB-B3C6-1E96-BE3C-FB9031DA6B28}"/>
              </a:ext>
            </a:extLst>
          </p:cNvPr>
          <p:cNvSpPr/>
          <p:nvPr/>
        </p:nvSpPr>
        <p:spPr>
          <a:xfrm>
            <a:off x="2479337" y="1377422"/>
            <a:ext cx="6530439" cy="4394719"/>
          </a:xfrm>
          <a:prstGeom prst="rect">
            <a:avLst/>
          </a:prstGeom>
          <a:noFill/>
          <a:ln>
            <a:noFill/>
          </a:ln>
          <a:effectLst>
            <a:outerShdw blurRad="127000" dist="635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252525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V</a:t>
            </a:r>
            <a:r>
              <a:rPr lang="en-US" sz="2100" b="1" i="0" dirty="0">
                <a:solidFill>
                  <a:srgbClr val="252525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erification of information before publishing to build public trust.</a:t>
            </a:r>
            <a:endParaRPr lang="en-US" sz="2100" b="1" dirty="0">
              <a:solidFill>
                <a:srgbClr val="FF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Avoidance of prejudice and sensationalism to deliver balanced news.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Upholding ethical standards for promoting the public interest.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A3D38F-6254-3708-6684-0BDC8A6AD38B}"/>
              </a:ext>
            </a:extLst>
          </p:cNvPr>
          <p:cNvGrpSpPr/>
          <p:nvPr/>
        </p:nvGrpSpPr>
        <p:grpSpPr>
          <a:xfrm>
            <a:off x="2495018" y="1667032"/>
            <a:ext cx="6122425" cy="170351"/>
            <a:chOff x="2650920" y="1758699"/>
            <a:chExt cx="6276504" cy="19736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42B250-62BD-14BF-8AF3-6A6EBB1B845C}"/>
                </a:ext>
              </a:extLst>
            </p:cNvPr>
            <p:cNvSpPr/>
            <p:nvPr/>
          </p:nvSpPr>
          <p:spPr>
            <a:xfrm>
              <a:off x="2807880" y="1803505"/>
              <a:ext cx="6119544" cy="152556"/>
            </a:xfrm>
            <a:prstGeom prst="roundRect">
              <a:avLst>
                <a:gd name="adj" fmla="val 50000"/>
              </a:avLst>
            </a:prstGeom>
            <a:solidFill>
              <a:srgbClr val="FF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90A97C8-4A63-7208-A470-777E924F8773}"/>
                </a:ext>
              </a:extLst>
            </p:cNvPr>
            <p:cNvSpPr/>
            <p:nvPr/>
          </p:nvSpPr>
          <p:spPr>
            <a:xfrm>
              <a:off x="2650920" y="1758699"/>
              <a:ext cx="6199464" cy="12912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3C778D4F-ADE2-E4E7-62F5-31F2FC7DB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75" y="4686283"/>
            <a:ext cx="2588719" cy="1697467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18634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773F32-74F8-C952-174C-66806BB9E475}"/>
              </a:ext>
            </a:extLst>
          </p:cNvPr>
          <p:cNvSpPr/>
          <p:nvPr/>
        </p:nvSpPr>
        <p:spPr>
          <a:xfrm>
            <a:off x="1" y="1"/>
            <a:ext cx="3228001" cy="4686282"/>
          </a:xfrm>
          <a:custGeom>
            <a:avLst/>
            <a:gdLst>
              <a:gd name="connsiteX0" fmla="*/ 2043643 w 3228001"/>
              <a:gd name="connsiteY0" fmla="*/ 0 h 4686282"/>
              <a:gd name="connsiteX1" fmla="*/ 3228001 w 3228001"/>
              <a:gd name="connsiteY1" fmla="*/ 0 h 4686282"/>
              <a:gd name="connsiteX2" fmla="*/ 0 w 3228001"/>
              <a:gd name="connsiteY2" fmla="*/ 4686282 h 4686282"/>
              <a:gd name="connsiteX3" fmla="*/ 0 w 3228001"/>
              <a:gd name="connsiteY3" fmla="*/ 2966878 h 468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001" h="4686282">
                <a:moveTo>
                  <a:pt x="2043643" y="0"/>
                </a:moveTo>
                <a:lnTo>
                  <a:pt x="3228001" y="0"/>
                </a:lnTo>
                <a:lnTo>
                  <a:pt x="0" y="4686282"/>
                </a:lnTo>
                <a:lnTo>
                  <a:pt x="0" y="296687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2700000" sx="103000" sy="103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211E8C-B877-696E-1FC5-DA295E47D784}"/>
              </a:ext>
            </a:extLst>
          </p:cNvPr>
          <p:cNvSpPr/>
          <p:nvPr/>
        </p:nvSpPr>
        <p:spPr>
          <a:xfrm>
            <a:off x="1" y="2"/>
            <a:ext cx="2377439" cy="3485229"/>
          </a:xfrm>
          <a:custGeom>
            <a:avLst/>
            <a:gdLst>
              <a:gd name="connsiteX0" fmla="*/ 0 w 1914367"/>
              <a:gd name="connsiteY0" fmla="*/ 0 h 3485229"/>
              <a:gd name="connsiteX1" fmla="*/ 1914367 w 1914367"/>
              <a:gd name="connsiteY1" fmla="*/ 0 h 3485229"/>
              <a:gd name="connsiteX2" fmla="*/ 0 w 1914367"/>
              <a:gd name="connsiteY2" fmla="*/ 3485229 h 348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367" h="3485229">
                <a:moveTo>
                  <a:pt x="0" y="0"/>
                </a:moveTo>
                <a:lnTo>
                  <a:pt x="1914367" y="0"/>
                </a:lnTo>
                <a:lnTo>
                  <a:pt x="0" y="34852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41300" dist="38100" dir="2700000" sx="103000" sy="103000" algn="tl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06E9FE-7358-ABE8-1C6E-F8E8F7710FE8}"/>
              </a:ext>
            </a:extLst>
          </p:cNvPr>
          <p:cNvSpPr/>
          <p:nvPr/>
        </p:nvSpPr>
        <p:spPr>
          <a:xfrm>
            <a:off x="0" y="2087879"/>
            <a:ext cx="3764280" cy="4770121"/>
          </a:xfrm>
          <a:custGeom>
            <a:avLst/>
            <a:gdLst>
              <a:gd name="connsiteX0" fmla="*/ 0 w 3596326"/>
              <a:gd name="connsiteY0" fmla="*/ 0 h 5117956"/>
              <a:gd name="connsiteX1" fmla="*/ 3596326 w 3596326"/>
              <a:gd name="connsiteY1" fmla="*/ 5117956 h 5117956"/>
              <a:gd name="connsiteX2" fmla="*/ 1977962 w 3596326"/>
              <a:gd name="connsiteY2" fmla="*/ 5117956 h 5117956"/>
              <a:gd name="connsiteX3" fmla="*/ 0 w 3596326"/>
              <a:gd name="connsiteY3" fmla="*/ 2303106 h 511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326" h="5117956">
                <a:moveTo>
                  <a:pt x="0" y="0"/>
                </a:moveTo>
                <a:lnTo>
                  <a:pt x="3596326" y="5117956"/>
                </a:lnTo>
                <a:lnTo>
                  <a:pt x="1977962" y="5117956"/>
                </a:lnTo>
                <a:lnTo>
                  <a:pt x="0" y="230310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DF78E5-18F8-3702-9B00-75AEE6FAFA6E}"/>
              </a:ext>
            </a:extLst>
          </p:cNvPr>
          <p:cNvSpPr/>
          <p:nvPr/>
        </p:nvSpPr>
        <p:spPr>
          <a:xfrm>
            <a:off x="1" y="3246121"/>
            <a:ext cx="2727959" cy="3611882"/>
          </a:xfrm>
          <a:custGeom>
            <a:avLst/>
            <a:gdLst>
              <a:gd name="connsiteX0" fmla="*/ 0 w 2480627"/>
              <a:gd name="connsiteY0" fmla="*/ 0 h 3497019"/>
              <a:gd name="connsiteX1" fmla="*/ 2480627 w 2480627"/>
              <a:gd name="connsiteY1" fmla="*/ 3497019 h 3497019"/>
              <a:gd name="connsiteX2" fmla="*/ 0 w 2480627"/>
              <a:gd name="connsiteY2" fmla="*/ 3497019 h 349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27" h="3497019">
                <a:moveTo>
                  <a:pt x="0" y="0"/>
                </a:moveTo>
                <a:lnTo>
                  <a:pt x="2480627" y="3497019"/>
                </a:lnTo>
                <a:lnTo>
                  <a:pt x="0" y="349701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165100" dist="38100" sx="104000" sy="104000" algn="l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9D5BE-9B14-01F5-14A0-5CAA61F8125B}"/>
              </a:ext>
            </a:extLst>
          </p:cNvPr>
          <p:cNvSpPr txBox="1"/>
          <p:nvPr/>
        </p:nvSpPr>
        <p:spPr>
          <a:xfrm>
            <a:off x="956964" y="1556618"/>
            <a:ext cx="7631542" cy="584775"/>
          </a:xfrm>
          <a:prstGeom prst="rect">
            <a:avLst/>
          </a:prstGeom>
          <a:noFill/>
          <a:ln>
            <a:noFill/>
          </a:ln>
          <a:effectLst>
            <a:outerShdw blurRad="88900" dist="635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OUTCOME OF ALL EFFOTS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A3D38F-6254-3708-6684-0BDC8A6AD38B}"/>
              </a:ext>
            </a:extLst>
          </p:cNvPr>
          <p:cNvGrpSpPr/>
          <p:nvPr/>
        </p:nvGrpSpPr>
        <p:grpSpPr>
          <a:xfrm>
            <a:off x="2121515" y="2263399"/>
            <a:ext cx="6563432" cy="166299"/>
            <a:chOff x="2650920" y="1758699"/>
            <a:chExt cx="6276504" cy="19736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42B250-62BD-14BF-8AF3-6A6EBB1B845C}"/>
                </a:ext>
              </a:extLst>
            </p:cNvPr>
            <p:cNvSpPr/>
            <p:nvPr/>
          </p:nvSpPr>
          <p:spPr>
            <a:xfrm>
              <a:off x="2807880" y="1803505"/>
              <a:ext cx="6119544" cy="152556"/>
            </a:xfrm>
            <a:prstGeom prst="roundRect">
              <a:avLst>
                <a:gd name="adj" fmla="val 50000"/>
              </a:avLst>
            </a:prstGeom>
            <a:solidFill>
              <a:srgbClr val="FF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90A97C8-4A63-7208-A470-777E924F8773}"/>
                </a:ext>
              </a:extLst>
            </p:cNvPr>
            <p:cNvSpPr/>
            <p:nvPr/>
          </p:nvSpPr>
          <p:spPr>
            <a:xfrm>
              <a:off x="2650920" y="1758699"/>
              <a:ext cx="6199464" cy="12912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70F527-9F8C-B591-2D63-29DBA717DFEB}"/>
              </a:ext>
            </a:extLst>
          </p:cNvPr>
          <p:cNvSpPr txBox="1"/>
          <p:nvPr/>
        </p:nvSpPr>
        <p:spPr>
          <a:xfrm>
            <a:off x="2484364" y="2467452"/>
            <a:ext cx="6353707" cy="3152087"/>
          </a:xfrm>
          <a:prstGeom prst="rect">
            <a:avLst/>
          </a:prstGeom>
          <a:noFill/>
          <a:effectLst>
            <a:outerShdw blurRad="88900" dist="635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w Cen MT" panose="020B0602020104020603" pitchFamily="34" charset="0"/>
              </a:rPr>
              <a:t>Exposure of the money laundering of </a:t>
            </a:r>
            <a:r>
              <a:rPr lang="en-US" sz="2200" b="1" dirty="0" err="1">
                <a:solidFill>
                  <a:schemeClr val="tx1"/>
                </a:solidFill>
                <a:latin typeface="Tw Cen MT" panose="020B0602020104020603" pitchFamily="34" charset="0"/>
              </a:rPr>
              <a:t>p.k</a:t>
            </a:r>
            <a:r>
              <a:rPr lang="en-US" sz="2200" b="1" dirty="0">
                <a:solidFill>
                  <a:schemeClr val="tx1"/>
                </a:solidFill>
                <a:latin typeface="Tw Cen MT" panose="020B0602020104020603" pitchFamily="34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w Cen MT" panose="020B0602020104020603" pitchFamily="34" charset="0"/>
              </a:rPr>
              <a:t>Hawladar</a:t>
            </a:r>
            <a:r>
              <a:rPr lang="en-US" sz="2200" b="1" dirty="0">
                <a:solidFill>
                  <a:schemeClr val="tx1"/>
                </a:solidFill>
                <a:latin typeface="Tw Cen MT" panose="020B06020201040206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w Cen MT" panose="020B0602020104020603" pitchFamily="34" charset="0"/>
              </a:rPr>
              <a:t>Portrayal of the Russo-Ukrainian war.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Tw Cen MT" panose="020B0602020104020603" pitchFamily="34" charset="0"/>
              </a:rPr>
              <a:t>Exposure of irregularities and corruption in the Bangladeshi health care sector during the COVID-19 pandemic.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C84A2D-1FF5-2ABD-6414-453EB5355127}"/>
              </a:ext>
            </a:extLst>
          </p:cNvPr>
          <p:cNvGrpSpPr/>
          <p:nvPr/>
        </p:nvGrpSpPr>
        <p:grpSpPr>
          <a:xfrm>
            <a:off x="6983056" y="205422"/>
            <a:ext cx="1996405" cy="1655679"/>
            <a:chOff x="7602568" y="4502977"/>
            <a:chExt cx="1218227" cy="1166995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15" name="Google Shape;344;p1">
              <a:extLst>
                <a:ext uri="{FF2B5EF4-FFF2-40B4-BE49-F238E27FC236}">
                  <a16:creationId xmlns:a16="http://schemas.microsoft.com/office/drawing/2014/main" id="{EA7448F4-CDFA-BCF7-7809-913433077899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008999" y="4925188"/>
              <a:ext cx="405364" cy="3963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98F5881-590F-BA42-B484-ED8055A4B730}"/>
                </a:ext>
              </a:extLst>
            </p:cNvPr>
            <p:cNvSpPr/>
            <p:nvPr/>
          </p:nvSpPr>
          <p:spPr>
            <a:xfrm>
              <a:off x="8211681" y="5019002"/>
              <a:ext cx="99199" cy="92510"/>
            </a:xfrm>
            <a:prstGeom prst="ellipse">
              <a:avLst/>
            </a:prstGeom>
            <a:solidFill>
              <a:srgbClr val="FD7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E66F334-6240-EB72-E4CE-887F554D4814}"/>
                </a:ext>
              </a:extLst>
            </p:cNvPr>
            <p:cNvGrpSpPr/>
            <p:nvPr/>
          </p:nvGrpSpPr>
          <p:grpSpPr>
            <a:xfrm>
              <a:off x="7602568" y="4502977"/>
              <a:ext cx="1218227" cy="1166995"/>
              <a:chOff x="7602568" y="4502977"/>
              <a:chExt cx="1218227" cy="116699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C5F576B-3D6B-8DDB-688C-6AE01BE3E907}"/>
                  </a:ext>
                </a:extLst>
              </p:cNvPr>
              <p:cNvSpPr/>
              <p:nvPr/>
            </p:nvSpPr>
            <p:spPr>
              <a:xfrm>
                <a:off x="7602568" y="4502977"/>
                <a:ext cx="1218227" cy="1166995"/>
              </a:xfrm>
              <a:prstGeom prst="ellipse">
                <a:avLst/>
              </a:prstGeom>
              <a:noFill/>
              <a:ln w="28575">
                <a:solidFill>
                  <a:srgbClr val="FD7CD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B3025B0-8C9C-177C-EBF1-42C9E36A5524}"/>
                  </a:ext>
                </a:extLst>
              </p:cNvPr>
              <p:cNvSpPr/>
              <p:nvPr/>
            </p:nvSpPr>
            <p:spPr>
              <a:xfrm>
                <a:off x="7713878" y="4625178"/>
                <a:ext cx="1014158" cy="936644"/>
              </a:xfrm>
              <a:prstGeom prst="ellipse">
                <a:avLst/>
              </a:prstGeom>
              <a:noFill/>
              <a:ln w="152400">
                <a:solidFill>
                  <a:srgbClr val="D882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4A82242-794C-F72A-31F5-106CF01E3BE6}"/>
                  </a:ext>
                </a:extLst>
              </p:cNvPr>
              <p:cNvSpPr/>
              <p:nvPr/>
            </p:nvSpPr>
            <p:spPr>
              <a:xfrm>
                <a:off x="7802879" y="4719320"/>
                <a:ext cx="838201" cy="746760"/>
              </a:xfrm>
              <a:prstGeom prst="ellipse">
                <a:avLst/>
              </a:prstGeom>
              <a:noFill/>
              <a:ln w="38100">
                <a:solidFill>
                  <a:srgbClr val="ECAAC8"/>
                </a:solidFill>
              </a:ln>
              <a:effectLst>
                <a:outerShdw blurRad="76200" dist="12700" dir="8100000" sx="104000" sy="104000" algn="tr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1BABA1-0DC0-CC61-B0ED-8D8EAC4707A2}"/>
                  </a:ext>
                </a:extLst>
              </p:cNvPr>
              <p:cNvCxnSpPr/>
              <p:nvPr/>
            </p:nvCxnSpPr>
            <p:spPr>
              <a:xfrm>
                <a:off x="8209539" y="5224985"/>
                <a:ext cx="20268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775BE59-F3D9-E2F2-4D19-AE5287EC4727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 flipH="1">
                <a:off x="7929880" y="5123347"/>
                <a:ext cx="791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AF826F3-EEE8-66DB-1BC9-5F3B16B1A32C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>
                <a:off x="8099921" y="5321505"/>
                <a:ext cx="1117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8413409-02EB-E20E-FF11-ED9CA7B71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8999" y="4979670"/>
                <a:ext cx="1235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891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773F32-74F8-C952-174C-66806BB9E475}"/>
              </a:ext>
            </a:extLst>
          </p:cNvPr>
          <p:cNvSpPr/>
          <p:nvPr/>
        </p:nvSpPr>
        <p:spPr>
          <a:xfrm>
            <a:off x="1" y="1"/>
            <a:ext cx="3228001" cy="4686282"/>
          </a:xfrm>
          <a:custGeom>
            <a:avLst/>
            <a:gdLst>
              <a:gd name="connsiteX0" fmla="*/ 2043643 w 3228001"/>
              <a:gd name="connsiteY0" fmla="*/ 0 h 4686282"/>
              <a:gd name="connsiteX1" fmla="*/ 3228001 w 3228001"/>
              <a:gd name="connsiteY1" fmla="*/ 0 h 4686282"/>
              <a:gd name="connsiteX2" fmla="*/ 0 w 3228001"/>
              <a:gd name="connsiteY2" fmla="*/ 4686282 h 4686282"/>
              <a:gd name="connsiteX3" fmla="*/ 0 w 3228001"/>
              <a:gd name="connsiteY3" fmla="*/ 2966878 h 468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001" h="4686282">
                <a:moveTo>
                  <a:pt x="2043643" y="0"/>
                </a:moveTo>
                <a:lnTo>
                  <a:pt x="3228001" y="0"/>
                </a:lnTo>
                <a:lnTo>
                  <a:pt x="0" y="4686282"/>
                </a:lnTo>
                <a:lnTo>
                  <a:pt x="0" y="296687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2700000" sx="103000" sy="103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211E8C-B877-696E-1FC5-DA295E47D784}"/>
              </a:ext>
            </a:extLst>
          </p:cNvPr>
          <p:cNvSpPr/>
          <p:nvPr/>
        </p:nvSpPr>
        <p:spPr>
          <a:xfrm>
            <a:off x="1" y="2"/>
            <a:ext cx="2377439" cy="3485229"/>
          </a:xfrm>
          <a:custGeom>
            <a:avLst/>
            <a:gdLst>
              <a:gd name="connsiteX0" fmla="*/ 0 w 1914367"/>
              <a:gd name="connsiteY0" fmla="*/ 0 h 3485229"/>
              <a:gd name="connsiteX1" fmla="*/ 1914367 w 1914367"/>
              <a:gd name="connsiteY1" fmla="*/ 0 h 3485229"/>
              <a:gd name="connsiteX2" fmla="*/ 0 w 1914367"/>
              <a:gd name="connsiteY2" fmla="*/ 3485229 h 348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367" h="3485229">
                <a:moveTo>
                  <a:pt x="0" y="0"/>
                </a:moveTo>
                <a:lnTo>
                  <a:pt x="1914367" y="0"/>
                </a:lnTo>
                <a:lnTo>
                  <a:pt x="0" y="34852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41300" dist="38100" dir="2700000" sx="103000" sy="103000" algn="tl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06E9FE-7358-ABE8-1C6E-F8E8F7710FE8}"/>
              </a:ext>
            </a:extLst>
          </p:cNvPr>
          <p:cNvSpPr/>
          <p:nvPr/>
        </p:nvSpPr>
        <p:spPr>
          <a:xfrm>
            <a:off x="0" y="2087879"/>
            <a:ext cx="3764280" cy="4770121"/>
          </a:xfrm>
          <a:custGeom>
            <a:avLst/>
            <a:gdLst>
              <a:gd name="connsiteX0" fmla="*/ 0 w 3596326"/>
              <a:gd name="connsiteY0" fmla="*/ 0 h 5117956"/>
              <a:gd name="connsiteX1" fmla="*/ 3596326 w 3596326"/>
              <a:gd name="connsiteY1" fmla="*/ 5117956 h 5117956"/>
              <a:gd name="connsiteX2" fmla="*/ 1977962 w 3596326"/>
              <a:gd name="connsiteY2" fmla="*/ 5117956 h 5117956"/>
              <a:gd name="connsiteX3" fmla="*/ 0 w 3596326"/>
              <a:gd name="connsiteY3" fmla="*/ 2303106 h 511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326" h="5117956">
                <a:moveTo>
                  <a:pt x="0" y="0"/>
                </a:moveTo>
                <a:lnTo>
                  <a:pt x="3596326" y="5117956"/>
                </a:lnTo>
                <a:lnTo>
                  <a:pt x="1977962" y="5117956"/>
                </a:lnTo>
                <a:lnTo>
                  <a:pt x="0" y="230310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DF78E5-18F8-3702-9B00-75AEE6FAFA6E}"/>
              </a:ext>
            </a:extLst>
          </p:cNvPr>
          <p:cNvSpPr/>
          <p:nvPr/>
        </p:nvSpPr>
        <p:spPr>
          <a:xfrm>
            <a:off x="1" y="3246121"/>
            <a:ext cx="2727959" cy="3611882"/>
          </a:xfrm>
          <a:custGeom>
            <a:avLst/>
            <a:gdLst>
              <a:gd name="connsiteX0" fmla="*/ 0 w 2480627"/>
              <a:gd name="connsiteY0" fmla="*/ 0 h 3497019"/>
              <a:gd name="connsiteX1" fmla="*/ 2480627 w 2480627"/>
              <a:gd name="connsiteY1" fmla="*/ 3497019 h 3497019"/>
              <a:gd name="connsiteX2" fmla="*/ 0 w 2480627"/>
              <a:gd name="connsiteY2" fmla="*/ 3497019 h 349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27" h="3497019">
                <a:moveTo>
                  <a:pt x="0" y="0"/>
                </a:moveTo>
                <a:lnTo>
                  <a:pt x="2480627" y="3497019"/>
                </a:lnTo>
                <a:lnTo>
                  <a:pt x="0" y="349701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165100" dist="38100" sx="104000" sy="104000" algn="l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9A1954B5-1A7C-1744-989B-443216C53700}"/>
              </a:ext>
            </a:extLst>
          </p:cNvPr>
          <p:cNvSpPr/>
          <p:nvPr/>
        </p:nvSpPr>
        <p:spPr>
          <a:xfrm>
            <a:off x="1949683" y="2423929"/>
            <a:ext cx="6539975" cy="1485587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797979"/>
          </a:solidFill>
          <a:ln>
            <a:noFill/>
          </a:ln>
          <a:effectLst>
            <a:outerShdw blurRad="165100" dist="88900" sx="101000" sy="101000" algn="l" rotWithShape="0">
              <a:prstClr val="black">
                <a:alpha val="5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9A3AE-9B6D-A0A5-C521-CB0122DE191C}"/>
              </a:ext>
            </a:extLst>
          </p:cNvPr>
          <p:cNvSpPr txBox="1"/>
          <p:nvPr/>
        </p:nvSpPr>
        <p:spPr>
          <a:xfrm>
            <a:off x="2493125" y="2755215"/>
            <a:ext cx="5862310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5689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773F32-74F8-C952-174C-66806BB9E475}"/>
              </a:ext>
            </a:extLst>
          </p:cNvPr>
          <p:cNvSpPr/>
          <p:nvPr/>
        </p:nvSpPr>
        <p:spPr>
          <a:xfrm>
            <a:off x="1" y="1"/>
            <a:ext cx="3228001" cy="4686282"/>
          </a:xfrm>
          <a:custGeom>
            <a:avLst/>
            <a:gdLst>
              <a:gd name="connsiteX0" fmla="*/ 2043643 w 3228001"/>
              <a:gd name="connsiteY0" fmla="*/ 0 h 4686282"/>
              <a:gd name="connsiteX1" fmla="*/ 3228001 w 3228001"/>
              <a:gd name="connsiteY1" fmla="*/ 0 h 4686282"/>
              <a:gd name="connsiteX2" fmla="*/ 0 w 3228001"/>
              <a:gd name="connsiteY2" fmla="*/ 4686282 h 4686282"/>
              <a:gd name="connsiteX3" fmla="*/ 0 w 3228001"/>
              <a:gd name="connsiteY3" fmla="*/ 2966878 h 468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001" h="4686282">
                <a:moveTo>
                  <a:pt x="2043643" y="0"/>
                </a:moveTo>
                <a:lnTo>
                  <a:pt x="3228001" y="0"/>
                </a:lnTo>
                <a:lnTo>
                  <a:pt x="0" y="4686282"/>
                </a:lnTo>
                <a:lnTo>
                  <a:pt x="0" y="296687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2700000" sx="103000" sy="103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211E8C-B877-696E-1FC5-DA295E47D784}"/>
              </a:ext>
            </a:extLst>
          </p:cNvPr>
          <p:cNvSpPr/>
          <p:nvPr/>
        </p:nvSpPr>
        <p:spPr>
          <a:xfrm>
            <a:off x="1" y="2"/>
            <a:ext cx="2377439" cy="3485229"/>
          </a:xfrm>
          <a:custGeom>
            <a:avLst/>
            <a:gdLst>
              <a:gd name="connsiteX0" fmla="*/ 0 w 1914367"/>
              <a:gd name="connsiteY0" fmla="*/ 0 h 3485229"/>
              <a:gd name="connsiteX1" fmla="*/ 1914367 w 1914367"/>
              <a:gd name="connsiteY1" fmla="*/ 0 h 3485229"/>
              <a:gd name="connsiteX2" fmla="*/ 0 w 1914367"/>
              <a:gd name="connsiteY2" fmla="*/ 3485229 h 348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367" h="3485229">
                <a:moveTo>
                  <a:pt x="0" y="0"/>
                </a:moveTo>
                <a:lnTo>
                  <a:pt x="1914367" y="0"/>
                </a:lnTo>
                <a:lnTo>
                  <a:pt x="0" y="34852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41300" dist="38100" dir="2700000" sx="103000" sy="103000" algn="tl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06E9FE-7358-ABE8-1C6E-F8E8F7710FE8}"/>
              </a:ext>
            </a:extLst>
          </p:cNvPr>
          <p:cNvSpPr/>
          <p:nvPr/>
        </p:nvSpPr>
        <p:spPr>
          <a:xfrm>
            <a:off x="0" y="2087879"/>
            <a:ext cx="3764280" cy="4770121"/>
          </a:xfrm>
          <a:custGeom>
            <a:avLst/>
            <a:gdLst>
              <a:gd name="connsiteX0" fmla="*/ 0 w 3596326"/>
              <a:gd name="connsiteY0" fmla="*/ 0 h 5117956"/>
              <a:gd name="connsiteX1" fmla="*/ 3596326 w 3596326"/>
              <a:gd name="connsiteY1" fmla="*/ 5117956 h 5117956"/>
              <a:gd name="connsiteX2" fmla="*/ 1977962 w 3596326"/>
              <a:gd name="connsiteY2" fmla="*/ 5117956 h 5117956"/>
              <a:gd name="connsiteX3" fmla="*/ 0 w 3596326"/>
              <a:gd name="connsiteY3" fmla="*/ 2303106 h 511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326" h="5117956">
                <a:moveTo>
                  <a:pt x="0" y="0"/>
                </a:moveTo>
                <a:lnTo>
                  <a:pt x="3596326" y="5117956"/>
                </a:lnTo>
                <a:lnTo>
                  <a:pt x="1977962" y="5117956"/>
                </a:lnTo>
                <a:lnTo>
                  <a:pt x="0" y="230310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DF78E5-18F8-3702-9B00-75AEE6FAFA6E}"/>
              </a:ext>
            </a:extLst>
          </p:cNvPr>
          <p:cNvSpPr/>
          <p:nvPr/>
        </p:nvSpPr>
        <p:spPr>
          <a:xfrm>
            <a:off x="1" y="3246121"/>
            <a:ext cx="2727959" cy="3611882"/>
          </a:xfrm>
          <a:custGeom>
            <a:avLst/>
            <a:gdLst>
              <a:gd name="connsiteX0" fmla="*/ 0 w 2480627"/>
              <a:gd name="connsiteY0" fmla="*/ 0 h 3497019"/>
              <a:gd name="connsiteX1" fmla="*/ 2480627 w 2480627"/>
              <a:gd name="connsiteY1" fmla="*/ 3497019 h 3497019"/>
              <a:gd name="connsiteX2" fmla="*/ 0 w 2480627"/>
              <a:gd name="connsiteY2" fmla="*/ 3497019 h 349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27" h="3497019">
                <a:moveTo>
                  <a:pt x="0" y="0"/>
                </a:moveTo>
                <a:lnTo>
                  <a:pt x="2480627" y="3497019"/>
                </a:lnTo>
                <a:lnTo>
                  <a:pt x="0" y="349701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165100" dist="38100" sx="104000" sy="104000" algn="l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481EE3-8DE4-83FB-3983-53D37D57B340}"/>
              </a:ext>
            </a:extLst>
          </p:cNvPr>
          <p:cNvSpPr txBox="1"/>
          <p:nvPr/>
        </p:nvSpPr>
        <p:spPr>
          <a:xfrm>
            <a:off x="2727959" y="1309898"/>
            <a:ext cx="6122425" cy="38724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9D5BE-9B14-01F5-14A0-5CAA61F8125B}"/>
              </a:ext>
            </a:extLst>
          </p:cNvPr>
          <p:cNvSpPr txBox="1"/>
          <p:nvPr/>
        </p:nvSpPr>
        <p:spPr>
          <a:xfrm>
            <a:off x="2636578" y="1593620"/>
            <a:ext cx="7631542" cy="707886"/>
          </a:xfrm>
          <a:prstGeom prst="rect">
            <a:avLst/>
          </a:prstGeom>
          <a:noFill/>
          <a:ln>
            <a:noFill/>
          </a:ln>
          <a:effectLst>
            <a:outerShdw blurRad="127000" dist="762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latin typeface="Tw Cen MT" panose="020B0602020104020603" pitchFamily="34" charset="0"/>
              </a:rPr>
              <a:t>JOURNALISM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A3D38F-6254-3708-6684-0BDC8A6AD38B}"/>
              </a:ext>
            </a:extLst>
          </p:cNvPr>
          <p:cNvGrpSpPr/>
          <p:nvPr/>
        </p:nvGrpSpPr>
        <p:grpSpPr>
          <a:xfrm>
            <a:off x="2086579" y="2480978"/>
            <a:ext cx="6944129" cy="176168"/>
            <a:chOff x="2650920" y="1758699"/>
            <a:chExt cx="6276504" cy="197362"/>
          </a:xfrm>
          <a:effectLst>
            <a:outerShdw blurRad="127000" dist="76200" algn="l" rotWithShape="0">
              <a:prstClr val="black">
                <a:alpha val="40000"/>
              </a:prstClr>
            </a:outerShdw>
          </a:effectLst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42B250-62BD-14BF-8AF3-6A6EBB1B845C}"/>
                </a:ext>
              </a:extLst>
            </p:cNvPr>
            <p:cNvSpPr/>
            <p:nvPr/>
          </p:nvSpPr>
          <p:spPr>
            <a:xfrm>
              <a:off x="2807880" y="1803505"/>
              <a:ext cx="6119544" cy="152556"/>
            </a:xfrm>
            <a:prstGeom prst="roundRect">
              <a:avLst>
                <a:gd name="adj" fmla="val 50000"/>
              </a:avLst>
            </a:prstGeom>
            <a:solidFill>
              <a:srgbClr val="FF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90A97C8-4A63-7208-A470-777E924F8773}"/>
                </a:ext>
              </a:extLst>
            </p:cNvPr>
            <p:cNvSpPr/>
            <p:nvPr/>
          </p:nvSpPr>
          <p:spPr>
            <a:xfrm>
              <a:off x="2650920" y="1758699"/>
              <a:ext cx="6199464" cy="12912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A8AF0-F30E-E9BF-7E51-5418A4C5304E}"/>
              </a:ext>
            </a:extLst>
          </p:cNvPr>
          <p:cNvSpPr/>
          <p:nvPr/>
        </p:nvSpPr>
        <p:spPr>
          <a:xfrm>
            <a:off x="2526424" y="1732239"/>
            <a:ext cx="6811622" cy="4394719"/>
          </a:xfrm>
          <a:prstGeom prst="rect">
            <a:avLst/>
          </a:prstGeom>
          <a:noFill/>
          <a:ln>
            <a:noFill/>
          </a:ln>
          <a:effectLst>
            <a:outerShdw blurRad="127000" dist="762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What is Journalism.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First rough draft of history.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Journalism is the fourth pillar of democracy.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8E967D-02C9-7338-6C5A-76AB2F885D12}"/>
              </a:ext>
            </a:extLst>
          </p:cNvPr>
          <p:cNvGrpSpPr/>
          <p:nvPr/>
        </p:nvGrpSpPr>
        <p:grpSpPr>
          <a:xfrm>
            <a:off x="6969072" y="336171"/>
            <a:ext cx="1564233" cy="1611392"/>
            <a:chOff x="1387813" y="612843"/>
            <a:chExt cx="1218227" cy="116699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AC18FA-EEBC-8B55-DC01-9ADA37A3B964}"/>
                </a:ext>
              </a:extLst>
            </p:cNvPr>
            <p:cNvSpPr/>
            <p:nvPr/>
          </p:nvSpPr>
          <p:spPr>
            <a:xfrm>
              <a:off x="1499123" y="735044"/>
              <a:ext cx="1014158" cy="936644"/>
            </a:xfrm>
            <a:prstGeom prst="ellipse">
              <a:avLst/>
            </a:prstGeom>
            <a:noFill/>
            <a:ln w="152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E4097FB-4C16-FEE5-3533-439EE445A14F}"/>
                </a:ext>
              </a:extLst>
            </p:cNvPr>
            <p:cNvGrpSpPr/>
            <p:nvPr/>
          </p:nvGrpSpPr>
          <p:grpSpPr>
            <a:xfrm>
              <a:off x="1387813" y="612843"/>
              <a:ext cx="1218227" cy="1166995"/>
              <a:chOff x="1387813" y="612843"/>
              <a:chExt cx="1218227" cy="116699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43D337-3956-14BF-ECBB-1A65E9E034E1}"/>
                  </a:ext>
                </a:extLst>
              </p:cNvPr>
              <p:cNvSpPr/>
              <p:nvPr/>
            </p:nvSpPr>
            <p:spPr>
              <a:xfrm>
                <a:off x="1387813" y="612843"/>
                <a:ext cx="1218227" cy="1166995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69AA495-B177-6D25-3897-58D0BA5D0191}"/>
                  </a:ext>
                </a:extLst>
              </p:cNvPr>
              <p:cNvGrpSpPr/>
              <p:nvPr/>
            </p:nvGrpSpPr>
            <p:grpSpPr>
              <a:xfrm>
                <a:off x="1577895" y="814658"/>
                <a:ext cx="884889" cy="786226"/>
                <a:chOff x="1554771" y="795581"/>
                <a:chExt cx="905381" cy="833336"/>
              </a:xfrm>
              <a:effectLst>
                <a:outerShdw blurRad="50800" dist="38100" dir="10200000" sx="104000" sy="104000" algn="tr" rotWithShape="0">
                  <a:prstClr val="black">
                    <a:alpha val="55000"/>
                  </a:prstClr>
                </a:outerShdw>
              </a:effectLst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BA72771-F7ED-90F0-B4D6-F7C32C47E3D3}"/>
                    </a:ext>
                  </a:extLst>
                </p:cNvPr>
                <p:cNvSpPr/>
                <p:nvPr/>
              </p:nvSpPr>
              <p:spPr>
                <a:xfrm>
                  <a:off x="1554771" y="795581"/>
                  <a:ext cx="905381" cy="833336"/>
                </a:xfrm>
                <a:prstGeom prst="ellipse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pic>
              <p:nvPicPr>
                <p:cNvPr id="29" name="Google Shape;341;p1">
                  <a:extLst>
                    <a:ext uri="{FF2B5EF4-FFF2-40B4-BE49-F238E27FC236}">
                      <a16:creationId xmlns:a16="http://schemas.microsoft.com/office/drawing/2014/main" id="{48D6B654-4FAE-4B04-50C5-76A8C0DD08B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/>
                <a:stretch/>
              </p:blipFill>
              <p:spPr>
                <a:xfrm>
                  <a:off x="1694506" y="896503"/>
                  <a:ext cx="579662" cy="5504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3B8914-4BFF-F3D3-85AC-A68EA813DF38}"/>
                  </a:ext>
                </a:extLst>
              </p:cNvPr>
              <p:cNvSpPr/>
              <p:nvPr/>
            </p:nvSpPr>
            <p:spPr>
              <a:xfrm>
                <a:off x="1928133" y="1092319"/>
                <a:ext cx="104147" cy="119653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6B9E9E8-CDDE-E438-3E56-354596A1C879}"/>
                  </a:ext>
                </a:extLst>
              </p:cNvPr>
              <p:cNvCxnSpPr/>
              <p:nvPr/>
            </p:nvCxnSpPr>
            <p:spPr>
              <a:xfrm>
                <a:off x="1929921" y="1511103"/>
                <a:ext cx="1645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C340CB2-298D-64F0-2D7C-52ECD78E1578}"/>
                  </a:ext>
                </a:extLst>
              </p:cNvPr>
              <p:cNvGrpSpPr/>
              <p:nvPr/>
            </p:nvGrpSpPr>
            <p:grpSpPr>
              <a:xfrm>
                <a:off x="1610848" y="1070782"/>
                <a:ext cx="743561" cy="315882"/>
                <a:chOff x="1610848" y="1070782"/>
                <a:chExt cx="743561" cy="31588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70EDE73-CBAA-5FFC-432A-17518DFD7573}"/>
                    </a:ext>
                  </a:extLst>
                </p:cNvPr>
                <p:cNvCxnSpPr/>
                <p:nvPr/>
              </p:nvCxnSpPr>
              <p:spPr>
                <a:xfrm>
                  <a:off x="1707095" y="1384271"/>
                  <a:ext cx="1645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93D5393-280F-C778-0E00-A56C6A14AC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71399" y="1097105"/>
                  <a:ext cx="994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2C138C7-BFCA-A8B9-9B7E-C39AC13656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5956" y="1070782"/>
                  <a:ext cx="1006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0B2AB48-A512-DBCF-A149-116DB960E1DB}"/>
                    </a:ext>
                  </a:extLst>
                </p:cNvPr>
                <p:cNvCxnSpPr/>
                <p:nvPr/>
              </p:nvCxnSpPr>
              <p:spPr>
                <a:xfrm>
                  <a:off x="2103704" y="1386664"/>
                  <a:ext cx="16450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B794836-57C0-C34C-33D0-AB85F2B259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0848" y="1209579"/>
                  <a:ext cx="19376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971396A-2677-9225-566D-767E3D0549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9905" y="1220425"/>
                  <a:ext cx="164504" cy="11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9D9C905-4C73-5D65-F01A-967D8B87D5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3725" y="1302908"/>
                  <a:ext cx="893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FF562CE-0BE8-45D2-79C6-DE2AE3BD45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2088" y="1336410"/>
                  <a:ext cx="6386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4085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773F32-74F8-C952-174C-66806BB9E475}"/>
              </a:ext>
            </a:extLst>
          </p:cNvPr>
          <p:cNvSpPr/>
          <p:nvPr/>
        </p:nvSpPr>
        <p:spPr>
          <a:xfrm>
            <a:off x="1" y="1"/>
            <a:ext cx="3228001" cy="4686282"/>
          </a:xfrm>
          <a:custGeom>
            <a:avLst/>
            <a:gdLst>
              <a:gd name="connsiteX0" fmla="*/ 2043643 w 3228001"/>
              <a:gd name="connsiteY0" fmla="*/ 0 h 4686282"/>
              <a:gd name="connsiteX1" fmla="*/ 3228001 w 3228001"/>
              <a:gd name="connsiteY1" fmla="*/ 0 h 4686282"/>
              <a:gd name="connsiteX2" fmla="*/ 0 w 3228001"/>
              <a:gd name="connsiteY2" fmla="*/ 4686282 h 4686282"/>
              <a:gd name="connsiteX3" fmla="*/ 0 w 3228001"/>
              <a:gd name="connsiteY3" fmla="*/ 2966878 h 468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001" h="4686282">
                <a:moveTo>
                  <a:pt x="2043643" y="0"/>
                </a:moveTo>
                <a:lnTo>
                  <a:pt x="3228001" y="0"/>
                </a:lnTo>
                <a:lnTo>
                  <a:pt x="0" y="4686282"/>
                </a:lnTo>
                <a:lnTo>
                  <a:pt x="0" y="296687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2700000" sx="103000" sy="103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211E8C-B877-696E-1FC5-DA295E47D784}"/>
              </a:ext>
            </a:extLst>
          </p:cNvPr>
          <p:cNvSpPr/>
          <p:nvPr/>
        </p:nvSpPr>
        <p:spPr>
          <a:xfrm>
            <a:off x="1" y="2"/>
            <a:ext cx="2377439" cy="3485229"/>
          </a:xfrm>
          <a:custGeom>
            <a:avLst/>
            <a:gdLst>
              <a:gd name="connsiteX0" fmla="*/ 0 w 1914367"/>
              <a:gd name="connsiteY0" fmla="*/ 0 h 3485229"/>
              <a:gd name="connsiteX1" fmla="*/ 1914367 w 1914367"/>
              <a:gd name="connsiteY1" fmla="*/ 0 h 3485229"/>
              <a:gd name="connsiteX2" fmla="*/ 0 w 1914367"/>
              <a:gd name="connsiteY2" fmla="*/ 3485229 h 348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367" h="3485229">
                <a:moveTo>
                  <a:pt x="0" y="0"/>
                </a:moveTo>
                <a:lnTo>
                  <a:pt x="1914367" y="0"/>
                </a:lnTo>
                <a:lnTo>
                  <a:pt x="0" y="34852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41300" dist="38100" dir="2700000" sx="103000" sy="103000" algn="tl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06E9FE-7358-ABE8-1C6E-F8E8F7710FE8}"/>
              </a:ext>
            </a:extLst>
          </p:cNvPr>
          <p:cNvSpPr/>
          <p:nvPr/>
        </p:nvSpPr>
        <p:spPr>
          <a:xfrm>
            <a:off x="0" y="2087879"/>
            <a:ext cx="3764280" cy="4770121"/>
          </a:xfrm>
          <a:custGeom>
            <a:avLst/>
            <a:gdLst>
              <a:gd name="connsiteX0" fmla="*/ 0 w 3596326"/>
              <a:gd name="connsiteY0" fmla="*/ 0 h 5117956"/>
              <a:gd name="connsiteX1" fmla="*/ 3596326 w 3596326"/>
              <a:gd name="connsiteY1" fmla="*/ 5117956 h 5117956"/>
              <a:gd name="connsiteX2" fmla="*/ 1977962 w 3596326"/>
              <a:gd name="connsiteY2" fmla="*/ 5117956 h 5117956"/>
              <a:gd name="connsiteX3" fmla="*/ 0 w 3596326"/>
              <a:gd name="connsiteY3" fmla="*/ 2303106 h 511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326" h="5117956">
                <a:moveTo>
                  <a:pt x="0" y="0"/>
                </a:moveTo>
                <a:lnTo>
                  <a:pt x="3596326" y="5117956"/>
                </a:lnTo>
                <a:lnTo>
                  <a:pt x="1977962" y="5117956"/>
                </a:lnTo>
                <a:lnTo>
                  <a:pt x="0" y="230310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DF78E5-18F8-3702-9B00-75AEE6FAFA6E}"/>
              </a:ext>
            </a:extLst>
          </p:cNvPr>
          <p:cNvSpPr/>
          <p:nvPr/>
        </p:nvSpPr>
        <p:spPr>
          <a:xfrm>
            <a:off x="1" y="3246121"/>
            <a:ext cx="2727959" cy="3611882"/>
          </a:xfrm>
          <a:custGeom>
            <a:avLst/>
            <a:gdLst>
              <a:gd name="connsiteX0" fmla="*/ 0 w 2480627"/>
              <a:gd name="connsiteY0" fmla="*/ 0 h 3497019"/>
              <a:gd name="connsiteX1" fmla="*/ 2480627 w 2480627"/>
              <a:gd name="connsiteY1" fmla="*/ 3497019 h 3497019"/>
              <a:gd name="connsiteX2" fmla="*/ 0 w 2480627"/>
              <a:gd name="connsiteY2" fmla="*/ 3497019 h 349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27" h="3497019">
                <a:moveTo>
                  <a:pt x="0" y="0"/>
                </a:moveTo>
                <a:lnTo>
                  <a:pt x="2480627" y="3497019"/>
                </a:lnTo>
                <a:lnTo>
                  <a:pt x="0" y="349701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165100" dist="38100" sx="104000" sy="104000" algn="l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9D5BE-9B14-01F5-14A0-5CAA61F8125B}"/>
              </a:ext>
            </a:extLst>
          </p:cNvPr>
          <p:cNvSpPr txBox="1"/>
          <p:nvPr/>
        </p:nvSpPr>
        <p:spPr>
          <a:xfrm>
            <a:off x="2570627" y="1774478"/>
            <a:ext cx="6297371" cy="707886"/>
          </a:xfrm>
          <a:prstGeom prst="rect">
            <a:avLst/>
          </a:prstGeom>
          <a:noFill/>
          <a:ln>
            <a:noFill/>
          </a:ln>
          <a:effectLst>
            <a:outerShdw blurRad="88900" dist="508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latin typeface="Tw Cen MT" panose="020B0602020104020603" pitchFamily="34" charset="0"/>
              </a:rPr>
              <a:t>CLASSIFICATION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A3D38F-6254-3708-6684-0BDC8A6AD38B}"/>
              </a:ext>
            </a:extLst>
          </p:cNvPr>
          <p:cNvGrpSpPr/>
          <p:nvPr/>
        </p:nvGrpSpPr>
        <p:grpSpPr>
          <a:xfrm>
            <a:off x="2072738" y="2573374"/>
            <a:ext cx="6471027" cy="157870"/>
            <a:chOff x="2650920" y="1758699"/>
            <a:chExt cx="6276504" cy="197362"/>
          </a:xfrm>
          <a:effectLst>
            <a:outerShdw blurRad="63500" dist="63500" algn="l" rotWithShape="0">
              <a:prstClr val="black">
                <a:alpha val="44000"/>
              </a:prstClr>
            </a:outerShdw>
          </a:effectLst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42B250-62BD-14BF-8AF3-6A6EBB1B845C}"/>
                </a:ext>
              </a:extLst>
            </p:cNvPr>
            <p:cNvSpPr/>
            <p:nvPr/>
          </p:nvSpPr>
          <p:spPr>
            <a:xfrm>
              <a:off x="2807880" y="1803505"/>
              <a:ext cx="6119544" cy="152556"/>
            </a:xfrm>
            <a:prstGeom prst="roundRect">
              <a:avLst>
                <a:gd name="adj" fmla="val 50000"/>
              </a:avLst>
            </a:prstGeom>
            <a:solidFill>
              <a:srgbClr val="FF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90A97C8-4A63-7208-A470-777E924F8773}"/>
                </a:ext>
              </a:extLst>
            </p:cNvPr>
            <p:cNvSpPr/>
            <p:nvPr/>
          </p:nvSpPr>
          <p:spPr>
            <a:xfrm>
              <a:off x="2650920" y="1758699"/>
              <a:ext cx="6199464" cy="12912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A8AF0-F30E-E9BF-7E51-5418A4C5304E}"/>
              </a:ext>
            </a:extLst>
          </p:cNvPr>
          <p:cNvSpPr/>
          <p:nvPr/>
        </p:nvSpPr>
        <p:spPr>
          <a:xfrm>
            <a:off x="2727960" y="1683468"/>
            <a:ext cx="6811622" cy="4394719"/>
          </a:xfrm>
          <a:prstGeom prst="rect">
            <a:avLst/>
          </a:prstGeom>
          <a:noFill/>
          <a:ln>
            <a:noFill/>
          </a:ln>
          <a:effectLst>
            <a:outerShdw blurRad="88900" dist="508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Broadcast Journalism.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Digital Journalism.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Sports Journalism.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5741C9-2C67-8CEF-8B6D-8254E1072847}"/>
              </a:ext>
            </a:extLst>
          </p:cNvPr>
          <p:cNvGrpSpPr/>
          <p:nvPr/>
        </p:nvGrpSpPr>
        <p:grpSpPr>
          <a:xfrm>
            <a:off x="6748025" y="3746277"/>
            <a:ext cx="902735" cy="1246259"/>
            <a:chOff x="6387298" y="2030136"/>
            <a:chExt cx="1833913" cy="1560201"/>
          </a:xfrm>
          <a:effectLst>
            <a:outerShdw blurRad="63500" dist="63500" algn="l" rotWithShape="0">
              <a:prstClr val="black">
                <a:alpha val="44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FA693D-4F64-5B1D-0420-81176A7E4878}"/>
                </a:ext>
              </a:extLst>
            </p:cNvPr>
            <p:cNvSpPr/>
            <p:nvPr/>
          </p:nvSpPr>
          <p:spPr>
            <a:xfrm>
              <a:off x="6930923" y="2030136"/>
              <a:ext cx="1290288" cy="11011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9" name="Google Shape;344;p1">
              <a:extLst>
                <a:ext uri="{FF2B5EF4-FFF2-40B4-BE49-F238E27FC236}">
                  <a16:creationId xmlns:a16="http://schemas.microsoft.com/office/drawing/2014/main" id="{25BF5928-9416-968B-7D5B-DB4520D7B1A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387298" y="2168018"/>
              <a:ext cx="1624146" cy="1422319"/>
            </a:xfrm>
            <a:prstGeom prst="rect">
              <a:avLst/>
            </a:prstGeom>
            <a:noFill/>
            <a:ln>
              <a:noFill/>
            </a:ln>
            <a:effectLst/>
            <a:sp3d prstMaterial="softEdge">
              <a:bevelT w="127000" prst="artDeco"/>
            </a:sp3d>
          </p:spPr>
        </p:pic>
      </p:grpSp>
    </p:spTree>
    <p:extLst>
      <p:ext uri="{BB962C8B-B14F-4D97-AF65-F5344CB8AC3E}">
        <p14:creationId xmlns:p14="http://schemas.microsoft.com/office/powerpoint/2010/main" val="365988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773F32-74F8-C952-174C-66806BB9E475}"/>
              </a:ext>
            </a:extLst>
          </p:cNvPr>
          <p:cNvSpPr/>
          <p:nvPr/>
        </p:nvSpPr>
        <p:spPr>
          <a:xfrm>
            <a:off x="1" y="1"/>
            <a:ext cx="3228001" cy="4686282"/>
          </a:xfrm>
          <a:custGeom>
            <a:avLst/>
            <a:gdLst>
              <a:gd name="connsiteX0" fmla="*/ 2043643 w 3228001"/>
              <a:gd name="connsiteY0" fmla="*/ 0 h 4686282"/>
              <a:gd name="connsiteX1" fmla="*/ 3228001 w 3228001"/>
              <a:gd name="connsiteY1" fmla="*/ 0 h 4686282"/>
              <a:gd name="connsiteX2" fmla="*/ 0 w 3228001"/>
              <a:gd name="connsiteY2" fmla="*/ 4686282 h 4686282"/>
              <a:gd name="connsiteX3" fmla="*/ 0 w 3228001"/>
              <a:gd name="connsiteY3" fmla="*/ 2966878 h 468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001" h="4686282">
                <a:moveTo>
                  <a:pt x="2043643" y="0"/>
                </a:moveTo>
                <a:lnTo>
                  <a:pt x="3228001" y="0"/>
                </a:lnTo>
                <a:lnTo>
                  <a:pt x="0" y="4686282"/>
                </a:lnTo>
                <a:lnTo>
                  <a:pt x="0" y="296687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2700000" sx="103000" sy="103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211E8C-B877-696E-1FC5-DA295E47D784}"/>
              </a:ext>
            </a:extLst>
          </p:cNvPr>
          <p:cNvSpPr/>
          <p:nvPr/>
        </p:nvSpPr>
        <p:spPr>
          <a:xfrm>
            <a:off x="1" y="2"/>
            <a:ext cx="2377439" cy="3485229"/>
          </a:xfrm>
          <a:custGeom>
            <a:avLst/>
            <a:gdLst>
              <a:gd name="connsiteX0" fmla="*/ 0 w 1914367"/>
              <a:gd name="connsiteY0" fmla="*/ 0 h 3485229"/>
              <a:gd name="connsiteX1" fmla="*/ 1914367 w 1914367"/>
              <a:gd name="connsiteY1" fmla="*/ 0 h 3485229"/>
              <a:gd name="connsiteX2" fmla="*/ 0 w 1914367"/>
              <a:gd name="connsiteY2" fmla="*/ 3485229 h 348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367" h="3485229">
                <a:moveTo>
                  <a:pt x="0" y="0"/>
                </a:moveTo>
                <a:lnTo>
                  <a:pt x="1914367" y="0"/>
                </a:lnTo>
                <a:lnTo>
                  <a:pt x="0" y="34852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41300" dist="38100" dir="2700000" sx="103000" sy="103000" algn="tl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06E9FE-7358-ABE8-1C6E-F8E8F7710FE8}"/>
              </a:ext>
            </a:extLst>
          </p:cNvPr>
          <p:cNvSpPr/>
          <p:nvPr/>
        </p:nvSpPr>
        <p:spPr>
          <a:xfrm>
            <a:off x="0" y="2087879"/>
            <a:ext cx="3764280" cy="4770121"/>
          </a:xfrm>
          <a:custGeom>
            <a:avLst/>
            <a:gdLst>
              <a:gd name="connsiteX0" fmla="*/ 0 w 3596326"/>
              <a:gd name="connsiteY0" fmla="*/ 0 h 5117956"/>
              <a:gd name="connsiteX1" fmla="*/ 3596326 w 3596326"/>
              <a:gd name="connsiteY1" fmla="*/ 5117956 h 5117956"/>
              <a:gd name="connsiteX2" fmla="*/ 1977962 w 3596326"/>
              <a:gd name="connsiteY2" fmla="*/ 5117956 h 5117956"/>
              <a:gd name="connsiteX3" fmla="*/ 0 w 3596326"/>
              <a:gd name="connsiteY3" fmla="*/ 2303106 h 511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326" h="5117956">
                <a:moveTo>
                  <a:pt x="0" y="0"/>
                </a:moveTo>
                <a:lnTo>
                  <a:pt x="3596326" y="5117956"/>
                </a:lnTo>
                <a:lnTo>
                  <a:pt x="1977962" y="5117956"/>
                </a:lnTo>
                <a:lnTo>
                  <a:pt x="0" y="230310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DF78E5-18F8-3702-9B00-75AEE6FAFA6E}"/>
              </a:ext>
            </a:extLst>
          </p:cNvPr>
          <p:cNvSpPr/>
          <p:nvPr/>
        </p:nvSpPr>
        <p:spPr>
          <a:xfrm>
            <a:off x="1" y="3246121"/>
            <a:ext cx="2727959" cy="3611882"/>
          </a:xfrm>
          <a:custGeom>
            <a:avLst/>
            <a:gdLst>
              <a:gd name="connsiteX0" fmla="*/ 0 w 2480627"/>
              <a:gd name="connsiteY0" fmla="*/ 0 h 3497019"/>
              <a:gd name="connsiteX1" fmla="*/ 2480627 w 2480627"/>
              <a:gd name="connsiteY1" fmla="*/ 3497019 h 3497019"/>
              <a:gd name="connsiteX2" fmla="*/ 0 w 2480627"/>
              <a:gd name="connsiteY2" fmla="*/ 3497019 h 349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27" h="3497019">
                <a:moveTo>
                  <a:pt x="0" y="0"/>
                </a:moveTo>
                <a:lnTo>
                  <a:pt x="2480627" y="3497019"/>
                </a:lnTo>
                <a:lnTo>
                  <a:pt x="0" y="349701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165100" dist="38100" sx="104000" sy="104000" algn="l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481EE3-8DE4-83FB-3983-53D37D57B340}"/>
              </a:ext>
            </a:extLst>
          </p:cNvPr>
          <p:cNvSpPr txBox="1"/>
          <p:nvPr/>
        </p:nvSpPr>
        <p:spPr>
          <a:xfrm>
            <a:off x="2727959" y="1309898"/>
            <a:ext cx="6122425" cy="38724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9D5BE-9B14-01F5-14A0-5CAA61F8125B}"/>
              </a:ext>
            </a:extLst>
          </p:cNvPr>
          <p:cNvSpPr txBox="1"/>
          <p:nvPr/>
        </p:nvSpPr>
        <p:spPr>
          <a:xfrm>
            <a:off x="1654998" y="1375180"/>
            <a:ext cx="7269659" cy="646331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w Cen MT" panose="020B0602020104020603" pitchFamily="34" charset="0"/>
              </a:rPr>
              <a:t>EFFECTS OF CORRUPTION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A3D38F-6254-3708-6684-0BDC8A6AD38B}"/>
              </a:ext>
            </a:extLst>
          </p:cNvPr>
          <p:cNvGrpSpPr/>
          <p:nvPr/>
        </p:nvGrpSpPr>
        <p:grpSpPr>
          <a:xfrm>
            <a:off x="2152727" y="2122218"/>
            <a:ext cx="6856084" cy="174648"/>
            <a:chOff x="2650920" y="1758699"/>
            <a:chExt cx="6276504" cy="19736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42B250-62BD-14BF-8AF3-6A6EBB1B845C}"/>
                </a:ext>
              </a:extLst>
            </p:cNvPr>
            <p:cNvSpPr/>
            <p:nvPr/>
          </p:nvSpPr>
          <p:spPr>
            <a:xfrm>
              <a:off x="2807880" y="1803505"/>
              <a:ext cx="6119544" cy="152556"/>
            </a:xfrm>
            <a:prstGeom prst="roundRect">
              <a:avLst>
                <a:gd name="adj" fmla="val 50000"/>
              </a:avLst>
            </a:prstGeom>
            <a:solidFill>
              <a:srgbClr val="FF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90A97C8-4A63-7208-A470-777E924F8773}"/>
                </a:ext>
              </a:extLst>
            </p:cNvPr>
            <p:cNvSpPr/>
            <p:nvPr/>
          </p:nvSpPr>
          <p:spPr>
            <a:xfrm>
              <a:off x="2650920" y="1758699"/>
              <a:ext cx="6199464" cy="12912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A8AF0-F30E-E9BF-7E51-5418A4C5304E}"/>
              </a:ext>
            </a:extLst>
          </p:cNvPr>
          <p:cNvSpPr/>
          <p:nvPr/>
        </p:nvSpPr>
        <p:spPr>
          <a:xfrm>
            <a:off x="2548894" y="1420469"/>
            <a:ext cx="6811622" cy="43947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Public frustration and cynicism.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Impunity and partial justice.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Organized crime and terrorism.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60E07B-5ADC-325C-3854-B51413237EE7}"/>
              </a:ext>
            </a:extLst>
          </p:cNvPr>
          <p:cNvGrpSpPr/>
          <p:nvPr/>
        </p:nvGrpSpPr>
        <p:grpSpPr>
          <a:xfrm>
            <a:off x="6630366" y="5518215"/>
            <a:ext cx="1943181" cy="496294"/>
            <a:chOff x="444617" y="3744519"/>
            <a:chExt cx="3900879" cy="81070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5962C367-CE88-30CD-766E-C3659EAF996A}"/>
                </a:ext>
              </a:extLst>
            </p:cNvPr>
            <p:cNvSpPr/>
            <p:nvPr/>
          </p:nvSpPr>
          <p:spPr>
            <a:xfrm>
              <a:off x="444617" y="4269997"/>
              <a:ext cx="1929467" cy="285226"/>
            </a:xfrm>
            <a:custGeom>
              <a:avLst/>
              <a:gdLst>
                <a:gd name="connsiteX0" fmla="*/ 0 w 4974672"/>
                <a:gd name="connsiteY0" fmla="*/ 0 h 100668"/>
                <a:gd name="connsiteX1" fmla="*/ 4974672 w 4974672"/>
                <a:gd name="connsiteY1" fmla="*/ 0 h 100668"/>
                <a:gd name="connsiteX2" fmla="*/ 4974672 w 4974672"/>
                <a:gd name="connsiteY2" fmla="*/ 100668 h 100668"/>
                <a:gd name="connsiteX3" fmla="*/ 0 w 4974672"/>
                <a:gd name="connsiteY3" fmla="*/ 100668 h 100668"/>
                <a:gd name="connsiteX4" fmla="*/ 0 w 4974672"/>
                <a:gd name="connsiteY4" fmla="*/ 0 h 100668"/>
                <a:gd name="connsiteX0" fmla="*/ 0 w 4983061"/>
                <a:gd name="connsiteY0" fmla="*/ 0 h 100668"/>
                <a:gd name="connsiteX1" fmla="*/ 4983061 w 4983061"/>
                <a:gd name="connsiteY1" fmla="*/ 92279 h 100668"/>
                <a:gd name="connsiteX2" fmla="*/ 4974672 w 4983061"/>
                <a:gd name="connsiteY2" fmla="*/ 100668 h 100668"/>
                <a:gd name="connsiteX3" fmla="*/ 0 w 4983061"/>
                <a:gd name="connsiteY3" fmla="*/ 100668 h 100668"/>
                <a:gd name="connsiteX4" fmla="*/ 0 w 4983061"/>
                <a:gd name="connsiteY4" fmla="*/ 0 h 100668"/>
                <a:gd name="connsiteX0" fmla="*/ 0 w 4983061"/>
                <a:gd name="connsiteY0" fmla="*/ 0 h 100668"/>
                <a:gd name="connsiteX1" fmla="*/ 4983061 w 4983061"/>
                <a:gd name="connsiteY1" fmla="*/ 92279 h 100668"/>
                <a:gd name="connsiteX2" fmla="*/ 4974672 w 4983061"/>
                <a:gd name="connsiteY2" fmla="*/ 67112 h 100668"/>
                <a:gd name="connsiteX3" fmla="*/ 0 w 4983061"/>
                <a:gd name="connsiteY3" fmla="*/ 100668 h 100668"/>
                <a:gd name="connsiteX4" fmla="*/ 0 w 4983061"/>
                <a:gd name="connsiteY4" fmla="*/ 0 h 100668"/>
                <a:gd name="connsiteX0" fmla="*/ 0 w 5025006"/>
                <a:gd name="connsiteY0" fmla="*/ 0 h 209725"/>
                <a:gd name="connsiteX1" fmla="*/ 4983061 w 5025006"/>
                <a:gd name="connsiteY1" fmla="*/ 92279 h 209725"/>
                <a:gd name="connsiteX2" fmla="*/ 5025006 w 5025006"/>
                <a:gd name="connsiteY2" fmla="*/ 209725 h 209725"/>
                <a:gd name="connsiteX3" fmla="*/ 0 w 5025006"/>
                <a:gd name="connsiteY3" fmla="*/ 100668 h 209725"/>
                <a:gd name="connsiteX4" fmla="*/ 0 w 5025006"/>
                <a:gd name="connsiteY4" fmla="*/ 0 h 209725"/>
                <a:gd name="connsiteX0" fmla="*/ 0 w 4999839"/>
                <a:gd name="connsiteY0" fmla="*/ 0 h 151002"/>
                <a:gd name="connsiteX1" fmla="*/ 4983061 w 4999839"/>
                <a:gd name="connsiteY1" fmla="*/ 92279 h 151002"/>
                <a:gd name="connsiteX2" fmla="*/ 4999839 w 4999839"/>
                <a:gd name="connsiteY2" fmla="*/ 151002 h 151002"/>
                <a:gd name="connsiteX3" fmla="*/ 0 w 4999839"/>
                <a:gd name="connsiteY3" fmla="*/ 100668 h 151002"/>
                <a:gd name="connsiteX4" fmla="*/ 0 w 4999839"/>
                <a:gd name="connsiteY4" fmla="*/ 0 h 151002"/>
                <a:gd name="connsiteX0" fmla="*/ 0 w 4999839"/>
                <a:gd name="connsiteY0" fmla="*/ 0 h 142613"/>
                <a:gd name="connsiteX1" fmla="*/ 4983061 w 4999839"/>
                <a:gd name="connsiteY1" fmla="*/ 92279 h 142613"/>
                <a:gd name="connsiteX2" fmla="*/ 4999839 w 4999839"/>
                <a:gd name="connsiteY2" fmla="*/ 142613 h 142613"/>
                <a:gd name="connsiteX3" fmla="*/ 0 w 4999839"/>
                <a:gd name="connsiteY3" fmla="*/ 100668 h 142613"/>
                <a:gd name="connsiteX4" fmla="*/ 0 w 4999839"/>
                <a:gd name="connsiteY4" fmla="*/ 0 h 14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9839" h="142613">
                  <a:moveTo>
                    <a:pt x="0" y="0"/>
                  </a:moveTo>
                  <a:lnTo>
                    <a:pt x="4983061" y="92279"/>
                  </a:lnTo>
                  <a:lnTo>
                    <a:pt x="4999839" y="142613"/>
                  </a:lnTo>
                  <a:lnTo>
                    <a:pt x="0" y="10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19F7F195-CF9B-1716-4F7C-F6EB06555973}"/>
                </a:ext>
              </a:extLst>
            </p:cNvPr>
            <p:cNvSpPr/>
            <p:nvPr/>
          </p:nvSpPr>
          <p:spPr>
            <a:xfrm flipH="1">
              <a:off x="2416029" y="4269997"/>
              <a:ext cx="1929467" cy="285226"/>
            </a:xfrm>
            <a:custGeom>
              <a:avLst/>
              <a:gdLst>
                <a:gd name="connsiteX0" fmla="*/ 0 w 4974672"/>
                <a:gd name="connsiteY0" fmla="*/ 0 h 100668"/>
                <a:gd name="connsiteX1" fmla="*/ 4974672 w 4974672"/>
                <a:gd name="connsiteY1" fmla="*/ 0 h 100668"/>
                <a:gd name="connsiteX2" fmla="*/ 4974672 w 4974672"/>
                <a:gd name="connsiteY2" fmla="*/ 100668 h 100668"/>
                <a:gd name="connsiteX3" fmla="*/ 0 w 4974672"/>
                <a:gd name="connsiteY3" fmla="*/ 100668 h 100668"/>
                <a:gd name="connsiteX4" fmla="*/ 0 w 4974672"/>
                <a:gd name="connsiteY4" fmla="*/ 0 h 100668"/>
                <a:gd name="connsiteX0" fmla="*/ 0 w 4983061"/>
                <a:gd name="connsiteY0" fmla="*/ 0 h 100668"/>
                <a:gd name="connsiteX1" fmla="*/ 4983061 w 4983061"/>
                <a:gd name="connsiteY1" fmla="*/ 92279 h 100668"/>
                <a:gd name="connsiteX2" fmla="*/ 4974672 w 4983061"/>
                <a:gd name="connsiteY2" fmla="*/ 100668 h 100668"/>
                <a:gd name="connsiteX3" fmla="*/ 0 w 4983061"/>
                <a:gd name="connsiteY3" fmla="*/ 100668 h 100668"/>
                <a:gd name="connsiteX4" fmla="*/ 0 w 4983061"/>
                <a:gd name="connsiteY4" fmla="*/ 0 h 100668"/>
                <a:gd name="connsiteX0" fmla="*/ 0 w 4983061"/>
                <a:gd name="connsiteY0" fmla="*/ 0 h 100668"/>
                <a:gd name="connsiteX1" fmla="*/ 4983061 w 4983061"/>
                <a:gd name="connsiteY1" fmla="*/ 92279 h 100668"/>
                <a:gd name="connsiteX2" fmla="*/ 4974672 w 4983061"/>
                <a:gd name="connsiteY2" fmla="*/ 67112 h 100668"/>
                <a:gd name="connsiteX3" fmla="*/ 0 w 4983061"/>
                <a:gd name="connsiteY3" fmla="*/ 100668 h 100668"/>
                <a:gd name="connsiteX4" fmla="*/ 0 w 4983061"/>
                <a:gd name="connsiteY4" fmla="*/ 0 h 100668"/>
                <a:gd name="connsiteX0" fmla="*/ 0 w 5025006"/>
                <a:gd name="connsiteY0" fmla="*/ 0 h 209725"/>
                <a:gd name="connsiteX1" fmla="*/ 4983061 w 5025006"/>
                <a:gd name="connsiteY1" fmla="*/ 92279 h 209725"/>
                <a:gd name="connsiteX2" fmla="*/ 5025006 w 5025006"/>
                <a:gd name="connsiteY2" fmla="*/ 209725 h 209725"/>
                <a:gd name="connsiteX3" fmla="*/ 0 w 5025006"/>
                <a:gd name="connsiteY3" fmla="*/ 100668 h 209725"/>
                <a:gd name="connsiteX4" fmla="*/ 0 w 5025006"/>
                <a:gd name="connsiteY4" fmla="*/ 0 h 209725"/>
                <a:gd name="connsiteX0" fmla="*/ 0 w 4999839"/>
                <a:gd name="connsiteY0" fmla="*/ 0 h 151002"/>
                <a:gd name="connsiteX1" fmla="*/ 4983061 w 4999839"/>
                <a:gd name="connsiteY1" fmla="*/ 92279 h 151002"/>
                <a:gd name="connsiteX2" fmla="*/ 4999839 w 4999839"/>
                <a:gd name="connsiteY2" fmla="*/ 151002 h 151002"/>
                <a:gd name="connsiteX3" fmla="*/ 0 w 4999839"/>
                <a:gd name="connsiteY3" fmla="*/ 100668 h 151002"/>
                <a:gd name="connsiteX4" fmla="*/ 0 w 4999839"/>
                <a:gd name="connsiteY4" fmla="*/ 0 h 151002"/>
                <a:gd name="connsiteX0" fmla="*/ 0 w 4999839"/>
                <a:gd name="connsiteY0" fmla="*/ 0 h 142613"/>
                <a:gd name="connsiteX1" fmla="*/ 4983061 w 4999839"/>
                <a:gd name="connsiteY1" fmla="*/ 92279 h 142613"/>
                <a:gd name="connsiteX2" fmla="*/ 4999839 w 4999839"/>
                <a:gd name="connsiteY2" fmla="*/ 142613 h 142613"/>
                <a:gd name="connsiteX3" fmla="*/ 0 w 4999839"/>
                <a:gd name="connsiteY3" fmla="*/ 100668 h 142613"/>
                <a:gd name="connsiteX4" fmla="*/ 0 w 4999839"/>
                <a:gd name="connsiteY4" fmla="*/ 0 h 14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9839" h="142613">
                  <a:moveTo>
                    <a:pt x="0" y="0"/>
                  </a:moveTo>
                  <a:lnTo>
                    <a:pt x="4983061" y="92279"/>
                  </a:lnTo>
                  <a:lnTo>
                    <a:pt x="4999839" y="142613"/>
                  </a:lnTo>
                  <a:lnTo>
                    <a:pt x="0" y="10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726D8BF4-FBC6-9223-838B-CAF12C5C4729}"/>
                </a:ext>
              </a:extLst>
            </p:cNvPr>
            <p:cNvSpPr/>
            <p:nvPr/>
          </p:nvSpPr>
          <p:spPr>
            <a:xfrm rot="626529">
              <a:off x="770533" y="4103050"/>
              <a:ext cx="1498210" cy="160297"/>
            </a:xfrm>
            <a:custGeom>
              <a:avLst/>
              <a:gdLst>
                <a:gd name="connsiteX0" fmla="*/ 0 w 4974672"/>
                <a:gd name="connsiteY0" fmla="*/ 0 h 100668"/>
                <a:gd name="connsiteX1" fmla="*/ 4974672 w 4974672"/>
                <a:gd name="connsiteY1" fmla="*/ 0 h 100668"/>
                <a:gd name="connsiteX2" fmla="*/ 4974672 w 4974672"/>
                <a:gd name="connsiteY2" fmla="*/ 100668 h 100668"/>
                <a:gd name="connsiteX3" fmla="*/ 0 w 4974672"/>
                <a:gd name="connsiteY3" fmla="*/ 100668 h 100668"/>
                <a:gd name="connsiteX4" fmla="*/ 0 w 4974672"/>
                <a:gd name="connsiteY4" fmla="*/ 0 h 100668"/>
                <a:gd name="connsiteX0" fmla="*/ 0 w 4983061"/>
                <a:gd name="connsiteY0" fmla="*/ 0 h 100668"/>
                <a:gd name="connsiteX1" fmla="*/ 4983061 w 4983061"/>
                <a:gd name="connsiteY1" fmla="*/ 92279 h 100668"/>
                <a:gd name="connsiteX2" fmla="*/ 4974672 w 4983061"/>
                <a:gd name="connsiteY2" fmla="*/ 100668 h 100668"/>
                <a:gd name="connsiteX3" fmla="*/ 0 w 4983061"/>
                <a:gd name="connsiteY3" fmla="*/ 100668 h 100668"/>
                <a:gd name="connsiteX4" fmla="*/ 0 w 4983061"/>
                <a:gd name="connsiteY4" fmla="*/ 0 h 100668"/>
                <a:gd name="connsiteX0" fmla="*/ 0 w 4983061"/>
                <a:gd name="connsiteY0" fmla="*/ 0 h 100668"/>
                <a:gd name="connsiteX1" fmla="*/ 4983061 w 4983061"/>
                <a:gd name="connsiteY1" fmla="*/ 92279 h 100668"/>
                <a:gd name="connsiteX2" fmla="*/ 4974672 w 4983061"/>
                <a:gd name="connsiteY2" fmla="*/ 67112 h 100668"/>
                <a:gd name="connsiteX3" fmla="*/ 0 w 4983061"/>
                <a:gd name="connsiteY3" fmla="*/ 100668 h 100668"/>
                <a:gd name="connsiteX4" fmla="*/ 0 w 4983061"/>
                <a:gd name="connsiteY4" fmla="*/ 0 h 100668"/>
                <a:gd name="connsiteX0" fmla="*/ 0 w 5025006"/>
                <a:gd name="connsiteY0" fmla="*/ 0 h 209725"/>
                <a:gd name="connsiteX1" fmla="*/ 4983061 w 5025006"/>
                <a:gd name="connsiteY1" fmla="*/ 92279 h 209725"/>
                <a:gd name="connsiteX2" fmla="*/ 5025006 w 5025006"/>
                <a:gd name="connsiteY2" fmla="*/ 209725 h 209725"/>
                <a:gd name="connsiteX3" fmla="*/ 0 w 5025006"/>
                <a:gd name="connsiteY3" fmla="*/ 100668 h 209725"/>
                <a:gd name="connsiteX4" fmla="*/ 0 w 5025006"/>
                <a:gd name="connsiteY4" fmla="*/ 0 h 209725"/>
                <a:gd name="connsiteX0" fmla="*/ 0 w 4999839"/>
                <a:gd name="connsiteY0" fmla="*/ 0 h 151002"/>
                <a:gd name="connsiteX1" fmla="*/ 4983061 w 4999839"/>
                <a:gd name="connsiteY1" fmla="*/ 92279 h 151002"/>
                <a:gd name="connsiteX2" fmla="*/ 4999839 w 4999839"/>
                <a:gd name="connsiteY2" fmla="*/ 151002 h 151002"/>
                <a:gd name="connsiteX3" fmla="*/ 0 w 4999839"/>
                <a:gd name="connsiteY3" fmla="*/ 100668 h 151002"/>
                <a:gd name="connsiteX4" fmla="*/ 0 w 4999839"/>
                <a:gd name="connsiteY4" fmla="*/ 0 h 151002"/>
                <a:gd name="connsiteX0" fmla="*/ 0 w 4999839"/>
                <a:gd name="connsiteY0" fmla="*/ 0 h 142613"/>
                <a:gd name="connsiteX1" fmla="*/ 4983061 w 4999839"/>
                <a:gd name="connsiteY1" fmla="*/ 92279 h 142613"/>
                <a:gd name="connsiteX2" fmla="*/ 4999839 w 4999839"/>
                <a:gd name="connsiteY2" fmla="*/ 142613 h 142613"/>
                <a:gd name="connsiteX3" fmla="*/ 0 w 4999839"/>
                <a:gd name="connsiteY3" fmla="*/ 100668 h 142613"/>
                <a:gd name="connsiteX4" fmla="*/ 0 w 4999839"/>
                <a:gd name="connsiteY4" fmla="*/ 0 h 14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9839" h="142613">
                  <a:moveTo>
                    <a:pt x="0" y="0"/>
                  </a:moveTo>
                  <a:lnTo>
                    <a:pt x="4983061" y="92279"/>
                  </a:lnTo>
                  <a:lnTo>
                    <a:pt x="4999839" y="142613"/>
                  </a:lnTo>
                  <a:lnTo>
                    <a:pt x="0" y="10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41EF6461-8962-8EAF-1BD0-22D478962C0E}"/>
                </a:ext>
              </a:extLst>
            </p:cNvPr>
            <p:cNvSpPr/>
            <p:nvPr/>
          </p:nvSpPr>
          <p:spPr>
            <a:xfrm rot="20719384" flipH="1">
              <a:off x="2377140" y="4009218"/>
              <a:ext cx="1442047" cy="206365"/>
            </a:xfrm>
            <a:custGeom>
              <a:avLst/>
              <a:gdLst>
                <a:gd name="connsiteX0" fmla="*/ 0 w 4974672"/>
                <a:gd name="connsiteY0" fmla="*/ 0 h 100668"/>
                <a:gd name="connsiteX1" fmla="*/ 4974672 w 4974672"/>
                <a:gd name="connsiteY1" fmla="*/ 0 h 100668"/>
                <a:gd name="connsiteX2" fmla="*/ 4974672 w 4974672"/>
                <a:gd name="connsiteY2" fmla="*/ 100668 h 100668"/>
                <a:gd name="connsiteX3" fmla="*/ 0 w 4974672"/>
                <a:gd name="connsiteY3" fmla="*/ 100668 h 100668"/>
                <a:gd name="connsiteX4" fmla="*/ 0 w 4974672"/>
                <a:gd name="connsiteY4" fmla="*/ 0 h 100668"/>
                <a:gd name="connsiteX0" fmla="*/ 0 w 4983061"/>
                <a:gd name="connsiteY0" fmla="*/ 0 h 100668"/>
                <a:gd name="connsiteX1" fmla="*/ 4983061 w 4983061"/>
                <a:gd name="connsiteY1" fmla="*/ 92279 h 100668"/>
                <a:gd name="connsiteX2" fmla="*/ 4974672 w 4983061"/>
                <a:gd name="connsiteY2" fmla="*/ 100668 h 100668"/>
                <a:gd name="connsiteX3" fmla="*/ 0 w 4983061"/>
                <a:gd name="connsiteY3" fmla="*/ 100668 h 100668"/>
                <a:gd name="connsiteX4" fmla="*/ 0 w 4983061"/>
                <a:gd name="connsiteY4" fmla="*/ 0 h 100668"/>
                <a:gd name="connsiteX0" fmla="*/ 0 w 4983061"/>
                <a:gd name="connsiteY0" fmla="*/ 0 h 100668"/>
                <a:gd name="connsiteX1" fmla="*/ 4983061 w 4983061"/>
                <a:gd name="connsiteY1" fmla="*/ 92279 h 100668"/>
                <a:gd name="connsiteX2" fmla="*/ 4974672 w 4983061"/>
                <a:gd name="connsiteY2" fmla="*/ 67112 h 100668"/>
                <a:gd name="connsiteX3" fmla="*/ 0 w 4983061"/>
                <a:gd name="connsiteY3" fmla="*/ 100668 h 100668"/>
                <a:gd name="connsiteX4" fmla="*/ 0 w 4983061"/>
                <a:gd name="connsiteY4" fmla="*/ 0 h 100668"/>
                <a:gd name="connsiteX0" fmla="*/ 0 w 5025006"/>
                <a:gd name="connsiteY0" fmla="*/ 0 h 209725"/>
                <a:gd name="connsiteX1" fmla="*/ 4983061 w 5025006"/>
                <a:gd name="connsiteY1" fmla="*/ 92279 h 209725"/>
                <a:gd name="connsiteX2" fmla="*/ 5025006 w 5025006"/>
                <a:gd name="connsiteY2" fmla="*/ 209725 h 209725"/>
                <a:gd name="connsiteX3" fmla="*/ 0 w 5025006"/>
                <a:gd name="connsiteY3" fmla="*/ 100668 h 209725"/>
                <a:gd name="connsiteX4" fmla="*/ 0 w 5025006"/>
                <a:gd name="connsiteY4" fmla="*/ 0 h 209725"/>
                <a:gd name="connsiteX0" fmla="*/ 0 w 4999839"/>
                <a:gd name="connsiteY0" fmla="*/ 0 h 151002"/>
                <a:gd name="connsiteX1" fmla="*/ 4983061 w 4999839"/>
                <a:gd name="connsiteY1" fmla="*/ 92279 h 151002"/>
                <a:gd name="connsiteX2" fmla="*/ 4999839 w 4999839"/>
                <a:gd name="connsiteY2" fmla="*/ 151002 h 151002"/>
                <a:gd name="connsiteX3" fmla="*/ 0 w 4999839"/>
                <a:gd name="connsiteY3" fmla="*/ 100668 h 151002"/>
                <a:gd name="connsiteX4" fmla="*/ 0 w 4999839"/>
                <a:gd name="connsiteY4" fmla="*/ 0 h 151002"/>
                <a:gd name="connsiteX0" fmla="*/ 0 w 4999839"/>
                <a:gd name="connsiteY0" fmla="*/ 0 h 142613"/>
                <a:gd name="connsiteX1" fmla="*/ 4983061 w 4999839"/>
                <a:gd name="connsiteY1" fmla="*/ 92279 h 142613"/>
                <a:gd name="connsiteX2" fmla="*/ 4999839 w 4999839"/>
                <a:gd name="connsiteY2" fmla="*/ 142613 h 142613"/>
                <a:gd name="connsiteX3" fmla="*/ 0 w 4999839"/>
                <a:gd name="connsiteY3" fmla="*/ 100668 h 142613"/>
                <a:gd name="connsiteX4" fmla="*/ 0 w 4999839"/>
                <a:gd name="connsiteY4" fmla="*/ 0 h 14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9839" h="142613">
                  <a:moveTo>
                    <a:pt x="0" y="0"/>
                  </a:moveTo>
                  <a:lnTo>
                    <a:pt x="4983061" y="92279"/>
                  </a:lnTo>
                  <a:lnTo>
                    <a:pt x="4999839" y="142613"/>
                  </a:lnTo>
                  <a:lnTo>
                    <a:pt x="0" y="10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E7D8AE1A-55E7-5231-73FA-1BC85B850A90}"/>
                </a:ext>
              </a:extLst>
            </p:cNvPr>
            <p:cNvSpPr/>
            <p:nvPr/>
          </p:nvSpPr>
          <p:spPr>
            <a:xfrm rot="1258991">
              <a:off x="1189287" y="3876546"/>
              <a:ext cx="1075366" cy="222535"/>
            </a:xfrm>
            <a:custGeom>
              <a:avLst/>
              <a:gdLst>
                <a:gd name="connsiteX0" fmla="*/ 0 w 4974672"/>
                <a:gd name="connsiteY0" fmla="*/ 0 h 100668"/>
                <a:gd name="connsiteX1" fmla="*/ 4974672 w 4974672"/>
                <a:gd name="connsiteY1" fmla="*/ 0 h 100668"/>
                <a:gd name="connsiteX2" fmla="*/ 4974672 w 4974672"/>
                <a:gd name="connsiteY2" fmla="*/ 100668 h 100668"/>
                <a:gd name="connsiteX3" fmla="*/ 0 w 4974672"/>
                <a:gd name="connsiteY3" fmla="*/ 100668 h 100668"/>
                <a:gd name="connsiteX4" fmla="*/ 0 w 4974672"/>
                <a:gd name="connsiteY4" fmla="*/ 0 h 100668"/>
                <a:gd name="connsiteX0" fmla="*/ 0 w 4983061"/>
                <a:gd name="connsiteY0" fmla="*/ 0 h 100668"/>
                <a:gd name="connsiteX1" fmla="*/ 4983061 w 4983061"/>
                <a:gd name="connsiteY1" fmla="*/ 92279 h 100668"/>
                <a:gd name="connsiteX2" fmla="*/ 4974672 w 4983061"/>
                <a:gd name="connsiteY2" fmla="*/ 100668 h 100668"/>
                <a:gd name="connsiteX3" fmla="*/ 0 w 4983061"/>
                <a:gd name="connsiteY3" fmla="*/ 100668 h 100668"/>
                <a:gd name="connsiteX4" fmla="*/ 0 w 4983061"/>
                <a:gd name="connsiteY4" fmla="*/ 0 h 100668"/>
                <a:gd name="connsiteX0" fmla="*/ 0 w 4983061"/>
                <a:gd name="connsiteY0" fmla="*/ 0 h 100668"/>
                <a:gd name="connsiteX1" fmla="*/ 4983061 w 4983061"/>
                <a:gd name="connsiteY1" fmla="*/ 92279 h 100668"/>
                <a:gd name="connsiteX2" fmla="*/ 4974672 w 4983061"/>
                <a:gd name="connsiteY2" fmla="*/ 67112 h 100668"/>
                <a:gd name="connsiteX3" fmla="*/ 0 w 4983061"/>
                <a:gd name="connsiteY3" fmla="*/ 100668 h 100668"/>
                <a:gd name="connsiteX4" fmla="*/ 0 w 4983061"/>
                <a:gd name="connsiteY4" fmla="*/ 0 h 100668"/>
                <a:gd name="connsiteX0" fmla="*/ 0 w 5025006"/>
                <a:gd name="connsiteY0" fmla="*/ 0 h 209725"/>
                <a:gd name="connsiteX1" fmla="*/ 4983061 w 5025006"/>
                <a:gd name="connsiteY1" fmla="*/ 92279 h 209725"/>
                <a:gd name="connsiteX2" fmla="*/ 5025006 w 5025006"/>
                <a:gd name="connsiteY2" fmla="*/ 209725 h 209725"/>
                <a:gd name="connsiteX3" fmla="*/ 0 w 5025006"/>
                <a:gd name="connsiteY3" fmla="*/ 100668 h 209725"/>
                <a:gd name="connsiteX4" fmla="*/ 0 w 5025006"/>
                <a:gd name="connsiteY4" fmla="*/ 0 h 209725"/>
                <a:gd name="connsiteX0" fmla="*/ 0 w 4999839"/>
                <a:gd name="connsiteY0" fmla="*/ 0 h 151002"/>
                <a:gd name="connsiteX1" fmla="*/ 4983061 w 4999839"/>
                <a:gd name="connsiteY1" fmla="*/ 92279 h 151002"/>
                <a:gd name="connsiteX2" fmla="*/ 4999839 w 4999839"/>
                <a:gd name="connsiteY2" fmla="*/ 151002 h 151002"/>
                <a:gd name="connsiteX3" fmla="*/ 0 w 4999839"/>
                <a:gd name="connsiteY3" fmla="*/ 100668 h 151002"/>
                <a:gd name="connsiteX4" fmla="*/ 0 w 4999839"/>
                <a:gd name="connsiteY4" fmla="*/ 0 h 151002"/>
                <a:gd name="connsiteX0" fmla="*/ 0 w 4999839"/>
                <a:gd name="connsiteY0" fmla="*/ 0 h 142613"/>
                <a:gd name="connsiteX1" fmla="*/ 4983061 w 4999839"/>
                <a:gd name="connsiteY1" fmla="*/ 92279 h 142613"/>
                <a:gd name="connsiteX2" fmla="*/ 4999839 w 4999839"/>
                <a:gd name="connsiteY2" fmla="*/ 142613 h 142613"/>
                <a:gd name="connsiteX3" fmla="*/ 0 w 4999839"/>
                <a:gd name="connsiteY3" fmla="*/ 100668 h 142613"/>
                <a:gd name="connsiteX4" fmla="*/ 0 w 4999839"/>
                <a:gd name="connsiteY4" fmla="*/ 0 h 14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9839" h="142613">
                  <a:moveTo>
                    <a:pt x="0" y="0"/>
                  </a:moveTo>
                  <a:lnTo>
                    <a:pt x="4983061" y="92279"/>
                  </a:lnTo>
                  <a:lnTo>
                    <a:pt x="4999839" y="142613"/>
                  </a:lnTo>
                  <a:lnTo>
                    <a:pt x="0" y="10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A7C3CB4E-EA16-E5AB-503B-4401C13ACDF3}"/>
                </a:ext>
              </a:extLst>
            </p:cNvPr>
            <p:cNvSpPr/>
            <p:nvPr/>
          </p:nvSpPr>
          <p:spPr>
            <a:xfrm rot="19892782" flipH="1">
              <a:off x="2332668" y="3834483"/>
              <a:ext cx="1029700" cy="202442"/>
            </a:xfrm>
            <a:custGeom>
              <a:avLst/>
              <a:gdLst>
                <a:gd name="connsiteX0" fmla="*/ 0 w 4974672"/>
                <a:gd name="connsiteY0" fmla="*/ 0 h 100668"/>
                <a:gd name="connsiteX1" fmla="*/ 4974672 w 4974672"/>
                <a:gd name="connsiteY1" fmla="*/ 0 h 100668"/>
                <a:gd name="connsiteX2" fmla="*/ 4974672 w 4974672"/>
                <a:gd name="connsiteY2" fmla="*/ 100668 h 100668"/>
                <a:gd name="connsiteX3" fmla="*/ 0 w 4974672"/>
                <a:gd name="connsiteY3" fmla="*/ 100668 h 100668"/>
                <a:gd name="connsiteX4" fmla="*/ 0 w 4974672"/>
                <a:gd name="connsiteY4" fmla="*/ 0 h 100668"/>
                <a:gd name="connsiteX0" fmla="*/ 0 w 4983061"/>
                <a:gd name="connsiteY0" fmla="*/ 0 h 100668"/>
                <a:gd name="connsiteX1" fmla="*/ 4983061 w 4983061"/>
                <a:gd name="connsiteY1" fmla="*/ 92279 h 100668"/>
                <a:gd name="connsiteX2" fmla="*/ 4974672 w 4983061"/>
                <a:gd name="connsiteY2" fmla="*/ 100668 h 100668"/>
                <a:gd name="connsiteX3" fmla="*/ 0 w 4983061"/>
                <a:gd name="connsiteY3" fmla="*/ 100668 h 100668"/>
                <a:gd name="connsiteX4" fmla="*/ 0 w 4983061"/>
                <a:gd name="connsiteY4" fmla="*/ 0 h 100668"/>
                <a:gd name="connsiteX0" fmla="*/ 0 w 4983061"/>
                <a:gd name="connsiteY0" fmla="*/ 0 h 100668"/>
                <a:gd name="connsiteX1" fmla="*/ 4983061 w 4983061"/>
                <a:gd name="connsiteY1" fmla="*/ 92279 h 100668"/>
                <a:gd name="connsiteX2" fmla="*/ 4974672 w 4983061"/>
                <a:gd name="connsiteY2" fmla="*/ 67112 h 100668"/>
                <a:gd name="connsiteX3" fmla="*/ 0 w 4983061"/>
                <a:gd name="connsiteY3" fmla="*/ 100668 h 100668"/>
                <a:gd name="connsiteX4" fmla="*/ 0 w 4983061"/>
                <a:gd name="connsiteY4" fmla="*/ 0 h 100668"/>
                <a:gd name="connsiteX0" fmla="*/ 0 w 5025006"/>
                <a:gd name="connsiteY0" fmla="*/ 0 h 209725"/>
                <a:gd name="connsiteX1" fmla="*/ 4983061 w 5025006"/>
                <a:gd name="connsiteY1" fmla="*/ 92279 h 209725"/>
                <a:gd name="connsiteX2" fmla="*/ 5025006 w 5025006"/>
                <a:gd name="connsiteY2" fmla="*/ 209725 h 209725"/>
                <a:gd name="connsiteX3" fmla="*/ 0 w 5025006"/>
                <a:gd name="connsiteY3" fmla="*/ 100668 h 209725"/>
                <a:gd name="connsiteX4" fmla="*/ 0 w 5025006"/>
                <a:gd name="connsiteY4" fmla="*/ 0 h 209725"/>
                <a:gd name="connsiteX0" fmla="*/ 0 w 4999839"/>
                <a:gd name="connsiteY0" fmla="*/ 0 h 151002"/>
                <a:gd name="connsiteX1" fmla="*/ 4983061 w 4999839"/>
                <a:gd name="connsiteY1" fmla="*/ 92279 h 151002"/>
                <a:gd name="connsiteX2" fmla="*/ 4999839 w 4999839"/>
                <a:gd name="connsiteY2" fmla="*/ 151002 h 151002"/>
                <a:gd name="connsiteX3" fmla="*/ 0 w 4999839"/>
                <a:gd name="connsiteY3" fmla="*/ 100668 h 151002"/>
                <a:gd name="connsiteX4" fmla="*/ 0 w 4999839"/>
                <a:gd name="connsiteY4" fmla="*/ 0 h 151002"/>
                <a:gd name="connsiteX0" fmla="*/ 0 w 4999839"/>
                <a:gd name="connsiteY0" fmla="*/ 0 h 142613"/>
                <a:gd name="connsiteX1" fmla="*/ 4983061 w 4999839"/>
                <a:gd name="connsiteY1" fmla="*/ 92279 h 142613"/>
                <a:gd name="connsiteX2" fmla="*/ 4999839 w 4999839"/>
                <a:gd name="connsiteY2" fmla="*/ 142613 h 142613"/>
                <a:gd name="connsiteX3" fmla="*/ 0 w 4999839"/>
                <a:gd name="connsiteY3" fmla="*/ 100668 h 142613"/>
                <a:gd name="connsiteX4" fmla="*/ 0 w 4999839"/>
                <a:gd name="connsiteY4" fmla="*/ 0 h 14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9839" h="142613">
                  <a:moveTo>
                    <a:pt x="0" y="0"/>
                  </a:moveTo>
                  <a:lnTo>
                    <a:pt x="4983061" y="92279"/>
                  </a:lnTo>
                  <a:lnTo>
                    <a:pt x="4999839" y="142613"/>
                  </a:lnTo>
                  <a:lnTo>
                    <a:pt x="0" y="10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85A1C3E2-9574-5342-5B90-39A77EEA7633}"/>
                </a:ext>
              </a:extLst>
            </p:cNvPr>
            <p:cNvSpPr/>
            <p:nvPr/>
          </p:nvSpPr>
          <p:spPr>
            <a:xfrm rot="1863315">
              <a:off x="1463364" y="3785758"/>
              <a:ext cx="845276" cy="140973"/>
            </a:xfrm>
            <a:custGeom>
              <a:avLst/>
              <a:gdLst>
                <a:gd name="connsiteX0" fmla="*/ 0 w 4974672"/>
                <a:gd name="connsiteY0" fmla="*/ 0 h 100668"/>
                <a:gd name="connsiteX1" fmla="*/ 4974672 w 4974672"/>
                <a:gd name="connsiteY1" fmla="*/ 0 h 100668"/>
                <a:gd name="connsiteX2" fmla="*/ 4974672 w 4974672"/>
                <a:gd name="connsiteY2" fmla="*/ 100668 h 100668"/>
                <a:gd name="connsiteX3" fmla="*/ 0 w 4974672"/>
                <a:gd name="connsiteY3" fmla="*/ 100668 h 100668"/>
                <a:gd name="connsiteX4" fmla="*/ 0 w 4974672"/>
                <a:gd name="connsiteY4" fmla="*/ 0 h 100668"/>
                <a:gd name="connsiteX0" fmla="*/ 0 w 4983061"/>
                <a:gd name="connsiteY0" fmla="*/ 0 h 100668"/>
                <a:gd name="connsiteX1" fmla="*/ 4983061 w 4983061"/>
                <a:gd name="connsiteY1" fmla="*/ 92279 h 100668"/>
                <a:gd name="connsiteX2" fmla="*/ 4974672 w 4983061"/>
                <a:gd name="connsiteY2" fmla="*/ 100668 h 100668"/>
                <a:gd name="connsiteX3" fmla="*/ 0 w 4983061"/>
                <a:gd name="connsiteY3" fmla="*/ 100668 h 100668"/>
                <a:gd name="connsiteX4" fmla="*/ 0 w 4983061"/>
                <a:gd name="connsiteY4" fmla="*/ 0 h 100668"/>
                <a:gd name="connsiteX0" fmla="*/ 0 w 4983061"/>
                <a:gd name="connsiteY0" fmla="*/ 0 h 100668"/>
                <a:gd name="connsiteX1" fmla="*/ 4983061 w 4983061"/>
                <a:gd name="connsiteY1" fmla="*/ 92279 h 100668"/>
                <a:gd name="connsiteX2" fmla="*/ 4974672 w 4983061"/>
                <a:gd name="connsiteY2" fmla="*/ 67112 h 100668"/>
                <a:gd name="connsiteX3" fmla="*/ 0 w 4983061"/>
                <a:gd name="connsiteY3" fmla="*/ 100668 h 100668"/>
                <a:gd name="connsiteX4" fmla="*/ 0 w 4983061"/>
                <a:gd name="connsiteY4" fmla="*/ 0 h 100668"/>
                <a:gd name="connsiteX0" fmla="*/ 0 w 5025006"/>
                <a:gd name="connsiteY0" fmla="*/ 0 h 209725"/>
                <a:gd name="connsiteX1" fmla="*/ 4983061 w 5025006"/>
                <a:gd name="connsiteY1" fmla="*/ 92279 h 209725"/>
                <a:gd name="connsiteX2" fmla="*/ 5025006 w 5025006"/>
                <a:gd name="connsiteY2" fmla="*/ 209725 h 209725"/>
                <a:gd name="connsiteX3" fmla="*/ 0 w 5025006"/>
                <a:gd name="connsiteY3" fmla="*/ 100668 h 209725"/>
                <a:gd name="connsiteX4" fmla="*/ 0 w 5025006"/>
                <a:gd name="connsiteY4" fmla="*/ 0 h 209725"/>
                <a:gd name="connsiteX0" fmla="*/ 0 w 4999839"/>
                <a:gd name="connsiteY0" fmla="*/ 0 h 151002"/>
                <a:gd name="connsiteX1" fmla="*/ 4983061 w 4999839"/>
                <a:gd name="connsiteY1" fmla="*/ 92279 h 151002"/>
                <a:gd name="connsiteX2" fmla="*/ 4999839 w 4999839"/>
                <a:gd name="connsiteY2" fmla="*/ 151002 h 151002"/>
                <a:gd name="connsiteX3" fmla="*/ 0 w 4999839"/>
                <a:gd name="connsiteY3" fmla="*/ 100668 h 151002"/>
                <a:gd name="connsiteX4" fmla="*/ 0 w 4999839"/>
                <a:gd name="connsiteY4" fmla="*/ 0 h 151002"/>
                <a:gd name="connsiteX0" fmla="*/ 0 w 4999839"/>
                <a:gd name="connsiteY0" fmla="*/ 0 h 142613"/>
                <a:gd name="connsiteX1" fmla="*/ 4983061 w 4999839"/>
                <a:gd name="connsiteY1" fmla="*/ 92279 h 142613"/>
                <a:gd name="connsiteX2" fmla="*/ 4999839 w 4999839"/>
                <a:gd name="connsiteY2" fmla="*/ 142613 h 142613"/>
                <a:gd name="connsiteX3" fmla="*/ 0 w 4999839"/>
                <a:gd name="connsiteY3" fmla="*/ 100668 h 142613"/>
                <a:gd name="connsiteX4" fmla="*/ 0 w 4999839"/>
                <a:gd name="connsiteY4" fmla="*/ 0 h 14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9839" h="142613">
                  <a:moveTo>
                    <a:pt x="0" y="0"/>
                  </a:moveTo>
                  <a:lnTo>
                    <a:pt x="4983061" y="92279"/>
                  </a:lnTo>
                  <a:lnTo>
                    <a:pt x="4999839" y="142613"/>
                  </a:lnTo>
                  <a:lnTo>
                    <a:pt x="0" y="10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51163C50-4F0F-92BB-0DE0-1E032C5051AC}"/>
                </a:ext>
              </a:extLst>
            </p:cNvPr>
            <p:cNvSpPr/>
            <p:nvPr/>
          </p:nvSpPr>
          <p:spPr>
            <a:xfrm rot="19424344" flipH="1">
              <a:off x="2266698" y="3744519"/>
              <a:ext cx="788733" cy="156704"/>
            </a:xfrm>
            <a:custGeom>
              <a:avLst/>
              <a:gdLst>
                <a:gd name="connsiteX0" fmla="*/ 0 w 4974672"/>
                <a:gd name="connsiteY0" fmla="*/ 0 h 100668"/>
                <a:gd name="connsiteX1" fmla="*/ 4974672 w 4974672"/>
                <a:gd name="connsiteY1" fmla="*/ 0 h 100668"/>
                <a:gd name="connsiteX2" fmla="*/ 4974672 w 4974672"/>
                <a:gd name="connsiteY2" fmla="*/ 100668 h 100668"/>
                <a:gd name="connsiteX3" fmla="*/ 0 w 4974672"/>
                <a:gd name="connsiteY3" fmla="*/ 100668 h 100668"/>
                <a:gd name="connsiteX4" fmla="*/ 0 w 4974672"/>
                <a:gd name="connsiteY4" fmla="*/ 0 h 100668"/>
                <a:gd name="connsiteX0" fmla="*/ 0 w 4983061"/>
                <a:gd name="connsiteY0" fmla="*/ 0 h 100668"/>
                <a:gd name="connsiteX1" fmla="*/ 4983061 w 4983061"/>
                <a:gd name="connsiteY1" fmla="*/ 92279 h 100668"/>
                <a:gd name="connsiteX2" fmla="*/ 4974672 w 4983061"/>
                <a:gd name="connsiteY2" fmla="*/ 100668 h 100668"/>
                <a:gd name="connsiteX3" fmla="*/ 0 w 4983061"/>
                <a:gd name="connsiteY3" fmla="*/ 100668 h 100668"/>
                <a:gd name="connsiteX4" fmla="*/ 0 w 4983061"/>
                <a:gd name="connsiteY4" fmla="*/ 0 h 100668"/>
                <a:gd name="connsiteX0" fmla="*/ 0 w 4983061"/>
                <a:gd name="connsiteY0" fmla="*/ 0 h 100668"/>
                <a:gd name="connsiteX1" fmla="*/ 4983061 w 4983061"/>
                <a:gd name="connsiteY1" fmla="*/ 92279 h 100668"/>
                <a:gd name="connsiteX2" fmla="*/ 4974672 w 4983061"/>
                <a:gd name="connsiteY2" fmla="*/ 67112 h 100668"/>
                <a:gd name="connsiteX3" fmla="*/ 0 w 4983061"/>
                <a:gd name="connsiteY3" fmla="*/ 100668 h 100668"/>
                <a:gd name="connsiteX4" fmla="*/ 0 w 4983061"/>
                <a:gd name="connsiteY4" fmla="*/ 0 h 100668"/>
                <a:gd name="connsiteX0" fmla="*/ 0 w 5025006"/>
                <a:gd name="connsiteY0" fmla="*/ 0 h 209725"/>
                <a:gd name="connsiteX1" fmla="*/ 4983061 w 5025006"/>
                <a:gd name="connsiteY1" fmla="*/ 92279 h 209725"/>
                <a:gd name="connsiteX2" fmla="*/ 5025006 w 5025006"/>
                <a:gd name="connsiteY2" fmla="*/ 209725 h 209725"/>
                <a:gd name="connsiteX3" fmla="*/ 0 w 5025006"/>
                <a:gd name="connsiteY3" fmla="*/ 100668 h 209725"/>
                <a:gd name="connsiteX4" fmla="*/ 0 w 5025006"/>
                <a:gd name="connsiteY4" fmla="*/ 0 h 209725"/>
                <a:gd name="connsiteX0" fmla="*/ 0 w 4999839"/>
                <a:gd name="connsiteY0" fmla="*/ 0 h 151002"/>
                <a:gd name="connsiteX1" fmla="*/ 4983061 w 4999839"/>
                <a:gd name="connsiteY1" fmla="*/ 92279 h 151002"/>
                <a:gd name="connsiteX2" fmla="*/ 4999839 w 4999839"/>
                <a:gd name="connsiteY2" fmla="*/ 151002 h 151002"/>
                <a:gd name="connsiteX3" fmla="*/ 0 w 4999839"/>
                <a:gd name="connsiteY3" fmla="*/ 100668 h 151002"/>
                <a:gd name="connsiteX4" fmla="*/ 0 w 4999839"/>
                <a:gd name="connsiteY4" fmla="*/ 0 h 151002"/>
                <a:gd name="connsiteX0" fmla="*/ 0 w 4999839"/>
                <a:gd name="connsiteY0" fmla="*/ 0 h 142613"/>
                <a:gd name="connsiteX1" fmla="*/ 4983061 w 4999839"/>
                <a:gd name="connsiteY1" fmla="*/ 92279 h 142613"/>
                <a:gd name="connsiteX2" fmla="*/ 4999839 w 4999839"/>
                <a:gd name="connsiteY2" fmla="*/ 142613 h 142613"/>
                <a:gd name="connsiteX3" fmla="*/ 0 w 4999839"/>
                <a:gd name="connsiteY3" fmla="*/ 100668 h 142613"/>
                <a:gd name="connsiteX4" fmla="*/ 0 w 4999839"/>
                <a:gd name="connsiteY4" fmla="*/ 0 h 14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9839" h="142613">
                  <a:moveTo>
                    <a:pt x="0" y="0"/>
                  </a:moveTo>
                  <a:lnTo>
                    <a:pt x="4983061" y="92279"/>
                  </a:lnTo>
                  <a:lnTo>
                    <a:pt x="4999839" y="142613"/>
                  </a:lnTo>
                  <a:lnTo>
                    <a:pt x="0" y="100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12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773F32-74F8-C952-174C-66806BB9E475}"/>
              </a:ext>
            </a:extLst>
          </p:cNvPr>
          <p:cNvSpPr/>
          <p:nvPr/>
        </p:nvSpPr>
        <p:spPr>
          <a:xfrm>
            <a:off x="1" y="1"/>
            <a:ext cx="3228001" cy="4686282"/>
          </a:xfrm>
          <a:custGeom>
            <a:avLst/>
            <a:gdLst>
              <a:gd name="connsiteX0" fmla="*/ 2043643 w 3228001"/>
              <a:gd name="connsiteY0" fmla="*/ 0 h 4686282"/>
              <a:gd name="connsiteX1" fmla="*/ 3228001 w 3228001"/>
              <a:gd name="connsiteY1" fmla="*/ 0 h 4686282"/>
              <a:gd name="connsiteX2" fmla="*/ 0 w 3228001"/>
              <a:gd name="connsiteY2" fmla="*/ 4686282 h 4686282"/>
              <a:gd name="connsiteX3" fmla="*/ 0 w 3228001"/>
              <a:gd name="connsiteY3" fmla="*/ 2966878 h 468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001" h="4686282">
                <a:moveTo>
                  <a:pt x="2043643" y="0"/>
                </a:moveTo>
                <a:lnTo>
                  <a:pt x="3228001" y="0"/>
                </a:lnTo>
                <a:lnTo>
                  <a:pt x="0" y="4686282"/>
                </a:lnTo>
                <a:lnTo>
                  <a:pt x="0" y="296687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2700000" sx="103000" sy="103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211E8C-B877-696E-1FC5-DA295E47D784}"/>
              </a:ext>
            </a:extLst>
          </p:cNvPr>
          <p:cNvSpPr/>
          <p:nvPr/>
        </p:nvSpPr>
        <p:spPr>
          <a:xfrm>
            <a:off x="1" y="2"/>
            <a:ext cx="2377439" cy="3485229"/>
          </a:xfrm>
          <a:custGeom>
            <a:avLst/>
            <a:gdLst>
              <a:gd name="connsiteX0" fmla="*/ 0 w 1914367"/>
              <a:gd name="connsiteY0" fmla="*/ 0 h 3485229"/>
              <a:gd name="connsiteX1" fmla="*/ 1914367 w 1914367"/>
              <a:gd name="connsiteY1" fmla="*/ 0 h 3485229"/>
              <a:gd name="connsiteX2" fmla="*/ 0 w 1914367"/>
              <a:gd name="connsiteY2" fmla="*/ 3485229 h 348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367" h="3485229">
                <a:moveTo>
                  <a:pt x="0" y="0"/>
                </a:moveTo>
                <a:lnTo>
                  <a:pt x="1914367" y="0"/>
                </a:lnTo>
                <a:lnTo>
                  <a:pt x="0" y="34852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41300" dist="38100" dir="2700000" sx="103000" sy="103000" algn="tl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06E9FE-7358-ABE8-1C6E-F8E8F7710FE8}"/>
              </a:ext>
            </a:extLst>
          </p:cNvPr>
          <p:cNvSpPr/>
          <p:nvPr/>
        </p:nvSpPr>
        <p:spPr>
          <a:xfrm>
            <a:off x="0" y="2087879"/>
            <a:ext cx="3764280" cy="4770121"/>
          </a:xfrm>
          <a:custGeom>
            <a:avLst/>
            <a:gdLst>
              <a:gd name="connsiteX0" fmla="*/ 0 w 3596326"/>
              <a:gd name="connsiteY0" fmla="*/ 0 h 5117956"/>
              <a:gd name="connsiteX1" fmla="*/ 3596326 w 3596326"/>
              <a:gd name="connsiteY1" fmla="*/ 5117956 h 5117956"/>
              <a:gd name="connsiteX2" fmla="*/ 1977962 w 3596326"/>
              <a:gd name="connsiteY2" fmla="*/ 5117956 h 5117956"/>
              <a:gd name="connsiteX3" fmla="*/ 0 w 3596326"/>
              <a:gd name="connsiteY3" fmla="*/ 2303106 h 511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326" h="5117956">
                <a:moveTo>
                  <a:pt x="0" y="0"/>
                </a:moveTo>
                <a:lnTo>
                  <a:pt x="3596326" y="5117956"/>
                </a:lnTo>
                <a:lnTo>
                  <a:pt x="1977962" y="5117956"/>
                </a:lnTo>
                <a:lnTo>
                  <a:pt x="0" y="230310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DF78E5-18F8-3702-9B00-75AEE6FAFA6E}"/>
              </a:ext>
            </a:extLst>
          </p:cNvPr>
          <p:cNvSpPr/>
          <p:nvPr/>
        </p:nvSpPr>
        <p:spPr>
          <a:xfrm>
            <a:off x="1" y="3246121"/>
            <a:ext cx="2727959" cy="3611882"/>
          </a:xfrm>
          <a:custGeom>
            <a:avLst/>
            <a:gdLst>
              <a:gd name="connsiteX0" fmla="*/ 0 w 2480627"/>
              <a:gd name="connsiteY0" fmla="*/ 0 h 3497019"/>
              <a:gd name="connsiteX1" fmla="*/ 2480627 w 2480627"/>
              <a:gd name="connsiteY1" fmla="*/ 3497019 h 3497019"/>
              <a:gd name="connsiteX2" fmla="*/ 0 w 2480627"/>
              <a:gd name="connsiteY2" fmla="*/ 3497019 h 349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27" h="3497019">
                <a:moveTo>
                  <a:pt x="0" y="0"/>
                </a:moveTo>
                <a:lnTo>
                  <a:pt x="2480627" y="3497019"/>
                </a:lnTo>
                <a:lnTo>
                  <a:pt x="0" y="349701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165100" dist="38100" sx="104000" sy="104000" algn="l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481EE3-8DE4-83FB-3983-53D37D57B340}"/>
              </a:ext>
            </a:extLst>
          </p:cNvPr>
          <p:cNvSpPr txBox="1"/>
          <p:nvPr/>
        </p:nvSpPr>
        <p:spPr>
          <a:xfrm>
            <a:off x="2727959" y="1309898"/>
            <a:ext cx="6122425" cy="38724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9D5BE-9B14-01F5-14A0-5CAA61F8125B}"/>
              </a:ext>
            </a:extLst>
          </p:cNvPr>
          <p:cNvSpPr txBox="1"/>
          <p:nvPr/>
        </p:nvSpPr>
        <p:spPr>
          <a:xfrm>
            <a:off x="2317685" y="1275691"/>
            <a:ext cx="7949167" cy="923330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700" b="1" dirty="0">
                <a:latin typeface="Tw Cen MT" panose="020B0602020104020603" pitchFamily="34" charset="0"/>
              </a:rPr>
              <a:t>ADVOCACY AND AWARENESS RISING BY</a:t>
            </a:r>
          </a:p>
          <a:p>
            <a:r>
              <a:rPr lang="en-US" sz="2700" b="1" dirty="0">
                <a:latin typeface="Tw Cen MT" panose="020B0602020104020603" pitchFamily="34" charset="0"/>
              </a:rPr>
              <a:t>JOURNALISM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A3D38F-6254-3708-6684-0BDC8A6AD38B}"/>
              </a:ext>
            </a:extLst>
          </p:cNvPr>
          <p:cNvGrpSpPr/>
          <p:nvPr/>
        </p:nvGrpSpPr>
        <p:grpSpPr>
          <a:xfrm>
            <a:off x="1951186" y="2364051"/>
            <a:ext cx="7149699" cy="167617"/>
            <a:chOff x="2650920" y="1758699"/>
            <a:chExt cx="6276504" cy="19736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42B250-62BD-14BF-8AF3-6A6EBB1B845C}"/>
                </a:ext>
              </a:extLst>
            </p:cNvPr>
            <p:cNvSpPr/>
            <p:nvPr/>
          </p:nvSpPr>
          <p:spPr>
            <a:xfrm>
              <a:off x="2807880" y="1803505"/>
              <a:ext cx="6119544" cy="152556"/>
            </a:xfrm>
            <a:prstGeom prst="roundRect">
              <a:avLst>
                <a:gd name="adj" fmla="val 50000"/>
              </a:avLst>
            </a:prstGeom>
            <a:solidFill>
              <a:srgbClr val="FF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90A97C8-4A63-7208-A470-777E924F8773}"/>
                </a:ext>
              </a:extLst>
            </p:cNvPr>
            <p:cNvSpPr/>
            <p:nvPr/>
          </p:nvSpPr>
          <p:spPr>
            <a:xfrm>
              <a:off x="2650920" y="1758699"/>
              <a:ext cx="6199464" cy="12912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A8AF0-F30E-E9BF-7E51-5418A4C5304E}"/>
              </a:ext>
            </a:extLst>
          </p:cNvPr>
          <p:cNvSpPr/>
          <p:nvPr/>
        </p:nvSpPr>
        <p:spPr>
          <a:xfrm>
            <a:off x="2383360" y="1389841"/>
            <a:ext cx="6811622" cy="43947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Share quality report not quantity.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Diversify the news consumption.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Become an advocate.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A825CC-DEBA-5834-9D6A-07F620AE6408}"/>
              </a:ext>
            </a:extLst>
          </p:cNvPr>
          <p:cNvGrpSpPr/>
          <p:nvPr/>
        </p:nvGrpSpPr>
        <p:grpSpPr>
          <a:xfrm>
            <a:off x="6294572" y="4605198"/>
            <a:ext cx="1994201" cy="1881379"/>
            <a:chOff x="1384183" y="141385"/>
            <a:chExt cx="2948077" cy="2790063"/>
          </a:xfrm>
          <a:effectLst>
            <a:outerShdw blurRad="114300" dist="25400" dir="12600000" sx="104000" sy="104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032FE35-5294-7D84-3AFB-7A4FB9C55442}"/>
                </a:ext>
              </a:extLst>
            </p:cNvPr>
            <p:cNvSpPr/>
            <p:nvPr/>
          </p:nvSpPr>
          <p:spPr>
            <a:xfrm>
              <a:off x="3542839" y="419059"/>
              <a:ext cx="746620" cy="73823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C064BA9-75A6-D277-EAE1-916911CA9958}"/>
                </a:ext>
              </a:extLst>
            </p:cNvPr>
            <p:cNvSpPr/>
            <p:nvPr/>
          </p:nvSpPr>
          <p:spPr>
            <a:xfrm>
              <a:off x="3419133" y="1363032"/>
              <a:ext cx="805342" cy="15684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1C1CFEA-AB06-FA43-6817-DEAE8B9B29B3}"/>
                </a:ext>
              </a:extLst>
            </p:cNvPr>
            <p:cNvSpPr/>
            <p:nvPr/>
          </p:nvSpPr>
          <p:spPr>
            <a:xfrm rot="18118717">
              <a:off x="3024487" y="650110"/>
              <a:ext cx="147351" cy="156841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6BD3017-3438-BBE5-8A8A-4318A8658F5B}"/>
                </a:ext>
              </a:extLst>
            </p:cNvPr>
            <p:cNvSpPr/>
            <p:nvPr/>
          </p:nvSpPr>
          <p:spPr>
            <a:xfrm rot="5400000">
              <a:off x="1385227" y="744785"/>
              <a:ext cx="469022" cy="47111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EE5CF76-8FA8-49A4-E423-A3FE8CF8F706}"/>
                </a:ext>
              </a:extLst>
            </p:cNvPr>
            <p:cNvSpPr/>
            <p:nvPr/>
          </p:nvSpPr>
          <p:spPr>
            <a:xfrm rot="5400000">
              <a:off x="2150792" y="277291"/>
              <a:ext cx="763040" cy="140844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81003BA-F301-3483-B8A6-B3C856ACE266}"/>
                </a:ext>
              </a:extLst>
            </p:cNvPr>
            <p:cNvSpPr/>
            <p:nvPr/>
          </p:nvSpPr>
          <p:spPr>
            <a:xfrm rot="10800000">
              <a:off x="2034856" y="484379"/>
              <a:ext cx="523752" cy="13546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28F4588-5780-FEA5-FCDE-3D6C8F61C5FF}"/>
                </a:ext>
              </a:extLst>
            </p:cNvPr>
            <p:cNvSpPr/>
            <p:nvPr/>
          </p:nvSpPr>
          <p:spPr>
            <a:xfrm rot="5400000">
              <a:off x="2564102" y="776943"/>
              <a:ext cx="763040" cy="14402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F4AF44-EFDD-7AA1-6886-07366F0BD69B}"/>
                </a:ext>
              </a:extLst>
            </p:cNvPr>
            <p:cNvSpPr/>
            <p:nvPr/>
          </p:nvSpPr>
          <p:spPr>
            <a:xfrm>
              <a:off x="3148282" y="466603"/>
              <a:ext cx="870247" cy="129022"/>
            </a:xfrm>
            <a:prstGeom prst="ellipse">
              <a:avLst/>
            </a:prstGeom>
            <a:solidFill>
              <a:srgbClr val="5097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3522E70B-3AB1-BDB0-2760-590259E2A5CE}"/>
                </a:ext>
              </a:extLst>
            </p:cNvPr>
            <p:cNvSpPr/>
            <p:nvPr/>
          </p:nvSpPr>
          <p:spPr>
            <a:xfrm>
              <a:off x="3522104" y="141385"/>
              <a:ext cx="810156" cy="529892"/>
            </a:xfrm>
            <a:custGeom>
              <a:avLst/>
              <a:gdLst>
                <a:gd name="connsiteX0" fmla="*/ 0 w 1012860"/>
                <a:gd name="connsiteY0" fmla="*/ 436319 h 872638"/>
                <a:gd name="connsiteX1" fmla="*/ 506430 w 1012860"/>
                <a:gd name="connsiteY1" fmla="*/ 0 h 872638"/>
                <a:gd name="connsiteX2" fmla="*/ 1012860 w 1012860"/>
                <a:gd name="connsiteY2" fmla="*/ 436319 h 872638"/>
                <a:gd name="connsiteX3" fmla="*/ 506430 w 1012860"/>
                <a:gd name="connsiteY3" fmla="*/ 872638 h 872638"/>
                <a:gd name="connsiteX4" fmla="*/ 0 w 1012860"/>
                <a:gd name="connsiteY4" fmla="*/ 436319 h 872638"/>
                <a:gd name="connsiteX0" fmla="*/ 0 w 1012860"/>
                <a:gd name="connsiteY0" fmla="*/ 436319 h 533548"/>
                <a:gd name="connsiteX1" fmla="*/ 506430 w 1012860"/>
                <a:gd name="connsiteY1" fmla="*/ 0 h 533548"/>
                <a:gd name="connsiteX2" fmla="*/ 1012860 w 1012860"/>
                <a:gd name="connsiteY2" fmla="*/ 436319 h 533548"/>
                <a:gd name="connsiteX3" fmla="*/ 506430 w 1012860"/>
                <a:gd name="connsiteY3" fmla="*/ 394465 h 533548"/>
                <a:gd name="connsiteX4" fmla="*/ 0 w 1012860"/>
                <a:gd name="connsiteY4" fmla="*/ 436319 h 533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860" h="533548">
                  <a:moveTo>
                    <a:pt x="0" y="436319"/>
                  </a:moveTo>
                  <a:cubicBezTo>
                    <a:pt x="0" y="370575"/>
                    <a:pt x="226736" y="0"/>
                    <a:pt x="506430" y="0"/>
                  </a:cubicBezTo>
                  <a:cubicBezTo>
                    <a:pt x="786124" y="0"/>
                    <a:pt x="1012860" y="195347"/>
                    <a:pt x="1012860" y="436319"/>
                  </a:cubicBezTo>
                  <a:cubicBezTo>
                    <a:pt x="1012860" y="677291"/>
                    <a:pt x="786124" y="394465"/>
                    <a:pt x="506430" y="394465"/>
                  </a:cubicBezTo>
                  <a:cubicBezTo>
                    <a:pt x="226736" y="394465"/>
                    <a:pt x="0" y="502063"/>
                    <a:pt x="0" y="436319"/>
                  </a:cubicBezTo>
                  <a:close/>
                </a:path>
              </a:pathLst>
            </a:custGeom>
            <a:solidFill>
              <a:srgbClr val="5097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43CB4-8EDF-37A1-98D8-E7E270B84531}"/>
                </a:ext>
              </a:extLst>
            </p:cNvPr>
            <p:cNvSpPr/>
            <p:nvPr/>
          </p:nvSpPr>
          <p:spPr>
            <a:xfrm rot="5400000">
              <a:off x="3509336" y="2163390"/>
              <a:ext cx="679348" cy="3390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Press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756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773F32-74F8-C952-174C-66806BB9E475}"/>
              </a:ext>
            </a:extLst>
          </p:cNvPr>
          <p:cNvSpPr/>
          <p:nvPr/>
        </p:nvSpPr>
        <p:spPr>
          <a:xfrm>
            <a:off x="1" y="1"/>
            <a:ext cx="3228001" cy="4686282"/>
          </a:xfrm>
          <a:custGeom>
            <a:avLst/>
            <a:gdLst>
              <a:gd name="connsiteX0" fmla="*/ 2043643 w 3228001"/>
              <a:gd name="connsiteY0" fmla="*/ 0 h 4686282"/>
              <a:gd name="connsiteX1" fmla="*/ 3228001 w 3228001"/>
              <a:gd name="connsiteY1" fmla="*/ 0 h 4686282"/>
              <a:gd name="connsiteX2" fmla="*/ 0 w 3228001"/>
              <a:gd name="connsiteY2" fmla="*/ 4686282 h 4686282"/>
              <a:gd name="connsiteX3" fmla="*/ 0 w 3228001"/>
              <a:gd name="connsiteY3" fmla="*/ 2966878 h 468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001" h="4686282">
                <a:moveTo>
                  <a:pt x="2043643" y="0"/>
                </a:moveTo>
                <a:lnTo>
                  <a:pt x="3228001" y="0"/>
                </a:lnTo>
                <a:lnTo>
                  <a:pt x="0" y="4686282"/>
                </a:lnTo>
                <a:lnTo>
                  <a:pt x="0" y="296687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2700000" sx="103000" sy="103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211E8C-B877-696E-1FC5-DA295E47D784}"/>
              </a:ext>
            </a:extLst>
          </p:cNvPr>
          <p:cNvSpPr/>
          <p:nvPr/>
        </p:nvSpPr>
        <p:spPr>
          <a:xfrm>
            <a:off x="1" y="2"/>
            <a:ext cx="2377439" cy="3485229"/>
          </a:xfrm>
          <a:custGeom>
            <a:avLst/>
            <a:gdLst>
              <a:gd name="connsiteX0" fmla="*/ 0 w 1914367"/>
              <a:gd name="connsiteY0" fmla="*/ 0 h 3485229"/>
              <a:gd name="connsiteX1" fmla="*/ 1914367 w 1914367"/>
              <a:gd name="connsiteY1" fmla="*/ 0 h 3485229"/>
              <a:gd name="connsiteX2" fmla="*/ 0 w 1914367"/>
              <a:gd name="connsiteY2" fmla="*/ 3485229 h 348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367" h="3485229">
                <a:moveTo>
                  <a:pt x="0" y="0"/>
                </a:moveTo>
                <a:lnTo>
                  <a:pt x="1914367" y="0"/>
                </a:lnTo>
                <a:lnTo>
                  <a:pt x="0" y="34852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41300" dist="38100" dir="2700000" sx="103000" sy="103000" algn="tl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06E9FE-7358-ABE8-1C6E-F8E8F7710FE8}"/>
              </a:ext>
            </a:extLst>
          </p:cNvPr>
          <p:cNvSpPr/>
          <p:nvPr/>
        </p:nvSpPr>
        <p:spPr>
          <a:xfrm>
            <a:off x="0" y="2087879"/>
            <a:ext cx="3764280" cy="4770121"/>
          </a:xfrm>
          <a:custGeom>
            <a:avLst/>
            <a:gdLst>
              <a:gd name="connsiteX0" fmla="*/ 0 w 3596326"/>
              <a:gd name="connsiteY0" fmla="*/ 0 h 5117956"/>
              <a:gd name="connsiteX1" fmla="*/ 3596326 w 3596326"/>
              <a:gd name="connsiteY1" fmla="*/ 5117956 h 5117956"/>
              <a:gd name="connsiteX2" fmla="*/ 1977962 w 3596326"/>
              <a:gd name="connsiteY2" fmla="*/ 5117956 h 5117956"/>
              <a:gd name="connsiteX3" fmla="*/ 0 w 3596326"/>
              <a:gd name="connsiteY3" fmla="*/ 2303106 h 511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326" h="5117956">
                <a:moveTo>
                  <a:pt x="0" y="0"/>
                </a:moveTo>
                <a:lnTo>
                  <a:pt x="3596326" y="5117956"/>
                </a:lnTo>
                <a:lnTo>
                  <a:pt x="1977962" y="5117956"/>
                </a:lnTo>
                <a:lnTo>
                  <a:pt x="0" y="230310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DF78E5-18F8-3702-9B00-75AEE6FAFA6E}"/>
              </a:ext>
            </a:extLst>
          </p:cNvPr>
          <p:cNvSpPr/>
          <p:nvPr/>
        </p:nvSpPr>
        <p:spPr>
          <a:xfrm>
            <a:off x="1" y="3246121"/>
            <a:ext cx="2727959" cy="3611882"/>
          </a:xfrm>
          <a:custGeom>
            <a:avLst/>
            <a:gdLst>
              <a:gd name="connsiteX0" fmla="*/ 0 w 2480627"/>
              <a:gd name="connsiteY0" fmla="*/ 0 h 3497019"/>
              <a:gd name="connsiteX1" fmla="*/ 2480627 w 2480627"/>
              <a:gd name="connsiteY1" fmla="*/ 3497019 h 3497019"/>
              <a:gd name="connsiteX2" fmla="*/ 0 w 2480627"/>
              <a:gd name="connsiteY2" fmla="*/ 3497019 h 349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27" h="3497019">
                <a:moveTo>
                  <a:pt x="0" y="0"/>
                </a:moveTo>
                <a:lnTo>
                  <a:pt x="2480627" y="3497019"/>
                </a:lnTo>
                <a:lnTo>
                  <a:pt x="0" y="349701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165100" dist="38100" sx="104000" sy="104000" algn="l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481EE3-8DE4-83FB-3983-53D37D57B340}"/>
              </a:ext>
            </a:extLst>
          </p:cNvPr>
          <p:cNvSpPr txBox="1"/>
          <p:nvPr/>
        </p:nvSpPr>
        <p:spPr>
          <a:xfrm>
            <a:off x="2727959" y="1309898"/>
            <a:ext cx="6122425" cy="38724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9D5BE-9B14-01F5-14A0-5CAA61F8125B}"/>
              </a:ext>
            </a:extLst>
          </p:cNvPr>
          <p:cNvSpPr txBox="1"/>
          <p:nvPr/>
        </p:nvSpPr>
        <p:spPr>
          <a:xfrm>
            <a:off x="2623471" y="1263802"/>
            <a:ext cx="7711765" cy="954107"/>
          </a:xfrm>
          <a:prstGeom prst="rect">
            <a:avLst/>
          </a:prstGeom>
          <a:noFill/>
          <a:ln>
            <a:noFill/>
          </a:ln>
          <a:effectLst>
            <a:outerShdw blurRad="76200" dist="508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chemeClr val="tx1"/>
                </a:solidFill>
                <a:latin typeface="Tw Cen MT" panose="020B0602020104020603" pitchFamily="34" charset="0"/>
              </a:rPr>
              <a:t>USE OF JOURNALISM TO PROTEST</a:t>
            </a:r>
          </a:p>
          <a:p>
            <a:r>
              <a:rPr lang="en-US" sz="2800" b="1" i="0" u="none" strike="noStrike" dirty="0">
                <a:solidFill>
                  <a:schemeClr val="tx1"/>
                </a:solidFill>
                <a:latin typeface="Tw Cen MT" panose="020B0602020104020603" pitchFamily="34" charset="0"/>
              </a:rPr>
              <a:t>CORRUPTION</a:t>
            </a:r>
            <a:endParaRPr lang="en-US" sz="4000" b="1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815EB-B3C6-1E96-BE3C-FB9031DA6B28}"/>
              </a:ext>
            </a:extLst>
          </p:cNvPr>
          <p:cNvSpPr/>
          <p:nvPr/>
        </p:nvSpPr>
        <p:spPr>
          <a:xfrm>
            <a:off x="2332378" y="1449806"/>
            <a:ext cx="6811622" cy="4394719"/>
          </a:xfrm>
          <a:prstGeom prst="rect">
            <a:avLst/>
          </a:prstGeom>
          <a:noFill/>
          <a:ln>
            <a:noFill/>
          </a:ln>
          <a:effectLst>
            <a:outerShdw blurRad="76200" dist="508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Tw Cen MT" panose="020B0602020104020603" pitchFamily="34" charset="0"/>
              </a:rPr>
              <a:t>Investigative Journalism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Tw Cen MT" panose="020B0602020104020603" pitchFamily="34" charset="0"/>
              </a:rPr>
              <a:t>Importance Of Investigative Journalism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tx1"/>
                </a:solidFill>
                <a:latin typeface="Tw Cen MT" panose="020B0602020104020603" pitchFamily="34" charset="0"/>
              </a:rPr>
              <a:t>Whistle Blower Protection</a:t>
            </a:r>
            <a:endParaRPr lang="en-US" sz="2400" b="1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A3D38F-6254-3708-6684-0BDC8A6AD38B}"/>
              </a:ext>
            </a:extLst>
          </p:cNvPr>
          <p:cNvGrpSpPr/>
          <p:nvPr/>
        </p:nvGrpSpPr>
        <p:grpSpPr>
          <a:xfrm>
            <a:off x="2013358" y="2287863"/>
            <a:ext cx="6944129" cy="176168"/>
            <a:chOff x="2650920" y="1758699"/>
            <a:chExt cx="6276504" cy="197362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42B250-62BD-14BF-8AF3-6A6EBB1B845C}"/>
                </a:ext>
              </a:extLst>
            </p:cNvPr>
            <p:cNvSpPr/>
            <p:nvPr/>
          </p:nvSpPr>
          <p:spPr>
            <a:xfrm>
              <a:off x="2807880" y="1803505"/>
              <a:ext cx="6119544" cy="152556"/>
            </a:xfrm>
            <a:prstGeom prst="roundRect">
              <a:avLst>
                <a:gd name="adj" fmla="val 50000"/>
              </a:avLst>
            </a:prstGeom>
            <a:solidFill>
              <a:srgbClr val="FF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90A97C8-4A63-7208-A470-777E924F8773}"/>
                </a:ext>
              </a:extLst>
            </p:cNvPr>
            <p:cNvSpPr/>
            <p:nvPr/>
          </p:nvSpPr>
          <p:spPr>
            <a:xfrm>
              <a:off x="2650920" y="1758699"/>
              <a:ext cx="6199464" cy="12912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5FFB2B3-F24E-6732-9106-FD4B5AB6C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71" y="4134912"/>
            <a:ext cx="2377439" cy="2346212"/>
          </a:xfrm>
          <a:prstGeom prst="round2DiagRect">
            <a:avLst>
              <a:gd name="adj1" fmla="val 30612"/>
              <a:gd name="adj2" fmla="val 0"/>
            </a:avLst>
          </a:prstGeom>
          <a:ln w="88900" cap="sq">
            <a:noFill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70703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773F32-74F8-C952-174C-66806BB9E475}"/>
              </a:ext>
            </a:extLst>
          </p:cNvPr>
          <p:cNvSpPr/>
          <p:nvPr/>
        </p:nvSpPr>
        <p:spPr>
          <a:xfrm>
            <a:off x="1" y="1"/>
            <a:ext cx="3228001" cy="4686282"/>
          </a:xfrm>
          <a:custGeom>
            <a:avLst/>
            <a:gdLst>
              <a:gd name="connsiteX0" fmla="*/ 2043643 w 3228001"/>
              <a:gd name="connsiteY0" fmla="*/ 0 h 4686282"/>
              <a:gd name="connsiteX1" fmla="*/ 3228001 w 3228001"/>
              <a:gd name="connsiteY1" fmla="*/ 0 h 4686282"/>
              <a:gd name="connsiteX2" fmla="*/ 0 w 3228001"/>
              <a:gd name="connsiteY2" fmla="*/ 4686282 h 4686282"/>
              <a:gd name="connsiteX3" fmla="*/ 0 w 3228001"/>
              <a:gd name="connsiteY3" fmla="*/ 2966878 h 468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001" h="4686282">
                <a:moveTo>
                  <a:pt x="2043643" y="0"/>
                </a:moveTo>
                <a:lnTo>
                  <a:pt x="3228001" y="0"/>
                </a:lnTo>
                <a:lnTo>
                  <a:pt x="0" y="4686282"/>
                </a:lnTo>
                <a:lnTo>
                  <a:pt x="0" y="296687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2700000" sx="103000" sy="103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211E8C-B877-696E-1FC5-DA295E47D784}"/>
              </a:ext>
            </a:extLst>
          </p:cNvPr>
          <p:cNvSpPr/>
          <p:nvPr/>
        </p:nvSpPr>
        <p:spPr>
          <a:xfrm>
            <a:off x="1" y="2"/>
            <a:ext cx="2377439" cy="3485229"/>
          </a:xfrm>
          <a:custGeom>
            <a:avLst/>
            <a:gdLst>
              <a:gd name="connsiteX0" fmla="*/ 0 w 1914367"/>
              <a:gd name="connsiteY0" fmla="*/ 0 h 3485229"/>
              <a:gd name="connsiteX1" fmla="*/ 1914367 w 1914367"/>
              <a:gd name="connsiteY1" fmla="*/ 0 h 3485229"/>
              <a:gd name="connsiteX2" fmla="*/ 0 w 1914367"/>
              <a:gd name="connsiteY2" fmla="*/ 3485229 h 348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367" h="3485229">
                <a:moveTo>
                  <a:pt x="0" y="0"/>
                </a:moveTo>
                <a:lnTo>
                  <a:pt x="1914367" y="0"/>
                </a:lnTo>
                <a:lnTo>
                  <a:pt x="0" y="34852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41300" dist="38100" dir="2700000" sx="103000" sy="103000" algn="tl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06E9FE-7358-ABE8-1C6E-F8E8F7710FE8}"/>
              </a:ext>
            </a:extLst>
          </p:cNvPr>
          <p:cNvSpPr/>
          <p:nvPr/>
        </p:nvSpPr>
        <p:spPr>
          <a:xfrm>
            <a:off x="0" y="2087879"/>
            <a:ext cx="3764280" cy="4770121"/>
          </a:xfrm>
          <a:custGeom>
            <a:avLst/>
            <a:gdLst>
              <a:gd name="connsiteX0" fmla="*/ 0 w 3596326"/>
              <a:gd name="connsiteY0" fmla="*/ 0 h 5117956"/>
              <a:gd name="connsiteX1" fmla="*/ 3596326 w 3596326"/>
              <a:gd name="connsiteY1" fmla="*/ 5117956 h 5117956"/>
              <a:gd name="connsiteX2" fmla="*/ 1977962 w 3596326"/>
              <a:gd name="connsiteY2" fmla="*/ 5117956 h 5117956"/>
              <a:gd name="connsiteX3" fmla="*/ 0 w 3596326"/>
              <a:gd name="connsiteY3" fmla="*/ 2303106 h 511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326" h="5117956">
                <a:moveTo>
                  <a:pt x="0" y="0"/>
                </a:moveTo>
                <a:lnTo>
                  <a:pt x="3596326" y="5117956"/>
                </a:lnTo>
                <a:lnTo>
                  <a:pt x="1977962" y="5117956"/>
                </a:lnTo>
                <a:lnTo>
                  <a:pt x="0" y="230310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DF78E5-18F8-3702-9B00-75AEE6FAFA6E}"/>
              </a:ext>
            </a:extLst>
          </p:cNvPr>
          <p:cNvSpPr/>
          <p:nvPr/>
        </p:nvSpPr>
        <p:spPr>
          <a:xfrm>
            <a:off x="1" y="3246121"/>
            <a:ext cx="2727959" cy="3611882"/>
          </a:xfrm>
          <a:custGeom>
            <a:avLst/>
            <a:gdLst>
              <a:gd name="connsiteX0" fmla="*/ 0 w 2480627"/>
              <a:gd name="connsiteY0" fmla="*/ 0 h 3497019"/>
              <a:gd name="connsiteX1" fmla="*/ 2480627 w 2480627"/>
              <a:gd name="connsiteY1" fmla="*/ 3497019 h 3497019"/>
              <a:gd name="connsiteX2" fmla="*/ 0 w 2480627"/>
              <a:gd name="connsiteY2" fmla="*/ 3497019 h 349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27" h="3497019">
                <a:moveTo>
                  <a:pt x="0" y="0"/>
                </a:moveTo>
                <a:lnTo>
                  <a:pt x="2480627" y="3497019"/>
                </a:lnTo>
                <a:lnTo>
                  <a:pt x="0" y="349701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165100" dist="38100" sx="104000" sy="104000" algn="l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481EE3-8DE4-83FB-3983-53D37D57B340}"/>
              </a:ext>
            </a:extLst>
          </p:cNvPr>
          <p:cNvSpPr txBox="1"/>
          <p:nvPr/>
        </p:nvSpPr>
        <p:spPr>
          <a:xfrm>
            <a:off x="2727959" y="1309898"/>
            <a:ext cx="6122425" cy="38724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9D5BE-9B14-01F5-14A0-5CAA61F8125B}"/>
              </a:ext>
            </a:extLst>
          </p:cNvPr>
          <p:cNvSpPr txBox="1"/>
          <p:nvPr/>
        </p:nvSpPr>
        <p:spPr>
          <a:xfrm>
            <a:off x="2377440" y="1559936"/>
            <a:ext cx="7631542" cy="646331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i="0" u="none" strike="noStrike" dirty="0">
                <a:solidFill>
                  <a:schemeClr val="tx1"/>
                </a:solidFill>
                <a:latin typeface="Tw Cen MT" panose="020B0602020104020603" pitchFamily="34" charset="0"/>
              </a:rPr>
              <a:t>CASE STUDIES</a:t>
            </a:r>
            <a:r>
              <a:rPr lang="en-US" sz="3600" b="1" i="0" dirty="0">
                <a:solidFill>
                  <a:schemeClr val="tx1"/>
                </a:solidFill>
                <a:latin typeface="Tw Cen MT" panose="020B0602020104020603" pitchFamily="34" charset="0"/>
              </a:rPr>
              <a:t>​</a:t>
            </a:r>
            <a:endParaRPr lang="en-US" sz="5400" b="1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815EB-B3C6-1E96-BE3C-FB9031DA6B28}"/>
              </a:ext>
            </a:extLst>
          </p:cNvPr>
          <p:cNvSpPr/>
          <p:nvPr/>
        </p:nvSpPr>
        <p:spPr>
          <a:xfrm>
            <a:off x="2214141" y="1455593"/>
            <a:ext cx="6811622" cy="43947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Panama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Watergate Scandal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w Cen MT" panose="020B0602020104020603" pitchFamily="34" charset="0"/>
              </a:rPr>
              <a:t>Role Of Investigative Journalism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A3D38F-6254-3708-6684-0BDC8A6AD38B}"/>
              </a:ext>
            </a:extLst>
          </p:cNvPr>
          <p:cNvGrpSpPr/>
          <p:nvPr/>
        </p:nvGrpSpPr>
        <p:grpSpPr>
          <a:xfrm>
            <a:off x="2114026" y="2310609"/>
            <a:ext cx="6669247" cy="153421"/>
            <a:chOff x="2650920" y="1758699"/>
            <a:chExt cx="6276504" cy="19736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42B250-62BD-14BF-8AF3-6A6EBB1B845C}"/>
                </a:ext>
              </a:extLst>
            </p:cNvPr>
            <p:cNvSpPr/>
            <p:nvPr/>
          </p:nvSpPr>
          <p:spPr>
            <a:xfrm>
              <a:off x="2807880" y="1803505"/>
              <a:ext cx="6119544" cy="152556"/>
            </a:xfrm>
            <a:prstGeom prst="roundRect">
              <a:avLst>
                <a:gd name="adj" fmla="val 50000"/>
              </a:avLst>
            </a:prstGeom>
            <a:solidFill>
              <a:srgbClr val="FF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90A97C8-4A63-7208-A470-777E924F8773}"/>
                </a:ext>
              </a:extLst>
            </p:cNvPr>
            <p:cNvSpPr/>
            <p:nvPr/>
          </p:nvSpPr>
          <p:spPr>
            <a:xfrm>
              <a:off x="2650920" y="1758699"/>
              <a:ext cx="6199464" cy="12912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picture containing text, person, computer, indoor&#10;&#10;Description automatically generated">
            <a:extLst>
              <a:ext uri="{FF2B5EF4-FFF2-40B4-BE49-F238E27FC236}">
                <a16:creationId xmlns:a16="http://schemas.microsoft.com/office/drawing/2014/main" id="{C7E83E1B-AC67-6038-0A8C-54AB93AD0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656" y="2745578"/>
            <a:ext cx="2629949" cy="12519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56788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773F32-74F8-C952-174C-66806BB9E475}"/>
              </a:ext>
            </a:extLst>
          </p:cNvPr>
          <p:cNvSpPr/>
          <p:nvPr/>
        </p:nvSpPr>
        <p:spPr>
          <a:xfrm>
            <a:off x="1" y="1"/>
            <a:ext cx="3228001" cy="4686282"/>
          </a:xfrm>
          <a:custGeom>
            <a:avLst/>
            <a:gdLst>
              <a:gd name="connsiteX0" fmla="*/ 2043643 w 3228001"/>
              <a:gd name="connsiteY0" fmla="*/ 0 h 4686282"/>
              <a:gd name="connsiteX1" fmla="*/ 3228001 w 3228001"/>
              <a:gd name="connsiteY1" fmla="*/ 0 h 4686282"/>
              <a:gd name="connsiteX2" fmla="*/ 0 w 3228001"/>
              <a:gd name="connsiteY2" fmla="*/ 4686282 h 4686282"/>
              <a:gd name="connsiteX3" fmla="*/ 0 w 3228001"/>
              <a:gd name="connsiteY3" fmla="*/ 2966878 h 468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001" h="4686282">
                <a:moveTo>
                  <a:pt x="2043643" y="0"/>
                </a:moveTo>
                <a:lnTo>
                  <a:pt x="3228001" y="0"/>
                </a:lnTo>
                <a:lnTo>
                  <a:pt x="0" y="4686282"/>
                </a:lnTo>
                <a:lnTo>
                  <a:pt x="0" y="296687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2700000" sx="103000" sy="103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211E8C-B877-696E-1FC5-DA295E47D784}"/>
              </a:ext>
            </a:extLst>
          </p:cNvPr>
          <p:cNvSpPr/>
          <p:nvPr/>
        </p:nvSpPr>
        <p:spPr>
          <a:xfrm>
            <a:off x="1" y="2"/>
            <a:ext cx="2377439" cy="3485229"/>
          </a:xfrm>
          <a:custGeom>
            <a:avLst/>
            <a:gdLst>
              <a:gd name="connsiteX0" fmla="*/ 0 w 1914367"/>
              <a:gd name="connsiteY0" fmla="*/ 0 h 3485229"/>
              <a:gd name="connsiteX1" fmla="*/ 1914367 w 1914367"/>
              <a:gd name="connsiteY1" fmla="*/ 0 h 3485229"/>
              <a:gd name="connsiteX2" fmla="*/ 0 w 1914367"/>
              <a:gd name="connsiteY2" fmla="*/ 3485229 h 348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367" h="3485229">
                <a:moveTo>
                  <a:pt x="0" y="0"/>
                </a:moveTo>
                <a:lnTo>
                  <a:pt x="1914367" y="0"/>
                </a:lnTo>
                <a:lnTo>
                  <a:pt x="0" y="34852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41300" dist="38100" dir="2700000" sx="103000" sy="103000" algn="tl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06E9FE-7358-ABE8-1C6E-F8E8F7710FE8}"/>
              </a:ext>
            </a:extLst>
          </p:cNvPr>
          <p:cNvSpPr/>
          <p:nvPr/>
        </p:nvSpPr>
        <p:spPr>
          <a:xfrm>
            <a:off x="0" y="2087879"/>
            <a:ext cx="3764280" cy="4770121"/>
          </a:xfrm>
          <a:custGeom>
            <a:avLst/>
            <a:gdLst>
              <a:gd name="connsiteX0" fmla="*/ 0 w 3596326"/>
              <a:gd name="connsiteY0" fmla="*/ 0 h 5117956"/>
              <a:gd name="connsiteX1" fmla="*/ 3596326 w 3596326"/>
              <a:gd name="connsiteY1" fmla="*/ 5117956 h 5117956"/>
              <a:gd name="connsiteX2" fmla="*/ 1977962 w 3596326"/>
              <a:gd name="connsiteY2" fmla="*/ 5117956 h 5117956"/>
              <a:gd name="connsiteX3" fmla="*/ 0 w 3596326"/>
              <a:gd name="connsiteY3" fmla="*/ 2303106 h 511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326" h="5117956">
                <a:moveTo>
                  <a:pt x="0" y="0"/>
                </a:moveTo>
                <a:lnTo>
                  <a:pt x="3596326" y="5117956"/>
                </a:lnTo>
                <a:lnTo>
                  <a:pt x="1977962" y="5117956"/>
                </a:lnTo>
                <a:lnTo>
                  <a:pt x="0" y="230310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DF78E5-18F8-3702-9B00-75AEE6FAFA6E}"/>
              </a:ext>
            </a:extLst>
          </p:cNvPr>
          <p:cNvSpPr/>
          <p:nvPr/>
        </p:nvSpPr>
        <p:spPr>
          <a:xfrm>
            <a:off x="1" y="3246121"/>
            <a:ext cx="2727959" cy="3611882"/>
          </a:xfrm>
          <a:custGeom>
            <a:avLst/>
            <a:gdLst>
              <a:gd name="connsiteX0" fmla="*/ 0 w 2480627"/>
              <a:gd name="connsiteY0" fmla="*/ 0 h 3497019"/>
              <a:gd name="connsiteX1" fmla="*/ 2480627 w 2480627"/>
              <a:gd name="connsiteY1" fmla="*/ 3497019 h 3497019"/>
              <a:gd name="connsiteX2" fmla="*/ 0 w 2480627"/>
              <a:gd name="connsiteY2" fmla="*/ 3497019 h 349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27" h="3497019">
                <a:moveTo>
                  <a:pt x="0" y="0"/>
                </a:moveTo>
                <a:lnTo>
                  <a:pt x="2480627" y="3497019"/>
                </a:lnTo>
                <a:lnTo>
                  <a:pt x="0" y="349701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165100" dist="38100" sx="104000" sy="104000" algn="l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481EE3-8DE4-83FB-3983-53D37D57B340}"/>
              </a:ext>
            </a:extLst>
          </p:cNvPr>
          <p:cNvSpPr txBox="1"/>
          <p:nvPr/>
        </p:nvSpPr>
        <p:spPr>
          <a:xfrm>
            <a:off x="2727959" y="1309898"/>
            <a:ext cx="6122425" cy="38724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9D5BE-9B14-01F5-14A0-5CAA61F8125B}"/>
              </a:ext>
            </a:extLst>
          </p:cNvPr>
          <p:cNvSpPr txBox="1"/>
          <p:nvPr/>
        </p:nvSpPr>
        <p:spPr>
          <a:xfrm>
            <a:off x="2676028" y="1325188"/>
            <a:ext cx="7631542" cy="1077218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atin typeface="Tw Cen MT" panose="020B0602020104020603" pitchFamily="34" charset="0"/>
              </a:rPr>
              <a:t>RISK INVOLVED IN EXPOSING CORRUPTION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815EB-B3C6-1E96-BE3C-FB9031DA6B28}"/>
              </a:ext>
            </a:extLst>
          </p:cNvPr>
          <p:cNvSpPr/>
          <p:nvPr/>
        </p:nvSpPr>
        <p:spPr>
          <a:xfrm>
            <a:off x="2779891" y="1675657"/>
            <a:ext cx="6811622" cy="43947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Physical risk.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Cyber attacks.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Reputational damage.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A3D38F-6254-3708-6684-0BDC8A6AD38B}"/>
              </a:ext>
            </a:extLst>
          </p:cNvPr>
          <p:cNvGrpSpPr/>
          <p:nvPr/>
        </p:nvGrpSpPr>
        <p:grpSpPr>
          <a:xfrm>
            <a:off x="2233871" y="2495219"/>
            <a:ext cx="6811623" cy="196534"/>
            <a:chOff x="2650920" y="1758699"/>
            <a:chExt cx="6276504" cy="19736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42B250-62BD-14BF-8AF3-6A6EBB1B845C}"/>
                </a:ext>
              </a:extLst>
            </p:cNvPr>
            <p:cNvSpPr/>
            <p:nvPr/>
          </p:nvSpPr>
          <p:spPr>
            <a:xfrm>
              <a:off x="2807880" y="1803505"/>
              <a:ext cx="6119544" cy="152556"/>
            </a:xfrm>
            <a:prstGeom prst="roundRect">
              <a:avLst>
                <a:gd name="adj" fmla="val 50000"/>
              </a:avLst>
            </a:prstGeom>
            <a:solidFill>
              <a:srgbClr val="FF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90A97C8-4A63-7208-A470-777E924F8773}"/>
                </a:ext>
              </a:extLst>
            </p:cNvPr>
            <p:cNvSpPr/>
            <p:nvPr/>
          </p:nvSpPr>
          <p:spPr>
            <a:xfrm>
              <a:off x="2650920" y="1758699"/>
              <a:ext cx="6199464" cy="12912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66ECDB-1C99-F9DC-0174-2B1CCBF57AE8}"/>
              </a:ext>
            </a:extLst>
          </p:cNvPr>
          <p:cNvGrpSpPr/>
          <p:nvPr/>
        </p:nvGrpSpPr>
        <p:grpSpPr>
          <a:xfrm>
            <a:off x="6491799" y="2883229"/>
            <a:ext cx="2075736" cy="1908168"/>
            <a:chOff x="4204763" y="4767122"/>
            <a:chExt cx="1218227" cy="1166995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302979-1D6F-B611-67EA-8F560A3E2BA8}"/>
                </a:ext>
              </a:extLst>
            </p:cNvPr>
            <p:cNvSpPr/>
            <p:nvPr/>
          </p:nvSpPr>
          <p:spPr>
            <a:xfrm>
              <a:off x="4204763" y="4767122"/>
              <a:ext cx="1218227" cy="1166995"/>
            </a:xfrm>
            <a:prstGeom prst="ellipse">
              <a:avLst/>
            </a:prstGeom>
            <a:noFill/>
            <a:ln w="28575">
              <a:solidFill>
                <a:srgbClr val="F6596E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6C99249-885F-EA66-E971-B63D5F342F0E}"/>
                </a:ext>
              </a:extLst>
            </p:cNvPr>
            <p:cNvSpPr/>
            <p:nvPr/>
          </p:nvSpPr>
          <p:spPr>
            <a:xfrm>
              <a:off x="4316073" y="4889323"/>
              <a:ext cx="1014158" cy="936644"/>
            </a:xfrm>
            <a:prstGeom prst="ellipse">
              <a:avLst/>
            </a:prstGeom>
            <a:noFill/>
            <a:ln w="152400">
              <a:solidFill>
                <a:srgbClr val="BB4A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603B134-D514-D4B6-19A0-C262639D73C0}"/>
                </a:ext>
              </a:extLst>
            </p:cNvPr>
            <p:cNvSpPr/>
            <p:nvPr/>
          </p:nvSpPr>
          <p:spPr>
            <a:xfrm>
              <a:off x="4404360" y="4979670"/>
              <a:ext cx="834390" cy="776700"/>
            </a:xfrm>
            <a:prstGeom prst="ellipse">
              <a:avLst/>
            </a:prstGeom>
            <a:noFill/>
            <a:ln w="38100">
              <a:solidFill>
                <a:srgbClr val="FFA7BC"/>
              </a:solidFill>
            </a:ln>
            <a:effectLst>
              <a:outerShdw blurRad="88900" dir="6600000" sx="105000" sy="105000" algn="tr" rotWithShape="0">
                <a:prstClr val="black">
                  <a:alpha val="4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2" name="Google Shape;343;p1">
              <a:extLst>
                <a:ext uri="{FF2B5EF4-FFF2-40B4-BE49-F238E27FC236}">
                  <a16:creationId xmlns:a16="http://schemas.microsoft.com/office/drawing/2014/main" id="{E82A83D6-4FA5-CCBD-2966-E1172C448FA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566560" y="5111512"/>
              <a:ext cx="478213" cy="47821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2C81995-9A05-4ADC-E09D-163D3E0509ED}"/>
                </a:ext>
              </a:extLst>
            </p:cNvPr>
            <p:cNvCxnSpPr>
              <a:cxnSpLocks/>
            </p:cNvCxnSpPr>
            <p:nvPr/>
          </p:nvCxnSpPr>
          <p:spPr>
            <a:xfrm>
              <a:off x="4756340" y="5608775"/>
              <a:ext cx="1090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E8D3E6-6913-7066-62B8-5AF515F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5084000" y="5386156"/>
              <a:ext cx="8552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6B5327-B68F-7B68-39B6-465EBC6BBDA9}"/>
                </a:ext>
              </a:extLst>
            </p:cNvPr>
            <p:cNvCxnSpPr>
              <a:cxnSpLocks/>
            </p:cNvCxnSpPr>
            <p:nvPr/>
          </p:nvCxnSpPr>
          <p:spPr>
            <a:xfrm>
              <a:off x="4980928" y="5525487"/>
              <a:ext cx="1257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F83536-315F-33C4-F7E9-93E1F8D9736A}"/>
                </a:ext>
              </a:extLst>
            </p:cNvPr>
            <p:cNvCxnSpPr>
              <a:cxnSpLocks/>
            </p:cNvCxnSpPr>
            <p:nvPr/>
          </p:nvCxnSpPr>
          <p:spPr>
            <a:xfrm>
              <a:off x="4483812" y="5329580"/>
              <a:ext cx="725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852D7F-33F2-3850-98AE-B1071D866097}"/>
                </a:ext>
              </a:extLst>
            </p:cNvPr>
            <p:cNvCxnSpPr>
              <a:cxnSpLocks/>
            </p:cNvCxnSpPr>
            <p:nvPr/>
          </p:nvCxnSpPr>
          <p:spPr>
            <a:xfrm>
              <a:off x="4948818" y="5141618"/>
              <a:ext cx="1094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A2C5E11-47E2-6ACE-2255-DAE2BE19690D}"/>
                </a:ext>
              </a:extLst>
            </p:cNvPr>
            <p:cNvCxnSpPr>
              <a:cxnSpLocks/>
            </p:cNvCxnSpPr>
            <p:nvPr/>
          </p:nvCxnSpPr>
          <p:spPr>
            <a:xfrm>
              <a:off x="4510320" y="5525487"/>
              <a:ext cx="9246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19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773F32-74F8-C952-174C-66806BB9E475}"/>
              </a:ext>
            </a:extLst>
          </p:cNvPr>
          <p:cNvSpPr/>
          <p:nvPr/>
        </p:nvSpPr>
        <p:spPr>
          <a:xfrm>
            <a:off x="1" y="1"/>
            <a:ext cx="3228001" cy="4686282"/>
          </a:xfrm>
          <a:custGeom>
            <a:avLst/>
            <a:gdLst>
              <a:gd name="connsiteX0" fmla="*/ 2043643 w 3228001"/>
              <a:gd name="connsiteY0" fmla="*/ 0 h 4686282"/>
              <a:gd name="connsiteX1" fmla="*/ 3228001 w 3228001"/>
              <a:gd name="connsiteY1" fmla="*/ 0 h 4686282"/>
              <a:gd name="connsiteX2" fmla="*/ 0 w 3228001"/>
              <a:gd name="connsiteY2" fmla="*/ 4686282 h 4686282"/>
              <a:gd name="connsiteX3" fmla="*/ 0 w 3228001"/>
              <a:gd name="connsiteY3" fmla="*/ 2966878 h 468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001" h="4686282">
                <a:moveTo>
                  <a:pt x="2043643" y="0"/>
                </a:moveTo>
                <a:lnTo>
                  <a:pt x="3228001" y="0"/>
                </a:lnTo>
                <a:lnTo>
                  <a:pt x="0" y="4686282"/>
                </a:lnTo>
                <a:lnTo>
                  <a:pt x="0" y="296687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2700000" sx="103000" sy="103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211E8C-B877-696E-1FC5-DA295E47D784}"/>
              </a:ext>
            </a:extLst>
          </p:cNvPr>
          <p:cNvSpPr/>
          <p:nvPr/>
        </p:nvSpPr>
        <p:spPr>
          <a:xfrm>
            <a:off x="1" y="2"/>
            <a:ext cx="2377439" cy="3485229"/>
          </a:xfrm>
          <a:custGeom>
            <a:avLst/>
            <a:gdLst>
              <a:gd name="connsiteX0" fmla="*/ 0 w 1914367"/>
              <a:gd name="connsiteY0" fmla="*/ 0 h 3485229"/>
              <a:gd name="connsiteX1" fmla="*/ 1914367 w 1914367"/>
              <a:gd name="connsiteY1" fmla="*/ 0 h 3485229"/>
              <a:gd name="connsiteX2" fmla="*/ 0 w 1914367"/>
              <a:gd name="connsiteY2" fmla="*/ 3485229 h 348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367" h="3485229">
                <a:moveTo>
                  <a:pt x="0" y="0"/>
                </a:moveTo>
                <a:lnTo>
                  <a:pt x="1914367" y="0"/>
                </a:lnTo>
                <a:lnTo>
                  <a:pt x="0" y="34852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41300" dist="38100" dir="2700000" sx="103000" sy="103000" algn="tl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06E9FE-7358-ABE8-1C6E-F8E8F7710FE8}"/>
              </a:ext>
            </a:extLst>
          </p:cNvPr>
          <p:cNvSpPr/>
          <p:nvPr/>
        </p:nvSpPr>
        <p:spPr>
          <a:xfrm>
            <a:off x="0" y="2087879"/>
            <a:ext cx="3764280" cy="4770121"/>
          </a:xfrm>
          <a:custGeom>
            <a:avLst/>
            <a:gdLst>
              <a:gd name="connsiteX0" fmla="*/ 0 w 3596326"/>
              <a:gd name="connsiteY0" fmla="*/ 0 h 5117956"/>
              <a:gd name="connsiteX1" fmla="*/ 3596326 w 3596326"/>
              <a:gd name="connsiteY1" fmla="*/ 5117956 h 5117956"/>
              <a:gd name="connsiteX2" fmla="*/ 1977962 w 3596326"/>
              <a:gd name="connsiteY2" fmla="*/ 5117956 h 5117956"/>
              <a:gd name="connsiteX3" fmla="*/ 0 w 3596326"/>
              <a:gd name="connsiteY3" fmla="*/ 2303106 h 511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326" h="5117956">
                <a:moveTo>
                  <a:pt x="0" y="0"/>
                </a:moveTo>
                <a:lnTo>
                  <a:pt x="3596326" y="5117956"/>
                </a:lnTo>
                <a:lnTo>
                  <a:pt x="1977962" y="5117956"/>
                </a:lnTo>
                <a:lnTo>
                  <a:pt x="0" y="230310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DF78E5-18F8-3702-9B00-75AEE6FAFA6E}"/>
              </a:ext>
            </a:extLst>
          </p:cNvPr>
          <p:cNvSpPr/>
          <p:nvPr/>
        </p:nvSpPr>
        <p:spPr>
          <a:xfrm>
            <a:off x="1" y="3246121"/>
            <a:ext cx="2727959" cy="3611882"/>
          </a:xfrm>
          <a:custGeom>
            <a:avLst/>
            <a:gdLst>
              <a:gd name="connsiteX0" fmla="*/ 0 w 2480627"/>
              <a:gd name="connsiteY0" fmla="*/ 0 h 3497019"/>
              <a:gd name="connsiteX1" fmla="*/ 2480627 w 2480627"/>
              <a:gd name="connsiteY1" fmla="*/ 3497019 h 3497019"/>
              <a:gd name="connsiteX2" fmla="*/ 0 w 2480627"/>
              <a:gd name="connsiteY2" fmla="*/ 3497019 h 349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27" h="3497019">
                <a:moveTo>
                  <a:pt x="0" y="0"/>
                </a:moveTo>
                <a:lnTo>
                  <a:pt x="2480627" y="3497019"/>
                </a:lnTo>
                <a:lnTo>
                  <a:pt x="0" y="349701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165100" dist="38100" sx="104000" sy="104000" algn="l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9D5BE-9B14-01F5-14A0-5CAA61F8125B}"/>
              </a:ext>
            </a:extLst>
          </p:cNvPr>
          <p:cNvSpPr txBox="1"/>
          <p:nvPr/>
        </p:nvSpPr>
        <p:spPr>
          <a:xfrm>
            <a:off x="2430583" y="1490457"/>
            <a:ext cx="6658424" cy="954107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Tw Cen MT" panose="020B0602020104020603" pitchFamily="34" charset="0"/>
              </a:rPr>
              <a:t>TRANSPARENCY AND ACCOUNTABILITY OF JOURNALISM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A3D38F-6254-3708-6684-0BDC8A6AD38B}"/>
              </a:ext>
            </a:extLst>
          </p:cNvPr>
          <p:cNvGrpSpPr/>
          <p:nvPr/>
        </p:nvGrpSpPr>
        <p:grpSpPr>
          <a:xfrm>
            <a:off x="2044634" y="2548664"/>
            <a:ext cx="6889641" cy="162820"/>
            <a:chOff x="2650920" y="1758699"/>
            <a:chExt cx="6276504" cy="19736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42B250-62BD-14BF-8AF3-6A6EBB1B845C}"/>
                </a:ext>
              </a:extLst>
            </p:cNvPr>
            <p:cNvSpPr/>
            <p:nvPr/>
          </p:nvSpPr>
          <p:spPr>
            <a:xfrm>
              <a:off x="2807880" y="1803505"/>
              <a:ext cx="6119544" cy="152556"/>
            </a:xfrm>
            <a:prstGeom prst="roundRect">
              <a:avLst>
                <a:gd name="adj" fmla="val 50000"/>
              </a:avLst>
            </a:prstGeom>
            <a:solidFill>
              <a:srgbClr val="FF37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90A97C8-4A63-7208-A470-777E924F8773}"/>
                </a:ext>
              </a:extLst>
            </p:cNvPr>
            <p:cNvSpPr/>
            <p:nvPr/>
          </p:nvSpPr>
          <p:spPr>
            <a:xfrm>
              <a:off x="2650920" y="1758699"/>
              <a:ext cx="6199464" cy="12912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7BA8AF0-F30E-E9BF-7E51-5418A4C5304E}"/>
              </a:ext>
            </a:extLst>
          </p:cNvPr>
          <p:cNvSpPr/>
          <p:nvPr/>
        </p:nvSpPr>
        <p:spPr>
          <a:xfrm>
            <a:off x="2418464" y="1633134"/>
            <a:ext cx="6811622" cy="4394719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Clean source.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Fact checking.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w Cen MT" panose="020B0602020104020603" pitchFamily="34" charset="0"/>
              </a:rPr>
              <a:t>Report or news corrections.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FFCA0D-C193-E90B-64D9-900F2D3AD1BC}"/>
              </a:ext>
            </a:extLst>
          </p:cNvPr>
          <p:cNvGrpSpPr/>
          <p:nvPr/>
        </p:nvGrpSpPr>
        <p:grpSpPr>
          <a:xfrm>
            <a:off x="6571777" y="2945555"/>
            <a:ext cx="1926271" cy="1769876"/>
            <a:chOff x="8944463" y="2426774"/>
            <a:chExt cx="1218227" cy="1166995"/>
          </a:xfrm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grpSpPr>
        <p:pic>
          <p:nvPicPr>
            <p:cNvPr id="7" name="Google Shape;346;p1">
              <a:extLst>
                <a:ext uri="{FF2B5EF4-FFF2-40B4-BE49-F238E27FC236}">
                  <a16:creationId xmlns:a16="http://schemas.microsoft.com/office/drawing/2014/main" id="{6B1ED99B-3F15-6D51-6F52-3BCF8630A87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351231" y="2834185"/>
              <a:ext cx="460522" cy="4375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F33F58-904A-FDCD-05CD-13D298813127}"/>
                </a:ext>
              </a:extLst>
            </p:cNvPr>
            <p:cNvSpPr/>
            <p:nvPr/>
          </p:nvSpPr>
          <p:spPr>
            <a:xfrm>
              <a:off x="8944463" y="2426774"/>
              <a:ext cx="1218227" cy="1166995"/>
            </a:xfrm>
            <a:prstGeom prst="ellipse">
              <a:avLst/>
            </a:prstGeom>
            <a:noFill/>
            <a:ln w="28575">
              <a:solidFill>
                <a:srgbClr val="A179B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F09085A-2323-F58F-1C54-6F83A333BB59}"/>
                </a:ext>
              </a:extLst>
            </p:cNvPr>
            <p:cNvSpPr/>
            <p:nvPr/>
          </p:nvSpPr>
          <p:spPr>
            <a:xfrm>
              <a:off x="9055773" y="2548975"/>
              <a:ext cx="1014158" cy="936644"/>
            </a:xfrm>
            <a:prstGeom prst="ellipse">
              <a:avLst/>
            </a:prstGeom>
            <a:noFill/>
            <a:ln w="152400">
              <a:solidFill>
                <a:srgbClr val="8469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79F910-D9C3-A285-6B54-1CD8F4673274}"/>
                </a:ext>
              </a:extLst>
            </p:cNvPr>
            <p:cNvSpPr/>
            <p:nvPr/>
          </p:nvSpPr>
          <p:spPr>
            <a:xfrm>
              <a:off x="9142463" y="2639581"/>
              <a:ext cx="845257" cy="760666"/>
            </a:xfrm>
            <a:prstGeom prst="ellipse">
              <a:avLst/>
            </a:prstGeom>
            <a:noFill/>
            <a:ln w="38100">
              <a:solidFill>
                <a:srgbClr val="A481DA"/>
              </a:solidFill>
            </a:ln>
            <a:effectLst>
              <a:outerShdw blurRad="101600" dist="12700" dir="600000" sx="106000" sy="106000" algn="tr" rotWithShape="0">
                <a:prstClr val="black">
                  <a:alpha val="6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58D66C-D9B9-AF12-50CE-14051514317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513" y="3018008"/>
              <a:ext cx="6423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3A04BD-C6F5-7608-D3BC-97690E8E807C}"/>
                </a:ext>
              </a:extLst>
            </p:cNvPr>
            <p:cNvCxnSpPr>
              <a:cxnSpLocks/>
            </p:cNvCxnSpPr>
            <p:nvPr/>
          </p:nvCxnSpPr>
          <p:spPr>
            <a:xfrm>
              <a:off x="9751186" y="2925771"/>
              <a:ext cx="1098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DF9247C-BDB7-3015-03E6-669C52369DF6}"/>
                </a:ext>
              </a:extLst>
            </p:cNvPr>
            <p:cNvCxnSpPr>
              <a:cxnSpLocks/>
            </p:cNvCxnSpPr>
            <p:nvPr/>
          </p:nvCxnSpPr>
          <p:spPr>
            <a:xfrm>
              <a:off x="9292106" y="3100396"/>
              <a:ext cx="106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D10913-8409-A40B-6B13-9A097AD1F99D}"/>
                </a:ext>
              </a:extLst>
            </p:cNvPr>
            <p:cNvCxnSpPr>
              <a:cxnSpLocks/>
            </p:cNvCxnSpPr>
            <p:nvPr/>
          </p:nvCxnSpPr>
          <p:spPr>
            <a:xfrm>
              <a:off x="9420250" y="3244704"/>
              <a:ext cx="10983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FAD1F4F-A005-20D4-151C-327A3E518BAF}"/>
                </a:ext>
              </a:extLst>
            </p:cNvPr>
            <p:cNvCxnSpPr>
              <a:cxnSpLocks/>
            </p:cNvCxnSpPr>
            <p:nvPr/>
          </p:nvCxnSpPr>
          <p:spPr>
            <a:xfrm>
              <a:off x="9727361" y="3070079"/>
              <a:ext cx="1574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07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1676</TotalTime>
  <Words>254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WALID</dc:creator>
  <cp:lastModifiedBy>S. M. WALID</cp:lastModifiedBy>
  <cp:revision>11</cp:revision>
  <dcterms:created xsi:type="dcterms:W3CDTF">2023-04-19T04:34:48Z</dcterms:created>
  <dcterms:modified xsi:type="dcterms:W3CDTF">2023-04-30T19:54:19Z</dcterms:modified>
</cp:coreProperties>
</file>