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5B9"/>
    <a:srgbClr val="DFE5E3"/>
    <a:srgbClr val="FFFFFF"/>
    <a:srgbClr val="E7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F3D1-EA50-C2DF-C6AF-4F5E4DD4B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37601-C7DD-7096-8113-EAEFED386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5A67F-55BA-3382-3AAC-BE8A446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01DB-05F0-4C11-B1A3-A50DDCFF1159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3F6F-4D5A-BAEB-A171-8B50A685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7DC0E-1E7A-0D26-76CC-2E7033D1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FD93-A309-41E4-9EB4-1089678E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4912-60EE-AC4D-4CE9-7F8DB530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FF1B-E026-89C2-0B10-3D031DF9B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7DB48-224C-2E33-DB12-FAF761FC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01DB-05F0-4C11-B1A3-A50DDCFF1159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CFE06-A018-68A1-68BA-CAAEB0A0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01B7-A72A-0E39-C4A2-23AC36EF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FD93-A309-41E4-9EB4-1089678E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EEC3-5D2C-95E4-0AC6-7538014F3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3ED2F-276C-7BAE-16B5-4203B2E60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EEFA-FC7D-7441-89B6-0DCFC6F0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01DB-05F0-4C11-B1A3-A50DDCFF1159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CA30E-CCFE-D989-0662-10E905F7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AD8A-FEC8-13E0-EA6D-9B3D245F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FD93-A309-41E4-9EB4-1089678E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3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22B2-6F46-7153-951D-66F63255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2A1A-56E0-A86B-CB1D-95857D158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5E23-9DB3-AEDA-BEDD-A824B6D2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01DB-05F0-4C11-B1A3-A50DDCFF1159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D4C8-A93D-FCD6-A65B-DD961E06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FB608-E057-DA4E-015B-6E753BF8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FD93-A309-41E4-9EB4-1089678E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6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E381-D6D2-A4D1-37FE-C7A99A57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C0C3B-4B4A-F755-D2C0-516B19BB8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E11B1-7498-3719-0620-9F6940CF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01DB-05F0-4C11-B1A3-A50DDCFF1159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9F2C-A7B5-622B-D0F6-D56EE717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2329A-D0CB-5219-16C4-7F9B36EE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FD93-A309-41E4-9EB4-1089678E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CC1C-473E-2B1A-3EBD-A7902972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A6B9-37C4-AB83-DD7E-C486BE24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51B13-3CD7-E6ED-8985-5F6595185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FA4A2-DCB7-CB9F-D4B8-CA9514F9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01DB-05F0-4C11-B1A3-A50DDCFF1159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AB148-5CB4-01CC-89B8-3EEDBEC9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0B70-D8F4-2138-46FC-D2A69BCD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FD93-A309-41E4-9EB4-1089678E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5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F37E-8CE9-D461-AE37-3D87B4F2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841E0-9DCF-9ED2-33FE-19783220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A3CF0-1733-5BE9-4BFF-C5F28DA2D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3BB27-3419-43B2-7E5E-0A2A7BCF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8BA1C-6E69-46F8-75D5-242406688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A76C9-06EE-6237-9DD7-594FE7C3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01DB-05F0-4C11-B1A3-A50DDCFF1159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32B4B-5DBF-2D27-D3FD-7E089D2E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2E9D6-CDE7-9CDA-B6B2-073C8516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FD93-A309-41E4-9EB4-1089678E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4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99D3-5BC2-C851-5F7B-83D9A1DC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1566E-9102-2371-CE37-4AA83F96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01DB-05F0-4C11-B1A3-A50DDCFF1159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D22DB-371E-B223-5465-9C65C055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09B37-9C78-039B-0CFD-4E1D7AFB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FD93-A309-41E4-9EB4-1089678E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9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CB346-B7A7-3ED9-71D0-1D03D437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01DB-05F0-4C11-B1A3-A50DDCFF1159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876F1-6C8D-831B-675B-6FBBB446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7641-74CF-32C6-71AC-057A9020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FD93-A309-41E4-9EB4-1089678E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B42D-A0AF-D14F-6FFD-086E432B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C87F-D6CD-48D5-3154-AD353F711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E1879-4ED6-A2E3-8F7F-508BF03F0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92C94-EAA6-9A0E-D710-8B9D1CD8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01DB-05F0-4C11-B1A3-A50DDCFF1159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4F663-178E-4530-25E5-45AEC25A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7B2A-1E01-6FCE-0A19-41341A8E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FD93-A309-41E4-9EB4-1089678E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1144-352D-1BFA-E897-D718AA81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7CCEB-7020-CC04-B4E5-CEDC2B320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3647F-9D57-3E22-C5E0-3D0D5030E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DF169-D8EF-4E8E-E51B-12E1E907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01DB-05F0-4C11-B1A3-A50DDCFF1159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E6323-BFA7-790C-4EB5-BF476EA9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204FA-30A5-C8A3-7438-E9B9A1A1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FD93-A309-41E4-9EB4-1089678E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E8FB6-E0B5-66CC-7B5A-6B554994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566D3-88B4-0AB6-715E-7A769278F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2A827-9E90-5175-F909-9640C74D9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101DB-05F0-4C11-B1A3-A50DDCFF1159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5361F-340B-1C70-8211-F3DE78EC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094A-EAF0-D127-2254-8CDE4E853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FD93-A309-41E4-9EB4-1089678E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5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AD9E55-CC35-B179-2480-7F715136E21C}"/>
              </a:ext>
            </a:extLst>
          </p:cNvPr>
          <p:cNvGrpSpPr/>
          <p:nvPr/>
        </p:nvGrpSpPr>
        <p:grpSpPr>
          <a:xfrm>
            <a:off x="3668374" y="894370"/>
            <a:ext cx="5400000" cy="5400000"/>
            <a:chOff x="1100272" y="729000"/>
            <a:chExt cx="5400000" cy="540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FB5C616-A821-D437-058C-846A81B108E1}"/>
                </a:ext>
              </a:extLst>
            </p:cNvPr>
            <p:cNvGrpSpPr/>
            <p:nvPr/>
          </p:nvGrpSpPr>
          <p:grpSpPr>
            <a:xfrm>
              <a:off x="1100272" y="729000"/>
              <a:ext cx="5400000" cy="5400000"/>
              <a:chOff x="3764604" y="2692940"/>
              <a:chExt cx="3949430" cy="199417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0794F8-EB11-0661-AC1B-1EBDC4D6426F}"/>
                  </a:ext>
                </a:extLst>
              </p:cNvPr>
              <p:cNvSpPr/>
              <p:nvPr/>
            </p:nvSpPr>
            <p:spPr>
              <a:xfrm>
                <a:off x="3764604" y="2692940"/>
                <a:ext cx="3949430" cy="1994171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114300" dist="63500" dir="2700000" sx="102000" sy="102000" algn="tl" rotWithShape="0">
                  <a:srgbClr val="A1A5B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953A016-38B2-4A46-9FB5-20836083C67C}"/>
                  </a:ext>
                </a:extLst>
              </p:cNvPr>
              <p:cNvSpPr/>
              <p:nvPr/>
            </p:nvSpPr>
            <p:spPr>
              <a:xfrm>
                <a:off x="3764604" y="2692940"/>
                <a:ext cx="3949430" cy="1994171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76200" dist="38100" dir="15000000" sx="104000" sy="104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C37B708E-50C9-C10B-E4CF-F69B0FA50EB2}"/>
                </a:ext>
              </a:extLst>
            </p:cNvPr>
            <p:cNvSpPr/>
            <p:nvPr/>
          </p:nvSpPr>
          <p:spPr>
            <a:xfrm>
              <a:off x="1820272" y="1449000"/>
              <a:ext cx="3960000" cy="396000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63000">
                  <a:srgbClr val="DFE5E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254000" dist="1016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850AA50-CE63-1EE8-2517-6C68CEAF3BE8}"/>
              </a:ext>
            </a:extLst>
          </p:cNvPr>
          <p:cNvSpPr txBox="1"/>
          <p:nvPr/>
        </p:nvSpPr>
        <p:spPr>
          <a:xfrm>
            <a:off x="4743853" y="2532541"/>
            <a:ext cx="3448877" cy="212365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54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A1A5B9"/>
                </a:solidFill>
                <a:latin typeface="Tw Cen MT" panose="020B0602020104020603" pitchFamily="34" charset="0"/>
              </a:rPr>
              <a:t>Mental Health </a:t>
            </a:r>
          </a:p>
          <a:p>
            <a:pPr algn="ctr"/>
            <a:r>
              <a:rPr lang="en-US" sz="4400" b="1" dirty="0">
                <a:solidFill>
                  <a:srgbClr val="A1A5B9"/>
                </a:solidFill>
                <a:latin typeface="Tw Cen MT" panose="020B0602020104020603" pitchFamily="34" charset="0"/>
              </a:rPr>
              <a:t>And</a:t>
            </a:r>
          </a:p>
          <a:p>
            <a:pPr algn="ctr"/>
            <a:r>
              <a:rPr lang="en-US" sz="4400" b="1" dirty="0">
                <a:solidFill>
                  <a:srgbClr val="A1A5B9"/>
                </a:solidFill>
                <a:latin typeface="Tw Cen MT" panose="020B0602020104020603" pitchFamily="34" charset="0"/>
              </a:rPr>
              <a:t>Awareness </a:t>
            </a:r>
          </a:p>
        </p:txBody>
      </p:sp>
    </p:spTree>
    <p:extLst>
      <p:ext uri="{BB962C8B-B14F-4D97-AF65-F5344CB8AC3E}">
        <p14:creationId xmlns:p14="http://schemas.microsoft.com/office/powerpoint/2010/main" val="171615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F9E4A6-9C97-46F0-2549-A53CF90F9C73}"/>
              </a:ext>
            </a:extLst>
          </p:cNvPr>
          <p:cNvSpPr txBox="1"/>
          <p:nvPr/>
        </p:nvSpPr>
        <p:spPr>
          <a:xfrm>
            <a:off x="2490281" y="2208178"/>
            <a:ext cx="4484451" cy="258532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54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90000"/>
                  </a:schemeClr>
                </a:solidFill>
                <a:latin typeface="Tw Cen MT" panose="020B0602020104020603" pitchFamily="34" charset="0"/>
              </a:rPr>
              <a:t>Mental Health </a:t>
            </a:r>
          </a:p>
          <a:p>
            <a:pPr algn="ctr"/>
            <a:r>
              <a:rPr lang="en-US" sz="5400" b="1" dirty="0">
                <a:solidFill>
                  <a:schemeClr val="bg2">
                    <a:lumMod val="90000"/>
                  </a:schemeClr>
                </a:solidFill>
                <a:latin typeface="Tw Cen MT" panose="020B0602020104020603" pitchFamily="34" charset="0"/>
              </a:rPr>
              <a:t>And</a:t>
            </a:r>
          </a:p>
          <a:p>
            <a:pPr algn="ctr"/>
            <a:r>
              <a:rPr lang="en-US" sz="5400" b="1" dirty="0">
                <a:solidFill>
                  <a:schemeClr val="bg2">
                    <a:lumMod val="90000"/>
                  </a:schemeClr>
                </a:solidFill>
                <a:latin typeface="Tw Cen MT" panose="020B0602020104020603" pitchFamily="34" charset="0"/>
              </a:rPr>
              <a:t>Awareness </a:t>
            </a:r>
          </a:p>
        </p:txBody>
      </p:sp>
    </p:spTree>
    <p:extLst>
      <p:ext uri="{BB962C8B-B14F-4D97-AF65-F5344CB8AC3E}">
        <p14:creationId xmlns:p14="http://schemas.microsoft.com/office/powerpoint/2010/main" val="1980765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WALID</dc:creator>
  <cp:lastModifiedBy>S. M. WALID</cp:lastModifiedBy>
  <cp:revision>2</cp:revision>
  <dcterms:created xsi:type="dcterms:W3CDTF">2023-02-18T12:09:50Z</dcterms:created>
  <dcterms:modified xsi:type="dcterms:W3CDTF">2023-02-18T13:56:29Z</dcterms:modified>
</cp:coreProperties>
</file>