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BE0000"/>
    <a:srgbClr val="404040"/>
    <a:srgbClr val="9C2424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7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65BB-5706-4EE9-9F89-BCC5B2526EE3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857C-5DBE-4BDD-81AE-FA8794B4B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9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65BB-5706-4EE9-9F89-BCC5B2526EE3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857C-5DBE-4BDD-81AE-FA8794B4B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79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65BB-5706-4EE9-9F89-BCC5B2526EE3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857C-5DBE-4BDD-81AE-FA8794B4B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0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65BB-5706-4EE9-9F89-BCC5B2526EE3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857C-5DBE-4BDD-81AE-FA8794B4B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65BB-5706-4EE9-9F89-BCC5B2526EE3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857C-5DBE-4BDD-81AE-FA8794B4B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8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65BB-5706-4EE9-9F89-BCC5B2526EE3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857C-5DBE-4BDD-81AE-FA8794B4B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0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65BB-5706-4EE9-9F89-BCC5B2526EE3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857C-5DBE-4BDD-81AE-FA8794B4B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4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65BB-5706-4EE9-9F89-BCC5B2526EE3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857C-5DBE-4BDD-81AE-FA8794B4B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4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65BB-5706-4EE9-9F89-BCC5B2526EE3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857C-5DBE-4BDD-81AE-FA8794B4B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5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65BB-5706-4EE9-9F89-BCC5B2526EE3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857C-5DBE-4BDD-81AE-FA8794B4B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7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65BB-5706-4EE9-9F89-BCC5B2526EE3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857C-5DBE-4BDD-81AE-FA8794B4B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C65BB-5706-4EE9-9F89-BCC5B2526EE3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D857C-5DBE-4BDD-81AE-FA8794B4B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2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1773F32-74F8-C952-174C-66806BB9E475}"/>
              </a:ext>
            </a:extLst>
          </p:cNvPr>
          <p:cNvSpPr/>
          <p:nvPr/>
        </p:nvSpPr>
        <p:spPr>
          <a:xfrm>
            <a:off x="1" y="1"/>
            <a:ext cx="3228001" cy="4686282"/>
          </a:xfrm>
          <a:custGeom>
            <a:avLst/>
            <a:gdLst>
              <a:gd name="connsiteX0" fmla="*/ 2043643 w 3228001"/>
              <a:gd name="connsiteY0" fmla="*/ 0 h 4686282"/>
              <a:gd name="connsiteX1" fmla="*/ 3228001 w 3228001"/>
              <a:gd name="connsiteY1" fmla="*/ 0 h 4686282"/>
              <a:gd name="connsiteX2" fmla="*/ 0 w 3228001"/>
              <a:gd name="connsiteY2" fmla="*/ 4686282 h 4686282"/>
              <a:gd name="connsiteX3" fmla="*/ 0 w 3228001"/>
              <a:gd name="connsiteY3" fmla="*/ 2966878 h 4686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8001" h="4686282">
                <a:moveTo>
                  <a:pt x="2043643" y="0"/>
                </a:moveTo>
                <a:lnTo>
                  <a:pt x="3228001" y="0"/>
                </a:lnTo>
                <a:lnTo>
                  <a:pt x="0" y="4686282"/>
                </a:lnTo>
                <a:lnTo>
                  <a:pt x="0" y="296687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152400" dist="38100" dir="2700000" sx="103000" sy="103000" algn="tl" rotWithShape="0">
              <a:prstClr val="black">
                <a:alpha val="4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211E8C-B877-696E-1FC5-DA295E47D784}"/>
              </a:ext>
            </a:extLst>
          </p:cNvPr>
          <p:cNvSpPr/>
          <p:nvPr/>
        </p:nvSpPr>
        <p:spPr>
          <a:xfrm>
            <a:off x="1" y="2"/>
            <a:ext cx="2377439" cy="3485229"/>
          </a:xfrm>
          <a:custGeom>
            <a:avLst/>
            <a:gdLst>
              <a:gd name="connsiteX0" fmla="*/ 0 w 1914367"/>
              <a:gd name="connsiteY0" fmla="*/ 0 h 3485229"/>
              <a:gd name="connsiteX1" fmla="*/ 1914367 w 1914367"/>
              <a:gd name="connsiteY1" fmla="*/ 0 h 3485229"/>
              <a:gd name="connsiteX2" fmla="*/ 0 w 1914367"/>
              <a:gd name="connsiteY2" fmla="*/ 3485229 h 3485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4367" h="3485229">
                <a:moveTo>
                  <a:pt x="0" y="0"/>
                </a:moveTo>
                <a:lnTo>
                  <a:pt x="1914367" y="0"/>
                </a:lnTo>
                <a:lnTo>
                  <a:pt x="0" y="348522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241300" dist="38100" dir="2700000" sx="103000" sy="103000" algn="tl" rotWithShape="0">
              <a:prstClr val="black">
                <a:alpha val="6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306E9FE-7358-ABE8-1C6E-F8E8F7710FE8}"/>
              </a:ext>
            </a:extLst>
          </p:cNvPr>
          <p:cNvSpPr/>
          <p:nvPr/>
        </p:nvSpPr>
        <p:spPr>
          <a:xfrm>
            <a:off x="0" y="2087879"/>
            <a:ext cx="3764280" cy="4770121"/>
          </a:xfrm>
          <a:custGeom>
            <a:avLst/>
            <a:gdLst>
              <a:gd name="connsiteX0" fmla="*/ 0 w 3596326"/>
              <a:gd name="connsiteY0" fmla="*/ 0 h 5117956"/>
              <a:gd name="connsiteX1" fmla="*/ 3596326 w 3596326"/>
              <a:gd name="connsiteY1" fmla="*/ 5117956 h 5117956"/>
              <a:gd name="connsiteX2" fmla="*/ 1977962 w 3596326"/>
              <a:gd name="connsiteY2" fmla="*/ 5117956 h 5117956"/>
              <a:gd name="connsiteX3" fmla="*/ 0 w 3596326"/>
              <a:gd name="connsiteY3" fmla="*/ 2303106 h 5117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6326" h="5117956">
                <a:moveTo>
                  <a:pt x="0" y="0"/>
                </a:moveTo>
                <a:lnTo>
                  <a:pt x="3596326" y="5117956"/>
                </a:lnTo>
                <a:lnTo>
                  <a:pt x="1977962" y="5117956"/>
                </a:lnTo>
                <a:lnTo>
                  <a:pt x="0" y="230310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2032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6DF78E5-18F8-3702-9B00-75AEE6FAFA6E}"/>
              </a:ext>
            </a:extLst>
          </p:cNvPr>
          <p:cNvSpPr/>
          <p:nvPr/>
        </p:nvSpPr>
        <p:spPr>
          <a:xfrm>
            <a:off x="1" y="3246121"/>
            <a:ext cx="2727959" cy="3611882"/>
          </a:xfrm>
          <a:custGeom>
            <a:avLst/>
            <a:gdLst>
              <a:gd name="connsiteX0" fmla="*/ 0 w 2480627"/>
              <a:gd name="connsiteY0" fmla="*/ 0 h 3497019"/>
              <a:gd name="connsiteX1" fmla="*/ 2480627 w 2480627"/>
              <a:gd name="connsiteY1" fmla="*/ 3497019 h 3497019"/>
              <a:gd name="connsiteX2" fmla="*/ 0 w 2480627"/>
              <a:gd name="connsiteY2" fmla="*/ 3497019 h 3497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0627" h="3497019">
                <a:moveTo>
                  <a:pt x="0" y="0"/>
                </a:moveTo>
                <a:lnTo>
                  <a:pt x="2480627" y="3497019"/>
                </a:lnTo>
                <a:lnTo>
                  <a:pt x="0" y="349701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ffectLst>
            <a:outerShdw blurRad="165100" dist="38100" sx="104000" sy="104000" algn="l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481EE3-8DE4-83FB-3983-53D37D57B340}"/>
              </a:ext>
            </a:extLst>
          </p:cNvPr>
          <p:cNvSpPr txBox="1"/>
          <p:nvPr/>
        </p:nvSpPr>
        <p:spPr>
          <a:xfrm>
            <a:off x="2727960" y="1309898"/>
            <a:ext cx="5719754" cy="3872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78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1620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 M. WALID</dc:creator>
  <cp:lastModifiedBy>S. M. WALID</cp:lastModifiedBy>
  <cp:revision>4</cp:revision>
  <dcterms:created xsi:type="dcterms:W3CDTF">2023-04-05T04:03:59Z</dcterms:created>
  <dcterms:modified xsi:type="dcterms:W3CDTF">2023-04-20T04:38:31Z</dcterms:modified>
</cp:coreProperties>
</file>