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FAB"/>
    <a:srgbClr val="036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96F7-41B9-07ED-B08B-87EF3D274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76D5B-4CCB-A081-2D95-8AD12A938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6EC0-3448-9F2F-7A61-BBB0A9D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AB0F-2FE5-7011-BBD6-05989B60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19CF-5495-C5EA-9CF0-501F1FDE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C56D-2E59-DD90-AE7F-1699967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B4100-343F-06EC-5CAA-6FDCA020C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5B9C-7211-3F87-583D-1F3245B0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7174E-BB1B-D093-0AFE-0A3C39F2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1CC7B-1F97-18BD-0415-E8CA2FE3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B193B-3A37-4CF1-DEFF-2DEC76203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5D70E-DB0A-FC3F-6124-8D191A05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8ED4-2E5D-C604-6A47-0987CD24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4759-1089-43B7-A65C-9388297A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ADE2-2C8B-07BC-D54B-2F8CE275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DAF2-98C3-C6E5-2C9B-244EDA4A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2306-FB96-4085-80D0-7FD5F9B0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8614-776E-889C-8819-88E26702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8C56-7C03-FBDD-2018-B997E9C2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09C7-853D-8678-8AE2-4A454C73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57C3-A5CF-DA3F-9956-847F757E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BFEA-313E-5218-B9C2-2A83FC64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D156A-8632-A156-C988-5D672EF2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7E6F-1C48-AC46-F0B6-DEF341C3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384E-9636-43AE-5BB6-0A8DEF0B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0474-0B42-499D-227E-DC579AB0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8E7E-48ED-C4D1-D0D7-DF4E2C9A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B0AE-F24A-FD11-56B5-F6E086576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BDC5-BD97-C47A-DC67-4F224CED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4A090-369B-50D1-9633-E87087ED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EF1F-3409-F7EA-BB4F-68FBEE76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656B-9C4E-C328-D7EB-9163A668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6AA86-35B5-41A5-A85A-F5FCE85E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7CCCB-2572-70B8-04DA-82601ECFB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7FCDC-2F01-E4D7-1183-333158C02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E1A01-8059-AAF1-27E0-3BDE87943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7C22E-7E21-FBC9-3732-F5189FB5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0B105-8A05-2198-1C1E-3BE80BE8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3722-D3E3-6E57-B857-40BAF642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5E27-ED36-455B-B74C-EFE6B9F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7A3AC-4513-C8F2-7AE0-7701B693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7FA78-57C4-41E7-6DDA-F672F86B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A24B3-A9AB-1332-451A-7666EC0A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7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2E1B9-B82A-7F6D-3736-9FB54F17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82E37-A389-27E2-5161-F6E4BF51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CD0B8-2B6A-DA47-A83C-6B93FC5A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1892-A7E7-AE4B-A4F1-CD04BAD2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7718-27CA-CE3E-5D84-110038D2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4054-2064-6181-F22E-0F036D0B5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F370D-ED77-E994-51B8-D1A1A05E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720AD-33B9-DF3F-C823-5B05CEF2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59ED3-F13E-FA4A-93A1-50C305A2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F058-E0BC-4DED-BB67-FAD2C9C3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A2B06-AD69-CBEB-6357-65BF161B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BD614-393E-84E0-7D78-319FE687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C7EA2-2141-E62F-8519-11C1BC53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8B94F-4D6C-73AA-9D0B-D3C8409F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1BE14-F7D8-FCDD-81D1-8D906310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9BE79-8FF5-3147-6688-33315626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4893-6C67-29BC-E544-81C51EE3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FA1D-02A4-198C-9EE7-8677DCF8B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B5EC-7CE5-4F79-8503-3C53315CB9A7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B3DD-E04E-BBF7-D7D5-3A46390FE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E4AB-235E-19B9-16EF-B666FB13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5D8F-44FD-4C00-ADB2-7D915F06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AF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139CB21-DE73-9AA0-C0C4-EF86A0D00CF5}"/>
              </a:ext>
            </a:extLst>
          </p:cNvPr>
          <p:cNvSpPr/>
          <p:nvPr/>
        </p:nvSpPr>
        <p:spPr>
          <a:xfrm>
            <a:off x="7961671" y="5864659"/>
            <a:ext cx="1237593" cy="987935"/>
          </a:xfrm>
          <a:custGeom>
            <a:avLst/>
            <a:gdLst>
              <a:gd name="connsiteX0" fmla="*/ 894434 w 1237593"/>
              <a:gd name="connsiteY0" fmla="*/ 0 h 987935"/>
              <a:gd name="connsiteX1" fmla="*/ 1237593 w 1237593"/>
              <a:gd name="connsiteY1" fmla="*/ 987935 h 987935"/>
              <a:gd name="connsiteX2" fmla="*/ 27893 w 1237593"/>
              <a:gd name="connsiteY2" fmla="*/ 987935 h 987935"/>
              <a:gd name="connsiteX3" fmla="*/ 0 w 1237593"/>
              <a:gd name="connsiteY3" fmla="*/ 533972 h 98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593" h="987935">
                <a:moveTo>
                  <a:pt x="894434" y="0"/>
                </a:moveTo>
                <a:lnTo>
                  <a:pt x="1237593" y="987935"/>
                </a:lnTo>
                <a:lnTo>
                  <a:pt x="27893" y="987935"/>
                </a:lnTo>
                <a:lnTo>
                  <a:pt x="0" y="533972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AAF3BE-F077-A383-3910-8C97647EE856}"/>
              </a:ext>
            </a:extLst>
          </p:cNvPr>
          <p:cNvSpPr/>
          <p:nvPr/>
        </p:nvSpPr>
        <p:spPr>
          <a:xfrm>
            <a:off x="10337766" y="6323014"/>
            <a:ext cx="469837" cy="529580"/>
          </a:xfrm>
          <a:custGeom>
            <a:avLst/>
            <a:gdLst>
              <a:gd name="connsiteX0" fmla="*/ 285671 w 469837"/>
              <a:gd name="connsiteY0" fmla="*/ 0 h 529580"/>
              <a:gd name="connsiteX1" fmla="*/ 469837 w 469837"/>
              <a:gd name="connsiteY1" fmla="*/ 529580 h 529580"/>
              <a:gd name="connsiteX2" fmla="*/ 0 w 469837"/>
              <a:gd name="connsiteY2" fmla="*/ 529580 h 5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7" h="529580">
                <a:moveTo>
                  <a:pt x="285671" y="0"/>
                </a:moveTo>
                <a:lnTo>
                  <a:pt x="469837" y="529580"/>
                </a:lnTo>
                <a:lnTo>
                  <a:pt x="0" y="529580"/>
                </a:lnTo>
                <a:close/>
              </a:path>
            </a:pathLst>
          </a:custGeom>
          <a:solidFill>
            <a:srgbClr val="10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3CEEAB9-3966-7A1D-97CC-C04E377C49DC}"/>
              </a:ext>
            </a:extLst>
          </p:cNvPr>
          <p:cNvSpPr/>
          <p:nvPr/>
        </p:nvSpPr>
        <p:spPr>
          <a:xfrm>
            <a:off x="10610755" y="6290942"/>
            <a:ext cx="796498" cy="561652"/>
          </a:xfrm>
          <a:custGeom>
            <a:avLst/>
            <a:gdLst>
              <a:gd name="connsiteX0" fmla="*/ 0 w 796498"/>
              <a:gd name="connsiteY0" fmla="*/ 0 h 561652"/>
              <a:gd name="connsiteX1" fmla="*/ 796498 w 796498"/>
              <a:gd name="connsiteY1" fmla="*/ 561652 h 561652"/>
              <a:gd name="connsiteX2" fmla="*/ 178436 w 796498"/>
              <a:gd name="connsiteY2" fmla="*/ 561652 h 56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98" h="561652">
                <a:moveTo>
                  <a:pt x="0" y="0"/>
                </a:moveTo>
                <a:lnTo>
                  <a:pt x="796498" y="561652"/>
                </a:lnTo>
                <a:lnTo>
                  <a:pt x="178436" y="561652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F79ECAE-079A-BC0A-1B7D-E0CAA4E2974F}"/>
              </a:ext>
            </a:extLst>
          </p:cNvPr>
          <p:cNvSpPr/>
          <p:nvPr/>
        </p:nvSpPr>
        <p:spPr>
          <a:xfrm>
            <a:off x="27666" y="410021"/>
            <a:ext cx="865755" cy="1551111"/>
          </a:xfrm>
          <a:custGeom>
            <a:avLst/>
            <a:gdLst>
              <a:gd name="connsiteX0" fmla="*/ 819473 w 865755"/>
              <a:gd name="connsiteY0" fmla="*/ 0 h 1551111"/>
              <a:gd name="connsiteX1" fmla="*/ 865755 w 865755"/>
              <a:gd name="connsiteY1" fmla="*/ 1372066 h 1551111"/>
              <a:gd name="connsiteX2" fmla="*/ 0 w 865755"/>
              <a:gd name="connsiteY2" fmla="*/ 1551111 h 1551111"/>
              <a:gd name="connsiteX3" fmla="*/ 0 w 865755"/>
              <a:gd name="connsiteY3" fmla="*/ 169474 h 155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55" h="1551111">
                <a:moveTo>
                  <a:pt x="819473" y="0"/>
                </a:moveTo>
                <a:lnTo>
                  <a:pt x="865755" y="1372066"/>
                </a:lnTo>
                <a:lnTo>
                  <a:pt x="0" y="1551111"/>
                </a:lnTo>
                <a:lnTo>
                  <a:pt x="0" y="169474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Diamond 34">
            <a:extLst>
              <a:ext uri="{FF2B5EF4-FFF2-40B4-BE49-F238E27FC236}">
                <a16:creationId xmlns:a16="http://schemas.microsoft.com/office/drawing/2014/main" id="{C2E2763C-6669-9DC4-97FB-B3F9F397202D}"/>
              </a:ext>
            </a:extLst>
          </p:cNvPr>
          <p:cNvSpPr/>
          <p:nvPr/>
        </p:nvSpPr>
        <p:spPr>
          <a:xfrm rot="5062125">
            <a:off x="437756" y="855801"/>
            <a:ext cx="1061306" cy="1034620"/>
          </a:xfrm>
          <a:custGeom>
            <a:avLst/>
            <a:gdLst>
              <a:gd name="connsiteX0" fmla="*/ 0 w 1642078"/>
              <a:gd name="connsiteY0" fmla="*/ 952951 h 1905902"/>
              <a:gd name="connsiteX1" fmla="*/ 821039 w 1642078"/>
              <a:gd name="connsiteY1" fmla="*/ 0 h 1905902"/>
              <a:gd name="connsiteX2" fmla="*/ 1642078 w 1642078"/>
              <a:gd name="connsiteY2" fmla="*/ 952951 h 1905902"/>
              <a:gd name="connsiteX3" fmla="*/ 821039 w 1642078"/>
              <a:gd name="connsiteY3" fmla="*/ 1905902 h 1905902"/>
              <a:gd name="connsiteX4" fmla="*/ 0 w 1642078"/>
              <a:gd name="connsiteY4" fmla="*/ 952951 h 1905902"/>
              <a:gd name="connsiteX0" fmla="*/ 0 w 1815143"/>
              <a:gd name="connsiteY0" fmla="*/ 952951 h 1905902"/>
              <a:gd name="connsiteX1" fmla="*/ 821039 w 1815143"/>
              <a:gd name="connsiteY1" fmla="*/ 0 h 1905902"/>
              <a:gd name="connsiteX2" fmla="*/ 1815143 w 1815143"/>
              <a:gd name="connsiteY2" fmla="*/ 1077215 h 1905902"/>
              <a:gd name="connsiteX3" fmla="*/ 821039 w 1815143"/>
              <a:gd name="connsiteY3" fmla="*/ 1905902 h 1905902"/>
              <a:gd name="connsiteX4" fmla="*/ 0 w 1815143"/>
              <a:gd name="connsiteY4" fmla="*/ 952951 h 1905902"/>
              <a:gd name="connsiteX0" fmla="*/ 0 w 1828937"/>
              <a:gd name="connsiteY0" fmla="*/ 952951 h 1905902"/>
              <a:gd name="connsiteX1" fmla="*/ 821039 w 1828937"/>
              <a:gd name="connsiteY1" fmla="*/ 0 h 1905902"/>
              <a:gd name="connsiteX2" fmla="*/ 1828937 w 1828937"/>
              <a:gd name="connsiteY2" fmla="*/ 974542 h 1905902"/>
              <a:gd name="connsiteX3" fmla="*/ 821039 w 1828937"/>
              <a:gd name="connsiteY3" fmla="*/ 1905902 h 1905902"/>
              <a:gd name="connsiteX4" fmla="*/ 0 w 1828937"/>
              <a:gd name="connsiteY4" fmla="*/ 952951 h 1905902"/>
              <a:gd name="connsiteX0" fmla="*/ 0 w 1828937"/>
              <a:gd name="connsiteY0" fmla="*/ 617667 h 1570618"/>
              <a:gd name="connsiteX1" fmla="*/ 1142915 w 1828937"/>
              <a:gd name="connsiteY1" fmla="*/ 1 h 1570618"/>
              <a:gd name="connsiteX2" fmla="*/ 1828937 w 1828937"/>
              <a:gd name="connsiteY2" fmla="*/ 639258 h 1570618"/>
              <a:gd name="connsiteX3" fmla="*/ 821039 w 1828937"/>
              <a:gd name="connsiteY3" fmla="*/ 1570618 h 1570618"/>
              <a:gd name="connsiteX4" fmla="*/ 0 w 1828937"/>
              <a:gd name="connsiteY4" fmla="*/ 617667 h 1570618"/>
              <a:gd name="connsiteX0" fmla="*/ 0 w 1231204"/>
              <a:gd name="connsiteY0" fmla="*/ 243753 h 1570617"/>
              <a:gd name="connsiteX1" fmla="*/ 545182 w 1231204"/>
              <a:gd name="connsiteY1" fmla="*/ 0 h 1570617"/>
              <a:gd name="connsiteX2" fmla="*/ 1231204 w 1231204"/>
              <a:gd name="connsiteY2" fmla="*/ 639257 h 1570617"/>
              <a:gd name="connsiteX3" fmla="*/ 223306 w 1231204"/>
              <a:gd name="connsiteY3" fmla="*/ 1570617 h 1570617"/>
              <a:gd name="connsiteX4" fmla="*/ 0 w 1231204"/>
              <a:gd name="connsiteY4" fmla="*/ 243753 h 1570617"/>
              <a:gd name="connsiteX0" fmla="*/ 0 w 1231204"/>
              <a:gd name="connsiteY0" fmla="*/ 243753 h 1402619"/>
              <a:gd name="connsiteX1" fmla="*/ 545182 w 1231204"/>
              <a:gd name="connsiteY1" fmla="*/ 0 h 1402619"/>
              <a:gd name="connsiteX2" fmla="*/ 1231204 w 1231204"/>
              <a:gd name="connsiteY2" fmla="*/ 639257 h 1402619"/>
              <a:gd name="connsiteX3" fmla="*/ 343555 w 1231204"/>
              <a:gd name="connsiteY3" fmla="*/ 1402619 h 1402619"/>
              <a:gd name="connsiteX4" fmla="*/ 0 w 1231204"/>
              <a:gd name="connsiteY4" fmla="*/ 243753 h 1402619"/>
              <a:gd name="connsiteX0" fmla="*/ 0 w 1231204"/>
              <a:gd name="connsiteY0" fmla="*/ 243753 h 1449908"/>
              <a:gd name="connsiteX1" fmla="*/ 545182 w 1231204"/>
              <a:gd name="connsiteY1" fmla="*/ 0 h 1449908"/>
              <a:gd name="connsiteX2" fmla="*/ 1231204 w 1231204"/>
              <a:gd name="connsiteY2" fmla="*/ 639257 h 1449908"/>
              <a:gd name="connsiteX3" fmla="*/ 278101 w 1231204"/>
              <a:gd name="connsiteY3" fmla="*/ 1449909 h 1449908"/>
              <a:gd name="connsiteX4" fmla="*/ 0 w 1231204"/>
              <a:gd name="connsiteY4" fmla="*/ 243753 h 14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204" h="1449908">
                <a:moveTo>
                  <a:pt x="0" y="243753"/>
                </a:moveTo>
                <a:lnTo>
                  <a:pt x="545182" y="0"/>
                </a:lnTo>
                <a:lnTo>
                  <a:pt x="1231204" y="639257"/>
                </a:lnTo>
                <a:lnTo>
                  <a:pt x="278101" y="1449909"/>
                </a:lnTo>
                <a:lnTo>
                  <a:pt x="0" y="243753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8866D51-83D5-5E36-C1D6-13C63D3540F1}"/>
              </a:ext>
            </a:extLst>
          </p:cNvPr>
          <p:cNvSpPr/>
          <p:nvPr/>
        </p:nvSpPr>
        <p:spPr>
          <a:xfrm rot="11776586" flipV="1">
            <a:off x="210334" y="971482"/>
            <a:ext cx="411586" cy="668895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ABB04B-917C-DCF0-2DB5-54331212ABB3}"/>
              </a:ext>
            </a:extLst>
          </p:cNvPr>
          <p:cNvGrpSpPr/>
          <p:nvPr/>
        </p:nvGrpSpPr>
        <p:grpSpPr>
          <a:xfrm rot="3462266" flipH="1">
            <a:off x="1030973" y="491557"/>
            <a:ext cx="1375405" cy="1133688"/>
            <a:chOff x="-323168" y="653080"/>
            <a:chExt cx="2926080" cy="2468880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B1AB882-57AE-4B33-99AF-EB0ADC1ED576}"/>
                </a:ext>
              </a:extLst>
            </p:cNvPr>
            <p:cNvSpPr/>
            <p:nvPr/>
          </p:nvSpPr>
          <p:spPr>
            <a:xfrm rot="6287829" flipV="1">
              <a:off x="198417" y="1159179"/>
              <a:ext cx="2468880" cy="1456681"/>
            </a:xfrm>
            <a:prstGeom prst="triangle">
              <a:avLst>
                <a:gd name="adj" fmla="val 100000"/>
              </a:avLst>
            </a:prstGeom>
            <a:solidFill>
              <a:srgbClr val="05A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08F8CF3-77CF-28B3-37A4-E06AE211A4A4}"/>
                </a:ext>
              </a:extLst>
            </p:cNvPr>
            <p:cNvSpPr/>
            <p:nvPr/>
          </p:nvSpPr>
          <p:spPr>
            <a:xfrm rot="18932098">
              <a:off x="-323168" y="1088099"/>
              <a:ext cx="2926080" cy="914400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AC4F93-0DA8-BB3F-40FE-438A3B7D1F6D}"/>
              </a:ext>
            </a:extLst>
          </p:cNvPr>
          <p:cNvSpPr/>
          <p:nvPr/>
        </p:nvSpPr>
        <p:spPr>
          <a:xfrm rot="11316728" flipH="1" flipV="1">
            <a:off x="1785020" y="-75184"/>
            <a:ext cx="902610" cy="441660"/>
          </a:xfrm>
          <a:custGeom>
            <a:avLst/>
            <a:gdLst>
              <a:gd name="connsiteX0" fmla="*/ 0 w 902610"/>
              <a:gd name="connsiteY0" fmla="*/ 374334 h 374334"/>
              <a:gd name="connsiteX1" fmla="*/ 902610 w 902610"/>
              <a:gd name="connsiteY1" fmla="*/ 0 h 374334"/>
              <a:gd name="connsiteX2" fmla="*/ 902610 w 902610"/>
              <a:gd name="connsiteY2" fmla="*/ 374334 h 374334"/>
              <a:gd name="connsiteX3" fmla="*/ 0 w 902610"/>
              <a:gd name="connsiteY3" fmla="*/ 374334 h 374334"/>
              <a:gd name="connsiteX0" fmla="*/ 0 w 902610"/>
              <a:gd name="connsiteY0" fmla="*/ 441660 h 441660"/>
              <a:gd name="connsiteX1" fmla="*/ 892414 w 902610"/>
              <a:gd name="connsiteY1" fmla="*/ 0 h 441660"/>
              <a:gd name="connsiteX2" fmla="*/ 902610 w 902610"/>
              <a:gd name="connsiteY2" fmla="*/ 441660 h 441660"/>
              <a:gd name="connsiteX3" fmla="*/ 0 w 902610"/>
              <a:gd name="connsiteY3" fmla="*/ 441660 h 44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2610" h="441660">
                <a:moveTo>
                  <a:pt x="0" y="441660"/>
                </a:moveTo>
                <a:lnTo>
                  <a:pt x="892414" y="0"/>
                </a:lnTo>
                <a:lnTo>
                  <a:pt x="902610" y="441660"/>
                </a:lnTo>
                <a:lnTo>
                  <a:pt x="0" y="441660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6EC8760-9C95-8D2F-2261-8FCA41846BA0}"/>
              </a:ext>
            </a:extLst>
          </p:cNvPr>
          <p:cNvSpPr/>
          <p:nvPr/>
        </p:nvSpPr>
        <p:spPr>
          <a:xfrm rot="20736531" flipH="1">
            <a:off x="1718782" y="-71031"/>
            <a:ext cx="974314" cy="254611"/>
          </a:xfrm>
          <a:custGeom>
            <a:avLst/>
            <a:gdLst>
              <a:gd name="connsiteX0" fmla="*/ 0 w 959808"/>
              <a:gd name="connsiteY0" fmla="*/ 268306 h 268306"/>
              <a:gd name="connsiteX1" fmla="*/ 91009 w 959808"/>
              <a:gd name="connsiteY1" fmla="*/ 0 h 268306"/>
              <a:gd name="connsiteX2" fmla="*/ 959808 w 959808"/>
              <a:gd name="connsiteY2" fmla="*/ 268306 h 268306"/>
              <a:gd name="connsiteX3" fmla="*/ 0 w 959808"/>
              <a:gd name="connsiteY3" fmla="*/ 268306 h 268306"/>
              <a:gd name="connsiteX0" fmla="*/ 0 w 959808"/>
              <a:gd name="connsiteY0" fmla="*/ 254611 h 254611"/>
              <a:gd name="connsiteX1" fmla="*/ 546449 w 959808"/>
              <a:gd name="connsiteY1" fmla="*/ 0 h 254611"/>
              <a:gd name="connsiteX2" fmla="*/ 959808 w 959808"/>
              <a:gd name="connsiteY2" fmla="*/ 254611 h 254611"/>
              <a:gd name="connsiteX3" fmla="*/ 0 w 959808"/>
              <a:gd name="connsiteY3" fmla="*/ 254611 h 254611"/>
              <a:gd name="connsiteX0" fmla="*/ 0 w 974314"/>
              <a:gd name="connsiteY0" fmla="*/ 198078 h 254611"/>
              <a:gd name="connsiteX1" fmla="*/ 560955 w 974314"/>
              <a:gd name="connsiteY1" fmla="*/ 0 h 254611"/>
              <a:gd name="connsiteX2" fmla="*/ 974314 w 974314"/>
              <a:gd name="connsiteY2" fmla="*/ 254611 h 254611"/>
              <a:gd name="connsiteX3" fmla="*/ 0 w 974314"/>
              <a:gd name="connsiteY3" fmla="*/ 198078 h 25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314" h="254611">
                <a:moveTo>
                  <a:pt x="0" y="198078"/>
                </a:moveTo>
                <a:lnTo>
                  <a:pt x="560955" y="0"/>
                </a:lnTo>
                <a:lnTo>
                  <a:pt x="974314" y="254611"/>
                </a:lnTo>
                <a:lnTo>
                  <a:pt x="0" y="198078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038C85-5661-FCD8-EA85-0EFC514E66AB}"/>
              </a:ext>
            </a:extLst>
          </p:cNvPr>
          <p:cNvGrpSpPr/>
          <p:nvPr/>
        </p:nvGrpSpPr>
        <p:grpSpPr>
          <a:xfrm rot="12883830">
            <a:off x="166526" y="81344"/>
            <a:ext cx="1243952" cy="1114862"/>
            <a:chOff x="4709813" y="981677"/>
            <a:chExt cx="550748" cy="503823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453F193-1BC4-E7B7-4D67-6BE8F8431312}"/>
                </a:ext>
              </a:extLst>
            </p:cNvPr>
            <p:cNvSpPr/>
            <p:nvPr/>
          </p:nvSpPr>
          <p:spPr>
            <a:xfrm rot="3183211" flipH="1" flipV="1">
              <a:off x="4770435" y="1126190"/>
              <a:ext cx="503823" cy="214797"/>
            </a:xfrm>
            <a:prstGeom prst="triangle">
              <a:avLst>
                <a:gd name="adj" fmla="val 100000"/>
              </a:avLst>
            </a:prstGeom>
            <a:solidFill>
              <a:srgbClr val="05A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C22D788-FA7A-26A2-F34A-5C133CC60B40}"/>
                </a:ext>
              </a:extLst>
            </p:cNvPr>
            <p:cNvSpPr/>
            <p:nvPr/>
          </p:nvSpPr>
          <p:spPr>
            <a:xfrm rot="12603014" flipH="1">
              <a:off x="4709813" y="1222779"/>
              <a:ext cx="550748" cy="149764"/>
            </a:xfrm>
            <a:prstGeom prst="triangle">
              <a:avLst>
                <a:gd name="adj" fmla="val 9482"/>
              </a:avLst>
            </a:prstGeom>
            <a:solidFill>
              <a:srgbClr val="03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0A88D5-BFF5-F431-6A45-B643609F9C80}"/>
              </a:ext>
            </a:extLst>
          </p:cNvPr>
          <p:cNvGrpSpPr/>
          <p:nvPr/>
        </p:nvGrpSpPr>
        <p:grpSpPr>
          <a:xfrm>
            <a:off x="2804902" y="2425646"/>
            <a:ext cx="615743" cy="498377"/>
            <a:chOff x="951739" y="636158"/>
            <a:chExt cx="2051506" cy="1671092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3342394-0866-9E4B-1370-BD11B6C6F589}"/>
                </a:ext>
              </a:extLst>
            </p:cNvPr>
            <p:cNvSpPr/>
            <p:nvPr/>
          </p:nvSpPr>
          <p:spPr>
            <a:xfrm rot="4626466" flipV="1">
              <a:off x="1837094" y="1141099"/>
              <a:ext cx="875621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1B1522C-BF7F-0572-B474-15F3BC518476}"/>
                </a:ext>
              </a:extLst>
            </p:cNvPr>
            <p:cNvSpPr/>
            <p:nvPr/>
          </p:nvSpPr>
          <p:spPr>
            <a:xfrm rot="18932098">
              <a:off x="951739" y="636158"/>
              <a:ext cx="1668094" cy="1445235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32CCFF-3AEE-85AC-F155-BF49068CF584}"/>
              </a:ext>
            </a:extLst>
          </p:cNvPr>
          <p:cNvGrpSpPr/>
          <p:nvPr/>
        </p:nvGrpSpPr>
        <p:grpSpPr>
          <a:xfrm rot="17912146" flipH="1">
            <a:off x="1813356" y="1354002"/>
            <a:ext cx="1358956" cy="1129209"/>
            <a:chOff x="-323168" y="653080"/>
            <a:chExt cx="2926080" cy="24688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D3F79D1-4410-81BE-9A38-19EA550D222F}"/>
                </a:ext>
              </a:extLst>
            </p:cNvPr>
            <p:cNvSpPr/>
            <p:nvPr/>
          </p:nvSpPr>
          <p:spPr>
            <a:xfrm rot="6287829" flipV="1">
              <a:off x="198417" y="1159179"/>
              <a:ext cx="2468880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8E7494-78A7-AFE9-9B25-3E59BBA80FE7}"/>
                </a:ext>
              </a:extLst>
            </p:cNvPr>
            <p:cNvSpPr/>
            <p:nvPr/>
          </p:nvSpPr>
          <p:spPr>
            <a:xfrm rot="18932098">
              <a:off x="-323168" y="1088099"/>
              <a:ext cx="2926080" cy="914400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DF8A22A-F1E3-F710-6538-91FA0A4AF8B2}"/>
              </a:ext>
            </a:extLst>
          </p:cNvPr>
          <p:cNvSpPr/>
          <p:nvPr/>
        </p:nvSpPr>
        <p:spPr>
          <a:xfrm rot="4166608" flipH="1" flipV="1">
            <a:off x="1034028" y="1710856"/>
            <a:ext cx="891815" cy="372855"/>
          </a:xfrm>
          <a:prstGeom prst="triangle">
            <a:avLst>
              <a:gd name="adj" fmla="val 100000"/>
            </a:avLst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8A192B7-CC7F-EFE4-1F98-89908C6181EC}"/>
              </a:ext>
            </a:extLst>
          </p:cNvPr>
          <p:cNvSpPr/>
          <p:nvPr/>
        </p:nvSpPr>
        <p:spPr>
          <a:xfrm rot="13586411" flipH="1">
            <a:off x="907907" y="1855365"/>
            <a:ext cx="956016" cy="265097"/>
          </a:xfrm>
          <a:prstGeom prst="triangle">
            <a:avLst>
              <a:gd name="adj" fmla="val 9482"/>
            </a:avLst>
          </a:prstGeom>
          <a:solidFill>
            <a:srgbClr val="EE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DF6C3D5-6CA0-99CC-7541-1F0DCC7C447A}"/>
              </a:ext>
            </a:extLst>
          </p:cNvPr>
          <p:cNvSpPr/>
          <p:nvPr/>
        </p:nvSpPr>
        <p:spPr>
          <a:xfrm rot="615354">
            <a:off x="1518190" y="933075"/>
            <a:ext cx="788596" cy="1320439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07FF680-3044-0DE5-FD30-7EA9BF3FBE92}"/>
              </a:ext>
            </a:extLst>
          </p:cNvPr>
          <p:cNvSpPr/>
          <p:nvPr/>
        </p:nvSpPr>
        <p:spPr>
          <a:xfrm rot="5664648">
            <a:off x="540045" y="1212771"/>
            <a:ext cx="788596" cy="1905902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83A8694-9108-27B3-3437-779063DC3708}"/>
              </a:ext>
            </a:extLst>
          </p:cNvPr>
          <p:cNvSpPr/>
          <p:nvPr/>
        </p:nvSpPr>
        <p:spPr>
          <a:xfrm rot="11676677" flipH="1" flipV="1">
            <a:off x="2229170" y="1347443"/>
            <a:ext cx="1982393" cy="530936"/>
          </a:xfrm>
          <a:custGeom>
            <a:avLst/>
            <a:gdLst>
              <a:gd name="connsiteX0" fmla="*/ 0 w 1982393"/>
              <a:gd name="connsiteY0" fmla="*/ 493284 h 493284"/>
              <a:gd name="connsiteX1" fmla="*/ 1982393 w 1982393"/>
              <a:gd name="connsiteY1" fmla="*/ 0 h 493284"/>
              <a:gd name="connsiteX2" fmla="*/ 1982393 w 1982393"/>
              <a:gd name="connsiteY2" fmla="*/ 493284 h 493284"/>
              <a:gd name="connsiteX3" fmla="*/ 0 w 1982393"/>
              <a:gd name="connsiteY3" fmla="*/ 493284 h 493284"/>
              <a:gd name="connsiteX0" fmla="*/ 0 w 1982393"/>
              <a:gd name="connsiteY0" fmla="*/ 530936 h 530936"/>
              <a:gd name="connsiteX1" fmla="*/ 1972577 w 1982393"/>
              <a:gd name="connsiteY1" fmla="*/ 0 h 530936"/>
              <a:gd name="connsiteX2" fmla="*/ 1982393 w 1982393"/>
              <a:gd name="connsiteY2" fmla="*/ 530936 h 530936"/>
              <a:gd name="connsiteX3" fmla="*/ 0 w 1982393"/>
              <a:gd name="connsiteY3" fmla="*/ 530936 h 5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393" h="530936">
                <a:moveTo>
                  <a:pt x="0" y="530936"/>
                </a:moveTo>
                <a:lnTo>
                  <a:pt x="1972577" y="0"/>
                </a:lnTo>
                <a:lnTo>
                  <a:pt x="1982393" y="530936"/>
                </a:lnTo>
                <a:lnTo>
                  <a:pt x="0" y="5309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ECD34ED-7450-EF26-7D40-7FEC144B2B73}"/>
              </a:ext>
            </a:extLst>
          </p:cNvPr>
          <p:cNvSpPr/>
          <p:nvPr/>
        </p:nvSpPr>
        <p:spPr>
          <a:xfrm flipH="1">
            <a:off x="2601459" y="1374500"/>
            <a:ext cx="1638056" cy="263823"/>
          </a:xfrm>
          <a:custGeom>
            <a:avLst/>
            <a:gdLst>
              <a:gd name="connsiteX0" fmla="*/ 0 w 1618601"/>
              <a:gd name="connsiteY0" fmla="*/ 263823 h 263823"/>
              <a:gd name="connsiteX1" fmla="*/ 809301 w 1618601"/>
              <a:gd name="connsiteY1" fmla="*/ 0 h 263823"/>
              <a:gd name="connsiteX2" fmla="*/ 1618601 w 1618601"/>
              <a:gd name="connsiteY2" fmla="*/ 263823 h 263823"/>
              <a:gd name="connsiteX3" fmla="*/ 0 w 1618601"/>
              <a:gd name="connsiteY3" fmla="*/ 263823 h 263823"/>
              <a:gd name="connsiteX0" fmla="*/ 0 w 1638056"/>
              <a:gd name="connsiteY0" fmla="*/ 234640 h 263823"/>
              <a:gd name="connsiteX1" fmla="*/ 828756 w 1638056"/>
              <a:gd name="connsiteY1" fmla="*/ 0 h 263823"/>
              <a:gd name="connsiteX2" fmla="*/ 1638056 w 1638056"/>
              <a:gd name="connsiteY2" fmla="*/ 263823 h 263823"/>
              <a:gd name="connsiteX3" fmla="*/ 0 w 1638056"/>
              <a:gd name="connsiteY3" fmla="*/ 234640 h 26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056" h="263823">
                <a:moveTo>
                  <a:pt x="0" y="234640"/>
                </a:moveTo>
                <a:lnTo>
                  <a:pt x="828756" y="0"/>
                </a:lnTo>
                <a:lnTo>
                  <a:pt x="1638056" y="263823"/>
                </a:lnTo>
                <a:lnTo>
                  <a:pt x="0" y="234640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15FF36-A23B-0D57-FE91-22AC160A4C0E}"/>
              </a:ext>
            </a:extLst>
          </p:cNvPr>
          <p:cNvGrpSpPr/>
          <p:nvPr/>
        </p:nvGrpSpPr>
        <p:grpSpPr>
          <a:xfrm rot="15435765" flipH="1">
            <a:off x="1626719" y="722935"/>
            <a:ext cx="1349580" cy="536623"/>
            <a:chOff x="5503325" y="2741362"/>
            <a:chExt cx="777220" cy="407663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D520608-AA4D-2BE0-D8F3-C1D3869D08E9}"/>
                </a:ext>
              </a:extLst>
            </p:cNvPr>
            <p:cNvSpPr/>
            <p:nvPr/>
          </p:nvSpPr>
          <p:spPr>
            <a:xfrm rot="10283855" flipH="1" flipV="1">
              <a:off x="5567785" y="2865152"/>
              <a:ext cx="712760" cy="283873"/>
            </a:xfrm>
            <a:custGeom>
              <a:avLst/>
              <a:gdLst>
                <a:gd name="connsiteX0" fmla="*/ 0 w 1202611"/>
                <a:gd name="connsiteY0" fmla="*/ 367556 h 367556"/>
                <a:gd name="connsiteX1" fmla="*/ 1202611 w 1202611"/>
                <a:gd name="connsiteY1" fmla="*/ 0 h 367556"/>
                <a:gd name="connsiteX2" fmla="*/ 1202611 w 1202611"/>
                <a:gd name="connsiteY2" fmla="*/ 367556 h 367556"/>
                <a:gd name="connsiteX3" fmla="*/ 0 w 1202611"/>
                <a:gd name="connsiteY3" fmla="*/ 367556 h 367556"/>
                <a:gd name="connsiteX0" fmla="*/ 0 w 1229044"/>
                <a:gd name="connsiteY0" fmla="*/ 367556 h 374294"/>
                <a:gd name="connsiteX1" fmla="*/ 1202611 w 1229044"/>
                <a:gd name="connsiteY1" fmla="*/ 0 h 374294"/>
                <a:gd name="connsiteX2" fmla="*/ 1229044 w 1229044"/>
                <a:gd name="connsiteY2" fmla="*/ 374294 h 374294"/>
                <a:gd name="connsiteX3" fmla="*/ 0 w 1229044"/>
                <a:gd name="connsiteY3" fmla="*/ 367556 h 374294"/>
                <a:gd name="connsiteX0" fmla="*/ 0 w 1237649"/>
                <a:gd name="connsiteY0" fmla="*/ 367556 h 373672"/>
                <a:gd name="connsiteX1" fmla="*/ 1202611 w 1237649"/>
                <a:gd name="connsiteY1" fmla="*/ 0 h 373672"/>
                <a:gd name="connsiteX2" fmla="*/ 1237649 w 1237649"/>
                <a:gd name="connsiteY2" fmla="*/ 373672 h 373672"/>
                <a:gd name="connsiteX3" fmla="*/ 0 w 1237649"/>
                <a:gd name="connsiteY3" fmla="*/ 367556 h 37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649" h="373672">
                  <a:moveTo>
                    <a:pt x="0" y="367556"/>
                  </a:moveTo>
                  <a:lnTo>
                    <a:pt x="1202611" y="0"/>
                  </a:lnTo>
                  <a:lnTo>
                    <a:pt x="1237649" y="373672"/>
                  </a:lnTo>
                  <a:lnTo>
                    <a:pt x="0" y="3675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DA2EF84-60ED-F2C0-ABEC-73007C239520}"/>
                </a:ext>
              </a:extLst>
            </p:cNvPr>
            <p:cNvSpPr/>
            <p:nvPr/>
          </p:nvSpPr>
          <p:spPr>
            <a:xfrm rot="20101307" flipH="1">
              <a:off x="5503325" y="2741362"/>
              <a:ext cx="762621" cy="276308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Diamond 34">
            <a:extLst>
              <a:ext uri="{FF2B5EF4-FFF2-40B4-BE49-F238E27FC236}">
                <a16:creationId xmlns:a16="http://schemas.microsoft.com/office/drawing/2014/main" id="{FF0A6CBC-B8B0-3DDB-A983-5E19477B7103}"/>
              </a:ext>
            </a:extLst>
          </p:cNvPr>
          <p:cNvSpPr/>
          <p:nvPr/>
        </p:nvSpPr>
        <p:spPr>
          <a:xfrm rot="7352106">
            <a:off x="2272048" y="429095"/>
            <a:ext cx="1243822" cy="1332607"/>
          </a:xfrm>
          <a:custGeom>
            <a:avLst/>
            <a:gdLst>
              <a:gd name="connsiteX0" fmla="*/ 0 w 1642078"/>
              <a:gd name="connsiteY0" fmla="*/ 952951 h 1905902"/>
              <a:gd name="connsiteX1" fmla="*/ 821039 w 1642078"/>
              <a:gd name="connsiteY1" fmla="*/ 0 h 1905902"/>
              <a:gd name="connsiteX2" fmla="*/ 1642078 w 1642078"/>
              <a:gd name="connsiteY2" fmla="*/ 952951 h 1905902"/>
              <a:gd name="connsiteX3" fmla="*/ 821039 w 1642078"/>
              <a:gd name="connsiteY3" fmla="*/ 1905902 h 1905902"/>
              <a:gd name="connsiteX4" fmla="*/ 0 w 1642078"/>
              <a:gd name="connsiteY4" fmla="*/ 952951 h 1905902"/>
              <a:gd name="connsiteX0" fmla="*/ 0 w 1815143"/>
              <a:gd name="connsiteY0" fmla="*/ 952951 h 1905902"/>
              <a:gd name="connsiteX1" fmla="*/ 821039 w 1815143"/>
              <a:gd name="connsiteY1" fmla="*/ 0 h 1905902"/>
              <a:gd name="connsiteX2" fmla="*/ 1815143 w 1815143"/>
              <a:gd name="connsiteY2" fmla="*/ 1077215 h 1905902"/>
              <a:gd name="connsiteX3" fmla="*/ 821039 w 1815143"/>
              <a:gd name="connsiteY3" fmla="*/ 1905902 h 1905902"/>
              <a:gd name="connsiteX4" fmla="*/ 0 w 1815143"/>
              <a:gd name="connsiteY4" fmla="*/ 952951 h 1905902"/>
              <a:gd name="connsiteX0" fmla="*/ 0 w 1828937"/>
              <a:gd name="connsiteY0" fmla="*/ 952951 h 1905902"/>
              <a:gd name="connsiteX1" fmla="*/ 821039 w 1828937"/>
              <a:gd name="connsiteY1" fmla="*/ 0 h 1905902"/>
              <a:gd name="connsiteX2" fmla="*/ 1828937 w 1828937"/>
              <a:gd name="connsiteY2" fmla="*/ 974542 h 1905902"/>
              <a:gd name="connsiteX3" fmla="*/ 821039 w 1828937"/>
              <a:gd name="connsiteY3" fmla="*/ 1905902 h 1905902"/>
              <a:gd name="connsiteX4" fmla="*/ 0 w 1828937"/>
              <a:gd name="connsiteY4" fmla="*/ 952951 h 1905902"/>
              <a:gd name="connsiteX0" fmla="*/ 0 w 1828937"/>
              <a:gd name="connsiteY0" fmla="*/ 617667 h 1570618"/>
              <a:gd name="connsiteX1" fmla="*/ 1142915 w 1828937"/>
              <a:gd name="connsiteY1" fmla="*/ 1 h 1570618"/>
              <a:gd name="connsiteX2" fmla="*/ 1828937 w 1828937"/>
              <a:gd name="connsiteY2" fmla="*/ 639258 h 1570618"/>
              <a:gd name="connsiteX3" fmla="*/ 821039 w 1828937"/>
              <a:gd name="connsiteY3" fmla="*/ 1570618 h 1570618"/>
              <a:gd name="connsiteX4" fmla="*/ 0 w 1828937"/>
              <a:gd name="connsiteY4" fmla="*/ 617667 h 1570618"/>
              <a:gd name="connsiteX0" fmla="*/ 0 w 1231204"/>
              <a:gd name="connsiteY0" fmla="*/ 243753 h 1570617"/>
              <a:gd name="connsiteX1" fmla="*/ 545182 w 1231204"/>
              <a:gd name="connsiteY1" fmla="*/ 0 h 1570617"/>
              <a:gd name="connsiteX2" fmla="*/ 1231204 w 1231204"/>
              <a:gd name="connsiteY2" fmla="*/ 639257 h 1570617"/>
              <a:gd name="connsiteX3" fmla="*/ 223306 w 1231204"/>
              <a:gd name="connsiteY3" fmla="*/ 1570617 h 1570617"/>
              <a:gd name="connsiteX4" fmla="*/ 0 w 1231204"/>
              <a:gd name="connsiteY4" fmla="*/ 243753 h 1570617"/>
              <a:gd name="connsiteX0" fmla="*/ 0 w 1231204"/>
              <a:gd name="connsiteY0" fmla="*/ 243753 h 1402619"/>
              <a:gd name="connsiteX1" fmla="*/ 545182 w 1231204"/>
              <a:gd name="connsiteY1" fmla="*/ 0 h 1402619"/>
              <a:gd name="connsiteX2" fmla="*/ 1231204 w 1231204"/>
              <a:gd name="connsiteY2" fmla="*/ 639257 h 1402619"/>
              <a:gd name="connsiteX3" fmla="*/ 343555 w 1231204"/>
              <a:gd name="connsiteY3" fmla="*/ 1402619 h 1402619"/>
              <a:gd name="connsiteX4" fmla="*/ 0 w 1231204"/>
              <a:gd name="connsiteY4" fmla="*/ 243753 h 1402619"/>
              <a:gd name="connsiteX0" fmla="*/ 0 w 1231204"/>
              <a:gd name="connsiteY0" fmla="*/ 243753 h 1449908"/>
              <a:gd name="connsiteX1" fmla="*/ 545182 w 1231204"/>
              <a:gd name="connsiteY1" fmla="*/ 0 h 1449908"/>
              <a:gd name="connsiteX2" fmla="*/ 1231204 w 1231204"/>
              <a:gd name="connsiteY2" fmla="*/ 639257 h 1449908"/>
              <a:gd name="connsiteX3" fmla="*/ 278101 w 1231204"/>
              <a:gd name="connsiteY3" fmla="*/ 1449909 h 1449908"/>
              <a:gd name="connsiteX4" fmla="*/ 0 w 1231204"/>
              <a:gd name="connsiteY4" fmla="*/ 243753 h 14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204" h="1449908">
                <a:moveTo>
                  <a:pt x="0" y="243753"/>
                </a:moveTo>
                <a:lnTo>
                  <a:pt x="545182" y="0"/>
                </a:lnTo>
                <a:lnTo>
                  <a:pt x="1231204" y="639257"/>
                </a:lnTo>
                <a:lnTo>
                  <a:pt x="278101" y="1449909"/>
                </a:lnTo>
                <a:lnTo>
                  <a:pt x="0" y="243753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6CB8513A-AB7E-5BA2-3D88-FF66E0C84E07}"/>
              </a:ext>
            </a:extLst>
          </p:cNvPr>
          <p:cNvSpPr/>
          <p:nvPr/>
        </p:nvSpPr>
        <p:spPr>
          <a:xfrm rot="18594792">
            <a:off x="1663976" y="181872"/>
            <a:ext cx="784051" cy="650354"/>
          </a:xfrm>
          <a:custGeom>
            <a:avLst/>
            <a:gdLst>
              <a:gd name="connsiteX0" fmla="*/ 0 w 770350"/>
              <a:gd name="connsiteY0" fmla="*/ 629190 h 629190"/>
              <a:gd name="connsiteX1" fmla="*/ 385175 w 770350"/>
              <a:gd name="connsiteY1" fmla="*/ 0 h 629190"/>
              <a:gd name="connsiteX2" fmla="*/ 770350 w 770350"/>
              <a:gd name="connsiteY2" fmla="*/ 629190 h 629190"/>
              <a:gd name="connsiteX3" fmla="*/ 0 w 770350"/>
              <a:gd name="connsiteY3" fmla="*/ 629190 h 629190"/>
              <a:gd name="connsiteX0" fmla="*/ 0 w 775371"/>
              <a:gd name="connsiteY0" fmla="*/ 629190 h 650354"/>
              <a:gd name="connsiteX1" fmla="*/ 385175 w 775371"/>
              <a:gd name="connsiteY1" fmla="*/ 0 h 650354"/>
              <a:gd name="connsiteX2" fmla="*/ 775371 w 775371"/>
              <a:gd name="connsiteY2" fmla="*/ 650354 h 650354"/>
              <a:gd name="connsiteX3" fmla="*/ 0 w 775371"/>
              <a:gd name="connsiteY3" fmla="*/ 629190 h 650354"/>
              <a:gd name="connsiteX0" fmla="*/ 0 w 784051"/>
              <a:gd name="connsiteY0" fmla="*/ 649135 h 650354"/>
              <a:gd name="connsiteX1" fmla="*/ 393855 w 784051"/>
              <a:gd name="connsiteY1" fmla="*/ 0 h 650354"/>
              <a:gd name="connsiteX2" fmla="*/ 784051 w 784051"/>
              <a:gd name="connsiteY2" fmla="*/ 650354 h 650354"/>
              <a:gd name="connsiteX3" fmla="*/ 0 w 784051"/>
              <a:gd name="connsiteY3" fmla="*/ 649135 h 65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051" h="650354">
                <a:moveTo>
                  <a:pt x="0" y="649135"/>
                </a:moveTo>
                <a:lnTo>
                  <a:pt x="393855" y="0"/>
                </a:lnTo>
                <a:lnTo>
                  <a:pt x="784051" y="650354"/>
                </a:lnTo>
                <a:lnTo>
                  <a:pt x="0" y="649135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B4E54970-7730-4BFF-8A08-FC127A66BF21}"/>
              </a:ext>
            </a:extLst>
          </p:cNvPr>
          <p:cNvSpPr/>
          <p:nvPr/>
        </p:nvSpPr>
        <p:spPr>
          <a:xfrm rot="6478393">
            <a:off x="189753" y="1497663"/>
            <a:ext cx="607778" cy="895322"/>
          </a:xfrm>
          <a:prstGeom prst="rtTriangle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E23A325-E64F-2926-2C94-7792589EDFD7}"/>
              </a:ext>
            </a:extLst>
          </p:cNvPr>
          <p:cNvSpPr/>
          <p:nvPr/>
        </p:nvSpPr>
        <p:spPr>
          <a:xfrm rot="7691505">
            <a:off x="569951" y="2329522"/>
            <a:ext cx="1522894" cy="1033769"/>
          </a:xfrm>
          <a:prstGeom prst="diamond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30860F7-7AFA-7BC2-FB35-196CA4E8F378}"/>
              </a:ext>
            </a:extLst>
          </p:cNvPr>
          <p:cNvSpPr/>
          <p:nvPr/>
        </p:nvSpPr>
        <p:spPr>
          <a:xfrm rot="9232815">
            <a:off x="224661" y="-177966"/>
            <a:ext cx="438835" cy="1245139"/>
          </a:xfrm>
          <a:custGeom>
            <a:avLst/>
            <a:gdLst>
              <a:gd name="connsiteX0" fmla="*/ 0 w 438835"/>
              <a:gd name="connsiteY0" fmla="*/ 1010158 h 1010158"/>
              <a:gd name="connsiteX1" fmla="*/ 438835 w 438835"/>
              <a:gd name="connsiteY1" fmla="*/ 0 h 1010158"/>
              <a:gd name="connsiteX2" fmla="*/ 438835 w 438835"/>
              <a:gd name="connsiteY2" fmla="*/ 1010158 h 1010158"/>
              <a:gd name="connsiteX3" fmla="*/ 0 w 438835"/>
              <a:gd name="connsiteY3" fmla="*/ 1010158 h 1010158"/>
              <a:gd name="connsiteX0" fmla="*/ 0 w 438835"/>
              <a:gd name="connsiteY0" fmla="*/ 1010158 h 1188619"/>
              <a:gd name="connsiteX1" fmla="*/ 438835 w 438835"/>
              <a:gd name="connsiteY1" fmla="*/ 0 h 1188619"/>
              <a:gd name="connsiteX2" fmla="*/ 427171 w 438835"/>
              <a:gd name="connsiteY2" fmla="*/ 1188619 h 1188619"/>
              <a:gd name="connsiteX3" fmla="*/ 0 w 438835"/>
              <a:gd name="connsiteY3" fmla="*/ 1010158 h 1188619"/>
              <a:gd name="connsiteX0" fmla="*/ 0 w 438835"/>
              <a:gd name="connsiteY0" fmla="*/ 1010158 h 1253873"/>
              <a:gd name="connsiteX1" fmla="*/ 438835 w 438835"/>
              <a:gd name="connsiteY1" fmla="*/ 0 h 1253873"/>
              <a:gd name="connsiteX2" fmla="*/ 427679 w 438835"/>
              <a:gd name="connsiteY2" fmla="*/ 1253873 h 1253873"/>
              <a:gd name="connsiteX3" fmla="*/ 0 w 438835"/>
              <a:gd name="connsiteY3" fmla="*/ 1010158 h 1253873"/>
              <a:gd name="connsiteX0" fmla="*/ 0 w 438835"/>
              <a:gd name="connsiteY0" fmla="*/ 1010158 h 1245139"/>
              <a:gd name="connsiteX1" fmla="*/ 438835 w 438835"/>
              <a:gd name="connsiteY1" fmla="*/ 0 h 1245139"/>
              <a:gd name="connsiteX2" fmla="*/ 431961 w 438835"/>
              <a:gd name="connsiteY2" fmla="*/ 1245139 h 1245139"/>
              <a:gd name="connsiteX3" fmla="*/ 0 w 438835"/>
              <a:gd name="connsiteY3" fmla="*/ 1010158 h 124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835" h="1245139">
                <a:moveTo>
                  <a:pt x="0" y="1010158"/>
                </a:moveTo>
                <a:lnTo>
                  <a:pt x="438835" y="0"/>
                </a:lnTo>
                <a:cubicBezTo>
                  <a:pt x="436544" y="415046"/>
                  <a:pt x="434252" y="830093"/>
                  <a:pt x="431961" y="1245139"/>
                </a:cubicBezTo>
                <a:lnTo>
                  <a:pt x="0" y="1010158"/>
                </a:lnTo>
                <a:close/>
              </a:path>
            </a:pathLst>
          </a:custGeom>
          <a:solidFill>
            <a:srgbClr val="05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6668D41-C070-7B90-F28D-3A0CF2DFEC6B}"/>
              </a:ext>
            </a:extLst>
          </p:cNvPr>
          <p:cNvSpPr/>
          <p:nvPr/>
        </p:nvSpPr>
        <p:spPr>
          <a:xfrm rot="4705041">
            <a:off x="160694" y="1143470"/>
            <a:ext cx="1037767" cy="537812"/>
          </a:xfrm>
          <a:custGeom>
            <a:avLst/>
            <a:gdLst>
              <a:gd name="connsiteX0" fmla="*/ 0 w 654510"/>
              <a:gd name="connsiteY0" fmla="*/ 365678 h 365678"/>
              <a:gd name="connsiteX1" fmla="*/ 327255 w 654510"/>
              <a:gd name="connsiteY1" fmla="*/ 0 h 365678"/>
              <a:gd name="connsiteX2" fmla="*/ 654510 w 654510"/>
              <a:gd name="connsiteY2" fmla="*/ 365678 h 365678"/>
              <a:gd name="connsiteX3" fmla="*/ 0 w 654510"/>
              <a:gd name="connsiteY3" fmla="*/ 365678 h 365678"/>
              <a:gd name="connsiteX0" fmla="*/ 0 w 672088"/>
              <a:gd name="connsiteY0" fmla="*/ 451445 h 451445"/>
              <a:gd name="connsiteX1" fmla="*/ 344833 w 672088"/>
              <a:gd name="connsiteY1" fmla="*/ 0 h 451445"/>
              <a:gd name="connsiteX2" fmla="*/ 672088 w 672088"/>
              <a:gd name="connsiteY2" fmla="*/ 365678 h 451445"/>
              <a:gd name="connsiteX3" fmla="*/ 0 w 672088"/>
              <a:gd name="connsiteY3" fmla="*/ 451445 h 451445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672088 w 1055108"/>
              <a:gd name="connsiteY2" fmla="*/ 488210 h 573977"/>
              <a:gd name="connsiteX3" fmla="*/ 0 w 1055108"/>
              <a:gd name="connsiteY3" fmla="*/ 573977 h 573977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710205 w 1055108"/>
              <a:gd name="connsiteY2" fmla="*/ 496023 h 573977"/>
              <a:gd name="connsiteX3" fmla="*/ 0 w 1055108"/>
              <a:gd name="connsiteY3" fmla="*/ 573977 h 573977"/>
              <a:gd name="connsiteX0" fmla="*/ 0 w 1037767"/>
              <a:gd name="connsiteY0" fmla="*/ 537812 h 537812"/>
              <a:gd name="connsiteX1" fmla="*/ 1037767 w 1037767"/>
              <a:gd name="connsiteY1" fmla="*/ 0 h 537812"/>
              <a:gd name="connsiteX2" fmla="*/ 692864 w 1037767"/>
              <a:gd name="connsiteY2" fmla="*/ 496023 h 537812"/>
              <a:gd name="connsiteX3" fmla="*/ 0 w 1037767"/>
              <a:gd name="connsiteY3" fmla="*/ 537812 h 5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767" h="537812">
                <a:moveTo>
                  <a:pt x="0" y="537812"/>
                </a:moveTo>
                <a:lnTo>
                  <a:pt x="1037767" y="0"/>
                </a:lnTo>
                <a:lnTo>
                  <a:pt x="692864" y="496023"/>
                </a:lnTo>
                <a:lnTo>
                  <a:pt x="0" y="537812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5F2A1AA0-6370-818E-4306-59B4CB125318}"/>
              </a:ext>
            </a:extLst>
          </p:cNvPr>
          <p:cNvSpPr/>
          <p:nvPr/>
        </p:nvSpPr>
        <p:spPr>
          <a:xfrm rot="17805071">
            <a:off x="9051536" y="3629602"/>
            <a:ext cx="1924431" cy="1155683"/>
          </a:xfrm>
          <a:prstGeom prst="diamond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Diamond 34">
            <a:extLst>
              <a:ext uri="{FF2B5EF4-FFF2-40B4-BE49-F238E27FC236}">
                <a16:creationId xmlns:a16="http://schemas.microsoft.com/office/drawing/2014/main" id="{C3DD8000-09EE-8A92-39EF-008ED3CB42AE}"/>
              </a:ext>
            </a:extLst>
          </p:cNvPr>
          <p:cNvSpPr/>
          <p:nvPr/>
        </p:nvSpPr>
        <p:spPr>
          <a:xfrm rot="15033474">
            <a:off x="10181014" y="5135483"/>
            <a:ext cx="1214111" cy="1189836"/>
          </a:xfrm>
          <a:custGeom>
            <a:avLst/>
            <a:gdLst>
              <a:gd name="connsiteX0" fmla="*/ 0 w 1642078"/>
              <a:gd name="connsiteY0" fmla="*/ 952951 h 1905902"/>
              <a:gd name="connsiteX1" fmla="*/ 821039 w 1642078"/>
              <a:gd name="connsiteY1" fmla="*/ 0 h 1905902"/>
              <a:gd name="connsiteX2" fmla="*/ 1642078 w 1642078"/>
              <a:gd name="connsiteY2" fmla="*/ 952951 h 1905902"/>
              <a:gd name="connsiteX3" fmla="*/ 821039 w 1642078"/>
              <a:gd name="connsiteY3" fmla="*/ 1905902 h 1905902"/>
              <a:gd name="connsiteX4" fmla="*/ 0 w 1642078"/>
              <a:gd name="connsiteY4" fmla="*/ 952951 h 1905902"/>
              <a:gd name="connsiteX0" fmla="*/ 0 w 1815143"/>
              <a:gd name="connsiteY0" fmla="*/ 952951 h 1905902"/>
              <a:gd name="connsiteX1" fmla="*/ 821039 w 1815143"/>
              <a:gd name="connsiteY1" fmla="*/ 0 h 1905902"/>
              <a:gd name="connsiteX2" fmla="*/ 1815143 w 1815143"/>
              <a:gd name="connsiteY2" fmla="*/ 1077215 h 1905902"/>
              <a:gd name="connsiteX3" fmla="*/ 821039 w 1815143"/>
              <a:gd name="connsiteY3" fmla="*/ 1905902 h 1905902"/>
              <a:gd name="connsiteX4" fmla="*/ 0 w 1815143"/>
              <a:gd name="connsiteY4" fmla="*/ 952951 h 1905902"/>
              <a:gd name="connsiteX0" fmla="*/ 0 w 1828937"/>
              <a:gd name="connsiteY0" fmla="*/ 952951 h 1905902"/>
              <a:gd name="connsiteX1" fmla="*/ 821039 w 1828937"/>
              <a:gd name="connsiteY1" fmla="*/ 0 h 1905902"/>
              <a:gd name="connsiteX2" fmla="*/ 1828937 w 1828937"/>
              <a:gd name="connsiteY2" fmla="*/ 974542 h 1905902"/>
              <a:gd name="connsiteX3" fmla="*/ 821039 w 1828937"/>
              <a:gd name="connsiteY3" fmla="*/ 1905902 h 1905902"/>
              <a:gd name="connsiteX4" fmla="*/ 0 w 1828937"/>
              <a:gd name="connsiteY4" fmla="*/ 952951 h 1905902"/>
              <a:gd name="connsiteX0" fmla="*/ 0 w 1828937"/>
              <a:gd name="connsiteY0" fmla="*/ 617667 h 1570618"/>
              <a:gd name="connsiteX1" fmla="*/ 1142915 w 1828937"/>
              <a:gd name="connsiteY1" fmla="*/ 1 h 1570618"/>
              <a:gd name="connsiteX2" fmla="*/ 1828937 w 1828937"/>
              <a:gd name="connsiteY2" fmla="*/ 639258 h 1570618"/>
              <a:gd name="connsiteX3" fmla="*/ 821039 w 1828937"/>
              <a:gd name="connsiteY3" fmla="*/ 1570618 h 1570618"/>
              <a:gd name="connsiteX4" fmla="*/ 0 w 1828937"/>
              <a:gd name="connsiteY4" fmla="*/ 617667 h 1570618"/>
              <a:gd name="connsiteX0" fmla="*/ 0 w 1231204"/>
              <a:gd name="connsiteY0" fmla="*/ 243753 h 1570617"/>
              <a:gd name="connsiteX1" fmla="*/ 545182 w 1231204"/>
              <a:gd name="connsiteY1" fmla="*/ 0 h 1570617"/>
              <a:gd name="connsiteX2" fmla="*/ 1231204 w 1231204"/>
              <a:gd name="connsiteY2" fmla="*/ 639257 h 1570617"/>
              <a:gd name="connsiteX3" fmla="*/ 223306 w 1231204"/>
              <a:gd name="connsiteY3" fmla="*/ 1570617 h 1570617"/>
              <a:gd name="connsiteX4" fmla="*/ 0 w 1231204"/>
              <a:gd name="connsiteY4" fmla="*/ 243753 h 1570617"/>
              <a:gd name="connsiteX0" fmla="*/ 0 w 1231204"/>
              <a:gd name="connsiteY0" fmla="*/ 243753 h 1402619"/>
              <a:gd name="connsiteX1" fmla="*/ 545182 w 1231204"/>
              <a:gd name="connsiteY1" fmla="*/ 0 h 1402619"/>
              <a:gd name="connsiteX2" fmla="*/ 1231204 w 1231204"/>
              <a:gd name="connsiteY2" fmla="*/ 639257 h 1402619"/>
              <a:gd name="connsiteX3" fmla="*/ 343555 w 1231204"/>
              <a:gd name="connsiteY3" fmla="*/ 1402619 h 1402619"/>
              <a:gd name="connsiteX4" fmla="*/ 0 w 1231204"/>
              <a:gd name="connsiteY4" fmla="*/ 243753 h 1402619"/>
              <a:gd name="connsiteX0" fmla="*/ 0 w 1231204"/>
              <a:gd name="connsiteY0" fmla="*/ 243753 h 1449908"/>
              <a:gd name="connsiteX1" fmla="*/ 545182 w 1231204"/>
              <a:gd name="connsiteY1" fmla="*/ 0 h 1449908"/>
              <a:gd name="connsiteX2" fmla="*/ 1231204 w 1231204"/>
              <a:gd name="connsiteY2" fmla="*/ 639257 h 1449908"/>
              <a:gd name="connsiteX3" fmla="*/ 278101 w 1231204"/>
              <a:gd name="connsiteY3" fmla="*/ 1449909 h 1449908"/>
              <a:gd name="connsiteX4" fmla="*/ 0 w 1231204"/>
              <a:gd name="connsiteY4" fmla="*/ 243753 h 14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204" h="1449908">
                <a:moveTo>
                  <a:pt x="0" y="243753"/>
                </a:moveTo>
                <a:lnTo>
                  <a:pt x="545182" y="0"/>
                </a:lnTo>
                <a:lnTo>
                  <a:pt x="1231204" y="639257"/>
                </a:lnTo>
                <a:lnTo>
                  <a:pt x="278101" y="1449909"/>
                </a:lnTo>
                <a:lnTo>
                  <a:pt x="0" y="243753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0515844-EAC5-4541-5108-4C2D32703BAD}"/>
              </a:ext>
            </a:extLst>
          </p:cNvPr>
          <p:cNvSpPr/>
          <p:nvPr/>
        </p:nvSpPr>
        <p:spPr>
          <a:xfrm rot="147935" flipV="1">
            <a:off x="11186524" y="5270815"/>
            <a:ext cx="473333" cy="765201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BD1236F-BEED-6D54-47EA-5AF74643B8A4}"/>
              </a:ext>
            </a:extLst>
          </p:cNvPr>
          <p:cNvSpPr/>
          <p:nvPr/>
        </p:nvSpPr>
        <p:spPr>
          <a:xfrm rot="4438390" flipH="1" flipV="1">
            <a:off x="10722790" y="6145014"/>
            <a:ext cx="1052159" cy="557937"/>
          </a:xfrm>
          <a:custGeom>
            <a:avLst/>
            <a:gdLst>
              <a:gd name="connsiteX0" fmla="*/ 1052159 w 1052159"/>
              <a:gd name="connsiteY0" fmla="*/ 557937 h 557937"/>
              <a:gd name="connsiteX1" fmla="*/ 0 w 1052159"/>
              <a:gd name="connsiteY1" fmla="*/ 557937 h 557937"/>
              <a:gd name="connsiteX2" fmla="*/ 32082 w 1052159"/>
              <a:gd name="connsiteY2" fmla="*/ 446251 h 557937"/>
              <a:gd name="connsiteX3" fmla="*/ 1052159 w 1052159"/>
              <a:gd name="connsiteY3" fmla="*/ 0 h 55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59" h="557937">
                <a:moveTo>
                  <a:pt x="1052159" y="557937"/>
                </a:moveTo>
                <a:lnTo>
                  <a:pt x="0" y="557937"/>
                </a:lnTo>
                <a:lnTo>
                  <a:pt x="32082" y="446251"/>
                </a:lnTo>
                <a:lnTo>
                  <a:pt x="1052159" y="0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005595-4A31-D669-19BB-E40DCB9AEB08}"/>
              </a:ext>
            </a:extLst>
          </p:cNvPr>
          <p:cNvGrpSpPr/>
          <p:nvPr/>
        </p:nvGrpSpPr>
        <p:grpSpPr>
          <a:xfrm rot="9971349">
            <a:off x="7683756" y="4587937"/>
            <a:ext cx="708118" cy="570132"/>
            <a:chOff x="951739" y="636158"/>
            <a:chExt cx="2051506" cy="1671092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D8D0A282-DB09-C13C-5871-36009D00930F}"/>
                </a:ext>
              </a:extLst>
            </p:cNvPr>
            <p:cNvSpPr/>
            <p:nvPr/>
          </p:nvSpPr>
          <p:spPr>
            <a:xfrm rot="4626466" flipV="1">
              <a:off x="1837094" y="1141099"/>
              <a:ext cx="875621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95C475B5-46E7-4F79-F0E2-EE8CFEC0EF2C}"/>
                </a:ext>
              </a:extLst>
            </p:cNvPr>
            <p:cNvSpPr/>
            <p:nvPr/>
          </p:nvSpPr>
          <p:spPr>
            <a:xfrm rot="18932098">
              <a:off x="951739" y="636158"/>
              <a:ext cx="1668094" cy="1445235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9390EAC-3E3E-15CF-33E7-0CB7A67A61A7}"/>
              </a:ext>
            </a:extLst>
          </p:cNvPr>
          <p:cNvGrpSpPr/>
          <p:nvPr/>
        </p:nvGrpSpPr>
        <p:grpSpPr>
          <a:xfrm rot="6283495" flipH="1">
            <a:off x="8159355" y="4893601"/>
            <a:ext cx="1554616" cy="1298615"/>
            <a:chOff x="-323168" y="653080"/>
            <a:chExt cx="2926080" cy="2468880"/>
          </a:xfrm>
        </p:grpSpPr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BC641252-B5C8-DDFD-8304-CFCF5B3495AB}"/>
                </a:ext>
              </a:extLst>
            </p:cNvPr>
            <p:cNvSpPr/>
            <p:nvPr/>
          </p:nvSpPr>
          <p:spPr>
            <a:xfrm rot="6287829" flipV="1">
              <a:off x="198417" y="1159179"/>
              <a:ext cx="2468880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E0FCF0A4-F848-3595-7E87-1949D4E4FEBB}"/>
                </a:ext>
              </a:extLst>
            </p:cNvPr>
            <p:cNvSpPr/>
            <p:nvPr/>
          </p:nvSpPr>
          <p:spPr>
            <a:xfrm rot="18932098">
              <a:off x="-323168" y="1088099"/>
              <a:ext cx="2926080" cy="914400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2A0CAC7-8286-8D16-4D85-DC2F17FF5764}"/>
              </a:ext>
            </a:extLst>
          </p:cNvPr>
          <p:cNvSpPr/>
          <p:nvPr/>
        </p:nvSpPr>
        <p:spPr>
          <a:xfrm rot="14137957" flipH="1" flipV="1">
            <a:off x="9563557" y="5074129"/>
            <a:ext cx="1020217" cy="428792"/>
          </a:xfrm>
          <a:prstGeom prst="triangle">
            <a:avLst>
              <a:gd name="adj" fmla="val 100000"/>
            </a:avLst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ED5DEBD-9C01-0654-3773-E4DC9A07F9D9}"/>
              </a:ext>
            </a:extLst>
          </p:cNvPr>
          <p:cNvSpPr/>
          <p:nvPr/>
        </p:nvSpPr>
        <p:spPr>
          <a:xfrm rot="1957760" flipH="1">
            <a:off x="9607084" y="5009598"/>
            <a:ext cx="1093661" cy="304867"/>
          </a:xfrm>
          <a:prstGeom prst="triangle">
            <a:avLst>
              <a:gd name="adj" fmla="val 9482"/>
            </a:avLst>
          </a:prstGeom>
          <a:solidFill>
            <a:srgbClr val="EE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24EF6D9B-C9B3-B935-E798-B79A0DCB5A01}"/>
              </a:ext>
            </a:extLst>
          </p:cNvPr>
          <p:cNvSpPr/>
          <p:nvPr/>
        </p:nvSpPr>
        <p:spPr>
          <a:xfrm rot="10586703">
            <a:off x="9220166" y="4989700"/>
            <a:ext cx="906903" cy="1510553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A2B6CEA2-3831-7E44-3A9B-1AB2BA61DBD6}"/>
              </a:ext>
            </a:extLst>
          </p:cNvPr>
          <p:cNvSpPr/>
          <p:nvPr/>
        </p:nvSpPr>
        <p:spPr>
          <a:xfrm rot="15635997">
            <a:off x="10158593" y="3744619"/>
            <a:ext cx="902137" cy="2191830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27">
            <a:extLst>
              <a:ext uri="{FF2B5EF4-FFF2-40B4-BE49-F238E27FC236}">
                <a16:creationId xmlns:a16="http://schemas.microsoft.com/office/drawing/2014/main" id="{4A974C3B-D859-FB8D-1418-1B3EE91CB709}"/>
              </a:ext>
            </a:extLst>
          </p:cNvPr>
          <p:cNvSpPr/>
          <p:nvPr/>
        </p:nvSpPr>
        <p:spPr>
          <a:xfrm rot="48026" flipH="1" flipV="1">
            <a:off x="7067758" y="5778547"/>
            <a:ext cx="2279796" cy="607379"/>
          </a:xfrm>
          <a:custGeom>
            <a:avLst/>
            <a:gdLst>
              <a:gd name="connsiteX0" fmla="*/ 0 w 1982393"/>
              <a:gd name="connsiteY0" fmla="*/ 493284 h 493284"/>
              <a:gd name="connsiteX1" fmla="*/ 1982393 w 1982393"/>
              <a:gd name="connsiteY1" fmla="*/ 0 h 493284"/>
              <a:gd name="connsiteX2" fmla="*/ 1982393 w 1982393"/>
              <a:gd name="connsiteY2" fmla="*/ 493284 h 493284"/>
              <a:gd name="connsiteX3" fmla="*/ 0 w 1982393"/>
              <a:gd name="connsiteY3" fmla="*/ 493284 h 493284"/>
              <a:gd name="connsiteX0" fmla="*/ 0 w 1982393"/>
              <a:gd name="connsiteY0" fmla="*/ 530936 h 530936"/>
              <a:gd name="connsiteX1" fmla="*/ 1972577 w 1982393"/>
              <a:gd name="connsiteY1" fmla="*/ 0 h 530936"/>
              <a:gd name="connsiteX2" fmla="*/ 1982393 w 1982393"/>
              <a:gd name="connsiteY2" fmla="*/ 530936 h 530936"/>
              <a:gd name="connsiteX3" fmla="*/ 0 w 1982393"/>
              <a:gd name="connsiteY3" fmla="*/ 530936 h 5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393" h="530936">
                <a:moveTo>
                  <a:pt x="0" y="530936"/>
                </a:moveTo>
                <a:lnTo>
                  <a:pt x="1972577" y="0"/>
                </a:lnTo>
                <a:lnTo>
                  <a:pt x="1982393" y="530936"/>
                </a:lnTo>
                <a:lnTo>
                  <a:pt x="0" y="5309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28">
            <a:extLst>
              <a:ext uri="{FF2B5EF4-FFF2-40B4-BE49-F238E27FC236}">
                <a16:creationId xmlns:a16="http://schemas.microsoft.com/office/drawing/2014/main" id="{E972E87C-7390-8990-B4E5-FEF5B9DF0FE0}"/>
              </a:ext>
            </a:extLst>
          </p:cNvPr>
          <p:cNvSpPr/>
          <p:nvPr/>
        </p:nvSpPr>
        <p:spPr>
          <a:xfrm rot="9971349" flipH="1">
            <a:off x="7071349" y="6104583"/>
            <a:ext cx="1883801" cy="301808"/>
          </a:xfrm>
          <a:custGeom>
            <a:avLst/>
            <a:gdLst>
              <a:gd name="connsiteX0" fmla="*/ 0 w 1618601"/>
              <a:gd name="connsiteY0" fmla="*/ 263823 h 263823"/>
              <a:gd name="connsiteX1" fmla="*/ 809301 w 1618601"/>
              <a:gd name="connsiteY1" fmla="*/ 0 h 263823"/>
              <a:gd name="connsiteX2" fmla="*/ 1618601 w 1618601"/>
              <a:gd name="connsiteY2" fmla="*/ 263823 h 263823"/>
              <a:gd name="connsiteX3" fmla="*/ 0 w 1618601"/>
              <a:gd name="connsiteY3" fmla="*/ 263823 h 263823"/>
              <a:gd name="connsiteX0" fmla="*/ 0 w 1638056"/>
              <a:gd name="connsiteY0" fmla="*/ 234640 h 263823"/>
              <a:gd name="connsiteX1" fmla="*/ 828756 w 1638056"/>
              <a:gd name="connsiteY1" fmla="*/ 0 h 263823"/>
              <a:gd name="connsiteX2" fmla="*/ 1638056 w 1638056"/>
              <a:gd name="connsiteY2" fmla="*/ 263823 h 263823"/>
              <a:gd name="connsiteX3" fmla="*/ 0 w 1638056"/>
              <a:gd name="connsiteY3" fmla="*/ 234640 h 26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056" h="263823">
                <a:moveTo>
                  <a:pt x="0" y="234640"/>
                </a:moveTo>
                <a:lnTo>
                  <a:pt x="828756" y="0"/>
                </a:lnTo>
                <a:lnTo>
                  <a:pt x="1638056" y="263823"/>
                </a:lnTo>
                <a:lnTo>
                  <a:pt x="0" y="234640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D8466B0-D6F7-A6F5-97BD-92BBD889C658}"/>
              </a:ext>
            </a:extLst>
          </p:cNvPr>
          <p:cNvSpPr/>
          <p:nvPr/>
        </p:nvSpPr>
        <p:spPr>
          <a:xfrm rot="15123259" flipV="1">
            <a:off x="8712246" y="6112925"/>
            <a:ext cx="1042885" cy="429732"/>
          </a:xfrm>
          <a:custGeom>
            <a:avLst/>
            <a:gdLst>
              <a:gd name="connsiteX0" fmla="*/ 1002802 w 1042885"/>
              <a:gd name="connsiteY0" fmla="*/ 0 h 429732"/>
              <a:gd name="connsiteX1" fmla="*/ 0 w 1042885"/>
              <a:gd name="connsiteY1" fmla="*/ 308108 h 429732"/>
              <a:gd name="connsiteX2" fmla="*/ 37773 w 1042885"/>
              <a:gd name="connsiteY2" fmla="*/ 424739 h 429732"/>
              <a:gd name="connsiteX3" fmla="*/ 1042885 w 1042885"/>
              <a:gd name="connsiteY3" fmla="*/ 429732 h 4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885" h="429732">
                <a:moveTo>
                  <a:pt x="1002802" y="0"/>
                </a:moveTo>
                <a:lnTo>
                  <a:pt x="0" y="308108"/>
                </a:lnTo>
                <a:lnTo>
                  <a:pt x="37773" y="424739"/>
                </a:lnTo>
                <a:lnTo>
                  <a:pt x="1042885" y="42973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81020D-70F0-C72F-DCA9-6112A50EC753}"/>
              </a:ext>
            </a:extLst>
          </p:cNvPr>
          <p:cNvSpPr/>
          <p:nvPr/>
        </p:nvSpPr>
        <p:spPr>
          <a:xfrm rot="5305807">
            <a:off x="8932972" y="6083253"/>
            <a:ext cx="1121275" cy="418280"/>
          </a:xfrm>
          <a:custGeom>
            <a:avLst/>
            <a:gdLst>
              <a:gd name="connsiteX0" fmla="*/ 0 w 1121275"/>
              <a:gd name="connsiteY0" fmla="*/ 418280 h 418280"/>
              <a:gd name="connsiteX1" fmla="*/ 757445 w 1121275"/>
              <a:gd name="connsiteY1" fmla="*/ 0 h 418280"/>
              <a:gd name="connsiteX2" fmla="*/ 1121275 w 1121275"/>
              <a:gd name="connsiteY2" fmla="*/ 200915 h 418280"/>
              <a:gd name="connsiteX3" fmla="*/ 1115318 w 1121275"/>
              <a:gd name="connsiteY3" fmla="*/ 418280 h 41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275" h="418280">
                <a:moveTo>
                  <a:pt x="0" y="418280"/>
                </a:moveTo>
                <a:lnTo>
                  <a:pt x="757445" y="0"/>
                </a:lnTo>
                <a:lnTo>
                  <a:pt x="1121275" y="200915"/>
                </a:lnTo>
                <a:lnTo>
                  <a:pt x="1115318" y="418280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8BEA2EC0-6FB7-C24B-42F0-A55179127BCA}"/>
              </a:ext>
            </a:extLst>
          </p:cNvPr>
          <p:cNvSpPr/>
          <p:nvPr/>
        </p:nvSpPr>
        <p:spPr>
          <a:xfrm rot="16449742">
            <a:off x="10814370" y="4449569"/>
            <a:ext cx="695285" cy="1029640"/>
          </a:xfrm>
          <a:prstGeom prst="rtTriangle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Isosceles Triangle 20">
            <a:extLst>
              <a:ext uri="{FF2B5EF4-FFF2-40B4-BE49-F238E27FC236}">
                <a16:creationId xmlns:a16="http://schemas.microsoft.com/office/drawing/2014/main" id="{9B287AF1-E034-36BA-E79F-B44CB591D99C}"/>
              </a:ext>
            </a:extLst>
          </p:cNvPr>
          <p:cNvSpPr/>
          <p:nvPr/>
        </p:nvSpPr>
        <p:spPr>
          <a:xfrm rot="14676390">
            <a:off x="10506315" y="5298241"/>
            <a:ext cx="1187183" cy="618496"/>
          </a:xfrm>
          <a:custGeom>
            <a:avLst/>
            <a:gdLst>
              <a:gd name="connsiteX0" fmla="*/ 0 w 654510"/>
              <a:gd name="connsiteY0" fmla="*/ 365678 h 365678"/>
              <a:gd name="connsiteX1" fmla="*/ 327255 w 654510"/>
              <a:gd name="connsiteY1" fmla="*/ 0 h 365678"/>
              <a:gd name="connsiteX2" fmla="*/ 654510 w 654510"/>
              <a:gd name="connsiteY2" fmla="*/ 365678 h 365678"/>
              <a:gd name="connsiteX3" fmla="*/ 0 w 654510"/>
              <a:gd name="connsiteY3" fmla="*/ 365678 h 365678"/>
              <a:gd name="connsiteX0" fmla="*/ 0 w 672088"/>
              <a:gd name="connsiteY0" fmla="*/ 451445 h 451445"/>
              <a:gd name="connsiteX1" fmla="*/ 344833 w 672088"/>
              <a:gd name="connsiteY1" fmla="*/ 0 h 451445"/>
              <a:gd name="connsiteX2" fmla="*/ 672088 w 672088"/>
              <a:gd name="connsiteY2" fmla="*/ 365678 h 451445"/>
              <a:gd name="connsiteX3" fmla="*/ 0 w 672088"/>
              <a:gd name="connsiteY3" fmla="*/ 451445 h 451445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672088 w 1055108"/>
              <a:gd name="connsiteY2" fmla="*/ 488210 h 573977"/>
              <a:gd name="connsiteX3" fmla="*/ 0 w 1055108"/>
              <a:gd name="connsiteY3" fmla="*/ 573977 h 573977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710205 w 1055108"/>
              <a:gd name="connsiteY2" fmla="*/ 496023 h 573977"/>
              <a:gd name="connsiteX3" fmla="*/ 0 w 1055108"/>
              <a:gd name="connsiteY3" fmla="*/ 573977 h 573977"/>
              <a:gd name="connsiteX0" fmla="*/ 0 w 1037767"/>
              <a:gd name="connsiteY0" fmla="*/ 537812 h 537812"/>
              <a:gd name="connsiteX1" fmla="*/ 1037767 w 1037767"/>
              <a:gd name="connsiteY1" fmla="*/ 0 h 537812"/>
              <a:gd name="connsiteX2" fmla="*/ 692864 w 1037767"/>
              <a:gd name="connsiteY2" fmla="*/ 496023 h 537812"/>
              <a:gd name="connsiteX3" fmla="*/ 0 w 1037767"/>
              <a:gd name="connsiteY3" fmla="*/ 537812 h 5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767" h="537812">
                <a:moveTo>
                  <a:pt x="0" y="537812"/>
                </a:moveTo>
                <a:lnTo>
                  <a:pt x="1037767" y="0"/>
                </a:lnTo>
                <a:lnTo>
                  <a:pt x="692864" y="496023"/>
                </a:lnTo>
                <a:lnTo>
                  <a:pt x="0" y="537812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70414A7-47C9-BCBA-756A-C0F78279005A}"/>
              </a:ext>
            </a:extLst>
          </p:cNvPr>
          <p:cNvSpPr/>
          <p:nvPr/>
        </p:nvSpPr>
        <p:spPr>
          <a:xfrm>
            <a:off x="406107" y="-24525"/>
            <a:ext cx="831013" cy="958948"/>
          </a:xfrm>
          <a:custGeom>
            <a:avLst/>
            <a:gdLst>
              <a:gd name="connsiteX0" fmla="*/ 0 w 831013"/>
              <a:gd name="connsiteY0" fmla="*/ 0 h 958948"/>
              <a:gd name="connsiteX1" fmla="*/ 765497 w 831013"/>
              <a:gd name="connsiteY1" fmla="*/ 0 h 958948"/>
              <a:gd name="connsiteX2" fmla="*/ 831013 w 831013"/>
              <a:gd name="connsiteY2" fmla="*/ 958948 h 9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013" h="958948">
                <a:moveTo>
                  <a:pt x="0" y="0"/>
                </a:moveTo>
                <a:lnTo>
                  <a:pt x="765497" y="0"/>
                </a:lnTo>
                <a:lnTo>
                  <a:pt x="831013" y="958948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D55750-AFA0-1729-7112-0C59DD4FC705}"/>
              </a:ext>
            </a:extLst>
          </p:cNvPr>
          <p:cNvSpPr/>
          <p:nvPr/>
        </p:nvSpPr>
        <p:spPr>
          <a:xfrm>
            <a:off x="1143643" y="-24525"/>
            <a:ext cx="896389" cy="926853"/>
          </a:xfrm>
          <a:custGeom>
            <a:avLst/>
            <a:gdLst>
              <a:gd name="connsiteX0" fmla="*/ 0 w 896389"/>
              <a:gd name="connsiteY0" fmla="*/ 0 h 926853"/>
              <a:gd name="connsiteX1" fmla="*/ 849178 w 896389"/>
              <a:gd name="connsiteY1" fmla="*/ 0 h 926853"/>
              <a:gd name="connsiteX2" fmla="*/ 896389 w 896389"/>
              <a:gd name="connsiteY2" fmla="*/ 30407 h 926853"/>
              <a:gd name="connsiteX3" fmla="*/ 84599 w 896389"/>
              <a:gd name="connsiteY3" fmla="*/ 926853 h 92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89" h="926853">
                <a:moveTo>
                  <a:pt x="0" y="0"/>
                </a:moveTo>
                <a:lnTo>
                  <a:pt x="849178" y="0"/>
                </a:lnTo>
                <a:lnTo>
                  <a:pt x="896389" y="30407"/>
                </a:lnTo>
                <a:lnTo>
                  <a:pt x="84599" y="926853"/>
                </a:lnTo>
                <a:close/>
              </a:path>
            </a:pathLst>
          </a:custGeom>
          <a:solidFill>
            <a:srgbClr val="10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67A29D-E72E-82B4-5F5D-97DB37B439D1}"/>
              </a:ext>
            </a:extLst>
          </p:cNvPr>
          <p:cNvSpPr/>
          <p:nvPr/>
        </p:nvSpPr>
        <p:spPr>
          <a:xfrm>
            <a:off x="-28380" y="47014"/>
            <a:ext cx="498887" cy="926918"/>
          </a:xfrm>
          <a:custGeom>
            <a:avLst/>
            <a:gdLst>
              <a:gd name="connsiteX0" fmla="*/ 51633 w 498887"/>
              <a:gd name="connsiteY0" fmla="*/ 0 h 926918"/>
              <a:gd name="connsiteX1" fmla="*/ 498887 w 498887"/>
              <a:gd name="connsiteY1" fmla="*/ 926918 h 926918"/>
              <a:gd name="connsiteX2" fmla="*/ 0 w 498887"/>
              <a:gd name="connsiteY2" fmla="*/ 625120 h 926918"/>
              <a:gd name="connsiteX3" fmla="*/ 0 w 498887"/>
              <a:gd name="connsiteY3" fmla="*/ 42865 h 9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887" h="926918">
                <a:moveTo>
                  <a:pt x="51633" y="0"/>
                </a:moveTo>
                <a:lnTo>
                  <a:pt x="498887" y="926918"/>
                </a:lnTo>
                <a:lnTo>
                  <a:pt x="0" y="625120"/>
                </a:lnTo>
                <a:lnTo>
                  <a:pt x="0" y="42865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0BE60D8-1C7C-63A5-1AB7-9C5380B0E472}"/>
              </a:ext>
            </a:extLst>
          </p:cNvPr>
          <p:cNvSpPr/>
          <p:nvPr/>
        </p:nvSpPr>
        <p:spPr>
          <a:xfrm>
            <a:off x="9462139" y="6424445"/>
            <a:ext cx="486360" cy="428149"/>
          </a:xfrm>
          <a:custGeom>
            <a:avLst/>
            <a:gdLst>
              <a:gd name="connsiteX0" fmla="*/ 210600 w 486360"/>
              <a:gd name="connsiteY0" fmla="*/ 0 h 428149"/>
              <a:gd name="connsiteX1" fmla="*/ 486360 w 486360"/>
              <a:gd name="connsiteY1" fmla="*/ 428149 h 428149"/>
              <a:gd name="connsiteX2" fmla="*/ 0 w 486360"/>
              <a:gd name="connsiteY2" fmla="*/ 428149 h 42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360" h="428149">
                <a:moveTo>
                  <a:pt x="210600" y="0"/>
                </a:moveTo>
                <a:lnTo>
                  <a:pt x="486360" y="428149"/>
                </a:lnTo>
                <a:lnTo>
                  <a:pt x="0" y="428149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60900FF-5103-B506-BA38-CE63D6D7BDA2}"/>
              </a:ext>
            </a:extLst>
          </p:cNvPr>
          <p:cNvSpPr/>
          <p:nvPr/>
        </p:nvSpPr>
        <p:spPr>
          <a:xfrm>
            <a:off x="10759339" y="4578473"/>
            <a:ext cx="1433214" cy="2187600"/>
          </a:xfrm>
          <a:custGeom>
            <a:avLst/>
            <a:gdLst>
              <a:gd name="connsiteX0" fmla="*/ 1422440 w 1433214"/>
              <a:gd name="connsiteY0" fmla="*/ 0 h 2187600"/>
              <a:gd name="connsiteX1" fmla="*/ 1433214 w 1433214"/>
              <a:gd name="connsiteY1" fmla="*/ 37843 h 2187600"/>
              <a:gd name="connsiteX2" fmla="*/ 1433214 w 1433214"/>
              <a:gd name="connsiteY2" fmla="*/ 1712850 h 2187600"/>
              <a:gd name="connsiteX3" fmla="*/ 430980 w 1433214"/>
              <a:gd name="connsiteY3" fmla="*/ 2187600 h 2187600"/>
              <a:gd name="connsiteX4" fmla="*/ 0 w 1433214"/>
              <a:gd name="connsiteY4" fmla="*/ 673799 h 21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3214" h="2187600">
                <a:moveTo>
                  <a:pt x="1422440" y="0"/>
                </a:moveTo>
                <a:lnTo>
                  <a:pt x="1433214" y="37843"/>
                </a:lnTo>
                <a:lnTo>
                  <a:pt x="1433214" y="1712850"/>
                </a:lnTo>
                <a:lnTo>
                  <a:pt x="430980" y="2187600"/>
                </a:lnTo>
                <a:lnTo>
                  <a:pt x="0" y="673799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3B4611-56E2-2019-B03C-BB3E886A2010}"/>
              </a:ext>
            </a:extLst>
          </p:cNvPr>
          <p:cNvSpPr/>
          <p:nvPr/>
        </p:nvSpPr>
        <p:spPr>
          <a:xfrm>
            <a:off x="11451883" y="6035788"/>
            <a:ext cx="740670" cy="816806"/>
          </a:xfrm>
          <a:custGeom>
            <a:avLst/>
            <a:gdLst>
              <a:gd name="connsiteX0" fmla="*/ 0 w 740670"/>
              <a:gd name="connsiteY0" fmla="*/ 0 h 816806"/>
              <a:gd name="connsiteX1" fmla="*/ 740670 w 740670"/>
              <a:gd name="connsiteY1" fmla="*/ 231518 h 816806"/>
              <a:gd name="connsiteX2" fmla="*/ 740670 w 740670"/>
              <a:gd name="connsiteY2" fmla="*/ 816806 h 816806"/>
              <a:gd name="connsiteX3" fmla="*/ 678315 w 740670"/>
              <a:gd name="connsiteY3" fmla="*/ 816806 h 8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670" h="816806">
                <a:moveTo>
                  <a:pt x="0" y="0"/>
                </a:moveTo>
                <a:lnTo>
                  <a:pt x="740670" y="231518"/>
                </a:lnTo>
                <a:lnTo>
                  <a:pt x="740670" y="816806"/>
                </a:lnTo>
                <a:lnTo>
                  <a:pt x="678315" y="816806"/>
                </a:lnTo>
                <a:close/>
              </a:path>
            </a:pathLst>
          </a:custGeom>
          <a:solidFill>
            <a:srgbClr val="05AF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172BDF4-BE0E-EA54-7E96-07E5E0B45E76}"/>
              </a:ext>
            </a:extLst>
          </p:cNvPr>
          <p:cNvSpPr/>
          <p:nvPr/>
        </p:nvSpPr>
        <p:spPr>
          <a:xfrm>
            <a:off x="11363552" y="5909841"/>
            <a:ext cx="780263" cy="942753"/>
          </a:xfrm>
          <a:custGeom>
            <a:avLst/>
            <a:gdLst>
              <a:gd name="connsiteX0" fmla="*/ 0 w 780263"/>
              <a:gd name="connsiteY0" fmla="*/ 0 h 942753"/>
              <a:gd name="connsiteX1" fmla="*/ 780263 w 780263"/>
              <a:gd name="connsiteY1" fmla="*/ 942753 h 942753"/>
              <a:gd name="connsiteX2" fmla="*/ 276375 w 780263"/>
              <a:gd name="connsiteY2" fmla="*/ 942753 h 94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63" h="942753">
                <a:moveTo>
                  <a:pt x="0" y="0"/>
                </a:moveTo>
                <a:lnTo>
                  <a:pt x="780263" y="942753"/>
                </a:lnTo>
                <a:lnTo>
                  <a:pt x="276375" y="942753"/>
                </a:lnTo>
                <a:close/>
              </a:path>
            </a:pathLst>
          </a:custGeom>
          <a:solidFill>
            <a:srgbClr val="05BB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9533E24-F141-7EE8-7C57-6E07E28CAC66}"/>
              </a:ext>
            </a:extLst>
          </p:cNvPr>
          <p:cNvSpPr/>
          <p:nvPr/>
        </p:nvSpPr>
        <p:spPr>
          <a:xfrm>
            <a:off x="10619345" y="5973277"/>
            <a:ext cx="921903" cy="879317"/>
          </a:xfrm>
          <a:custGeom>
            <a:avLst/>
            <a:gdLst>
              <a:gd name="connsiteX0" fmla="*/ 209080 w 921903"/>
              <a:gd name="connsiteY0" fmla="*/ 0 h 879317"/>
              <a:gd name="connsiteX1" fmla="*/ 921903 w 921903"/>
              <a:gd name="connsiteY1" fmla="*/ 879317 h 879317"/>
              <a:gd name="connsiteX2" fmla="*/ 774336 w 921903"/>
              <a:gd name="connsiteY2" fmla="*/ 879317 h 879317"/>
              <a:gd name="connsiteX3" fmla="*/ 0 w 921903"/>
              <a:gd name="connsiteY3" fmla="*/ 344111 h 87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903" h="879317">
                <a:moveTo>
                  <a:pt x="209080" y="0"/>
                </a:moveTo>
                <a:lnTo>
                  <a:pt x="921903" y="879317"/>
                </a:lnTo>
                <a:lnTo>
                  <a:pt x="774336" y="879317"/>
                </a:lnTo>
                <a:lnTo>
                  <a:pt x="0" y="344111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69DE1FB-E58A-FDBD-BB1B-43CDEEF9FF9B}"/>
              </a:ext>
            </a:extLst>
          </p:cNvPr>
          <p:cNvSpPr/>
          <p:nvPr/>
        </p:nvSpPr>
        <p:spPr>
          <a:xfrm>
            <a:off x="10124442" y="5635148"/>
            <a:ext cx="684447" cy="1217446"/>
          </a:xfrm>
          <a:custGeom>
            <a:avLst/>
            <a:gdLst>
              <a:gd name="connsiteX0" fmla="*/ 0 w 684447"/>
              <a:gd name="connsiteY0" fmla="*/ 0 h 1217446"/>
              <a:gd name="connsiteX1" fmla="*/ 684447 w 684447"/>
              <a:gd name="connsiteY1" fmla="*/ 380902 h 1217446"/>
              <a:gd name="connsiteX2" fmla="*/ 218900 w 684447"/>
              <a:gd name="connsiteY2" fmla="*/ 1217446 h 1217446"/>
              <a:gd name="connsiteX3" fmla="*/ 40404 w 684447"/>
              <a:gd name="connsiteY3" fmla="*/ 1217446 h 121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447" h="1217446">
                <a:moveTo>
                  <a:pt x="0" y="0"/>
                </a:moveTo>
                <a:lnTo>
                  <a:pt x="684447" y="380902"/>
                </a:lnTo>
                <a:lnTo>
                  <a:pt x="218900" y="1217446"/>
                </a:lnTo>
                <a:lnTo>
                  <a:pt x="40404" y="1217446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9AE6987D-8CE3-7311-DE7E-BA1EB265B953}"/>
              </a:ext>
            </a:extLst>
          </p:cNvPr>
          <p:cNvSpPr/>
          <p:nvPr/>
        </p:nvSpPr>
        <p:spPr>
          <a:xfrm>
            <a:off x="9669499" y="5622908"/>
            <a:ext cx="495380" cy="1229686"/>
          </a:xfrm>
          <a:custGeom>
            <a:avLst/>
            <a:gdLst>
              <a:gd name="connsiteX0" fmla="*/ 460143 w 495380"/>
              <a:gd name="connsiteY0" fmla="*/ 0 h 1229686"/>
              <a:gd name="connsiteX1" fmla="*/ 495380 w 495380"/>
              <a:gd name="connsiteY1" fmla="*/ 1229686 h 1229686"/>
              <a:gd name="connsiteX2" fmla="*/ 280843 w 495380"/>
              <a:gd name="connsiteY2" fmla="*/ 1229686 h 1229686"/>
              <a:gd name="connsiteX3" fmla="*/ 0 w 495380"/>
              <a:gd name="connsiteY3" fmla="*/ 800225 h 12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80" h="1229686">
                <a:moveTo>
                  <a:pt x="460143" y="0"/>
                </a:moveTo>
                <a:lnTo>
                  <a:pt x="495380" y="1229686"/>
                </a:lnTo>
                <a:lnTo>
                  <a:pt x="280843" y="1229686"/>
                </a:lnTo>
                <a:lnTo>
                  <a:pt x="0" y="800225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7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139CB21-DE73-9AA0-C0C4-EF86A0D00CF5}"/>
              </a:ext>
            </a:extLst>
          </p:cNvPr>
          <p:cNvSpPr/>
          <p:nvPr/>
        </p:nvSpPr>
        <p:spPr>
          <a:xfrm>
            <a:off x="7961671" y="5864659"/>
            <a:ext cx="1237593" cy="987935"/>
          </a:xfrm>
          <a:custGeom>
            <a:avLst/>
            <a:gdLst>
              <a:gd name="connsiteX0" fmla="*/ 894434 w 1237593"/>
              <a:gd name="connsiteY0" fmla="*/ 0 h 987935"/>
              <a:gd name="connsiteX1" fmla="*/ 1237593 w 1237593"/>
              <a:gd name="connsiteY1" fmla="*/ 987935 h 987935"/>
              <a:gd name="connsiteX2" fmla="*/ 27893 w 1237593"/>
              <a:gd name="connsiteY2" fmla="*/ 987935 h 987935"/>
              <a:gd name="connsiteX3" fmla="*/ 0 w 1237593"/>
              <a:gd name="connsiteY3" fmla="*/ 533972 h 98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593" h="987935">
                <a:moveTo>
                  <a:pt x="894434" y="0"/>
                </a:moveTo>
                <a:lnTo>
                  <a:pt x="1237593" y="987935"/>
                </a:lnTo>
                <a:lnTo>
                  <a:pt x="27893" y="987935"/>
                </a:lnTo>
                <a:lnTo>
                  <a:pt x="0" y="533972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AAF3BE-F077-A383-3910-8C97647EE856}"/>
              </a:ext>
            </a:extLst>
          </p:cNvPr>
          <p:cNvSpPr/>
          <p:nvPr/>
        </p:nvSpPr>
        <p:spPr>
          <a:xfrm>
            <a:off x="10337766" y="6323014"/>
            <a:ext cx="469837" cy="529580"/>
          </a:xfrm>
          <a:custGeom>
            <a:avLst/>
            <a:gdLst>
              <a:gd name="connsiteX0" fmla="*/ 285671 w 469837"/>
              <a:gd name="connsiteY0" fmla="*/ 0 h 529580"/>
              <a:gd name="connsiteX1" fmla="*/ 469837 w 469837"/>
              <a:gd name="connsiteY1" fmla="*/ 529580 h 529580"/>
              <a:gd name="connsiteX2" fmla="*/ 0 w 469837"/>
              <a:gd name="connsiteY2" fmla="*/ 529580 h 5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7" h="529580">
                <a:moveTo>
                  <a:pt x="285671" y="0"/>
                </a:moveTo>
                <a:lnTo>
                  <a:pt x="469837" y="529580"/>
                </a:lnTo>
                <a:lnTo>
                  <a:pt x="0" y="529580"/>
                </a:lnTo>
                <a:close/>
              </a:path>
            </a:pathLst>
          </a:custGeom>
          <a:solidFill>
            <a:srgbClr val="10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3CEEAB9-3966-7A1D-97CC-C04E377C49DC}"/>
              </a:ext>
            </a:extLst>
          </p:cNvPr>
          <p:cNvSpPr/>
          <p:nvPr/>
        </p:nvSpPr>
        <p:spPr>
          <a:xfrm>
            <a:off x="10610755" y="6290942"/>
            <a:ext cx="796498" cy="561652"/>
          </a:xfrm>
          <a:custGeom>
            <a:avLst/>
            <a:gdLst>
              <a:gd name="connsiteX0" fmla="*/ 0 w 796498"/>
              <a:gd name="connsiteY0" fmla="*/ 0 h 561652"/>
              <a:gd name="connsiteX1" fmla="*/ 796498 w 796498"/>
              <a:gd name="connsiteY1" fmla="*/ 561652 h 561652"/>
              <a:gd name="connsiteX2" fmla="*/ 178436 w 796498"/>
              <a:gd name="connsiteY2" fmla="*/ 561652 h 56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98" h="561652">
                <a:moveTo>
                  <a:pt x="0" y="0"/>
                </a:moveTo>
                <a:lnTo>
                  <a:pt x="796498" y="561652"/>
                </a:lnTo>
                <a:lnTo>
                  <a:pt x="178436" y="561652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F79ECAE-079A-BC0A-1B7D-E0CAA4E2974F}"/>
              </a:ext>
            </a:extLst>
          </p:cNvPr>
          <p:cNvSpPr/>
          <p:nvPr/>
        </p:nvSpPr>
        <p:spPr>
          <a:xfrm>
            <a:off x="27666" y="410021"/>
            <a:ext cx="865755" cy="1551111"/>
          </a:xfrm>
          <a:custGeom>
            <a:avLst/>
            <a:gdLst>
              <a:gd name="connsiteX0" fmla="*/ 819473 w 865755"/>
              <a:gd name="connsiteY0" fmla="*/ 0 h 1551111"/>
              <a:gd name="connsiteX1" fmla="*/ 865755 w 865755"/>
              <a:gd name="connsiteY1" fmla="*/ 1372066 h 1551111"/>
              <a:gd name="connsiteX2" fmla="*/ 0 w 865755"/>
              <a:gd name="connsiteY2" fmla="*/ 1551111 h 1551111"/>
              <a:gd name="connsiteX3" fmla="*/ 0 w 865755"/>
              <a:gd name="connsiteY3" fmla="*/ 169474 h 155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55" h="1551111">
                <a:moveTo>
                  <a:pt x="819473" y="0"/>
                </a:moveTo>
                <a:lnTo>
                  <a:pt x="865755" y="1372066"/>
                </a:lnTo>
                <a:lnTo>
                  <a:pt x="0" y="1551111"/>
                </a:lnTo>
                <a:lnTo>
                  <a:pt x="0" y="169474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Diamond 34">
            <a:extLst>
              <a:ext uri="{FF2B5EF4-FFF2-40B4-BE49-F238E27FC236}">
                <a16:creationId xmlns:a16="http://schemas.microsoft.com/office/drawing/2014/main" id="{C2E2763C-6669-9DC4-97FB-B3F9F397202D}"/>
              </a:ext>
            </a:extLst>
          </p:cNvPr>
          <p:cNvSpPr/>
          <p:nvPr/>
        </p:nvSpPr>
        <p:spPr>
          <a:xfrm rot="5062125">
            <a:off x="437756" y="855801"/>
            <a:ext cx="1061306" cy="1034620"/>
          </a:xfrm>
          <a:custGeom>
            <a:avLst/>
            <a:gdLst>
              <a:gd name="connsiteX0" fmla="*/ 0 w 1642078"/>
              <a:gd name="connsiteY0" fmla="*/ 952951 h 1905902"/>
              <a:gd name="connsiteX1" fmla="*/ 821039 w 1642078"/>
              <a:gd name="connsiteY1" fmla="*/ 0 h 1905902"/>
              <a:gd name="connsiteX2" fmla="*/ 1642078 w 1642078"/>
              <a:gd name="connsiteY2" fmla="*/ 952951 h 1905902"/>
              <a:gd name="connsiteX3" fmla="*/ 821039 w 1642078"/>
              <a:gd name="connsiteY3" fmla="*/ 1905902 h 1905902"/>
              <a:gd name="connsiteX4" fmla="*/ 0 w 1642078"/>
              <a:gd name="connsiteY4" fmla="*/ 952951 h 1905902"/>
              <a:gd name="connsiteX0" fmla="*/ 0 w 1815143"/>
              <a:gd name="connsiteY0" fmla="*/ 952951 h 1905902"/>
              <a:gd name="connsiteX1" fmla="*/ 821039 w 1815143"/>
              <a:gd name="connsiteY1" fmla="*/ 0 h 1905902"/>
              <a:gd name="connsiteX2" fmla="*/ 1815143 w 1815143"/>
              <a:gd name="connsiteY2" fmla="*/ 1077215 h 1905902"/>
              <a:gd name="connsiteX3" fmla="*/ 821039 w 1815143"/>
              <a:gd name="connsiteY3" fmla="*/ 1905902 h 1905902"/>
              <a:gd name="connsiteX4" fmla="*/ 0 w 1815143"/>
              <a:gd name="connsiteY4" fmla="*/ 952951 h 1905902"/>
              <a:gd name="connsiteX0" fmla="*/ 0 w 1828937"/>
              <a:gd name="connsiteY0" fmla="*/ 952951 h 1905902"/>
              <a:gd name="connsiteX1" fmla="*/ 821039 w 1828937"/>
              <a:gd name="connsiteY1" fmla="*/ 0 h 1905902"/>
              <a:gd name="connsiteX2" fmla="*/ 1828937 w 1828937"/>
              <a:gd name="connsiteY2" fmla="*/ 974542 h 1905902"/>
              <a:gd name="connsiteX3" fmla="*/ 821039 w 1828937"/>
              <a:gd name="connsiteY3" fmla="*/ 1905902 h 1905902"/>
              <a:gd name="connsiteX4" fmla="*/ 0 w 1828937"/>
              <a:gd name="connsiteY4" fmla="*/ 952951 h 1905902"/>
              <a:gd name="connsiteX0" fmla="*/ 0 w 1828937"/>
              <a:gd name="connsiteY0" fmla="*/ 617667 h 1570618"/>
              <a:gd name="connsiteX1" fmla="*/ 1142915 w 1828937"/>
              <a:gd name="connsiteY1" fmla="*/ 1 h 1570618"/>
              <a:gd name="connsiteX2" fmla="*/ 1828937 w 1828937"/>
              <a:gd name="connsiteY2" fmla="*/ 639258 h 1570618"/>
              <a:gd name="connsiteX3" fmla="*/ 821039 w 1828937"/>
              <a:gd name="connsiteY3" fmla="*/ 1570618 h 1570618"/>
              <a:gd name="connsiteX4" fmla="*/ 0 w 1828937"/>
              <a:gd name="connsiteY4" fmla="*/ 617667 h 1570618"/>
              <a:gd name="connsiteX0" fmla="*/ 0 w 1231204"/>
              <a:gd name="connsiteY0" fmla="*/ 243753 h 1570617"/>
              <a:gd name="connsiteX1" fmla="*/ 545182 w 1231204"/>
              <a:gd name="connsiteY1" fmla="*/ 0 h 1570617"/>
              <a:gd name="connsiteX2" fmla="*/ 1231204 w 1231204"/>
              <a:gd name="connsiteY2" fmla="*/ 639257 h 1570617"/>
              <a:gd name="connsiteX3" fmla="*/ 223306 w 1231204"/>
              <a:gd name="connsiteY3" fmla="*/ 1570617 h 1570617"/>
              <a:gd name="connsiteX4" fmla="*/ 0 w 1231204"/>
              <a:gd name="connsiteY4" fmla="*/ 243753 h 1570617"/>
              <a:gd name="connsiteX0" fmla="*/ 0 w 1231204"/>
              <a:gd name="connsiteY0" fmla="*/ 243753 h 1402619"/>
              <a:gd name="connsiteX1" fmla="*/ 545182 w 1231204"/>
              <a:gd name="connsiteY1" fmla="*/ 0 h 1402619"/>
              <a:gd name="connsiteX2" fmla="*/ 1231204 w 1231204"/>
              <a:gd name="connsiteY2" fmla="*/ 639257 h 1402619"/>
              <a:gd name="connsiteX3" fmla="*/ 343555 w 1231204"/>
              <a:gd name="connsiteY3" fmla="*/ 1402619 h 1402619"/>
              <a:gd name="connsiteX4" fmla="*/ 0 w 1231204"/>
              <a:gd name="connsiteY4" fmla="*/ 243753 h 1402619"/>
              <a:gd name="connsiteX0" fmla="*/ 0 w 1231204"/>
              <a:gd name="connsiteY0" fmla="*/ 243753 h 1449908"/>
              <a:gd name="connsiteX1" fmla="*/ 545182 w 1231204"/>
              <a:gd name="connsiteY1" fmla="*/ 0 h 1449908"/>
              <a:gd name="connsiteX2" fmla="*/ 1231204 w 1231204"/>
              <a:gd name="connsiteY2" fmla="*/ 639257 h 1449908"/>
              <a:gd name="connsiteX3" fmla="*/ 278101 w 1231204"/>
              <a:gd name="connsiteY3" fmla="*/ 1449909 h 1449908"/>
              <a:gd name="connsiteX4" fmla="*/ 0 w 1231204"/>
              <a:gd name="connsiteY4" fmla="*/ 243753 h 14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204" h="1449908">
                <a:moveTo>
                  <a:pt x="0" y="243753"/>
                </a:moveTo>
                <a:lnTo>
                  <a:pt x="545182" y="0"/>
                </a:lnTo>
                <a:lnTo>
                  <a:pt x="1231204" y="639257"/>
                </a:lnTo>
                <a:lnTo>
                  <a:pt x="278101" y="1449909"/>
                </a:lnTo>
                <a:lnTo>
                  <a:pt x="0" y="243753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8866D51-83D5-5E36-C1D6-13C63D3540F1}"/>
              </a:ext>
            </a:extLst>
          </p:cNvPr>
          <p:cNvSpPr/>
          <p:nvPr/>
        </p:nvSpPr>
        <p:spPr>
          <a:xfrm rot="11776586" flipV="1">
            <a:off x="210334" y="971482"/>
            <a:ext cx="411586" cy="668895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ABB04B-917C-DCF0-2DB5-54331212ABB3}"/>
              </a:ext>
            </a:extLst>
          </p:cNvPr>
          <p:cNvGrpSpPr/>
          <p:nvPr/>
        </p:nvGrpSpPr>
        <p:grpSpPr>
          <a:xfrm rot="3462266" flipH="1">
            <a:off x="1030973" y="491557"/>
            <a:ext cx="1375405" cy="1133688"/>
            <a:chOff x="-323168" y="653080"/>
            <a:chExt cx="2926080" cy="2468880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B1AB882-57AE-4B33-99AF-EB0ADC1ED576}"/>
                </a:ext>
              </a:extLst>
            </p:cNvPr>
            <p:cNvSpPr/>
            <p:nvPr/>
          </p:nvSpPr>
          <p:spPr>
            <a:xfrm rot="6287829" flipV="1">
              <a:off x="198417" y="1159179"/>
              <a:ext cx="2468880" cy="1456681"/>
            </a:xfrm>
            <a:prstGeom prst="triangle">
              <a:avLst>
                <a:gd name="adj" fmla="val 100000"/>
              </a:avLst>
            </a:prstGeom>
            <a:solidFill>
              <a:srgbClr val="05A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08F8CF3-77CF-28B3-37A4-E06AE211A4A4}"/>
                </a:ext>
              </a:extLst>
            </p:cNvPr>
            <p:cNvSpPr/>
            <p:nvPr/>
          </p:nvSpPr>
          <p:spPr>
            <a:xfrm rot="18932098">
              <a:off x="-323168" y="1088099"/>
              <a:ext cx="2926080" cy="914400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AC4F93-0DA8-BB3F-40FE-438A3B7D1F6D}"/>
              </a:ext>
            </a:extLst>
          </p:cNvPr>
          <p:cNvSpPr/>
          <p:nvPr/>
        </p:nvSpPr>
        <p:spPr>
          <a:xfrm rot="11316728" flipH="1" flipV="1">
            <a:off x="1785020" y="-75184"/>
            <a:ext cx="902610" cy="441660"/>
          </a:xfrm>
          <a:custGeom>
            <a:avLst/>
            <a:gdLst>
              <a:gd name="connsiteX0" fmla="*/ 0 w 902610"/>
              <a:gd name="connsiteY0" fmla="*/ 374334 h 374334"/>
              <a:gd name="connsiteX1" fmla="*/ 902610 w 902610"/>
              <a:gd name="connsiteY1" fmla="*/ 0 h 374334"/>
              <a:gd name="connsiteX2" fmla="*/ 902610 w 902610"/>
              <a:gd name="connsiteY2" fmla="*/ 374334 h 374334"/>
              <a:gd name="connsiteX3" fmla="*/ 0 w 902610"/>
              <a:gd name="connsiteY3" fmla="*/ 374334 h 374334"/>
              <a:gd name="connsiteX0" fmla="*/ 0 w 902610"/>
              <a:gd name="connsiteY0" fmla="*/ 441660 h 441660"/>
              <a:gd name="connsiteX1" fmla="*/ 892414 w 902610"/>
              <a:gd name="connsiteY1" fmla="*/ 0 h 441660"/>
              <a:gd name="connsiteX2" fmla="*/ 902610 w 902610"/>
              <a:gd name="connsiteY2" fmla="*/ 441660 h 441660"/>
              <a:gd name="connsiteX3" fmla="*/ 0 w 902610"/>
              <a:gd name="connsiteY3" fmla="*/ 441660 h 44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2610" h="441660">
                <a:moveTo>
                  <a:pt x="0" y="441660"/>
                </a:moveTo>
                <a:lnTo>
                  <a:pt x="892414" y="0"/>
                </a:lnTo>
                <a:lnTo>
                  <a:pt x="902610" y="441660"/>
                </a:lnTo>
                <a:lnTo>
                  <a:pt x="0" y="441660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6EC8760-9C95-8D2F-2261-8FCA41846BA0}"/>
              </a:ext>
            </a:extLst>
          </p:cNvPr>
          <p:cNvSpPr/>
          <p:nvPr/>
        </p:nvSpPr>
        <p:spPr>
          <a:xfrm rot="20736531" flipH="1">
            <a:off x="1718782" y="-71031"/>
            <a:ext cx="974314" cy="254611"/>
          </a:xfrm>
          <a:custGeom>
            <a:avLst/>
            <a:gdLst>
              <a:gd name="connsiteX0" fmla="*/ 0 w 959808"/>
              <a:gd name="connsiteY0" fmla="*/ 268306 h 268306"/>
              <a:gd name="connsiteX1" fmla="*/ 91009 w 959808"/>
              <a:gd name="connsiteY1" fmla="*/ 0 h 268306"/>
              <a:gd name="connsiteX2" fmla="*/ 959808 w 959808"/>
              <a:gd name="connsiteY2" fmla="*/ 268306 h 268306"/>
              <a:gd name="connsiteX3" fmla="*/ 0 w 959808"/>
              <a:gd name="connsiteY3" fmla="*/ 268306 h 268306"/>
              <a:gd name="connsiteX0" fmla="*/ 0 w 959808"/>
              <a:gd name="connsiteY0" fmla="*/ 254611 h 254611"/>
              <a:gd name="connsiteX1" fmla="*/ 546449 w 959808"/>
              <a:gd name="connsiteY1" fmla="*/ 0 h 254611"/>
              <a:gd name="connsiteX2" fmla="*/ 959808 w 959808"/>
              <a:gd name="connsiteY2" fmla="*/ 254611 h 254611"/>
              <a:gd name="connsiteX3" fmla="*/ 0 w 959808"/>
              <a:gd name="connsiteY3" fmla="*/ 254611 h 254611"/>
              <a:gd name="connsiteX0" fmla="*/ 0 w 974314"/>
              <a:gd name="connsiteY0" fmla="*/ 198078 h 254611"/>
              <a:gd name="connsiteX1" fmla="*/ 560955 w 974314"/>
              <a:gd name="connsiteY1" fmla="*/ 0 h 254611"/>
              <a:gd name="connsiteX2" fmla="*/ 974314 w 974314"/>
              <a:gd name="connsiteY2" fmla="*/ 254611 h 254611"/>
              <a:gd name="connsiteX3" fmla="*/ 0 w 974314"/>
              <a:gd name="connsiteY3" fmla="*/ 198078 h 25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314" h="254611">
                <a:moveTo>
                  <a:pt x="0" y="198078"/>
                </a:moveTo>
                <a:lnTo>
                  <a:pt x="560955" y="0"/>
                </a:lnTo>
                <a:lnTo>
                  <a:pt x="974314" y="254611"/>
                </a:lnTo>
                <a:lnTo>
                  <a:pt x="0" y="198078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038C85-5661-FCD8-EA85-0EFC514E66AB}"/>
              </a:ext>
            </a:extLst>
          </p:cNvPr>
          <p:cNvGrpSpPr/>
          <p:nvPr/>
        </p:nvGrpSpPr>
        <p:grpSpPr>
          <a:xfrm rot="12883830">
            <a:off x="166526" y="81344"/>
            <a:ext cx="1243952" cy="1114862"/>
            <a:chOff x="4709813" y="981677"/>
            <a:chExt cx="550748" cy="503823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453F193-1BC4-E7B7-4D67-6BE8F8431312}"/>
                </a:ext>
              </a:extLst>
            </p:cNvPr>
            <p:cNvSpPr/>
            <p:nvPr/>
          </p:nvSpPr>
          <p:spPr>
            <a:xfrm rot="3183211" flipH="1" flipV="1">
              <a:off x="4770435" y="1126190"/>
              <a:ext cx="503823" cy="214797"/>
            </a:xfrm>
            <a:prstGeom prst="triangle">
              <a:avLst>
                <a:gd name="adj" fmla="val 100000"/>
              </a:avLst>
            </a:prstGeom>
            <a:solidFill>
              <a:srgbClr val="05A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C22D788-FA7A-26A2-F34A-5C133CC60B40}"/>
                </a:ext>
              </a:extLst>
            </p:cNvPr>
            <p:cNvSpPr/>
            <p:nvPr/>
          </p:nvSpPr>
          <p:spPr>
            <a:xfrm rot="12603014" flipH="1">
              <a:off x="4709813" y="1222779"/>
              <a:ext cx="550748" cy="149764"/>
            </a:xfrm>
            <a:prstGeom prst="triangle">
              <a:avLst>
                <a:gd name="adj" fmla="val 9482"/>
              </a:avLst>
            </a:prstGeom>
            <a:solidFill>
              <a:srgbClr val="03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0A88D5-BFF5-F431-6A45-B643609F9C80}"/>
              </a:ext>
            </a:extLst>
          </p:cNvPr>
          <p:cNvGrpSpPr/>
          <p:nvPr/>
        </p:nvGrpSpPr>
        <p:grpSpPr>
          <a:xfrm>
            <a:off x="2804902" y="2425646"/>
            <a:ext cx="615743" cy="498377"/>
            <a:chOff x="951739" y="636158"/>
            <a:chExt cx="2051506" cy="1671092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3342394-0866-9E4B-1370-BD11B6C6F589}"/>
                </a:ext>
              </a:extLst>
            </p:cNvPr>
            <p:cNvSpPr/>
            <p:nvPr/>
          </p:nvSpPr>
          <p:spPr>
            <a:xfrm rot="4626466" flipV="1">
              <a:off x="1837094" y="1141099"/>
              <a:ext cx="875621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1B1522C-BF7F-0572-B474-15F3BC518476}"/>
                </a:ext>
              </a:extLst>
            </p:cNvPr>
            <p:cNvSpPr/>
            <p:nvPr/>
          </p:nvSpPr>
          <p:spPr>
            <a:xfrm rot="18932098">
              <a:off x="951739" y="636158"/>
              <a:ext cx="1668094" cy="1445235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32CCFF-3AEE-85AC-F155-BF49068CF584}"/>
              </a:ext>
            </a:extLst>
          </p:cNvPr>
          <p:cNvGrpSpPr/>
          <p:nvPr/>
        </p:nvGrpSpPr>
        <p:grpSpPr>
          <a:xfrm rot="17912146" flipH="1">
            <a:off x="1813356" y="1354002"/>
            <a:ext cx="1358956" cy="1129209"/>
            <a:chOff x="-323168" y="653080"/>
            <a:chExt cx="2926080" cy="24688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D3F79D1-4410-81BE-9A38-19EA550D222F}"/>
                </a:ext>
              </a:extLst>
            </p:cNvPr>
            <p:cNvSpPr/>
            <p:nvPr/>
          </p:nvSpPr>
          <p:spPr>
            <a:xfrm rot="6287829" flipV="1">
              <a:off x="198417" y="1159179"/>
              <a:ext cx="2468880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8E7494-78A7-AFE9-9B25-3E59BBA80FE7}"/>
                </a:ext>
              </a:extLst>
            </p:cNvPr>
            <p:cNvSpPr/>
            <p:nvPr/>
          </p:nvSpPr>
          <p:spPr>
            <a:xfrm rot="18932098">
              <a:off x="-323168" y="1088099"/>
              <a:ext cx="2926080" cy="914400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DF8A22A-F1E3-F710-6538-91FA0A4AF8B2}"/>
              </a:ext>
            </a:extLst>
          </p:cNvPr>
          <p:cNvSpPr/>
          <p:nvPr/>
        </p:nvSpPr>
        <p:spPr>
          <a:xfrm rot="4166608" flipH="1" flipV="1">
            <a:off x="1034028" y="1710856"/>
            <a:ext cx="891815" cy="372855"/>
          </a:xfrm>
          <a:prstGeom prst="triangle">
            <a:avLst>
              <a:gd name="adj" fmla="val 100000"/>
            </a:avLst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8A192B7-CC7F-EFE4-1F98-89908C6181EC}"/>
              </a:ext>
            </a:extLst>
          </p:cNvPr>
          <p:cNvSpPr/>
          <p:nvPr/>
        </p:nvSpPr>
        <p:spPr>
          <a:xfrm rot="13586411" flipH="1">
            <a:off x="907907" y="1855365"/>
            <a:ext cx="956016" cy="265097"/>
          </a:xfrm>
          <a:prstGeom prst="triangle">
            <a:avLst>
              <a:gd name="adj" fmla="val 9482"/>
            </a:avLst>
          </a:prstGeom>
          <a:solidFill>
            <a:srgbClr val="EE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DF6C3D5-6CA0-99CC-7541-1F0DCC7C447A}"/>
              </a:ext>
            </a:extLst>
          </p:cNvPr>
          <p:cNvSpPr/>
          <p:nvPr/>
        </p:nvSpPr>
        <p:spPr>
          <a:xfrm rot="615354">
            <a:off x="1518190" y="933075"/>
            <a:ext cx="788596" cy="1320439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07FF680-3044-0DE5-FD30-7EA9BF3FBE92}"/>
              </a:ext>
            </a:extLst>
          </p:cNvPr>
          <p:cNvSpPr/>
          <p:nvPr/>
        </p:nvSpPr>
        <p:spPr>
          <a:xfrm rot="5664648">
            <a:off x="540045" y="1212771"/>
            <a:ext cx="788596" cy="1905902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83A8694-9108-27B3-3437-779063DC3708}"/>
              </a:ext>
            </a:extLst>
          </p:cNvPr>
          <p:cNvSpPr/>
          <p:nvPr/>
        </p:nvSpPr>
        <p:spPr>
          <a:xfrm rot="11676677" flipH="1" flipV="1">
            <a:off x="2229170" y="1347443"/>
            <a:ext cx="1982393" cy="530936"/>
          </a:xfrm>
          <a:custGeom>
            <a:avLst/>
            <a:gdLst>
              <a:gd name="connsiteX0" fmla="*/ 0 w 1982393"/>
              <a:gd name="connsiteY0" fmla="*/ 493284 h 493284"/>
              <a:gd name="connsiteX1" fmla="*/ 1982393 w 1982393"/>
              <a:gd name="connsiteY1" fmla="*/ 0 h 493284"/>
              <a:gd name="connsiteX2" fmla="*/ 1982393 w 1982393"/>
              <a:gd name="connsiteY2" fmla="*/ 493284 h 493284"/>
              <a:gd name="connsiteX3" fmla="*/ 0 w 1982393"/>
              <a:gd name="connsiteY3" fmla="*/ 493284 h 493284"/>
              <a:gd name="connsiteX0" fmla="*/ 0 w 1982393"/>
              <a:gd name="connsiteY0" fmla="*/ 530936 h 530936"/>
              <a:gd name="connsiteX1" fmla="*/ 1972577 w 1982393"/>
              <a:gd name="connsiteY1" fmla="*/ 0 h 530936"/>
              <a:gd name="connsiteX2" fmla="*/ 1982393 w 1982393"/>
              <a:gd name="connsiteY2" fmla="*/ 530936 h 530936"/>
              <a:gd name="connsiteX3" fmla="*/ 0 w 1982393"/>
              <a:gd name="connsiteY3" fmla="*/ 530936 h 5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393" h="530936">
                <a:moveTo>
                  <a:pt x="0" y="530936"/>
                </a:moveTo>
                <a:lnTo>
                  <a:pt x="1972577" y="0"/>
                </a:lnTo>
                <a:lnTo>
                  <a:pt x="1982393" y="530936"/>
                </a:lnTo>
                <a:lnTo>
                  <a:pt x="0" y="5309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ECD34ED-7450-EF26-7D40-7FEC144B2B73}"/>
              </a:ext>
            </a:extLst>
          </p:cNvPr>
          <p:cNvSpPr/>
          <p:nvPr/>
        </p:nvSpPr>
        <p:spPr>
          <a:xfrm flipH="1">
            <a:off x="2601459" y="1374500"/>
            <a:ext cx="1638056" cy="263823"/>
          </a:xfrm>
          <a:custGeom>
            <a:avLst/>
            <a:gdLst>
              <a:gd name="connsiteX0" fmla="*/ 0 w 1618601"/>
              <a:gd name="connsiteY0" fmla="*/ 263823 h 263823"/>
              <a:gd name="connsiteX1" fmla="*/ 809301 w 1618601"/>
              <a:gd name="connsiteY1" fmla="*/ 0 h 263823"/>
              <a:gd name="connsiteX2" fmla="*/ 1618601 w 1618601"/>
              <a:gd name="connsiteY2" fmla="*/ 263823 h 263823"/>
              <a:gd name="connsiteX3" fmla="*/ 0 w 1618601"/>
              <a:gd name="connsiteY3" fmla="*/ 263823 h 263823"/>
              <a:gd name="connsiteX0" fmla="*/ 0 w 1638056"/>
              <a:gd name="connsiteY0" fmla="*/ 234640 h 263823"/>
              <a:gd name="connsiteX1" fmla="*/ 828756 w 1638056"/>
              <a:gd name="connsiteY1" fmla="*/ 0 h 263823"/>
              <a:gd name="connsiteX2" fmla="*/ 1638056 w 1638056"/>
              <a:gd name="connsiteY2" fmla="*/ 263823 h 263823"/>
              <a:gd name="connsiteX3" fmla="*/ 0 w 1638056"/>
              <a:gd name="connsiteY3" fmla="*/ 234640 h 26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056" h="263823">
                <a:moveTo>
                  <a:pt x="0" y="234640"/>
                </a:moveTo>
                <a:lnTo>
                  <a:pt x="828756" y="0"/>
                </a:lnTo>
                <a:lnTo>
                  <a:pt x="1638056" y="263823"/>
                </a:lnTo>
                <a:lnTo>
                  <a:pt x="0" y="234640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15FF36-A23B-0D57-FE91-22AC160A4C0E}"/>
              </a:ext>
            </a:extLst>
          </p:cNvPr>
          <p:cNvGrpSpPr/>
          <p:nvPr/>
        </p:nvGrpSpPr>
        <p:grpSpPr>
          <a:xfrm rot="15435765" flipH="1">
            <a:off x="1626719" y="722935"/>
            <a:ext cx="1349580" cy="536623"/>
            <a:chOff x="5503325" y="2741362"/>
            <a:chExt cx="777220" cy="407663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D520608-AA4D-2BE0-D8F3-C1D3869D08E9}"/>
                </a:ext>
              </a:extLst>
            </p:cNvPr>
            <p:cNvSpPr/>
            <p:nvPr/>
          </p:nvSpPr>
          <p:spPr>
            <a:xfrm rot="10283855" flipH="1" flipV="1">
              <a:off x="5567785" y="2865152"/>
              <a:ext cx="712760" cy="283873"/>
            </a:xfrm>
            <a:custGeom>
              <a:avLst/>
              <a:gdLst>
                <a:gd name="connsiteX0" fmla="*/ 0 w 1202611"/>
                <a:gd name="connsiteY0" fmla="*/ 367556 h 367556"/>
                <a:gd name="connsiteX1" fmla="*/ 1202611 w 1202611"/>
                <a:gd name="connsiteY1" fmla="*/ 0 h 367556"/>
                <a:gd name="connsiteX2" fmla="*/ 1202611 w 1202611"/>
                <a:gd name="connsiteY2" fmla="*/ 367556 h 367556"/>
                <a:gd name="connsiteX3" fmla="*/ 0 w 1202611"/>
                <a:gd name="connsiteY3" fmla="*/ 367556 h 367556"/>
                <a:gd name="connsiteX0" fmla="*/ 0 w 1229044"/>
                <a:gd name="connsiteY0" fmla="*/ 367556 h 374294"/>
                <a:gd name="connsiteX1" fmla="*/ 1202611 w 1229044"/>
                <a:gd name="connsiteY1" fmla="*/ 0 h 374294"/>
                <a:gd name="connsiteX2" fmla="*/ 1229044 w 1229044"/>
                <a:gd name="connsiteY2" fmla="*/ 374294 h 374294"/>
                <a:gd name="connsiteX3" fmla="*/ 0 w 1229044"/>
                <a:gd name="connsiteY3" fmla="*/ 367556 h 374294"/>
                <a:gd name="connsiteX0" fmla="*/ 0 w 1237649"/>
                <a:gd name="connsiteY0" fmla="*/ 367556 h 373672"/>
                <a:gd name="connsiteX1" fmla="*/ 1202611 w 1237649"/>
                <a:gd name="connsiteY1" fmla="*/ 0 h 373672"/>
                <a:gd name="connsiteX2" fmla="*/ 1237649 w 1237649"/>
                <a:gd name="connsiteY2" fmla="*/ 373672 h 373672"/>
                <a:gd name="connsiteX3" fmla="*/ 0 w 1237649"/>
                <a:gd name="connsiteY3" fmla="*/ 367556 h 37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649" h="373672">
                  <a:moveTo>
                    <a:pt x="0" y="367556"/>
                  </a:moveTo>
                  <a:lnTo>
                    <a:pt x="1202611" y="0"/>
                  </a:lnTo>
                  <a:lnTo>
                    <a:pt x="1237649" y="373672"/>
                  </a:lnTo>
                  <a:lnTo>
                    <a:pt x="0" y="3675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DA2EF84-60ED-F2C0-ABEC-73007C239520}"/>
                </a:ext>
              </a:extLst>
            </p:cNvPr>
            <p:cNvSpPr/>
            <p:nvPr/>
          </p:nvSpPr>
          <p:spPr>
            <a:xfrm rot="20101307" flipH="1">
              <a:off x="5503325" y="2741362"/>
              <a:ext cx="762621" cy="276308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Diamond 34">
            <a:extLst>
              <a:ext uri="{FF2B5EF4-FFF2-40B4-BE49-F238E27FC236}">
                <a16:creationId xmlns:a16="http://schemas.microsoft.com/office/drawing/2014/main" id="{FF0A6CBC-B8B0-3DDB-A983-5E19477B7103}"/>
              </a:ext>
            </a:extLst>
          </p:cNvPr>
          <p:cNvSpPr/>
          <p:nvPr/>
        </p:nvSpPr>
        <p:spPr>
          <a:xfrm rot="7352106">
            <a:off x="2272048" y="429095"/>
            <a:ext cx="1243822" cy="1332607"/>
          </a:xfrm>
          <a:custGeom>
            <a:avLst/>
            <a:gdLst>
              <a:gd name="connsiteX0" fmla="*/ 0 w 1642078"/>
              <a:gd name="connsiteY0" fmla="*/ 952951 h 1905902"/>
              <a:gd name="connsiteX1" fmla="*/ 821039 w 1642078"/>
              <a:gd name="connsiteY1" fmla="*/ 0 h 1905902"/>
              <a:gd name="connsiteX2" fmla="*/ 1642078 w 1642078"/>
              <a:gd name="connsiteY2" fmla="*/ 952951 h 1905902"/>
              <a:gd name="connsiteX3" fmla="*/ 821039 w 1642078"/>
              <a:gd name="connsiteY3" fmla="*/ 1905902 h 1905902"/>
              <a:gd name="connsiteX4" fmla="*/ 0 w 1642078"/>
              <a:gd name="connsiteY4" fmla="*/ 952951 h 1905902"/>
              <a:gd name="connsiteX0" fmla="*/ 0 w 1815143"/>
              <a:gd name="connsiteY0" fmla="*/ 952951 h 1905902"/>
              <a:gd name="connsiteX1" fmla="*/ 821039 w 1815143"/>
              <a:gd name="connsiteY1" fmla="*/ 0 h 1905902"/>
              <a:gd name="connsiteX2" fmla="*/ 1815143 w 1815143"/>
              <a:gd name="connsiteY2" fmla="*/ 1077215 h 1905902"/>
              <a:gd name="connsiteX3" fmla="*/ 821039 w 1815143"/>
              <a:gd name="connsiteY3" fmla="*/ 1905902 h 1905902"/>
              <a:gd name="connsiteX4" fmla="*/ 0 w 1815143"/>
              <a:gd name="connsiteY4" fmla="*/ 952951 h 1905902"/>
              <a:gd name="connsiteX0" fmla="*/ 0 w 1828937"/>
              <a:gd name="connsiteY0" fmla="*/ 952951 h 1905902"/>
              <a:gd name="connsiteX1" fmla="*/ 821039 w 1828937"/>
              <a:gd name="connsiteY1" fmla="*/ 0 h 1905902"/>
              <a:gd name="connsiteX2" fmla="*/ 1828937 w 1828937"/>
              <a:gd name="connsiteY2" fmla="*/ 974542 h 1905902"/>
              <a:gd name="connsiteX3" fmla="*/ 821039 w 1828937"/>
              <a:gd name="connsiteY3" fmla="*/ 1905902 h 1905902"/>
              <a:gd name="connsiteX4" fmla="*/ 0 w 1828937"/>
              <a:gd name="connsiteY4" fmla="*/ 952951 h 1905902"/>
              <a:gd name="connsiteX0" fmla="*/ 0 w 1828937"/>
              <a:gd name="connsiteY0" fmla="*/ 617667 h 1570618"/>
              <a:gd name="connsiteX1" fmla="*/ 1142915 w 1828937"/>
              <a:gd name="connsiteY1" fmla="*/ 1 h 1570618"/>
              <a:gd name="connsiteX2" fmla="*/ 1828937 w 1828937"/>
              <a:gd name="connsiteY2" fmla="*/ 639258 h 1570618"/>
              <a:gd name="connsiteX3" fmla="*/ 821039 w 1828937"/>
              <a:gd name="connsiteY3" fmla="*/ 1570618 h 1570618"/>
              <a:gd name="connsiteX4" fmla="*/ 0 w 1828937"/>
              <a:gd name="connsiteY4" fmla="*/ 617667 h 1570618"/>
              <a:gd name="connsiteX0" fmla="*/ 0 w 1231204"/>
              <a:gd name="connsiteY0" fmla="*/ 243753 h 1570617"/>
              <a:gd name="connsiteX1" fmla="*/ 545182 w 1231204"/>
              <a:gd name="connsiteY1" fmla="*/ 0 h 1570617"/>
              <a:gd name="connsiteX2" fmla="*/ 1231204 w 1231204"/>
              <a:gd name="connsiteY2" fmla="*/ 639257 h 1570617"/>
              <a:gd name="connsiteX3" fmla="*/ 223306 w 1231204"/>
              <a:gd name="connsiteY3" fmla="*/ 1570617 h 1570617"/>
              <a:gd name="connsiteX4" fmla="*/ 0 w 1231204"/>
              <a:gd name="connsiteY4" fmla="*/ 243753 h 1570617"/>
              <a:gd name="connsiteX0" fmla="*/ 0 w 1231204"/>
              <a:gd name="connsiteY0" fmla="*/ 243753 h 1402619"/>
              <a:gd name="connsiteX1" fmla="*/ 545182 w 1231204"/>
              <a:gd name="connsiteY1" fmla="*/ 0 h 1402619"/>
              <a:gd name="connsiteX2" fmla="*/ 1231204 w 1231204"/>
              <a:gd name="connsiteY2" fmla="*/ 639257 h 1402619"/>
              <a:gd name="connsiteX3" fmla="*/ 343555 w 1231204"/>
              <a:gd name="connsiteY3" fmla="*/ 1402619 h 1402619"/>
              <a:gd name="connsiteX4" fmla="*/ 0 w 1231204"/>
              <a:gd name="connsiteY4" fmla="*/ 243753 h 1402619"/>
              <a:gd name="connsiteX0" fmla="*/ 0 w 1231204"/>
              <a:gd name="connsiteY0" fmla="*/ 243753 h 1449908"/>
              <a:gd name="connsiteX1" fmla="*/ 545182 w 1231204"/>
              <a:gd name="connsiteY1" fmla="*/ 0 h 1449908"/>
              <a:gd name="connsiteX2" fmla="*/ 1231204 w 1231204"/>
              <a:gd name="connsiteY2" fmla="*/ 639257 h 1449908"/>
              <a:gd name="connsiteX3" fmla="*/ 278101 w 1231204"/>
              <a:gd name="connsiteY3" fmla="*/ 1449909 h 1449908"/>
              <a:gd name="connsiteX4" fmla="*/ 0 w 1231204"/>
              <a:gd name="connsiteY4" fmla="*/ 243753 h 14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204" h="1449908">
                <a:moveTo>
                  <a:pt x="0" y="243753"/>
                </a:moveTo>
                <a:lnTo>
                  <a:pt x="545182" y="0"/>
                </a:lnTo>
                <a:lnTo>
                  <a:pt x="1231204" y="639257"/>
                </a:lnTo>
                <a:lnTo>
                  <a:pt x="278101" y="1449909"/>
                </a:lnTo>
                <a:lnTo>
                  <a:pt x="0" y="243753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6CB8513A-AB7E-5BA2-3D88-FF66E0C84E07}"/>
              </a:ext>
            </a:extLst>
          </p:cNvPr>
          <p:cNvSpPr/>
          <p:nvPr/>
        </p:nvSpPr>
        <p:spPr>
          <a:xfrm rot="18594792">
            <a:off x="1663976" y="181872"/>
            <a:ext cx="784051" cy="650354"/>
          </a:xfrm>
          <a:custGeom>
            <a:avLst/>
            <a:gdLst>
              <a:gd name="connsiteX0" fmla="*/ 0 w 770350"/>
              <a:gd name="connsiteY0" fmla="*/ 629190 h 629190"/>
              <a:gd name="connsiteX1" fmla="*/ 385175 w 770350"/>
              <a:gd name="connsiteY1" fmla="*/ 0 h 629190"/>
              <a:gd name="connsiteX2" fmla="*/ 770350 w 770350"/>
              <a:gd name="connsiteY2" fmla="*/ 629190 h 629190"/>
              <a:gd name="connsiteX3" fmla="*/ 0 w 770350"/>
              <a:gd name="connsiteY3" fmla="*/ 629190 h 629190"/>
              <a:gd name="connsiteX0" fmla="*/ 0 w 775371"/>
              <a:gd name="connsiteY0" fmla="*/ 629190 h 650354"/>
              <a:gd name="connsiteX1" fmla="*/ 385175 w 775371"/>
              <a:gd name="connsiteY1" fmla="*/ 0 h 650354"/>
              <a:gd name="connsiteX2" fmla="*/ 775371 w 775371"/>
              <a:gd name="connsiteY2" fmla="*/ 650354 h 650354"/>
              <a:gd name="connsiteX3" fmla="*/ 0 w 775371"/>
              <a:gd name="connsiteY3" fmla="*/ 629190 h 650354"/>
              <a:gd name="connsiteX0" fmla="*/ 0 w 784051"/>
              <a:gd name="connsiteY0" fmla="*/ 649135 h 650354"/>
              <a:gd name="connsiteX1" fmla="*/ 393855 w 784051"/>
              <a:gd name="connsiteY1" fmla="*/ 0 h 650354"/>
              <a:gd name="connsiteX2" fmla="*/ 784051 w 784051"/>
              <a:gd name="connsiteY2" fmla="*/ 650354 h 650354"/>
              <a:gd name="connsiteX3" fmla="*/ 0 w 784051"/>
              <a:gd name="connsiteY3" fmla="*/ 649135 h 65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051" h="650354">
                <a:moveTo>
                  <a:pt x="0" y="649135"/>
                </a:moveTo>
                <a:lnTo>
                  <a:pt x="393855" y="0"/>
                </a:lnTo>
                <a:lnTo>
                  <a:pt x="784051" y="650354"/>
                </a:lnTo>
                <a:lnTo>
                  <a:pt x="0" y="649135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B4E54970-7730-4BFF-8A08-FC127A66BF21}"/>
              </a:ext>
            </a:extLst>
          </p:cNvPr>
          <p:cNvSpPr/>
          <p:nvPr/>
        </p:nvSpPr>
        <p:spPr>
          <a:xfrm rot="6478393">
            <a:off x="189753" y="1497663"/>
            <a:ext cx="607778" cy="895322"/>
          </a:xfrm>
          <a:prstGeom prst="rtTriangle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E23A325-E64F-2926-2C94-7792589EDFD7}"/>
              </a:ext>
            </a:extLst>
          </p:cNvPr>
          <p:cNvSpPr/>
          <p:nvPr/>
        </p:nvSpPr>
        <p:spPr>
          <a:xfrm rot="7691505">
            <a:off x="569951" y="2329522"/>
            <a:ext cx="1522894" cy="1033769"/>
          </a:xfrm>
          <a:prstGeom prst="diamond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30860F7-7AFA-7BC2-FB35-196CA4E8F378}"/>
              </a:ext>
            </a:extLst>
          </p:cNvPr>
          <p:cNvSpPr/>
          <p:nvPr/>
        </p:nvSpPr>
        <p:spPr>
          <a:xfrm rot="9232815">
            <a:off x="224661" y="-177966"/>
            <a:ext cx="438835" cy="1245139"/>
          </a:xfrm>
          <a:custGeom>
            <a:avLst/>
            <a:gdLst>
              <a:gd name="connsiteX0" fmla="*/ 0 w 438835"/>
              <a:gd name="connsiteY0" fmla="*/ 1010158 h 1010158"/>
              <a:gd name="connsiteX1" fmla="*/ 438835 w 438835"/>
              <a:gd name="connsiteY1" fmla="*/ 0 h 1010158"/>
              <a:gd name="connsiteX2" fmla="*/ 438835 w 438835"/>
              <a:gd name="connsiteY2" fmla="*/ 1010158 h 1010158"/>
              <a:gd name="connsiteX3" fmla="*/ 0 w 438835"/>
              <a:gd name="connsiteY3" fmla="*/ 1010158 h 1010158"/>
              <a:gd name="connsiteX0" fmla="*/ 0 w 438835"/>
              <a:gd name="connsiteY0" fmla="*/ 1010158 h 1188619"/>
              <a:gd name="connsiteX1" fmla="*/ 438835 w 438835"/>
              <a:gd name="connsiteY1" fmla="*/ 0 h 1188619"/>
              <a:gd name="connsiteX2" fmla="*/ 427171 w 438835"/>
              <a:gd name="connsiteY2" fmla="*/ 1188619 h 1188619"/>
              <a:gd name="connsiteX3" fmla="*/ 0 w 438835"/>
              <a:gd name="connsiteY3" fmla="*/ 1010158 h 1188619"/>
              <a:gd name="connsiteX0" fmla="*/ 0 w 438835"/>
              <a:gd name="connsiteY0" fmla="*/ 1010158 h 1253873"/>
              <a:gd name="connsiteX1" fmla="*/ 438835 w 438835"/>
              <a:gd name="connsiteY1" fmla="*/ 0 h 1253873"/>
              <a:gd name="connsiteX2" fmla="*/ 427679 w 438835"/>
              <a:gd name="connsiteY2" fmla="*/ 1253873 h 1253873"/>
              <a:gd name="connsiteX3" fmla="*/ 0 w 438835"/>
              <a:gd name="connsiteY3" fmla="*/ 1010158 h 1253873"/>
              <a:gd name="connsiteX0" fmla="*/ 0 w 438835"/>
              <a:gd name="connsiteY0" fmla="*/ 1010158 h 1245139"/>
              <a:gd name="connsiteX1" fmla="*/ 438835 w 438835"/>
              <a:gd name="connsiteY1" fmla="*/ 0 h 1245139"/>
              <a:gd name="connsiteX2" fmla="*/ 431961 w 438835"/>
              <a:gd name="connsiteY2" fmla="*/ 1245139 h 1245139"/>
              <a:gd name="connsiteX3" fmla="*/ 0 w 438835"/>
              <a:gd name="connsiteY3" fmla="*/ 1010158 h 124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835" h="1245139">
                <a:moveTo>
                  <a:pt x="0" y="1010158"/>
                </a:moveTo>
                <a:lnTo>
                  <a:pt x="438835" y="0"/>
                </a:lnTo>
                <a:cubicBezTo>
                  <a:pt x="436544" y="415046"/>
                  <a:pt x="434252" y="830093"/>
                  <a:pt x="431961" y="1245139"/>
                </a:cubicBezTo>
                <a:lnTo>
                  <a:pt x="0" y="1010158"/>
                </a:lnTo>
                <a:close/>
              </a:path>
            </a:pathLst>
          </a:custGeom>
          <a:solidFill>
            <a:srgbClr val="05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6668D41-C070-7B90-F28D-3A0CF2DFEC6B}"/>
              </a:ext>
            </a:extLst>
          </p:cNvPr>
          <p:cNvSpPr/>
          <p:nvPr/>
        </p:nvSpPr>
        <p:spPr>
          <a:xfrm rot="4705041">
            <a:off x="160694" y="1143470"/>
            <a:ext cx="1037767" cy="537812"/>
          </a:xfrm>
          <a:custGeom>
            <a:avLst/>
            <a:gdLst>
              <a:gd name="connsiteX0" fmla="*/ 0 w 654510"/>
              <a:gd name="connsiteY0" fmla="*/ 365678 h 365678"/>
              <a:gd name="connsiteX1" fmla="*/ 327255 w 654510"/>
              <a:gd name="connsiteY1" fmla="*/ 0 h 365678"/>
              <a:gd name="connsiteX2" fmla="*/ 654510 w 654510"/>
              <a:gd name="connsiteY2" fmla="*/ 365678 h 365678"/>
              <a:gd name="connsiteX3" fmla="*/ 0 w 654510"/>
              <a:gd name="connsiteY3" fmla="*/ 365678 h 365678"/>
              <a:gd name="connsiteX0" fmla="*/ 0 w 672088"/>
              <a:gd name="connsiteY0" fmla="*/ 451445 h 451445"/>
              <a:gd name="connsiteX1" fmla="*/ 344833 w 672088"/>
              <a:gd name="connsiteY1" fmla="*/ 0 h 451445"/>
              <a:gd name="connsiteX2" fmla="*/ 672088 w 672088"/>
              <a:gd name="connsiteY2" fmla="*/ 365678 h 451445"/>
              <a:gd name="connsiteX3" fmla="*/ 0 w 672088"/>
              <a:gd name="connsiteY3" fmla="*/ 451445 h 451445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672088 w 1055108"/>
              <a:gd name="connsiteY2" fmla="*/ 488210 h 573977"/>
              <a:gd name="connsiteX3" fmla="*/ 0 w 1055108"/>
              <a:gd name="connsiteY3" fmla="*/ 573977 h 573977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710205 w 1055108"/>
              <a:gd name="connsiteY2" fmla="*/ 496023 h 573977"/>
              <a:gd name="connsiteX3" fmla="*/ 0 w 1055108"/>
              <a:gd name="connsiteY3" fmla="*/ 573977 h 573977"/>
              <a:gd name="connsiteX0" fmla="*/ 0 w 1037767"/>
              <a:gd name="connsiteY0" fmla="*/ 537812 h 537812"/>
              <a:gd name="connsiteX1" fmla="*/ 1037767 w 1037767"/>
              <a:gd name="connsiteY1" fmla="*/ 0 h 537812"/>
              <a:gd name="connsiteX2" fmla="*/ 692864 w 1037767"/>
              <a:gd name="connsiteY2" fmla="*/ 496023 h 537812"/>
              <a:gd name="connsiteX3" fmla="*/ 0 w 1037767"/>
              <a:gd name="connsiteY3" fmla="*/ 537812 h 5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767" h="537812">
                <a:moveTo>
                  <a:pt x="0" y="537812"/>
                </a:moveTo>
                <a:lnTo>
                  <a:pt x="1037767" y="0"/>
                </a:lnTo>
                <a:lnTo>
                  <a:pt x="692864" y="496023"/>
                </a:lnTo>
                <a:lnTo>
                  <a:pt x="0" y="537812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5F2A1AA0-6370-818E-4306-59B4CB125318}"/>
              </a:ext>
            </a:extLst>
          </p:cNvPr>
          <p:cNvSpPr/>
          <p:nvPr/>
        </p:nvSpPr>
        <p:spPr>
          <a:xfrm rot="17805071">
            <a:off x="9051536" y="3629602"/>
            <a:ext cx="1924431" cy="1155683"/>
          </a:xfrm>
          <a:prstGeom prst="diamond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Diamond 34">
            <a:extLst>
              <a:ext uri="{FF2B5EF4-FFF2-40B4-BE49-F238E27FC236}">
                <a16:creationId xmlns:a16="http://schemas.microsoft.com/office/drawing/2014/main" id="{C3DD8000-09EE-8A92-39EF-008ED3CB42AE}"/>
              </a:ext>
            </a:extLst>
          </p:cNvPr>
          <p:cNvSpPr/>
          <p:nvPr/>
        </p:nvSpPr>
        <p:spPr>
          <a:xfrm rot="15033474">
            <a:off x="10181014" y="5135483"/>
            <a:ext cx="1214111" cy="1189836"/>
          </a:xfrm>
          <a:custGeom>
            <a:avLst/>
            <a:gdLst>
              <a:gd name="connsiteX0" fmla="*/ 0 w 1642078"/>
              <a:gd name="connsiteY0" fmla="*/ 952951 h 1905902"/>
              <a:gd name="connsiteX1" fmla="*/ 821039 w 1642078"/>
              <a:gd name="connsiteY1" fmla="*/ 0 h 1905902"/>
              <a:gd name="connsiteX2" fmla="*/ 1642078 w 1642078"/>
              <a:gd name="connsiteY2" fmla="*/ 952951 h 1905902"/>
              <a:gd name="connsiteX3" fmla="*/ 821039 w 1642078"/>
              <a:gd name="connsiteY3" fmla="*/ 1905902 h 1905902"/>
              <a:gd name="connsiteX4" fmla="*/ 0 w 1642078"/>
              <a:gd name="connsiteY4" fmla="*/ 952951 h 1905902"/>
              <a:gd name="connsiteX0" fmla="*/ 0 w 1815143"/>
              <a:gd name="connsiteY0" fmla="*/ 952951 h 1905902"/>
              <a:gd name="connsiteX1" fmla="*/ 821039 w 1815143"/>
              <a:gd name="connsiteY1" fmla="*/ 0 h 1905902"/>
              <a:gd name="connsiteX2" fmla="*/ 1815143 w 1815143"/>
              <a:gd name="connsiteY2" fmla="*/ 1077215 h 1905902"/>
              <a:gd name="connsiteX3" fmla="*/ 821039 w 1815143"/>
              <a:gd name="connsiteY3" fmla="*/ 1905902 h 1905902"/>
              <a:gd name="connsiteX4" fmla="*/ 0 w 1815143"/>
              <a:gd name="connsiteY4" fmla="*/ 952951 h 1905902"/>
              <a:gd name="connsiteX0" fmla="*/ 0 w 1828937"/>
              <a:gd name="connsiteY0" fmla="*/ 952951 h 1905902"/>
              <a:gd name="connsiteX1" fmla="*/ 821039 w 1828937"/>
              <a:gd name="connsiteY1" fmla="*/ 0 h 1905902"/>
              <a:gd name="connsiteX2" fmla="*/ 1828937 w 1828937"/>
              <a:gd name="connsiteY2" fmla="*/ 974542 h 1905902"/>
              <a:gd name="connsiteX3" fmla="*/ 821039 w 1828937"/>
              <a:gd name="connsiteY3" fmla="*/ 1905902 h 1905902"/>
              <a:gd name="connsiteX4" fmla="*/ 0 w 1828937"/>
              <a:gd name="connsiteY4" fmla="*/ 952951 h 1905902"/>
              <a:gd name="connsiteX0" fmla="*/ 0 w 1828937"/>
              <a:gd name="connsiteY0" fmla="*/ 617667 h 1570618"/>
              <a:gd name="connsiteX1" fmla="*/ 1142915 w 1828937"/>
              <a:gd name="connsiteY1" fmla="*/ 1 h 1570618"/>
              <a:gd name="connsiteX2" fmla="*/ 1828937 w 1828937"/>
              <a:gd name="connsiteY2" fmla="*/ 639258 h 1570618"/>
              <a:gd name="connsiteX3" fmla="*/ 821039 w 1828937"/>
              <a:gd name="connsiteY3" fmla="*/ 1570618 h 1570618"/>
              <a:gd name="connsiteX4" fmla="*/ 0 w 1828937"/>
              <a:gd name="connsiteY4" fmla="*/ 617667 h 1570618"/>
              <a:gd name="connsiteX0" fmla="*/ 0 w 1231204"/>
              <a:gd name="connsiteY0" fmla="*/ 243753 h 1570617"/>
              <a:gd name="connsiteX1" fmla="*/ 545182 w 1231204"/>
              <a:gd name="connsiteY1" fmla="*/ 0 h 1570617"/>
              <a:gd name="connsiteX2" fmla="*/ 1231204 w 1231204"/>
              <a:gd name="connsiteY2" fmla="*/ 639257 h 1570617"/>
              <a:gd name="connsiteX3" fmla="*/ 223306 w 1231204"/>
              <a:gd name="connsiteY3" fmla="*/ 1570617 h 1570617"/>
              <a:gd name="connsiteX4" fmla="*/ 0 w 1231204"/>
              <a:gd name="connsiteY4" fmla="*/ 243753 h 1570617"/>
              <a:gd name="connsiteX0" fmla="*/ 0 w 1231204"/>
              <a:gd name="connsiteY0" fmla="*/ 243753 h 1402619"/>
              <a:gd name="connsiteX1" fmla="*/ 545182 w 1231204"/>
              <a:gd name="connsiteY1" fmla="*/ 0 h 1402619"/>
              <a:gd name="connsiteX2" fmla="*/ 1231204 w 1231204"/>
              <a:gd name="connsiteY2" fmla="*/ 639257 h 1402619"/>
              <a:gd name="connsiteX3" fmla="*/ 343555 w 1231204"/>
              <a:gd name="connsiteY3" fmla="*/ 1402619 h 1402619"/>
              <a:gd name="connsiteX4" fmla="*/ 0 w 1231204"/>
              <a:gd name="connsiteY4" fmla="*/ 243753 h 1402619"/>
              <a:gd name="connsiteX0" fmla="*/ 0 w 1231204"/>
              <a:gd name="connsiteY0" fmla="*/ 243753 h 1449908"/>
              <a:gd name="connsiteX1" fmla="*/ 545182 w 1231204"/>
              <a:gd name="connsiteY1" fmla="*/ 0 h 1449908"/>
              <a:gd name="connsiteX2" fmla="*/ 1231204 w 1231204"/>
              <a:gd name="connsiteY2" fmla="*/ 639257 h 1449908"/>
              <a:gd name="connsiteX3" fmla="*/ 278101 w 1231204"/>
              <a:gd name="connsiteY3" fmla="*/ 1449909 h 1449908"/>
              <a:gd name="connsiteX4" fmla="*/ 0 w 1231204"/>
              <a:gd name="connsiteY4" fmla="*/ 243753 h 14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204" h="1449908">
                <a:moveTo>
                  <a:pt x="0" y="243753"/>
                </a:moveTo>
                <a:lnTo>
                  <a:pt x="545182" y="0"/>
                </a:lnTo>
                <a:lnTo>
                  <a:pt x="1231204" y="639257"/>
                </a:lnTo>
                <a:lnTo>
                  <a:pt x="278101" y="1449909"/>
                </a:lnTo>
                <a:lnTo>
                  <a:pt x="0" y="243753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0515844-EAC5-4541-5108-4C2D32703BAD}"/>
              </a:ext>
            </a:extLst>
          </p:cNvPr>
          <p:cNvSpPr/>
          <p:nvPr/>
        </p:nvSpPr>
        <p:spPr>
          <a:xfrm rot="147935" flipV="1">
            <a:off x="11186524" y="5270815"/>
            <a:ext cx="473333" cy="765201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BD1236F-BEED-6D54-47EA-5AF74643B8A4}"/>
              </a:ext>
            </a:extLst>
          </p:cNvPr>
          <p:cNvSpPr/>
          <p:nvPr/>
        </p:nvSpPr>
        <p:spPr>
          <a:xfrm rot="4438390" flipH="1" flipV="1">
            <a:off x="10722790" y="6145014"/>
            <a:ext cx="1052159" cy="557937"/>
          </a:xfrm>
          <a:custGeom>
            <a:avLst/>
            <a:gdLst>
              <a:gd name="connsiteX0" fmla="*/ 1052159 w 1052159"/>
              <a:gd name="connsiteY0" fmla="*/ 557937 h 557937"/>
              <a:gd name="connsiteX1" fmla="*/ 0 w 1052159"/>
              <a:gd name="connsiteY1" fmla="*/ 557937 h 557937"/>
              <a:gd name="connsiteX2" fmla="*/ 32082 w 1052159"/>
              <a:gd name="connsiteY2" fmla="*/ 446251 h 557937"/>
              <a:gd name="connsiteX3" fmla="*/ 1052159 w 1052159"/>
              <a:gd name="connsiteY3" fmla="*/ 0 h 55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59" h="557937">
                <a:moveTo>
                  <a:pt x="1052159" y="557937"/>
                </a:moveTo>
                <a:lnTo>
                  <a:pt x="0" y="557937"/>
                </a:lnTo>
                <a:lnTo>
                  <a:pt x="32082" y="446251"/>
                </a:lnTo>
                <a:lnTo>
                  <a:pt x="1052159" y="0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005595-4A31-D669-19BB-E40DCB9AEB08}"/>
              </a:ext>
            </a:extLst>
          </p:cNvPr>
          <p:cNvGrpSpPr/>
          <p:nvPr/>
        </p:nvGrpSpPr>
        <p:grpSpPr>
          <a:xfrm rot="9971349">
            <a:off x="7683756" y="4587937"/>
            <a:ext cx="708118" cy="570132"/>
            <a:chOff x="951739" y="636158"/>
            <a:chExt cx="2051506" cy="1671092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D8D0A282-DB09-C13C-5871-36009D00930F}"/>
                </a:ext>
              </a:extLst>
            </p:cNvPr>
            <p:cNvSpPr/>
            <p:nvPr/>
          </p:nvSpPr>
          <p:spPr>
            <a:xfrm rot="4626466" flipV="1">
              <a:off x="1837094" y="1141099"/>
              <a:ext cx="875621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95C475B5-46E7-4F79-F0E2-EE8CFEC0EF2C}"/>
                </a:ext>
              </a:extLst>
            </p:cNvPr>
            <p:cNvSpPr/>
            <p:nvPr/>
          </p:nvSpPr>
          <p:spPr>
            <a:xfrm rot="18932098">
              <a:off x="951739" y="636158"/>
              <a:ext cx="1668094" cy="1445235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9390EAC-3E3E-15CF-33E7-0CB7A67A61A7}"/>
              </a:ext>
            </a:extLst>
          </p:cNvPr>
          <p:cNvGrpSpPr/>
          <p:nvPr/>
        </p:nvGrpSpPr>
        <p:grpSpPr>
          <a:xfrm rot="6283495" flipH="1">
            <a:off x="8159355" y="4893601"/>
            <a:ext cx="1554616" cy="1298615"/>
            <a:chOff x="-323168" y="653080"/>
            <a:chExt cx="2926080" cy="2468880"/>
          </a:xfrm>
        </p:grpSpPr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BC641252-B5C8-DDFD-8304-CFCF5B3495AB}"/>
                </a:ext>
              </a:extLst>
            </p:cNvPr>
            <p:cNvSpPr/>
            <p:nvPr/>
          </p:nvSpPr>
          <p:spPr>
            <a:xfrm rot="6287829" flipV="1">
              <a:off x="198417" y="1159179"/>
              <a:ext cx="2468880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E0FCF0A4-F848-3595-7E87-1949D4E4FEBB}"/>
                </a:ext>
              </a:extLst>
            </p:cNvPr>
            <p:cNvSpPr/>
            <p:nvPr/>
          </p:nvSpPr>
          <p:spPr>
            <a:xfrm rot="18932098">
              <a:off x="-323168" y="1088099"/>
              <a:ext cx="2926080" cy="914400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2A0CAC7-8286-8D16-4D85-DC2F17FF5764}"/>
              </a:ext>
            </a:extLst>
          </p:cNvPr>
          <p:cNvSpPr/>
          <p:nvPr/>
        </p:nvSpPr>
        <p:spPr>
          <a:xfrm rot="14137957" flipH="1" flipV="1">
            <a:off x="9563557" y="5074129"/>
            <a:ext cx="1020217" cy="428792"/>
          </a:xfrm>
          <a:prstGeom prst="triangle">
            <a:avLst>
              <a:gd name="adj" fmla="val 100000"/>
            </a:avLst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ED5DEBD-9C01-0654-3773-E4DC9A07F9D9}"/>
              </a:ext>
            </a:extLst>
          </p:cNvPr>
          <p:cNvSpPr/>
          <p:nvPr/>
        </p:nvSpPr>
        <p:spPr>
          <a:xfrm rot="1957760" flipH="1">
            <a:off x="9607084" y="5009598"/>
            <a:ext cx="1093661" cy="304867"/>
          </a:xfrm>
          <a:prstGeom prst="triangle">
            <a:avLst>
              <a:gd name="adj" fmla="val 9482"/>
            </a:avLst>
          </a:prstGeom>
          <a:solidFill>
            <a:srgbClr val="EE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24EF6D9B-C9B3-B935-E798-B79A0DCB5A01}"/>
              </a:ext>
            </a:extLst>
          </p:cNvPr>
          <p:cNvSpPr/>
          <p:nvPr/>
        </p:nvSpPr>
        <p:spPr>
          <a:xfrm rot="10586703">
            <a:off x="9220166" y="4989700"/>
            <a:ext cx="906903" cy="1510553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A2B6CEA2-3831-7E44-3A9B-1AB2BA61DBD6}"/>
              </a:ext>
            </a:extLst>
          </p:cNvPr>
          <p:cNvSpPr/>
          <p:nvPr/>
        </p:nvSpPr>
        <p:spPr>
          <a:xfrm rot="15635997">
            <a:off x="10158593" y="3744619"/>
            <a:ext cx="902137" cy="2191830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27">
            <a:extLst>
              <a:ext uri="{FF2B5EF4-FFF2-40B4-BE49-F238E27FC236}">
                <a16:creationId xmlns:a16="http://schemas.microsoft.com/office/drawing/2014/main" id="{4A974C3B-D859-FB8D-1418-1B3EE91CB709}"/>
              </a:ext>
            </a:extLst>
          </p:cNvPr>
          <p:cNvSpPr/>
          <p:nvPr/>
        </p:nvSpPr>
        <p:spPr>
          <a:xfrm rot="48026" flipH="1" flipV="1">
            <a:off x="7067758" y="5778547"/>
            <a:ext cx="2279796" cy="607379"/>
          </a:xfrm>
          <a:custGeom>
            <a:avLst/>
            <a:gdLst>
              <a:gd name="connsiteX0" fmla="*/ 0 w 1982393"/>
              <a:gd name="connsiteY0" fmla="*/ 493284 h 493284"/>
              <a:gd name="connsiteX1" fmla="*/ 1982393 w 1982393"/>
              <a:gd name="connsiteY1" fmla="*/ 0 h 493284"/>
              <a:gd name="connsiteX2" fmla="*/ 1982393 w 1982393"/>
              <a:gd name="connsiteY2" fmla="*/ 493284 h 493284"/>
              <a:gd name="connsiteX3" fmla="*/ 0 w 1982393"/>
              <a:gd name="connsiteY3" fmla="*/ 493284 h 493284"/>
              <a:gd name="connsiteX0" fmla="*/ 0 w 1982393"/>
              <a:gd name="connsiteY0" fmla="*/ 530936 h 530936"/>
              <a:gd name="connsiteX1" fmla="*/ 1972577 w 1982393"/>
              <a:gd name="connsiteY1" fmla="*/ 0 h 530936"/>
              <a:gd name="connsiteX2" fmla="*/ 1982393 w 1982393"/>
              <a:gd name="connsiteY2" fmla="*/ 530936 h 530936"/>
              <a:gd name="connsiteX3" fmla="*/ 0 w 1982393"/>
              <a:gd name="connsiteY3" fmla="*/ 530936 h 5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393" h="530936">
                <a:moveTo>
                  <a:pt x="0" y="530936"/>
                </a:moveTo>
                <a:lnTo>
                  <a:pt x="1972577" y="0"/>
                </a:lnTo>
                <a:lnTo>
                  <a:pt x="1982393" y="530936"/>
                </a:lnTo>
                <a:lnTo>
                  <a:pt x="0" y="5309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28">
            <a:extLst>
              <a:ext uri="{FF2B5EF4-FFF2-40B4-BE49-F238E27FC236}">
                <a16:creationId xmlns:a16="http://schemas.microsoft.com/office/drawing/2014/main" id="{E972E87C-7390-8990-B4E5-FEF5B9DF0FE0}"/>
              </a:ext>
            </a:extLst>
          </p:cNvPr>
          <p:cNvSpPr/>
          <p:nvPr/>
        </p:nvSpPr>
        <p:spPr>
          <a:xfrm rot="9971349" flipH="1">
            <a:off x="7071349" y="6104583"/>
            <a:ext cx="1883801" cy="301808"/>
          </a:xfrm>
          <a:custGeom>
            <a:avLst/>
            <a:gdLst>
              <a:gd name="connsiteX0" fmla="*/ 0 w 1618601"/>
              <a:gd name="connsiteY0" fmla="*/ 263823 h 263823"/>
              <a:gd name="connsiteX1" fmla="*/ 809301 w 1618601"/>
              <a:gd name="connsiteY1" fmla="*/ 0 h 263823"/>
              <a:gd name="connsiteX2" fmla="*/ 1618601 w 1618601"/>
              <a:gd name="connsiteY2" fmla="*/ 263823 h 263823"/>
              <a:gd name="connsiteX3" fmla="*/ 0 w 1618601"/>
              <a:gd name="connsiteY3" fmla="*/ 263823 h 263823"/>
              <a:gd name="connsiteX0" fmla="*/ 0 w 1638056"/>
              <a:gd name="connsiteY0" fmla="*/ 234640 h 263823"/>
              <a:gd name="connsiteX1" fmla="*/ 828756 w 1638056"/>
              <a:gd name="connsiteY1" fmla="*/ 0 h 263823"/>
              <a:gd name="connsiteX2" fmla="*/ 1638056 w 1638056"/>
              <a:gd name="connsiteY2" fmla="*/ 263823 h 263823"/>
              <a:gd name="connsiteX3" fmla="*/ 0 w 1638056"/>
              <a:gd name="connsiteY3" fmla="*/ 234640 h 26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056" h="263823">
                <a:moveTo>
                  <a:pt x="0" y="234640"/>
                </a:moveTo>
                <a:lnTo>
                  <a:pt x="828756" y="0"/>
                </a:lnTo>
                <a:lnTo>
                  <a:pt x="1638056" y="263823"/>
                </a:lnTo>
                <a:lnTo>
                  <a:pt x="0" y="234640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D8466B0-D6F7-A6F5-97BD-92BBD889C658}"/>
              </a:ext>
            </a:extLst>
          </p:cNvPr>
          <p:cNvSpPr/>
          <p:nvPr/>
        </p:nvSpPr>
        <p:spPr>
          <a:xfrm rot="15123259" flipV="1">
            <a:off x="8712246" y="6112925"/>
            <a:ext cx="1042885" cy="429732"/>
          </a:xfrm>
          <a:custGeom>
            <a:avLst/>
            <a:gdLst>
              <a:gd name="connsiteX0" fmla="*/ 1002802 w 1042885"/>
              <a:gd name="connsiteY0" fmla="*/ 0 h 429732"/>
              <a:gd name="connsiteX1" fmla="*/ 0 w 1042885"/>
              <a:gd name="connsiteY1" fmla="*/ 308108 h 429732"/>
              <a:gd name="connsiteX2" fmla="*/ 37773 w 1042885"/>
              <a:gd name="connsiteY2" fmla="*/ 424739 h 429732"/>
              <a:gd name="connsiteX3" fmla="*/ 1042885 w 1042885"/>
              <a:gd name="connsiteY3" fmla="*/ 429732 h 4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885" h="429732">
                <a:moveTo>
                  <a:pt x="1002802" y="0"/>
                </a:moveTo>
                <a:lnTo>
                  <a:pt x="0" y="308108"/>
                </a:lnTo>
                <a:lnTo>
                  <a:pt x="37773" y="424739"/>
                </a:lnTo>
                <a:lnTo>
                  <a:pt x="1042885" y="42973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81020D-70F0-C72F-DCA9-6112A50EC753}"/>
              </a:ext>
            </a:extLst>
          </p:cNvPr>
          <p:cNvSpPr/>
          <p:nvPr/>
        </p:nvSpPr>
        <p:spPr>
          <a:xfrm rot="5305807">
            <a:off x="8932972" y="6083253"/>
            <a:ext cx="1121275" cy="418280"/>
          </a:xfrm>
          <a:custGeom>
            <a:avLst/>
            <a:gdLst>
              <a:gd name="connsiteX0" fmla="*/ 0 w 1121275"/>
              <a:gd name="connsiteY0" fmla="*/ 418280 h 418280"/>
              <a:gd name="connsiteX1" fmla="*/ 757445 w 1121275"/>
              <a:gd name="connsiteY1" fmla="*/ 0 h 418280"/>
              <a:gd name="connsiteX2" fmla="*/ 1121275 w 1121275"/>
              <a:gd name="connsiteY2" fmla="*/ 200915 h 418280"/>
              <a:gd name="connsiteX3" fmla="*/ 1115318 w 1121275"/>
              <a:gd name="connsiteY3" fmla="*/ 418280 h 41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275" h="418280">
                <a:moveTo>
                  <a:pt x="0" y="418280"/>
                </a:moveTo>
                <a:lnTo>
                  <a:pt x="757445" y="0"/>
                </a:lnTo>
                <a:lnTo>
                  <a:pt x="1121275" y="200915"/>
                </a:lnTo>
                <a:lnTo>
                  <a:pt x="1115318" y="418280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8BEA2EC0-6FB7-C24B-42F0-A55179127BCA}"/>
              </a:ext>
            </a:extLst>
          </p:cNvPr>
          <p:cNvSpPr/>
          <p:nvPr/>
        </p:nvSpPr>
        <p:spPr>
          <a:xfrm rot="16449742">
            <a:off x="10814370" y="4449569"/>
            <a:ext cx="695285" cy="1029640"/>
          </a:xfrm>
          <a:prstGeom prst="rtTriangle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Isosceles Triangle 20">
            <a:extLst>
              <a:ext uri="{FF2B5EF4-FFF2-40B4-BE49-F238E27FC236}">
                <a16:creationId xmlns:a16="http://schemas.microsoft.com/office/drawing/2014/main" id="{9B287AF1-E034-36BA-E79F-B44CB591D99C}"/>
              </a:ext>
            </a:extLst>
          </p:cNvPr>
          <p:cNvSpPr/>
          <p:nvPr/>
        </p:nvSpPr>
        <p:spPr>
          <a:xfrm rot="14676390">
            <a:off x="10506315" y="5298241"/>
            <a:ext cx="1187183" cy="618496"/>
          </a:xfrm>
          <a:custGeom>
            <a:avLst/>
            <a:gdLst>
              <a:gd name="connsiteX0" fmla="*/ 0 w 654510"/>
              <a:gd name="connsiteY0" fmla="*/ 365678 h 365678"/>
              <a:gd name="connsiteX1" fmla="*/ 327255 w 654510"/>
              <a:gd name="connsiteY1" fmla="*/ 0 h 365678"/>
              <a:gd name="connsiteX2" fmla="*/ 654510 w 654510"/>
              <a:gd name="connsiteY2" fmla="*/ 365678 h 365678"/>
              <a:gd name="connsiteX3" fmla="*/ 0 w 654510"/>
              <a:gd name="connsiteY3" fmla="*/ 365678 h 365678"/>
              <a:gd name="connsiteX0" fmla="*/ 0 w 672088"/>
              <a:gd name="connsiteY0" fmla="*/ 451445 h 451445"/>
              <a:gd name="connsiteX1" fmla="*/ 344833 w 672088"/>
              <a:gd name="connsiteY1" fmla="*/ 0 h 451445"/>
              <a:gd name="connsiteX2" fmla="*/ 672088 w 672088"/>
              <a:gd name="connsiteY2" fmla="*/ 365678 h 451445"/>
              <a:gd name="connsiteX3" fmla="*/ 0 w 672088"/>
              <a:gd name="connsiteY3" fmla="*/ 451445 h 451445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672088 w 1055108"/>
              <a:gd name="connsiteY2" fmla="*/ 488210 h 573977"/>
              <a:gd name="connsiteX3" fmla="*/ 0 w 1055108"/>
              <a:gd name="connsiteY3" fmla="*/ 573977 h 573977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710205 w 1055108"/>
              <a:gd name="connsiteY2" fmla="*/ 496023 h 573977"/>
              <a:gd name="connsiteX3" fmla="*/ 0 w 1055108"/>
              <a:gd name="connsiteY3" fmla="*/ 573977 h 573977"/>
              <a:gd name="connsiteX0" fmla="*/ 0 w 1037767"/>
              <a:gd name="connsiteY0" fmla="*/ 537812 h 537812"/>
              <a:gd name="connsiteX1" fmla="*/ 1037767 w 1037767"/>
              <a:gd name="connsiteY1" fmla="*/ 0 h 537812"/>
              <a:gd name="connsiteX2" fmla="*/ 692864 w 1037767"/>
              <a:gd name="connsiteY2" fmla="*/ 496023 h 537812"/>
              <a:gd name="connsiteX3" fmla="*/ 0 w 1037767"/>
              <a:gd name="connsiteY3" fmla="*/ 537812 h 5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767" h="537812">
                <a:moveTo>
                  <a:pt x="0" y="537812"/>
                </a:moveTo>
                <a:lnTo>
                  <a:pt x="1037767" y="0"/>
                </a:lnTo>
                <a:lnTo>
                  <a:pt x="692864" y="496023"/>
                </a:lnTo>
                <a:lnTo>
                  <a:pt x="0" y="537812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70414A7-47C9-BCBA-756A-C0F78279005A}"/>
              </a:ext>
            </a:extLst>
          </p:cNvPr>
          <p:cNvSpPr/>
          <p:nvPr/>
        </p:nvSpPr>
        <p:spPr>
          <a:xfrm>
            <a:off x="406107" y="-24525"/>
            <a:ext cx="831013" cy="958948"/>
          </a:xfrm>
          <a:custGeom>
            <a:avLst/>
            <a:gdLst>
              <a:gd name="connsiteX0" fmla="*/ 0 w 831013"/>
              <a:gd name="connsiteY0" fmla="*/ 0 h 958948"/>
              <a:gd name="connsiteX1" fmla="*/ 765497 w 831013"/>
              <a:gd name="connsiteY1" fmla="*/ 0 h 958948"/>
              <a:gd name="connsiteX2" fmla="*/ 831013 w 831013"/>
              <a:gd name="connsiteY2" fmla="*/ 958948 h 9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013" h="958948">
                <a:moveTo>
                  <a:pt x="0" y="0"/>
                </a:moveTo>
                <a:lnTo>
                  <a:pt x="765497" y="0"/>
                </a:lnTo>
                <a:lnTo>
                  <a:pt x="831013" y="958948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D55750-AFA0-1729-7112-0C59DD4FC705}"/>
              </a:ext>
            </a:extLst>
          </p:cNvPr>
          <p:cNvSpPr/>
          <p:nvPr/>
        </p:nvSpPr>
        <p:spPr>
          <a:xfrm>
            <a:off x="1143643" y="-24525"/>
            <a:ext cx="896389" cy="926853"/>
          </a:xfrm>
          <a:custGeom>
            <a:avLst/>
            <a:gdLst>
              <a:gd name="connsiteX0" fmla="*/ 0 w 896389"/>
              <a:gd name="connsiteY0" fmla="*/ 0 h 926853"/>
              <a:gd name="connsiteX1" fmla="*/ 849178 w 896389"/>
              <a:gd name="connsiteY1" fmla="*/ 0 h 926853"/>
              <a:gd name="connsiteX2" fmla="*/ 896389 w 896389"/>
              <a:gd name="connsiteY2" fmla="*/ 30407 h 926853"/>
              <a:gd name="connsiteX3" fmla="*/ 84599 w 896389"/>
              <a:gd name="connsiteY3" fmla="*/ 926853 h 92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89" h="926853">
                <a:moveTo>
                  <a:pt x="0" y="0"/>
                </a:moveTo>
                <a:lnTo>
                  <a:pt x="849178" y="0"/>
                </a:lnTo>
                <a:lnTo>
                  <a:pt x="896389" y="30407"/>
                </a:lnTo>
                <a:lnTo>
                  <a:pt x="84599" y="926853"/>
                </a:lnTo>
                <a:close/>
              </a:path>
            </a:pathLst>
          </a:custGeom>
          <a:solidFill>
            <a:srgbClr val="10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67A29D-E72E-82B4-5F5D-97DB37B439D1}"/>
              </a:ext>
            </a:extLst>
          </p:cNvPr>
          <p:cNvSpPr/>
          <p:nvPr/>
        </p:nvSpPr>
        <p:spPr>
          <a:xfrm>
            <a:off x="-28380" y="47014"/>
            <a:ext cx="498887" cy="926918"/>
          </a:xfrm>
          <a:custGeom>
            <a:avLst/>
            <a:gdLst>
              <a:gd name="connsiteX0" fmla="*/ 51633 w 498887"/>
              <a:gd name="connsiteY0" fmla="*/ 0 h 926918"/>
              <a:gd name="connsiteX1" fmla="*/ 498887 w 498887"/>
              <a:gd name="connsiteY1" fmla="*/ 926918 h 926918"/>
              <a:gd name="connsiteX2" fmla="*/ 0 w 498887"/>
              <a:gd name="connsiteY2" fmla="*/ 625120 h 926918"/>
              <a:gd name="connsiteX3" fmla="*/ 0 w 498887"/>
              <a:gd name="connsiteY3" fmla="*/ 42865 h 9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887" h="926918">
                <a:moveTo>
                  <a:pt x="51633" y="0"/>
                </a:moveTo>
                <a:lnTo>
                  <a:pt x="498887" y="926918"/>
                </a:lnTo>
                <a:lnTo>
                  <a:pt x="0" y="625120"/>
                </a:lnTo>
                <a:lnTo>
                  <a:pt x="0" y="42865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0BE60D8-1C7C-63A5-1AB7-9C5380B0E472}"/>
              </a:ext>
            </a:extLst>
          </p:cNvPr>
          <p:cNvSpPr/>
          <p:nvPr/>
        </p:nvSpPr>
        <p:spPr>
          <a:xfrm>
            <a:off x="9462139" y="6424445"/>
            <a:ext cx="486360" cy="428149"/>
          </a:xfrm>
          <a:custGeom>
            <a:avLst/>
            <a:gdLst>
              <a:gd name="connsiteX0" fmla="*/ 210600 w 486360"/>
              <a:gd name="connsiteY0" fmla="*/ 0 h 428149"/>
              <a:gd name="connsiteX1" fmla="*/ 486360 w 486360"/>
              <a:gd name="connsiteY1" fmla="*/ 428149 h 428149"/>
              <a:gd name="connsiteX2" fmla="*/ 0 w 486360"/>
              <a:gd name="connsiteY2" fmla="*/ 428149 h 42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360" h="428149">
                <a:moveTo>
                  <a:pt x="210600" y="0"/>
                </a:moveTo>
                <a:lnTo>
                  <a:pt x="486360" y="428149"/>
                </a:lnTo>
                <a:lnTo>
                  <a:pt x="0" y="428149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60900FF-5103-B506-BA38-CE63D6D7BDA2}"/>
              </a:ext>
            </a:extLst>
          </p:cNvPr>
          <p:cNvSpPr/>
          <p:nvPr/>
        </p:nvSpPr>
        <p:spPr>
          <a:xfrm>
            <a:off x="10759339" y="4578473"/>
            <a:ext cx="1433214" cy="2187600"/>
          </a:xfrm>
          <a:custGeom>
            <a:avLst/>
            <a:gdLst>
              <a:gd name="connsiteX0" fmla="*/ 1422440 w 1433214"/>
              <a:gd name="connsiteY0" fmla="*/ 0 h 2187600"/>
              <a:gd name="connsiteX1" fmla="*/ 1433214 w 1433214"/>
              <a:gd name="connsiteY1" fmla="*/ 37843 h 2187600"/>
              <a:gd name="connsiteX2" fmla="*/ 1433214 w 1433214"/>
              <a:gd name="connsiteY2" fmla="*/ 1712850 h 2187600"/>
              <a:gd name="connsiteX3" fmla="*/ 430980 w 1433214"/>
              <a:gd name="connsiteY3" fmla="*/ 2187600 h 2187600"/>
              <a:gd name="connsiteX4" fmla="*/ 0 w 1433214"/>
              <a:gd name="connsiteY4" fmla="*/ 673799 h 21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3214" h="2187600">
                <a:moveTo>
                  <a:pt x="1422440" y="0"/>
                </a:moveTo>
                <a:lnTo>
                  <a:pt x="1433214" y="37843"/>
                </a:lnTo>
                <a:lnTo>
                  <a:pt x="1433214" y="1712850"/>
                </a:lnTo>
                <a:lnTo>
                  <a:pt x="430980" y="2187600"/>
                </a:lnTo>
                <a:lnTo>
                  <a:pt x="0" y="673799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3B4611-56E2-2019-B03C-BB3E886A2010}"/>
              </a:ext>
            </a:extLst>
          </p:cNvPr>
          <p:cNvSpPr/>
          <p:nvPr/>
        </p:nvSpPr>
        <p:spPr>
          <a:xfrm>
            <a:off x="11451883" y="6035788"/>
            <a:ext cx="740670" cy="816806"/>
          </a:xfrm>
          <a:custGeom>
            <a:avLst/>
            <a:gdLst>
              <a:gd name="connsiteX0" fmla="*/ 0 w 740670"/>
              <a:gd name="connsiteY0" fmla="*/ 0 h 816806"/>
              <a:gd name="connsiteX1" fmla="*/ 740670 w 740670"/>
              <a:gd name="connsiteY1" fmla="*/ 231518 h 816806"/>
              <a:gd name="connsiteX2" fmla="*/ 740670 w 740670"/>
              <a:gd name="connsiteY2" fmla="*/ 816806 h 816806"/>
              <a:gd name="connsiteX3" fmla="*/ 678315 w 740670"/>
              <a:gd name="connsiteY3" fmla="*/ 816806 h 8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670" h="816806">
                <a:moveTo>
                  <a:pt x="0" y="0"/>
                </a:moveTo>
                <a:lnTo>
                  <a:pt x="740670" y="231518"/>
                </a:lnTo>
                <a:lnTo>
                  <a:pt x="740670" y="816806"/>
                </a:lnTo>
                <a:lnTo>
                  <a:pt x="678315" y="816806"/>
                </a:lnTo>
                <a:close/>
              </a:path>
            </a:pathLst>
          </a:custGeom>
          <a:solidFill>
            <a:srgbClr val="05AF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172BDF4-BE0E-EA54-7E96-07E5E0B45E76}"/>
              </a:ext>
            </a:extLst>
          </p:cNvPr>
          <p:cNvSpPr/>
          <p:nvPr/>
        </p:nvSpPr>
        <p:spPr>
          <a:xfrm>
            <a:off x="11363552" y="5909841"/>
            <a:ext cx="780263" cy="942753"/>
          </a:xfrm>
          <a:custGeom>
            <a:avLst/>
            <a:gdLst>
              <a:gd name="connsiteX0" fmla="*/ 0 w 780263"/>
              <a:gd name="connsiteY0" fmla="*/ 0 h 942753"/>
              <a:gd name="connsiteX1" fmla="*/ 780263 w 780263"/>
              <a:gd name="connsiteY1" fmla="*/ 942753 h 942753"/>
              <a:gd name="connsiteX2" fmla="*/ 276375 w 780263"/>
              <a:gd name="connsiteY2" fmla="*/ 942753 h 94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63" h="942753">
                <a:moveTo>
                  <a:pt x="0" y="0"/>
                </a:moveTo>
                <a:lnTo>
                  <a:pt x="780263" y="942753"/>
                </a:lnTo>
                <a:lnTo>
                  <a:pt x="276375" y="942753"/>
                </a:lnTo>
                <a:close/>
              </a:path>
            </a:pathLst>
          </a:custGeom>
          <a:solidFill>
            <a:srgbClr val="05BB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9533E24-F141-7EE8-7C57-6E07E28CAC66}"/>
              </a:ext>
            </a:extLst>
          </p:cNvPr>
          <p:cNvSpPr/>
          <p:nvPr/>
        </p:nvSpPr>
        <p:spPr>
          <a:xfrm>
            <a:off x="10619345" y="5973277"/>
            <a:ext cx="921903" cy="879317"/>
          </a:xfrm>
          <a:custGeom>
            <a:avLst/>
            <a:gdLst>
              <a:gd name="connsiteX0" fmla="*/ 209080 w 921903"/>
              <a:gd name="connsiteY0" fmla="*/ 0 h 879317"/>
              <a:gd name="connsiteX1" fmla="*/ 921903 w 921903"/>
              <a:gd name="connsiteY1" fmla="*/ 879317 h 879317"/>
              <a:gd name="connsiteX2" fmla="*/ 774336 w 921903"/>
              <a:gd name="connsiteY2" fmla="*/ 879317 h 879317"/>
              <a:gd name="connsiteX3" fmla="*/ 0 w 921903"/>
              <a:gd name="connsiteY3" fmla="*/ 344111 h 87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903" h="879317">
                <a:moveTo>
                  <a:pt x="209080" y="0"/>
                </a:moveTo>
                <a:lnTo>
                  <a:pt x="921903" y="879317"/>
                </a:lnTo>
                <a:lnTo>
                  <a:pt x="774336" y="879317"/>
                </a:lnTo>
                <a:lnTo>
                  <a:pt x="0" y="344111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69DE1FB-E58A-FDBD-BB1B-43CDEEF9FF9B}"/>
              </a:ext>
            </a:extLst>
          </p:cNvPr>
          <p:cNvSpPr/>
          <p:nvPr/>
        </p:nvSpPr>
        <p:spPr>
          <a:xfrm>
            <a:off x="10124442" y="5635148"/>
            <a:ext cx="684447" cy="1217446"/>
          </a:xfrm>
          <a:custGeom>
            <a:avLst/>
            <a:gdLst>
              <a:gd name="connsiteX0" fmla="*/ 0 w 684447"/>
              <a:gd name="connsiteY0" fmla="*/ 0 h 1217446"/>
              <a:gd name="connsiteX1" fmla="*/ 684447 w 684447"/>
              <a:gd name="connsiteY1" fmla="*/ 380902 h 1217446"/>
              <a:gd name="connsiteX2" fmla="*/ 218900 w 684447"/>
              <a:gd name="connsiteY2" fmla="*/ 1217446 h 1217446"/>
              <a:gd name="connsiteX3" fmla="*/ 40404 w 684447"/>
              <a:gd name="connsiteY3" fmla="*/ 1217446 h 121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447" h="1217446">
                <a:moveTo>
                  <a:pt x="0" y="0"/>
                </a:moveTo>
                <a:lnTo>
                  <a:pt x="684447" y="380902"/>
                </a:lnTo>
                <a:lnTo>
                  <a:pt x="218900" y="1217446"/>
                </a:lnTo>
                <a:lnTo>
                  <a:pt x="40404" y="1217446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9AE6987D-8CE3-7311-DE7E-BA1EB265B953}"/>
              </a:ext>
            </a:extLst>
          </p:cNvPr>
          <p:cNvSpPr/>
          <p:nvPr/>
        </p:nvSpPr>
        <p:spPr>
          <a:xfrm>
            <a:off x="9669499" y="5622908"/>
            <a:ext cx="495380" cy="1229686"/>
          </a:xfrm>
          <a:custGeom>
            <a:avLst/>
            <a:gdLst>
              <a:gd name="connsiteX0" fmla="*/ 460143 w 495380"/>
              <a:gd name="connsiteY0" fmla="*/ 0 h 1229686"/>
              <a:gd name="connsiteX1" fmla="*/ 495380 w 495380"/>
              <a:gd name="connsiteY1" fmla="*/ 1229686 h 1229686"/>
              <a:gd name="connsiteX2" fmla="*/ 280843 w 495380"/>
              <a:gd name="connsiteY2" fmla="*/ 1229686 h 1229686"/>
              <a:gd name="connsiteX3" fmla="*/ 0 w 495380"/>
              <a:gd name="connsiteY3" fmla="*/ 800225 h 12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80" h="1229686">
                <a:moveTo>
                  <a:pt x="460143" y="0"/>
                </a:moveTo>
                <a:lnTo>
                  <a:pt x="495380" y="1229686"/>
                </a:lnTo>
                <a:lnTo>
                  <a:pt x="280843" y="1229686"/>
                </a:lnTo>
                <a:lnTo>
                  <a:pt x="0" y="800225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139CB21-DE73-9AA0-C0C4-EF86A0D00CF5}"/>
              </a:ext>
            </a:extLst>
          </p:cNvPr>
          <p:cNvSpPr/>
          <p:nvPr/>
        </p:nvSpPr>
        <p:spPr>
          <a:xfrm>
            <a:off x="7961671" y="5864659"/>
            <a:ext cx="1237593" cy="987935"/>
          </a:xfrm>
          <a:custGeom>
            <a:avLst/>
            <a:gdLst>
              <a:gd name="connsiteX0" fmla="*/ 894434 w 1237593"/>
              <a:gd name="connsiteY0" fmla="*/ 0 h 987935"/>
              <a:gd name="connsiteX1" fmla="*/ 1237593 w 1237593"/>
              <a:gd name="connsiteY1" fmla="*/ 987935 h 987935"/>
              <a:gd name="connsiteX2" fmla="*/ 27893 w 1237593"/>
              <a:gd name="connsiteY2" fmla="*/ 987935 h 987935"/>
              <a:gd name="connsiteX3" fmla="*/ 0 w 1237593"/>
              <a:gd name="connsiteY3" fmla="*/ 533972 h 98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593" h="987935">
                <a:moveTo>
                  <a:pt x="894434" y="0"/>
                </a:moveTo>
                <a:lnTo>
                  <a:pt x="1237593" y="987935"/>
                </a:lnTo>
                <a:lnTo>
                  <a:pt x="27893" y="987935"/>
                </a:lnTo>
                <a:lnTo>
                  <a:pt x="0" y="533972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AAF3BE-F077-A383-3910-8C97647EE856}"/>
              </a:ext>
            </a:extLst>
          </p:cNvPr>
          <p:cNvSpPr/>
          <p:nvPr/>
        </p:nvSpPr>
        <p:spPr>
          <a:xfrm>
            <a:off x="10337766" y="6323014"/>
            <a:ext cx="469837" cy="529580"/>
          </a:xfrm>
          <a:custGeom>
            <a:avLst/>
            <a:gdLst>
              <a:gd name="connsiteX0" fmla="*/ 285671 w 469837"/>
              <a:gd name="connsiteY0" fmla="*/ 0 h 529580"/>
              <a:gd name="connsiteX1" fmla="*/ 469837 w 469837"/>
              <a:gd name="connsiteY1" fmla="*/ 529580 h 529580"/>
              <a:gd name="connsiteX2" fmla="*/ 0 w 469837"/>
              <a:gd name="connsiteY2" fmla="*/ 529580 h 5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7" h="529580">
                <a:moveTo>
                  <a:pt x="285671" y="0"/>
                </a:moveTo>
                <a:lnTo>
                  <a:pt x="469837" y="529580"/>
                </a:lnTo>
                <a:lnTo>
                  <a:pt x="0" y="529580"/>
                </a:lnTo>
                <a:close/>
              </a:path>
            </a:pathLst>
          </a:custGeom>
          <a:solidFill>
            <a:srgbClr val="10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3CEEAB9-3966-7A1D-97CC-C04E377C49DC}"/>
              </a:ext>
            </a:extLst>
          </p:cNvPr>
          <p:cNvSpPr/>
          <p:nvPr/>
        </p:nvSpPr>
        <p:spPr>
          <a:xfrm>
            <a:off x="10610755" y="6290942"/>
            <a:ext cx="796498" cy="561652"/>
          </a:xfrm>
          <a:custGeom>
            <a:avLst/>
            <a:gdLst>
              <a:gd name="connsiteX0" fmla="*/ 0 w 796498"/>
              <a:gd name="connsiteY0" fmla="*/ 0 h 561652"/>
              <a:gd name="connsiteX1" fmla="*/ 796498 w 796498"/>
              <a:gd name="connsiteY1" fmla="*/ 561652 h 561652"/>
              <a:gd name="connsiteX2" fmla="*/ 178436 w 796498"/>
              <a:gd name="connsiteY2" fmla="*/ 561652 h 56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98" h="561652">
                <a:moveTo>
                  <a:pt x="0" y="0"/>
                </a:moveTo>
                <a:lnTo>
                  <a:pt x="796498" y="561652"/>
                </a:lnTo>
                <a:lnTo>
                  <a:pt x="178436" y="561652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F79ECAE-079A-BC0A-1B7D-E0CAA4E2974F}"/>
              </a:ext>
            </a:extLst>
          </p:cNvPr>
          <p:cNvSpPr/>
          <p:nvPr/>
        </p:nvSpPr>
        <p:spPr>
          <a:xfrm>
            <a:off x="27666" y="410021"/>
            <a:ext cx="865755" cy="1551111"/>
          </a:xfrm>
          <a:custGeom>
            <a:avLst/>
            <a:gdLst>
              <a:gd name="connsiteX0" fmla="*/ 819473 w 865755"/>
              <a:gd name="connsiteY0" fmla="*/ 0 h 1551111"/>
              <a:gd name="connsiteX1" fmla="*/ 865755 w 865755"/>
              <a:gd name="connsiteY1" fmla="*/ 1372066 h 1551111"/>
              <a:gd name="connsiteX2" fmla="*/ 0 w 865755"/>
              <a:gd name="connsiteY2" fmla="*/ 1551111 h 1551111"/>
              <a:gd name="connsiteX3" fmla="*/ 0 w 865755"/>
              <a:gd name="connsiteY3" fmla="*/ 169474 h 155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55" h="1551111">
                <a:moveTo>
                  <a:pt x="819473" y="0"/>
                </a:moveTo>
                <a:lnTo>
                  <a:pt x="865755" y="1372066"/>
                </a:lnTo>
                <a:lnTo>
                  <a:pt x="0" y="1551111"/>
                </a:lnTo>
                <a:lnTo>
                  <a:pt x="0" y="169474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Diamond 34">
            <a:extLst>
              <a:ext uri="{FF2B5EF4-FFF2-40B4-BE49-F238E27FC236}">
                <a16:creationId xmlns:a16="http://schemas.microsoft.com/office/drawing/2014/main" id="{C2E2763C-6669-9DC4-97FB-B3F9F397202D}"/>
              </a:ext>
            </a:extLst>
          </p:cNvPr>
          <p:cNvSpPr/>
          <p:nvPr/>
        </p:nvSpPr>
        <p:spPr>
          <a:xfrm rot="5062125">
            <a:off x="437756" y="855801"/>
            <a:ext cx="1061306" cy="1034620"/>
          </a:xfrm>
          <a:custGeom>
            <a:avLst/>
            <a:gdLst>
              <a:gd name="connsiteX0" fmla="*/ 0 w 1642078"/>
              <a:gd name="connsiteY0" fmla="*/ 952951 h 1905902"/>
              <a:gd name="connsiteX1" fmla="*/ 821039 w 1642078"/>
              <a:gd name="connsiteY1" fmla="*/ 0 h 1905902"/>
              <a:gd name="connsiteX2" fmla="*/ 1642078 w 1642078"/>
              <a:gd name="connsiteY2" fmla="*/ 952951 h 1905902"/>
              <a:gd name="connsiteX3" fmla="*/ 821039 w 1642078"/>
              <a:gd name="connsiteY3" fmla="*/ 1905902 h 1905902"/>
              <a:gd name="connsiteX4" fmla="*/ 0 w 1642078"/>
              <a:gd name="connsiteY4" fmla="*/ 952951 h 1905902"/>
              <a:gd name="connsiteX0" fmla="*/ 0 w 1815143"/>
              <a:gd name="connsiteY0" fmla="*/ 952951 h 1905902"/>
              <a:gd name="connsiteX1" fmla="*/ 821039 w 1815143"/>
              <a:gd name="connsiteY1" fmla="*/ 0 h 1905902"/>
              <a:gd name="connsiteX2" fmla="*/ 1815143 w 1815143"/>
              <a:gd name="connsiteY2" fmla="*/ 1077215 h 1905902"/>
              <a:gd name="connsiteX3" fmla="*/ 821039 w 1815143"/>
              <a:gd name="connsiteY3" fmla="*/ 1905902 h 1905902"/>
              <a:gd name="connsiteX4" fmla="*/ 0 w 1815143"/>
              <a:gd name="connsiteY4" fmla="*/ 952951 h 1905902"/>
              <a:gd name="connsiteX0" fmla="*/ 0 w 1828937"/>
              <a:gd name="connsiteY0" fmla="*/ 952951 h 1905902"/>
              <a:gd name="connsiteX1" fmla="*/ 821039 w 1828937"/>
              <a:gd name="connsiteY1" fmla="*/ 0 h 1905902"/>
              <a:gd name="connsiteX2" fmla="*/ 1828937 w 1828937"/>
              <a:gd name="connsiteY2" fmla="*/ 974542 h 1905902"/>
              <a:gd name="connsiteX3" fmla="*/ 821039 w 1828937"/>
              <a:gd name="connsiteY3" fmla="*/ 1905902 h 1905902"/>
              <a:gd name="connsiteX4" fmla="*/ 0 w 1828937"/>
              <a:gd name="connsiteY4" fmla="*/ 952951 h 1905902"/>
              <a:gd name="connsiteX0" fmla="*/ 0 w 1828937"/>
              <a:gd name="connsiteY0" fmla="*/ 617667 h 1570618"/>
              <a:gd name="connsiteX1" fmla="*/ 1142915 w 1828937"/>
              <a:gd name="connsiteY1" fmla="*/ 1 h 1570618"/>
              <a:gd name="connsiteX2" fmla="*/ 1828937 w 1828937"/>
              <a:gd name="connsiteY2" fmla="*/ 639258 h 1570618"/>
              <a:gd name="connsiteX3" fmla="*/ 821039 w 1828937"/>
              <a:gd name="connsiteY3" fmla="*/ 1570618 h 1570618"/>
              <a:gd name="connsiteX4" fmla="*/ 0 w 1828937"/>
              <a:gd name="connsiteY4" fmla="*/ 617667 h 1570618"/>
              <a:gd name="connsiteX0" fmla="*/ 0 w 1231204"/>
              <a:gd name="connsiteY0" fmla="*/ 243753 h 1570617"/>
              <a:gd name="connsiteX1" fmla="*/ 545182 w 1231204"/>
              <a:gd name="connsiteY1" fmla="*/ 0 h 1570617"/>
              <a:gd name="connsiteX2" fmla="*/ 1231204 w 1231204"/>
              <a:gd name="connsiteY2" fmla="*/ 639257 h 1570617"/>
              <a:gd name="connsiteX3" fmla="*/ 223306 w 1231204"/>
              <a:gd name="connsiteY3" fmla="*/ 1570617 h 1570617"/>
              <a:gd name="connsiteX4" fmla="*/ 0 w 1231204"/>
              <a:gd name="connsiteY4" fmla="*/ 243753 h 1570617"/>
              <a:gd name="connsiteX0" fmla="*/ 0 w 1231204"/>
              <a:gd name="connsiteY0" fmla="*/ 243753 h 1402619"/>
              <a:gd name="connsiteX1" fmla="*/ 545182 w 1231204"/>
              <a:gd name="connsiteY1" fmla="*/ 0 h 1402619"/>
              <a:gd name="connsiteX2" fmla="*/ 1231204 w 1231204"/>
              <a:gd name="connsiteY2" fmla="*/ 639257 h 1402619"/>
              <a:gd name="connsiteX3" fmla="*/ 343555 w 1231204"/>
              <a:gd name="connsiteY3" fmla="*/ 1402619 h 1402619"/>
              <a:gd name="connsiteX4" fmla="*/ 0 w 1231204"/>
              <a:gd name="connsiteY4" fmla="*/ 243753 h 1402619"/>
              <a:gd name="connsiteX0" fmla="*/ 0 w 1231204"/>
              <a:gd name="connsiteY0" fmla="*/ 243753 h 1449908"/>
              <a:gd name="connsiteX1" fmla="*/ 545182 w 1231204"/>
              <a:gd name="connsiteY1" fmla="*/ 0 h 1449908"/>
              <a:gd name="connsiteX2" fmla="*/ 1231204 w 1231204"/>
              <a:gd name="connsiteY2" fmla="*/ 639257 h 1449908"/>
              <a:gd name="connsiteX3" fmla="*/ 278101 w 1231204"/>
              <a:gd name="connsiteY3" fmla="*/ 1449909 h 1449908"/>
              <a:gd name="connsiteX4" fmla="*/ 0 w 1231204"/>
              <a:gd name="connsiteY4" fmla="*/ 243753 h 14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204" h="1449908">
                <a:moveTo>
                  <a:pt x="0" y="243753"/>
                </a:moveTo>
                <a:lnTo>
                  <a:pt x="545182" y="0"/>
                </a:lnTo>
                <a:lnTo>
                  <a:pt x="1231204" y="639257"/>
                </a:lnTo>
                <a:lnTo>
                  <a:pt x="278101" y="1449909"/>
                </a:lnTo>
                <a:lnTo>
                  <a:pt x="0" y="243753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8866D51-83D5-5E36-C1D6-13C63D3540F1}"/>
              </a:ext>
            </a:extLst>
          </p:cNvPr>
          <p:cNvSpPr/>
          <p:nvPr/>
        </p:nvSpPr>
        <p:spPr>
          <a:xfrm rot="11776586" flipV="1">
            <a:off x="210334" y="971482"/>
            <a:ext cx="411586" cy="668895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ABB04B-917C-DCF0-2DB5-54331212ABB3}"/>
              </a:ext>
            </a:extLst>
          </p:cNvPr>
          <p:cNvGrpSpPr/>
          <p:nvPr/>
        </p:nvGrpSpPr>
        <p:grpSpPr>
          <a:xfrm rot="3462266" flipH="1">
            <a:off x="1030973" y="491557"/>
            <a:ext cx="1375405" cy="1133688"/>
            <a:chOff x="-323168" y="653080"/>
            <a:chExt cx="2926080" cy="2468880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B1AB882-57AE-4B33-99AF-EB0ADC1ED576}"/>
                </a:ext>
              </a:extLst>
            </p:cNvPr>
            <p:cNvSpPr/>
            <p:nvPr/>
          </p:nvSpPr>
          <p:spPr>
            <a:xfrm rot="6287829" flipV="1">
              <a:off x="198417" y="1159179"/>
              <a:ext cx="2468880" cy="1456681"/>
            </a:xfrm>
            <a:prstGeom prst="triangle">
              <a:avLst>
                <a:gd name="adj" fmla="val 100000"/>
              </a:avLst>
            </a:prstGeom>
            <a:solidFill>
              <a:srgbClr val="05A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08F8CF3-77CF-28B3-37A4-E06AE211A4A4}"/>
                </a:ext>
              </a:extLst>
            </p:cNvPr>
            <p:cNvSpPr/>
            <p:nvPr/>
          </p:nvSpPr>
          <p:spPr>
            <a:xfrm rot="18932098">
              <a:off x="-323168" y="1088099"/>
              <a:ext cx="2926080" cy="914400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AC4F93-0DA8-BB3F-40FE-438A3B7D1F6D}"/>
              </a:ext>
            </a:extLst>
          </p:cNvPr>
          <p:cNvSpPr/>
          <p:nvPr/>
        </p:nvSpPr>
        <p:spPr>
          <a:xfrm rot="11316728" flipH="1" flipV="1">
            <a:off x="1785020" y="-75184"/>
            <a:ext cx="902610" cy="441660"/>
          </a:xfrm>
          <a:custGeom>
            <a:avLst/>
            <a:gdLst>
              <a:gd name="connsiteX0" fmla="*/ 0 w 902610"/>
              <a:gd name="connsiteY0" fmla="*/ 374334 h 374334"/>
              <a:gd name="connsiteX1" fmla="*/ 902610 w 902610"/>
              <a:gd name="connsiteY1" fmla="*/ 0 h 374334"/>
              <a:gd name="connsiteX2" fmla="*/ 902610 w 902610"/>
              <a:gd name="connsiteY2" fmla="*/ 374334 h 374334"/>
              <a:gd name="connsiteX3" fmla="*/ 0 w 902610"/>
              <a:gd name="connsiteY3" fmla="*/ 374334 h 374334"/>
              <a:gd name="connsiteX0" fmla="*/ 0 w 902610"/>
              <a:gd name="connsiteY0" fmla="*/ 441660 h 441660"/>
              <a:gd name="connsiteX1" fmla="*/ 892414 w 902610"/>
              <a:gd name="connsiteY1" fmla="*/ 0 h 441660"/>
              <a:gd name="connsiteX2" fmla="*/ 902610 w 902610"/>
              <a:gd name="connsiteY2" fmla="*/ 441660 h 441660"/>
              <a:gd name="connsiteX3" fmla="*/ 0 w 902610"/>
              <a:gd name="connsiteY3" fmla="*/ 441660 h 44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2610" h="441660">
                <a:moveTo>
                  <a:pt x="0" y="441660"/>
                </a:moveTo>
                <a:lnTo>
                  <a:pt x="892414" y="0"/>
                </a:lnTo>
                <a:lnTo>
                  <a:pt x="902610" y="441660"/>
                </a:lnTo>
                <a:lnTo>
                  <a:pt x="0" y="441660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6EC8760-9C95-8D2F-2261-8FCA41846BA0}"/>
              </a:ext>
            </a:extLst>
          </p:cNvPr>
          <p:cNvSpPr/>
          <p:nvPr/>
        </p:nvSpPr>
        <p:spPr>
          <a:xfrm rot="20736531" flipH="1">
            <a:off x="1718782" y="-71031"/>
            <a:ext cx="974314" cy="254611"/>
          </a:xfrm>
          <a:custGeom>
            <a:avLst/>
            <a:gdLst>
              <a:gd name="connsiteX0" fmla="*/ 0 w 959808"/>
              <a:gd name="connsiteY0" fmla="*/ 268306 h 268306"/>
              <a:gd name="connsiteX1" fmla="*/ 91009 w 959808"/>
              <a:gd name="connsiteY1" fmla="*/ 0 h 268306"/>
              <a:gd name="connsiteX2" fmla="*/ 959808 w 959808"/>
              <a:gd name="connsiteY2" fmla="*/ 268306 h 268306"/>
              <a:gd name="connsiteX3" fmla="*/ 0 w 959808"/>
              <a:gd name="connsiteY3" fmla="*/ 268306 h 268306"/>
              <a:gd name="connsiteX0" fmla="*/ 0 w 959808"/>
              <a:gd name="connsiteY0" fmla="*/ 254611 h 254611"/>
              <a:gd name="connsiteX1" fmla="*/ 546449 w 959808"/>
              <a:gd name="connsiteY1" fmla="*/ 0 h 254611"/>
              <a:gd name="connsiteX2" fmla="*/ 959808 w 959808"/>
              <a:gd name="connsiteY2" fmla="*/ 254611 h 254611"/>
              <a:gd name="connsiteX3" fmla="*/ 0 w 959808"/>
              <a:gd name="connsiteY3" fmla="*/ 254611 h 254611"/>
              <a:gd name="connsiteX0" fmla="*/ 0 w 974314"/>
              <a:gd name="connsiteY0" fmla="*/ 198078 h 254611"/>
              <a:gd name="connsiteX1" fmla="*/ 560955 w 974314"/>
              <a:gd name="connsiteY1" fmla="*/ 0 h 254611"/>
              <a:gd name="connsiteX2" fmla="*/ 974314 w 974314"/>
              <a:gd name="connsiteY2" fmla="*/ 254611 h 254611"/>
              <a:gd name="connsiteX3" fmla="*/ 0 w 974314"/>
              <a:gd name="connsiteY3" fmla="*/ 198078 h 25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314" h="254611">
                <a:moveTo>
                  <a:pt x="0" y="198078"/>
                </a:moveTo>
                <a:lnTo>
                  <a:pt x="560955" y="0"/>
                </a:lnTo>
                <a:lnTo>
                  <a:pt x="974314" y="254611"/>
                </a:lnTo>
                <a:lnTo>
                  <a:pt x="0" y="198078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038C85-5661-FCD8-EA85-0EFC514E66AB}"/>
              </a:ext>
            </a:extLst>
          </p:cNvPr>
          <p:cNvGrpSpPr/>
          <p:nvPr/>
        </p:nvGrpSpPr>
        <p:grpSpPr>
          <a:xfrm rot="12883830">
            <a:off x="166526" y="81344"/>
            <a:ext cx="1243952" cy="1114862"/>
            <a:chOff x="4709813" y="981677"/>
            <a:chExt cx="550748" cy="503823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453F193-1BC4-E7B7-4D67-6BE8F8431312}"/>
                </a:ext>
              </a:extLst>
            </p:cNvPr>
            <p:cNvSpPr/>
            <p:nvPr/>
          </p:nvSpPr>
          <p:spPr>
            <a:xfrm rot="3183211" flipH="1" flipV="1">
              <a:off x="4770435" y="1126190"/>
              <a:ext cx="503823" cy="214797"/>
            </a:xfrm>
            <a:prstGeom prst="triangle">
              <a:avLst>
                <a:gd name="adj" fmla="val 100000"/>
              </a:avLst>
            </a:prstGeom>
            <a:solidFill>
              <a:srgbClr val="05A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C22D788-FA7A-26A2-F34A-5C133CC60B40}"/>
                </a:ext>
              </a:extLst>
            </p:cNvPr>
            <p:cNvSpPr/>
            <p:nvPr/>
          </p:nvSpPr>
          <p:spPr>
            <a:xfrm rot="12603014" flipH="1">
              <a:off x="4709813" y="1222779"/>
              <a:ext cx="550748" cy="149764"/>
            </a:xfrm>
            <a:prstGeom prst="triangle">
              <a:avLst>
                <a:gd name="adj" fmla="val 9482"/>
              </a:avLst>
            </a:prstGeom>
            <a:solidFill>
              <a:srgbClr val="03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0A88D5-BFF5-F431-6A45-B643609F9C80}"/>
              </a:ext>
            </a:extLst>
          </p:cNvPr>
          <p:cNvGrpSpPr/>
          <p:nvPr/>
        </p:nvGrpSpPr>
        <p:grpSpPr>
          <a:xfrm>
            <a:off x="2804902" y="2425646"/>
            <a:ext cx="615743" cy="498377"/>
            <a:chOff x="951739" y="636158"/>
            <a:chExt cx="2051506" cy="1671092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3342394-0866-9E4B-1370-BD11B6C6F589}"/>
                </a:ext>
              </a:extLst>
            </p:cNvPr>
            <p:cNvSpPr/>
            <p:nvPr/>
          </p:nvSpPr>
          <p:spPr>
            <a:xfrm rot="4626466" flipV="1">
              <a:off x="1837094" y="1141099"/>
              <a:ext cx="875621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1B1522C-BF7F-0572-B474-15F3BC518476}"/>
                </a:ext>
              </a:extLst>
            </p:cNvPr>
            <p:cNvSpPr/>
            <p:nvPr/>
          </p:nvSpPr>
          <p:spPr>
            <a:xfrm rot="18932098">
              <a:off x="951739" y="636158"/>
              <a:ext cx="1668094" cy="1445235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32CCFF-3AEE-85AC-F155-BF49068CF584}"/>
              </a:ext>
            </a:extLst>
          </p:cNvPr>
          <p:cNvGrpSpPr/>
          <p:nvPr/>
        </p:nvGrpSpPr>
        <p:grpSpPr>
          <a:xfrm rot="17912146" flipH="1">
            <a:off x="1813356" y="1354002"/>
            <a:ext cx="1358956" cy="1129209"/>
            <a:chOff x="-323168" y="653080"/>
            <a:chExt cx="2926080" cy="24688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D3F79D1-4410-81BE-9A38-19EA550D222F}"/>
                </a:ext>
              </a:extLst>
            </p:cNvPr>
            <p:cNvSpPr/>
            <p:nvPr/>
          </p:nvSpPr>
          <p:spPr>
            <a:xfrm rot="6287829" flipV="1">
              <a:off x="198417" y="1159179"/>
              <a:ext cx="2468880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8E7494-78A7-AFE9-9B25-3E59BBA80FE7}"/>
                </a:ext>
              </a:extLst>
            </p:cNvPr>
            <p:cNvSpPr/>
            <p:nvPr/>
          </p:nvSpPr>
          <p:spPr>
            <a:xfrm rot="18932098">
              <a:off x="-323168" y="1088099"/>
              <a:ext cx="2926080" cy="914400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DF8A22A-F1E3-F710-6538-91FA0A4AF8B2}"/>
              </a:ext>
            </a:extLst>
          </p:cNvPr>
          <p:cNvSpPr/>
          <p:nvPr/>
        </p:nvSpPr>
        <p:spPr>
          <a:xfrm rot="4166608" flipH="1" flipV="1">
            <a:off x="1034028" y="1710856"/>
            <a:ext cx="891815" cy="372855"/>
          </a:xfrm>
          <a:prstGeom prst="triangle">
            <a:avLst>
              <a:gd name="adj" fmla="val 100000"/>
            </a:avLst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8A192B7-CC7F-EFE4-1F98-89908C6181EC}"/>
              </a:ext>
            </a:extLst>
          </p:cNvPr>
          <p:cNvSpPr/>
          <p:nvPr/>
        </p:nvSpPr>
        <p:spPr>
          <a:xfrm rot="13586411" flipH="1">
            <a:off x="907907" y="1855365"/>
            <a:ext cx="956016" cy="265097"/>
          </a:xfrm>
          <a:prstGeom prst="triangle">
            <a:avLst>
              <a:gd name="adj" fmla="val 9482"/>
            </a:avLst>
          </a:prstGeom>
          <a:solidFill>
            <a:srgbClr val="EE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DF6C3D5-6CA0-99CC-7541-1F0DCC7C447A}"/>
              </a:ext>
            </a:extLst>
          </p:cNvPr>
          <p:cNvSpPr/>
          <p:nvPr/>
        </p:nvSpPr>
        <p:spPr>
          <a:xfrm rot="615354">
            <a:off x="1518190" y="933075"/>
            <a:ext cx="788596" cy="1320439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07FF680-3044-0DE5-FD30-7EA9BF3FBE92}"/>
              </a:ext>
            </a:extLst>
          </p:cNvPr>
          <p:cNvSpPr/>
          <p:nvPr/>
        </p:nvSpPr>
        <p:spPr>
          <a:xfrm rot="5664648">
            <a:off x="540045" y="1212771"/>
            <a:ext cx="788596" cy="1905902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83A8694-9108-27B3-3437-779063DC3708}"/>
              </a:ext>
            </a:extLst>
          </p:cNvPr>
          <p:cNvSpPr/>
          <p:nvPr/>
        </p:nvSpPr>
        <p:spPr>
          <a:xfrm rot="11676677" flipH="1" flipV="1">
            <a:off x="2229170" y="1347443"/>
            <a:ext cx="1982393" cy="530936"/>
          </a:xfrm>
          <a:custGeom>
            <a:avLst/>
            <a:gdLst>
              <a:gd name="connsiteX0" fmla="*/ 0 w 1982393"/>
              <a:gd name="connsiteY0" fmla="*/ 493284 h 493284"/>
              <a:gd name="connsiteX1" fmla="*/ 1982393 w 1982393"/>
              <a:gd name="connsiteY1" fmla="*/ 0 h 493284"/>
              <a:gd name="connsiteX2" fmla="*/ 1982393 w 1982393"/>
              <a:gd name="connsiteY2" fmla="*/ 493284 h 493284"/>
              <a:gd name="connsiteX3" fmla="*/ 0 w 1982393"/>
              <a:gd name="connsiteY3" fmla="*/ 493284 h 493284"/>
              <a:gd name="connsiteX0" fmla="*/ 0 w 1982393"/>
              <a:gd name="connsiteY0" fmla="*/ 530936 h 530936"/>
              <a:gd name="connsiteX1" fmla="*/ 1972577 w 1982393"/>
              <a:gd name="connsiteY1" fmla="*/ 0 h 530936"/>
              <a:gd name="connsiteX2" fmla="*/ 1982393 w 1982393"/>
              <a:gd name="connsiteY2" fmla="*/ 530936 h 530936"/>
              <a:gd name="connsiteX3" fmla="*/ 0 w 1982393"/>
              <a:gd name="connsiteY3" fmla="*/ 530936 h 5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393" h="530936">
                <a:moveTo>
                  <a:pt x="0" y="530936"/>
                </a:moveTo>
                <a:lnTo>
                  <a:pt x="1972577" y="0"/>
                </a:lnTo>
                <a:lnTo>
                  <a:pt x="1982393" y="530936"/>
                </a:lnTo>
                <a:lnTo>
                  <a:pt x="0" y="5309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ECD34ED-7450-EF26-7D40-7FEC144B2B73}"/>
              </a:ext>
            </a:extLst>
          </p:cNvPr>
          <p:cNvSpPr/>
          <p:nvPr/>
        </p:nvSpPr>
        <p:spPr>
          <a:xfrm flipH="1">
            <a:off x="2601459" y="1374500"/>
            <a:ext cx="1638056" cy="263823"/>
          </a:xfrm>
          <a:custGeom>
            <a:avLst/>
            <a:gdLst>
              <a:gd name="connsiteX0" fmla="*/ 0 w 1618601"/>
              <a:gd name="connsiteY0" fmla="*/ 263823 h 263823"/>
              <a:gd name="connsiteX1" fmla="*/ 809301 w 1618601"/>
              <a:gd name="connsiteY1" fmla="*/ 0 h 263823"/>
              <a:gd name="connsiteX2" fmla="*/ 1618601 w 1618601"/>
              <a:gd name="connsiteY2" fmla="*/ 263823 h 263823"/>
              <a:gd name="connsiteX3" fmla="*/ 0 w 1618601"/>
              <a:gd name="connsiteY3" fmla="*/ 263823 h 263823"/>
              <a:gd name="connsiteX0" fmla="*/ 0 w 1638056"/>
              <a:gd name="connsiteY0" fmla="*/ 234640 h 263823"/>
              <a:gd name="connsiteX1" fmla="*/ 828756 w 1638056"/>
              <a:gd name="connsiteY1" fmla="*/ 0 h 263823"/>
              <a:gd name="connsiteX2" fmla="*/ 1638056 w 1638056"/>
              <a:gd name="connsiteY2" fmla="*/ 263823 h 263823"/>
              <a:gd name="connsiteX3" fmla="*/ 0 w 1638056"/>
              <a:gd name="connsiteY3" fmla="*/ 234640 h 26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056" h="263823">
                <a:moveTo>
                  <a:pt x="0" y="234640"/>
                </a:moveTo>
                <a:lnTo>
                  <a:pt x="828756" y="0"/>
                </a:lnTo>
                <a:lnTo>
                  <a:pt x="1638056" y="263823"/>
                </a:lnTo>
                <a:lnTo>
                  <a:pt x="0" y="234640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15FF36-A23B-0D57-FE91-22AC160A4C0E}"/>
              </a:ext>
            </a:extLst>
          </p:cNvPr>
          <p:cNvGrpSpPr/>
          <p:nvPr/>
        </p:nvGrpSpPr>
        <p:grpSpPr>
          <a:xfrm rot="15435765" flipH="1">
            <a:off x="1626719" y="722935"/>
            <a:ext cx="1349580" cy="536623"/>
            <a:chOff x="5503325" y="2741362"/>
            <a:chExt cx="777220" cy="407663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D520608-AA4D-2BE0-D8F3-C1D3869D08E9}"/>
                </a:ext>
              </a:extLst>
            </p:cNvPr>
            <p:cNvSpPr/>
            <p:nvPr/>
          </p:nvSpPr>
          <p:spPr>
            <a:xfrm rot="10283855" flipH="1" flipV="1">
              <a:off x="5567785" y="2865152"/>
              <a:ext cx="712760" cy="283873"/>
            </a:xfrm>
            <a:custGeom>
              <a:avLst/>
              <a:gdLst>
                <a:gd name="connsiteX0" fmla="*/ 0 w 1202611"/>
                <a:gd name="connsiteY0" fmla="*/ 367556 h 367556"/>
                <a:gd name="connsiteX1" fmla="*/ 1202611 w 1202611"/>
                <a:gd name="connsiteY1" fmla="*/ 0 h 367556"/>
                <a:gd name="connsiteX2" fmla="*/ 1202611 w 1202611"/>
                <a:gd name="connsiteY2" fmla="*/ 367556 h 367556"/>
                <a:gd name="connsiteX3" fmla="*/ 0 w 1202611"/>
                <a:gd name="connsiteY3" fmla="*/ 367556 h 367556"/>
                <a:gd name="connsiteX0" fmla="*/ 0 w 1229044"/>
                <a:gd name="connsiteY0" fmla="*/ 367556 h 374294"/>
                <a:gd name="connsiteX1" fmla="*/ 1202611 w 1229044"/>
                <a:gd name="connsiteY1" fmla="*/ 0 h 374294"/>
                <a:gd name="connsiteX2" fmla="*/ 1229044 w 1229044"/>
                <a:gd name="connsiteY2" fmla="*/ 374294 h 374294"/>
                <a:gd name="connsiteX3" fmla="*/ 0 w 1229044"/>
                <a:gd name="connsiteY3" fmla="*/ 367556 h 374294"/>
                <a:gd name="connsiteX0" fmla="*/ 0 w 1237649"/>
                <a:gd name="connsiteY0" fmla="*/ 367556 h 373672"/>
                <a:gd name="connsiteX1" fmla="*/ 1202611 w 1237649"/>
                <a:gd name="connsiteY1" fmla="*/ 0 h 373672"/>
                <a:gd name="connsiteX2" fmla="*/ 1237649 w 1237649"/>
                <a:gd name="connsiteY2" fmla="*/ 373672 h 373672"/>
                <a:gd name="connsiteX3" fmla="*/ 0 w 1237649"/>
                <a:gd name="connsiteY3" fmla="*/ 367556 h 37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649" h="373672">
                  <a:moveTo>
                    <a:pt x="0" y="367556"/>
                  </a:moveTo>
                  <a:lnTo>
                    <a:pt x="1202611" y="0"/>
                  </a:lnTo>
                  <a:lnTo>
                    <a:pt x="1237649" y="373672"/>
                  </a:lnTo>
                  <a:lnTo>
                    <a:pt x="0" y="3675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DA2EF84-60ED-F2C0-ABEC-73007C239520}"/>
                </a:ext>
              </a:extLst>
            </p:cNvPr>
            <p:cNvSpPr/>
            <p:nvPr/>
          </p:nvSpPr>
          <p:spPr>
            <a:xfrm rot="20101307" flipH="1">
              <a:off x="5503325" y="2741362"/>
              <a:ext cx="762621" cy="276308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Diamond 34">
            <a:extLst>
              <a:ext uri="{FF2B5EF4-FFF2-40B4-BE49-F238E27FC236}">
                <a16:creationId xmlns:a16="http://schemas.microsoft.com/office/drawing/2014/main" id="{FF0A6CBC-B8B0-3DDB-A983-5E19477B7103}"/>
              </a:ext>
            </a:extLst>
          </p:cNvPr>
          <p:cNvSpPr/>
          <p:nvPr/>
        </p:nvSpPr>
        <p:spPr>
          <a:xfrm rot="7352106">
            <a:off x="2272048" y="429095"/>
            <a:ext cx="1243822" cy="1332607"/>
          </a:xfrm>
          <a:custGeom>
            <a:avLst/>
            <a:gdLst>
              <a:gd name="connsiteX0" fmla="*/ 0 w 1642078"/>
              <a:gd name="connsiteY0" fmla="*/ 952951 h 1905902"/>
              <a:gd name="connsiteX1" fmla="*/ 821039 w 1642078"/>
              <a:gd name="connsiteY1" fmla="*/ 0 h 1905902"/>
              <a:gd name="connsiteX2" fmla="*/ 1642078 w 1642078"/>
              <a:gd name="connsiteY2" fmla="*/ 952951 h 1905902"/>
              <a:gd name="connsiteX3" fmla="*/ 821039 w 1642078"/>
              <a:gd name="connsiteY3" fmla="*/ 1905902 h 1905902"/>
              <a:gd name="connsiteX4" fmla="*/ 0 w 1642078"/>
              <a:gd name="connsiteY4" fmla="*/ 952951 h 1905902"/>
              <a:gd name="connsiteX0" fmla="*/ 0 w 1815143"/>
              <a:gd name="connsiteY0" fmla="*/ 952951 h 1905902"/>
              <a:gd name="connsiteX1" fmla="*/ 821039 w 1815143"/>
              <a:gd name="connsiteY1" fmla="*/ 0 h 1905902"/>
              <a:gd name="connsiteX2" fmla="*/ 1815143 w 1815143"/>
              <a:gd name="connsiteY2" fmla="*/ 1077215 h 1905902"/>
              <a:gd name="connsiteX3" fmla="*/ 821039 w 1815143"/>
              <a:gd name="connsiteY3" fmla="*/ 1905902 h 1905902"/>
              <a:gd name="connsiteX4" fmla="*/ 0 w 1815143"/>
              <a:gd name="connsiteY4" fmla="*/ 952951 h 1905902"/>
              <a:gd name="connsiteX0" fmla="*/ 0 w 1828937"/>
              <a:gd name="connsiteY0" fmla="*/ 952951 h 1905902"/>
              <a:gd name="connsiteX1" fmla="*/ 821039 w 1828937"/>
              <a:gd name="connsiteY1" fmla="*/ 0 h 1905902"/>
              <a:gd name="connsiteX2" fmla="*/ 1828937 w 1828937"/>
              <a:gd name="connsiteY2" fmla="*/ 974542 h 1905902"/>
              <a:gd name="connsiteX3" fmla="*/ 821039 w 1828937"/>
              <a:gd name="connsiteY3" fmla="*/ 1905902 h 1905902"/>
              <a:gd name="connsiteX4" fmla="*/ 0 w 1828937"/>
              <a:gd name="connsiteY4" fmla="*/ 952951 h 1905902"/>
              <a:gd name="connsiteX0" fmla="*/ 0 w 1828937"/>
              <a:gd name="connsiteY0" fmla="*/ 617667 h 1570618"/>
              <a:gd name="connsiteX1" fmla="*/ 1142915 w 1828937"/>
              <a:gd name="connsiteY1" fmla="*/ 1 h 1570618"/>
              <a:gd name="connsiteX2" fmla="*/ 1828937 w 1828937"/>
              <a:gd name="connsiteY2" fmla="*/ 639258 h 1570618"/>
              <a:gd name="connsiteX3" fmla="*/ 821039 w 1828937"/>
              <a:gd name="connsiteY3" fmla="*/ 1570618 h 1570618"/>
              <a:gd name="connsiteX4" fmla="*/ 0 w 1828937"/>
              <a:gd name="connsiteY4" fmla="*/ 617667 h 1570618"/>
              <a:gd name="connsiteX0" fmla="*/ 0 w 1231204"/>
              <a:gd name="connsiteY0" fmla="*/ 243753 h 1570617"/>
              <a:gd name="connsiteX1" fmla="*/ 545182 w 1231204"/>
              <a:gd name="connsiteY1" fmla="*/ 0 h 1570617"/>
              <a:gd name="connsiteX2" fmla="*/ 1231204 w 1231204"/>
              <a:gd name="connsiteY2" fmla="*/ 639257 h 1570617"/>
              <a:gd name="connsiteX3" fmla="*/ 223306 w 1231204"/>
              <a:gd name="connsiteY3" fmla="*/ 1570617 h 1570617"/>
              <a:gd name="connsiteX4" fmla="*/ 0 w 1231204"/>
              <a:gd name="connsiteY4" fmla="*/ 243753 h 1570617"/>
              <a:gd name="connsiteX0" fmla="*/ 0 w 1231204"/>
              <a:gd name="connsiteY0" fmla="*/ 243753 h 1402619"/>
              <a:gd name="connsiteX1" fmla="*/ 545182 w 1231204"/>
              <a:gd name="connsiteY1" fmla="*/ 0 h 1402619"/>
              <a:gd name="connsiteX2" fmla="*/ 1231204 w 1231204"/>
              <a:gd name="connsiteY2" fmla="*/ 639257 h 1402619"/>
              <a:gd name="connsiteX3" fmla="*/ 343555 w 1231204"/>
              <a:gd name="connsiteY3" fmla="*/ 1402619 h 1402619"/>
              <a:gd name="connsiteX4" fmla="*/ 0 w 1231204"/>
              <a:gd name="connsiteY4" fmla="*/ 243753 h 1402619"/>
              <a:gd name="connsiteX0" fmla="*/ 0 w 1231204"/>
              <a:gd name="connsiteY0" fmla="*/ 243753 h 1449908"/>
              <a:gd name="connsiteX1" fmla="*/ 545182 w 1231204"/>
              <a:gd name="connsiteY1" fmla="*/ 0 h 1449908"/>
              <a:gd name="connsiteX2" fmla="*/ 1231204 w 1231204"/>
              <a:gd name="connsiteY2" fmla="*/ 639257 h 1449908"/>
              <a:gd name="connsiteX3" fmla="*/ 278101 w 1231204"/>
              <a:gd name="connsiteY3" fmla="*/ 1449909 h 1449908"/>
              <a:gd name="connsiteX4" fmla="*/ 0 w 1231204"/>
              <a:gd name="connsiteY4" fmla="*/ 243753 h 14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204" h="1449908">
                <a:moveTo>
                  <a:pt x="0" y="243753"/>
                </a:moveTo>
                <a:lnTo>
                  <a:pt x="545182" y="0"/>
                </a:lnTo>
                <a:lnTo>
                  <a:pt x="1231204" y="639257"/>
                </a:lnTo>
                <a:lnTo>
                  <a:pt x="278101" y="1449909"/>
                </a:lnTo>
                <a:lnTo>
                  <a:pt x="0" y="243753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6CB8513A-AB7E-5BA2-3D88-FF66E0C84E07}"/>
              </a:ext>
            </a:extLst>
          </p:cNvPr>
          <p:cNvSpPr/>
          <p:nvPr/>
        </p:nvSpPr>
        <p:spPr>
          <a:xfrm rot="18594792">
            <a:off x="1663976" y="181872"/>
            <a:ext cx="784051" cy="650354"/>
          </a:xfrm>
          <a:custGeom>
            <a:avLst/>
            <a:gdLst>
              <a:gd name="connsiteX0" fmla="*/ 0 w 770350"/>
              <a:gd name="connsiteY0" fmla="*/ 629190 h 629190"/>
              <a:gd name="connsiteX1" fmla="*/ 385175 w 770350"/>
              <a:gd name="connsiteY1" fmla="*/ 0 h 629190"/>
              <a:gd name="connsiteX2" fmla="*/ 770350 w 770350"/>
              <a:gd name="connsiteY2" fmla="*/ 629190 h 629190"/>
              <a:gd name="connsiteX3" fmla="*/ 0 w 770350"/>
              <a:gd name="connsiteY3" fmla="*/ 629190 h 629190"/>
              <a:gd name="connsiteX0" fmla="*/ 0 w 775371"/>
              <a:gd name="connsiteY0" fmla="*/ 629190 h 650354"/>
              <a:gd name="connsiteX1" fmla="*/ 385175 w 775371"/>
              <a:gd name="connsiteY1" fmla="*/ 0 h 650354"/>
              <a:gd name="connsiteX2" fmla="*/ 775371 w 775371"/>
              <a:gd name="connsiteY2" fmla="*/ 650354 h 650354"/>
              <a:gd name="connsiteX3" fmla="*/ 0 w 775371"/>
              <a:gd name="connsiteY3" fmla="*/ 629190 h 650354"/>
              <a:gd name="connsiteX0" fmla="*/ 0 w 784051"/>
              <a:gd name="connsiteY0" fmla="*/ 649135 h 650354"/>
              <a:gd name="connsiteX1" fmla="*/ 393855 w 784051"/>
              <a:gd name="connsiteY1" fmla="*/ 0 h 650354"/>
              <a:gd name="connsiteX2" fmla="*/ 784051 w 784051"/>
              <a:gd name="connsiteY2" fmla="*/ 650354 h 650354"/>
              <a:gd name="connsiteX3" fmla="*/ 0 w 784051"/>
              <a:gd name="connsiteY3" fmla="*/ 649135 h 65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051" h="650354">
                <a:moveTo>
                  <a:pt x="0" y="649135"/>
                </a:moveTo>
                <a:lnTo>
                  <a:pt x="393855" y="0"/>
                </a:lnTo>
                <a:lnTo>
                  <a:pt x="784051" y="650354"/>
                </a:lnTo>
                <a:lnTo>
                  <a:pt x="0" y="649135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B4E54970-7730-4BFF-8A08-FC127A66BF21}"/>
              </a:ext>
            </a:extLst>
          </p:cNvPr>
          <p:cNvSpPr/>
          <p:nvPr/>
        </p:nvSpPr>
        <p:spPr>
          <a:xfrm rot="6478393">
            <a:off x="189753" y="1497663"/>
            <a:ext cx="607778" cy="895322"/>
          </a:xfrm>
          <a:prstGeom prst="rtTriangle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E23A325-E64F-2926-2C94-7792589EDFD7}"/>
              </a:ext>
            </a:extLst>
          </p:cNvPr>
          <p:cNvSpPr/>
          <p:nvPr/>
        </p:nvSpPr>
        <p:spPr>
          <a:xfrm rot="7691505">
            <a:off x="569951" y="2329522"/>
            <a:ext cx="1522894" cy="1033769"/>
          </a:xfrm>
          <a:prstGeom prst="diamond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30860F7-7AFA-7BC2-FB35-196CA4E8F378}"/>
              </a:ext>
            </a:extLst>
          </p:cNvPr>
          <p:cNvSpPr/>
          <p:nvPr/>
        </p:nvSpPr>
        <p:spPr>
          <a:xfrm rot="9232815">
            <a:off x="224661" y="-177966"/>
            <a:ext cx="438835" cy="1245139"/>
          </a:xfrm>
          <a:custGeom>
            <a:avLst/>
            <a:gdLst>
              <a:gd name="connsiteX0" fmla="*/ 0 w 438835"/>
              <a:gd name="connsiteY0" fmla="*/ 1010158 h 1010158"/>
              <a:gd name="connsiteX1" fmla="*/ 438835 w 438835"/>
              <a:gd name="connsiteY1" fmla="*/ 0 h 1010158"/>
              <a:gd name="connsiteX2" fmla="*/ 438835 w 438835"/>
              <a:gd name="connsiteY2" fmla="*/ 1010158 h 1010158"/>
              <a:gd name="connsiteX3" fmla="*/ 0 w 438835"/>
              <a:gd name="connsiteY3" fmla="*/ 1010158 h 1010158"/>
              <a:gd name="connsiteX0" fmla="*/ 0 w 438835"/>
              <a:gd name="connsiteY0" fmla="*/ 1010158 h 1188619"/>
              <a:gd name="connsiteX1" fmla="*/ 438835 w 438835"/>
              <a:gd name="connsiteY1" fmla="*/ 0 h 1188619"/>
              <a:gd name="connsiteX2" fmla="*/ 427171 w 438835"/>
              <a:gd name="connsiteY2" fmla="*/ 1188619 h 1188619"/>
              <a:gd name="connsiteX3" fmla="*/ 0 w 438835"/>
              <a:gd name="connsiteY3" fmla="*/ 1010158 h 1188619"/>
              <a:gd name="connsiteX0" fmla="*/ 0 w 438835"/>
              <a:gd name="connsiteY0" fmla="*/ 1010158 h 1253873"/>
              <a:gd name="connsiteX1" fmla="*/ 438835 w 438835"/>
              <a:gd name="connsiteY1" fmla="*/ 0 h 1253873"/>
              <a:gd name="connsiteX2" fmla="*/ 427679 w 438835"/>
              <a:gd name="connsiteY2" fmla="*/ 1253873 h 1253873"/>
              <a:gd name="connsiteX3" fmla="*/ 0 w 438835"/>
              <a:gd name="connsiteY3" fmla="*/ 1010158 h 1253873"/>
              <a:gd name="connsiteX0" fmla="*/ 0 w 438835"/>
              <a:gd name="connsiteY0" fmla="*/ 1010158 h 1245139"/>
              <a:gd name="connsiteX1" fmla="*/ 438835 w 438835"/>
              <a:gd name="connsiteY1" fmla="*/ 0 h 1245139"/>
              <a:gd name="connsiteX2" fmla="*/ 431961 w 438835"/>
              <a:gd name="connsiteY2" fmla="*/ 1245139 h 1245139"/>
              <a:gd name="connsiteX3" fmla="*/ 0 w 438835"/>
              <a:gd name="connsiteY3" fmla="*/ 1010158 h 124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835" h="1245139">
                <a:moveTo>
                  <a:pt x="0" y="1010158"/>
                </a:moveTo>
                <a:lnTo>
                  <a:pt x="438835" y="0"/>
                </a:lnTo>
                <a:cubicBezTo>
                  <a:pt x="436544" y="415046"/>
                  <a:pt x="434252" y="830093"/>
                  <a:pt x="431961" y="1245139"/>
                </a:cubicBezTo>
                <a:lnTo>
                  <a:pt x="0" y="1010158"/>
                </a:lnTo>
                <a:close/>
              </a:path>
            </a:pathLst>
          </a:custGeom>
          <a:solidFill>
            <a:srgbClr val="05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6668D41-C070-7B90-F28D-3A0CF2DFEC6B}"/>
              </a:ext>
            </a:extLst>
          </p:cNvPr>
          <p:cNvSpPr/>
          <p:nvPr/>
        </p:nvSpPr>
        <p:spPr>
          <a:xfrm rot="4705041">
            <a:off x="160694" y="1143470"/>
            <a:ext cx="1037767" cy="537812"/>
          </a:xfrm>
          <a:custGeom>
            <a:avLst/>
            <a:gdLst>
              <a:gd name="connsiteX0" fmla="*/ 0 w 654510"/>
              <a:gd name="connsiteY0" fmla="*/ 365678 h 365678"/>
              <a:gd name="connsiteX1" fmla="*/ 327255 w 654510"/>
              <a:gd name="connsiteY1" fmla="*/ 0 h 365678"/>
              <a:gd name="connsiteX2" fmla="*/ 654510 w 654510"/>
              <a:gd name="connsiteY2" fmla="*/ 365678 h 365678"/>
              <a:gd name="connsiteX3" fmla="*/ 0 w 654510"/>
              <a:gd name="connsiteY3" fmla="*/ 365678 h 365678"/>
              <a:gd name="connsiteX0" fmla="*/ 0 w 672088"/>
              <a:gd name="connsiteY0" fmla="*/ 451445 h 451445"/>
              <a:gd name="connsiteX1" fmla="*/ 344833 w 672088"/>
              <a:gd name="connsiteY1" fmla="*/ 0 h 451445"/>
              <a:gd name="connsiteX2" fmla="*/ 672088 w 672088"/>
              <a:gd name="connsiteY2" fmla="*/ 365678 h 451445"/>
              <a:gd name="connsiteX3" fmla="*/ 0 w 672088"/>
              <a:gd name="connsiteY3" fmla="*/ 451445 h 451445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672088 w 1055108"/>
              <a:gd name="connsiteY2" fmla="*/ 488210 h 573977"/>
              <a:gd name="connsiteX3" fmla="*/ 0 w 1055108"/>
              <a:gd name="connsiteY3" fmla="*/ 573977 h 573977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710205 w 1055108"/>
              <a:gd name="connsiteY2" fmla="*/ 496023 h 573977"/>
              <a:gd name="connsiteX3" fmla="*/ 0 w 1055108"/>
              <a:gd name="connsiteY3" fmla="*/ 573977 h 573977"/>
              <a:gd name="connsiteX0" fmla="*/ 0 w 1037767"/>
              <a:gd name="connsiteY0" fmla="*/ 537812 h 537812"/>
              <a:gd name="connsiteX1" fmla="*/ 1037767 w 1037767"/>
              <a:gd name="connsiteY1" fmla="*/ 0 h 537812"/>
              <a:gd name="connsiteX2" fmla="*/ 692864 w 1037767"/>
              <a:gd name="connsiteY2" fmla="*/ 496023 h 537812"/>
              <a:gd name="connsiteX3" fmla="*/ 0 w 1037767"/>
              <a:gd name="connsiteY3" fmla="*/ 537812 h 5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767" h="537812">
                <a:moveTo>
                  <a:pt x="0" y="537812"/>
                </a:moveTo>
                <a:lnTo>
                  <a:pt x="1037767" y="0"/>
                </a:lnTo>
                <a:lnTo>
                  <a:pt x="692864" y="496023"/>
                </a:lnTo>
                <a:lnTo>
                  <a:pt x="0" y="537812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5F2A1AA0-6370-818E-4306-59B4CB125318}"/>
              </a:ext>
            </a:extLst>
          </p:cNvPr>
          <p:cNvSpPr/>
          <p:nvPr/>
        </p:nvSpPr>
        <p:spPr>
          <a:xfrm rot="17805071">
            <a:off x="9051536" y="3629602"/>
            <a:ext cx="1924431" cy="1155683"/>
          </a:xfrm>
          <a:prstGeom prst="diamond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Diamond 34">
            <a:extLst>
              <a:ext uri="{FF2B5EF4-FFF2-40B4-BE49-F238E27FC236}">
                <a16:creationId xmlns:a16="http://schemas.microsoft.com/office/drawing/2014/main" id="{C3DD8000-09EE-8A92-39EF-008ED3CB42AE}"/>
              </a:ext>
            </a:extLst>
          </p:cNvPr>
          <p:cNvSpPr/>
          <p:nvPr/>
        </p:nvSpPr>
        <p:spPr>
          <a:xfrm rot="15033474">
            <a:off x="10181014" y="5135483"/>
            <a:ext cx="1214111" cy="1189836"/>
          </a:xfrm>
          <a:custGeom>
            <a:avLst/>
            <a:gdLst>
              <a:gd name="connsiteX0" fmla="*/ 0 w 1642078"/>
              <a:gd name="connsiteY0" fmla="*/ 952951 h 1905902"/>
              <a:gd name="connsiteX1" fmla="*/ 821039 w 1642078"/>
              <a:gd name="connsiteY1" fmla="*/ 0 h 1905902"/>
              <a:gd name="connsiteX2" fmla="*/ 1642078 w 1642078"/>
              <a:gd name="connsiteY2" fmla="*/ 952951 h 1905902"/>
              <a:gd name="connsiteX3" fmla="*/ 821039 w 1642078"/>
              <a:gd name="connsiteY3" fmla="*/ 1905902 h 1905902"/>
              <a:gd name="connsiteX4" fmla="*/ 0 w 1642078"/>
              <a:gd name="connsiteY4" fmla="*/ 952951 h 1905902"/>
              <a:gd name="connsiteX0" fmla="*/ 0 w 1815143"/>
              <a:gd name="connsiteY0" fmla="*/ 952951 h 1905902"/>
              <a:gd name="connsiteX1" fmla="*/ 821039 w 1815143"/>
              <a:gd name="connsiteY1" fmla="*/ 0 h 1905902"/>
              <a:gd name="connsiteX2" fmla="*/ 1815143 w 1815143"/>
              <a:gd name="connsiteY2" fmla="*/ 1077215 h 1905902"/>
              <a:gd name="connsiteX3" fmla="*/ 821039 w 1815143"/>
              <a:gd name="connsiteY3" fmla="*/ 1905902 h 1905902"/>
              <a:gd name="connsiteX4" fmla="*/ 0 w 1815143"/>
              <a:gd name="connsiteY4" fmla="*/ 952951 h 1905902"/>
              <a:gd name="connsiteX0" fmla="*/ 0 w 1828937"/>
              <a:gd name="connsiteY0" fmla="*/ 952951 h 1905902"/>
              <a:gd name="connsiteX1" fmla="*/ 821039 w 1828937"/>
              <a:gd name="connsiteY1" fmla="*/ 0 h 1905902"/>
              <a:gd name="connsiteX2" fmla="*/ 1828937 w 1828937"/>
              <a:gd name="connsiteY2" fmla="*/ 974542 h 1905902"/>
              <a:gd name="connsiteX3" fmla="*/ 821039 w 1828937"/>
              <a:gd name="connsiteY3" fmla="*/ 1905902 h 1905902"/>
              <a:gd name="connsiteX4" fmla="*/ 0 w 1828937"/>
              <a:gd name="connsiteY4" fmla="*/ 952951 h 1905902"/>
              <a:gd name="connsiteX0" fmla="*/ 0 w 1828937"/>
              <a:gd name="connsiteY0" fmla="*/ 617667 h 1570618"/>
              <a:gd name="connsiteX1" fmla="*/ 1142915 w 1828937"/>
              <a:gd name="connsiteY1" fmla="*/ 1 h 1570618"/>
              <a:gd name="connsiteX2" fmla="*/ 1828937 w 1828937"/>
              <a:gd name="connsiteY2" fmla="*/ 639258 h 1570618"/>
              <a:gd name="connsiteX3" fmla="*/ 821039 w 1828937"/>
              <a:gd name="connsiteY3" fmla="*/ 1570618 h 1570618"/>
              <a:gd name="connsiteX4" fmla="*/ 0 w 1828937"/>
              <a:gd name="connsiteY4" fmla="*/ 617667 h 1570618"/>
              <a:gd name="connsiteX0" fmla="*/ 0 w 1231204"/>
              <a:gd name="connsiteY0" fmla="*/ 243753 h 1570617"/>
              <a:gd name="connsiteX1" fmla="*/ 545182 w 1231204"/>
              <a:gd name="connsiteY1" fmla="*/ 0 h 1570617"/>
              <a:gd name="connsiteX2" fmla="*/ 1231204 w 1231204"/>
              <a:gd name="connsiteY2" fmla="*/ 639257 h 1570617"/>
              <a:gd name="connsiteX3" fmla="*/ 223306 w 1231204"/>
              <a:gd name="connsiteY3" fmla="*/ 1570617 h 1570617"/>
              <a:gd name="connsiteX4" fmla="*/ 0 w 1231204"/>
              <a:gd name="connsiteY4" fmla="*/ 243753 h 1570617"/>
              <a:gd name="connsiteX0" fmla="*/ 0 w 1231204"/>
              <a:gd name="connsiteY0" fmla="*/ 243753 h 1402619"/>
              <a:gd name="connsiteX1" fmla="*/ 545182 w 1231204"/>
              <a:gd name="connsiteY1" fmla="*/ 0 h 1402619"/>
              <a:gd name="connsiteX2" fmla="*/ 1231204 w 1231204"/>
              <a:gd name="connsiteY2" fmla="*/ 639257 h 1402619"/>
              <a:gd name="connsiteX3" fmla="*/ 343555 w 1231204"/>
              <a:gd name="connsiteY3" fmla="*/ 1402619 h 1402619"/>
              <a:gd name="connsiteX4" fmla="*/ 0 w 1231204"/>
              <a:gd name="connsiteY4" fmla="*/ 243753 h 1402619"/>
              <a:gd name="connsiteX0" fmla="*/ 0 w 1231204"/>
              <a:gd name="connsiteY0" fmla="*/ 243753 h 1449908"/>
              <a:gd name="connsiteX1" fmla="*/ 545182 w 1231204"/>
              <a:gd name="connsiteY1" fmla="*/ 0 h 1449908"/>
              <a:gd name="connsiteX2" fmla="*/ 1231204 w 1231204"/>
              <a:gd name="connsiteY2" fmla="*/ 639257 h 1449908"/>
              <a:gd name="connsiteX3" fmla="*/ 278101 w 1231204"/>
              <a:gd name="connsiteY3" fmla="*/ 1449909 h 1449908"/>
              <a:gd name="connsiteX4" fmla="*/ 0 w 1231204"/>
              <a:gd name="connsiteY4" fmla="*/ 243753 h 14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204" h="1449908">
                <a:moveTo>
                  <a:pt x="0" y="243753"/>
                </a:moveTo>
                <a:lnTo>
                  <a:pt x="545182" y="0"/>
                </a:lnTo>
                <a:lnTo>
                  <a:pt x="1231204" y="639257"/>
                </a:lnTo>
                <a:lnTo>
                  <a:pt x="278101" y="1449909"/>
                </a:lnTo>
                <a:lnTo>
                  <a:pt x="0" y="243753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0515844-EAC5-4541-5108-4C2D32703BAD}"/>
              </a:ext>
            </a:extLst>
          </p:cNvPr>
          <p:cNvSpPr/>
          <p:nvPr/>
        </p:nvSpPr>
        <p:spPr>
          <a:xfrm rot="147935" flipV="1">
            <a:off x="11186524" y="5270815"/>
            <a:ext cx="473333" cy="765201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BD1236F-BEED-6D54-47EA-5AF74643B8A4}"/>
              </a:ext>
            </a:extLst>
          </p:cNvPr>
          <p:cNvSpPr/>
          <p:nvPr/>
        </p:nvSpPr>
        <p:spPr>
          <a:xfrm rot="4438390" flipH="1" flipV="1">
            <a:off x="10722790" y="6145014"/>
            <a:ext cx="1052159" cy="557937"/>
          </a:xfrm>
          <a:custGeom>
            <a:avLst/>
            <a:gdLst>
              <a:gd name="connsiteX0" fmla="*/ 1052159 w 1052159"/>
              <a:gd name="connsiteY0" fmla="*/ 557937 h 557937"/>
              <a:gd name="connsiteX1" fmla="*/ 0 w 1052159"/>
              <a:gd name="connsiteY1" fmla="*/ 557937 h 557937"/>
              <a:gd name="connsiteX2" fmla="*/ 32082 w 1052159"/>
              <a:gd name="connsiteY2" fmla="*/ 446251 h 557937"/>
              <a:gd name="connsiteX3" fmla="*/ 1052159 w 1052159"/>
              <a:gd name="connsiteY3" fmla="*/ 0 h 55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59" h="557937">
                <a:moveTo>
                  <a:pt x="1052159" y="557937"/>
                </a:moveTo>
                <a:lnTo>
                  <a:pt x="0" y="557937"/>
                </a:lnTo>
                <a:lnTo>
                  <a:pt x="32082" y="446251"/>
                </a:lnTo>
                <a:lnTo>
                  <a:pt x="1052159" y="0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005595-4A31-D669-19BB-E40DCB9AEB08}"/>
              </a:ext>
            </a:extLst>
          </p:cNvPr>
          <p:cNvGrpSpPr/>
          <p:nvPr/>
        </p:nvGrpSpPr>
        <p:grpSpPr>
          <a:xfrm rot="9971349">
            <a:off x="7683756" y="4587937"/>
            <a:ext cx="708118" cy="570132"/>
            <a:chOff x="951739" y="636158"/>
            <a:chExt cx="2051506" cy="1671092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D8D0A282-DB09-C13C-5871-36009D00930F}"/>
                </a:ext>
              </a:extLst>
            </p:cNvPr>
            <p:cNvSpPr/>
            <p:nvPr/>
          </p:nvSpPr>
          <p:spPr>
            <a:xfrm rot="4626466" flipV="1">
              <a:off x="1837094" y="1141099"/>
              <a:ext cx="875621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95C475B5-46E7-4F79-F0E2-EE8CFEC0EF2C}"/>
                </a:ext>
              </a:extLst>
            </p:cNvPr>
            <p:cNvSpPr/>
            <p:nvPr/>
          </p:nvSpPr>
          <p:spPr>
            <a:xfrm rot="18932098">
              <a:off x="951739" y="636158"/>
              <a:ext cx="1668094" cy="1445235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9390EAC-3E3E-15CF-33E7-0CB7A67A61A7}"/>
              </a:ext>
            </a:extLst>
          </p:cNvPr>
          <p:cNvGrpSpPr/>
          <p:nvPr/>
        </p:nvGrpSpPr>
        <p:grpSpPr>
          <a:xfrm rot="6283495" flipH="1">
            <a:off x="8159355" y="4893601"/>
            <a:ext cx="1554616" cy="1298615"/>
            <a:chOff x="-323168" y="653080"/>
            <a:chExt cx="2926080" cy="2468880"/>
          </a:xfrm>
        </p:grpSpPr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BC641252-B5C8-DDFD-8304-CFCF5B3495AB}"/>
                </a:ext>
              </a:extLst>
            </p:cNvPr>
            <p:cNvSpPr/>
            <p:nvPr/>
          </p:nvSpPr>
          <p:spPr>
            <a:xfrm rot="6287829" flipV="1">
              <a:off x="198417" y="1159179"/>
              <a:ext cx="2468880" cy="1456681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E0FCF0A4-F848-3595-7E87-1949D4E4FEBB}"/>
                </a:ext>
              </a:extLst>
            </p:cNvPr>
            <p:cNvSpPr/>
            <p:nvPr/>
          </p:nvSpPr>
          <p:spPr>
            <a:xfrm rot="18932098">
              <a:off x="-323168" y="1088099"/>
              <a:ext cx="2926080" cy="914400"/>
            </a:xfrm>
            <a:prstGeom prst="triangle">
              <a:avLst/>
            </a:prstGeom>
            <a:solidFill>
              <a:srgbClr val="EB6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2A0CAC7-8286-8D16-4D85-DC2F17FF5764}"/>
              </a:ext>
            </a:extLst>
          </p:cNvPr>
          <p:cNvSpPr/>
          <p:nvPr/>
        </p:nvSpPr>
        <p:spPr>
          <a:xfrm rot="14137957" flipH="1" flipV="1">
            <a:off x="9563557" y="5074129"/>
            <a:ext cx="1020217" cy="428792"/>
          </a:xfrm>
          <a:prstGeom prst="triangle">
            <a:avLst>
              <a:gd name="adj" fmla="val 100000"/>
            </a:avLst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ED5DEBD-9C01-0654-3773-E4DC9A07F9D9}"/>
              </a:ext>
            </a:extLst>
          </p:cNvPr>
          <p:cNvSpPr/>
          <p:nvPr/>
        </p:nvSpPr>
        <p:spPr>
          <a:xfrm rot="1957760" flipH="1">
            <a:off x="9607084" y="5009598"/>
            <a:ext cx="1093661" cy="304867"/>
          </a:xfrm>
          <a:prstGeom prst="triangle">
            <a:avLst>
              <a:gd name="adj" fmla="val 9482"/>
            </a:avLst>
          </a:prstGeom>
          <a:solidFill>
            <a:srgbClr val="EE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24EF6D9B-C9B3-B935-E798-B79A0DCB5A01}"/>
              </a:ext>
            </a:extLst>
          </p:cNvPr>
          <p:cNvSpPr/>
          <p:nvPr/>
        </p:nvSpPr>
        <p:spPr>
          <a:xfrm rot="10586703">
            <a:off x="9220166" y="4989700"/>
            <a:ext cx="906903" cy="1510553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A2B6CEA2-3831-7E44-3A9B-1AB2BA61DBD6}"/>
              </a:ext>
            </a:extLst>
          </p:cNvPr>
          <p:cNvSpPr/>
          <p:nvPr/>
        </p:nvSpPr>
        <p:spPr>
          <a:xfrm rot="15635997">
            <a:off x="10158593" y="3744619"/>
            <a:ext cx="902137" cy="2191830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27">
            <a:extLst>
              <a:ext uri="{FF2B5EF4-FFF2-40B4-BE49-F238E27FC236}">
                <a16:creationId xmlns:a16="http://schemas.microsoft.com/office/drawing/2014/main" id="{4A974C3B-D859-FB8D-1418-1B3EE91CB709}"/>
              </a:ext>
            </a:extLst>
          </p:cNvPr>
          <p:cNvSpPr/>
          <p:nvPr/>
        </p:nvSpPr>
        <p:spPr>
          <a:xfrm rot="48026" flipH="1" flipV="1">
            <a:off x="7067758" y="5778547"/>
            <a:ext cx="2279796" cy="607379"/>
          </a:xfrm>
          <a:custGeom>
            <a:avLst/>
            <a:gdLst>
              <a:gd name="connsiteX0" fmla="*/ 0 w 1982393"/>
              <a:gd name="connsiteY0" fmla="*/ 493284 h 493284"/>
              <a:gd name="connsiteX1" fmla="*/ 1982393 w 1982393"/>
              <a:gd name="connsiteY1" fmla="*/ 0 h 493284"/>
              <a:gd name="connsiteX2" fmla="*/ 1982393 w 1982393"/>
              <a:gd name="connsiteY2" fmla="*/ 493284 h 493284"/>
              <a:gd name="connsiteX3" fmla="*/ 0 w 1982393"/>
              <a:gd name="connsiteY3" fmla="*/ 493284 h 493284"/>
              <a:gd name="connsiteX0" fmla="*/ 0 w 1982393"/>
              <a:gd name="connsiteY0" fmla="*/ 530936 h 530936"/>
              <a:gd name="connsiteX1" fmla="*/ 1972577 w 1982393"/>
              <a:gd name="connsiteY1" fmla="*/ 0 h 530936"/>
              <a:gd name="connsiteX2" fmla="*/ 1982393 w 1982393"/>
              <a:gd name="connsiteY2" fmla="*/ 530936 h 530936"/>
              <a:gd name="connsiteX3" fmla="*/ 0 w 1982393"/>
              <a:gd name="connsiteY3" fmla="*/ 530936 h 5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393" h="530936">
                <a:moveTo>
                  <a:pt x="0" y="530936"/>
                </a:moveTo>
                <a:lnTo>
                  <a:pt x="1972577" y="0"/>
                </a:lnTo>
                <a:lnTo>
                  <a:pt x="1982393" y="530936"/>
                </a:lnTo>
                <a:lnTo>
                  <a:pt x="0" y="5309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28">
            <a:extLst>
              <a:ext uri="{FF2B5EF4-FFF2-40B4-BE49-F238E27FC236}">
                <a16:creationId xmlns:a16="http://schemas.microsoft.com/office/drawing/2014/main" id="{E972E87C-7390-8990-B4E5-FEF5B9DF0FE0}"/>
              </a:ext>
            </a:extLst>
          </p:cNvPr>
          <p:cNvSpPr/>
          <p:nvPr/>
        </p:nvSpPr>
        <p:spPr>
          <a:xfrm rot="9971349" flipH="1">
            <a:off x="7071349" y="6104583"/>
            <a:ext cx="1883801" cy="301808"/>
          </a:xfrm>
          <a:custGeom>
            <a:avLst/>
            <a:gdLst>
              <a:gd name="connsiteX0" fmla="*/ 0 w 1618601"/>
              <a:gd name="connsiteY0" fmla="*/ 263823 h 263823"/>
              <a:gd name="connsiteX1" fmla="*/ 809301 w 1618601"/>
              <a:gd name="connsiteY1" fmla="*/ 0 h 263823"/>
              <a:gd name="connsiteX2" fmla="*/ 1618601 w 1618601"/>
              <a:gd name="connsiteY2" fmla="*/ 263823 h 263823"/>
              <a:gd name="connsiteX3" fmla="*/ 0 w 1618601"/>
              <a:gd name="connsiteY3" fmla="*/ 263823 h 263823"/>
              <a:gd name="connsiteX0" fmla="*/ 0 w 1638056"/>
              <a:gd name="connsiteY0" fmla="*/ 234640 h 263823"/>
              <a:gd name="connsiteX1" fmla="*/ 828756 w 1638056"/>
              <a:gd name="connsiteY1" fmla="*/ 0 h 263823"/>
              <a:gd name="connsiteX2" fmla="*/ 1638056 w 1638056"/>
              <a:gd name="connsiteY2" fmla="*/ 263823 h 263823"/>
              <a:gd name="connsiteX3" fmla="*/ 0 w 1638056"/>
              <a:gd name="connsiteY3" fmla="*/ 234640 h 26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056" h="263823">
                <a:moveTo>
                  <a:pt x="0" y="234640"/>
                </a:moveTo>
                <a:lnTo>
                  <a:pt x="828756" y="0"/>
                </a:lnTo>
                <a:lnTo>
                  <a:pt x="1638056" y="263823"/>
                </a:lnTo>
                <a:lnTo>
                  <a:pt x="0" y="234640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D8466B0-D6F7-A6F5-97BD-92BBD889C658}"/>
              </a:ext>
            </a:extLst>
          </p:cNvPr>
          <p:cNvSpPr/>
          <p:nvPr/>
        </p:nvSpPr>
        <p:spPr>
          <a:xfrm rot="15123259" flipV="1">
            <a:off x="8712246" y="6112925"/>
            <a:ext cx="1042885" cy="429732"/>
          </a:xfrm>
          <a:custGeom>
            <a:avLst/>
            <a:gdLst>
              <a:gd name="connsiteX0" fmla="*/ 1002802 w 1042885"/>
              <a:gd name="connsiteY0" fmla="*/ 0 h 429732"/>
              <a:gd name="connsiteX1" fmla="*/ 0 w 1042885"/>
              <a:gd name="connsiteY1" fmla="*/ 308108 h 429732"/>
              <a:gd name="connsiteX2" fmla="*/ 37773 w 1042885"/>
              <a:gd name="connsiteY2" fmla="*/ 424739 h 429732"/>
              <a:gd name="connsiteX3" fmla="*/ 1042885 w 1042885"/>
              <a:gd name="connsiteY3" fmla="*/ 429732 h 4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885" h="429732">
                <a:moveTo>
                  <a:pt x="1002802" y="0"/>
                </a:moveTo>
                <a:lnTo>
                  <a:pt x="0" y="308108"/>
                </a:lnTo>
                <a:lnTo>
                  <a:pt x="37773" y="424739"/>
                </a:lnTo>
                <a:lnTo>
                  <a:pt x="1042885" y="42973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81020D-70F0-C72F-DCA9-6112A50EC753}"/>
              </a:ext>
            </a:extLst>
          </p:cNvPr>
          <p:cNvSpPr/>
          <p:nvPr/>
        </p:nvSpPr>
        <p:spPr>
          <a:xfrm rot="5305807">
            <a:off x="8932972" y="6083253"/>
            <a:ext cx="1121275" cy="418280"/>
          </a:xfrm>
          <a:custGeom>
            <a:avLst/>
            <a:gdLst>
              <a:gd name="connsiteX0" fmla="*/ 0 w 1121275"/>
              <a:gd name="connsiteY0" fmla="*/ 418280 h 418280"/>
              <a:gd name="connsiteX1" fmla="*/ 757445 w 1121275"/>
              <a:gd name="connsiteY1" fmla="*/ 0 h 418280"/>
              <a:gd name="connsiteX2" fmla="*/ 1121275 w 1121275"/>
              <a:gd name="connsiteY2" fmla="*/ 200915 h 418280"/>
              <a:gd name="connsiteX3" fmla="*/ 1115318 w 1121275"/>
              <a:gd name="connsiteY3" fmla="*/ 418280 h 41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275" h="418280">
                <a:moveTo>
                  <a:pt x="0" y="418280"/>
                </a:moveTo>
                <a:lnTo>
                  <a:pt x="757445" y="0"/>
                </a:lnTo>
                <a:lnTo>
                  <a:pt x="1121275" y="200915"/>
                </a:lnTo>
                <a:lnTo>
                  <a:pt x="1115318" y="418280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8BEA2EC0-6FB7-C24B-42F0-A55179127BCA}"/>
              </a:ext>
            </a:extLst>
          </p:cNvPr>
          <p:cNvSpPr/>
          <p:nvPr/>
        </p:nvSpPr>
        <p:spPr>
          <a:xfrm rot="16449742">
            <a:off x="10814370" y="4449569"/>
            <a:ext cx="695285" cy="1029640"/>
          </a:xfrm>
          <a:prstGeom prst="rtTriangle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Isosceles Triangle 20">
            <a:extLst>
              <a:ext uri="{FF2B5EF4-FFF2-40B4-BE49-F238E27FC236}">
                <a16:creationId xmlns:a16="http://schemas.microsoft.com/office/drawing/2014/main" id="{9B287AF1-E034-36BA-E79F-B44CB591D99C}"/>
              </a:ext>
            </a:extLst>
          </p:cNvPr>
          <p:cNvSpPr/>
          <p:nvPr/>
        </p:nvSpPr>
        <p:spPr>
          <a:xfrm rot="14676390">
            <a:off x="10506315" y="5298241"/>
            <a:ext cx="1187183" cy="618496"/>
          </a:xfrm>
          <a:custGeom>
            <a:avLst/>
            <a:gdLst>
              <a:gd name="connsiteX0" fmla="*/ 0 w 654510"/>
              <a:gd name="connsiteY0" fmla="*/ 365678 h 365678"/>
              <a:gd name="connsiteX1" fmla="*/ 327255 w 654510"/>
              <a:gd name="connsiteY1" fmla="*/ 0 h 365678"/>
              <a:gd name="connsiteX2" fmla="*/ 654510 w 654510"/>
              <a:gd name="connsiteY2" fmla="*/ 365678 h 365678"/>
              <a:gd name="connsiteX3" fmla="*/ 0 w 654510"/>
              <a:gd name="connsiteY3" fmla="*/ 365678 h 365678"/>
              <a:gd name="connsiteX0" fmla="*/ 0 w 672088"/>
              <a:gd name="connsiteY0" fmla="*/ 451445 h 451445"/>
              <a:gd name="connsiteX1" fmla="*/ 344833 w 672088"/>
              <a:gd name="connsiteY1" fmla="*/ 0 h 451445"/>
              <a:gd name="connsiteX2" fmla="*/ 672088 w 672088"/>
              <a:gd name="connsiteY2" fmla="*/ 365678 h 451445"/>
              <a:gd name="connsiteX3" fmla="*/ 0 w 672088"/>
              <a:gd name="connsiteY3" fmla="*/ 451445 h 451445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672088 w 1055108"/>
              <a:gd name="connsiteY2" fmla="*/ 488210 h 573977"/>
              <a:gd name="connsiteX3" fmla="*/ 0 w 1055108"/>
              <a:gd name="connsiteY3" fmla="*/ 573977 h 573977"/>
              <a:gd name="connsiteX0" fmla="*/ 0 w 1055108"/>
              <a:gd name="connsiteY0" fmla="*/ 573977 h 573977"/>
              <a:gd name="connsiteX1" fmla="*/ 1055108 w 1055108"/>
              <a:gd name="connsiteY1" fmla="*/ 0 h 573977"/>
              <a:gd name="connsiteX2" fmla="*/ 710205 w 1055108"/>
              <a:gd name="connsiteY2" fmla="*/ 496023 h 573977"/>
              <a:gd name="connsiteX3" fmla="*/ 0 w 1055108"/>
              <a:gd name="connsiteY3" fmla="*/ 573977 h 573977"/>
              <a:gd name="connsiteX0" fmla="*/ 0 w 1037767"/>
              <a:gd name="connsiteY0" fmla="*/ 537812 h 537812"/>
              <a:gd name="connsiteX1" fmla="*/ 1037767 w 1037767"/>
              <a:gd name="connsiteY1" fmla="*/ 0 h 537812"/>
              <a:gd name="connsiteX2" fmla="*/ 692864 w 1037767"/>
              <a:gd name="connsiteY2" fmla="*/ 496023 h 537812"/>
              <a:gd name="connsiteX3" fmla="*/ 0 w 1037767"/>
              <a:gd name="connsiteY3" fmla="*/ 537812 h 5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767" h="537812">
                <a:moveTo>
                  <a:pt x="0" y="537812"/>
                </a:moveTo>
                <a:lnTo>
                  <a:pt x="1037767" y="0"/>
                </a:lnTo>
                <a:lnTo>
                  <a:pt x="692864" y="496023"/>
                </a:lnTo>
                <a:lnTo>
                  <a:pt x="0" y="537812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70414A7-47C9-BCBA-756A-C0F78279005A}"/>
              </a:ext>
            </a:extLst>
          </p:cNvPr>
          <p:cNvSpPr/>
          <p:nvPr/>
        </p:nvSpPr>
        <p:spPr>
          <a:xfrm>
            <a:off x="406107" y="-24525"/>
            <a:ext cx="831013" cy="958948"/>
          </a:xfrm>
          <a:custGeom>
            <a:avLst/>
            <a:gdLst>
              <a:gd name="connsiteX0" fmla="*/ 0 w 831013"/>
              <a:gd name="connsiteY0" fmla="*/ 0 h 958948"/>
              <a:gd name="connsiteX1" fmla="*/ 765497 w 831013"/>
              <a:gd name="connsiteY1" fmla="*/ 0 h 958948"/>
              <a:gd name="connsiteX2" fmla="*/ 831013 w 831013"/>
              <a:gd name="connsiteY2" fmla="*/ 958948 h 95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013" h="958948">
                <a:moveTo>
                  <a:pt x="0" y="0"/>
                </a:moveTo>
                <a:lnTo>
                  <a:pt x="765497" y="0"/>
                </a:lnTo>
                <a:lnTo>
                  <a:pt x="831013" y="958948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D55750-AFA0-1729-7112-0C59DD4FC705}"/>
              </a:ext>
            </a:extLst>
          </p:cNvPr>
          <p:cNvSpPr/>
          <p:nvPr/>
        </p:nvSpPr>
        <p:spPr>
          <a:xfrm>
            <a:off x="1143643" y="-24525"/>
            <a:ext cx="896389" cy="926853"/>
          </a:xfrm>
          <a:custGeom>
            <a:avLst/>
            <a:gdLst>
              <a:gd name="connsiteX0" fmla="*/ 0 w 896389"/>
              <a:gd name="connsiteY0" fmla="*/ 0 h 926853"/>
              <a:gd name="connsiteX1" fmla="*/ 849178 w 896389"/>
              <a:gd name="connsiteY1" fmla="*/ 0 h 926853"/>
              <a:gd name="connsiteX2" fmla="*/ 896389 w 896389"/>
              <a:gd name="connsiteY2" fmla="*/ 30407 h 926853"/>
              <a:gd name="connsiteX3" fmla="*/ 84599 w 896389"/>
              <a:gd name="connsiteY3" fmla="*/ 926853 h 92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89" h="926853">
                <a:moveTo>
                  <a:pt x="0" y="0"/>
                </a:moveTo>
                <a:lnTo>
                  <a:pt x="849178" y="0"/>
                </a:lnTo>
                <a:lnTo>
                  <a:pt x="896389" y="30407"/>
                </a:lnTo>
                <a:lnTo>
                  <a:pt x="84599" y="926853"/>
                </a:lnTo>
                <a:close/>
              </a:path>
            </a:pathLst>
          </a:custGeom>
          <a:solidFill>
            <a:srgbClr val="10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67A29D-E72E-82B4-5F5D-97DB37B439D1}"/>
              </a:ext>
            </a:extLst>
          </p:cNvPr>
          <p:cNvSpPr/>
          <p:nvPr/>
        </p:nvSpPr>
        <p:spPr>
          <a:xfrm>
            <a:off x="-28380" y="47014"/>
            <a:ext cx="498887" cy="926918"/>
          </a:xfrm>
          <a:custGeom>
            <a:avLst/>
            <a:gdLst>
              <a:gd name="connsiteX0" fmla="*/ 51633 w 498887"/>
              <a:gd name="connsiteY0" fmla="*/ 0 h 926918"/>
              <a:gd name="connsiteX1" fmla="*/ 498887 w 498887"/>
              <a:gd name="connsiteY1" fmla="*/ 926918 h 926918"/>
              <a:gd name="connsiteX2" fmla="*/ 0 w 498887"/>
              <a:gd name="connsiteY2" fmla="*/ 625120 h 926918"/>
              <a:gd name="connsiteX3" fmla="*/ 0 w 498887"/>
              <a:gd name="connsiteY3" fmla="*/ 42865 h 9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887" h="926918">
                <a:moveTo>
                  <a:pt x="51633" y="0"/>
                </a:moveTo>
                <a:lnTo>
                  <a:pt x="498887" y="926918"/>
                </a:lnTo>
                <a:lnTo>
                  <a:pt x="0" y="625120"/>
                </a:lnTo>
                <a:lnTo>
                  <a:pt x="0" y="42865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0BE60D8-1C7C-63A5-1AB7-9C5380B0E472}"/>
              </a:ext>
            </a:extLst>
          </p:cNvPr>
          <p:cNvSpPr/>
          <p:nvPr/>
        </p:nvSpPr>
        <p:spPr>
          <a:xfrm>
            <a:off x="9462139" y="6424445"/>
            <a:ext cx="486360" cy="428149"/>
          </a:xfrm>
          <a:custGeom>
            <a:avLst/>
            <a:gdLst>
              <a:gd name="connsiteX0" fmla="*/ 210600 w 486360"/>
              <a:gd name="connsiteY0" fmla="*/ 0 h 428149"/>
              <a:gd name="connsiteX1" fmla="*/ 486360 w 486360"/>
              <a:gd name="connsiteY1" fmla="*/ 428149 h 428149"/>
              <a:gd name="connsiteX2" fmla="*/ 0 w 486360"/>
              <a:gd name="connsiteY2" fmla="*/ 428149 h 42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360" h="428149">
                <a:moveTo>
                  <a:pt x="210600" y="0"/>
                </a:moveTo>
                <a:lnTo>
                  <a:pt x="486360" y="428149"/>
                </a:lnTo>
                <a:lnTo>
                  <a:pt x="0" y="428149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60900FF-5103-B506-BA38-CE63D6D7BDA2}"/>
              </a:ext>
            </a:extLst>
          </p:cNvPr>
          <p:cNvSpPr/>
          <p:nvPr/>
        </p:nvSpPr>
        <p:spPr>
          <a:xfrm>
            <a:off x="10759339" y="4578473"/>
            <a:ext cx="1433214" cy="2187600"/>
          </a:xfrm>
          <a:custGeom>
            <a:avLst/>
            <a:gdLst>
              <a:gd name="connsiteX0" fmla="*/ 1422440 w 1433214"/>
              <a:gd name="connsiteY0" fmla="*/ 0 h 2187600"/>
              <a:gd name="connsiteX1" fmla="*/ 1433214 w 1433214"/>
              <a:gd name="connsiteY1" fmla="*/ 37843 h 2187600"/>
              <a:gd name="connsiteX2" fmla="*/ 1433214 w 1433214"/>
              <a:gd name="connsiteY2" fmla="*/ 1712850 h 2187600"/>
              <a:gd name="connsiteX3" fmla="*/ 430980 w 1433214"/>
              <a:gd name="connsiteY3" fmla="*/ 2187600 h 2187600"/>
              <a:gd name="connsiteX4" fmla="*/ 0 w 1433214"/>
              <a:gd name="connsiteY4" fmla="*/ 673799 h 21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3214" h="2187600">
                <a:moveTo>
                  <a:pt x="1422440" y="0"/>
                </a:moveTo>
                <a:lnTo>
                  <a:pt x="1433214" y="37843"/>
                </a:lnTo>
                <a:lnTo>
                  <a:pt x="1433214" y="1712850"/>
                </a:lnTo>
                <a:lnTo>
                  <a:pt x="430980" y="2187600"/>
                </a:lnTo>
                <a:lnTo>
                  <a:pt x="0" y="673799"/>
                </a:lnTo>
                <a:close/>
              </a:path>
            </a:pathLst>
          </a:custGeom>
          <a:solidFill>
            <a:srgbClr val="0369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3B4611-56E2-2019-B03C-BB3E886A2010}"/>
              </a:ext>
            </a:extLst>
          </p:cNvPr>
          <p:cNvSpPr/>
          <p:nvPr/>
        </p:nvSpPr>
        <p:spPr>
          <a:xfrm>
            <a:off x="11451883" y="6035788"/>
            <a:ext cx="740670" cy="816806"/>
          </a:xfrm>
          <a:custGeom>
            <a:avLst/>
            <a:gdLst>
              <a:gd name="connsiteX0" fmla="*/ 0 w 740670"/>
              <a:gd name="connsiteY0" fmla="*/ 0 h 816806"/>
              <a:gd name="connsiteX1" fmla="*/ 740670 w 740670"/>
              <a:gd name="connsiteY1" fmla="*/ 231518 h 816806"/>
              <a:gd name="connsiteX2" fmla="*/ 740670 w 740670"/>
              <a:gd name="connsiteY2" fmla="*/ 816806 h 816806"/>
              <a:gd name="connsiteX3" fmla="*/ 678315 w 740670"/>
              <a:gd name="connsiteY3" fmla="*/ 816806 h 8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670" h="816806">
                <a:moveTo>
                  <a:pt x="0" y="0"/>
                </a:moveTo>
                <a:lnTo>
                  <a:pt x="740670" y="231518"/>
                </a:lnTo>
                <a:lnTo>
                  <a:pt x="740670" y="816806"/>
                </a:lnTo>
                <a:lnTo>
                  <a:pt x="678315" y="816806"/>
                </a:lnTo>
                <a:close/>
              </a:path>
            </a:pathLst>
          </a:custGeom>
          <a:solidFill>
            <a:srgbClr val="05AF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172BDF4-BE0E-EA54-7E96-07E5E0B45E76}"/>
              </a:ext>
            </a:extLst>
          </p:cNvPr>
          <p:cNvSpPr/>
          <p:nvPr/>
        </p:nvSpPr>
        <p:spPr>
          <a:xfrm>
            <a:off x="11363552" y="5909841"/>
            <a:ext cx="780263" cy="942753"/>
          </a:xfrm>
          <a:custGeom>
            <a:avLst/>
            <a:gdLst>
              <a:gd name="connsiteX0" fmla="*/ 0 w 780263"/>
              <a:gd name="connsiteY0" fmla="*/ 0 h 942753"/>
              <a:gd name="connsiteX1" fmla="*/ 780263 w 780263"/>
              <a:gd name="connsiteY1" fmla="*/ 942753 h 942753"/>
              <a:gd name="connsiteX2" fmla="*/ 276375 w 780263"/>
              <a:gd name="connsiteY2" fmla="*/ 942753 h 94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63" h="942753">
                <a:moveTo>
                  <a:pt x="0" y="0"/>
                </a:moveTo>
                <a:lnTo>
                  <a:pt x="780263" y="942753"/>
                </a:lnTo>
                <a:lnTo>
                  <a:pt x="276375" y="942753"/>
                </a:lnTo>
                <a:close/>
              </a:path>
            </a:pathLst>
          </a:custGeom>
          <a:solidFill>
            <a:srgbClr val="05BB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9533E24-F141-7EE8-7C57-6E07E28CAC66}"/>
              </a:ext>
            </a:extLst>
          </p:cNvPr>
          <p:cNvSpPr/>
          <p:nvPr/>
        </p:nvSpPr>
        <p:spPr>
          <a:xfrm>
            <a:off x="10619345" y="5973277"/>
            <a:ext cx="921903" cy="879317"/>
          </a:xfrm>
          <a:custGeom>
            <a:avLst/>
            <a:gdLst>
              <a:gd name="connsiteX0" fmla="*/ 209080 w 921903"/>
              <a:gd name="connsiteY0" fmla="*/ 0 h 879317"/>
              <a:gd name="connsiteX1" fmla="*/ 921903 w 921903"/>
              <a:gd name="connsiteY1" fmla="*/ 879317 h 879317"/>
              <a:gd name="connsiteX2" fmla="*/ 774336 w 921903"/>
              <a:gd name="connsiteY2" fmla="*/ 879317 h 879317"/>
              <a:gd name="connsiteX3" fmla="*/ 0 w 921903"/>
              <a:gd name="connsiteY3" fmla="*/ 344111 h 87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903" h="879317">
                <a:moveTo>
                  <a:pt x="209080" y="0"/>
                </a:moveTo>
                <a:lnTo>
                  <a:pt x="921903" y="879317"/>
                </a:lnTo>
                <a:lnTo>
                  <a:pt x="774336" y="879317"/>
                </a:lnTo>
                <a:lnTo>
                  <a:pt x="0" y="344111"/>
                </a:lnTo>
                <a:close/>
              </a:path>
            </a:pathLst>
          </a:custGeom>
          <a:solidFill>
            <a:srgbClr val="03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69DE1FB-E58A-FDBD-BB1B-43CDEEF9FF9B}"/>
              </a:ext>
            </a:extLst>
          </p:cNvPr>
          <p:cNvSpPr/>
          <p:nvPr/>
        </p:nvSpPr>
        <p:spPr>
          <a:xfrm>
            <a:off x="10124442" y="5635148"/>
            <a:ext cx="684447" cy="1217446"/>
          </a:xfrm>
          <a:custGeom>
            <a:avLst/>
            <a:gdLst>
              <a:gd name="connsiteX0" fmla="*/ 0 w 684447"/>
              <a:gd name="connsiteY0" fmla="*/ 0 h 1217446"/>
              <a:gd name="connsiteX1" fmla="*/ 684447 w 684447"/>
              <a:gd name="connsiteY1" fmla="*/ 380902 h 1217446"/>
              <a:gd name="connsiteX2" fmla="*/ 218900 w 684447"/>
              <a:gd name="connsiteY2" fmla="*/ 1217446 h 1217446"/>
              <a:gd name="connsiteX3" fmla="*/ 40404 w 684447"/>
              <a:gd name="connsiteY3" fmla="*/ 1217446 h 121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447" h="1217446">
                <a:moveTo>
                  <a:pt x="0" y="0"/>
                </a:moveTo>
                <a:lnTo>
                  <a:pt x="684447" y="380902"/>
                </a:lnTo>
                <a:lnTo>
                  <a:pt x="218900" y="1217446"/>
                </a:lnTo>
                <a:lnTo>
                  <a:pt x="40404" y="1217446"/>
                </a:lnTo>
                <a:close/>
              </a:path>
            </a:pathLst>
          </a:custGeom>
          <a:solidFill>
            <a:srgbClr val="05A3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9AE6987D-8CE3-7311-DE7E-BA1EB265B953}"/>
              </a:ext>
            </a:extLst>
          </p:cNvPr>
          <p:cNvSpPr/>
          <p:nvPr/>
        </p:nvSpPr>
        <p:spPr>
          <a:xfrm>
            <a:off x="9669499" y="5622908"/>
            <a:ext cx="495380" cy="1229686"/>
          </a:xfrm>
          <a:custGeom>
            <a:avLst/>
            <a:gdLst>
              <a:gd name="connsiteX0" fmla="*/ 460143 w 495380"/>
              <a:gd name="connsiteY0" fmla="*/ 0 h 1229686"/>
              <a:gd name="connsiteX1" fmla="*/ 495380 w 495380"/>
              <a:gd name="connsiteY1" fmla="*/ 1229686 h 1229686"/>
              <a:gd name="connsiteX2" fmla="*/ 280843 w 495380"/>
              <a:gd name="connsiteY2" fmla="*/ 1229686 h 1229686"/>
              <a:gd name="connsiteX3" fmla="*/ 0 w 495380"/>
              <a:gd name="connsiteY3" fmla="*/ 800225 h 12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80" h="1229686">
                <a:moveTo>
                  <a:pt x="460143" y="0"/>
                </a:moveTo>
                <a:lnTo>
                  <a:pt x="495380" y="1229686"/>
                </a:lnTo>
                <a:lnTo>
                  <a:pt x="280843" y="1229686"/>
                </a:lnTo>
                <a:lnTo>
                  <a:pt x="0" y="800225"/>
                </a:lnTo>
                <a:close/>
              </a:path>
            </a:pathLst>
          </a:custGeom>
          <a:solidFill>
            <a:srgbClr val="EB6C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WALID</dc:creator>
  <cp:lastModifiedBy>S. M. WALID</cp:lastModifiedBy>
  <cp:revision>2</cp:revision>
  <dcterms:created xsi:type="dcterms:W3CDTF">2023-08-26T03:25:08Z</dcterms:created>
  <dcterms:modified xsi:type="dcterms:W3CDTF">2023-08-26T03:27:57Z</dcterms:modified>
</cp:coreProperties>
</file>