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60" r:id="rId3"/>
    <p:sldId id="261" r:id="rId4"/>
    <p:sldId id="262" r:id="rId5"/>
    <p:sldId id="264" r:id="rId6"/>
    <p:sldId id="263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tableStyles" Target="tableStyle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theme" Target="theme/theme1.xml" /><Relationship Id="rId5" Type="http://schemas.openxmlformats.org/officeDocument/2006/relationships/slide" Target="slides/slide4.xml" /><Relationship Id="rId10" Type="http://schemas.openxmlformats.org/officeDocument/2006/relationships/viewProps" Target="viewProps.xml" /><Relationship Id="rId4" Type="http://schemas.openxmlformats.org/officeDocument/2006/relationships/slide" Target="slides/slide3.xml" /><Relationship Id="rId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7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7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7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7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7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in a red and green uniform&#10;&#10;Description automatically generated">
            <a:extLst>
              <a:ext uri="{FF2B5EF4-FFF2-40B4-BE49-F238E27FC236}">
                <a16:creationId xmlns:a16="http://schemas.microsoft.com/office/drawing/2014/main" id="{A5512963-4D92-FBE7-2845-3A9161DB9C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0624" y="-1821"/>
            <a:ext cx="12515348" cy="697446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B622578-D9DC-05A9-CDB7-47DC40F483BD}"/>
              </a:ext>
            </a:extLst>
          </p:cNvPr>
          <p:cNvSpPr/>
          <p:nvPr/>
        </p:nvSpPr>
        <p:spPr>
          <a:xfrm>
            <a:off x="-78441" y="4661647"/>
            <a:ext cx="12460941" cy="2286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9600" b="1" dirty="0"/>
              <a:t>RONALDO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909DDE-193D-3ADA-7222-5B3B891AA530}"/>
              </a:ext>
            </a:extLst>
          </p:cNvPr>
          <p:cNvSpPr/>
          <p:nvPr/>
        </p:nvSpPr>
        <p:spPr>
          <a:xfrm>
            <a:off x="-4107654" y="12607"/>
            <a:ext cx="3940968" cy="6953248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6000" b="1" dirty="0">
                <a:solidFill>
                  <a:srgbClr val="FFFFFF"/>
                </a:solidFill>
                <a:latin typeface="Aptos"/>
                <a:ea typeface="Segoe UI"/>
                <a:cs typeface="Segoe UI"/>
              </a:rPr>
              <a:t>RONALDO</a:t>
            </a:r>
            <a:endParaRPr lang="en-US" sz="6000" dirty="0">
              <a:solidFill>
                <a:srgbClr val="000000"/>
              </a:solidFill>
              <a:latin typeface="Aptos"/>
              <a:ea typeface="Segoe UI"/>
              <a:cs typeface="Segoe UI"/>
            </a:endParaRPr>
          </a:p>
          <a:p>
            <a:pPr algn="ctr"/>
            <a:endParaRPr lang="en-US" sz="6000" dirty="0">
              <a:solidFill>
                <a:srgbClr val="000000"/>
              </a:solidFill>
              <a:latin typeface="Aptos"/>
              <a:ea typeface="Segoe UI"/>
              <a:cs typeface="Segoe UI"/>
            </a:endParaRPr>
          </a:p>
          <a:p>
            <a:pPr algn="ctr"/>
            <a:r>
              <a:rPr lang="en-US" sz="2800" dirty="0">
                <a:solidFill>
                  <a:srgbClr val="FFFFFF"/>
                </a:solidFill>
                <a:latin typeface="Aptos"/>
                <a:ea typeface="Segoe UI"/>
                <a:cs typeface="Segoe UI"/>
              </a:rPr>
              <a:t>RONALDO </a:t>
            </a:r>
            <a:r>
              <a:rPr lang="en-US" sz="2800" baseline="0" dirty="0">
                <a:solidFill>
                  <a:srgbClr val="FFFFFF"/>
                </a:solidFill>
                <a:latin typeface="Aptos"/>
                <a:ea typeface="Segoe UI"/>
                <a:cs typeface="Segoe UI"/>
              </a:rPr>
              <a:t>IS </a:t>
            </a:r>
            <a:r>
              <a:rPr lang="en-US" sz="4800" b="1" dirty="0">
                <a:solidFill>
                  <a:srgbClr val="FFFFFF"/>
                </a:solidFill>
                <a:latin typeface="Aptos"/>
                <a:ea typeface="Segoe UI"/>
                <a:cs typeface="Segoe UI"/>
              </a:rPr>
              <a:t>COMEPETER</a:t>
            </a:r>
            <a:endParaRPr lang="en-US" sz="4800" dirty="0">
              <a:solidFill>
                <a:srgbClr val="000000"/>
              </a:solidFill>
              <a:latin typeface="Aptos"/>
              <a:ea typeface="Segoe UI"/>
              <a:cs typeface="Segoe UI"/>
            </a:endParaRPr>
          </a:p>
          <a:p>
            <a:pPr algn="ctr"/>
            <a:endParaRPr lang="en-US" dirty="0">
              <a:solidFill>
                <a:srgbClr val="000000"/>
              </a:solidFill>
              <a:latin typeface="Aptos"/>
              <a:ea typeface="Segoe UI"/>
              <a:cs typeface="Segoe UI"/>
            </a:endParaRPr>
          </a:p>
          <a:p>
            <a:pPr algn="ctr"/>
            <a:r>
              <a:rPr lang="en-US" sz="2800" dirty="0">
                <a:solidFill>
                  <a:srgbClr val="FFFFFF"/>
                </a:solidFill>
                <a:latin typeface="Aptos"/>
                <a:ea typeface="Segoe UI"/>
                <a:cs typeface="Segoe UI"/>
              </a:rPr>
              <a:t>RONALDO'S BEST COMPETER IS LIOEL MESSI HE IS ALSO A GOOD PLAYER HIS SHIRTS NUMBER IS 10 HE PLAYS FOR ARGENTINA'S NATIONAL FOOTBALL TEAM HE HAS A YOUTUBE CHANNEL NAMED LEO MESSI.</a:t>
            </a:r>
            <a:endParaRPr lang="en-US" sz="2800" dirty="0">
              <a:solidFill>
                <a:srgbClr val="000000"/>
              </a:solidFill>
              <a:latin typeface="Aptos"/>
              <a:ea typeface="Segoe UI"/>
              <a:cs typeface="Segoe UI"/>
            </a:endParaRPr>
          </a:p>
          <a:p>
            <a:pPr algn="ctr"/>
            <a:r>
              <a:rPr lang="en-US" sz="2800" dirty="0">
                <a:solidFill>
                  <a:srgbClr val="FFFFFF"/>
                </a:solidFill>
                <a:latin typeface="Aptos"/>
                <a:ea typeface="Segoe UI"/>
                <a:cs typeface="Segoe UI"/>
              </a:rPr>
              <a:t>WORLD'S MOST FAMOUS FOOTBALLER . </a:t>
            </a:r>
            <a:r>
              <a:rPr lang="en-US" sz="2800" baseline="0" dirty="0">
                <a:solidFill>
                  <a:srgbClr val="FFFFFF"/>
                </a:solidFill>
                <a:latin typeface="Aptos"/>
                <a:ea typeface="Segoe UI"/>
                <a:cs typeface="Segoe UI"/>
              </a:rPr>
              <a:t>HE PLAYS FOR </a:t>
            </a:r>
            <a:r>
              <a:rPr lang="en-US" sz="2800" dirty="0">
                <a:solidFill>
                  <a:srgbClr val="FFFFFF"/>
                </a:solidFill>
                <a:latin typeface="Aptos"/>
                <a:ea typeface="Segoe UI"/>
                <a:cs typeface="Segoe UI"/>
              </a:rPr>
              <a:t>THE PORTUGAL'S </a:t>
            </a:r>
            <a:r>
              <a:rPr lang="en-US" sz="2800" baseline="0" dirty="0">
                <a:solidFill>
                  <a:srgbClr val="FFFFFF"/>
                </a:solidFill>
                <a:latin typeface="Aptos"/>
                <a:ea typeface="Segoe UI"/>
                <a:cs typeface="Segoe UI"/>
              </a:rPr>
              <a:t>NATIONAL FOOTBALL TEAM </a:t>
            </a:r>
            <a:r>
              <a:rPr lang="en-US" sz="2800" dirty="0">
                <a:solidFill>
                  <a:srgbClr val="FFFFFF"/>
                </a:solidFill>
                <a:latin typeface="Aptos"/>
                <a:ea typeface="Segoe UI"/>
                <a:cs typeface="Segoe UI"/>
              </a:rPr>
              <a:t>HIS SHIRT'S NUMBER IS 7 . </a:t>
            </a:r>
            <a:r>
              <a:rPr lang="en-US" sz="2800" baseline="0" dirty="0">
                <a:solidFill>
                  <a:srgbClr val="FFFFFF"/>
                </a:solidFill>
                <a:latin typeface="Aptos"/>
                <a:ea typeface="Segoe UI"/>
                <a:cs typeface="Segoe UI"/>
              </a:rPr>
              <a:t>HE HAS A YOUTUBE CHANNEL NAMED </a:t>
            </a:r>
            <a:r>
              <a:rPr lang="en-US" sz="2800" dirty="0">
                <a:solidFill>
                  <a:srgbClr val="FFFFFF"/>
                </a:solidFill>
                <a:latin typeface="Aptos"/>
                <a:ea typeface="Segoe UI"/>
                <a:cs typeface="Segoe UI"/>
              </a:rPr>
              <a:t>UR CHRISTIANO</a:t>
            </a:r>
            <a:r>
              <a:rPr lang="en-US" sz="2800" baseline="0" dirty="0">
                <a:solidFill>
                  <a:srgbClr val="FFFFFF"/>
                </a:solidFill>
                <a:latin typeface="Aptos"/>
                <a:ea typeface="Segoe UI"/>
                <a:cs typeface="Segoe UI"/>
              </a:rPr>
              <a:t>.</a:t>
            </a:r>
            <a:r>
              <a:rPr lang="en-US" sz="2800" dirty="0">
                <a:latin typeface="Aptos"/>
                <a:ea typeface="Segoe UI"/>
                <a:cs typeface="Segoe UI"/>
              </a:rPr>
              <a:t> </a:t>
            </a:r>
            <a:endParaRPr lang="en-US"/>
          </a:p>
          <a:p>
            <a:pPr algn="ctr"/>
            <a:endParaRPr lang="en-US" sz="2800" dirty="0">
              <a:solidFill>
                <a:srgbClr val="000000"/>
              </a:solidFill>
              <a:latin typeface="Aptos"/>
              <a:ea typeface="Segoe UI"/>
              <a:cs typeface="Segoe UI"/>
            </a:endParaRPr>
          </a:p>
          <a:p>
            <a:pPr algn="ctr"/>
            <a:endParaRPr lang="en-US" sz="4800" dirty="0">
              <a:cs typeface="Segoe UI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FCBAA3-B2F9-A71E-9CED-5934559586B4}"/>
              </a:ext>
            </a:extLst>
          </p:cNvPr>
          <p:cNvSpPr/>
          <p:nvPr/>
        </p:nvSpPr>
        <p:spPr>
          <a:xfrm>
            <a:off x="-5401933" y="11906"/>
            <a:ext cx="3940968" cy="6953248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sz="5400" b="1" baseline="0">
                <a:solidFill>
                  <a:srgbClr val="FFFFFF"/>
                </a:solidFill>
                <a:latin typeface="Aptos"/>
                <a:ea typeface="Segoe UI"/>
                <a:cs typeface="Segoe UI"/>
              </a:rPr>
              <a:t>THROPHIES</a:t>
            </a:r>
            <a:r>
              <a:rPr lang="en-US" sz="5400">
                <a:latin typeface="Aptos"/>
                <a:ea typeface="Segoe UI"/>
                <a:cs typeface="Segoe UI"/>
              </a:rPr>
              <a:t>​</a:t>
            </a:r>
          </a:p>
          <a:p>
            <a:pPr algn="ctr" rtl="0"/>
            <a:r>
              <a:rPr lang="en-US" sz="5400">
                <a:latin typeface="Aptos"/>
                <a:ea typeface="Segoe UI"/>
                <a:cs typeface="Segoe UI"/>
              </a:rPr>
              <a:t>​</a:t>
            </a:r>
          </a:p>
          <a:p>
            <a:pPr algn="ctr" rtl="0"/>
            <a:r>
              <a:rPr lang="en-US" sz="1800">
                <a:latin typeface="Aptos"/>
                <a:ea typeface="Segoe UI"/>
                <a:cs typeface="Segoe UI"/>
              </a:rPr>
              <a:t>​</a:t>
            </a:r>
          </a:p>
          <a:p>
            <a:pPr algn="ctr" rtl="0"/>
            <a:r>
              <a:rPr lang="en-US" sz="2800" baseline="0">
                <a:solidFill>
                  <a:srgbClr val="FFFFFF"/>
                </a:solidFill>
                <a:latin typeface="Aptos"/>
                <a:ea typeface="Segoe UI"/>
                <a:cs typeface="Segoe UI"/>
              </a:rPr>
              <a:t>RONALDO HAVE 5 FIFA BALLON d'Or  IN 2008,2016,2018 WITH ADDITIONAL WINS IN 2007 AND 2018 , 4 FIFA CLUB WORLDCUP IN 2008,2014,2016 AND 2017 ETC</a:t>
            </a:r>
            <a:r>
              <a:rPr lang="en-US" sz="2800">
                <a:latin typeface="Aptos"/>
                <a:ea typeface="Segoe UI"/>
                <a:cs typeface="Segoe UI"/>
              </a:rPr>
              <a:t>​</a:t>
            </a:r>
          </a:p>
          <a:p>
            <a:pPr algn="ctr" rtl="0"/>
            <a:r>
              <a:rPr lang="en-US" sz="5400">
                <a:latin typeface="Aptos"/>
                <a:ea typeface="Segoe UI"/>
                <a:cs typeface="Segoe UI"/>
              </a:rPr>
              <a:t>​</a:t>
            </a: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E95804-29FF-6DDE-3FE6-833DC88453A1}"/>
              </a:ext>
            </a:extLst>
          </p:cNvPr>
          <p:cNvSpPr/>
          <p:nvPr/>
        </p:nvSpPr>
        <p:spPr>
          <a:xfrm>
            <a:off x="-6182843" y="11906"/>
            <a:ext cx="3940968" cy="69532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6000" b="1" dirty="0"/>
              <a:t>RONALDO</a:t>
            </a:r>
            <a:endParaRPr lang="en-US" sz="6000" dirty="0">
              <a:solidFill>
                <a:srgbClr val="000000"/>
              </a:solidFill>
            </a:endParaRPr>
          </a:p>
          <a:p>
            <a:pPr algn="ctr"/>
            <a:endParaRPr lang="en-US" sz="6000" dirty="0">
              <a:solidFill>
                <a:srgbClr val="000000"/>
              </a:solidFill>
            </a:endParaRPr>
          </a:p>
          <a:p>
            <a:pPr algn="ctr"/>
            <a:r>
              <a:rPr lang="en-US" sz="2800" dirty="0"/>
              <a:t>RONALDO IS THE WORLD'S MOST FAMOUS FOOTBALLER . HE PLAYS FOR THE PORTUGAL'S NATIONAL FOOTBALL TEAM HIS SHIRT'S NUMBER IS 7 . HE HAS A YOUTUBE CHANNEL NAMED UR CHRISTIANO. </a:t>
            </a:r>
            <a:endParaRPr lang="en-US" sz="2800" dirty="0">
              <a:solidFill>
                <a:srgbClr val="000000"/>
              </a:solidFill>
            </a:endParaRPr>
          </a:p>
          <a:p>
            <a:pPr algn="ctr"/>
            <a:endParaRPr lang="en-US" sz="2800" dirty="0">
              <a:solidFill>
                <a:srgbClr val="000000"/>
              </a:solidFill>
            </a:endParaRP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442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 animBg="1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in a red and green uniform&#10;&#10;Description automatically generated">
            <a:extLst>
              <a:ext uri="{FF2B5EF4-FFF2-40B4-BE49-F238E27FC236}">
                <a16:creationId xmlns:a16="http://schemas.microsoft.com/office/drawing/2014/main" id="{A5512963-4D92-FBE7-2845-3A9161DB9C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0624" y="-1821"/>
            <a:ext cx="12515348" cy="697446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B622578-D9DC-05A9-CDB7-47DC40F483BD}"/>
              </a:ext>
            </a:extLst>
          </p:cNvPr>
          <p:cNvSpPr/>
          <p:nvPr/>
        </p:nvSpPr>
        <p:spPr>
          <a:xfrm>
            <a:off x="-78441" y="4661647"/>
            <a:ext cx="12460941" cy="2286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9600" b="1" dirty="0"/>
              <a:t>RONALDO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909DDE-193D-3ADA-7222-5B3B891AA530}"/>
              </a:ext>
            </a:extLst>
          </p:cNvPr>
          <p:cNvSpPr/>
          <p:nvPr/>
        </p:nvSpPr>
        <p:spPr>
          <a:xfrm>
            <a:off x="-163183" y="1401"/>
            <a:ext cx="3940968" cy="6953248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sz="6000" b="1" baseline="0">
                <a:solidFill>
                  <a:srgbClr val="FFFFFF"/>
                </a:solidFill>
                <a:latin typeface="Aptos"/>
                <a:ea typeface="Segoe UI"/>
                <a:cs typeface="Segoe UI"/>
              </a:rPr>
              <a:t>RONALDO</a:t>
            </a:r>
            <a:r>
              <a:rPr lang="en-US" sz="6000">
                <a:latin typeface="Aptos"/>
                <a:ea typeface="Segoe UI"/>
                <a:cs typeface="Segoe UI"/>
              </a:rPr>
              <a:t>​</a:t>
            </a:r>
          </a:p>
          <a:p>
            <a:pPr algn="ctr" rtl="0"/>
            <a:r>
              <a:rPr lang="en-US" sz="6000">
                <a:latin typeface="Aptos"/>
                <a:ea typeface="Segoe UI"/>
                <a:cs typeface="Segoe UI"/>
              </a:rPr>
              <a:t>​</a:t>
            </a:r>
          </a:p>
          <a:p>
            <a:pPr algn="ctr" rtl="0"/>
            <a:r>
              <a:rPr lang="en-US" sz="2800" baseline="0">
                <a:solidFill>
                  <a:srgbClr val="FFFFFF"/>
                </a:solidFill>
                <a:latin typeface="Aptos"/>
                <a:ea typeface="Segoe UI"/>
                <a:cs typeface="Segoe UI"/>
              </a:rPr>
              <a:t>RONALDO IS THE WORLD'S MOST FAMOUS FOOTBALLER . HE PLAYS FOR THE PORTUGAL'S NATIONAL FOOTBALL TEAM HIS SHIRT'S NUMBER IS 7 . HE HAS A YOUTUBE CHANNEL NAMED UR CHRISTIANO. </a:t>
            </a:r>
            <a:r>
              <a:rPr lang="en-US" sz="2800">
                <a:latin typeface="Aptos"/>
                <a:ea typeface="Segoe UI"/>
                <a:cs typeface="Segoe UI"/>
              </a:rPr>
              <a:t>​</a:t>
            </a:r>
          </a:p>
          <a:p>
            <a:pPr algn="ctr" rtl="0"/>
            <a:r>
              <a:rPr lang="en-US" sz="2800">
                <a:latin typeface="Aptos"/>
                <a:ea typeface="Segoe UI"/>
                <a:cs typeface="Segoe UI"/>
              </a:rPr>
              <a:t>​</a:t>
            </a: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FCBAA3-B2F9-A71E-9CED-5934559586B4}"/>
              </a:ext>
            </a:extLst>
          </p:cNvPr>
          <p:cNvSpPr/>
          <p:nvPr/>
        </p:nvSpPr>
        <p:spPr>
          <a:xfrm>
            <a:off x="-4010712" y="25226"/>
            <a:ext cx="3940968" cy="6953248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sz="5400" b="1" baseline="0">
                <a:solidFill>
                  <a:srgbClr val="FFFFFF"/>
                </a:solidFill>
                <a:latin typeface="Aptos"/>
                <a:ea typeface="Segoe UI"/>
                <a:cs typeface="Segoe UI"/>
              </a:rPr>
              <a:t>THROPHIES</a:t>
            </a:r>
            <a:r>
              <a:rPr lang="en-US" sz="5400">
                <a:latin typeface="Aptos"/>
                <a:ea typeface="Segoe UI"/>
                <a:cs typeface="Segoe UI"/>
              </a:rPr>
              <a:t>​</a:t>
            </a:r>
          </a:p>
          <a:p>
            <a:pPr algn="ctr" rtl="0"/>
            <a:r>
              <a:rPr lang="en-US" sz="5400">
                <a:latin typeface="Aptos"/>
                <a:ea typeface="Segoe UI"/>
                <a:cs typeface="Segoe UI"/>
              </a:rPr>
              <a:t>​</a:t>
            </a:r>
          </a:p>
          <a:p>
            <a:pPr algn="ctr" rtl="0"/>
            <a:r>
              <a:rPr lang="en-US" sz="1800">
                <a:latin typeface="Aptos"/>
                <a:ea typeface="Segoe UI"/>
                <a:cs typeface="Segoe UI"/>
              </a:rPr>
              <a:t>​</a:t>
            </a:r>
          </a:p>
          <a:p>
            <a:pPr algn="ctr" rtl="0"/>
            <a:r>
              <a:rPr lang="en-US" sz="2800" baseline="0">
                <a:solidFill>
                  <a:srgbClr val="FFFFFF"/>
                </a:solidFill>
                <a:latin typeface="Aptos"/>
                <a:ea typeface="Segoe UI"/>
                <a:cs typeface="Segoe UI"/>
              </a:rPr>
              <a:t>RONALDO HAVE 5 FIFA BALLON d'Or  IN 2008,2016,2018 WITH ADDITIONAL WINS IN 2007 AND 2018 , 4 FIFA CLUB WORLDCUP IN 2008,2014,2016 AND 2017 ETC</a:t>
            </a:r>
            <a:r>
              <a:rPr lang="en-US" sz="2800">
                <a:latin typeface="Aptos"/>
                <a:ea typeface="Segoe UI"/>
                <a:cs typeface="Segoe UI"/>
              </a:rPr>
              <a:t>​</a:t>
            </a:r>
          </a:p>
          <a:p>
            <a:pPr algn="ctr" rtl="0"/>
            <a:r>
              <a:rPr lang="en-US" sz="5400">
                <a:latin typeface="Aptos"/>
                <a:ea typeface="Segoe UI"/>
                <a:cs typeface="Segoe UI"/>
              </a:rPr>
              <a:t>​</a:t>
            </a: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E95804-29FF-6DDE-3FE6-833DC88453A1}"/>
              </a:ext>
            </a:extLst>
          </p:cNvPr>
          <p:cNvSpPr/>
          <p:nvPr/>
        </p:nvSpPr>
        <p:spPr>
          <a:xfrm>
            <a:off x="-5913902" y="-100153"/>
            <a:ext cx="3940968" cy="69532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rtl="0"/>
            <a:r>
              <a:rPr lang="en-US" sz="6000" b="1" baseline="0" dirty="0">
                <a:solidFill>
                  <a:srgbClr val="FFFFFF"/>
                </a:solidFill>
                <a:latin typeface="Aptos"/>
                <a:ea typeface="Segoe UI"/>
                <a:cs typeface="Segoe UI"/>
              </a:rPr>
              <a:t>RONALDO</a:t>
            </a:r>
            <a:r>
              <a:rPr lang="en-US" sz="6000" dirty="0">
                <a:latin typeface="Aptos"/>
                <a:ea typeface="Segoe UI"/>
                <a:cs typeface="Segoe UI"/>
              </a:rPr>
              <a:t>​</a:t>
            </a:r>
          </a:p>
          <a:p>
            <a:pPr algn="ctr" rtl="0"/>
            <a:r>
              <a:rPr lang="en-US" sz="6000" dirty="0">
                <a:latin typeface="Aptos"/>
                <a:ea typeface="Segoe UI"/>
                <a:cs typeface="Segoe UI"/>
              </a:rPr>
              <a:t>​</a:t>
            </a:r>
          </a:p>
          <a:p>
            <a:pPr algn="ctr"/>
            <a:r>
              <a:rPr lang="en-US" sz="2800" baseline="0" dirty="0">
                <a:solidFill>
                  <a:srgbClr val="FFFFFF"/>
                </a:solidFill>
                <a:latin typeface="Aptos"/>
                <a:ea typeface="Segoe UI"/>
                <a:cs typeface="Segoe UI"/>
              </a:rPr>
              <a:t>RONALDO IS THE WORLD'S </a:t>
            </a:r>
            <a:r>
              <a:rPr lang="en-US" sz="4800" b="1" dirty="0">
                <a:solidFill>
                  <a:srgbClr val="FFFFFF"/>
                </a:solidFill>
                <a:latin typeface="Aptos"/>
                <a:ea typeface="Segoe UI"/>
                <a:cs typeface="Segoe UI"/>
              </a:rPr>
              <a:t>COMEPETER</a:t>
            </a:r>
            <a:endParaRPr lang="en-US" sz="4800" dirty="0">
              <a:solidFill>
                <a:srgbClr val="000000"/>
              </a:solidFill>
              <a:latin typeface="Aptos"/>
              <a:ea typeface="Segoe UI"/>
              <a:cs typeface="Segoe UI"/>
            </a:endParaRPr>
          </a:p>
          <a:p>
            <a:pPr algn="ctr"/>
            <a:endParaRPr lang="en-US" dirty="0">
              <a:solidFill>
                <a:srgbClr val="000000"/>
              </a:solidFill>
              <a:latin typeface="Aptos"/>
              <a:ea typeface="Segoe UI"/>
              <a:cs typeface="Segoe UI"/>
            </a:endParaRPr>
          </a:p>
          <a:p>
            <a:pPr algn="ctr"/>
            <a:r>
              <a:rPr lang="en-US" sz="2800" dirty="0">
                <a:solidFill>
                  <a:srgbClr val="FFFFFF"/>
                </a:solidFill>
                <a:latin typeface="Aptos"/>
                <a:ea typeface="Segoe UI"/>
                <a:cs typeface="Segoe UI"/>
              </a:rPr>
              <a:t>RONALDO'S BEST COMPETER IS LIOEL MESSI HE IS ALSO A GOOD PLAYER HIS SHIRTS NUMBER IS 10 HE PLAYS FOR ARGENTINA'S NATIONAL FOOTBALL TEAM HE HAS A YOUTUBE CHANNEL NAMED LEO MESSI.</a:t>
            </a:r>
            <a:endParaRPr lang="en-US" sz="2800" dirty="0">
              <a:solidFill>
                <a:srgbClr val="000000"/>
              </a:solidFill>
              <a:latin typeface="Aptos"/>
              <a:ea typeface="Segoe UI"/>
              <a:cs typeface="Segoe UI"/>
            </a:endParaRPr>
          </a:p>
          <a:p>
            <a:pPr algn="ctr"/>
            <a:r>
              <a:rPr lang="en-US" sz="2800" baseline="0" dirty="0">
                <a:solidFill>
                  <a:srgbClr val="FFFFFF"/>
                </a:solidFill>
                <a:latin typeface="Aptos"/>
                <a:ea typeface="Segoe UI"/>
                <a:cs typeface="Segoe UI"/>
              </a:rPr>
              <a:t>FAMOUS FOOTBALLER . HE PLAYS FOR THE PORTUGAL'S NATIONAL FOOTBALL TEAM HIS SHIRT'S NUMBER IS 7 . HE HAS A YOUTUBE CHANNEL NAMED UR CHRISTIANO. </a:t>
            </a:r>
            <a:r>
              <a:rPr lang="en-US" sz="2800" dirty="0">
                <a:latin typeface="Aptos"/>
                <a:ea typeface="Segoe UI"/>
                <a:cs typeface="Segoe UI"/>
              </a:rPr>
              <a:t>​</a:t>
            </a:r>
            <a:endParaRPr lang="en-US" dirty="0"/>
          </a:p>
          <a:p>
            <a:pPr algn="ctr" rtl="0"/>
            <a:r>
              <a:rPr lang="en-US" sz="2800" dirty="0">
                <a:latin typeface="Aptos"/>
                <a:ea typeface="Segoe UI"/>
                <a:cs typeface="Segoe UI"/>
              </a:rPr>
              <a:t>​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2667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in a red and green uniform&#10;&#10;Description automatically generated">
            <a:extLst>
              <a:ext uri="{FF2B5EF4-FFF2-40B4-BE49-F238E27FC236}">
                <a16:creationId xmlns:a16="http://schemas.microsoft.com/office/drawing/2014/main" id="{A5512963-4D92-FBE7-2845-3A9161DB9C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0624" y="-1821"/>
            <a:ext cx="12515348" cy="697446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B622578-D9DC-05A9-CDB7-47DC40F483BD}"/>
              </a:ext>
            </a:extLst>
          </p:cNvPr>
          <p:cNvSpPr/>
          <p:nvPr/>
        </p:nvSpPr>
        <p:spPr>
          <a:xfrm>
            <a:off x="-78441" y="4661647"/>
            <a:ext cx="12460941" cy="2286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9600" b="1" dirty="0"/>
              <a:t>RONALDO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909DDE-193D-3ADA-7222-5B3B891AA530}"/>
              </a:ext>
            </a:extLst>
          </p:cNvPr>
          <p:cNvSpPr/>
          <p:nvPr/>
        </p:nvSpPr>
        <p:spPr>
          <a:xfrm>
            <a:off x="-163183" y="-9805"/>
            <a:ext cx="3940968" cy="6953248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sz="6000" b="1" baseline="0">
                <a:solidFill>
                  <a:srgbClr val="FFFFFF"/>
                </a:solidFill>
                <a:latin typeface="Aptos"/>
                <a:ea typeface="Segoe UI"/>
                <a:cs typeface="Segoe UI"/>
              </a:rPr>
              <a:t>RONALDO</a:t>
            </a:r>
            <a:r>
              <a:rPr lang="en-US" sz="6000">
                <a:latin typeface="Aptos"/>
                <a:ea typeface="Segoe UI"/>
                <a:cs typeface="Segoe UI"/>
              </a:rPr>
              <a:t>​</a:t>
            </a:r>
          </a:p>
          <a:p>
            <a:pPr algn="ctr" rtl="0"/>
            <a:r>
              <a:rPr lang="en-US" sz="6000">
                <a:latin typeface="Aptos"/>
                <a:ea typeface="Segoe UI"/>
                <a:cs typeface="Segoe UI"/>
              </a:rPr>
              <a:t>​</a:t>
            </a:r>
          </a:p>
          <a:p>
            <a:pPr algn="ctr" rtl="0"/>
            <a:r>
              <a:rPr lang="en-US" sz="2800" baseline="0">
                <a:solidFill>
                  <a:srgbClr val="FFFFFF"/>
                </a:solidFill>
                <a:latin typeface="Aptos"/>
                <a:ea typeface="Segoe UI"/>
                <a:cs typeface="Segoe UI"/>
              </a:rPr>
              <a:t>RONALDO IS THE WORLD'S MOST FAMOUS FOOTBALLER . HE PLAYS FOR THE PORTUGAL'S NATIONAL FOOTBALL TEAM HIS SHIRT'S NUMBER IS 7 . HE HAS A YOUTUBE CHANNEL NAMED UR CHRISTIANO. </a:t>
            </a:r>
            <a:r>
              <a:rPr lang="en-US" sz="2800">
                <a:latin typeface="Aptos"/>
                <a:ea typeface="Segoe UI"/>
                <a:cs typeface="Segoe UI"/>
              </a:rPr>
              <a:t>​</a:t>
            </a:r>
          </a:p>
          <a:p>
            <a:pPr algn="ctr" rtl="0"/>
            <a:r>
              <a:rPr lang="en-US" sz="2800">
                <a:latin typeface="Aptos"/>
                <a:ea typeface="Segoe UI"/>
                <a:cs typeface="Segoe UI"/>
              </a:rPr>
              <a:t>​</a:t>
            </a: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FCBAA3-B2F9-A71E-9CED-5934559586B4}"/>
              </a:ext>
            </a:extLst>
          </p:cNvPr>
          <p:cNvSpPr/>
          <p:nvPr/>
        </p:nvSpPr>
        <p:spPr>
          <a:xfrm>
            <a:off x="3781988" y="23812"/>
            <a:ext cx="3940968" cy="6953248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sz="5400" b="1" baseline="0">
                <a:solidFill>
                  <a:srgbClr val="FFFFFF"/>
                </a:solidFill>
                <a:latin typeface="Aptos"/>
                <a:ea typeface="Segoe UI"/>
                <a:cs typeface="Segoe UI"/>
              </a:rPr>
              <a:t>THROPHIES</a:t>
            </a:r>
            <a:r>
              <a:rPr lang="en-US" sz="5400">
                <a:latin typeface="Aptos"/>
                <a:ea typeface="Segoe UI"/>
                <a:cs typeface="Segoe UI"/>
              </a:rPr>
              <a:t>​</a:t>
            </a:r>
          </a:p>
          <a:p>
            <a:pPr algn="ctr" rtl="0"/>
            <a:r>
              <a:rPr lang="en-US" sz="5400">
                <a:latin typeface="Aptos"/>
                <a:ea typeface="Segoe UI"/>
                <a:cs typeface="Segoe UI"/>
              </a:rPr>
              <a:t>​</a:t>
            </a:r>
          </a:p>
          <a:p>
            <a:pPr algn="ctr" rtl="0"/>
            <a:r>
              <a:rPr lang="en-US" sz="1800">
                <a:latin typeface="Aptos"/>
                <a:ea typeface="Segoe UI"/>
                <a:cs typeface="Segoe UI"/>
              </a:rPr>
              <a:t>​</a:t>
            </a:r>
          </a:p>
          <a:p>
            <a:pPr algn="ctr" rtl="0"/>
            <a:r>
              <a:rPr lang="en-US" sz="2800" baseline="0">
                <a:solidFill>
                  <a:srgbClr val="FFFFFF"/>
                </a:solidFill>
                <a:latin typeface="Aptos"/>
                <a:ea typeface="Segoe UI"/>
                <a:cs typeface="Segoe UI"/>
              </a:rPr>
              <a:t>RONALDO HAVE 5 FIFA BALLON d'Or  IN 2008,2016,2018 WITH ADDITIONAL WINS IN 2007 AND 2018 , 4 FIFA CLUB WORLDCUP IN 2008,2014,2016 AND 2017 ETC</a:t>
            </a:r>
            <a:r>
              <a:rPr lang="en-US" sz="2800">
                <a:latin typeface="Aptos"/>
                <a:ea typeface="Segoe UI"/>
                <a:cs typeface="Segoe UI"/>
              </a:rPr>
              <a:t>​</a:t>
            </a:r>
          </a:p>
          <a:p>
            <a:pPr algn="ctr" rtl="0"/>
            <a:r>
              <a:rPr lang="en-US" sz="5400">
                <a:latin typeface="Aptos"/>
                <a:ea typeface="Segoe UI"/>
                <a:cs typeface="Segoe UI"/>
              </a:rPr>
              <a:t>​</a:t>
            </a: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E95804-29FF-6DDE-3FE6-833DC88453A1}"/>
              </a:ext>
            </a:extLst>
          </p:cNvPr>
          <p:cNvSpPr/>
          <p:nvPr/>
        </p:nvSpPr>
        <p:spPr>
          <a:xfrm>
            <a:off x="-4021377" y="29243"/>
            <a:ext cx="3940968" cy="69532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6000" b="1" dirty="0"/>
              <a:t>RONALDO</a:t>
            </a:r>
            <a:endParaRPr lang="en-US" sz="6000" dirty="0">
              <a:solidFill>
                <a:srgbClr val="000000"/>
              </a:solidFill>
            </a:endParaRPr>
          </a:p>
          <a:p>
            <a:pPr algn="ctr"/>
            <a:endParaRPr lang="en-US" sz="6000" dirty="0">
              <a:solidFill>
                <a:srgbClr val="000000"/>
              </a:solidFill>
            </a:endParaRPr>
          </a:p>
          <a:p>
            <a:pPr algn="ctr"/>
            <a:r>
              <a:rPr lang="en-US" sz="2800" dirty="0"/>
              <a:t>RONALDO IS </a:t>
            </a:r>
            <a:r>
              <a:rPr lang="en-US" sz="4800" b="1" dirty="0"/>
              <a:t>COMEPETER</a:t>
            </a:r>
            <a:endParaRPr lang="en-US" sz="4800" dirty="0">
              <a:solidFill>
                <a:srgbClr val="000000"/>
              </a:solidFill>
            </a:endParaRPr>
          </a:p>
          <a:p>
            <a:pPr algn="ctr"/>
            <a:endParaRPr lang="en-US" dirty="0">
              <a:solidFill>
                <a:srgbClr val="000000"/>
              </a:solidFill>
            </a:endParaRPr>
          </a:p>
          <a:p>
            <a:pPr algn="ctr"/>
            <a:r>
              <a:rPr lang="en-US" sz="2800" dirty="0"/>
              <a:t>RONALDO'S BEST COMPETER IS LIOEL MESSI HE IS ALSO A GOOD PLAYER HIS SHIRTS NUMBER IS 10 HE PLAYS FOR ARGENTINA'S NATIONAL FOOTBALL TEAM HE HAS A YOUTUBE CHANNEL NAMED LEO MESSI.</a:t>
            </a:r>
            <a:endParaRPr lang="en-US" sz="2800" dirty="0">
              <a:solidFill>
                <a:srgbClr val="000000"/>
              </a:solidFill>
            </a:endParaRPr>
          </a:p>
          <a:p>
            <a:pPr algn="ctr"/>
            <a:r>
              <a:rPr lang="en-US" sz="2800" dirty="0"/>
              <a:t>WORLD'S MOST FAMOUS FOOTBALLER . HE PLAYS FOR THE PORTUGAL'S NATIONAL FOOTBALL TEAM HIS SHIRT'S NUMBER IS 7 . HE HAS A YOUTUBE CHANNEL NAMED UR CHRISTIANO. </a:t>
            </a:r>
            <a:endParaRPr lang="en-US" sz="2800">
              <a:solidFill>
                <a:srgbClr val="000000"/>
              </a:solidFill>
            </a:endParaRPr>
          </a:p>
          <a:p>
            <a:pPr algn="ctr"/>
            <a:endParaRPr lang="en-US" sz="2800" dirty="0">
              <a:solidFill>
                <a:srgbClr val="000000"/>
              </a:solidFill>
            </a:endParaRP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6735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in a red and green uniform&#10;&#10;Description automatically generated">
            <a:extLst>
              <a:ext uri="{FF2B5EF4-FFF2-40B4-BE49-F238E27FC236}">
                <a16:creationId xmlns:a16="http://schemas.microsoft.com/office/drawing/2014/main" id="{A5512963-4D92-FBE7-2845-3A9161DB9C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0624" y="-1821"/>
            <a:ext cx="12515348" cy="697446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B622578-D9DC-05A9-CDB7-47DC40F483BD}"/>
              </a:ext>
            </a:extLst>
          </p:cNvPr>
          <p:cNvSpPr/>
          <p:nvPr/>
        </p:nvSpPr>
        <p:spPr>
          <a:xfrm>
            <a:off x="-78441" y="4661647"/>
            <a:ext cx="12460941" cy="2286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9600" b="1" dirty="0"/>
              <a:t>RONALDO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909DDE-193D-3ADA-7222-5B3B891AA530}"/>
              </a:ext>
            </a:extLst>
          </p:cNvPr>
          <p:cNvSpPr/>
          <p:nvPr/>
        </p:nvSpPr>
        <p:spPr>
          <a:xfrm>
            <a:off x="-163183" y="23813"/>
            <a:ext cx="3940968" cy="6953248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6000" b="1" dirty="0"/>
              <a:t>RONALDO</a:t>
            </a:r>
            <a:endParaRPr lang="en-US" sz="2800" dirty="0">
              <a:solidFill>
                <a:srgbClr val="000000"/>
              </a:solidFill>
            </a:endParaRPr>
          </a:p>
          <a:p>
            <a:pPr algn="ctr"/>
            <a:endParaRPr lang="en-US" sz="6000" b="1" dirty="0"/>
          </a:p>
          <a:p>
            <a:pPr algn="ctr"/>
            <a:r>
              <a:rPr lang="en-US" sz="2800" dirty="0"/>
              <a:t>RONALDO IS THE WORLD'S MOST FAMOUS FOOTBALLER . HE PLAYS FOR THE PORTUGAL'S NATIONAL FOOTBALL TEAM HIS SHIRT'S NUMBER IS 7 . HE HAS A YOUTUBE CHANNEL NAMED UR CHRISTIANO. </a:t>
            </a:r>
            <a:endParaRPr lang="en-US" sz="2800">
              <a:solidFill>
                <a:srgbClr val="000000"/>
              </a:solidFill>
            </a:endParaRPr>
          </a:p>
          <a:p>
            <a:pPr algn="ctr"/>
            <a:endParaRPr lang="en-US" sz="28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FCBAA3-B2F9-A71E-9CED-5934559586B4}"/>
              </a:ext>
            </a:extLst>
          </p:cNvPr>
          <p:cNvSpPr/>
          <p:nvPr/>
        </p:nvSpPr>
        <p:spPr>
          <a:xfrm>
            <a:off x="3781988" y="23812"/>
            <a:ext cx="3940968" cy="6953248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5400" b="1" dirty="0"/>
              <a:t>THROPHIES</a:t>
            </a:r>
          </a:p>
          <a:p>
            <a:pPr algn="ctr"/>
            <a:endParaRPr lang="en-US" sz="5400" dirty="0"/>
          </a:p>
          <a:p>
            <a:pPr algn="ctr"/>
            <a:endParaRPr lang="en-US" dirty="0"/>
          </a:p>
          <a:p>
            <a:pPr algn="ctr"/>
            <a:r>
              <a:rPr lang="en-US" sz="2800" dirty="0"/>
              <a:t>RONALDO HAVE 5 FIFA BALLON d'Or  IN 2008,2016,2018 WITH ADDITIONAL WINS IN 2007 AND 2018 , 4 FIFA CLUB WORLDCUP IN  2008,2014,2016 AND 2017 ETC</a:t>
            </a:r>
          </a:p>
          <a:p>
            <a:pPr algn="ctr"/>
            <a:endParaRPr lang="en-US" sz="54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E95804-29FF-6DDE-3FE6-833DC88453A1}"/>
              </a:ext>
            </a:extLst>
          </p:cNvPr>
          <p:cNvSpPr/>
          <p:nvPr/>
        </p:nvSpPr>
        <p:spPr>
          <a:xfrm>
            <a:off x="7712451" y="23112"/>
            <a:ext cx="3940968" cy="69532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4800" b="1" dirty="0"/>
              <a:t>COMEPETER</a:t>
            </a:r>
          </a:p>
          <a:p>
            <a:pPr algn="ctr"/>
            <a:endParaRPr lang="en-US" dirty="0"/>
          </a:p>
          <a:p>
            <a:pPr algn="ctr"/>
            <a:r>
              <a:rPr lang="en-US" sz="2800" dirty="0"/>
              <a:t>RONALDO'S BEST COMPETER IS LIOEL MESSI HE IS ALSO A GOOD PLAYER HIS SHIRTS NUMBER IS 10 HE PLAYS FOR ARGENTINA'S NATIONAL FOOTBALL TEAM HE HAS A YOUTUBE CHANNEL NAMED LEO MESSI.</a:t>
            </a:r>
          </a:p>
        </p:txBody>
      </p:sp>
    </p:spTree>
    <p:extLst>
      <p:ext uri="{BB962C8B-B14F-4D97-AF65-F5344CB8AC3E}">
        <p14:creationId xmlns:p14="http://schemas.microsoft.com/office/powerpoint/2010/main" val="16117814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in a red and green uniform&#10;&#10;Description automatically generated">
            <a:extLst>
              <a:ext uri="{FF2B5EF4-FFF2-40B4-BE49-F238E27FC236}">
                <a16:creationId xmlns:a16="http://schemas.microsoft.com/office/drawing/2014/main" id="{A5512963-4D92-FBE7-2845-3A9161DB9C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0624" y="-1821"/>
            <a:ext cx="12515348" cy="697446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B622578-D9DC-05A9-CDB7-47DC40F483BD}"/>
              </a:ext>
            </a:extLst>
          </p:cNvPr>
          <p:cNvSpPr/>
          <p:nvPr/>
        </p:nvSpPr>
        <p:spPr>
          <a:xfrm>
            <a:off x="-78441" y="4661647"/>
            <a:ext cx="12460941" cy="2286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9600" b="1" dirty="0"/>
              <a:t>RONALDO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909DDE-193D-3ADA-7222-5B3B891AA530}"/>
              </a:ext>
            </a:extLst>
          </p:cNvPr>
          <p:cNvSpPr/>
          <p:nvPr/>
        </p:nvSpPr>
        <p:spPr>
          <a:xfrm>
            <a:off x="-163183" y="23813"/>
            <a:ext cx="3940968" cy="6953248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6000" b="1" dirty="0"/>
              <a:t>RONALDO</a:t>
            </a:r>
            <a:endParaRPr lang="en-US" sz="2800" dirty="0">
              <a:solidFill>
                <a:srgbClr val="000000"/>
              </a:solidFill>
            </a:endParaRPr>
          </a:p>
          <a:p>
            <a:pPr algn="ctr"/>
            <a:endParaRPr lang="en-US" sz="6000" b="1" dirty="0"/>
          </a:p>
          <a:p>
            <a:pPr algn="ctr"/>
            <a:r>
              <a:rPr lang="en-US" sz="2800" dirty="0"/>
              <a:t>RONALDO IS THE WORLD'S MOST FAMOUS FOOTBALLER . HE PLAYS FOR THE PORTUGAL'S NATIONAL FOOTBALL TEAM HIS SHIRT'S NUMBER IS 7 . HE HAS A YOUTUBE CHANNEL NAMED UR CHRISTIANO. </a:t>
            </a:r>
            <a:endParaRPr lang="en-US" sz="2800">
              <a:solidFill>
                <a:srgbClr val="000000"/>
              </a:solidFill>
            </a:endParaRPr>
          </a:p>
          <a:p>
            <a:pPr algn="ctr"/>
            <a:endParaRPr lang="en-US" sz="28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FCBAA3-B2F9-A71E-9CED-5934559586B4}"/>
              </a:ext>
            </a:extLst>
          </p:cNvPr>
          <p:cNvSpPr/>
          <p:nvPr/>
        </p:nvSpPr>
        <p:spPr>
          <a:xfrm>
            <a:off x="3781988" y="23812"/>
            <a:ext cx="3940968" cy="6953248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5400" b="1" dirty="0"/>
              <a:t>THROPHIES</a:t>
            </a:r>
          </a:p>
          <a:p>
            <a:pPr algn="ctr"/>
            <a:endParaRPr lang="en-US" sz="5400" dirty="0"/>
          </a:p>
          <a:p>
            <a:pPr algn="ctr"/>
            <a:endParaRPr lang="en-US" dirty="0"/>
          </a:p>
          <a:p>
            <a:pPr algn="ctr"/>
            <a:r>
              <a:rPr lang="en-US" sz="2800" dirty="0"/>
              <a:t>RONALDO HAVE 5 FIFA BALLON d'Or  IN 2008,2016,2018 WITH ADDITIONAL WINS IN 2007 AND 2018 , 4 FIFA CLUB WORLDCUP IN  2008,2014,2016 AND 2017 ETC</a:t>
            </a:r>
          </a:p>
          <a:p>
            <a:pPr algn="ctr"/>
            <a:endParaRPr lang="en-US" sz="54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E95804-29FF-6DDE-3FE6-833DC88453A1}"/>
              </a:ext>
            </a:extLst>
          </p:cNvPr>
          <p:cNvSpPr/>
          <p:nvPr/>
        </p:nvSpPr>
        <p:spPr>
          <a:xfrm>
            <a:off x="7712451" y="23112"/>
            <a:ext cx="3940968" cy="69532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4800" b="1" dirty="0"/>
              <a:t>COMEPETER</a:t>
            </a:r>
          </a:p>
          <a:p>
            <a:pPr algn="ctr"/>
            <a:endParaRPr lang="en-US" dirty="0"/>
          </a:p>
          <a:p>
            <a:pPr algn="ctr"/>
            <a:r>
              <a:rPr lang="en-US" sz="2800" dirty="0"/>
              <a:t>RONALDO'S BEST COMPETER IS LIOEL MESSI HE IS ALSO A GOOD PLAYER HIS SHIRTS NUMBER IS 10 HE PLAYS FOR ARGENTINA'S NATIONAL FOOTBALL TEAM HE HAS A YOUTUBE CHANNEL NAMED LEO MESSI.</a:t>
            </a:r>
          </a:p>
        </p:txBody>
      </p:sp>
    </p:spTree>
    <p:extLst>
      <p:ext uri="{BB962C8B-B14F-4D97-AF65-F5344CB8AC3E}">
        <p14:creationId xmlns:p14="http://schemas.microsoft.com/office/powerpoint/2010/main" val="28826665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 animBg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D30B359-A414-45B5-64A0-7FBC3E694940}"/>
              </a:ext>
            </a:extLst>
          </p:cNvPr>
          <p:cNvSpPr/>
          <p:nvPr/>
        </p:nvSpPr>
        <p:spPr>
          <a:xfrm>
            <a:off x="-4493" y="-4493"/>
            <a:ext cx="12198963" cy="68649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rgbClr val="FFFF00"/>
                </a:solidFill>
              </a:rPr>
              <a:t>PRESENTATION MAKER = M.WALEED.ALI</a:t>
            </a:r>
          </a:p>
          <a:p>
            <a:pPr algn="ctr"/>
            <a:r>
              <a:rPr lang="en-US" sz="4800" b="1" dirty="0">
                <a:solidFill>
                  <a:srgbClr val="FFFF00"/>
                </a:solidFill>
              </a:rPr>
              <a:t>CLASS 5TH</a:t>
            </a:r>
          </a:p>
          <a:p>
            <a:pPr algn="ctr"/>
            <a:r>
              <a:rPr lang="en-US" sz="4800" b="1" dirty="0">
                <a:solidFill>
                  <a:srgbClr val="FFFF00"/>
                </a:solidFill>
              </a:rPr>
              <a:t>SECTION YELLOW</a:t>
            </a:r>
          </a:p>
        </p:txBody>
      </p:sp>
    </p:spTree>
    <p:extLst>
      <p:ext uri="{BB962C8B-B14F-4D97-AF65-F5344CB8AC3E}">
        <p14:creationId xmlns:p14="http://schemas.microsoft.com/office/powerpoint/2010/main" val="2274515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D30B359-A414-45B5-64A0-7FBC3E694940}"/>
              </a:ext>
            </a:extLst>
          </p:cNvPr>
          <p:cNvSpPr/>
          <p:nvPr/>
        </p:nvSpPr>
        <p:spPr>
          <a:xfrm>
            <a:off x="-4493" y="-4493"/>
            <a:ext cx="12198963" cy="68649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4800" b="1" dirty="0">
                <a:solidFill>
                  <a:srgbClr val="FFFF00"/>
                </a:solidFill>
              </a:rPr>
              <a:t>PRESENTATION MAKER = M.WALEED.ALI</a:t>
            </a:r>
          </a:p>
          <a:p>
            <a:pPr algn="ctr"/>
            <a:r>
              <a:rPr lang="en-US" sz="4800" b="1" dirty="0">
                <a:solidFill>
                  <a:srgbClr val="FFFF00"/>
                </a:solidFill>
              </a:rPr>
              <a:t>CLASS 5TH</a:t>
            </a:r>
          </a:p>
          <a:p>
            <a:pPr algn="ctr"/>
            <a:r>
              <a:rPr lang="en-US" sz="4800" b="1" dirty="0">
                <a:solidFill>
                  <a:srgbClr val="FFFF00"/>
                </a:solidFill>
              </a:rPr>
              <a:t>SECTION YELLOW</a:t>
            </a:r>
          </a:p>
        </p:txBody>
      </p:sp>
    </p:spTree>
    <p:extLst>
      <p:ext uri="{BB962C8B-B14F-4D97-AF65-F5344CB8AC3E}">
        <p14:creationId xmlns:p14="http://schemas.microsoft.com/office/powerpoint/2010/main" val="1138923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Waleed Ali</cp:lastModifiedBy>
  <cp:revision>277</cp:revision>
  <dcterms:created xsi:type="dcterms:W3CDTF">2024-09-27T16:05:22Z</dcterms:created>
  <dcterms:modified xsi:type="dcterms:W3CDTF">2024-10-17T10:06:19Z</dcterms:modified>
</cp:coreProperties>
</file>