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58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4660"/>
  </p:normalViewPr>
  <p:slideViewPr>
    <p:cSldViewPr snapToGrid="0">
      <p:cViewPr varScale="1">
        <p:scale>
          <a:sx n="46" d="100"/>
          <a:sy n="46" d="100"/>
        </p:scale>
        <p:origin x="48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if mamu" userId="db547b67dc539b49" providerId="LiveId" clId="{B59BA569-B7C4-4A58-878A-ED1FB637344D}"/>
    <pc:docChg chg="undo redo custSel addSld modSld">
      <pc:chgData name="Walif mamu" userId="db547b67dc539b49" providerId="LiveId" clId="{B59BA569-B7C4-4A58-878A-ED1FB637344D}" dt="2022-12-11T07:28:46.064" v="275"/>
      <pc:docMkLst>
        <pc:docMk/>
      </pc:docMkLst>
      <pc:sldChg chg="addSp delSp modSp mod">
        <pc:chgData name="Walif mamu" userId="db547b67dc539b49" providerId="LiveId" clId="{B59BA569-B7C4-4A58-878A-ED1FB637344D}" dt="2022-12-04T05:38:01.294" v="62" actId="255"/>
        <pc:sldMkLst>
          <pc:docMk/>
          <pc:sldMk cId="18818217" sldId="258"/>
        </pc:sldMkLst>
        <pc:spChg chg="mod">
          <ac:chgData name="Walif mamu" userId="db547b67dc539b49" providerId="LiveId" clId="{B59BA569-B7C4-4A58-878A-ED1FB637344D}" dt="2022-12-04T05:38:01.294" v="62" actId="255"/>
          <ac:spMkLst>
            <pc:docMk/>
            <pc:sldMk cId="18818217" sldId="258"/>
            <ac:spMk id="2" creationId="{59F87F0C-36D1-69C9-A868-B86A5B8C0AD2}"/>
          </ac:spMkLst>
        </pc:spChg>
        <pc:spChg chg="mod">
          <ac:chgData name="Walif mamu" userId="db547b67dc539b49" providerId="LiveId" clId="{B59BA569-B7C4-4A58-878A-ED1FB637344D}" dt="2022-12-02T14:34:24.627" v="50" actId="14100"/>
          <ac:spMkLst>
            <pc:docMk/>
            <pc:sldMk cId="18818217" sldId="258"/>
            <ac:spMk id="3" creationId="{40C127E8-562D-EC9A-B787-3EBEA50CA920}"/>
          </ac:spMkLst>
        </pc:spChg>
        <pc:spChg chg="add del">
          <ac:chgData name="Walif mamu" userId="db547b67dc539b49" providerId="LiveId" clId="{B59BA569-B7C4-4A58-878A-ED1FB637344D}" dt="2022-12-02T14:33:24.763" v="36" actId="22"/>
          <ac:spMkLst>
            <pc:docMk/>
            <pc:sldMk cId="18818217" sldId="258"/>
            <ac:spMk id="5" creationId="{C2BEF917-6AB2-C111-AB06-E52400571D0D}"/>
          </ac:spMkLst>
        </pc:spChg>
      </pc:sldChg>
      <pc:sldChg chg="modSp">
        <pc:chgData name="Walif mamu" userId="db547b67dc539b49" providerId="LiveId" clId="{B59BA569-B7C4-4A58-878A-ED1FB637344D}" dt="2022-12-11T07:24:21.536" v="271"/>
        <pc:sldMkLst>
          <pc:docMk/>
          <pc:sldMk cId="954017051" sldId="261"/>
        </pc:sldMkLst>
        <pc:spChg chg="mod">
          <ac:chgData name="Walif mamu" userId="db547b67dc539b49" providerId="LiveId" clId="{B59BA569-B7C4-4A58-878A-ED1FB637344D}" dt="2022-12-11T07:24:21.536" v="271"/>
          <ac:spMkLst>
            <pc:docMk/>
            <pc:sldMk cId="954017051" sldId="261"/>
            <ac:spMk id="582" creationId="{00000000-0000-0000-0000-000000000000}"/>
          </ac:spMkLst>
        </pc:spChg>
        <pc:spChg chg="mod">
          <ac:chgData name="Walif mamu" userId="db547b67dc539b49" providerId="LiveId" clId="{B59BA569-B7C4-4A58-878A-ED1FB637344D}" dt="2022-12-11T07:24:01.554" v="269"/>
          <ac:spMkLst>
            <pc:docMk/>
            <pc:sldMk cId="954017051" sldId="261"/>
            <ac:spMk id="583" creationId="{00000000-0000-0000-0000-000000000000}"/>
          </ac:spMkLst>
        </pc:spChg>
      </pc:sldChg>
      <pc:sldChg chg="modSp">
        <pc:chgData name="Walif mamu" userId="db547b67dc539b49" providerId="LiveId" clId="{B59BA569-B7C4-4A58-878A-ED1FB637344D}" dt="2022-12-11T07:28:46.064" v="275"/>
        <pc:sldMkLst>
          <pc:docMk/>
          <pc:sldMk cId="3540270598" sldId="262"/>
        </pc:sldMkLst>
        <pc:spChg chg="mod">
          <ac:chgData name="Walif mamu" userId="db547b67dc539b49" providerId="LiveId" clId="{B59BA569-B7C4-4A58-878A-ED1FB637344D}" dt="2022-12-11T07:28:46.064" v="275"/>
          <ac:spMkLst>
            <pc:docMk/>
            <pc:sldMk cId="3540270598" sldId="262"/>
            <ac:spMk id="581" creationId="{00000000-0000-0000-0000-000000000000}"/>
          </ac:spMkLst>
        </pc:spChg>
      </pc:sldChg>
      <pc:sldChg chg="modSp mod">
        <pc:chgData name="Walif mamu" userId="db547b67dc539b49" providerId="LiveId" clId="{B59BA569-B7C4-4A58-878A-ED1FB637344D}" dt="2022-12-04T05:36:01.916" v="61" actId="1076"/>
        <pc:sldMkLst>
          <pc:docMk/>
          <pc:sldMk cId="3093672746" sldId="269"/>
        </pc:sldMkLst>
        <pc:spChg chg="mod">
          <ac:chgData name="Walif mamu" userId="db547b67dc539b49" providerId="LiveId" clId="{B59BA569-B7C4-4A58-878A-ED1FB637344D}" dt="2022-12-04T05:35:49.155" v="58" actId="2710"/>
          <ac:spMkLst>
            <pc:docMk/>
            <pc:sldMk cId="3093672746" sldId="269"/>
            <ac:spMk id="2" creationId="{01E2362A-7AD2-8D3B-EDDE-61AB898FE838}"/>
          </ac:spMkLst>
        </pc:spChg>
        <pc:spChg chg="mod">
          <ac:chgData name="Walif mamu" userId="db547b67dc539b49" providerId="LiveId" clId="{B59BA569-B7C4-4A58-878A-ED1FB637344D}" dt="2022-12-04T05:35:54.476" v="59" actId="2710"/>
          <ac:spMkLst>
            <pc:docMk/>
            <pc:sldMk cId="3093672746" sldId="269"/>
            <ac:spMk id="5" creationId="{BEA9407F-1414-2C71-BA02-8AAF2CDB0469}"/>
          </ac:spMkLst>
        </pc:spChg>
        <pc:spChg chg="mod">
          <ac:chgData name="Walif mamu" userId="db547b67dc539b49" providerId="LiveId" clId="{B59BA569-B7C4-4A58-878A-ED1FB637344D}" dt="2022-12-04T05:36:01.916" v="61" actId="1076"/>
          <ac:spMkLst>
            <pc:docMk/>
            <pc:sldMk cId="3093672746" sldId="269"/>
            <ac:spMk id="6" creationId="{25FF8235-31E3-6F70-09A6-6189105C75F0}"/>
          </ac:spMkLst>
        </pc:spChg>
        <pc:spChg chg="mod">
          <ac:chgData name="Walif mamu" userId="db547b67dc539b49" providerId="LiveId" clId="{B59BA569-B7C4-4A58-878A-ED1FB637344D}" dt="2022-12-04T05:35:44.498" v="57" actId="2710"/>
          <ac:spMkLst>
            <pc:docMk/>
            <pc:sldMk cId="3093672746" sldId="269"/>
            <ac:spMk id="7" creationId="{D44B7395-3B84-53B6-5446-D9C7FF940A9E}"/>
          </ac:spMkLst>
        </pc:spChg>
      </pc:sldChg>
      <pc:sldChg chg="modSp add mod">
        <pc:chgData name="Walif mamu" userId="db547b67dc539b49" providerId="LiveId" clId="{B59BA569-B7C4-4A58-878A-ED1FB637344D}" dt="2022-12-04T05:38:10.295" v="63" actId="255"/>
        <pc:sldMkLst>
          <pc:docMk/>
          <pc:sldMk cId="2197181363" sldId="270"/>
        </pc:sldMkLst>
        <pc:spChg chg="mod">
          <ac:chgData name="Walif mamu" userId="db547b67dc539b49" providerId="LiveId" clId="{B59BA569-B7C4-4A58-878A-ED1FB637344D}" dt="2022-12-04T05:38:10.295" v="63" actId="255"/>
          <ac:spMkLst>
            <pc:docMk/>
            <pc:sldMk cId="2197181363" sldId="270"/>
            <ac:spMk id="2" creationId="{59F87F0C-36D1-69C9-A868-B86A5B8C0AD2}"/>
          </ac:spMkLst>
        </pc:spChg>
        <pc:spChg chg="mod">
          <ac:chgData name="Walif mamu" userId="db547b67dc539b49" providerId="LiveId" clId="{B59BA569-B7C4-4A58-878A-ED1FB637344D}" dt="2022-12-02T14:35:15.826" v="55" actId="14100"/>
          <ac:spMkLst>
            <pc:docMk/>
            <pc:sldMk cId="2197181363" sldId="270"/>
            <ac:spMk id="3" creationId="{40C127E8-562D-EC9A-B787-3EBEA50CA920}"/>
          </ac:spMkLst>
        </pc:spChg>
      </pc:sldChg>
      <pc:sldChg chg="modSp add mod">
        <pc:chgData name="Walif mamu" userId="db547b67dc539b49" providerId="LiveId" clId="{B59BA569-B7C4-4A58-878A-ED1FB637344D}" dt="2022-12-04T05:38:17.880" v="64" actId="255"/>
        <pc:sldMkLst>
          <pc:docMk/>
          <pc:sldMk cId="2740366063" sldId="271"/>
        </pc:sldMkLst>
        <pc:spChg chg="mod">
          <ac:chgData name="Walif mamu" userId="db547b67dc539b49" providerId="LiveId" clId="{B59BA569-B7C4-4A58-878A-ED1FB637344D}" dt="2022-12-04T05:38:17.880" v="64" actId="255"/>
          <ac:spMkLst>
            <pc:docMk/>
            <pc:sldMk cId="2740366063" sldId="271"/>
            <ac:spMk id="2" creationId="{59F87F0C-36D1-69C9-A868-B86A5B8C0AD2}"/>
          </ac:spMkLst>
        </pc:spChg>
        <pc:spChg chg="mod">
          <ac:chgData name="Walif mamu" userId="db547b67dc539b49" providerId="LiveId" clId="{B59BA569-B7C4-4A58-878A-ED1FB637344D}" dt="2022-12-02T14:35:01.219" v="53" actId="12"/>
          <ac:spMkLst>
            <pc:docMk/>
            <pc:sldMk cId="2740366063" sldId="271"/>
            <ac:spMk id="3" creationId="{40C127E8-562D-EC9A-B787-3EBEA50CA920}"/>
          </ac:spMkLst>
        </pc:spChg>
      </pc:sldChg>
      <pc:sldChg chg="modSp mod">
        <pc:chgData name="Walif mamu" userId="db547b67dc539b49" providerId="LiveId" clId="{B59BA569-B7C4-4A58-878A-ED1FB637344D}" dt="2022-12-04T05:38:31.135" v="65" actId="255"/>
        <pc:sldMkLst>
          <pc:docMk/>
          <pc:sldMk cId="2517536365" sldId="272"/>
        </pc:sldMkLst>
        <pc:spChg chg="mod">
          <ac:chgData name="Walif mamu" userId="db547b67dc539b49" providerId="LiveId" clId="{B59BA569-B7C4-4A58-878A-ED1FB637344D}" dt="2022-12-04T05:38:31.135" v="65" actId="255"/>
          <ac:spMkLst>
            <pc:docMk/>
            <pc:sldMk cId="2517536365" sldId="272"/>
            <ac:spMk id="2" creationId="{59F87F0C-36D1-69C9-A868-B86A5B8C0AD2}"/>
          </ac:spMkLst>
        </pc:spChg>
      </pc:sldChg>
      <pc:sldChg chg="modSp add mod modAnim">
        <pc:chgData name="Walif mamu" userId="db547b67dc539b49" providerId="LiveId" clId="{B59BA569-B7C4-4A58-878A-ED1FB637344D}" dt="2022-12-11T06:15:43.802" v="267" actId="20577"/>
        <pc:sldMkLst>
          <pc:docMk/>
          <pc:sldMk cId="1931950376" sldId="273"/>
        </pc:sldMkLst>
        <pc:spChg chg="mod">
          <ac:chgData name="Walif mamu" userId="db547b67dc539b49" providerId="LiveId" clId="{B59BA569-B7C4-4A58-878A-ED1FB637344D}" dt="2022-12-04T05:39:08.706" v="88"/>
          <ac:spMkLst>
            <pc:docMk/>
            <pc:sldMk cId="1931950376" sldId="273"/>
            <ac:spMk id="2" creationId="{59F87F0C-36D1-69C9-A868-B86A5B8C0AD2}"/>
          </ac:spMkLst>
        </pc:spChg>
        <pc:spChg chg="mod">
          <ac:chgData name="Walif mamu" userId="db547b67dc539b49" providerId="LiveId" clId="{B59BA569-B7C4-4A58-878A-ED1FB637344D}" dt="2022-12-11T06:15:43.802" v="267" actId="20577"/>
          <ac:spMkLst>
            <pc:docMk/>
            <pc:sldMk cId="1931950376" sldId="273"/>
            <ac:spMk id="3" creationId="{40C127E8-562D-EC9A-B787-3EBEA50CA92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C93CD-2864-491A-A978-86F6C0E3743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E6535-DB04-4F42-B601-F0D27449E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40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303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084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640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4729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158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1956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234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133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794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47806-BE7E-4079-9594-67AC7A0FED1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6AC9-7EFD-4C60-8F67-5095853D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9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47806-BE7E-4079-9594-67AC7A0FED1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6AC9-7EFD-4C60-8F67-5095853D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2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47806-BE7E-4079-9594-67AC7A0FED1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6AC9-7EFD-4C60-8F67-5095853D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02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47806-BE7E-4079-9594-67AC7A0FED1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6AC9-7EFD-4C60-8F67-5095853D85B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6026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47806-BE7E-4079-9594-67AC7A0FED1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6AC9-7EFD-4C60-8F67-5095853D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65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47806-BE7E-4079-9594-67AC7A0FED1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6AC9-7EFD-4C60-8F67-5095853D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59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47806-BE7E-4079-9594-67AC7A0FED1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6AC9-7EFD-4C60-8F67-5095853D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03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47806-BE7E-4079-9594-67AC7A0FED1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6AC9-7EFD-4C60-8F67-5095853D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72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47806-BE7E-4079-9594-67AC7A0FED1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6AC9-7EFD-4C60-8F67-5095853D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970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"/>
          <p:cNvSpPr txBox="1">
            <a:spLocks noGrp="1"/>
          </p:cNvSpPr>
          <p:nvPr>
            <p:ph type="subTitle" idx="1"/>
          </p:nvPr>
        </p:nvSpPr>
        <p:spPr>
          <a:xfrm>
            <a:off x="2677533" y="2591259"/>
            <a:ext cx="3187600" cy="7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subTitle" idx="2"/>
          </p:nvPr>
        </p:nvSpPr>
        <p:spPr>
          <a:xfrm>
            <a:off x="7825703" y="2591259"/>
            <a:ext cx="3187600" cy="7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subTitle" idx="3"/>
          </p:nvPr>
        </p:nvSpPr>
        <p:spPr>
          <a:xfrm>
            <a:off x="2677533" y="4665535"/>
            <a:ext cx="3187600" cy="7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subTitle" idx="4"/>
          </p:nvPr>
        </p:nvSpPr>
        <p:spPr>
          <a:xfrm>
            <a:off x="7825703" y="4665535"/>
            <a:ext cx="3187600" cy="7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hasCustomPrompt="1"/>
          </p:nvPr>
        </p:nvSpPr>
        <p:spPr>
          <a:xfrm>
            <a:off x="1178700" y="2231867"/>
            <a:ext cx="1397600" cy="1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5" hasCustomPrompt="1"/>
          </p:nvPr>
        </p:nvSpPr>
        <p:spPr>
          <a:xfrm>
            <a:off x="1178700" y="4306133"/>
            <a:ext cx="1397600" cy="1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6" hasCustomPrompt="1"/>
          </p:nvPr>
        </p:nvSpPr>
        <p:spPr>
          <a:xfrm>
            <a:off x="6312267" y="2231867"/>
            <a:ext cx="1397600" cy="1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7" hasCustomPrompt="1"/>
          </p:nvPr>
        </p:nvSpPr>
        <p:spPr>
          <a:xfrm>
            <a:off x="6312267" y="4306133"/>
            <a:ext cx="1397600" cy="1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8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9"/>
          </p:nvPr>
        </p:nvSpPr>
        <p:spPr>
          <a:xfrm>
            <a:off x="2677533" y="2231867"/>
            <a:ext cx="3187600" cy="4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933">
                <a:latin typeface="Taviraj"/>
                <a:ea typeface="Taviraj"/>
                <a:cs typeface="Taviraj"/>
                <a:sym typeface="Taviraj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3"/>
          </p:nvPr>
        </p:nvSpPr>
        <p:spPr>
          <a:xfrm>
            <a:off x="7825700" y="2231867"/>
            <a:ext cx="3187600" cy="4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933">
                <a:latin typeface="Taviraj"/>
                <a:ea typeface="Taviraj"/>
                <a:cs typeface="Taviraj"/>
                <a:sym typeface="Taviraj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14"/>
          </p:nvPr>
        </p:nvSpPr>
        <p:spPr>
          <a:xfrm>
            <a:off x="2677533" y="4306133"/>
            <a:ext cx="3187600" cy="4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933">
                <a:latin typeface="Taviraj"/>
                <a:ea typeface="Taviraj"/>
                <a:cs typeface="Taviraj"/>
                <a:sym typeface="Taviraj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15"/>
          </p:nvPr>
        </p:nvSpPr>
        <p:spPr>
          <a:xfrm>
            <a:off x="7825700" y="4306133"/>
            <a:ext cx="3187600" cy="4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933">
                <a:latin typeface="Taviraj"/>
                <a:ea typeface="Taviraj"/>
                <a:cs typeface="Taviraj"/>
                <a:sym typeface="Taviraj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2000"/>
              <a:buFont typeface="Montserrat"/>
              <a:buNone/>
              <a:defRPr sz="26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2" name="Google Shape;252;p13"/>
          <p:cNvSpPr/>
          <p:nvPr/>
        </p:nvSpPr>
        <p:spPr>
          <a:xfrm>
            <a:off x="10883038" y="6017995"/>
            <a:ext cx="349036" cy="372323"/>
          </a:xfrm>
          <a:custGeom>
            <a:avLst/>
            <a:gdLst/>
            <a:ahLst/>
            <a:cxnLst/>
            <a:rect l="l" t="t" r="r" b="b"/>
            <a:pathLst>
              <a:path w="92013" h="98152" extrusionOk="0">
                <a:moveTo>
                  <a:pt x="46007" y="0"/>
                </a:moveTo>
                <a:lnTo>
                  <a:pt x="45942" y="2456"/>
                </a:lnTo>
                <a:lnTo>
                  <a:pt x="45748" y="4846"/>
                </a:lnTo>
                <a:lnTo>
                  <a:pt x="45425" y="7237"/>
                </a:lnTo>
                <a:lnTo>
                  <a:pt x="45037" y="9563"/>
                </a:lnTo>
                <a:lnTo>
                  <a:pt x="44456" y="11890"/>
                </a:lnTo>
                <a:lnTo>
                  <a:pt x="43810" y="14151"/>
                </a:lnTo>
                <a:lnTo>
                  <a:pt x="43099" y="16413"/>
                </a:lnTo>
                <a:lnTo>
                  <a:pt x="42194" y="18610"/>
                </a:lnTo>
                <a:lnTo>
                  <a:pt x="41290" y="20807"/>
                </a:lnTo>
                <a:lnTo>
                  <a:pt x="40191" y="22874"/>
                </a:lnTo>
                <a:lnTo>
                  <a:pt x="39093" y="24942"/>
                </a:lnTo>
                <a:lnTo>
                  <a:pt x="37865" y="26945"/>
                </a:lnTo>
                <a:lnTo>
                  <a:pt x="36508" y="28884"/>
                </a:lnTo>
                <a:lnTo>
                  <a:pt x="35151" y="30757"/>
                </a:lnTo>
                <a:lnTo>
                  <a:pt x="33665" y="32567"/>
                </a:lnTo>
                <a:lnTo>
                  <a:pt x="32114" y="34311"/>
                </a:lnTo>
                <a:lnTo>
                  <a:pt x="30499" y="35927"/>
                </a:lnTo>
                <a:lnTo>
                  <a:pt x="28819" y="37477"/>
                </a:lnTo>
                <a:lnTo>
                  <a:pt x="27074" y="39028"/>
                </a:lnTo>
                <a:lnTo>
                  <a:pt x="25265" y="40385"/>
                </a:lnTo>
                <a:lnTo>
                  <a:pt x="23391" y="41742"/>
                </a:lnTo>
                <a:lnTo>
                  <a:pt x="21453" y="42905"/>
                </a:lnTo>
                <a:lnTo>
                  <a:pt x="19449" y="44068"/>
                </a:lnTo>
                <a:lnTo>
                  <a:pt x="17446" y="45038"/>
                </a:lnTo>
                <a:lnTo>
                  <a:pt x="15379" y="46007"/>
                </a:lnTo>
                <a:lnTo>
                  <a:pt x="13246" y="46782"/>
                </a:lnTo>
                <a:lnTo>
                  <a:pt x="11114" y="47493"/>
                </a:lnTo>
                <a:lnTo>
                  <a:pt x="8917" y="48010"/>
                </a:lnTo>
                <a:lnTo>
                  <a:pt x="6720" y="48462"/>
                </a:lnTo>
                <a:lnTo>
                  <a:pt x="4523" y="48785"/>
                </a:lnTo>
                <a:lnTo>
                  <a:pt x="2262" y="48979"/>
                </a:lnTo>
                <a:lnTo>
                  <a:pt x="0" y="49108"/>
                </a:lnTo>
                <a:lnTo>
                  <a:pt x="2262" y="49173"/>
                </a:lnTo>
                <a:lnTo>
                  <a:pt x="4523" y="49367"/>
                </a:lnTo>
                <a:lnTo>
                  <a:pt x="6720" y="49690"/>
                </a:lnTo>
                <a:lnTo>
                  <a:pt x="8917" y="50142"/>
                </a:lnTo>
                <a:lnTo>
                  <a:pt x="11114" y="50724"/>
                </a:lnTo>
                <a:lnTo>
                  <a:pt x="13246" y="51370"/>
                </a:lnTo>
                <a:lnTo>
                  <a:pt x="15379" y="52210"/>
                </a:lnTo>
                <a:lnTo>
                  <a:pt x="17446" y="53115"/>
                </a:lnTo>
                <a:lnTo>
                  <a:pt x="19449" y="54084"/>
                </a:lnTo>
                <a:lnTo>
                  <a:pt x="21453" y="55247"/>
                </a:lnTo>
                <a:lnTo>
                  <a:pt x="23391" y="56475"/>
                </a:lnTo>
                <a:lnTo>
                  <a:pt x="25265" y="57767"/>
                </a:lnTo>
                <a:lnTo>
                  <a:pt x="27074" y="59189"/>
                </a:lnTo>
                <a:lnTo>
                  <a:pt x="28819" y="60675"/>
                </a:lnTo>
                <a:lnTo>
                  <a:pt x="30499" y="62225"/>
                </a:lnTo>
                <a:lnTo>
                  <a:pt x="32114" y="63841"/>
                </a:lnTo>
                <a:lnTo>
                  <a:pt x="33665" y="65585"/>
                </a:lnTo>
                <a:lnTo>
                  <a:pt x="35151" y="67395"/>
                </a:lnTo>
                <a:lnTo>
                  <a:pt x="36508" y="69269"/>
                </a:lnTo>
                <a:lnTo>
                  <a:pt x="37865" y="71207"/>
                </a:lnTo>
                <a:lnTo>
                  <a:pt x="39093" y="73210"/>
                </a:lnTo>
                <a:lnTo>
                  <a:pt x="40191" y="75278"/>
                </a:lnTo>
                <a:lnTo>
                  <a:pt x="41290" y="77346"/>
                </a:lnTo>
                <a:lnTo>
                  <a:pt x="42194" y="79543"/>
                </a:lnTo>
                <a:lnTo>
                  <a:pt x="43099" y="81740"/>
                </a:lnTo>
                <a:lnTo>
                  <a:pt x="43810" y="84001"/>
                </a:lnTo>
                <a:lnTo>
                  <a:pt x="44456" y="86263"/>
                </a:lnTo>
                <a:lnTo>
                  <a:pt x="45037" y="88589"/>
                </a:lnTo>
                <a:lnTo>
                  <a:pt x="45425" y="90915"/>
                </a:lnTo>
                <a:lnTo>
                  <a:pt x="45748" y="93306"/>
                </a:lnTo>
                <a:lnTo>
                  <a:pt x="45942" y="95697"/>
                </a:lnTo>
                <a:lnTo>
                  <a:pt x="46007" y="98152"/>
                </a:lnTo>
                <a:lnTo>
                  <a:pt x="46071" y="95697"/>
                </a:lnTo>
                <a:lnTo>
                  <a:pt x="46265" y="93306"/>
                </a:lnTo>
                <a:lnTo>
                  <a:pt x="46524" y="90915"/>
                </a:lnTo>
                <a:lnTo>
                  <a:pt x="46976" y="88589"/>
                </a:lnTo>
                <a:lnTo>
                  <a:pt x="47493" y="86263"/>
                </a:lnTo>
                <a:lnTo>
                  <a:pt x="48139" y="84001"/>
                </a:lnTo>
                <a:lnTo>
                  <a:pt x="48914" y="81740"/>
                </a:lnTo>
                <a:lnTo>
                  <a:pt x="49754" y="79543"/>
                </a:lnTo>
                <a:lnTo>
                  <a:pt x="50724" y="77346"/>
                </a:lnTo>
                <a:lnTo>
                  <a:pt x="51757" y="75278"/>
                </a:lnTo>
                <a:lnTo>
                  <a:pt x="52920" y="73210"/>
                </a:lnTo>
                <a:lnTo>
                  <a:pt x="54148" y="71207"/>
                </a:lnTo>
                <a:lnTo>
                  <a:pt x="55440" y="69269"/>
                </a:lnTo>
                <a:lnTo>
                  <a:pt x="56862" y="67395"/>
                </a:lnTo>
                <a:lnTo>
                  <a:pt x="58284" y="65585"/>
                </a:lnTo>
                <a:lnTo>
                  <a:pt x="59834" y="63841"/>
                </a:lnTo>
                <a:lnTo>
                  <a:pt x="61450" y="62225"/>
                </a:lnTo>
                <a:lnTo>
                  <a:pt x="63194" y="60675"/>
                </a:lnTo>
                <a:lnTo>
                  <a:pt x="64939" y="59189"/>
                </a:lnTo>
                <a:lnTo>
                  <a:pt x="66748" y="57767"/>
                </a:lnTo>
                <a:lnTo>
                  <a:pt x="68622" y="56475"/>
                </a:lnTo>
                <a:lnTo>
                  <a:pt x="70496" y="55247"/>
                </a:lnTo>
                <a:lnTo>
                  <a:pt x="72499" y="54084"/>
                </a:lnTo>
                <a:lnTo>
                  <a:pt x="74502" y="53115"/>
                </a:lnTo>
                <a:lnTo>
                  <a:pt x="76570" y="52210"/>
                </a:lnTo>
                <a:lnTo>
                  <a:pt x="78702" y="51370"/>
                </a:lnTo>
                <a:lnTo>
                  <a:pt x="80834" y="50724"/>
                </a:lnTo>
                <a:lnTo>
                  <a:pt x="83031" y="50142"/>
                </a:lnTo>
                <a:lnTo>
                  <a:pt x="85228" y="49690"/>
                </a:lnTo>
                <a:lnTo>
                  <a:pt x="87490" y="49367"/>
                </a:lnTo>
                <a:lnTo>
                  <a:pt x="89687" y="49173"/>
                </a:lnTo>
                <a:lnTo>
                  <a:pt x="92013" y="49108"/>
                </a:lnTo>
                <a:lnTo>
                  <a:pt x="89687" y="48979"/>
                </a:lnTo>
                <a:lnTo>
                  <a:pt x="87490" y="48785"/>
                </a:lnTo>
                <a:lnTo>
                  <a:pt x="85228" y="48462"/>
                </a:lnTo>
                <a:lnTo>
                  <a:pt x="83031" y="48010"/>
                </a:lnTo>
                <a:lnTo>
                  <a:pt x="80834" y="47493"/>
                </a:lnTo>
                <a:lnTo>
                  <a:pt x="78702" y="46782"/>
                </a:lnTo>
                <a:lnTo>
                  <a:pt x="76570" y="46007"/>
                </a:lnTo>
                <a:lnTo>
                  <a:pt x="74502" y="45038"/>
                </a:lnTo>
                <a:lnTo>
                  <a:pt x="72499" y="44068"/>
                </a:lnTo>
                <a:lnTo>
                  <a:pt x="70496" y="42905"/>
                </a:lnTo>
                <a:lnTo>
                  <a:pt x="68622" y="41742"/>
                </a:lnTo>
                <a:lnTo>
                  <a:pt x="66748" y="40385"/>
                </a:lnTo>
                <a:lnTo>
                  <a:pt x="64939" y="39028"/>
                </a:lnTo>
                <a:lnTo>
                  <a:pt x="63194" y="37477"/>
                </a:lnTo>
                <a:lnTo>
                  <a:pt x="61450" y="35927"/>
                </a:lnTo>
                <a:lnTo>
                  <a:pt x="59834" y="34311"/>
                </a:lnTo>
                <a:lnTo>
                  <a:pt x="58284" y="32567"/>
                </a:lnTo>
                <a:lnTo>
                  <a:pt x="56862" y="30757"/>
                </a:lnTo>
                <a:lnTo>
                  <a:pt x="55440" y="28884"/>
                </a:lnTo>
                <a:lnTo>
                  <a:pt x="54148" y="26945"/>
                </a:lnTo>
                <a:lnTo>
                  <a:pt x="52920" y="24942"/>
                </a:lnTo>
                <a:lnTo>
                  <a:pt x="51757" y="22874"/>
                </a:lnTo>
                <a:lnTo>
                  <a:pt x="50724" y="20807"/>
                </a:lnTo>
                <a:lnTo>
                  <a:pt x="49754" y="18610"/>
                </a:lnTo>
                <a:lnTo>
                  <a:pt x="48914" y="16413"/>
                </a:lnTo>
                <a:lnTo>
                  <a:pt x="48139" y="14151"/>
                </a:lnTo>
                <a:lnTo>
                  <a:pt x="47493" y="11890"/>
                </a:lnTo>
                <a:lnTo>
                  <a:pt x="46976" y="9563"/>
                </a:lnTo>
                <a:lnTo>
                  <a:pt x="46524" y="7237"/>
                </a:lnTo>
                <a:lnTo>
                  <a:pt x="46265" y="4846"/>
                </a:lnTo>
                <a:lnTo>
                  <a:pt x="46071" y="2456"/>
                </a:lnTo>
                <a:lnTo>
                  <a:pt x="4600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13"/>
          <p:cNvSpPr/>
          <p:nvPr/>
        </p:nvSpPr>
        <p:spPr>
          <a:xfrm>
            <a:off x="-2575600" y="5179233"/>
            <a:ext cx="4864000" cy="4864000"/>
          </a:xfrm>
          <a:prstGeom prst="ellipse">
            <a:avLst/>
          </a:prstGeom>
          <a:gradFill>
            <a:gsLst>
              <a:gs pos="0">
                <a:schemeClr val="lt2"/>
              </a:gs>
              <a:gs pos="54000">
                <a:srgbClr val="F1E7DB">
                  <a:alpha val="0"/>
                </a:srgbClr>
              </a:gs>
              <a:gs pos="100000">
                <a:srgbClr val="F1E7D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13"/>
          <p:cNvSpPr/>
          <p:nvPr/>
        </p:nvSpPr>
        <p:spPr>
          <a:xfrm flipH="1">
            <a:off x="6312267" y="-531266"/>
            <a:ext cx="12650133" cy="2252767"/>
          </a:xfrm>
          <a:custGeom>
            <a:avLst/>
            <a:gdLst/>
            <a:ahLst/>
            <a:cxnLst/>
            <a:rect l="l" t="t" r="r" b="b"/>
            <a:pathLst>
              <a:path w="379504" h="67583" extrusionOk="0">
                <a:moveTo>
                  <a:pt x="0" y="66056"/>
                </a:moveTo>
                <a:cubicBezTo>
                  <a:pt x="5259" y="66056"/>
                  <a:pt x="18863" y="69492"/>
                  <a:pt x="31555" y="66056"/>
                </a:cubicBezTo>
                <a:cubicBezTo>
                  <a:pt x="44247" y="62620"/>
                  <a:pt x="62970" y="50699"/>
                  <a:pt x="76153" y="45440"/>
                </a:cubicBezTo>
                <a:cubicBezTo>
                  <a:pt x="89336" y="40181"/>
                  <a:pt x="98311" y="35580"/>
                  <a:pt x="110653" y="34500"/>
                </a:cubicBezTo>
                <a:cubicBezTo>
                  <a:pt x="122995" y="33420"/>
                  <a:pt x="136950" y="35314"/>
                  <a:pt x="150203" y="38960"/>
                </a:cubicBezTo>
                <a:cubicBezTo>
                  <a:pt x="163456" y="42607"/>
                  <a:pt x="178252" y="53574"/>
                  <a:pt x="190173" y="56379"/>
                </a:cubicBezTo>
                <a:cubicBezTo>
                  <a:pt x="202094" y="59185"/>
                  <a:pt x="212752" y="58275"/>
                  <a:pt x="221728" y="55793"/>
                </a:cubicBezTo>
                <a:cubicBezTo>
                  <a:pt x="230704" y="53311"/>
                  <a:pt x="238137" y="46159"/>
                  <a:pt x="244027" y="41488"/>
                </a:cubicBezTo>
                <a:cubicBezTo>
                  <a:pt x="249917" y="36817"/>
                  <a:pt x="252302" y="31388"/>
                  <a:pt x="257070" y="27769"/>
                </a:cubicBezTo>
                <a:cubicBezTo>
                  <a:pt x="261838" y="24150"/>
                  <a:pt x="267168" y="21178"/>
                  <a:pt x="272637" y="19775"/>
                </a:cubicBezTo>
                <a:cubicBezTo>
                  <a:pt x="278107" y="18373"/>
                  <a:pt x="282664" y="18653"/>
                  <a:pt x="289887" y="19354"/>
                </a:cubicBezTo>
                <a:cubicBezTo>
                  <a:pt x="297110" y="20055"/>
                  <a:pt x="307699" y="23281"/>
                  <a:pt x="315973" y="23982"/>
                </a:cubicBezTo>
                <a:cubicBezTo>
                  <a:pt x="324248" y="24683"/>
                  <a:pt x="331470" y="25384"/>
                  <a:pt x="339534" y="23561"/>
                </a:cubicBezTo>
                <a:cubicBezTo>
                  <a:pt x="347598" y="21738"/>
                  <a:pt x="357695" y="16970"/>
                  <a:pt x="364357" y="13043"/>
                </a:cubicBezTo>
                <a:cubicBezTo>
                  <a:pt x="371019" y="9116"/>
                  <a:pt x="376980" y="2174"/>
                  <a:pt x="379504" y="0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192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47806-BE7E-4079-9594-67AC7A0FED1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6AC9-7EFD-4C60-8F67-5095853D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6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47806-BE7E-4079-9594-67AC7A0FED1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6AC9-7EFD-4C60-8F67-5095853D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1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47806-BE7E-4079-9594-67AC7A0FED1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6AC9-7EFD-4C60-8F67-5095853D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1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47806-BE7E-4079-9594-67AC7A0FED1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6AC9-7EFD-4C60-8F67-5095853D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5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47806-BE7E-4079-9594-67AC7A0FED1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6AC9-7EFD-4C60-8F67-5095853D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47806-BE7E-4079-9594-67AC7A0FED1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6AC9-7EFD-4C60-8F67-5095853D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1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47806-BE7E-4079-9594-67AC7A0FED1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6AC9-7EFD-4C60-8F67-5095853D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6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47806-BE7E-4079-9594-67AC7A0FED1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46AC9-7EFD-4C60-8F67-5095853D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2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9347806-BE7E-4079-9594-67AC7A0FED10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C146AC9-7EFD-4C60-8F67-5095853D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9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0"/>
          <p:cNvSpPr/>
          <p:nvPr/>
        </p:nvSpPr>
        <p:spPr>
          <a:xfrm>
            <a:off x="1048400" y="5270633"/>
            <a:ext cx="1739200" cy="1739200"/>
          </a:xfrm>
          <a:prstGeom prst="blockArc">
            <a:avLst>
              <a:gd name="adj1" fmla="val 13298069"/>
              <a:gd name="adj2" fmla="val 89869"/>
              <a:gd name="adj3" fmla="val 1935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7" name="Google Shape;547;p30"/>
          <p:cNvSpPr/>
          <p:nvPr/>
        </p:nvSpPr>
        <p:spPr>
          <a:xfrm>
            <a:off x="-308533" y="4359067"/>
            <a:ext cx="12650133" cy="2252767"/>
          </a:xfrm>
          <a:custGeom>
            <a:avLst/>
            <a:gdLst/>
            <a:ahLst/>
            <a:cxnLst/>
            <a:rect l="l" t="t" r="r" b="b"/>
            <a:pathLst>
              <a:path w="379504" h="67583" extrusionOk="0">
                <a:moveTo>
                  <a:pt x="0" y="66056"/>
                </a:moveTo>
                <a:cubicBezTo>
                  <a:pt x="5259" y="66056"/>
                  <a:pt x="18863" y="69492"/>
                  <a:pt x="31555" y="66056"/>
                </a:cubicBezTo>
                <a:cubicBezTo>
                  <a:pt x="44247" y="62620"/>
                  <a:pt x="62970" y="50699"/>
                  <a:pt x="76153" y="45440"/>
                </a:cubicBezTo>
                <a:cubicBezTo>
                  <a:pt x="89336" y="40181"/>
                  <a:pt x="98311" y="35580"/>
                  <a:pt x="110653" y="34500"/>
                </a:cubicBezTo>
                <a:cubicBezTo>
                  <a:pt x="122995" y="33420"/>
                  <a:pt x="136950" y="35314"/>
                  <a:pt x="150203" y="38960"/>
                </a:cubicBezTo>
                <a:cubicBezTo>
                  <a:pt x="163456" y="42607"/>
                  <a:pt x="178252" y="53574"/>
                  <a:pt x="190173" y="56379"/>
                </a:cubicBezTo>
                <a:cubicBezTo>
                  <a:pt x="202094" y="59185"/>
                  <a:pt x="212752" y="58275"/>
                  <a:pt x="221728" y="55793"/>
                </a:cubicBezTo>
                <a:cubicBezTo>
                  <a:pt x="230704" y="53311"/>
                  <a:pt x="238137" y="46159"/>
                  <a:pt x="244027" y="41488"/>
                </a:cubicBezTo>
                <a:cubicBezTo>
                  <a:pt x="249917" y="36817"/>
                  <a:pt x="252302" y="31388"/>
                  <a:pt x="257070" y="27769"/>
                </a:cubicBezTo>
                <a:cubicBezTo>
                  <a:pt x="261838" y="24150"/>
                  <a:pt x="267168" y="21178"/>
                  <a:pt x="272637" y="19775"/>
                </a:cubicBezTo>
                <a:cubicBezTo>
                  <a:pt x="278107" y="18373"/>
                  <a:pt x="282664" y="18653"/>
                  <a:pt x="289887" y="19354"/>
                </a:cubicBezTo>
                <a:cubicBezTo>
                  <a:pt x="297110" y="20055"/>
                  <a:pt x="307699" y="23281"/>
                  <a:pt x="315973" y="23982"/>
                </a:cubicBezTo>
                <a:cubicBezTo>
                  <a:pt x="324248" y="24683"/>
                  <a:pt x="331470" y="25384"/>
                  <a:pt x="339534" y="23561"/>
                </a:cubicBezTo>
                <a:cubicBezTo>
                  <a:pt x="347598" y="21738"/>
                  <a:pt x="357695" y="16970"/>
                  <a:pt x="364357" y="13043"/>
                </a:cubicBezTo>
                <a:cubicBezTo>
                  <a:pt x="371019" y="9116"/>
                  <a:pt x="376980" y="2174"/>
                  <a:pt x="379504" y="0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8" name="Google Shape;548;p30"/>
          <p:cNvSpPr/>
          <p:nvPr/>
        </p:nvSpPr>
        <p:spPr>
          <a:xfrm>
            <a:off x="3199700" y="4636233"/>
            <a:ext cx="5792400" cy="634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549" name="Google Shape;549;p30"/>
          <p:cNvSpPr txBox="1">
            <a:spLocks noGrp="1"/>
          </p:cNvSpPr>
          <p:nvPr>
            <p:ph type="ctrTitle"/>
          </p:nvPr>
        </p:nvSpPr>
        <p:spPr>
          <a:xfrm>
            <a:off x="2071800" y="1864799"/>
            <a:ext cx="8048400" cy="173920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th-TH" dirty="0" err="1"/>
              <a:t>สู</a:t>
            </a:r>
            <a:r>
              <a:rPr lang="th-TH" dirty="0"/>
              <a:t>เราะ</a:t>
            </a:r>
            <a:r>
              <a:rPr lang="th-TH" dirty="0" err="1"/>
              <a:t>ฮฺ</a:t>
            </a:r>
            <a:r>
              <a:rPr lang="th-TH" dirty="0"/>
              <a:t> อัน-นะ</a:t>
            </a:r>
            <a:r>
              <a:rPr lang="th-TH" dirty="0" err="1"/>
              <a:t>บะอ์</a:t>
            </a:r>
            <a:endParaRPr lang="en-US" dirty="0"/>
          </a:p>
        </p:txBody>
      </p:sp>
      <p:sp>
        <p:nvSpPr>
          <p:cNvPr id="550" name="Google Shape;550;p30"/>
          <p:cNvSpPr txBox="1">
            <a:spLocks noGrp="1"/>
          </p:cNvSpPr>
          <p:nvPr>
            <p:ph type="subTitle" idx="1"/>
          </p:nvPr>
        </p:nvSpPr>
        <p:spPr>
          <a:xfrm>
            <a:off x="3414900" y="4636233"/>
            <a:ext cx="5226400" cy="63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th-TH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ngsana New" panose="02020603050405020304" pitchFamily="18" charset="-34"/>
              </a:rPr>
              <a:t>จำนวนข้อ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40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cxnSp>
        <p:nvCxnSpPr>
          <p:cNvPr id="551" name="Google Shape;551;p30"/>
          <p:cNvCxnSpPr/>
          <p:nvPr/>
        </p:nvCxnSpPr>
        <p:spPr>
          <a:xfrm>
            <a:off x="0" y="412360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2" name="Google Shape;552;p30"/>
          <p:cNvSpPr/>
          <p:nvPr/>
        </p:nvSpPr>
        <p:spPr>
          <a:xfrm rot="10800000">
            <a:off x="9893465" y="-184975"/>
            <a:ext cx="1739200" cy="1739200"/>
          </a:xfrm>
          <a:prstGeom prst="blockArc">
            <a:avLst>
              <a:gd name="adj1" fmla="val 13298069"/>
              <a:gd name="adj2" fmla="val 89869"/>
              <a:gd name="adj3" fmla="val 1935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" grpId="0" animBg="1"/>
      <p:bldP spid="549" grpId="0"/>
      <p:bldP spid="55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2"/>
          <p:cNvSpPr/>
          <p:nvPr/>
        </p:nvSpPr>
        <p:spPr>
          <a:xfrm>
            <a:off x="337064" y="1458165"/>
            <a:ext cx="1892000" cy="1892000"/>
          </a:xfrm>
          <a:prstGeom prst="ellipse">
            <a:avLst/>
          </a:prstGeom>
          <a:gradFill>
            <a:gsLst>
              <a:gs pos="0">
                <a:schemeClr val="lt2"/>
              </a:gs>
              <a:gs pos="54000">
                <a:srgbClr val="F1E7DB">
                  <a:alpha val="0"/>
                </a:srgbClr>
              </a:gs>
              <a:gs pos="100000">
                <a:srgbClr val="F1E7D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000"/>
          </a:p>
        </p:txBody>
      </p:sp>
      <p:sp>
        <p:nvSpPr>
          <p:cNvPr id="568" name="Google Shape;568;p32"/>
          <p:cNvSpPr/>
          <p:nvPr/>
        </p:nvSpPr>
        <p:spPr>
          <a:xfrm>
            <a:off x="329163" y="3941803"/>
            <a:ext cx="1892000" cy="1892000"/>
          </a:xfrm>
          <a:prstGeom prst="ellipse">
            <a:avLst/>
          </a:prstGeom>
          <a:gradFill>
            <a:gsLst>
              <a:gs pos="0">
                <a:schemeClr val="lt2"/>
              </a:gs>
              <a:gs pos="54000">
                <a:srgbClr val="F1E7DB">
                  <a:alpha val="0"/>
                </a:srgbClr>
              </a:gs>
              <a:gs pos="100000">
                <a:srgbClr val="F1E7D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000"/>
          </a:p>
        </p:txBody>
      </p:sp>
      <p:sp>
        <p:nvSpPr>
          <p:cNvPr id="569" name="Google Shape;569;p32"/>
          <p:cNvSpPr/>
          <p:nvPr/>
        </p:nvSpPr>
        <p:spPr>
          <a:xfrm>
            <a:off x="6143349" y="1532091"/>
            <a:ext cx="1892000" cy="1892000"/>
          </a:xfrm>
          <a:prstGeom prst="ellipse">
            <a:avLst/>
          </a:prstGeom>
          <a:gradFill>
            <a:gsLst>
              <a:gs pos="0">
                <a:schemeClr val="lt2"/>
              </a:gs>
              <a:gs pos="54000">
                <a:srgbClr val="F1E7DB">
                  <a:alpha val="0"/>
                </a:srgbClr>
              </a:gs>
              <a:gs pos="100000">
                <a:srgbClr val="F1E7D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000"/>
          </a:p>
        </p:txBody>
      </p:sp>
      <p:sp>
        <p:nvSpPr>
          <p:cNvPr id="570" name="Google Shape;570;p32"/>
          <p:cNvSpPr/>
          <p:nvPr/>
        </p:nvSpPr>
        <p:spPr>
          <a:xfrm>
            <a:off x="6230292" y="3870601"/>
            <a:ext cx="1892000" cy="1892000"/>
          </a:xfrm>
          <a:prstGeom prst="ellipse">
            <a:avLst/>
          </a:prstGeom>
          <a:gradFill>
            <a:gsLst>
              <a:gs pos="0">
                <a:schemeClr val="lt2"/>
              </a:gs>
              <a:gs pos="54000">
                <a:srgbClr val="F1E7DB">
                  <a:alpha val="0"/>
                </a:srgbClr>
              </a:gs>
              <a:gs pos="100000">
                <a:srgbClr val="F1E7D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000"/>
          </a:p>
        </p:txBody>
      </p:sp>
      <p:sp>
        <p:nvSpPr>
          <p:cNvPr id="575" name="Google Shape;575;p32"/>
          <p:cNvSpPr txBox="1">
            <a:spLocks noGrp="1"/>
          </p:cNvSpPr>
          <p:nvPr>
            <p:ph type="title" idx="5"/>
          </p:nvPr>
        </p:nvSpPr>
        <p:spPr>
          <a:xfrm>
            <a:off x="584264" y="4306133"/>
            <a:ext cx="1397600" cy="10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000" dirty="0"/>
              <a:t>36</a:t>
            </a:r>
            <a:endParaRPr sz="3000" dirty="0"/>
          </a:p>
        </p:txBody>
      </p:sp>
      <p:sp>
        <p:nvSpPr>
          <p:cNvPr id="576" name="Google Shape;576;p32"/>
          <p:cNvSpPr txBox="1">
            <a:spLocks noGrp="1"/>
          </p:cNvSpPr>
          <p:nvPr>
            <p:ph type="title"/>
          </p:nvPr>
        </p:nvSpPr>
        <p:spPr>
          <a:xfrm>
            <a:off x="649685" y="1892149"/>
            <a:ext cx="1397600" cy="10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000" dirty="0"/>
              <a:t>34</a:t>
            </a:r>
            <a:endParaRPr sz="3000" dirty="0"/>
          </a:p>
        </p:txBody>
      </p:sp>
      <p:sp>
        <p:nvSpPr>
          <p:cNvPr id="577" name="Google Shape;577;p32"/>
          <p:cNvSpPr txBox="1">
            <a:spLocks noGrp="1"/>
          </p:cNvSpPr>
          <p:nvPr>
            <p:ph type="title" idx="6"/>
          </p:nvPr>
        </p:nvSpPr>
        <p:spPr>
          <a:xfrm>
            <a:off x="6461199" y="1912534"/>
            <a:ext cx="1397600" cy="10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3000" dirty="0"/>
              <a:t>33</a:t>
            </a:r>
            <a:endParaRPr sz="3000" dirty="0"/>
          </a:p>
        </p:txBody>
      </p:sp>
      <p:sp>
        <p:nvSpPr>
          <p:cNvPr id="578" name="Google Shape;578;p32"/>
          <p:cNvSpPr txBox="1">
            <a:spLocks noGrp="1"/>
          </p:cNvSpPr>
          <p:nvPr>
            <p:ph type="title" idx="7"/>
          </p:nvPr>
        </p:nvSpPr>
        <p:spPr>
          <a:xfrm>
            <a:off x="6493785" y="4323053"/>
            <a:ext cx="1397600" cy="10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000" dirty="0"/>
              <a:t>35</a:t>
            </a:r>
            <a:endParaRPr sz="3000" dirty="0"/>
          </a:p>
        </p:txBody>
      </p:sp>
      <p:sp>
        <p:nvSpPr>
          <p:cNvPr id="580" name="Google Shape;580;p32"/>
          <p:cNvSpPr txBox="1">
            <a:spLocks noGrp="1"/>
          </p:cNvSpPr>
          <p:nvPr>
            <p:ph type="subTitle" idx="1"/>
          </p:nvPr>
        </p:nvSpPr>
        <p:spPr>
          <a:xfrm>
            <a:off x="2185287" y="2152594"/>
            <a:ext cx="4283544" cy="84608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th-TH" sz="3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และแก้วที่มีเครื่องดื่มเต็มเปี่ยม</a:t>
            </a:r>
            <a:endParaRPr lang="en-US" sz="3000" dirty="0"/>
          </a:p>
        </p:txBody>
      </p:sp>
      <p:sp>
        <p:nvSpPr>
          <p:cNvPr id="581" name="Google Shape;581;p32"/>
          <p:cNvSpPr txBox="1">
            <a:spLocks noGrp="1"/>
          </p:cNvSpPr>
          <p:nvPr>
            <p:ph type="subTitle" idx="2"/>
          </p:nvPr>
        </p:nvSpPr>
        <p:spPr>
          <a:xfrm>
            <a:off x="7565018" y="2210251"/>
            <a:ext cx="4509060" cy="135501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th-TH" sz="3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และบรรดาสาววัยรุ่นที่มีอายุคราวเดียวกัน</a:t>
            </a:r>
            <a:endParaRPr lang="en-US" sz="3000" dirty="0"/>
          </a:p>
        </p:txBody>
      </p:sp>
      <p:sp>
        <p:nvSpPr>
          <p:cNvPr id="582" name="Google Shape;582;p32"/>
          <p:cNvSpPr txBox="1">
            <a:spLocks noGrp="1"/>
          </p:cNvSpPr>
          <p:nvPr>
            <p:ph type="subTitle" idx="3"/>
          </p:nvPr>
        </p:nvSpPr>
        <p:spPr>
          <a:xfrm>
            <a:off x="1729047" y="4912951"/>
            <a:ext cx="5137265" cy="14545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th-TH" sz="3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ทั้งนี้เป็นการตอบแทนจากพระเจ้าของเจ้าเป็นการประทานให้อย่างพอเพียง</a:t>
            </a:r>
            <a:endParaRPr lang="en-US" sz="3000" dirty="0"/>
          </a:p>
        </p:txBody>
      </p:sp>
      <p:sp>
        <p:nvSpPr>
          <p:cNvPr id="583" name="Google Shape;583;p32"/>
          <p:cNvSpPr txBox="1">
            <a:spLocks noGrp="1"/>
          </p:cNvSpPr>
          <p:nvPr>
            <p:ph type="subTitle" idx="4"/>
          </p:nvPr>
        </p:nvSpPr>
        <p:spPr>
          <a:xfrm>
            <a:off x="7858799" y="4933721"/>
            <a:ext cx="4142750" cy="118875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th-TH" sz="3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ในสวนสวรรค์นั้นพวกเขาจะไม่ได้ยินคำพูดไร้สาระและคำกล่าวเท็จ</a:t>
            </a:r>
            <a:endParaRPr lang="en-US" sz="3000" dirty="0"/>
          </a:p>
        </p:txBody>
      </p:sp>
      <p:cxnSp>
        <p:nvCxnSpPr>
          <p:cNvPr id="584" name="Google Shape;584;p32"/>
          <p:cNvCxnSpPr/>
          <p:nvPr/>
        </p:nvCxnSpPr>
        <p:spPr>
          <a:xfrm>
            <a:off x="-100" y="372750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5" name="Google Shape;585;p32"/>
          <p:cNvSpPr/>
          <p:nvPr/>
        </p:nvSpPr>
        <p:spPr>
          <a:xfrm rot="10800000">
            <a:off x="98526" y="-868355"/>
            <a:ext cx="1739200" cy="1739200"/>
          </a:xfrm>
          <a:prstGeom prst="blockArc">
            <a:avLst>
              <a:gd name="adj1" fmla="val 13298069"/>
              <a:gd name="adj2" fmla="val 89869"/>
              <a:gd name="adj3" fmla="val 1935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2362A-7AD2-8D3B-EDDE-61AB898FE838}"/>
              </a:ext>
            </a:extLst>
          </p:cNvPr>
          <p:cNvSpPr txBox="1">
            <a:spLocks/>
          </p:cNvSpPr>
          <p:nvPr/>
        </p:nvSpPr>
        <p:spPr>
          <a:xfrm>
            <a:off x="7891385" y="1295143"/>
            <a:ext cx="3712362" cy="8460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33" kern="1200" cap="all" baseline="0">
                <a:solidFill>
                  <a:schemeClr val="dk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ar-AE" sz="3000" dirty="0">
                <a:solidFill>
                  <a:srgbClr val="333333"/>
                </a:solidFill>
                <a:latin typeface="KFGQPC_Naskh"/>
              </a:rPr>
              <a:t>وَكَوَاعِبَ أَتْرَابًا</a:t>
            </a:r>
            <a:endParaRPr lang="en-US" sz="3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EA9407F-1414-2C71-BA02-8AAF2CDB0469}"/>
              </a:ext>
            </a:extLst>
          </p:cNvPr>
          <p:cNvSpPr txBox="1">
            <a:spLocks/>
          </p:cNvSpPr>
          <p:nvPr/>
        </p:nvSpPr>
        <p:spPr>
          <a:xfrm>
            <a:off x="8072902" y="4067451"/>
            <a:ext cx="3928647" cy="6036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33" kern="1200" cap="all" baseline="0">
                <a:solidFill>
                  <a:schemeClr val="dk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pPr marL="0" indent="0"/>
            <a:r>
              <a:rPr lang="ar-AE" sz="3000" dirty="0"/>
              <a:t>لَّا يَسْمَعُونَ فِيهَا لَغْوًا وَلَا كِذَّابًا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5FF8235-31E3-6F70-09A6-6189105C75F0}"/>
              </a:ext>
            </a:extLst>
          </p:cNvPr>
          <p:cNvSpPr txBox="1">
            <a:spLocks/>
          </p:cNvSpPr>
          <p:nvPr/>
        </p:nvSpPr>
        <p:spPr>
          <a:xfrm>
            <a:off x="2111427" y="4064113"/>
            <a:ext cx="3620131" cy="6036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33" kern="1200" cap="all" baseline="0">
                <a:solidFill>
                  <a:schemeClr val="dk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pPr marL="0" indent="0"/>
            <a:r>
              <a:rPr lang="ar-AE" sz="3000" dirty="0"/>
              <a:t>جَزَاءً مِّن رَّبِّكَ عَطَاءً حِسَابًا</a:t>
            </a:r>
            <a:endParaRPr lang="en-US" sz="3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44B7395-3B84-53B6-5446-D9C7FF940A9E}"/>
              </a:ext>
            </a:extLst>
          </p:cNvPr>
          <p:cNvSpPr txBox="1">
            <a:spLocks/>
          </p:cNvSpPr>
          <p:nvPr/>
        </p:nvSpPr>
        <p:spPr>
          <a:xfrm>
            <a:off x="1553324" y="1206064"/>
            <a:ext cx="4283543" cy="8153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33" kern="1200" cap="all" baseline="0">
                <a:solidFill>
                  <a:schemeClr val="dk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pPr marL="0" indent="0"/>
            <a:r>
              <a:rPr lang="ar-AE" sz="3000" dirty="0"/>
              <a:t>وَكَأْسًا دِهَاقًا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5835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" grpId="0" animBg="1"/>
      <p:bldP spid="568" grpId="0" animBg="1"/>
      <p:bldP spid="569" grpId="0" animBg="1"/>
      <p:bldP spid="570" grpId="0" animBg="1"/>
      <p:bldP spid="575" grpId="0"/>
      <p:bldP spid="576" grpId="0"/>
      <p:bldP spid="577" grpId="0"/>
      <p:bldP spid="578" grpId="0"/>
      <p:bldP spid="580" grpId="0" build="p"/>
      <p:bldP spid="581" grpId="0" build="p"/>
      <p:bldP spid="582" grpId="0" build="p"/>
      <p:bldP spid="583" grpId="0" build="p"/>
      <p:bldP spid="2" grpId="0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2"/>
          <p:cNvSpPr/>
          <p:nvPr/>
        </p:nvSpPr>
        <p:spPr>
          <a:xfrm>
            <a:off x="-395394" y="706258"/>
            <a:ext cx="1892000" cy="1892000"/>
          </a:xfrm>
          <a:prstGeom prst="ellipse">
            <a:avLst/>
          </a:prstGeom>
          <a:gradFill>
            <a:gsLst>
              <a:gs pos="0">
                <a:schemeClr val="lt2"/>
              </a:gs>
              <a:gs pos="54000">
                <a:srgbClr val="F1E7DB">
                  <a:alpha val="0"/>
                </a:srgbClr>
              </a:gs>
              <a:gs pos="100000">
                <a:srgbClr val="F1E7D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000"/>
          </a:p>
        </p:txBody>
      </p:sp>
      <p:sp>
        <p:nvSpPr>
          <p:cNvPr id="568" name="Google Shape;568;p32"/>
          <p:cNvSpPr/>
          <p:nvPr/>
        </p:nvSpPr>
        <p:spPr>
          <a:xfrm>
            <a:off x="-395394" y="3483177"/>
            <a:ext cx="1892000" cy="1892000"/>
          </a:xfrm>
          <a:prstGeom prst="ellipse">
            <a:avLst/>
          </a:prstGeom>
          <a:gradFill>
            <a:gsLst>
              <a:gs pos="0">
                <a:schemeClr val="lt2"/>
              </a:gs>
              <a:gs pos="54000">
                <a:srgbClr val="F1E7DB">
                  <a:alpha val="0"/>
                </a:srgbClr>
              </a:gs>
              <a:gs pos="100000">
                <a:srgbClr val="F1E7D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000"/>
          </a:p>
        </p:txBody>
      </p:sp>
      <p:sp>
        <p:nvSpPr>
          <p:cNvPr id="569" name="Google Shape;569;p32"/>
          <p:cNvSpPr/>
          <p:nvPr/>
        </p:nvSpPr>
        <p:spPr>
          <a:xfrm>
            <a:off x="6442032" y="726327"/>
            <a:ext cx="1892000" cy="1892000"/>
          </a:xfrm>
          <a:prstGeom prst="ellipse">
            <a:avLst/>
          </a:prstGeom>
          <a:gradFill>
            <a:gsLst>
              <a:gs pos="0">
                <a:schemeClr val="lt2"/>
              </a:gs>
              <a:gs pos="54000">
                <a:srgbClr val="F1E7DB">
                  <a:alpha val="0"/>
                </a:srgbClr>
              </a:gs>
              <a:gs pos="100000">
                <a:srgbClr val="F1E7D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000"/>
          </a:p>
        </p:txBody>
      </p:sp>
      <p:sp>
        <p:nvSpPr>
          <p:cNvPr id="570" name="Google Shape;570;p32"/>
          <p:cNvSpPr/>
          <p:nvPr/>
        </p:nvSpPr>
        <p:spPr>
          <a:xfrm>
            <a:off x="6478484" y="3524396"/>
            <a:ext cx="1892000" cy="1892000"/>
          </a:xfrm>
          <a:prstGeom prst="ellipse">
            <a:avLst/>
          </a:prstGeom>
          <a:gradFill>
            <a:gsLst>
              <a:gs pos="0">
                <a:schemeClr val="lt2"/>
              </a:gs>
              <a:gs pos="54000">
                <a:srgbClr val="F1E7DB">
                  <a:alpha val="0"/>
                </a:srgbClr>
              </a:gs>
              <a:gs pos="100000">
                <a:srgbClr val="F1E7D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000"/>
          </a:p>
        </p:txBody>
      </p:sp>
      <p:sp>
        <p:nvSpPr>
          <p:cNvPr id="575" name="Google Shape;575;p32"/>
          <p:cNvSpPr txBox="1">
            <a:spLocks noGrp="1"/>
          </p:cNvSpPr>
          <p:nvPr>
            <p:ph type="title" idx="5"/>
          </p:nvPr>
        </p:nvSpPr>
        <p:spPr>
          <a:xfrm>
            <a:off x="-148194" y="3837157"/>
            <a:ext cx="1397600" cy="10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000" dirty="0"/>
              <a:t>40</a:t>
            </a:r>
            <a:endParaRPr sz="3000" dirty="0"/>
          </a:p>
        </p:txBody>
      </p:sp>
      <p:sp>
        <p:nvSpPr>
          <p:cNvPr id="576" name="Google Shape;576;p32"/>
          <p:cNvSpPr txBox="1">
            <a:spLocks noGrp="1"/>
          </p:cNvSpPr>
          <p:nvPr>
            <p:ph type="title"/>
          </p:nvPr>
        </p:nvSpPr>
        <p:spPr>
          <a:xfrm>
            <a:off x="-122437" y="1011982"/>
            <a:ext cx="1397600" cy="10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000" dirty="0"/>
              <a:t>38</a:t>
            </a:r>
            <a:endParaRPr sz="3000" dirty="0"/>
          </a:p>
        </p:txBody>
      </p:sp>
      <p:sp>
        <p:nvSpPr>
          <p:cNvPr id="577" name="Google Shape;577;p32"/>
          <p:cNvSpPr txBox="1">
            <a:spLocks noGrp="1"/>
          </p:cNvSpPr>
          <p:nvPr>
            <p:ph type="title" idx="6"/>
          </p:nvPr>
        </p:nvSpPr>
        <p:spPr>
          <a:xfrm>
            <a:off x="6738567" y="1128740"/>
            <a:ext cx="1397600" cy="10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3000" dirty="0"/>
              <a:t>37</a:t>
            </a:r>
            <a:endParaRPr sz="3000" dirty="0"/>
          </a:p>
        </p:txBody>
      </p:sp>
      <p:sp>
        <p:nvSpPr>
          <p:cNvPr id="578" name="Google Shape;578;p32"/>
          <p:cNvSpPr txBox="1">
            <a:spLocks noGrp="1"/>
          </p:cNvSpPr>
          <p:nvPr>
            <p:ph type="title" idx="7"/>
          </p:nvPr>
        </p:nvSpPr>
        <p:spPr>
          <a:xfrm>
            <a:off x="6724692" y="3817942"/>
            <a:ext cx="1397600" cy="10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000" dirty="0"/>
              <a:t>39</a:t>
            </a:r>
            <a:endParaRPr sz="3000" dirty="0"/>
          </a:p>
        </p:txBody>
      </p:sp>
      <p:sp>
        <p:nvSpPr>
          <p:cNvPr id="580" name="Google Shape;580;p32"/>
          <p:cNvSpPr txBox="1">
            <a:spLocks noGrp="1"/>
          </p:cNvSpPr>
          <p:nvPr>
            <p:ph type="subTitle" idx="1"/>
          </p:nvPr>
        </p:nvSpPr>
        <p:spPr>
          <a:xfrm>
            <a:off x="167660" y="2189540"/>
            <a:ext cx="5884567" cy="168326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th-TH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วันซึ่งญิบ</a:t>
            </a:r>
            <a:r>
              <a:rPr lang="th-TH" sz="28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ริลแ</a:t>
            </a:r>
            <a:r>
              <a:rPr lang="th-TH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ละมะลาอิกะ</a:t>
            </a:r>
            <a:r>
              <a:rPr lang="th-TH" sz="28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ฮฺ</a:t>
            </a:r>
            <a:r>
              <a:rPr lang="th-TH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จะยืนเป็นแถวเดียวกัน พวกเขาจะไม่พูด นอกจากผู้ที่พระผู้ทรงกรุณาปรานีทรงอนุญาตให้แก่เขาและเขาจะพูดแต่สิ่งที่ถูกต้องเท่านั้น</a:t>
            </a:r>
            <a:endParaRPr lang="en-US" sz="3000" dirty="0"/>
          </a:p>
        </p:txBody>
      </p:sp>
      <p:sp>
        <p:nvSpPr>
          <p:cNvPr id="581" name="Google Shape;581;p32"/>
          <p:cNvSpPr txBox="1">
            <a:spLocks noGrp="1"/>
          </p:cNvSpPr>
          <p:nvPr>
            <p:ph type="subTitle" idx="2"/>
          </p:nvPr>
        </p:nvSpPr>
        <p:spPr>
          <a:xfrm>
            <a:off x="6781109" y="2055904"/>
            <a:ext cx="5574792" cy="154591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th-TH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พระเจ้าแห่งชั้นฟ้าทั้งหลายและแผ่นดิน และสิ่งที่อยู่ในระหว่างทั้งสอง คือพระผู้ทรงกรุณาปรานี พวกเขาไม่มีอำนาจที่จะกล่าวคำพูดใด ๆ ต่อพระองค์</a:t>
            </a:r>
            <a:endParaRPr lang="en-US" sz="3000" dirty="0"/>
          </a:p>
        </p:txBody>
      </p:sp>
      <p:sp>
        <p:nvSpPr>
          <p:cNvPr id="582" name="Google Shape;582;p32"/>
          <p:cNvSpPr txBox="1">
            <a:spLocks noGrp="1"/>
          </p:cNvSpPr>
          <p:nvPr>
            <p:ph type="subTitle" idx="3"/>
          </p:nvPr>
        </p:nvSpPr>
        <p:spPr>
          <a:xfrm>
            <a:off x="741356" y="5118440"/>
            <a:ext cx="6216627" cy="145459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th-TH" sz="3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แท้จริงเราได้เตือนพวกเจ้าแล้วถึงการลงโทษอันใกล้ วันที่มนุษย์จะมองไปยังสิ่งที่สองมือของเขาได้ประกอบไว้ และผู้ปฏิเสธศรัทธาจะกล่าวว่า โอ้..ถ้าฉันเป็นฝุ่นดินเสียก็จะดี</a:t>
            </a:r>
            <a:endParaRPr lang="en-US" sz="3000" dirty="0"/>
          </a:p>
        </p:txBody>
      </p:sp>
      <p:sp>
        <p:nvSpPr>
          <p:cNvPr id="583" name="Google Shape;583;p32"/>
          <p:cNvSpPr txBox="1">
            <a:spLocks noGrp="1"/>
          </p:cNvSpPr>
          <p:nvPr>
            <p:ph type="subTitle" idx="4"/>
          </p:nvPr>
        </p:nvSpPr>
        <p:spPr>
          <a:xfrm>
            <a:off x="7674211" y="5232046"/>
            <a:ext cx="4381549" cy="118875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 rtl="0"/>
            <a:r>
              <a:rPr lang="th-TH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นั่นคือวันแห่งความจริง ดังนั้นผู้ใดประสงค์ก็ให้เขายึดทางกลับไปสู่พระเจ้าของเขาเถิด</a:t>
            </a:r>
          </a:p>
          <a:p>
            <a:br>
              <a:rPr lang="th-TH" sz="2800" dirty="0"/>
            </a:br>
            <a:endParaRPr lang="en-US" sz="3000" dirty="0"/>
          </a:p>
        </p:txBody>
      </p:sp>
      <p:cxnSp>
        <p:nvCxnSpPr>
          <p:cNvPr id="584" name="Google Shape;584;p32"/>
          <p:cNvCxnSpPr/>
          <p:nvPr/>
        </p:nvCxnSpPr>
        <p:spPr>
          <a:xfrm>
            <a:off x="-100" y="372750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5" name="Google Shape;585;p32"/>
          <p:cNvSpPr/>
          <p:nvPr/>
        </p:nvSpPr>
        <p:spPr>
          <a:xfrm rot="10800000">
            <a:off x="136240" y="-932765"/>
            <a:ext cx="1739200" cy="1739200"/>
          </a:xfrm>
          <a:prstGeom prst="blockArc">
            <a:avLst>
              <a:gd name="adj1" fmla="val 13298069"/>
              <a:gd name="adj2" fmla="val 89869"/>
              <a:gd name="adj3" fmla="val 1935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2362A-7AD2-8D3B-EDDE-61AB898FE838}"/>
              </a:ext>
            </a:extLst>
          </p:cNvPr>
          <p:cNvSpPr txBox="1">
            <a:spLocks/>
          </p:cNvSpPr>
          <p:nvPr/>
        </p:nvSpPr>
        <p:spPr>
          <a:xfrm>
            <a:off x="6874309" y="398851"/>
            <a:ext cx="5274651" cy="17392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33" kern="1200" cap="all" baseline="0">
                <a:solidFill>
                  <a:schemeClr val="dk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pPr>
              <a:lnSpc>
                <a:spcPct val="150000"/>
              </a:lnSpc>
            </a:pPr>
            <a:r>
              <a:rPr lang="ar-AE" sz="3000" dirty="0">
                <a:solidFill>
                  <a:srgbClr val="333333"/>
                </a:solidFill>
                <a:latin typeface="KFGQPC_Naskh"/>
              </a:rPr>
              <a:t>رَّبِّ السَّمَاوَاتِ وَالْأَرْضِ وَمَا بَيْنَهُمَا الرَّحْمَٰنِ لَا يَمْلِكُونَ مِنْهُ خِطَابًا </a:t>
            </a:r>
            <a:endParaRPr lang="en-US" sz="3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EA9407F-1414-2C71-BA02-8AAF2CDB0469}"/>
              </a:ext>
            </a:extLst>
          </p:cNvPr>
          <p:cNvSpPr txBox="1">
            <a:spLocks/>
          </p:cNvSpPr>
          <p:nvPr/>
        </p:nvSpPr>
        <p:spPr>
          <a:xfrm>
            <a:off x="7936762" y="4023454"/>
            <a:ext cx="4118998" cy="9688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33" kern="1200" cap="all" baseline="0">
                <a:solidFill>
                  <a:schemeClr val="dk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pPr marL="0" indent="0">
              <a:lnSpc>
                <a:spcPct val="150000"/>
              </a:lnSpc>
            </a:pPr>
            <a:r>
              <a:rPr lang="ar-AE" sz="3000" dirty="0"/>
              <a:t>ذَٰلِكَ الْيَوْمُ الْحَقُّ فَمَن شَاءَ اتَّخَذَ إِلَىٰ رَبِّهِ مَآبًا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5FF8235-31E3-6F70-09A6-6189105C75F0}"/>
              </a:ext>
            </a:extLst>
          </p:cNvPr>
          <p:cNvSpPr txBox="1">
            <a:spLocks/>
          </p:cNvSpPr>
          <p:nvPr/>
        </p:nvSpPr>
        <p:spPr>
          <a:xfrm>
            <a:off x="1029770" y="3960373"/>
            <a:ext cx="5571818" cy="10757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33" kern="1200" cap="all" baseline="0">
                <a:solidFill>
                  <a:schemeClr val="dk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pPr marL="0" indent="0">
              <a:lnSpc>
                <a:spcPct val="150000"/>
              </a:lnSpc>
            </a:pPr>
            <a:r>
              <a:rPr lang="ar-AE" sz="3000" dirty="0"/>
              <a:t>إِنَّا أَنذَرْنَاكُمْ عَذَابًا قَرِيبًا يَوْمَ يَنظُرُ الْمَرْءُ مَا قَدَّمَتْ يَدَاهُ وَيَقُولُ الْكَافِرُ يَا لَيْتَنِي كُنتُ تُرَابًا</a:t>
            </a:r>
            <a:endParaRPr lang="en-US" sz="3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44B7395-3B84-53B6-5446-D9C7FF940A9E}"/>
              </a:ext>
            </a:extLst>
          </p:cNvPr>
          <p:cNvSpPr txBox="1">
            <a:spLocks/>
          </p:cNvSpPr>
          <p:nvPr/>
        </p:nvSpPr>
        <p:spPr>
          <a:xfrm>
            <a:off x="1095123" y="522721"/>
            <a:ext cx="5383361" cy="16446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33" kern="1200" cap="all" baseline="0">
                <a:solidFill>
                  <a:schemeClr val="dk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pPr marL="0" indent="0">
              <a:lnSpc>
                <a:spcPct val="150000"/>
              </a:lnSpc>
            </a:pPr>
            <a:r>
              <a:rPr lang="ar-AE" sz="3000" dirty="0"/>
              <a:t>يَوْمَ يَقُومُ الرُّوحُ وَالْمَلَائِكَةُ صَفًّا لَّا يَتَكَلَّمُونَ إِلَّا مَنْ أَذِنَ لَهُ الرَّحْمَٰنُ وَقَالَ صَوَابًا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09367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" grpId="0" animBg="1"/>
      <p:bldP spid="568" grpId="0" animBg="1"/>
      <p:bldP spid="569" grpId="0" animBg="1"/>
      <p:bldP spid="570" grpId="0" animBg="1"/>
      <p:bldP spid="575" grpId="0"/>
      <p:bldP spid="576" grpId="0"/>
      <p:bldP spid="577" grpId="0"/>
      <p:bldP spid="578" grpId="0"/>
      <p:bldP spid="580" grpId="0" build="p"/>
      <p:bldP spid="581" grpId="0" build="p"/>
      <p:bldP spid="582" grpId="0" build="p"/>
      <p:bldP spid="583" grpId="0" build="p"/>
      <p:bldP spid="2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7F0C-36D1-69C9-A868-B86A5B8C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/>
              <a:t>ความหมายโดยสรุป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27E8-562D-EC9A-B787-3EBEA50CA9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80223"/>
            <a:ext cx="10363826" cy="3029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/>
              <a:t>อธิบาย</a:t>
            </a:r>
            <a:r>
              <a:rPr lang="th-TH" sz="3200" dirty="0" err="1"/>
              <a:t>สู</a:t>
            </a:r>
            <a:r>
              <a:rPr lang="th-TH" sz="3200" dirty="0"/>
              <a:t>เราะ</a:t>
            </a:r>
            <a:r>
              <a:rPr lang="th-TH" sz="3200" dirty="0" err="1"/>
              <a:t>ฮฺ</a:t>
            </a:r>
            <a:r>
              <a:rPr lang="th-TH" sz="3200" dirty="0"/>
              <a:t> อัน-นะ</a:t>
            </a:r>
            <a:r>
              <a:rPr lang="th-TH" sz="3200" dirty="0" err="1"/>
              <a:t>บะอ์</a:t>
            </a:r>
            <a:r>
              <a:rPr lang="th-TH" sz="3200" dirty="0"/>
              <a:t> กล่าวถึง หลักความเชื่อเกี่ยวกับวันสิ้นโลกหรือ</a:t>
            </a:r>
            <a:r>
              <a:rPr lang="th-TH" sz="3200" dirty="0" err="1"/>
              <a:t>วั</a:t>
            </a:r>
            <a:r>
              <a:rPr lang="th-TH" sz="3200" dirty="0"/>
              <a:t>นกิยามะ</a:t>
            </a:r>
            <a:r>
              <a:rPr lang="th-TH" sz="3200" dirty="0" err="1"/>
              <a:t>ฮฺ</a:t>
            </a:r>
            <a:r>
              <a:rPr lang="th-TH" sz="3200" dirty="0"/>
              <a:t> และวิธีการที่</a:t>
            </a:r>
            <a:r>
              <a:rPr lang="th-TH" sz="3200" dirty="0" err="1"/>
              <a:t>อั</a:t>
            </a:r>
            <a:r>
              <a:rPr lang="th-TH" sz="3200" dirty="0"/>
              <a:t>ลก</a:t>
            </a:r>
            <a:r>
              <a:rPr lang="th-TH" sz="3200" dirty="0" err="1"/>
              <a:t>ุร</a:t>
            </a:r>
            <a:r>
              <a:rPr lang="th-TH" sz="3200" dirty="0"/>
              <a:t>อานใช้นำเสนอเพื่อให้มนุษย์เชื่อมั่นต่อการเกิดขึ้นของวันดังกล่าว รวมทั้งบรรยายถึงสภาพอันน่าสะพรึงกลัวของวันสิ้นโลก ผลตอบแทนอันเลวร้ายของผู้ปฏิเสธ และบั้นปลายอันงดงามสำหรับผู้ยำเกรง</a:t>
            </a:r>
            <a:r>
              <a:rPr lang="th-TH" sz="3200" dirty="0" err="1"/>
              <a:t>ต่</a:t>
            </a:r>
            <a:r>
              <a:rPr lang="th-TH" sz="3200" dirty="0"/>
              <a:t>ออ</a:t>
            </a:r>
            <a:r>
              <a:rPr lang="th-TH" sz="3200" dirty="0" err="1"/>
              <a:t>ัลลอฮฺ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1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7F0C-36D1-69C9-A868-B86A5B8C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err="1"/>
              <a:t>สู</a:t>
            </a:r>
            <a:r>
              <a:rPr lang="th-TH" sz="5400" dirty="0"/>
              <a:t>เราะ</a:t>
            </a:r>
            <a:r>
              <a:rPr lang="th-TH" sz="5400" dirty="0" err="1"/>
              <a:t>ฮฺ</a:t>
            </a:r>
            <a:r>
              <a:rPr lang="th-TH" sz="5400" dirty="0"/>
              <a:t> อัน-นะ</a:t>
            </a:r>
            <a:r>
              <a:rPr lang="th-TH" sz="5400" dirty="0" err="1"/>
              <a:t>บะอ์</a:t>
            </a:r>
            <a:r>
              <a:rPr lang="th-TH" sz="5400" dirty="0"/>
              <a:t> ถูกประทานลงมาเพื่ออะไร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27E8-562D-EC9A-B787-3EBEA50CA9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10363826" cy="2913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/>
              <a:t>ช่วงหนึ่งผู้คนในเมกกะเริ่มถามเกี่ยวกับสิ่งที่พวกเขาเรียกร้องและโดยเฉพาะอย่างยิ่งพวกเขาถามเกี่ยวกับเรื่อง</a:t>
            </a:r>
            <a:r>
              <a:rPr lang="th-TH" sz="3200" dirty="0" err="1"/>
              <a:t>วั</a:t>
            </a:r>
            <a:r>
              <a:rPr lang="th-TH" sz="3200" dirty="0"/>
              <a:t>นกิยามะ</a:t>
            </a:r>
            <a:r>
              <a:rPr lang="th-TH" sz="3200" dirty="0" err="1"/>
              <a:t>ฮ์</a:t>
            </a:r>
            <a:r>
              <a:rPr lang="th-TH" sz="3200" dirty="0"/>
              <a:t> และคำถามนี้  การปฏิเสธและการเยาะเย้ยในหมู่ของพวกเขา ดังนั้น </a:t>
            </a:r>
            <a:r>
              <a:rPr lang="th-TH" sz="3200" dirty="0" err="1"/>
              <a:t>สู</a:t>
            </a:r>
            <a:r>
              <a:rPr lang="th-TH" sz="3200" dirty="0"/>
              <a:t>เราะ</a:t>
            </a:r>
            <a:r>
              <a:rPr lang="th-TH" sz="3200" dirty="0" err="1"/>
              <a:t>ฮฺ</a:t>
            </a:r>
            <a:r>
              <a:rPr lang="th-TH" sz="3200" dirty="0"/>
              <a:t> อัน-นะ</a:t>
            </a:r>
            <a:r>
              <a:rPr lang="th-TH" sz="3200" dirty="0" err="1"/>
              <a:t>บะอ์</a:t>
            </a:r>
            <a:r>
              <a:rPr lang="th-TH" sz="3200" dirty="0"/>
              <a:t> จึงลงมา เพื่อตอบโต้การปฏิเสธและการเยาะเย้ยของพวกนั้นเอง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9718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7F0C-36D1-69C9-A868-B86A5B8C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/>
              <a:t>สิ่งที่สามารถ</a:t>
            </a:r>
            <a:r>
              <a:rPr lang="th-TH" sz="5400" dirty="0" err="1"/>
              <a:t>นําม</a:t>
            </a:r>
            <a:r>
              <a:rPr lang="th-TH" sz="5400" dirty="0"/>
              <a:t>าใช้ในชีวิต</a:t>
            </a:r>
            <a:r>
              <a:rPr lang="th-TH" sz="5400" dirty="0" err="1"/>
              <a:t>ประจํ</a:t>
            </a:r>
            <a:r>
              <a:rPr lang="th-TH" sz="5400" dirty="0"/>
              <a:t>าวัน</a:t>
            </a:r>
            <a:br>
              <a:rPr lang="th-TH" sz="5400" dirty="0"/>
            </a:b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27E8-562D-EC9A-B787-3EBEA50CA92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th-TH" sz="3200" dirty="0"/>
              <a:t>อัลลอฮ์ได้สร้างกลางวันเพื่อให้เราได้</a:t>
            </a:r>
            <a:r>
              <a:rPr lang="th-TH" sz="3200" dirty="0" err="1"/>
              <a:t>ทํา</a:t>
            </a:r>
            <a:r>
              <a:rPr lang="th-TH" sz="3200" dirty="0"/>
              <a:t>งานหาเครื่องยังชีพเพื่อที่เราจะได้ใช้ชีวิตบนโลกนี้และอัลลอฮ์กอได้สร้างกลางคืนเพ</a:t>
            </a:r>
            <a:r>
              <a:rPr lang="th-TH" sz="3200" dirty="0" err="1"/>
              <a:t>ือ</a:t>
            </a:r>
            <a:r>
              <a:rPr lang="th-TH" sz="3200" dirty="0"/>
              <a:t>ให้เราได้พักผ่อนจากการเหนื่อยหล้าจากการกํางานในช่วงกลางวัน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h-TH" sz="3200" dirty="0"/>
              <a:t>และอัลลอฮ์กอได้สร้างแผ่นดินเป็นพื้นราบและสร้างเทือกเขาเป็นหลักตรึงไว้และสร้างเมฆฝนตกลงมาเพื่อที่พืชผักจะได้เติบโต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4036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7F0C-36D1-69C9-A868-B86A5B8C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304801"/>
            <a:ext cx="10364451" cy="1596177"/>
          </a:xfrm>
        </p:spPr>
        <p:txBody>
          <a:bodyPr>
            <a:normAutofit/>
          </a:bodyPr>
          <a:lstStyle/>
          <a:p>
            <a:r>
              <a:rPr lang="th-TH" sz="5400" dirty="0"/>
              <a:t>สิ่งที่ได้รับ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27E8-562D-EC9A-B787-3EBEA50CA9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85364"/>
            <a:ext cx="10363826" cy="48678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sz="3200" dirty="0"/>
              <a:t>1.  แท้จริงวันแห่งการตัดสินนั้นเป็นวันที่ถูกกำหนดไว้</a:t>
            </a:r>
          </a:p>
          <a:p>
            <a:pPr marL="0" indent="0">
              <a:buNone/>
            </a:pPr>
            <a:r>
              <a:rPr lang="th-TH" sz="3200" dirty="0"/>
              <a:t>2. นรก</a:t>
            </a:r>
            <a:r>
              <a:rPr lang="th-TH" sz="3200" dirty="0" err="1"/>
              <a:t>ญะฮันนัม</a:t>
            </a:r>
            <a:r>
              <a:rPr lang="th-TH" sz="3200" dirty="0"/>
              <a:t>นั้นเป็นที่สำหรับผู้ที่ละเมิดฝ่าฝืนคำสั่งของอ</a:t>
            </a:r>
            <a:r>
              <a:rPr lang="th-TH" sz="3200" dirty="0" err="1"/>
              <a:t>ัลลอฮฺ</a:t>
            </a:r>
            <a:endParaRPr lang="th-TH" sz="3200" dirty="0"/>
          </a:p>
          <a:p>
            <a:pPr marL="0" indent="0">
              <a:buNone/>
            </a:pPr>
            <a:r>
              <a:rPr lang="th-TH" sz="3200" dirty="0"/>
              <a:t>3. ผู้ที่ฝ่าฝืนคำสั่งของอ</a:t>
            </a:r>
            <a:r>
              <a:rPr lang="th-TH" sz="3200" dirty="0" err="1"/>
              <a:t>ัลลอฮฺ</a:t>
            </a:r>
            <a:r>
              <a:rPr lang="th-TH" sz="3200" dirty="0"/>
              <a:t> เขาจะพำนักอยู่ในนั้นเป็นเวลานาน  พวกเขาจะไม่ได้ลิ้มรสความเย็นและเครื่องดื่มใดๆในนรก  นอกจากน้ำเดือดและน้ำเลือดน้ำหนองเท่านั้น</a:t>
            </a:r>
          </a:p>
          <a:p>
            <a:pPr marL="0" indent="0">
              <a:buNone/>
            </a:pPr>
            <a:r>
              <a:rPr lang="th-TH" sz="3200" dirty="0"/>
              <a:t>4. แท้จริงบรรดาผู้ยำเกรงนั้นจำได้รับชัยชนะ คือการเข้าสวรรค์</a:t>
            </a:r>
          </a:p>
          <a:p>
            <a:pPr marL="0" indent="0">
              <a:buNone/>
            </a:pPr>
            <a:r>
              <a:rPr lang="th-TH" sz="3200" dirty="0"/>
              <a:t>5.  ในสวรรค์ จะมีเรือกสวนหลากหลายและองุ่น และจะมีบรรดาสาววัยรุ่น ที่มีอายุคราวเดียวกัน ในสวรรค์จะไม่ได้ยินการพูดไร้สาระและคำกล่าวเท็จ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753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7F0C-36D1-69C9-A868-B86A5B8C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304801"/>
            <a:ext cx="10364451" cy="1596177"/>
          </a:xfrm>
        </p:spPr>
        <p:txBody>
          <a:bodyPr>
            <a:normAutofit/>
          </a:bodyPr>
          <a:lstStyle/>
          <a:p>
            <a:r>
              <a:rPr lang="th-TH" sz="6000" dirty="0"/>
              <a:t>กลุ่มที่ </a:t>
            </a:r>
            <a:r>
              <a:rPr lang="en-US" sz="6000" dirty="0"/>
              <a:t>1</a:t>
            </a:r>
            <a:r>
              <a:rPr lang="th-TH" sz="6000" dirty="0" err="1"/>
              <a:t>สู</a:t>
            </a:r>
            <a:r>
              <a:rPr lang="th-TH" sz="6000" dirty="0"/>
              <a:t>เราะ</a:t>
            </a:r>
            <a:r>
              <a:rPr lang="th-TH" sz="6000" dirty="0" err="1"/>
              <a:t>ฮฺ</a:t>
            </a:r>
            <a:r>
              <a:rPr lang="th-TH" sz="6000" dirty="0"/>
              <a:t> อัน-นะ</a:t>
            </a:r>
            <a:r>
              <a:rPr lang="th-TH" sz="6000" dirty="0" err="1"/>
              <a:t>บะอ์</a:t>
            </a:r>
            <a:r>
              <a:rPr lang="en-US" sz="60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27E8-562D-EC9A-B787-3EBEA50CA9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00214" y="1900978"/>
            <a:ext cx="7190320" cy="406101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h-TH" sz="3200" dirty="0"/>
              <a:t>วาล</a:t>
            </a:r>
            <a:r>
              <a:rPr lang="th-TH" sz="3200" dirty="0" err="1"/>
              <a:t>ีฟ</a:t>
            </a:r>
            <a:r>
              <a:rPr lang="th-TH" sz="3200" dirty="0"/>
              <a:t> มามุ                      เลขประจำตัว  </a:t>
            </a:r>
            <a:r>
              <a:rPr lang="en-US" sz="3200" dirty="0">
                <a:latin typeface="Cordia New (Body)"/>
              </a:rPr>
              <a:t>631431012</a:t>
            </a:r>
            <a:endParaRPr lang="th-TH" sz="3200" dirty="0">
              <a:latin typeface="Cordia New (Body)"/>
            </a:endParaRPr>
          </a:p>
          <a:p>
            <a:pPr marL="514350" indent="-514350">
              <a:buFont typeface="+mj-lt"/>
              <a:buAutoNum type="arabicPeriod"/>
            </a:pPr>
            <a:r>
              <a:rPr lang="th-TH" sz="3200" dirty="0"/>
              <a:t>นาย อับดุลฟาตะ อูมา      เลขประจำตัว  631431015 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200" dirty="0"/>
              <a:t>อับดุลม</a:t>
            </a:r>
            <a:r>
              <a:rPr lang="th-TH" sz="3200" dirty="0" err="1"/>
              <a:t>ูฮั</a:t>
            </a:r>
            <a:r>
              <a:rPr lang="th-TH" sz="3200" dirty="0"/>
              <a:t>ยม</a:t>
            </a:r>
            <a:r>
              <a:rPr lang="th-TH" sz="3200" dirty="0" err="1"/>
              <a:t>ิน</a:t>
            </a:r>
            <a:r>
              <a:rPr lang="th-TH" sz="3200" dirty="0"/>
              <a:t> เกอิ            เลขประจำตัว  631431016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200" dirty="0"/>
              <a:t>อับดุลฮา</a:t>
            </a:r>
            <a:r>
              <a:rPr lang="th-TH" sz="3200" dirty="0" err="1"/>
              <a:t>กีม</a:t>
            </a:r>
            <a:r>
              <a:rPr lang="th-TH" sz="3200" dirty="0"/>
              <a:t> มะหะแซ       เลขประจำตัว   631431017</a:t>
            </a:r>
          </a:p>
          <a:p>
            <a:pPr marL="514350" indent="-514350">
              <a:buFont typeface="+mj-lt"/>
              <a:buAutoNum type="arabicPeriod"/>
            </a:pPr>
            <a:r>
              <a:rPr lang="th-TH" sz="3200" dirty="0" err="1"/>
              <a:t>มุอฺมิ</a:t>
            </a:r>
            <a:r>
              <a:rPr lang="th-TH" sz="3200" dirty="0"/>
              <a:t>นท</a:t>
            </a:r>
            <a:r>
              <a:rPr lang="th-TH" sz="3200" dirty="0" err="1"/>
              <a:t>ร์</a:t>
            </a:r>
            <a:r>
              <a:rPr lang="th-TH" sz="3200" dirty="0"/>
              <a:t> </a:t>
            </a:r>
            <a:r>
              <a:rPr lang="th-TH" sz="3200" dirty="0" err="1"/>
              <a:t>ตูห</a:t>
            </a:r>
            <a:r>
              <a:rPr lang="th-TH" sz="3200" dirty="0"/>
              <a:t>ยง                เลขประจำตัว   611415010</a:t>
            </a:r>
          </a:p>
        </p:txBody>
      </p:sp>
    </p:spTree>
    <p:extLst>
      <p:ext uri="{BB962C8B-B14F-4D97-AF65-F5344CB8AC3E}">
        <p14:creationId xmlns:p14="http://schemas.microsoft.com/office/powerpoint/2010/main" val="193195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2"/>
          <p:cNvSpPr/>
          <p:nvPr/>
        </p:nvSpPr>
        <p:spPr>
          <a:xfrm>
            <a:off x="931500" y="1816267"/>
            <a:ext cx="1892000" cy="1892000"/>
          </a:xfrm>
          <a:prstGeom prst="ellipse">
            <a:avLst/>
          </a:prstGeom>
          <a:gradFill>
            <a:gsLst>
              <a:gs pos="0">
                <a:schemeClr val="lt2"/>
              </a:gs>
              <a:gs pos="54000">
                <a:srgbClr val="F1E7DB">
                  <a:alpha val="0"/>
                </a:srgbClr>
              </a:gs>
              <a:gs pos="100000">
                <a:srgbClr val="F1E7D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8" name="Google Shape;568;p32"/>
          <p:cNvSpPr/>
          <p:nvPr/>
        </p:nvSpPr>
        <p:spPr>
          <a:xfrm>
            <a:off x="931500" y="3890533"/>
            <a:ext cx="1892000" cy="1892000"/>
          </a:xfrm>
          <a:prstGeom prst="ellipse">
            <a:avLst/>
          </a:prstGeom>
          <a:gradFill>
            <a:gsLst>
              <a:gs pos="0">
                <a:schemeClr val="lt2"/>
              </a:gs>
              <a:gs pos="54000">
                <a:srgbClr val="F1E7DB">
                  <a:alpha val="0"/>
                </a:srgbClr>
              </a:gs>
              <a:gs pos="100000">
                <a:srgbClr val="F1E7D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9" name="Google Shape;569;p32"/>
          <p:cNvSpPr/>
          <p:nvPr/>
        </p:nvSpPr>
        <p:spPr>
          <a:xfrm>
            <a:off x="6065067" y="1816267"/>
            <a:ext cx="1892000" cy="1892000"/>
          </a:xfrm>
          <a:prstGeom prst="ellipse">
            <a:avLst/>
          </a:prstGeom>
          <a:gradFill>
            <a:gsLst>
              <a:gs pos="0">
                <a:schemeClr val="lt2"/>
              </a:gs>
              <a:gs pos="54000">
                <a:srgbClr val="F1E7DB">
                  <a:alpha val="0"/>
                </a:srgbClr>
              </a:gs>
              <a:gs pos="100000">
                <a:srgbClr val="F1E7D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000"/>
          </a:p>
        </p:txBody>
      </p:sp>
      <p:sp>
        <p:nvSpPr>
          <p:cNvPr id="570" name="Google Shape;570;p32"/>
          <p:cNvSpPr/>
          <p:nvPr/>
        </p:nvSpPr>
        <p:spPr>
          <a:xfrm>
            <a:off x="6065067" y="3890533"/>
            <a:ext cx="1892000" cy="1892000"/>
          </a:xfrm>
          <a:prstGeom prst="ellipse">
            <a:avLst/>
          </a:prstGeom>
          <a:gradFill>
            <a:gsLst>
              <a:gs pos="0">
                <a:schemeClr val="lt2"/>
              </a:gs>
              <a:gs pos="54000">
                <a:srgbClr val="F1E7DB">
                  <a:alpha val="0"/>
                </a:srgbClr>
              </a:gs>
              <a:gs pos="100000">
                <a:srgbClr val="F1E7D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000"/>
          </a:p>
        </p:txBody>
      </p:sp>
      <p:sp>
        <p:nvSpPr>
          <p:cNvPr id="575" name="Google Shape;575;p32"/>
          <p:cNvSpPr txBox="1">
            <a:spLocks noGrp="1"/>
          </p:cNvSpPr>
          <p:nvPr>
            <p:ph type="title" idx="5"/>
          </p:nvPr>
        </p:nvSpPr>
        <p:spPr>
          <a:xfrm>
            <a:off x="1178700" y="4306133"/>
            <a:ext cx="1397600" cy="10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000" dirty="0"/>
              <a:t>04</a:t>
            </a:r>
            <a:endParaRPr sz="3000" dirty="0"/>
          </a:p>
        </p:txBody>
      </p:sp>
      <p:sp>
        <p:nvSpPr>
          <p:cNvPr id="576" name="Google Shape;576;p32"/>
          <p:cNvSpPr txBox="1">
            <a:spLocks noGrp="1"/>
          </p:cNvSpPr>
          <p:nvPr>
            <p:ph type="title"/>
          </p:nvPr>
        </p:nvSpPr>
        <p:spPr>
          <a:xfrm>
            <a:off x="1178700" y="2231867"/>
            <a:ext cx="1397600" cy="10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000" dirty="0"/>
              <a:t>02</a:t>
            </a:r>
            <a:endParaRPr sz="3000" dirty="0"/>
          </a:p>
        </p:txBody>
      </p:sp>
      <p:sp>
        <p:nvSpPr>
          <p:cNvPr id="577" name="Google Shape;577;p32"/>
          <p:cNvSpPr txBox="1">
            <a:spLocks noGrp="1"/>
          </p:cNvSpPr>
          <p:nvPr>
            <p:ph type="title" idx="6"/>
          </p:nvPr>
        </p:nvSpPr>
        <p:spPr>
          <a:xfrm>
            <a:off x="6312267" y="2231867"/>
            <a:ext cx="1397600" cy="10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000" dirty="0"/>
              <a:t>01</a:t>
            </a:r>
            <a:endParaRPr sz="3000" dirty="0"/>
          </a:p>
        </p:txBody>
      </p:sp>
      <p:sp>
        <p:nvSpPr>
          <p:cNvPr id="578" name="Google Shape;578;p32"/>
          <p:cNvSpPr txBox="1">
            <a:spLocks noGrp="1"/>
          </p:cNvSpPr>
          <p:nvPr>
            <p:ph type="title" idx="7"/>
          </p:nvPr>
        </p:nvSpPr>
        <p:spPr>
          <a:xfrm>
            <a:off x="6312267" y="4306133"/>
            <a:ext cx="1397600" cy="10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000" dirty="0"/>
              <a:t>03</a:t>
            </a:r>
            <a:endParaRPr sz="3000" dirty="0"/>
          </a:p>
        </p:txBody>
      </p:sp>
      <p:sp>
        <p:nvSpPr>
          <p:cNvPr id="579" name="Google Shape;579;p32"/>
          <p:cNvSpPr txBox="1">
            <a:spLocks noGrp="1"/>
          </p:cNvSpPr>
          <p:nvPr>
            <p:ph type="title" idx="8"/>
          </p:nvPr>
        </p:nvSpPr>
        <p:spPr>
          <a:xfrm>
            <a:off x="960000" y="7274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ar-AE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(بِسْمِ ٱللَّٰهِ ٱلرَّحْمَٰنِ ٱلرَّحِيمِ)</a:t>
            </a:r>
            <a:endParaRPr dirty="0"/>
          </a:p>
        </p:txBody>
      </p:sp>
      <p:sp>
        <p:nvSpPr>
          <p:cNvPr id="580" name="Google Shape;580;p32"/>
          <p:cNvSpPr txBox="1">
            <a:spLocks noGrp="1"/>
          </p:cNvSpPr>
          <p:nvPr>
            <p:ph type="subTitle" idx="1"/>
          </p:nvPr>
        </p:nvSpPr>
        <p:spPr>
          <a:xfrm>
            <a:off x="2677533" y="2591259"/>
            <a:ext cx="3187600" cy="7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th-TH" sz="3000" dirty="0"/>
              <a:t>(ถาม) ถึงข่าวอันยิ่งใหญ่สำคัญ</a:t>
            </a:r>
            <a:endParaRPr lang="en-US" sz="3000" dirty="0"/>
          </a:p>
        </p:txBody>
      </p:sp>
      <p:sp>
        <p:nvSpPr>
          <p:cNvPr id="581" name="Google Shape;581;p32"/>
          <p:cNvSpPr txBox="1">
            <a:spLocks noGrp="1"/>
          </p:cNvSpPr>
          <p:nvPr>
            <p:ph type="subTitle" idx="2"/>
          </p:nvPr>
        </p:nvSpPr>
        <p:spPr>
          <a:xfrm>
            <a:off x="7825703" y="2591259"/>
            <a:ext cx="3187600" cy="7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th-TH" sz="3000" dirty="0"/>
              <a:t>พวกเขาต่างถามกันถึงเรื่องอะไร ?</a:t>
            </a:r>
            <a:endParaRPr lang="en-US" sz="3000" dirty="0"/>
          </a:p>
        </p:txBody>
      </p:sp>
      <p:sp>
        <p:nvSpPr>
          <p:cNvPr id="582" name="Google Shape;582;p32"/>
          <p:cNvSpPr txBox="1">
            <a:spLocks noGrp="1"/>
          </p:cNvSpPr>
          <p:nvPr>
            <p:ph type="subTitle" idx="3"/>
          </p:nvPr>
        </p:nvSpPr>
        <p:spPr>
          <a:xfrm>
            <a:off x="2677533" y="4665535"/>
            <a:ext cx="3187600" cy="7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th-TH" sz="3000" dirty="0"/>
              <a:t>เปล่าเลย พวกเขาจะได้รู้</a:t>
            </a:r>
            <a:endParaRPr lang="en-US" sz="3000" dirty="0"/>
          </a:p>
        </p:txBody>
      </p:sp>
      <p:sp>
        <p:nvSpPr>
          <p:cNvPr id="583" name="Google Shape;583;p32"/>
          <p:cNvSpPr txBox="1">
            <a:spLocks noGrp="1"/>
          </p:cNvSpPr>
          <p:nvPr>
            <p:ph type="subTitle" idx="4"/>
          </p:nvPr>
        </p:nvSpPr>
        <p:spPr>
          <a:xfrm>
            <a:off x="7825703" y="4665535"/>
            <a:ext cx="3187600" cy="7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th-TH" sz="3000" dirty="0"/>
              <a:t>ซึ่งเป็นข่าวที่พวกเขาขัดแย้งกันอยู่</a:t>
            </a:r>
            <a:endParaRPr lang="en-US" sz="3000" dirty="0"/>
          </a:p>
        </p:txBody>
      </p:sp>
      <p:cxnSp>
        <p:nvCxnSpPr>
          <p:cNvPr id="584" name="Google Shape;584;p32"/>
          <p:cNvCxnSpPr/>
          <p:nvPr/>
        </p:nvCxnSpPr>
        <p:spPr>
          <a:xfrm>
            <a:off x="-100" y="372750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5" name="Google Shape;585;p32"/>
          <p:cNvSpPr/>
          <p:nvPr/>
        </p:nvSpPr>
        <p:spPr>
          <a:xfrm rot="10800000">
            <a:off x="337065" y="-338175"/>
            <a:ext cx="1739200" cy="1739200"/>
          </a:xfrm>
          <a:prstGeom prst="blockArc">
            <a:avLst>
              <a:gd name="adj1" fmla="val 13298069"/>
              <a:gd name="adj2" fmla="val 89869"/>
              <a:gd name="adj3" fmla="val 1935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2362A-7AD2-8D3B-EDDE-61AB898FE838}"/>
              </a:ext>
            </a:extLst>
          </p:cNvPr>
          <p:cNvSpPr txBox="1">
            <a:spLocks/>
          </p:cNvSpPr>
          <p:nvPr/>
        </p:nvSpPr>
        <p:spPr>
          <a:xfrm>
            <a:off x="7995997" y="2156218"/>
            <a:ext cx="2221406" cy="6036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rmAutofit fontScale="97500"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33" kern="1200" cap="all" baseline="0">
                <a:solidFill>
                  <a:schemeClr val="dk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ar-AE" sz="3000" dirty="0">
                <a:solidFill>
                  <a:srgbClr val="333333"/>
                </a:solidFill>
                <a:latin typeface="KFGQPC_Naskh"/>
              </a:rPr>
              <a:t>عَمَّ يَتَسَاءَلُونَ</a:t>
            </a:r>
            <a:endParaRPr lang="en-US" sz="3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EA9407F-1414-2C71-BA02-8AAF2CDB0469}"/>
              </a:ext>
            </a:extLst>
          </p:cNvPr>
          <p:cNvSpPr txBox="1">
            <a:spLocks/>
          </p:cNvSpPr>
          <p:nvPr/>
        </p:nvSpPr>
        <p:spPr>
          <a:xfrm>
            <a:off x="8072902" y="4067451"/>
            <a:ext cx="2650515" cy="6036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rmAutofit fontScale="97500"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33" kern="1200" cap="all" baseline="0">
                <a:solidFill>
                  <a:schemeClr val="dk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pPr marL="0" indent="0"/>
            <a:r>
              <a:rPr lang="ar-AE" sz="3000" dirty="0"/>
              <a:t>الَّذِي هُمْ فِيهِ مُخْتَلِفُونَ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5FF8235-31E3-6F70-09A6-6189105C75F0}"/>
              </a:ext>
            </a:extLst>
          </p:cNvPr>
          <p:cNvSpPr txBox="1">
            <a:spLocks/>
          </p:cNvSpPr>
          <p:nvPr/>
        </p:nvSpPr>
        <p:spPr>
          <a:xfrm>
            <a:off x="2576300" y="4072570"/>
            <a:ext cx="2221406" cy="6036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rmAutofit fontScale="97500"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33" kern="1200" cap="all" baseline="0">
                <a:solidFill>
                  <a:schemeClr val="dk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pPr marL="0" indent="0"/>
            <a:r>
              <a:rPr lang="ar-AE" sz="3000" dirty="0"/>
              <a:t>كَلَّا سَيَعْلَمُونَ</a:t>
            </a:r>
            <a:endParaRPr lang="en-US" sz="3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44B7395-3B84-53B6-5446-D9C7FF940A9E}"/>
              </a:ext>
            </a:extLst>
          </p:cNvPr>
          <p:cNvSpPr txBox="1">
            <a:spLocks/>
          </p:cNvSpPr>
          <p:nvPr/>
        </p:nvSpPr>
        <p:spPr>
          <a:xfrm>
            <a:off x="2609358" y="1982833"/>
            <a:ext cx="2221406" cy="6036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rmAutofit fontScale="97500"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33" kern="1200" cap="all" baseline="0">
                <a:solidFill>
                  <a:schemeClr val="dk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pPr marL="0" indent="0"/>
            <a:r>
              <a:rPr lang="ar-AE" sz="3000" dirty="0"/>
              <a:t>عَنِ النَّبَإِ الْعَظِيمِ 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" grpId="0" animBg="1"/>
      <p:bldP spid="568" grpId="0" animBg="1"/>
      <p:bldP spid="569" grpId="0" animBg="1"/>
      <p:bldP spid="570" grpId="0" animBg="1"/>
      <p:bldP spid="575" grpId="0"/>
      <p:bldP spid="576" grpId="0"/>
      <p:bldP spid="577" grpId="0"/>
      <p:bldP spid="578" grpId="0"/>
      <p:bldP spid="579" grpId="0"/>
      <p:bldP spid="580" grpId="0" build="p"/>
      <p:bldP spid="581" grpId="0" build="p"/>
      <p:bldP spid="582" grpId="0" build="p"/>
      <p:bldP spid="583" grpId="0" build="p"/>
      <p:bldP spid="2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2"/>
          <p:cNvSpPr/>
          <p:nvPr/>
        </p:nvSpPr>
        <p:spPr>
          <a:xfrm>
            <a:off x="931500" y="1816267"/>
            <a:ext cx="1892000" cy="1892000"/>
          </a:xfrm>
          <a:prstGeom prst="ellipse">
            <a:avLst/>
          </a:prstGeom>
          <a:gradFill>
            <a:gsLst>
              <a:gs pos="0">
                <a:schemeClr val="lt2"/>
              </a:gs>
              <a:gs pos="54000">
                <a:srgbClr val="F1E7DB">
                  <a:alpha val="0"/>
                </a:srgbClr>
              </a:gs>
              <a:gs pos="100000">
                <a:srgbClr val="F1E7D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8" name="Google Shape;568;p32"/>
          <p:cNvSpPr/>
          <p:nvPr/>
        </p:nvSpPr>
        <p:spPr>
          <a:xfrm>
            <a:off x="931500" y="3890533"/>
            <a:ext cx="1892000" cy="1892000"/>
          </a:xfrm>
          <a:prstGeom prst="ellipse">
            <a:avLst/>
          </a:prstGeom>
          <a:gradFill>
            <a:gsLst>
              <a:gs pos="0">
                <a:schemeClr val="lt2"/>
              </a:gs>
              <a:gs pos="54000">
                <a:srgbClr val="F1E7DB">
                  <a:alpha val="0"/>
                </a:srgbClr>
              </a:gs>
              <a:gs pos="100000">
                <a:srgbClr val="F1E7D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9" name="Google Shape;569;p32"/>
          <p:cNvSpPr/>
          <p:nvPr/>
        </p:nvSpPr>
        <p:spPr>
          <a:xfrm>
            <a:off x="6065067" y="1816267"/>
            <a:ext cx="1892000" cy="1892000"/>
          </a:xfrm>
          <a:prstGeom prst="ellipse">
            <a:avLst/>
          </a:prstGeom>
          <a:gradFill>
            <a:gsLst>
              <a:gs pos="0">
                <a:schemeClr val="lt2"/>
              </a:gs>
              <a:gs pos="54000">
                <a:srgbClr val="F1E7DB">
                  <a:alpha val="0"/>
                </a:srgbClr>
              </a:gs>
              <a:gs pos="100000">
                <a:srgbClr val="F1E7D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000"/>
          </a:p>
        </p:txBody>
      </p:sp>
      <p:sp>
        <p:nvSpPr>
          <p:cNvPr id="570" name="Google Shape;570;p32"/>
          <p:cNvSpPr/>
          <p:nvPr/>
        </p:nvSpPr>
        <p:spPr>
          <a:xfrm>
            <a:off x="6065067" y="3890533"/>
            <a:ext cx="1892000" cy="1892000"/>
          </a:xfrm>
          <a:prstGeom prst="ellipse">
            <a:avLst/>
          </a:prstGeom>
          <a:gradFill>
            <a:gsLst>
              <a:gs pos="0">
                <a:schemeClr val="lt2"/>
              </a:gs>
              <a:gs pos="54000">
                <a:srgbClr val="F1E7DB">
                  <a:alpha val="0"/>
                </a:srgbClr>
              </a:gs>
              <a:gs pos="100000">
                <a:srgbClr val="F1E7D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000"/>
          </a:p>
        </p:txBody>
      </p:sp>
      <p:sp>
        <p:nvSpPr>
          <p:cNvPr id="575" name="Google Shape;575;p32"/>
          <p:cNvSpPr txBox="1">
            <a:spLocks noGrp="1"/>
          </p:cNvSpPr>
          <p:nvPr>
            <p:ph type="title" idx="5"/>
          </p:nvPr>
        </p:nvSpPr>
        <p:spPr>
          <a:xfrm>
            <a:off x="1178700" y="4306133"/>
            <a:ext cx="1397600" cy="10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000" dirty="0"/>
              <a:t>08</a:t>
            </a:r>
            <a:endParaRPr sz="3000" dirty="0"/>
          </a:p>
        </p:txBody>
      </p:sp>
      <p:sp>
        <p:nvSpPr>
          <p:cNvPr id="576" name="Google Shape;576;p32"/>
          <p:cNvSpPr txBox="1">
            <a:spLocks noGrp="1"/>
          </p:cNvSpPr>
          <p:nvPr>
            <p:ph type="title"/>
          </p:nvPr>
        </p:nvSpPr>
        <p:spPr>
          <a:xfrm>
            <a:off x="1178700" y="2231867"/>
            <a:ext cx="1397600" cy="10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000" dirty="0"/>
              <a:t>06</a:t>
            </a:r>
            <a:endParaRPr sz="3000" dirty="0"/>
          </a:p>
        </p:txBody>
      </p:sp>
      <p:sp>
        <p:nvSpPr>
          <p:cNvPr id="577" name="Google Shape;577;p32"/>
          <p:cNvSpPr txBox="1">
            <a:spLocks noGrp="1"/>
          </p:cNvSpPr>
          <p:nvPr>
            <p:ph type="title" idx="6"/>
          </p:nvPr>
        </p:nvSpPr>
        <p:spPr>
          <a:xfrm>
            <a:off x="6312267" y="2231867"/>
            <a:ext cx="1397600" cy="10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000" dirty="0"/>
              <a:t>05</a:t>
            </a:r>
            <a:endParaRPr sz="3000" dirty="0"/>
          </a:p>
        </p:txBody>
      </p:sp>
      <p:sp>
        <p:nvSpPr>
          <p:cNvPr id="578" name="Google Shape;578;p32"/>
          <p:cNvSpPr txBox="1">
            <a:spLocks noGrp="1"/>
          </p:cNvSpPr>
          <p:nvPr>
            <p:ph type="title" idx="7"/>
          </p:nvPr>
        </p:nvSpPr>
        <p:spPr>
          <a:xfrm>
            <a:off x="6312267" y="4306133"/>
            <a:ext cx="1397600" cy="10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000" dirty="0"/>
              <a:t>07</a:t>
            </a:r>
            <a:endParaRPr sz="3000" dirty="0"/>
          </a:p>
        </p:txBody>
      </p:sp>
      <p:sp>
        <p:nvSpPr>
          <p:cNvPr id="580" name="Google Shape;580;p32"/>
          <p:cNvSpPr txBox="1">
            <a:spLocks noGrp="1"/>
          </p:cNvSpPr>
          <p:nvPr>
            <p:ph type="subTitle" idx="1"/>
          </p:nvPr>
        </p:nvSpPr>
        <p:spPr>
          <a:xfrm>
            <a:off x="2677533" y="2591259"/>
            <a:ext cx="3187600" cy="7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th-TH" sz="3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เรามิได้ทำให้แผ่นดินเป็นพื้นราบดอกหรือ ?</a:t>
            </a:r>
            <a:endParaRPr lang="en-US" sz="3000" dirty="0"/>
          </a:p>
        </p:txBody>
      </p:sp>
      <p:sp>
        <p:nvSpPr>
          <p:cNvPr id="581" name="Google Shape;581;p32"/>
          <p:cNvSpPr txBox="1">
            <a:spLocks noGrp="1"/>
          </p:cNvSpPr>
          <p:nvPr>
            <p:ph type="subTitle" idx="2"/>
          </p:nvPr>
        </p:nvSpPr>
        <p:spPr>
          <a:xfrm>
            <a:off x="7825702" y="2591259"/>
            <a:ext cx="3434797" cy="7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th-TH" sz="3000" dirty="0"/>
              <a:t>แล้วก็เปล่าเลย พวกเขาจะได้รู้</a:t>
            </a:r>
            <a:endParaRPr lang="en-US" sz="3000" dirty="0"/>
          </a:p>
        </p:txBody>
      </p:sp>
      <p:sp>
        <p:nvSpPr>
          <p:cNvPr id="582" name="Google Shape;582;p32"/>
          <p:cNvSpPr txBox="1">
            <a:spLocks noGrp="1"/>
          </p:cNvSpPr>
          <p:nvPr>
            <p:ph type="subTitle" idx="3"/>
          </p:nvPr>
        </p:nvSpPr>
        <p:spPr>
          <a:xfrm>
            <a:off x="2677533" y="4665535"/>
            <a:ext cx="3187600" cy="7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th-TH" sz="3000" dirty="0">
                <a:solidFill>
                  <a:srgbClr val="333333"/>
                </a:solidFill>
                <a:latin typeface="arial" panose="020B0604020202020204" pitchFamily="34" charset="0"/>
              </a:rPr>
              <a:t>และเราได้บังเกิดพวกเจ้าให้เป็นคู่ครองกัน</a:t>
            </a:r>
            <a:endParaRPr lang="en-US" sz="3000" dirty="0"/>
          </a:p>
        </p:txBody>
      </p:sp>
      <p:sp>
        <p:nvSpPr>
          <p:cNvPr id="583" name="Google Shape;583;p32"/>
          <p:cNvSpPr txBox="1">
            <a:spLocks noGrp="1"/>
          </p:cNvSpPr>
          <p:nvPr>
            <p:ph type="subTitle" idx="4"/>
          </p:nvPr>
        </p:nvSpPr>
        <p:spPr>
          <a:xfrm>
            <a:off x="7825703" y="4665535"/>
            <a:ext cx="3187600" cy="7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th-TH" sz="3000" dirty="0"/>
              <a:t>และมิได้ให้เทือกเขาเป็นหลักตรึงไว้ดอกหรือ</a:t>
            </a:r>
            <a:endParaRPr lang="en-US" sz="3000" dirty="0"/>
          </a:p>
        </p:txBody>
      </p:sp>
      <p:cxnSp>
        <p:nvCxnSpPr>
          <p:cNvPr id="584" name="Google Shape;584;p32"/>
          <p:cNvCxnSpPr/>
          <p:nvPr/>
        </p:nvCxnSpPr>
        <p:spPr>
          <a:xfrm>
            <a:off x="-100" y="372750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5" name="Google Shape;585;p32"/>
          <p:cNvSpPr/>
          <p:nvPr/>
        </p:nvSpPr>
        <p:spPr>
          <a:xfrm rot="10800000">
            <a:off x="337065" y="-338175"/>
            <a:ext cx="1739200" cy="1739200"/>
          </a:xfrm>
          <a:prstGeom prst="blockArc">
            <a:avLst>
              <a:gd name="adj1" fmla="val 13298069"/>
              <a:gd name="adj2" fmla="val 89869"/>
              <a:gd name="adj3" fmla="val 1935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2362A-7AD2-8D3B-EDDE-61AB898FE838}"/>
              </a:ext>
            </a:extLst>
          </p:cNvPr>
          <p:cNvSpPr txBox="1">
            <a:spLocks/>
          </p:cNvSpPr>
          <p:nvPr/>
        </p:nvSpPr>
        <p:spPr>
          <a:xfrm>
            <a:off x="7995997" y="2156218"/>
            <a:ext cx="2221406" cy="6036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33" kern="1200" cap="all" baseline="0">
                <a:solidFill>
                  <a:schemeClr val="dk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ar-AE" sz="3000" dirty="0">
                <a:solidFill>
                  <a:srgbClr val="333333"/>
                </a:solidFill>
                <a:latin typeface="KFGQPC_Naskh"/>
              </a:rPr>
              <a:t>ثُمَّ كَلَّا سَيَعْلَمُونَ</a:t>
            </a:r>
            <a:endParaRPr lang="en-US" sz="3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EA9407F-1414-2C71-BA02-8AAF2CDB0469}"/>
              </a:ext>
            </a:extLst>
          </p:cNvPr>
          <p:cNvSpPr txBox="1">
            <a:spLocks/>
          </p:cNvSpPr>
          <p:nvPr/>
        </p:nvSpPr>
        <p:spPr>
          <a:xfrm>
            <a:off x="8072902" y="4067451"/>
            <a:ext cx="2650515" cy="6036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33" kern="1200" cap="all" baseline="0">
                <a:solidFill>
                  <a:schemeClr val="dk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pPr marL="0" indent="0"/>
            <a:r>
              <a:rPr lang="ar-AE" sz="3000" dirty="0"/>
              <a:t>وَالْجِبَالَ أَوْتَادًا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5FF8235-31E3-6F70-09A6-6189105C75F0}"/>
              </a:ext>
            </a:extLst>
          </p:cNvPr>
          <p:cNvSpPr txBox="1">
            <a:spLocks/>
          </p:cNvSpPr>
          <p:nvPr/>
        </p:nvSpPr>
        <p:spPr>
          <a:xfrm>
            <a:off x="2576300" y="4072570"/>
            <a:ext cx="2221406" cy="6036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33" kern="1200" cap="all" baseline="0">
                <a:solidFill>
                  <a:schemeClr val="dk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pPr marL="0" indent="0"/>
            <a:r>
              <a:rPr lang="ar-AE" sz="3000" dirty="0"/>
              <a:t>وَخَلَقْنَاكُمْ أَزْوَاجًا</a:t>
            </a:r>
            <a:endParaRPr lang="en-US" sz="3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44B7395-3B84-53B6-5446-D9C7FF940A9E}"/>
              </a:ext>
            </a:extLst>
          </p:cNvPr>
          <p:cNvSpPr txBox="1">
            <a:spLocks/>
          </p:cNvSpPr>
          <p:nvPr/>
        </p:nvSpPr>
        <p:spPr>
          <a:xfrm>
            <a:off x="2609357" y="1982833"/>
            <a:ext cx="3026671" cy="6036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33" kern="1200" cap="all" baseline="0">
                <a:solidFill>
                  <a:schemeClr val="dk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pPr marL="0" indent="0"/>
            <a:r>
              <a:rPr lang="ar-AE" sz="3000" dirty="0"/>
              <a:t>أَلَمْ نَجْعَلِ الْأَرْضَ مِهَادًا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5401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" grpId="0" animBg="1"/>
      <p:bldP spid="568" grpId="0" animBg="1"/>
      <p:bldP spid="569" grpId="0" animBg="1"/>
      <p:bldP spid="570" grpId="0" animBg="1"/>
      <p:bldP spid="575" grpId="0"/>
      <p:bldP spid="576" grpId="0"/>
      <p:bldP spid="577" grpId="0"/>
      <p:bldP spid="578" grpId="0"/>
      <p:bldP spid="580" grpId="0" build="p"/>
      <p:bldP spid="581" grpId="0" build="p"/>
      <p:bldP spid="582" grpId="0" build="p"/>
      <p:bldP spid="583" grpId="0" build="p"/>
      <p:bldP spid="2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2"/>
          <p:cNvSpPr/>
          <p:nvPr/>
        </p:nvSpPr>
        <p:spPr>
          <a:xfrm>
            <a:off x="931500" y="1816267"/>
            <a:ext cx="1892000" cy="1892000"/>
          </a:xfrm>
          <a:prstGeom prst="ellipse">
            <a:avLst/>
          </a:prstGeom>
          <a:gradFill>
            <a:gsLst>
              <a:gs pos="0">
                <a:schemeClr val="lt2"/>
              </a:gs>
              <a:gs pos="54000">
                <a:srgbClr val="F1E7DB">
                  <a:alpha val="0"/>
                </a:srgbClr>
              </a:gs>
              <a:gs pos="100000">
                <a:srgbClr val="F1E7D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000"/>
          </a:p>
        </p:txBody>
      </p:sp>
      <p:sp>
        <p:nvSpPr>
          <p:cNvPr id="568" name="Google Shape;568;p32"/>
          <p:cNvSpPr/>
          <p:nvPr/>
        </p:nvSpPr>
        <p:spPr>
          <a:xfrm>
            <a:off x="931500" y="3890533"/>
            <a:ext cx="1892000" cy="1892000"/>
          </a:xfrm>
          <a:prstGeom prst="ellipse">
            <a:avLst/>
          </a:prstGeom>
          <a:gradFill>
            <a:gsLst>
              <a:gs pos="0">
                <a:schemeClr val="lt2"/>
              </a:gs>
              <a:gs pos="54000">
                <a:srgbClr val="F1E7DB">
                  <a:alpha val="0"/>
                </a:srgbClr>
              </a:gs>
              <a:gs pos="100000">
                <a:srgbClr val="F1E7D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000"/>
          </a:p>
        </p:txBody>
      </p:sp>
      <p:sp>
        <p:nvSpPr>
          <p:cNvPr id="569" name="Google Shape;569;p32"/>
          <p:cNvSpPr/>
          <p:nvPr/>
        </p:nvSpPr>
        <p:spPr>
          <a:xfrm>
            <a:off x="6065067" y="1816267"/>
            <a:ext cx="1892000" cy="1892000"/>
          </a:xfrm>
          <a:prstGeom prst="ellipse">
            <a:avLst/>
          </a:prstGeom>
          <a:gradFill>
            <a:gsLst>
              <a:gs pos="0">
                <a:schemeClr val="lt2"/>
              </a:gs>
              <a:gs pos="54000">
                <a:srgbClr val="F1E7DB">
                  <a:alpha val="0"/>
                </a:srgbClr>
              </a:gs>
              <a:gs pos="100000">
                <a:srgbClr val="F1E7D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000"/>
          </a:p>
        </p:txBody>
      </p:sp>
      <p:sp>
        <p:nvSpPr>
          <p:cNvPr id="570" name="Google Shape;570;p32"/>
          <p:cNvSpPr/>
          <p:nvPr/>
        </p:nvSpPr>
        <p:spPr>
          <a:xfrm>
            <a:off x="6065067" y="3890533"/>
            <a:ext cx="1892000" cy="1892000"/>
          </a:xfrm>
          <a:prstGeom prst="ellipse">
            <a:avLst/>
          </a:prstGeom>
          <a:gradFill>
            <a:gsLst>
              <a:gs pos="0">
                <a:schemeClr val="lt2"/>
              </a:gs>
              <a:gs pos="54000">
                <a:srgbClr val="F1E7DB">
                  <a:alpha val="0"/>
                </a:srgbClr>
              </a:gs>
              <a:gs pos="100000">
                <a:srgbClr val="F1E7D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000"/>
          </a:p>
        </p:txBody>
      </p:sp>
      <p:sp>
        <p:nvSpPr>
          <p:cNvPr id="575" name="Google Shape;575;p32"/>
          <p:cNvSpPr txBox="1">
            <a:spLocks noGrp="1"/>
          </p:cNvSpPr>
          <p:nvPr>
            <p:ph type="title" idx="5"/>
          </p:nvPr>
        </p:nvSpPr>
        <p:spPr>
          <a:xfrm>
            <a:off x="1178700" y="4306133"/>
            <a:ext cx="1397600" cy="10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000" dirty="0"/>
              <a:t>12</a:t>
            </a:r>
            <a:endParaRPr sz="3000" dirty="0"/>
          </a:p>
        </p:txBody>
      </p:sp>
      <p:sp>
        <p:nvSpPr>
          <p:cNvPr id="576" name="Google Shape;576;p32"/>
          <p:cNvSpPr txBox="1">
            <a:spLocks noGrp="1"/>
          </p:cNvSpPr>
          <p:nvPr>
            <p:ph type="title"/>
          </p:nvPr>
        </p:nvSpPr>
        <p:spPr>
          <a:xfrm>
            <a:off x="1178700" y="2231867"/>
            <a:ext cx="1397600" cy="10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000" dirty="0"/>
              <a:t>10</a:t>
            </a:r>
            <a:endParaRPr sz="3000" dirty="0"/>
          </a:p>
        </p:txBody>
      </p:sp>
      <p:sp>
        <p:nvSpPr>
          <p:cNvPr id="577" name="Google Shape;577;p32"/>
          <p:cNvSpPr txBox="1">
            <a:spLocks noGrp="1"/>
          </p:cNvSpPr>
          <p:nvPr>
            <p:ph type="title" idx="6"/>
          </p:nvPr>
        </p:nvSpPr>
        <p:spPr>
          <a:xfrm>
            <a:off x="6312267" y="2231867"/>
            <a:ext cx="1397600" cy="10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000" dirty="0"/>
              <a:t>09</a:t>
            </a:r>
            <a:endParaRPr sz="3000" dirty="0"/>
          </a:p>
        </p:txBody>
      </p:sp>
      <p:sp>
        <p:nvSpPr>
          <p:cNvPr id="578" name="Google Shape;578;p32"/>
          <p:cNvSpPr txBox="1">
            <a:spLocks noGrp="1"/>
          </p:cNvSpPr>
          <p:nvPr>
            <p:ph type="title" idx="7"/>
          </p:nvPr>
        </p:nvSpPr>
        <p:spPr>
          <a:xfrm>
            <a:off x="6312267" y="4306133"/>
            <a:ext cx="1397600" cy="10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000" dirty="0"/>
              <a:t>11</a:t>
            </a:r>
            <a:endParaRPr sz="3000" dirty="0"/>
          </a:p>
        </p:txBody>
      </p:sp>
      <p:sp>
        <p:nvSpPr>
          <p:cNvPr id="580" name="Google Shape;580;p32"/>
          <p:cNvSpPr txBox="1">
            <a:spLocks noGrp="1"/>
          </p:cNvSpPr>
          <p:nvPr>
            <p:ph type="subTitle" idx="1"/>
          </p:nvPr>
        </p:nvSpPr>
        <p:spPr>
          <a:xfrm>
            <a:off x="2677533" y="2591259"/>
            <a:ext cx="3187600" cy="7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th-TH" sz="3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และเราได้ทำให้กลางคืนคล้ายเครื่องปกปิดร่างกาย</a:t>
            </a:r>
            <a:endParaRPr lang="en-US" sz="3000" dirty="0"/>
          </a:p>
        </p:txBody>
      </p:sp>
      <p:sp>
        <p:nvSpPr>
          <p:cNvPr id="581" name="Google Shape;581;p32"/>
          <p:cNvSpPr txBox="1">
            <a:spLocks noGrp="1"/>
          </p:cNvSpPr>
          <p:nvPr>
            <p:ph type="subTitle" idx="2"/>
          </p:nvPr>
        </p:nvSpPr>
        <p:spPr>
          <a:xfrm>
            <a:off x="7825703" y="2591259"/>
            <a:ext cx="3187600" cy="7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th-TH" sz="3000" dirty="0">
                <a:solidFill>
                  <a:srgbClr val="333333"/>
                </a:solidFill>
                <a:latin typeface="KFGQPC_Naskh"/>
              </a:rPr>
              <a:t>และเราได้ทำให้การนอนของพวกเจ้าเป็นการพักผ่อน</a:t>
            </a:r>
            <a:endParaRPr lang="en-US" sz="3000" dirty="0"/>
          </a:p>
        </p:txBody>
      </p:sp>
      <p:sp>
        <p:nvSpPr>
          <p:cNvPr id="582" name="Google Shape;582;p32"/>
          <p:cNvSpPr txBox="1">
            <a:spLocks noGrp="1"/>
          </p:cNvSpPr>
          <p:nvPr>
            <p:ph type="subTitle" idx="3"/>
          </p:nvPr>
        </p:nvSpPr>
        <p:spPr>
          <a:xfrm>
            <a:off x="2677533" y="4665535"/>
            <a:ext cx="3187600" cy="7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th-TH" sz="3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และเราได้สร้างไว้เหนือพวกเจ้าสิ่งที่แข็งแรงทั้งเจ็ด (ชั้นฟ้า)</a:t>
            </a:r>
            <a:endParaRPr lang="en-US" sz="3000" dirty="0"/>
          </a:p>
        </p:txBody>
      </p:sp>
      <p:sp>
        <p:nvSpPr>
          <p:cNvPr id="583" name="Google Shape;583;p32"/>
          <p:cNvSpPr txBox="1">
            <a:spLocks noGrp="1"/>
          </p:cNvSpPr>
          <p:nvPr>
            <p:ph type="subTitle" idx="4"/>
          </p:nvPr>
        </p:nvSpPr>
        <p:spPr>
          <a:xfrm>
            <a:off x="7825703" y="4665535"/>
            <a:ext cx="3187600" cy="7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th-TH" sz="3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และเราได้ทำให้กลางวันเป็นที่แสวงหาเครื่องยังชีพ</a:t>
            </a:r>
            <a:endParaRPr lang="en-US" sz="3000" dirty="0"/>
          </a:p>
        </p:txBody>
      </p:sp>
      <p:cxnSp>
        <p:nvCxnSpPr>
          <p:cNvPr id="584" name="Google Shape;584;p32"/>
          <p:cNvCxnSpPr/>
          <p:nvPr/>
        </p:nvCxnSpPr>
        <p:spPr>
          <a:xfrm>
            <a:off x="-100" y="372750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5" name="Google Shape;585;p32"/>
          <p:cNvSpPr/>
          <p:nvPr/>
        </p:nvSpPr>
        <p:spPr>
          <a:xfrm rot="10800000">
            <a:off x="337065" y="-338175"/>
            <a:ext cx="1739200" cy="1739200"/>
          </a:xfrm>
          <a:prstGeom prst="blockArc">
            <a:avLst>
              <a:gd name="adj1" fmla="val 13298069"/>
              <a:gd name="adj2" fmla="val 89869"/>
              <a:gd name="adj3" fmla="val 1935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2362A-7AD2-8D3B-EDDE-61AB898FE838}"/>
              </a:ext>
            </a:extLst>
          </p:cNvPr>
          <p:cNvSpPr txBox="1">
            <a:spLocks/>
          </p:cNvSpPr>
          <p:nvPr/>
        </p:nvSpPr>
        <p:spPr>
          <a:xfrm>
            <a:off x="8005815" y="1703643"/>
            <a:ext cx="3017303" cy="94361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33" kern="1200" cap="all" baseline="0">
                <a:solidFill>
                  <a:schemeClr val="dk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ar-AE" sz="3000" dirty="0">
                <a:solidFill>
                  <a:srgbClr val="333333"/>
                </a:solidFill>
                <a:latin typeface="KFGQPC_Naskh"/>
              </a:rPr>
              <a:t>وَجَعَلْنَا نَوْمَكُمْ سُبَاتًا </a:t>
            </a:r>
            <a:endParaRPr lang="en-US" sz="3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EA9407F-1414-2C71-BA02-8AAF2CDB0469}"/>
              </a:ext>
            </a:extLst>
          </p:cNvPr>
          <p:cNvSpPr txBox="1">
            <a:spLocks/>
          </p:cNvSpPr>
          <p:nvPr/>
        </p:nvSpPr>
        <p:spPr>
          <a:xfrm>
            <a:off x="7709867" y="4063883"/>
            <a:ext cx="4127457" cy="7011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33" kern="1200" cap="all" baseline="0">
                <a:solidFill>
                  <a:schemeClr val="dk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pPr marL="0" indent="0"/>
            <a:r>
              <a:rPr lang="ar-AE" sz="3000" dirty="0"/>
              <a:t>وَجَعَلْنَا النَّهَارَ مَعَاشًا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5FF8235-31E3-6F70-09A6-6189105C75F0}"/>
              </a:ext>
            </a:extLst>
          </p:cNvPr>
          <p:cNvSpPr txBox="1">
            <a:spLocks/>
          </p:cNvSpPr>
          <p:nvPr/>
        </p:nvSpPr>
        <p:spPr>
          <a:xfrm>
            <a:off x="2576299" y="4072570"/>
            <a:ext cx="3241567" cy="6036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33" kern="1200" cap="all" baseline="0">
                <a:solidFill>
                  <a:schemeClr val="dk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pPr marL="0" indent="0"/>
            <a:r>
              <a:rPr lang="ar-AE" sz="3000" dirty="0"/>
              <a:t>وَبَنَيْنَا فَوْقَكُمْ سَبْعًا شِدَادًا</a:t>
            </a:r>
            <a:endParaRPr lang="en-US" sz="3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44B7395-3B84-53B6-5446-D9C7FF940A9E}"/>
              </a:ext>
            </a:extLst>
          </p:cNvPr>
          <p:cNvSpPr txBox="1">
            <a:spLocks/>
          </p:cNvSpPr>
          <p:nvPr/>
        </p:nvSpPr>
        <p:spPr>
          <a:xfrm>
            <a:off x="2609357" y="1982833"/>
            <a:ext cx="3187599" cy="6036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33" kern="1200" cap="all" baseline="0">
                <a:solidFill>
                  <a:schemeClr val="dk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pPr marL="0" indent="0"/>
            <a:r>
              <a:rPr lang="ar-AE" sz="3000" dirty="0"/>
              <a:t>وَجَعَلْنَا اللَّيْلَ لِبَاسًا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4027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" grpId="0" animBg="1"/>
      <p:bldP spid="568" grpId="0" animBg="1"/>
      <p:bldP spid="569" grpId="0" animBg="1"/>
      <p:bldP spid="570" grpId="0" animBg="1"/>
      <p:bldP spid="575" grpId="0"/>
      <p:bldP spid="576" grpId="0"/>
      <p:bldP spid="577" grpId="0"/>
      <p:bldP spid="578" grpId="0"/>
      <p:bldP spid="580" grpId="0" build="p"/>
      <p:bldP spid="581" grpId="0" build="p"/>
      <p:bldP spid="582" grpId="0" build="p"/>
      <p:bldP spid="583" grpId="0" build="p"/>
      <p:bldP spid="2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2"/>
          <p:cNvSpPr/>
          <p:nvPr/>
        </p:nvSpPr>
        <p:spPr>
          <a:xfrm>
            <a:off x="931500" y="1816267"/>
            <a:ext cx="1892000" cy="1892000"/>
          </a:xfrm>
          <a:prstGeom prst="ellipse">
            <a:avLst/>
          </a:prstGeom>
          <a:gradFill>
            <a:gsLst>
              <a:gs pos="0">
                <a:schemeClr val="lt2"/>
              </a:gs>
              <a:gs pos="54000">
                <a:srgbClr val="F1E7DB">
                  <a:alpha val="0"/>
                </a:srgbClr>
              </a:gs>
              <a:gs pos="100000">
                <a:srgbClr val="F1E7D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000"/>
          </a:p>
        </p:txBody>
      </p:sp>
      <p:sp>
        <p:nvSpPr>
          <p:cNvPr id="568" name="Google Shape;568;p32"/>
          <p:cNvSpPr/>
          <p:nvPr/>
        </p:nvSpPr>
        <p:spPr>
          <a:xfrm>
            <a:off x="931500" y="3890533"/>
            <a:ext cx="1892000" cy="1892000"/>
          </a:xfrm>
          <a:prstGeom prst="ellipse">
            <a:avLst/>
          </a:prstGeom>
          <a:gradFill>
            <a:gsLst>
              <a:gs pos="0">
                <a:schemeClr val="lt2"/>
              </a:gs>
              <a:gs pos="54000">
                <a:srgbClr val="F1E7DB">
                  <a:alpha val="0"/>
                </a:srgbClr>
              </a:gs>
              <a:gs pos="100000">
                <a:srgbClr val="F1E7D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000"/>
          </a:p>
        </p:txBody>
      </p:sp>
      <p:sp>
        <p:nvSpPr>
          <p:cNvPr id="569" name="Google Shape;569;p32"/>
          <p:cNvSpPr/>
          <p:nvPr/>
        </p:nvSpPr>
        <p:spPr>
          <a:xfrm>
            <a:off x="6065067" y="1816267"/>
            <a:ext cx="1892000" cy="1892000"/>
          </a:xfrm>
          <a:prstGeom prst="ellipse">
            <a:avLst/>
          </a:prstGeom>
          <a:gradFill>
            <a:gsLst>
              <a:gs pos="0">
                <a:schemeClr val="lt2"/>
              </a:gs>
              <a:gs pos="54000">
                <a:srgbClr val="F1E7DB">
                  <a:alpha val="0"/>
                </a:srgbClr>
              </a:gs>
              <a:gs pos="100000">
                <a:srgbClr val="F1E7D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000"/>
          </a:p>
        </p:txBody>
      </p:sp>
      <p:sp>
        <p:nvSpPr>
          <p:cNvPr id="570" name="Google Shape;570;p32"/>
          <p:cNvSpPr/>
          <p:nvPr/>
        </p:nvSpPr>
        <p:spPr>
          <a:xfrm>
            <a:off x="6065067" y="3890533"/>
            <a:ext cx="1892000" cy="1892000"/>
          </a:xfrm>
          <a:prstGeom prst="ellipse">
            <a:avLst/>
          </a:prstGeom>
          <a:gradFill>
            <a:gsLst>
              <a:gs pos="0">
                <a:schemeClr val="lt2"/>
              </a:gs>
              <a:gs pos="54000">
                <a:srgbClr val="F1E7DB">
                  <a:alpha val="0"/>
                </a:srgbClr>
              </a:gs>
              <a:gs pos="100000">
                <a:srgbClr val="F1E7D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000"/>
          </a:p>
        </p:txBody>
      </p:sp>
      <p:sp>
        <p:nvSpPr>
          <p:cNvPr id="575" name="Google Shape;575;p32"/>
          <p:cNvSpPr txBox="1">
            <a:spLocks noGrp="1"/>
          </p:cNvSpPr>
          <p:nvPr>
            <p:ph type="title" idx="5"/>
          </p:nvPr>
        </p:nvSpPr>
        <p:spPr>
          <a:xfrm>
            <a:off x="1178700" y="4306133"/>
            <a:ext cx="1397600" cy="10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000" dirty="0"/>
              <a:t>16</a:t>
            </a:r>
            <a:endParaRPr sz="3000" dirty="0"/>
          </a:p>
        </p:txBody>
      </p:sp>
      <p:sp>
        <p:nvSpPr>
          <p:cNvPr id="576" name="Google Shape;576;p32"/>
          <p:cNvSpPr txBox="1">
            <a:spLocks noGrp="1"/>
          </p:cNvSpPr>
          <p:nvPr>
            <p:ph type="title"/>
          </p:nvPr>
        </p:nvSpPr>
        <p:spPr>
          <a:xfrm>
            <a:off x="1178700" y="2231867"/>
            <a:ext cx="1397600" cy="10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000" dirty="0"/>
              <a:t>14</a:t>
            </a:r>
            <a:endParaRPr sz="3000" dirty="0"/>
          </a:p>
        </p:txBody>
      </p:sp>
      <p:sp>
        <p:nvSpPr>
          <p:cNvPr id="577" name="Google Shape;577;p32"/>
          <p:cNvSpPr txBox="1">
            <a:spLocks noGrp="1"/>
          </p:cNvSpPr>
          <p:nvPr>
            <p:ph type="title" idx="6"/>
          </p:nvPr>
        </p:nvSpPr>
        <p:spPr>
          <a:xfrm>
            <a:off x="6312267" y="2231867"/>
            <a:ext cx="1397600" cy="10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000" dirty="0"/>
              <a:t>13</a:t>
            </a:r>
            <a:endParaRPr sz="3000" dirty="0"/>
          </a:p>
        </p:txBody>
      </p:sp>
      <p:sp>
        <p:nvSpPr>
          <p:cNvPr id="578" name="Google Shape;578;p32"/>
          <p:cNvSpPr txBox="1">
            <a:spLocks noGrp="1"/>
          </p:cNvSpPr>
          <p:nvPr>
            <p:ph type="title" idx="7"/>
          </p:nvPr>
        </p:nvSpPr>
        <p:spPr>
          <a:xfrm>
            <a:off x="6312267" y="4306133"/>
            <a:ext cx="1397600" cy="10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000" dirty="0"/>
              <a:t>15</a:t>
            </a:r>
            <a:endParaRPr sz="3000" dirty="0"/>
          </a:p>
        </p:txBody>
      </p:sp>
      <p:sp>
        <p:nvSpPr>
          <p:cNvPr id="580" name="Google Shape;580;p32"/>
          <p:cNvSpPr txBox="1">
            <a:spLocks noGrp="1"/>
          </p:cNvSpPr>
          <p:nvPr>
            <p:ph type="subTitle" idx="1"/>
          </p:nvPr>
        </p:nvSpPr>
        <p:spPr>
          <a:xfrm>
            <a:off x="2531850" y="2575682"/>
            <a:ext cx="3417381" cy="106079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th-TH" sz="3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และเราได้หลั่งน้ำลงมาอย่างมากมายมากเมฆฝน</a:t>
            </a:r>
            <a:endParaRPr lang="en-US" sz="3000" dirty="0"/>
          </a:p>
        </p:txBody>
      </p:sp>
      <p:sp>
        <p:nvSpPr>
          <p:cNvPr id="581" name="Google Shape;581;p32"/>
          <p:cNvSpPr txBox="1">
            <a:spLocks noGrp="1"/>
          </p:cNvSpPr>
          <p:nvPr>
            <p:ph type="subTitle" idx="2"/>
          </p:nvPr>
        </p:nvSpPr>
        <p:spPr>
          <a:xfrm>
            <a:off x="7709867" y="2582881"/>
            <a:ext cx="3959896" cy="97320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th-TH" sz="3000" b="0" i="0" dirty="0">
                <a:solidFill>
                  <a:srgbClr val="333333"/>
                </a:solidFill>
                <a:effectLst/>
                <a:latin typeface="KFGQPC_Naskh"/>
              </a:rPr>
              <a:t>และเราได้ทำให้มีดวงประทีปหนึ่งที่มีแสงสว่างจ้า</a:t>
            </a:r>
            <a:endParaRPr lang="en-US" sz="3000" dirty="0"/>
          </a:p>
        </p:txBody>
      </p:sp>
      <p:sp>
        <p:nvSpPr>
          <p:cNvPr id="582" name="Google Shape;582;p32"/>
          <p:cNvSpPr txBox="1">
            <a:spLocks noGrp="1"/>
          </p:cNvSpPr>
          <p:nvPr>
            <p:ph type="subTitle" idx="3"/>
          </p:nvPr>
        </p:nvSpPr>
        <p:spPr>
          <a:xfrm>
            <a:off x="2439945" y="4837704"/>
            <a:ext cx="3764973" cy="111699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th-TH" sz="3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และบรรดาเรือกสวนอันหนาแน่น</a:t>
            </a:r>
            <a:endParaRPr lang="en-US" sz="3000" dirty="0"/>
          </a:p>
        </p:txBody>
      </p:sp>
      <p:sp>
        <p:nvSpPr>
          <p:cNvPr id="583" name="Google Shape;583;p32"/>
          <p:cNvSpPr txBox="1">
            <a:spLocks noGrp="1"/>
          </p:cNvSpPr>
          <p:nvPr>
            <p:ph type="subTitle" idx="4"/>
          </p:nvPr>
        </p:nvSpPr>
        <p:spPr>
          <a:xfrm>
            <a:off x="7825702" y="4665535"/>
            <a:ext cx="3959897" cy="111699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th-TH" sz="3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เพื่อว่าเราจะให้งอกเงยด้วยน้ำนั้นซึ่งเมล็ดพืช และพืชผัก</a:t>
            </a:r>
            <a:endParaRPr lang="en-US" sz="3000" dirty="0"/>
          </a:p>
        </p:txBody>
      </p:sp>
      <p:cxnSp>
        <p:nvCxnSpPr>
          <p:cNvPr id="584" name="Google Shape;584;p32"/>
          <p:cNvCxnSpPr/>
          <p:nvPr/>
        </p:nvCxnSpPr>
        <p:spPr>
          <a:xfrm>
            <a:off x="-100" y="372750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5" name="Google Shape;585;p32"/>
          <p:cNvSpPr/>
          <p:nvPr/>
        </p:nvSpPr>
        <p:spPr>
          <a:xfrm rot="10800000">
            <a:off x="337065" y="-338175"/>
            <a:ext cx="1739200" cy="1739200"/>
          </a:xfrm>
          <a:prstGeom prst="blockArc">
            <a:avLst>
              <a:gd name="adj1" fmla="val 13298069"/>
              <a:gd name="adj2" fmla="val 89869"/>
              <a:gd name="adj3" fmla="val 1935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2362A-7AD2-8D3B-EDDE-61AB898FE838}"/>
              </a:ext>
            </a:extLst>
          </p:cNvPr>
          <p:cNvSpPr txBox="1">
            <a:spLocks/>
          </p:cNvSpPr>
          <p:nvPr/>
        </p:nvSpPr>
        <p:spPr>
          <a:xfrm>
            <a:off x="7957067" y="1610655"/>
            <a:ext cx="2940969" cy="8460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33" kern="1200" cap="all" baseline="0">
                <a:solidFill>
                  <a:schemeClr val="dk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ar-AE" sz="3000" dirty="0">
                <a:solidFill>
                  <a:srgbClr val="333333"/>
                </a:solidFill>
                <a:latin typeface="KFGQPC_Naskh"/>
              </a:rPr>
              <a:t>وَجَعَلْنَا سِرَاجًا وَهَّاجًا</a:t>
            </a:r>
            <a:endParaRPr lang="en-US" sz="3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EA9407F-1414-2C71-BA02-8AAF2CDB0469}"/>
              </a:ext>
            </a:extLst>
          </p:cNvPr>
          <p:cNvSpPr txBox="1">
            <a:spLocks/>
          </p:cNvSpPr>
          <p:nvPr/>
        </p:nvSpPr>
        <p:spPr>
          <a:xfrm>
            <a:off x="8072902" y="4067451"/>
            <a:ext cx="2650515" cy="6036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33" kern="1200" cap="all" baseline="0">
                <a:solidFill>
                  <a:schemeClr val="dk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pPr marL="0" indent="0"/>
            <a:r>
              <a:rPr lang="ar-AE" sz="3000" dirty="0"/>
              <a:t>لِّنُخْرِجَ بِهِ حَبًّا وَنَبَاتًا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5FF8235-31E3-6F70-09A6-6189105C75F0}"/>
              </a:ext>
            </a:extLst>
          </p:cNvPr>
          <p:cNvSpPr txBox="1">
            <a:spLocks/>
          </p:cNvSpPr>
          <p:nvPr/>
        </p:nvSpPr>
        <p:spPr>
          <a:xfrm>
            <a:off x="2576300" y="4072570"/>
            <a:ext cx="2221406" cy="6036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33" kern="1200" cap="all" baseline="0">
                <a:solidFill>
                  <a:schemeClr val="dk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pPr marL="0" indent="0"/>
            <a:r>
              <a:rPr lang="ar-AE" sz="3000" dirty="0"/>
              <a:t>وَجَنَّاتٍ أَلْفَافًا </a:t>
            </a:r>
            <a:endParaRPr lang="en-US" sz="3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44B7395-3B84-53B6-5446-D9C7FF940A9E}"/>
              </a:ext>
            </a:extLst>
          </p:cNvPr>
          <p:cNvSpPr txBox="1">
            <a:spLocks/>
          </p:cNvSpPr>
          <p:nvPr/>
        </p:nvSpPr>
        <p:spPr>
          <a:xfrm>
            <a:off x="2599395" y="1653225"/>
            <a:ext cx="3349836" cy="8153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33" kern="1200" cap="all" baseline="0">
                <a:solidFill>
                  <a:schemeClr val="dk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pPr marL="0" indent="0"/>
            <a:r>
              <a:rPr lang="ar-AE" sz="3000" dirty="0"/>
              <a:t>وَأَنزَلْنَا مِنَ الْمُعْصِرَاتِ مَاءً ثَجَّاجًا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8713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" grpId="0" animBg="1"/>
      <p:bldP spid="568" grpId="0" animBg="1"/>
      <p:bldP spid="569" grpId="0" animBg="1"/>
      <p:bldP spid="570" grpId="0" animBg="1"/>
      <p:bldP spid="575" grpId="0"/>
      <p:bldP spid="576" grpId="0"/>
      <p:bldP spid="577" grpId="0"/>
      <p:bldP spid="578" grpId="0"/>
      <p:bldP spid="580" grpId="0" build="p"/>
      <p:bldP spid="581" grpId="0" build="p"/>
      <p:bldP spid="582" grpId="0" build="p"/>
      <p:bldP spid="583" grpId="0" build="p"/>
      <p:bldP spid="2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2"/>
          <p:cNvSpPr/>
          <p:nvPr/>
        </p:nvSpPr>
        <p:spPr>
          <a:xfrm>
            <a:off x="931500" y="1816267"/>
            <a:ext cx="1892000" cy="1892000"/>
          </a:xfrm>
          <a:prstGeom prst="ellipse">
            <a:avLst/>
          </a:prstGeom>
          <a:gradFill>
            <a:gsLst>
              <a:gs pos="0">
                <a:schemeClr val="lt2"/>
              </a:gs>
              <a:gs pos="54000">
                <a:srgbClr val="F1E7DB">
                  <a:alpha val="0"/>
                </a:srgbClr>
              </a:gs>
              <a:gs pos="100000">
                <a:srgbClr val="F1E7D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000"/>
          </a:p>
        </p:txBody>
      </p:sp>
      <p:sp>
        <p:nvSpPr>
          <p:cNvPr id="568" name="Google Shape;568;p32"/>
          <p:cNvSpPr/>
          <p:nvPr/>
        </p:nvSpPr>
        <p:spPr>
          <a:xfrm>
            <a:off x="931500" y="3890533"/>
            <a:ext cx="1892000" cy="1892000"/>
          </a:xfrm>
          <a:prstGeom prst="ellipse">
            <a:avLst/>
          </a:prstGeom>
          <a:gradFill>
            <a:gsLst>
              <a:gs pos="0">
                <a:schemeClr val="lt2"/>
              </a:gs>
              <a:gs pos="54000">
                <a:srgbClr val="F1E7DB">
                  <a:alpha val="0"/>
                </a:srgbClr>
              </a:gs>
              <a:gs pos="100000">
                <a:srgbClr val="F1E7D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000"/>
          </a:p>
        </p:txBody>
      </p:sp>
      <p:sp>
        <p:nvSpPr>
          <p:cNvPr id="569" name="Google Shape;569;p32"/>
          <p:cNvSpPr/>
          <p:nvPr/>
        </p:nvSpPr>
        <p:spPr>
          <a:xfrm>
            <a:off x="6065067" y="1816267"/>
            <a:ext cx="1892000" cy="1892000"/>
          </a:xfrm>
          <a:prstGeom prst="ellipse">
            <a:avLst/>
          </a:prstGeom>
          <a:gradFill>
            <a:gsLst>
              <a:gs pos="0">
                <a:schemeClr val="lt2"/>
              </a:gs>
              <a:gs pos="54000">
                <a:srgbClr val="F1E7DB">
                  <a:alpha val="0"/>
                </a:srgbClr>
              </a:gs>
              <a:gs pos="100000">
                <a:srgbClr val="F1E7D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000"/>
          </a:p>
        </p:txBody>
      </p:sp>
      <p:sp>
        <p:nvSpPr>
          <p:cNvPr id="570" name="Google Shape;570;p32"/>
          <p:cNvSpPr/>
          <p:nvPr/>
        </p:nvSpPr>
        <p:spPr>
          <a:xfrm>
            <a:off x="6065067" y="3890533"/>
            <a:ext cx="1892000" cy="1892000"/>
          </a:xfrm>
          <a:prstGeom prst="ellipse">
            <a:avLst/>
          </a:prstGeom>
          <a:gradFill>
            <a:gsLst>
              <a:gs pos="0">
                <a:schemeClr val="lt2"/>
              </a:gs>
              <a:gs pos="54000">
                <a:srgbClr val="F1E7DB">
                  <a:alpha val="0"/>
                </a:srgbClr>
              </a:gs>
              <a:gs pos="100000">
                <a:srgbClr val="F1E7D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000"/>
          </a:p>
        </p:txBody>
      </p:sp>
      <p:sp>
        <p:nvSpPr>
          <p:cNvPr id="575" name="Google Shape;575;p32"/>
          <p:cNvSpPr txBox="1">
            <a:spLocks noGrp="1"/>
          </p:cNvSpPr>
          <p:nvPr>
            <p:ph type="title" idx="5"/>
          </p:nvPr>
        </p:nvSpPr>
        <p:spPr>
          <a:xfrm>
            <a:off x="1178700" y="4306133"/>
            <a:ext cx="1397600" cy="10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000" dirty="0"/>
              <a:t>20</a:t>
            </a:r>
            <a:endParaRPr sz="3000" dirty="0"/>
          </a:p>
        </p:txBody>
      </p:sp>
      <p:sp>
        <p:nvSpPr>
          <p:cNvPr id="576" name="Google Shape;576;p32"/>
          <p:cNvSpPr txBox="1">
            <a:spLocks noGrp="1"/>
          </p:cNvSpPr>
          <p:nvPr>
            <p:ph type="title"/>
          </p:nvPr>
        </p:nvSpPr>
        <p:spPr>
          <a:xfrm>
            <a:off x="1178700" y="2231867"/>
            <a:ext cx="1397600" cy="10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000" dirty="0"/>
              <a:t>18</a:t>
            </a:r>
            <a:endParaRPr sz="3000" dirty="0"/>
          </a:p>
        </p:txBody>
      </p:sp>
      <p:sp>
        <p:nvSpPr>
          <p:cNvPr id="577" name="Google Shape;577;p32"/>
          <p:cNvSpPr txBox="1">
            <a:spLocks noGrp="1"/>
          </p:cNvSpPr>
          <p:nvPr>
            <p:ph type="title" idx="6"/>
          </p:nvPr>
        </p:nvSpPr>
        <p:spPr>
          <a:xfrm>
            <a:off x="6312267" y="2285272"/>
            <a:ext cx="1397600" cy="10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000" dirty="0"/>
              <a:t>17</a:t>
            </a:r>
            <a:endParaRPr sz="3000" dirty="0"/>
          </a:p>
        </p:txBody>
      </p:sp>
      <p:sp>
        <p:nvSpPr>
          <p:cNvPr id="578" name="Google Shape;578;p32"/>
          <p:cNvSpPr txBox="1">
            <a:spLocks noGrp="1"/>
          </p:cNvSpPr>
          <p:nvPr>
            <p:ph type="title" idx="7"/>
          </p:nvPr>
        </p:nvSpPr>
        <p:spPr>
          <a:xfrm>
            <a:off x="6312267" y="4306133"/>
            <a:ext cx="1397600" cy="10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000" dirty="0"/>
              <a:t>19</a:t>
            </a:r>
            <a:endParaRPr sz="3000" dirty="0"/>
          </a:p>
        </p:txBody>
      </p:sp>
      <p:sp>
        <p:nvSpPr>
          <p:cNvPr id="580" name="Google Shape;580;p32"/>
          <p:cNvSpPr txBox="1">
            <a:spLocks noGrp="1"/>
          </p:cNvSpPr>
          <p:nvPr>
            <p:ph type="subTitle" idx="1"/>
          </p:nvPr>
        </p:nvSpPr>
        <p:spPr>
          <a:xfrm>
            <a:off x="2677532" y="2591259"/>
            <a:ext cx="3856271" cy="7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th-TH" sz="3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วันที่แตรจะถูกเป่า แล้วพวกเจ้าก็จะมากันเป็นหมู่ ๆ</a:t>
            </a:r>
            <a:endParaRPr lang="en-US" sz="3000" dirty="0"/>
          </a:p>
        </p:txBody>
      </p:sp>
      <p:sp>
        <p:nvSpPr>
          <p:cNvPr id="581" name="Google Shape;581;p32"/>
          <p:cNvSpPr txBox="1">
            <a:spLocks noGrp="1"/>
          </p:cNvSpPr>
          <p:nvPr>
            <p:ph type="subTitle" idx="2"/>
          </p:nvPr>
        </p:nvSpPr>
        <p:spPr>
          <a:xfrm>
            <a:off x="7825703" y="2591259"/>
            <a:ext cx="3712362" cy="7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th-TH" sz="3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แท้จริงวันแห่งการตัดสินนั้นเป็นเวลาที่ถูกกำหนดไว้</a:t>
            </a:r>
            <a:endParaRPr lang="en-US" sz="3000" dirty="0"/>
          </a:p>
        </p:txBody>
      </p:sp>
      <p:sp>
        <p:nvSpPr>
          <p:cNvPr id="582" name="Google Shape;582;p32"/>
          <p:cNvSpPr txBox="1">
            <a:spLocks noGrp="1"/>
          </p:cNvSpPr>
          <p:nvPr>
            <p:ph type="subTitle" idx="3"/>
          </p:nvPr>
        </p:nvSpPr>
        <p:spPr>
          <a:xfrm>
            <a:off x="2692136" y="4912952"/>
            <a:ext cx="3518897" cy="111699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th-TH" sz="3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และเทือกเขาจะถูกให้เคลื่อนออกไปแล้วก็กลายเป็นภาพลวง</a:t>
            </a:r>
            <a:endParaRPr lang="en-US" sz="3000" dirty="0"/>
          </a:p>
        </p:txBody>
      </p:sp>
      <p:sp>
        <p:nvSpPr>
          <p:cNvPr id="583" name="Google Shape;583;p32"/>
          <p:cNvSpPr txBox="1">
            <a:spLocks noGrp="1"/>
          </p:cNvSpPr>
          <p:nvPr>
            <p:ph type="subTitle" idx="4"/>
          </p:nvPr>
        </p:nvSpPr>
        <p:spPr>
          <a:xfrm>
            <a:off x="7858799" y="4933721"/>
            <a:ext cx="3928647" cy="118875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th-TH" sz="3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และชั้นฟ้าจะถูกเปิดออก แล้วก็จะมีประตูหลายบาน</a:t>
            </a:r>
            <a:endParaRPr lang="en-US" sz="3000" dirty="0"/>
          </a:p>
        </p:txBody>
      </p:sp>
      <p:cxnSp>
        <p:nvCxnSpPr>
          <p:cNvPr id="584" name="Google Shape;584;p32"/>
          <p:cNvCxnSpPr/>
          <p:nvPr/>
        </p:nvCxnSpPr>
        <p:spPr>
          <a:xfrm>
            <a:off x="-100" y="372750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5" name="Google Shape;585;p32"/>
          <p:cNvSpPr/>
          <p:nvPr/>
        </p:nvSpPr>
        <p:spPr>
          <a:xfrm rot="10800000">
            <a:off x="337065" y="-338175"/>
            <a:ext cx="1739200" cy="1739200"/>
          </a:xfrm>
          <a:prstGeom prst="blockArc">
            <a:avLst>
              <a:gd name="adj1" fmla="val 13298069"/>
              <a:gd name="adj2" fmla="val 89869"/>
              <a:gd name="adj3" fmla="val 1935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2362A-7AD2-8D3B-EDDE-61AB898FE838}"/>
              </a:ext>
            </a:extLst>
          </p:cNvPr>
          <p:cNvSpPr txBox="1">
            <a:spLocks/>
          </p:cNvSpPr>
          <p:nvPr/>
        </p:nvSpPr>
        <p:spPr>
          <a:xfrm>
            <a:off x="7957067" y="1610655"/>
            <a:ext cx="3712362" cy="8460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33" kern="1200" cap="all" baseline="0">
                <a:solidFill>
                  <a:schemeClr val="dk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ar-AE" sz="3000" dirty="0">
                <a:solidFill>
                  <a:srgbClr val="333333"/>
                </a:solidFill>
                <a:latin typeface="KFGQPC_Naskh"/>
              </a:rPr>
              <a:t>إِنَّ يَوْمَ الْفَصْلِ كَانَ مِيقَاتًا</a:t>
            </a:r>
            <a:endParaRPr lang="en-US" sz="3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EA9407F-1414-2C71-BA02-8AAF2CDB0469}"/>
              </a:ext>
            </a:extLst>
          </p:cNvPr>
          <p:cNvSpPr txBox="1">
            <a:spLocks/>
          </p:cNvSpPr>
          <p:nvPr/>
        </p:nvSpPr>
        <p:spPr>
          <a:xfrm>
            <a:off x="8072902" y="4067451"/>
            <a:ext cx="3928647" cy="6036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33" kern="1200" cap="all" baseline="0">
                <a:solidFill>
                  <a:schemeClr val="dk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pPr marL="0" indent="0"/>
            <a:r>
              <a:rPr lang="ar-AE" sz="3000" dirty="0"/>
              <a:t>وَفُتِحَتِ السَّمَاءُ فَكَانَتْ أَبْوَابًا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5FF8235-31E3-6F70-09A6-6189105C75F0}"/>
              </a:ext>
            </a:extLst>
          </p:cNvPr>
          <p:cNvSpPr txBox="1">
            <a:spLocks/>
          </p:cNvSpPr>
          <p:nvPr/>
        </p:nvSpPr>
        <p:spPr>
          <a:xfrm>
            <a:off x="2576299" y="4072570"/>
            <a:ext cx="3620131" cy="6036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33" kern="1200" cap="all" baseline="0">
                <a:solidFill>
                  <a:schemeClr val="dk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pPr marL="0" indent="0"/>
            <a:r>
              <a:rPr lang="ar-AE" sz="3000" dirty="0"/>
              <a:t>وَسُيِّرَتِ الْجِبَالُ فَكَانَتْ سَرَابًا</a:t>
            </a:r>
            <a:endParaRPr lang="en-US" sz="3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44B7395-3B84-53B6-5446-D9C7FF940A9E}"/>
              </a:ext>
            </a:extLst>
          </p:cNvPr>
          <p:cNvSpPr txBox="1">
            <a:spLocks/>
          </p:cNvSpPr>
          <p:nvPr/>
        </p:nvSpPr>
        <p:spPr>
          <a:xfrm>
            <a:off x="2422507" y="1558399"/>
            <a:ext cx="4283543" cy="8153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33" kern="1200" cap="all" baseline="0">
                <a:solidFill>
                  <a:schemeClr val="dk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pPr marL="0" indent="0"/>
            <a:r>
              <a:rPr lang="ar-AE" sz="3000" dirty="0"/>
              <a:t>يَوْمَ يُنفَخُ فِي الصُّورِ فَتَأْتُونَ أَفْوَاجًا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8245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" grpId="0" animBg="1"/>
      <p:bldP spid="568" grpId="0" animBg="1"/>
      <p:bldP spid="569" grpId="0" animBg="1"/>
      <p:bldP spid="570" grpId="0" animBg="1"/>
      <p:bldP spid="575" grpId="0"/>
      <p:bldP spid="576" grpId="0"/>
      <p:bldP spid="577" grpId="0"/>
      <p:bldP spid="578" grpId="0"/>
      <p:bldP spid="580" grpId="0" build="p"/>
      <p:bldP spid="581" grpId="0" build="p"/>
      <p:bldP spid="582" grpId="0" build="p"/>
      <p:bldP spid="583" grpId="0" build="p"/>
      <p:bldP spid="2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2"/>
          <p:cNvSpPr/>
          <p:nvPr/>
        </p:nvSpPr>
        <p:spPr>
          <a:xfrm>
            <a:off x="894539" y="1101467"/>
            <a:ext cx="1892000" cy="1892000"/>
          </a:xfrm>
          <a:prstGeom prst="ellipse">
            <a:avLst/>
          </a:prstGeom>
          <a:gradFill>
            <a:gsLst>
              <a:gs pos="0">
                <a:schemeClr val="lt2"/>
              </a:gs>
              <a:gs pos="54000">
                <a:srgbClr val="F1E7DB">
                  <a:alpha val="0"/>
                </a:srgbClr>
              </a:gs>
              <a:gs pos="100000">
                <a:srgbClr val="F1E7D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000"/>
          </a:p>
        </p:txBody>
      </p:sp>
      <p:sp>
        <p:nvSpPr>
          <p:cNvPr id="568" name="Google Shape;568;p32"/>
          <p:cNvSpPr/>
          <p:nvPr/>
        </p:nvSpPr>
        <p:spPr>
          <a:xfrm>
            <a:off x="727199" y="3727500"/>
            <a:ext cx="1892000" cy="1892000"/>
          </a:xfrm>
          <a:prstGeom prst="ellipse">
            <a:avLst/>
          </a:prstGeom>
          <a:gradFill>
            <a:gsLst>
              <a:gs pos="0">
                <a:schemeClr val="lt2"/>
              </a:gs>
              <a:gs pos="54000">
                <a:srgbClr val="F1E7DB">
                  <a:alpha val="0"/>
                </a:srgbClr>
              </a:gs>
              <a:gs pos="100000">
                <a:srgbClr val="F1E7D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000"/>
          </a:p>
        </p:txBody>
      </p:sp>
      <p:sp>
        <p:nvSpPr>
          <p:cNvPr id="569" name="Google Shape;569;p32"/>
          <p:cNvSpPr/>
          <p:nvPr/>
        </p:nvSpPr>
        <p:spPr>
          <a:xfrm>
            <a:off x="6533803" y="1200118"/>
            <a:ext cx="1892000" cy="1892000"/>
          </a:xfrm>
          <a:prstGeom prst="ellipse">
            <a:avLst/>
          </a:prstGeom>
          <a:gradFill>
            <a:gsLst>
              <a:gs pos="0">
                <a:schemeClr val="lt2"/>
              </a:gs>
              <a:gs pos="54000">
                <a:srgbClr val="F1E7DB">
                  <a:alpha val="0"/>
                </a:srgbClr>
              </a:gs>
              <a:gs pos="100000">
                <a:srgbClr val="F1E7D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000"/>
          </a:p>
        </p:txBody>
      </p:sp>
      <p:sp>
        <p:nvSpPr>
          <p:cNvPr id="570" name="Google Shape;570;p32"/>
          <p:cNvSpPr/>
          <p:nvPr/>
        </p:nvSpPr>
        <p:spPr>
          <a:xfrm>
            <a:off x="6509234" y="3539455"/>
            <a:ext cx="1892000" cy="1892000"/>
          </a:xfrm>
          <a:prstGeom prst="ellipse">
            <a:avLst/>
          </a:prstGeom>
          <a:gradFill>
            <a:gsLst>
              <a:gs pos="0">
                <a:schemeClr val="lt2"/>
              </a:gs>
              <a:gs pos="54000">
                <a:srgbClr val="F1E7DB">
                  <a:alpha val="0"/>
                </a:srgbClr>
              </a:gs>
              <a:gs pos="100000">
                <a:srgbClr val="F1E7D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000"/>
          </a:p>
        </p:txBody>
      </p:sp>
      <p:sp>
        <p:nvSpPr>
          <p:cNvPr id="575" name="Google Shape;575;p32"/>
          <p:cNvSpPr txBox="1">
            <a:spLocks noGrp="1"/>
          </p:cNvSpPr>
          <p:nvPr>
            <p:ph type="title" idx="5"/>
          </p:nvPr>
        </p:nvSpPr>
        <p:spPr>
          <a:xfrm>
            <a:off x="1051384" y="4076772"/>
            <a:ext cx="1397600" cy="10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000" dirty="0"/>
              <a:t>24</a:t>
            </a:r>
            <a:endParaRPr sz="3000" dirty="0"/>
          </a:p>
        </p:txBody>
      </p:sp>
      <p:sp>
        <p:nvSpPr>
          <p:cNvPr id="576" name="Google Shape;576;p32"/>
          <p:cNvSpPr txBox="1">
            <a:spLocks noGrp="1"/>
          </p:cNvSpPr>
          <p:nvPr>
            <p:ph type="title"/>
          </p:nvPr>
        </p:nvSpPr>
        <p:spPr>
          <a:xfrm>
            <a:off x="1193895" y="1463351"/>
            <a:ext cx="1397600" cy="10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000" dirty="0"/>
              <a:t>22</a:t>
            </a:r>
            <a:endParaRPr sz="3000" dirty="0"/>
          </a:p>
        </p:txBody>
      </p:sp>
      <p:sp>
        <p:nvSpPr>
          <p:cNvPr id="577" name="Google Shape;577;p32"/>
          <p:cNvSpPr txBox="1">
            <a:spLocks noGrp="1"/>
          </p:cNvSpPr>
          <p:nvPr>
            <p:ph type="title" idx="6"/>
          </p:nvPr>
        </p:nvSpPr>
        <p:spPr>
          <a:xfrm>
            <a:off x="6731714" y="1645259"/>
            <a:ext cx="1397600" cy="10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000" dirty="0"/>
              <a:t>21</a:t>
            </a:r>
            <a:endParaRPr sz="3000" dirty="0"/>
          </a:p>
        </p:txBody>
      </p:sp>
      <p:sp>
        <p:nvSpPr>
          <p:cNvPr id="578" name="Google Shape;578;p32"/>
          <p:cNvSpPr txBox="1">
            <a:spLocks noGrp="1"/>
          </p:cNvSpPr>
          <p:nvPr>
            <p:ph type="title" idx="7"/>
          </p:nvPr>
        </p:nvSpPr>
        <p:spPr>
          <a:xfrm>
            <a:off x="6781003" y="3924708"/>
            <a:ext cx="1397600" cy="10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000" dirty="0"/>
              <a:t>23</a:t>
            </a:r>
            <a:endParaRPr sz="3000" dirty="0"/>
          </a:p>
        </p:txBody>
      </p:sp>
      <p:sp>
        <p:nvSpPr>
          <p:cNvPr id="580" name="Google Shape;580;p32"/>
          <p:cNvSpPr txBox="1">
            <a:spLocks noGrp="1"/>
          </p:cNvSpPr>
          <p:nvPr>
            <p:ph type="subTitle" idx="1"/>
          </p:nvPr>
        </p:nvSpPr>
        <p:spPr>
          <a:xfrm>
            <a:off x="2677532" y="2591259"/>
            <a:ext cx="3856271" cy="7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th-TH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เป็นที่กลับไปสำหรับบรรดาผู้ละเมิด</a:t>
            </a:r>
            <a:endParaRPr lang="en-US" sz="3000" dirty="0"/>
          </a:p>
        </p:txBody>
      </p:sp>
      <p:sp>
        <p:nvSpPr>
          <p:cNvPr id="581" name="Google Shape;581;p32"/>
          <p:cNvSpPr txBox="1">
            <a:spLocks noGrp="1"/>
          </p:cNvSpPr>
          <p:nvPr>
            <p:ph type="subTitle" idx="2"/>
          </p:nvPr>
        </p:nvSpPr>
        <p:spPr>
          <a:xfrm>
            <a:off x="7825703" y="2591259"/>
            <a:ext cx="3712362" cy="7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th-TH" sz="3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แท้จริงนรก</a:t>
            </a:r>
            <a:r>
              <a:rPr lang="th-TH" sz="30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ญะฮันนัม</a:t>
            </a:r>
            <a:r>
              <a:rPr lang="th-TH" sz="3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นั้นเป็นที่สอดส่อง</a:t>
            </a:r>
            <a:endParaRPr lang="en-US" sz="3000" dirty="0"/>
          </a:p>
        </p:txBody>
      </p:sp>
      <p:sp>
        <p:nvSpPr>
          <p:cNvPr id="582" name="Google Shape;582;p32"/>
          <p:cNvSpPr txBox="1">
            <a:spLocks noGrp="1"/>
          </p:cNvSpPr>
          <p:nvPr>
            <p:ph type="subTitle" idx="3"/>
          </p:nvPr>
        </p:nvSpPr>
        <p:spPr>
          <a:xfrm>
            <a:off x="2692136" y="4912952"/>
            <a:ext cx="3518897" cy="111699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th-TH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พวกเขาจะไม่ได้ลิ้มรสความเย็นและเครื่องดื่มใด ๆ ในนรกนั้น</a:t>
            </a:r>
            <a:endParaRPr lang="en-US" sz="3000" dirty="0"/>
          </a:p>
        </p:txBody>
      </p:sp>
      <p:sp>
        <p:nvSpPr>
          <p:cNvPr id="583" name="Google Shape;583;p32"/>
          <p:cNvSpPr txBox="1">
            <a:spLocks noGrp="1"/>
          </p:cNvSpPr>
          <p:nvPr>
            <p:ph type="subTitle" idx="4"/>
          </p:nvPr>
        </p:nvSpPr>
        <p:spPr>
          <a:xfrm>
            <a:off x="7858799" y="4933721"/>
            <a:ext cx="3928647" cy="118875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th-TH" sz="3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พวกเขาจะพำนักอยู่ในนั้นเป็นเวลานาน</a:t>
            </a:r>
            <a:endParaRPr lang="en-US" sz="3000" dirty="0"/>
          </a:p>
        </p:txBody>
      </p:sp>
      <p:cxnSp>
        <p:nvCxnSpPr>
          <p:cNvPr id="584" name="Google Shape;584;p32"/>
          <p:cNvCxnSpPr/>
          <p:nvPr/>
        </p:nvCxnSpPr>
        <p:spPr>
          <a:xfrm>
            <a:off x="-100" y="372750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5" name="Google Shape;585;p32"/>
          <p:cNvSpPr/>
          <p:nvPr/>
        </p:nvSpPr>
        <p:spPr>
          <a:xfrm rot="10800000">
            <a:off x="337065" y="-338175"/>
            <a:ext cx="1739200" cy="1739200"/>
          </a:xfrm>
          <a:prstGeom prst="blockArc">
            <a:avLst>
              <a:gd name="adj1" fmla="val 13298069"/>
              <a:gd name="adj2" fmla="val 89869"/>
              <a:gd name="adj3" fmla="val 1935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2362A-7AD2-8D3B-EDDE-61AB898FE838}"/>
              </a:ext>
            </a:extLst>
          </p:cNvPr>
          <p:cNvSpPr txBox="1">
            <a:spLocks/>
          </p:cNvSpPr>
          <p:nvPr/>
        </p:nvSpPr>
        <p:spPr>
          <a:xfrm>
            <a:off x="7957067" y="1610655"/>
            <a:ext cx="3712362" cy="8460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33" kern="1200" cap="all" baseline="0">
                <a:solidFill>
                  <a:schemeClr val="dk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ar-AE" sz="3000" dirty="0">
                <a:solidFill>
                  <a:srgbClr val="333333"/>
                </a:solidFill>
                <a:latin typeface="KFGQPC_Naskh"/>
              </a:rPr>
              <a:t>إِنَّ جَهَنَّمَ كَانَتْ مِرْصَادًا </a:t>
            </a:r>
            <a:endParaRPr lang="en-US" sz="3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EA9407F-1414-2C71-BA02-8AAF2CDB0469}"/>
              </a:ext>
            </a:extLst>
          </p:cNvPr>
          <p:cNvSpPr txBox="1">
            <a:spLocks/>
          </p:cNvSpPr>
          <p:nvPr/>
        </p:nvSpPr>
        <p:spPr>
          <a:xfrm>
            <a:off x="8072902" y="4067451"/>
            <a:ext cx="3928647" cy="6036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33" kern="1200" cap="all" baseline="0">
                <a:solidFill>
                  <a:schemeClr val="dk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pPr marL="0" indent="0"/>
            <a:r>
              <a:rPr lang="ar-AE" sz="3000" dirty="0"/>
              <a:t>لَّابِثِينَ فِيهَا أَحْقَابًا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5FF8235-31E3-6F70-09A6-6189105C75F0}"/>
              </a:ext>
            </a:extLst>
          </p:cNvPr>
          <p:cNvSpPr txBox="1">
            <a:spLocks/>
          </p:cNvSpPr>
          <p:nvPr/>
        </p:nvSpPr>
        <p:spPr>
          <a:xfrm>
            <a:off x="2205831" y="4153941"/>
            <a:ext cx="3957504" cy="9064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33" kern="1200" cap="all" baseline="0">
                <a:solidFill>
                  <a:schemeClr val="dk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pPr marL="0" indent="0"/>
            <a:r>
              <a:rPr lang="ar-AE" sz="3000" dirty="0"/>
              <a:t>لَّا يَذُوقُونَ فِيهَا بَرْدًا وَلَا شَرَابًا</a:t>
            </a:r>
            <a:endParaRPr lang="en-US" sz="3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44B7395-3B84-53B6-5446-D9C7FF940A9E}"/>
              </a:ext>
            </a:extLst>
          </p:cNvPr>
          <p:cNvSpPr txBox="1">
            <a:spLocks/>
          </p:cNvSpPr>
          <p:nvPr/>
        </p:nvSpPr>
        <p:spPr>
          <a:xfrm>
            <a:off x="2422507" y="1558399"/>
            <a:ext cx="4283543" cy="8153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33" kern="1200" cap="all" baseline="0">
                <a:solidFill>
                  <a:schemeClr val="dk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pPr marL="0" indent="0"/>
            <a:r>
              <a:rPr lang="ar-AE" sz="3000" dirty="0"/>
              <a:t>لِّلطَّاغِينَ مَآبًا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7195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" grpId="0" animBg="1"/>
      <p:bldP spid="570" grpId="0" animBg="1"/>
      <p:bldP spid="575" grpId="0"/>
      <p:bldP spid="576" grpId="0"/>
      <p:bldP spid="577" grpId="0"/>
      <p:bldP spid="578" grpId="0"/>
      <p:bldP spid="580" grpId="0" build="p"/>
      <p:bldP spid="581" grpId="0" build="p"/>
      <p:bldP spid="582" grpId="0" build="p"/>
      <p:bldP spid="583" grpId="0" build="p"/>
      <p:bldP spid="2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2"/>
          <p:cNvSpPr/>
          <p:nvPr/>
        </p:nvSpPr>
        <p:spPr>
          <a:xfrm>
            <a:off x="931500" y="1816267"/>
            <a:ext cx="1892000" cy="1892000"/>
          </a:xfrm>
          <a:prstGeom prst="ellipse">
            <a:avLst/>
          </a:prstGeom>
          <a:gradFill>
            <a:gsLst>
              <a:gs pos="0">
                <a:schemeClr val="lt2"/>
              </a:gs>
              <a:gs pos="54000">
                <a:srgbClr val="F1E7DB">
                  <a:alpha val="0"/>
                </a:srgbClr>
              </a:gs>
              <a:gs pos="100000">
                <a:srgbClr val="F1E7D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000"/>
          </a:p>
        </p:txBody>
      </p:sp>
      <p:sp>
        <p:nvSpPr>
          <p:cNvPr id="568" name="Google Shape;568;p32"/>
          <p:cNvSpPr/>
          <p:nvPr/>
        </p:nvSpPr>
        <p:spPr>
          <a:xfrm>
            <a:off x="931500" y="3890533"/>
            <a:ext cx="1892000" cy="1892000"/>
          </a:xfrm>
          <a:prstGeom prst="ellipse">
            <a:avLst/>
          </a:prstGeom>
          <a:gradFill>
            <a:gsLst>
              <a:gs pos="0">
                <a:schemeClr val="lt2"/>
              </a:gs>
              <a:gs pos="54000">
                <a:srgbClr val="F1E7DB">
                  <a:alpha val="0"/>
                </a:srgbClr>
              </a:gs>
              <a:gs pos="100000">
                <a:srgbClr val="F1E7D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000"/>
          </a:p>
        </p:txBody>
      </p:sp>
      <p:sp>
        <p:nvSpPr>
          <p:cNvPr id="569" name="Google Shape;569;p32"/>
          <p:cNvSpPr/>
          <p:nvPr/>
        </p:nvSpPr>
        <p:spPr>
          <a:xfrm>
            <a:off x="6065067" y="1816267"/>
            <a:ext cx="1892000" cy="1892000"/>
          </a:xfrm>
          <a:prstGeom prst="ellipse">
            <a:avLst/>
          </a:prstGeom>
          <a:gradFill>
            <a:gsLst>
              <a:gs pos="0">
                <a:schemeClr val="lt2"/>
              </a:gs>
              <a:gs pos="54000">
                <a:srgbClr val="F1E7DB">
                  <a:alpha val="0"/>
                </a:srgbClr>
              </a:gs>
              <a:gs pos="100000">
                <a:srgbClr val="F1E7D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000"/>
          </a:p>
        </p:txBody>
      </p:sp>
      <p:sp>
        <p:nvSpPr>
          <p:cNvPr id="570" name="Google Shape;570;p32"/>
          <p:cNvSpPr/>
          <p:nvPr/>
        </p:nvSpPr>
        <p:spPr>
          <a:xfrm>
            <a:off x="6065067" y="3890533"/>
            <a:ext cx="1892000" cy="1892000"/>
          </a:xfrm>
          <a:prstGeom prst="ellipse">
            <a:avLst/>
          </a:prstGeom>
          <a:gradFill>
            <a:gsLst>
              <a:gs pos="0">
                <a:schemeClr val="lt2"/>
              </a:gs>
              <a:gs pos="54000">
                <a:srgbClr val="F1E7DB">
                  <a:alpha val="0"/>
                </a:srgbClr>
              </a:gs>
              <a:gs pos="100000">
                <a:srgbClr val="F1E7D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000"/>
          </a:p>
        </p:txBody>
      </p:sp>
      <p:sp>
        <p:nvSpPr>
          <p:cNvPr id="575" name="Google Shape;575;p32"/>
          <p:cNvSpPr txBox="1">
            <a:spLocks noGrp="1"/>
          </p:cNvSpPr>
          <p:nvPr>
            <p:ph type="title" idx="5"/>
          </p:nvPr>
        </p:nvSpPr>
        <p:spPr>
          <a:xfrm>
            <a:off x="1178700" y="4306133"/>
            <a:ext cx="1397600" cy="10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000" dirty="0"/>
              <a:t>28</a:t>
            </a:r>
            <a:endParaRPr sz="3000" dirty="0"/>
          </a:p>
        </p:txBody>
      </p:sp>
      <p:sp>
        <p:nvSpPr>
          <p:cNvPr id="576" name="Google Shape;576;p32"/>
          <p:cNvSpPr txBox="1">
            <a:spLocks noGrp="1"/>
          </p:cNvSpPr>
          <p:nvPr>
            <p:ph type="title"/>
          </p:nvPr>
        </p:nvSpPr>
        <p:spPr>
          <a:xfrm>
            <a:off x="1178700" y="2231867"/>
            <a:ext cx="1397600" cy="10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000" dirty="0"/>
              <a:t>26</a:t>
            </a:r>
            <a:endParaRPr sz="3000" dirty="0"/>
          </a:p>
        </p:txBody>
      </p:sp>
      <p:sp>
        <p:nvSpPr>
          <p:cNvPr id="577" name="Google Shape;577;p32"/>
          <p:cNvSpPr txBox="1">
            <a:spLocks noGrp="1"/>
          </p:cNvSpPr>
          <p:nvPr>
            <p:ph type="title" idx="6"/>
          </p:nvPr>
        </p:nvSpPr>
        <p:spPr>
          <a:xfrm>
            <a:off x="6312267" y="2231867"/>
            <a:ext cx="1397600" cy="10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000" dirty="0"/>
              <a:t>25</a:t>
            </a:r>
            <a:endParaRPr sz="3000" dirty="0"/>
          </a:p>
        </p:txBody>
      </p:sp>
      <p:sp>
        <p:nvSpPr>
          <p:cNvPr id="578" name="Google Shape;578;p32"/>
          <p:cNvSpPr txBox="1">
            <a:spLocks noGrp="1"/>
          </p:cNvSpPr>
          <p:nvPr>
            <p:ph type="title" idx="7"/>
          </p:nvPr>
        </p:nvSpPr>
        <p:spPr>
          <a:xfrm>
            <a:off x="6312267" y="4306133"/>
            <a:ext cx="1397600" cy="10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000" dirty="0"/>
              <a:t>27</a:t>
            </a:r>
            <a:endParaRPr sz="3000" dirty="0"/>
          </a:p>
        </p:txBody>
      </p:sp>
      <p:sp>
        <p:nvSpPr>
          <p:cNvPr id="580" name="Google Shape;580;p32"/>
          <p:cNvSpPr txBox="1">
            <a:spLocks noGrp="1"/>
          </p:cNvSpPr>
          <p:nvPr>
            <p:ph type="subTitle" idx="1"/>
          </p:nvPr>
        </p:nvSpPr>
        <p:spPr>
          <a:xfrm>
            <a:off x="2677532" y="2591259"/>
            <a:ext cx="3856271" cy="7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th-TH" sz="3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ทั้งนี้เป็นการตอบแทนอย่างคู่ควร</a:t>
            </a:r>
            <a:endParaRPr lang="en-US" sz="3000" dirty="0"/>
          </a:p>
        </p:txBody>
      </p:sp>
      <p:sp>
        <p:nvSpPr>
          <p:cNvPr id="581" name="Google Shape;581;p32"/>
          <p:cNvSpPr txBox="1">
            <a:spLocks noGrp="1"/>
          </p:cNvSpPr>
          <p:nvPr>
            <p:ph type="subTitle" idx="2"/>
          </p:nvPr>
        </p:nvSpPr>
        <p:spPr>
          <a:xfrm>
            <a:off x="7825703" y="2536453"/>
            <a:ext cx="4175846" cy="103666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th-TH" sz="3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นอกจากน้ำเดือด และน้ำเลือดน้ำหนองเท่านั้น</a:t>
            </a:r>
            <a:endParaRPr lang="en-US" sz="3000" dirty="0"/>
          </a:p>
        </p:txBody>
      </p:sp>
      <p:sp>
        <p:nvSpPr>
          <p:cNvPr id="582" name="Google Shape;582;p32"/>
          <p:cNvSpPr txBox="1">
            <a:spLocks noGrp="1"/>
          </p:cNvSpPr>
          <p:nvPr>
            <p:ph type="subTitle" idx="3"/>
          </p:nvPr>
        </p:nvSpPr>
        <p:spPr>
          <a:xfrm>
            <a:off x="2692136" y="4912952"/>
            <a:ext cx="3518897" cy="111699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th-TH" sz="3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และพวกเขาปฏิเสธสัญญาณต่าง ๆ ของเราอย่างสิ้นเชิง</a:t>
            </a:r>
            <a:endParaRPr lang="en-US" sz="3000" dirty="0"/>
          </a:p>
        </p:txBody>
      </p:sp>
      <p:sp>
        <p:nvSpPr>
          <p:cNvPr id="583" name="Google Shape;583;p32"/>
          <p:cNvSpPr txBox="1">
            <a:spLocks noGrp="1"/>
          </p:cNvSpPr>
          <p:nvPr>
            <p:ph type="subTitle" idx="4"/>
          </p:nvPr>
        </p:nvSpPr>
        <p:spPr>
          <a:xfrm>
            <a:off x="7858799" y="4933721"/>
            <a:ext cx="3928647" cy="118875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th-TH" sz="3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เพราะพวกเขามิได้หวังว่าจะมีการชำระสอบสวน</a:t>
            </a:r>
            <a:endParaRPr lang="en-US" sz="3000" dirty="0"/>
          </a:p>
        </p:txBody>
      </p:sp>
      <p:cxnSp>
        <p:nvCxnSpPr>
          <p:cNvPr id="584" name="Google Shape;584;p32"/>
          <p:cNvCxnSpPr/>
          <p:nvPr/>
        </p:nvCxnSpPr>
        <p:spPr>
          <a:xfrm>
            <a:off x="-100" y="372750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5" name="Google Shape;585;p32"/>
          <p:cNvSpPr/>
          <p:nvPr/>
        </p:nvSpPr>
        <p:spPr>
          <a:xfrm rot="10800000">
            <a:off x="337065" y="-338175"/>
            <a:ext cx="1739200" cy="1739200"/>
          </a:xfrm>
          <a:prstGeom prst="blockArc">
            <a:avLst>
              <a:gd name="adj1" fmla="val 13298069"/>
              <a:gd name="adj2" fmla="val 89869"/>
              <a:gd name="adj3" fmla="val 1935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2362A-7AD2-8D3B-EDDE-61AB898FE838}"/>
              </a:ext>
            </a:extLst>
          </p:cNvPr>
          <p:cNvSpPr txBox="1">
            <a:spLocks/>
          </p:cNvSpPr>
          <p:nvPr/>
        </p:nvSpPr>
        <p:spPr>
          <a:xfrm>
            <a:off x="7957067" y="1610655"/>
            <a:ext cx="3712362" cy="8460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33" kern="1200" cap="all" baseline="0">
                <a:solidFill>
                  <a:schemeClr val="dk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ar-AE" sz="3000" dirty="0">
                <a:solidFill>
                  <a:srgbClr val="333333"/>
                </a:solidFill>
                <a:latin typeface="KFGQPC_Naskh"/>
              </a:rPr>
              <a:t>إِلَّا حَمِيمًا وَغَسَّاقًا</a:t>
            </a:r>
            <a:endParaRPr lang="en-US" sz="3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EA9407F-1414-2C71-BA02-8AAF2CDB0469}"/>
              </a:ext>
            </a:extLst>
          </p:cNvPr>
          <p:cNvSpPr txBox="1">
            <a:spLocks/>
          </p:cNvSpPr>
          <p:nvPr/>
        </p:nvSpPr>
        <p:spPr>
          <a:xfrm>
            <a:off x="8072902" y="4067451"/>
            <a:ext cx="3928647" cy="6036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33" kern="1200" cap="all" baseline="0">
                <a:solidFill>
                  <a:schemeClr val="dk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pPr marL="0" indent="0"/>
            <a:r>
              <a:rPr lang="ar-AE" sz="3000" dirty="0"/>
              <a:t>إِنَّهُمْ كَانُوا لَا يَرْجُونَ حِسَابًا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5FF8235-31E3-6F70-09A6-6189105C75F0}"/>
              </a:ext>
            </a:extLst>
          </p:cNvPr>
          <p:cNvSpPr txBox="1">
            <a:spLocks/>
          </p:cNvSpPr>
          <p:nvPr/>
        </p:nvSpPr>
        <p:spPr>
          <a:xfrm>
            <a:off x="2576299" y="4072570"/>
            <a:ext cx="3620131" cy="6036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33" kern="1200" cap="all" baseline="0">
                <a:solidFill>
                  <a:schemeClr val="dk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pPr marL="0" indent="0"/>
            <a:r>
              <a:rPr lang="ar-AE" sz="3000" dirty="0"/>
              <a:t>وَكَذَّبُوا بِآيَاتِنَا كِذَّابًا</a:t>
            </a:r>
            <a:endParaRPr lang="en-US" sz="3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44B7395-3B84-53B6-5446-D9C7FF940A9E}"/>
              </a:ext>
            </a:extLst>
          </p:cNvPr>
          <p:cNvSpPr txBox="1">
            <a:spLocks/>
          </p:cNvSpPr>
          <p:nvPr/>
        </p:nvSpPr>
        <p:spPr>
          <a:xfrm>
            <a:off x="2422507" y="1558399"/>
            <a:ext cx="4283543" cy="8153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33" kern="1200" cap="all" baseline="0">
                <a:solidFill>
                  <a:schemeClr val="dk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pPr marL="0" indent="0"/>
            <a:r>
              <a:rPr lang="ar-AE" sz="3000" dirty="0"/>
              <a:t>جَزَاءً وِفَاقًا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5336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" grpId="0" animBg="1"/>
      <p:bldP spid="570" grpId="0" animBg="1"/>
      <p:bldP spid="575" grpId="0"/>
      <p:bldP spid="576" grpId="0"/>
      <p:bldP spid="577" grpId="0"/>
      <p:bldP spid="578" grpId="0"/>
      <p:bldP spid="580" grpId="0" build="p"/>
      <p:bldP spid="581" grpId="0" build="p"/>
      <p:bldP spid="582" grpId="0" build="p"/>
      <p:bldP spid="583" grpId="0" build="p"/>
      <p:bldP spid="2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2"/>
          <p:cNvSpPr/>
          <p:nvPr/>
        </p:nvSpPr>
        <p:spPr>
          <a:xfrm>
            <a:off x="587050" y="852815"/>
            <a:ext cx="1892000" cy="1892000"/>
          </a:xfrm>
          <a:prstGeom prst="ellipse">
            <a:avLst/>
          </a:prstGeom>
          <a:gradFill>
            <a:gsLst>
              <a:gs pos="0">
                <a:schemeClr val="lt2"/>
              </a:gs>
              <a:gs pos="54000">
                <a:srgbClr val="F1E7DB">
                  <a:alpha val="0"/>
                </a:srgbClr>
              </a:gs>
              <a:gs pos="100000">
                <a:srgbClr val="F1E7D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000" dirty="0"/>
          </a:p>
        </p:txBody>
      </p:sp>
      <p:sp>
        <p:nvSpPr>
          <p:cNvPr id="568" name="Google Shape;568;p32"/>
          <p:cNvSpPr/>
          <p:nvPr/>
        </p:nvSpPr>
        <p:spPr>
          <a:xfrm>
            <a:off x="630564" y="3604616"/>
            <a:ext cx="1892000" cy="1892000"/>
          </a:xfrm>
          <a:prstGeom prst="ellipse">
            <a:avLst/>
          </a:prstGeom>
          <a:gradFill>
            <a:gsLst>
              <a:gs pos="0">
                <a:schemeClr val="lt2"/>
              </a:gs>
              <a:gs pos="54000">
                <a:srgbClr val="F1E7DB">
                  <a:alpha val="0"/>
                </a:srgbClr>
              </a:gs>
              <a:gs pos="100000">
                <a:srgbClr val="F1E7D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000"/>
          </a:p>
        </p:txBody>
      </p:sp>
      <p:sp>
        <p:nvSpPr>
          <p:cNvPr id="569" name="Google Shape;569;p32"/>
          <p:cNvSpPr/>
          <p:nvPr/>
        </p:nvSpPr>
        <p:spPr>
          <a:xfrm>
            <a:off x="6574253" y="798018"/>
            <a:ext cx="1892000" cy="1892000"/>
          </a:xfrm>
          <a:prstGeom prst="ellipse">
            <a:avLst/>
          </a:prstGeom>
          <a:gradFill>
            <a:gsLst>
              <a:gs pos="0">
                <a:schemeClr val="lt2"/>
              </a:gs>
              <a:gs pos="54000">
                <a:srgbClr val="F1E7DB">
                  <a:alpha val="0"/>
                </a:srgbClr>
              </a:gs>
              <a:gs pos="100000">
                <a:srgbClr val="F1E7D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000" dirty="0"/>
          </a:p>
        </p:txBody>
      </p:sp>
      <p:sp>
        <p:nvSpPr>
          <p:cNvPr id="570" name="Google Shape;570;p32"/>
          <p:cNvSpPr/>
          <p:nvPr/>
        </p:nvSpPr>
        <p:spPr>
          <a:xfrm>
            <a:off x="6724044" y="3579451"/>
            <a:ext cx="1892000" cy="1892000"/>
          </a:xfrm>
          <a:prstGeom prst="ellipse">
            <a:avLst/>
          </a:prstGeom>
          <a:gradFill>
            <a:gsLst>
              <a:gs pos="0">
                <a:schemeClr val="lt2"/>
              </a:gs>
              <a:gs pos="54000">
                <a:srgbClr val="F1E7DB">
                  <a:alpha val="0"/>
                </a:srgbClr>
              </a:gs>
              <a:gs pos="100000">
                <a:srgbClr val="F1E7DB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3000"/>
          </a:p>
        </p:txBody>
      </p:sp>
      <p:sp>
        <p:nvSpPr>
          <p:cNvPr id="575" name="Google Shape;575;p32"/>
          <p:cNvSpPr txBox="1">
            <a:spLocks noGrp="1"/>
          </p:cNvSpPr>
          <p:nvPr>
            <p:ph type="title" idx="5"/>
          </p:nvPr>
        </p:nvSpPr>
        <p:spPr>
          <a:xfrm>
            <a:off x="955392" y="3995051"/>
            <a:ext cx="1397600" cy="10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000" dirty="0"/>
              <a:t>32</a:t>
            </a:r>
            <a:endParaRPr sz="3000" dirty="0"/>
          </a:p>
        </p:txBody>
      </p:sp>
      <p:sp>
        <p:nvSpPr>
          <p:cNvPr id="576" name="Google Shape;576;p32"/>
          <p:cNvSpPr txBox="1">
            <a:spLocks noGrp="1"/>
          </p:cNvSpPr>
          <p:nvPr>
            <p:ph type="title"/>
          </p:nvPr>
        </p:nvSpPr>
        <p:spPr>
          <a:xfrm>
            <a:off x="849834" y="1295231"/>
            <a:ext cx="1397600" cy="10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000" dirty="0"/>
              <a:t>30</a:t>
            </a:r>
            <a:endParaRPr sz="3000" dirty="0"/>
          </a:p>
        </p:txBody>
      </p:sp>
      <p:sp>
        <p:nvSpPr>
          <p:cNvPr id="577" name="Google Shape;577;p32"/>
          <p:cNvSpPr txBox="1">
            <a:spLocks noGrp="1"/>
          </p:cNvSpPr>
          <p:nvPr>
            <p:ph type="title" idx="6"/>
          </p:nvPr>
        </p:nvSpPr>
        <p:spPr>
          <a:xfrm>
            <a:off x="6808547" y="1267933"/>
            <a:ext cx="1397600" cy="10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000" dirty="0"/>
              <a:t>2</a:t>
            </a:r>
            <a:r>
              <a:rPr lang="en-US" sz="3000" dirty="0"/>
              <a:t>9</a:t>
            </a:r>
            <a:endParaRPr sz="3000" dirty="0"/>
          </a:p>
        </p:txBody>
      </p:sp>
      <p:sp>
        <p:nvSpPr>
          <p:cNvPr id="578" name="Google Shape;578;p32"/>
          <p:cNvSpPr txBox="1">
            <a:spLocks noGrp="1"/>
          </p:cNvSpPr>
          <p:nvPr>
            <p:ph type="title" idx="7"/>
          </p:nvPr>
        </p:nvSpPr>
        <p:spPr>
          <a:xfrm>
            <a:off x="6978226" y="3890533"/>
            <a:ext cx="1397600" cy="106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3000" dirty="0"/>
              <a:t>31</a:t>
            </a:r>
            <a:endParaRPr sz="3000" dirty="0"/>
          </a:p>
        </p:txBody>
      </p:sp>
      <p:sp>
        <p:nvSpPr>
          <p:cNvPr id="580" name="Google Shape;580;p32"/>
          <p:cNvSpPr txBox="1">
            <a:spLocks noGrp="1"/>
          </p:cNvSpPr>
          <p:nvPr>
            <p:ph type="subTitle" idx="1"/>
          </p:nvPr>
        </p:nvSpPr>
        <p:spPr>
          <a:xfrm>
            <a:off x="2185287" y="2004155"/>
            <a:ext cx="4792939" cy="156031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th-TH" sz="3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ดังนั้น พวกเจ้าจงลิ้มรส (การลงโทษ) เถิด เราจะไม่เพิ่มอันใดแก่พวกเจ้านอกจากการทรมานเท่านั้น</a:t>
            </a:r>
            <a:endParaRPr lang="en-US" sz="3000" dirty="0"/>
          </a:p>
        </p:txBody>
      </p:sp>
      <p:sp>
        <p:nvSpPr>
          <p:cNvPr id="581" name="Google Shape;581;p32"/>
          <p:cNvSpPr txBox="1">
            <a:spLocks noGrp="1"/>
          </p:cNvSpPr>
          <p:nvPr>
            <p:ph type="subTitle" idx="2"/>
          </p:nvPr>
        </p:nvSpPr>
        <p:spPr>
          <a:xfrm>
            <a:off x="7709867" y="2209452"/>
            <a:ext cx="4291682" cy="11393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th-TH" sz="3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และทุก ๆ สิ่งนั้นเราได้จารึกมันไว้อย่างครบถ้วนในบันทึก</a:t>
            </a:r>
            <a:endParaRPr lang="en-US" sz="3000" dirty="0"/>
          </a:p>
        </p:txBody>
      </p:sp>
      <p:sp>
        <p:nvSpPr>
          <p:cNvPr id="582" name="Google Shape;582;p32"/>
          <p:cNvSpPr txBox="1">
            <a:spLocks noGrp="1"/>
          </p:cNvSpPr>
          <p:nvPr>
            <p:ph type="subTitle" idx="3"/>
          </p:nvPr>
        </p:nvSpPr>
        <p:spPr>
          <a:xfrm>
            <a:off x="2692136" y="4912952"/>
            <a:ext cx="3518897" cy="111699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th-TH" sz="3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เรือกสวนหลากหลายและองุ่น</a:t>
            </a:r>
            <a:endParaRPr lang="en-US" sz="3000" dirty="0"/>
          </a:p>
        </p:txBody>
      </p:sp>
      <p:sp>
        <p:nvSpPr>
          <p:cNvPr id="583" name="Google Shape;583;p32"/>
          <p:cNvSpPr txBox="1">
            <a:spLocks noGrp="1"/>
          </p:cNvSpPr>
          <p:nvPr>
            <p:ph type="subTitle" idx="4"/>
          </p:nvPr>
        </p:nvSpPr>
        <p:spPr>
          <a:xfrm>
            <a:off x="7858799" y="4933721"/>
            <a:ext cx="3928647" cy="118875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th-TH" sz="3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แท้จริงสำหรับบรรดาผู้ยำเกรงนั้น จะได้รับชัยชนะ</a:t>
            </a:r>
            <a:endParaRPr lang="en-US" sz="3000" dirty="0"/>
          </a:p>
        </p:txBody>
      </p:sp>
      <p:cxnSp>
        <p:nvCxnSpPr>
          <p:cNvPr id="584" name="Google Shape;584;p32"/>
          <p:cNvCxnSpPr/>
          <p:nvPr/>
        </p:nvCxnSpPr>
        <p:spPr>
          <a:xfrm>
            <a:off x="-100" y="372750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5" name="Google Shape;585;p32"/>
          <p:cNvSpPr/>
          <p:nvPr/>
        </p:nvSpPr>
        <p:spPr>
          <a:xfrm rot="10800000">
            <a:off x="337065" y="-338175"/>
            <a:ext cx="1739200" cy="1739200"/>
          </a:xfrm>
          <a:prstGeom prst="blockArc">
            <a:avLst>
              <a:gd name="adj1" fmla="val 13298069"/>
              <a:gd name="adj2" fmla="val 89869"/>
              <a:gd name="adj3" fmla="val 1935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2362A-7AD2-8D3B-EDDE-61AB898FE838}"/>
              </a:ext>
            </a:extLst>
          </p:cNvPr>
          <p:cNvSpPr txBox="1">
            <a:spLocks/>
          </p:cNvSpPr>
          <p:nvPr/>
        </p:nvSpPr>
        <p:spPr>
          <a:xfrm>
            <a:off x="7891385" y="1295143"/>
            <a:ext cx="3712362" cy="8460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33" kern="1200" cap="all" baseline="0">
                <a:solidFill>
                  <a:schemeClr val="dk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ar-AE" sz="3000" dirty="0">
                <a:solidFill>
                  <a:srgbClr val="333333"/>
                </a:solidFill>
                <a:latin typeface="KFGQPC_Naskh"/>
              </a:rPr>
              <a:t>وَكُلَّ شَيْءٍ أَحْصَيْنَاهُ كِتَابًا</a:t>
            </a:r>
            <a:endParaRPr lang="en-US" sz="3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EA9407F-1414-2C71-BA02-8AAF2CDB0469}"/>
              </a:ext>
            </a:extLst>
          </p:cNvPr>
          <p:cNvSpPr txBox="1">
            <a:spLocks/>
          </p:cNvSpPr>
          <p:nvPr/>
        </p:nvSpPr>
        <p:spPr>
          <a:xfrm>
            <a:off x="8072902" y="4067451"/>
            <a:ext cx="3928647" cy="6036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33" kern="1200" cap="all" baseline="0">
                <a:solidFill>
                  <a:schemeClr val="dk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pPr marL="0" indent="0"/>
            <a:r>
              <a:rPr lang="ar-AE" sz="3000" dirty="0"/>
              <a:t>إِنَّ لِلْمُتَّقِينَ مَفَازًا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5FF8235-31E3-6F70-09A6-6189105C75F0}"/>
              </a:ext>
            </a:extLst>
          </p:cNvPr>
          <p:cNvSpPr txBox="1">
            <a:spLocks/>
          </p:cNvSpPr>
          <p:nvPr/>
        </p:nvSpPr>
        <p:spPr>
          <a:xfrm>
            <a:off x="2576299" y="4072570"/>
            <a:ext cx="3620131" cy="6036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33" kern="1200" cap="all" baseline="0">
                <a:solidFill>
                  <a:schemeClr val="dk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pPr marL="0" indent="0"/>
            <a:r>
              <a:rPr lang="ar-AE" sz="3000" dirty="0"/>
              <a:t>حَدَائِقَ وَأَعْنَابًا</a:t>
            </a:r>
            <a:endParaRPr lang="en-US" sz="3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44B7395-3B84-53B6-5446-D9C7FF940A9E}"/>
              </a:ext>
            </a:extLst>
          </p:cNvPr>
          <p:cNvSpPr txBox="1">
            <a:spLocks/>
          </p:cNvSpPr>
          <p:nvPr/>
        </p:nvSpPr>
        <p:spPr>
          <a:xfrm>
            <a:off x="2505069" y="1188815"/>
            <a:ext cx="4283543" cy="8153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33" kern="1200" cap="all" baseline="0">
                <a:solidFill>
                  <a:schemeClr val="dk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pPr marL="0" indent="0"/>
            <a:r>
              <a:rPr lang="ar-AE" sz="3000" dirty="0"/>
              <a:t>فَذُوقُوا فَلَن نَّزِيدَكُمْ إِلَّا عَذَابًا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4520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" grpId="0" animBg="1"/>
      <p:bldP spid="570" grpId="0" animBg="1"/>
      <p:bldP spid="575" grpId="0"/>
      <p:bldP spid="576" grpId="0"/>
      <p:bldP spid="577" grpId="0"/>
      <p:bldP spid="578" grpId="0"/>
      <p:bldP spid="580" grpId="0" build="p"/>
      <p:bldP spid="581" grpId="0" build="p"/>
      <p:bldP spid="582" grpId="0" build="p"/>
      <p:bldP spid="583" grpId="0" build="p"/>
      <p:bldP spid="2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234</TotalTime>
  <Words>1148</Words>
  <Application>Microsoft Office PowerPoint</Application>
  <PresentationFormat>Widescreen</PresentationFormat>
  <Paragraphs>143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arial</vt:lpstr>
      <vt:lpstr>Calibri</vt:lpstr>
      <vt:lpstr>Cordia New (Body)</vt:lpstr>
      <vt:lpstr>Courier New</vt:lpstr>
      <vt:lpstr>KFGQPC_Naskh</vt:lpstr>
      <vt:lpstr>Montserrat</vt:lpstr>
      <vt:lpstr>Open Sans</vt:lpstr>
      <vt:lpstr>Taviraj</vt:lpstr>
      <vt:lpstr>Times New Roman</vt:lpstr>
      <vt:lpstr>Tw Cen MT</vt:lpstr>
      <vt:lpstr>Droplet</vt:lpstr>
      <vt:lpstr>สูเราะฮฺ อัน-นะบะอ์</vt:lpstr>
      <vt:lpstr>04</vt:lpstr>
      <vt:lpstr>08</vt:lpstr>
      <vt:lpstr>12</vt:lpstr>
      <vt:lpstr>16</vt:lpstr>
      <vt:lpstr>20</vt:lpstr>
      <vt:lpstr>24</vt:lpstr>
      <vt:lpstr>28</vt:lpstr>
      <vt:lpstr>32</vt:lpstr>
      <vt:lpstr>36</vt:lpstr>
      <vt:lpstr>40</vt:lpstr>
      <vt:lpstr>ความหมายโดยสรุป </vt:lpstr>
      <vt:lpstr>สูเราะฮฺ อัน-นะบะอ์ ถูกประทานลงมาเพื่ออะไร</vt:lpstr>
      <vt:lpstr>สิ่งที่สามารถนํามาใช้ในชีวิตประจําวัน </vt:lpstr>
      <vt:lpstr>สิ่งที่ได้รับ</vt:lpstr>
      <vt:lpstr>กลุ่มที่ 1สูเราะฮฺ อัน-นะบะอ์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สูเราะฮฺ อัน-นะบะอ์</dc:title>
  <dc:creator>Walif mamu</dc:creator>
  <cp:lastModifiedBy>Walif mamu</cp:lastModifiedBy>
  <cp:revision>9</cp:revision>
  <dcterms:created xsi:type="dcterms:W3CDTF">2022-12-02T13:18:08Z</dcterms:created>
  <dcterms:modified xsi:type="dcterms:W3CDTF">2022-12-11T07:28:49Z</dcterms:modified>
</cp:coreProperties>
</file>