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835" y="-2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3F10-E9FB-14AF-7653-658D1A47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10384"/>
            <a:ext cx="8361229" cy="1095243"/>
          </a:xfrm>
        </p:spPr>
        <p:txBody>
          <a:bodyPr/>
          <a:lstStyle/>
          <a:p>
            <a:r>
              <a:rPr lang="en-US" sz="5400" b="1" dirty="0"/>
              <a:t>Google meet </a:t>
            </a:r>
            <a:r>
              <a:rPr lang="en-US" sz="5400" dirty="0"/>
              <a:t>and </a:t>
            </a:r>
            <a:r>
              <a:rPr lang="en-US" sz="5400" b="1" dirty="0"/>
              <a:t>Zoom</a:t>
            </a:r>
            <a:endParaRPr lang="en-US" sz="5400" dirty="0"/>
          </a:p>
        </p:txBody>
      </p:sp>
      <p:pic>
        <p:nvPicPr>
          <p:cNvPr id="4" name="Picture 2" descr="Google Meet Vs. Zoom: Which Is the Best for Working From Home?">
            <a:extLst>
              <a:ext uri="{FF2B5EF4-FFF2-40B4-BE49-F238E27FC236}">
                <a16:creationId xmlns:a16="http://schemas.microsoft.com/office/drawing/2014/main" id="{73A1AAF1-8BAA-415C-36C8-971BE7A1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01" y="3001118"/>
            <a:ext cx="4109513" cy="307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3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6F55-C3C1-0B89-B7B4-15533D76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Google Meet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สามารถเข้าถึงได้โดยตรงผ่าน </a:t>
            </a:r>
            <a:r>
              <a:rPr lang="en-US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Google Chrome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และ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เบ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ราว์เซอร์อื่น ๆ ได้เพื่อเพิ่มความสะดวกกับผู้ใช้งานโดยที่ไม่ต้องติดตั้ง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โรปแ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20B0502040204020203" pitchFamily="2" charset="-34"/>
                <a:cs typeface="Prompt" panose="020B0502040204020203" pitchFamily="2" charset="-34"/>
              </a:rPr>
              <a:t>กรมแต่อย่างใดเพิ่มเข้าไปให้ยุ่งยาก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Google Meet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ในตอนนี้ ซึ่งทาง  </a:t>
            </a:r>
            <a:r>
              <a:rPr lang="en-US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Zoom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ไม่สามารถทำได้ในเรื่องนี้ อย่างไรการทำงานของ </a:t>
            </a:r>
            <a:r>
              <a:rPr lang="en-US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Zoom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นั้นก็ยังสามารถทำได้ผ่าน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เบ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ราว์เซอร์ แต่ต้องมีการติดตั้งปลั๊กอินของ </a:t>
            </a:r>
            <a:r>
              <a:rPr lang="en-US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Zoom </a:t>
            </a:r>
            <a:r>
              <a:rPr lang="th-TH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เพิ่มเข้าไปเท่านั้นเอง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9B51-CFDF-F1B2-4BB9-58FC07D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Google Meet</a:t>
            </a:r>
            <a:endParaRPr lang="en-US" dirty="0"/>
          </a:p>
        </p:txBody>
      </p:sp>
      <p:pic>
        <p:nvPicPr>
          <p:cNvPr id="5" name="Picture 2" descr="Google Workspace Updates: External label for Google Meet participants">
            <a:extLst>
              <a:ext uri="{FF2B5EF4-FFF2-40B4-BE49-F238E27FC236}">
                <a16:creationId xmlns:a16="http://schemas.microsoft.com/office/drawing/2014/main" id="{5671FF45-0213-2B47-E4E7-D2D3C1F3AB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69" y="2286000"/>
            <a:ext cx="58490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Meet - Βικιπαίδεια">
            <a:extLst>
              <a:ext uri="{FF2B5EF4-FFF2-40B4-BE49-F238E27FC236}">
                <a16:creationId xmlns:a16="http://schemas.microsoft.com/office/drawing/2014/main" id="{595A14B6-7217-8FCE-A421-A9C15646B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22" y="1638300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0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514-AE81-18EB-6B83-0B2BACA8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401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Zoom</a:t>
            </a:r>
            <a:endParaRPr lang="en-US" dirty="0"/>
          </a:p>
        </p:txBody>
      </p:sp>
      <p:pic>
        <p:nvPicPr>
          <p:cNvPr id="4" name="Picture 2" descr="Zoom Meeting Diskominfo - Diskominfo Provinsi Banten">
            <a:extLst>
              <a:ext uri="{FF2B5EF4-FFF2-40B4-BE49-F238E27FC236}">
                <a16:creationId xmlns:a16="http://schemas.microsoft.com/office/drawing/2014/main" id="{EC231DA6-B717-2FE1-2C72-4E80997FB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24" y="1912840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97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{86B8198F-49B3-4A36-A397-BA1196EC7C62}tf10001105</Template>
  <TotalTime>32</TotalTime>
  <Words>83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Prompt</vt:lpstr>
      <vt:lpstr>Crop</vt:lpstr>
      <vt:lpstr>Google meet and Zoom</vt:lpstr>
      <vt:lpstr>PowerPoint Presentation</vt:lpstr>
      <vt:lpstr>Google Meet</vt:lpstr>
      <vt:lpstr>PowerPoint Presentation</vt:lpstr>
      <vt:lpstr>Zoom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meet and Zoom</dc:title>
  <dc:creator>Walif mamu</dc:creator>
  <cp:lastModifiedBy>Walif mamu</cp:lastModifiedBy>
  <cp:revision>1</cp:revision>
  <dcterms:created xsi:type="dcterms:W3CDTF">2023-07-05T14:03:02Z</dcterms:created>
  <dcterms:modified xsi:type="dcterms:W3CDTF">2023-07-05T14:36:02Z</dcterms:modified>
</cp:coreProperties>
</file>