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orbel" panose="020B05030202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4006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91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81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75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88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88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1" cy="6862763"/>
            <a:chOff x="2928938" y="-4763"/>
            <a:chExt cx="5014911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7" y="-4763"/>
              <a:ext cx="1063624" cy="27828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49" cy="2673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1"/>
              <a:ext cx="2693986" cy="42751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1" cy="416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7" y="2687636"/>
              <a:ext cx="4576761" cy="41703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2928400" y="1380067"/>
            <a:ext cx="8574621" cy="2616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4515376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panoramique avec légen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484311" y="4732864"/>
            <a:ext cx="10018710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2386011" y="932112"/>
            <a:ext cx="8225943" cy="3164975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0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légen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ion avec légen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36810" y="3428998"/>
            <a:ext cx="853281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e n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484312" y="3308580"/>
            <a:ext cx="10018708" cy="14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484312" y="4777380"/>
            <a:ext cx="10018710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te nom cita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8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484312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r" rtl="0">
              <a:spcBef>
                <a:spcPts val="4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rai ou faux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2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marR="0" lvl="0" indent="-285750" algn="l" rtl="0">
              <a:spcBef>
                <a:spcPts val="5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4931565" y="-780257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8065139" y="2353315"/>
            <a:ext cx="5105399" cy="17703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41482" y="-771371"/>
            <a:ext cx="5105399" cy="8019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0951856" y="5867130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-tête de sec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572278" y="2666999"/>
            <a:ext cx="8930746" cy="21103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572277" y="4777380"/>
            <a:ext cx="893074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772178" y="2658533"/>
            <a:ext cx="460718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6880486" y="2667000"/>
            <a:ext cx="46225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5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20015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384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56844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6096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11811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118109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262032" y="685799"/>
            <a:ext cx="6240989" cy="51054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0160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20015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384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42544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7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3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7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2" cy="6858000"/>
            <a:chOff x="1320800" y="0"/>
            <a:chExt cx="2436812" cy="6858000"/>
          </a:xfrm>
        </p:grpSpPr>
        <p:sp>
          <p:nvSpPr>
            <p:cNvPr id="7" name="Shape 7"/>
            <p:cNvSpPr/>
            <p:nvPr/>
          </p:nvSpPr>
          <p:spPr>
            <a:xfrm>
              <a:off x="1627187" y="0"/>
              <a:ext cx="1122363" cy="53292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599" cy="5276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4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7" y="5291137"/>
              <a:ext cx="1495424" cy="15668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7" y="5286375"/>
              <a:ext cx="2130424" cy="1571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64770" algn="l" rtl="0">
              <a:spcBef>
                <a:spcPts val="4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2950" marR="0" lvl="1" indent="-101600" algn="l" rtl="0">
              <a:spcBef>
                <a:spcPts val="40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200150" marR="0" lvl="2" indent="-120014" algn="l" rtl="0">
              <a:spcBef>
                <a:spcPts val="36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543050" marR="0" lvl="3" indent="-24130" algn="l" rtl="0">
              <a:spcBef>
                <a:spcPts val="32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000250" marR="0" lvl="4" indent="-4254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514600" marR="0" lvl="5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971800" marR="0" lvl="6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429000" marR="0" lvl="7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886200" marR="0" lvl="8" indent="-99695" algn="l" rtl="0">
              <a:spcBef>
                <a:spcPts val="280"/>
              </a:spcBef>
              <a:spcAft>
                <a:spcPts val="600"/>
              </a:spcAft>
              <a:buClr>
                <a:srgbClr val="A5A5A5"/>
              </a:buClr>
              <a:buSzPct val="145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72278" y="5883275"/>
            <a:ext cx="708417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‹N°›</a:t>
            </a:fld>
            <a:endParaRPr lang="en-US" sz="1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789042" y="1380067"/>
            <a:ext cx="9713979" cy="2616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Mini projet : Client-Serveur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1"/>
          </p:nvPr>
        </p:nvSpPr>
        <p:spPr>
          <a:xfrm>
            <a:off x="4422051" y="4167342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SOUPRAMANIEN Arnold</a:t>
            </a:r>
          </a:p>
          <a:p>
            <a:pPr marL="0" marR="0" lvl="0" indent="0" algn="r" rtl="0">
              <a:spcBef>
                <a:spcPts val="102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SHIRLAW Mateus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9021896" y="802984"/>
            <a:ext cx="39360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Université de Nanterre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Réseaux et Programmation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i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Jean-François Pradat-Peyre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484348" y="36957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Sommaire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484350" y="1310700"/>
            <a:ext cx="10018800" cy="460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dirty="0"/>
              <a:t>Mini </a:t>
            </a:r>
            <a:r>
              <a:rPr lang="en-US" dirty="0" err="1"/>
              <a:t>projet</a:t>
            </a:r>
            <a:r>
              <a:rPr lang="en-US" dirty="0"/>
              <a:t> : </a:t>
            </a:r>
            <a:r>
              <a:rPr lang="en-US" dirty="0" smtClean="0"/>
              <a:t>client-</a:t>
            </a:r>
            <a:r>
              <a:rPr lang="en-US" dirty="0" err="1" smtClean="0"/>
              <a:t>serveur</a:t>
            </a:r>
            <a:endParaRPr lang="en-US" dirty="0"/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-US" dirty="0"/>
              <a:t>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quelques</a:t>
            </a:r>
            <a:r>
              <a:rPr lang="en-US" dirty="0"/>
              <a:t> phrases …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-US" dirty="0"/>
              <a:t>Description des </a:t>
            </a:r>
            <a:r>
              <a:rPr lang="en-US" dirty="0" err="1"/>
              <a:t>fonctionnalitées</a:t>
            </a:r>
            <a:r>
              <a:rPr lang="en-US" dirty="0"/>
              <a:t> à </a:t>
            </a:r>
            <a:r>
              <a:rPr lang="en-US" dirty="0" err="1"/>
              <a:t>développer</a:t>
            </a:r>
            <a:endParaRPr lang="en-US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dirty="0" err="1"/>
              <a:t>Déroulement</a:t>
            </a:r>
            <a:r>
              <a:rPr lang="en-US" dirty="0"/>
              <a:t> du </a:t>
            </a:r>
            <a:r>
              <a:rPr lang="en-US" dirty="0" err="1" smtClean="0"/>
              <a:t>projet</a:t>
            </a:r>
            <a:endParaRPr lang="en-US" dirty="0"/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-US" dirty="0" err="1"/>
              <a:t>Environnement</a:t>
            </a:r>
            <a:r>
              <a:rPr lang="en-US" dirty="0"/>
              <a:t> de </a:t>
            </a:r>
            <a:r>
              <a:rPr lang="en-US" dirty="0" err="1"/>
              <a:t>développement</a:t>
            </a:r>
            <a:endParaRPr lang="en-US" dirty="0"/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-US" dirty="0" err="1"/>
              <a:t>Répartition</a:t>
            </a:r>
            <a:r>
              <a:rPr lang="en-US" dirty="0"/>
              <a:t> du travail &amp; </a:t>
            </a:r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 smtClean="0"/>
              <a:t>développés</a:t>
            </a:r>
            <a:endParaRPr lang="en-US" dirty="0"/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dirty="0" err="1"/>
              <a:t>Expérience</a:t>
            </a:r>
            <a:endParaRPr lang="en-US" dirty="0"/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-US" dirty="0" err="1"/>
              <a:t>Contraintes</a:t>
            </a:r>
            <a:r>
              <a:rPr lang="en-US" dirty="0"/>
              <a:t> de </a:t>
            </a:r>
            <a:r>
              <a:rPr lang="en-US" dirty="0" err="1"/>
              <a:t>développements</a:t>
            </a:r>
            <a:endParaRPr lang="en-US" dirty="0"/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-US" dirty="0" err="1"/>
              <a:t>Bilan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361836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I. </a:t>
            </a:r>
            <a:r>
              <a:rPr lang="en-US"/>
              <a:t>Mini projet : client-serveur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484300" y="2667000"/>
            <a:ext cx="10018800" cy="438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20000"/>
              <a:buFont typeface="Corbel"/>
              <a:buAutoNum type="alphaUcParenR"/>
            </a:pPr>
            <a:r>
              <a:rPr lang="en-US" sz="2000" b="1" u="sng" dirty="0">
                <a:solidFill>
                  <a:srgbClr val="666666"/>
                </a:solidFill>
              </a:rPr>
              <a:t>Le </a:t>
            </a:r>
            <a:r>
              <a:rPr lang="en-US" sz="2000" b="1" u="sng" dirty="0" err="1">
                <a:solidFill>
                  <a:srgbClr val="666666"/>
                </a:solidFill>
              </a:rPr>
              <a:t>projet</a:t>
            </a:r>
            <a:r>
              <a:rPr lang="en-US" sz="2000" b="1" u="sng" dirty="0">
                <a:solidFill>
                  <a:srgbClr val="666666"/>
                </a:solidFill>
              </a:rPr>
              <a:t> </a:t>
            </a:r>
            <a:r>
              <a:rPr lang="en-US" sz="2000" b="1" u="sng" dirty="0" err="1">
                <a:solidFill>
                  <a:srgbClr val="666666"/>
                </a:solidFill>
              </a:rPr>
              <a:t>en</a:t>
            </a:r>
            <a:r>
              <a:rPr lang="en-US" sz="2000" b="1" u="sng" dirty="0">
                <a:solidFill>
                  <a:srgbClr val="666666"/>
                </a:solidFill>
              </a:rPr>
              <a:t> </a:t>
            </a:r>
            <a:r>
              <a:rPr lang="en-US" sz="2000" b="1" u="sng" dirty="0" err="1">
                <a:solidFill>
                  <a:srgbClr val="666666"/>
                </a:solidFill>
              </a:rPr>
              <a:t>quelques</a:t>
            </a:r>
            <a:r>
              <a:rPr lang="en-US" sz="2000" b="1" u="sng" dirty="0">
                <a:solidFill>
                  <a:srgbClr val="666666"/>
                </a:solidFill>
              </a:rPr>
              <a:t> phrases …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Objectif</a:t>
            </a:r>
            <a:r>
              <a:rPr lang="en-US" sz="2000" dirty="0"/>
              <a:t> : </a:t>
            </a:r>
            <a:r>
              <a:rPr lang="en-US" sz="2000" dirty="0" err="1"/>
              <a:t>Appréhender</a:t>
            </a:r>
            <a:r>
              <a:rPr lang="en-US" sz="2000" dirty="0"/>
              <a:t> le concept de communication client-</a:t>
            </a:r>
            <a:r>
              <a:rPr lang="en-US" sz="2000" dirty="0" err="1"/>
              <a:t>serveur</a:t>
            </a:r>
            <a:endParaRPr lang="en-US"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Tâche</a:t>
            </a:r>
            <a:r>
              <a:rPr lang="en-US" sz="2000" dirty="0"/>
              <a:t> : </a:t>
            </a:r>
            <a:r>
              <a:rPr lang="en-US" sz="2000" dirty="0" err="1"/>
              <a:t>Réaliser</a:t>
            </a:r>
            <a:r>
              <a:rPr lang="en-US" sz="2000" dirty="0"/>
              <a:t> un mini </a:t>
            </a:r>
            <a:r>
              <a:rPr lang="en-US" sz="2000" dirty="0" err="1"/>
              <a:t>serveur</a:t>
            </a:r>
            <a:r>
              <a:rPr lang="en-US" sz="2000" dirty="0"/>
              <a:t> ftp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Principe : Le client </a:t>
            </a:r>
            <a:r>
              <a:rPr lang="en-US" sz="2000" dirty="0" err="1"/>
              <a:t>transmet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action au </a:t>
            </a:r>
            <a:r>
              <a:rPr lang="en-US" sz="2000" dirty="0" err="1"/>
              <a:t>serveur</a:t>
            </a:r>
            <a:r>
              <a:rPr lang="en-US" sz="2000" dirty="0"/>
              <a:t> qui </a:t>
            </a:r>
            <a:r>
              <a:rPr lang="en-US" sz="2000" dirty="0" err="1"/>
              <a:t>lui</a:t>
            </a:r>
            <a:r>
              <a:rPr lang="en-US" sz="2000" dirty="0"/>
              <a:t> </a:t>
            </a:r>
            <a:r>
              <a:rPr lang="en-US" sz="2000" dirty="0" err="1"/>
              <a:t>renvoie</a:t>
            </a:r>
            <a:r>
              <a:rPr lang="en-US" sz="2000" dirty="0"/>
              <a:t> un </a:t>
            </a:r>
            <a:r>
              <a:rPr lang="en-US" sz="2000" dirty="0" err="1"/>
              <a:t>résultat</a:t>
            </a:r>
            <a:endParaRPr lang="en-US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66666"/>
                </a:solidFill>
              </a:rPr>
              <a:t>B)  </a:t>
            </a:r>
            <a:r>
              <a:rPr lang="en-US" sz="2000" b="1" u="sng" dirty="0">
                <a:solidFill>
                  <a:srgbClr val="666666"/>
                </a:solidFill>
              </a:rPr>
              <a:t>Description des </a:t>
            </a:r>
            <a:r>
              <a:rPr lang="en-US" sz="2000" b="1" u="sng" dirty="0" err="1">
                <a:solidFill>
                  <a:srgbClr val="666666"/>
                </a:solidFill>
              </a:rPr>
              <a:t>fonctionnalités</a:t>
            </a:r>
            <a:r>
              <a:rPr lang="en-US" sz="2000" b="1" u="sng" dirty="0">
                <a:solidFill>
                  <a:srgbClr val="666666"/>
                </a:solidFill>
              </a:rPr>
              <a:t> à </a:t>
            </a:r>
            <a:r>
              <a:rPr lang="en-US" sz="2000" b="1" u="sng" dirty="0" err="1">
                <a:solidFill>
                  <a:srgbClr val="666666"/>
                </a:solidFill>
              </a:rPr>
              <a:t>développer</a:t>
            </a:r>
            <a:endParaRPr lang="en-US" sz="2000" b="1" u="sng" dirty="0">
              <a:solidFill>
                <a:srgbClr val="66666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Positionner</a:t>
            </a:r>
            <a:r>
              <a:rPr lang="en-US" sz="2000" dirty="0"/>
              <a:t> le </a:t>
            </a:r>
            <a:r>
              <a:rPr lang="en-US" sz="2000" dirty="0" err="1"/>
              <a:t>serveur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un </a:t>
            </a:r>
            <a:r>
              <a:rPr lang="en-US" sz="2000" dirty="0" err="1"/>
              <a:t>répertoire</a:t>
            </a:r>
            <a:r>
              <a:rPr lang="en-US" sz="2000" dirty="0"/>
              <a:t> </a:t>
            </a:r>
            <a:r>
              <a:rPr lang="en-US" sz="2000" dirty="0" err="1"/>
              <a:t>désigné</a:t>
            </a:r>
            <a:endParaRPr lang="en-US"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Lister </a:t>
            </a:r>
            <a:r>
              <a:rPr lang="en-US" sz="2000" dirty="0" err="1"/>
              <a:t>tous</a:t>
            </a:r>
            <a:r>
              <a:rPr lang="en-US" sz="2000" dirty="0"/>
              <a:t> les </a:t>
            </a:r>
            <a:r>
              <a:rPr lang="en-US" sz="2000" dirty="0" err="1"/>
              <a:t>fichiers</a:t>
            </a:r>
            <a:r>
              <a:rPr lang="en-US" sz="2000" dirty="0"/>
              <a:t> d’un </a:t>
            </a:r>
            <a:r>
              <a:rPr lang="en-US" sz="2000" dirty="0" err="1"/>
              <a:t>répertoire</a:t>
            </a:r>
            <a:endParaRPr lang="en-US"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Copier un </a:t>
            </a:r>
            <a:r>
              <a:rPr lang="en-US" sz="2000" dirty="0" err="1"/>
              <a:t>fichier</a:t>
            </a:r>
            <a:r>
              <a:rPr lang="en-US" sz="2000" dirty="0"/>
              <a:t> </a:t>
            </a:r>
            <a:r>
              <a:rPr lang="en-US" sz="2000" dirty="0" err="1"/>
              <a:t>serveur</a:t>
            </a:r>
            <a:r>
              <a:rPr lang="en-US" sz="2000" dirty="0"/>
              <a:t>-client / Copier un </a:t>
            </a:r>
            <a:r>
              <a:rPr lang="en-US" sz="2000" dirty="0" err="1"/>
              <a:t>fichier</a:t>
            </a:r>
            <a:r>
              <a:rPr lang="en-US" sz="2000" dirty="0"/>
              <a:t> client-</a:t>
            </a:r>
            <a:r>
              <a:rPr lang="en-US" sz="2000" dirty="0" err="1"/>
              <a:t>serveur</a:t>
            </a:r>
            <a:endParaRPr lang="en-US"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Copier un </a:t>
            </a:r>
            <a:r>
              <a:rPr lang="en-US" sz="2000" dirty="0" err="1"/>
              <a:t>répertoire</a:t>
            </a:r>
            <a:r>
              <a:rPr lang="en-US" sz="2000" dirty="0"/>
              <a:t> </a:t>
            </a:r>
            <a:r>
              <a:rPr lang="en-US" sz="2000" dirty="0" err="1"/>
              <a:t>serveur</a:t>
            </a:r>
            <a:r>
              <a:rPr lang="en-US" sz="2000" dirty="0"/>
              <a:t>-client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 err="1"/>
              <a:t>Récupérer</a:t>
            </a:r>
            <a:r>
              <a:rPr lang="en-US" sz="2000" dirty="0"/>
              <a:t>  les </a:t>
            </a:r>
            <a:r>
              <a:rPr lang="en-US" sz="2000" dirty="0" err="1"/>
              <a:t>données</a:t>
            </a:r>
            <a:r>
              <a:rPr lang="en-US" sz="2000" dirty="0"/>
              <a:t> d’un </a:t>
            </a:r>
            <a:r>
              <a:rPr lang="en-US" sz="2000" dirty="0" err="1"/>
              <a:t>étudiant</a:t>
            </a:r>
            <a:r>
              <a:rPr lang="en-US" sz="2000" dirty="0"/>
              <a:t> issues </a:t>
            </a:r>
            <a:r>
              <a:rPr lang="en-US" sz="2000" dirty="0" err="1"/>
              <a:t>d’une</a:t>
            </a:r>
            <a:r>
              <a:rPr lang="en-US" sz="2000" dirty="0"/>
              <a:t> base de </a:t>
            </a:r>
            <a:r>
              <a:rPr lang="en-US" sz="2000" dirty="0" err="1"/>
              <a:t>données</a:t>
            </a:r>
            <a:r>
              <a:rPr lang="en-US" sz="2000" dirty="0"/>
              <a:t> à </a:t>
            </a:r>
            <a:r>
              <a:rPr lang="en-US" sz="2000" dirty="0" err="1"/>
              <a:t>partir</a:t>
            </a:r>
            <a:r>
              <a:rPr lang="en-US" sz="2000" dirty="0"/>
              <a:t> de son </a:t>
            </a:r>
            <a:r>
              <a:rPr lang="en-US" sz="2000" dirty="0" err="1"/>
              <a:t>numéro</a:t>
            </a:r>
            <a:r>
              <a:rPr lang="en-US" sz="2000" dirty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475500" y="1010825"/>
            <a:ext cx="10018800" cy="4525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/>
              <a:t>II</a:t>
            </a:r>
            <a:r>
              <a:rPr lang="en-US" dirty="0"/>
              <a:t>.</a:t>
            </a:r>
            <a:r>
              <a:rPr lang="en-US" sz="4800" dirty="0"/>
              <a:t> </a:t>
            </a:r>
            <a:r>
              <a:rPr lang="en-US" sz="4800" dirty="0" err="1"/>
              <a:t>Déroulement</a:t>
            </a:r>
            <a:r>
              <a:rPr lang="en-US" sz="4800" dirty="0"/>
              <a:t> du </a:t>
            </a:r>
            <a:r>
              <a:rPr lang="en-US" sz="4800" dirty="0" err="1"/>
              <a:t>projet</a:t>
            </a:r>
            <a:endParaRPr lang="en-US" sz="4800" dirty="0"/>
          </a:p>
          <a:p>
            <a:pPr marL="9144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AutoNum type="alphaUcParenR"/>
            </a:pPr>
            <a:r>
              <a:rPr lang="en-US" sz="2000" b="1" u="sng" dirty="0" err="1">
                <a:solidFill>
                  <a:srgbClr val="666666"/>
                </a:solidFill>
              </a:rPr>
              <a:t>Environnement</a:t>
            </a:r>
            <a:r>
              <a:rPr lang="en-US" sz="2000" b="1" u="sng" dirty="0">
                <a:solidFill>
                  <a:srgbClr val="666666"/>
                </a:solidFill>
              </a:rPr>
              <a:t> de </a:t>
            </a:r>
            <a:r>
              <a:rPr lang="en-US" sz="2000" b="1" u="sng" dirty="0" err="1">
                <a:solidFill>
                  <a:srgbClr val="666666"/>
                </a:solidFill>
              </a:rPr>
              <a:t>développement</a:t>
            </a:r>
            <a:endParaRPr lang="en-US" sz="2000" b="1" u="sng" dirty="0">
              <a:solidFill>
                <a:srgbClr val="6666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2000" b="1" u="sng" dirty="0"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buSzPct val="100000"/>
              <a:buChar char="-"/>
            </a:pPr>
            <a:r>
              <a:rPr lang="en-US" sz="2000" dirty="0"/>
              <a:t>PHP et </a:t>
            </a:r>
            <a:r>
              <a:rPr lang="en-US" sz="2000" dirty="0" err="1"/>
              <a:t>interpréteur</a:t>
            </a:r>
            <a:r>
              <a:rPr lang="en-US" sz="2000" dirty="0"/>
              <a:t> </a:t>
            </a:r>
            <a:r>
              <a:rPr lang="en-US" sz="2000" dirty="0" err="1"/>
              <a:t>php</a:t>
            </a:r>
            <a:endParaRPr lang="en-US" sz="2000" dirty="0"/>
          </a:p>
          <a:p>
            <a:pPr marL="457200" lvl="0" indent="-355600" algn="l" rtl="0">
              <a:spcBef>
                <a:spcPts val="0"/>
              </a:spcBef>
              <a:buSzPct val="100000"/>
              <a:buChar char="-"/>
            </a:pPr>
            <a:r>
              <a:rPr lang="en-US" sz="2000" dirty="0"/>
              <a:t>Terminal (Linux)</a:t>
            </a:r>
          </a:p>
          <a:p>
            <a:pPr marL="457200" lvl="0" indent="-355600" algn="l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Éditeur</a:t>
            </a:r>
            <a:r>
              <a:rPr lang="en-US" sz="2000" dirty="0"/>
              <a:t> de </a:t>
            </a:r>
            <a:r>
              <a:rPr lang="en-US" sz="2000" dirty="0" err="1"/>
              <a:t>textes</a:t>
            </a:r>
            <a:r>
              <a:rPr lang="en-US" sz="2000" dirty="0"/>
              <a:t> (</a:t>
            </a:r>
            <a:r>
              <a:rPr lang="en-US" sz="2000" dirty="0" err="1"/>
              <a:t>NotePad</a:t>
            </a:r>
            <a:r>
              <a:rPr lang="en-US" sz="2000" dirty="0"/>
              <a:t>++, </a:t>
            </a:r>
            <a:r>
              <a:rPr lang="en-US" sz="2000" dirty="0" err="1"/>
              <a:t>gEdit</a:t>
            </a:r>
            <a:r>
              <a:rPr lang="en-US" sz="2000" dirty="0"/>
              <a:t>), IDE(</a:t>
            </a:r>
            <a:r>
              <a:rPr lang="en-US" sz="2000" dirty="0" err="1"/>
              <a:t>XCode</a:t>
            </a:r>
            <a:r>
              <a:rPr lang="en-US" sz="2000" dirty="0"/>
              <a:t>)</a:t>
            </a:r>
          </a:p>
          <a:p>
            <a:pPr marL="457200" lvl="0" indent="-355600" algn="l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Plateformes</a:t>
            </a:r>
            <a:r>
              <a:rPr lang="en-US" sz="2000" dirty="0"/>
              <a:t> </a:t>
            </a:r>
            <a:r>
              <a:rPr lang="en-US" sz="2000" dirty="0" err="1"/>
              <a:t>collaboratives</a:t>
            </a:r>
            <a:r>
              <a:rPr lang="en-US" sz="2000" dirty="0"/>
              <a:t> : Google Drive (</a:t>
            </a:r>
            <a:r>
              <a:rPr lang="en-US" sz="2000" dirty="0" err="1"/>
              <a:t>stockage</a:t>
            </a:r>
            <a:r>
              <a:rPr lang="en-US" sz="2000" dirty="0"/>
              <a:t>), Skype (communication)</a:t>
            </a:r>
          </a:p>
          <a:p>
            <a:pPr lvl="0" algn="l" rtl="0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endParaRPr sz="2000" dirty="0"/>
          </a:p>
          <a:p>
            <a:pPr marL="9144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AutoNum type="alphaUcParenR"/>
            </a:pPr>
            <a:r>
              <a:rPr lang="en-US" sz="2000" b="1" u="sng" dirty="0" err="1">
                <a:solidFill>
                  <a:srgbClr val="666666"/>
                </a:solidFill>
              </a:rPr>
              <a:t>Répartition</a:t>
            </a:r>
            <a:r>
              <a:rPr lang="en-US" sz="2000" b="1" u="sng" dirty="0">
                <a:solidFill>
                  <a:srgbClr val="666666"/>
                </a:solidFill>
              </a:rPr>
              <a:t> du travail &amp; </a:t>
            </a:r>
            <a:r>
              <a:rPr lang="en-US" sz="2000" b="1" u="sng" dirty="0" err="1">
                <a:solidFill>
                  <a:srgbClr val="666666"/>
                </a:solidFill>
              </a:rPr>
              <a:t>Fonctionnalités</a:t>
            </a:r>
            <a:r>
              <a:rPr lang="en-US" sz="2000" b="1" u="sng" dirty="0">
                <a:solidFill>
                  <a:srgbClr val="666666"/>
                </a:solidFill>
              </a:rPr>
              <a:t> </a:t>
            </a:r>
            <a:r>
              <a:rPr lang="en-US" sz="2000" b="1" u="sng" dirty="0" err="1">
                <a:solidFill>
                  <a:srgbClr val="666666"/>
                </a:solidFill>
              </a:rPr>
              <a:t>développés</a:t>
            </a:r>
            <a:endParaRPr lang="en-US" sz="2000" b="1" u="sng" dirty="0">
              <a:solidFill>
                <a:srgbClr val="666666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2000" dirty="0"/>
          </a:p>
          <a:p>
            <a:pPr lvl="0" indent="457200" algn="l" rtl="0">
              <a:spcBef>
                <a:spcPts val="0"/>
              </a:spcBef>
              <a:buNone/>
            </a:pPr>
            <a:r>
              <a:rPr lang="en-US" sz="2000" i="1" dirty="0"/>
              <a:t>Arnold :</a:t>
            </a:r>
          </a:p>
          <a:p>
            <a:pPr marL="457200" lvl="0" indent="-355600" algn="l" rtl="0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-"/>
            </a:pPr>
            <a:r>
              <a:rPr lang="en-US" sz="2000" dirty="0" err="1"/>
              <a:t>Positionner</a:t>
            </a:r>
            <a:r>
              <a:rPr lang="en-US" sz="2000" dirty="0"/>
              <a:t> le </a:t>
            </a:r>
            <a:r>
              <a:rPr lang="en-US" sz="2000" dirty="0" err="1"/>
              <a:t>serveur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un </a:t>
            </a:r>
            <a:r>
              <a:rPr lang="en-US" sz="2000" dirty="0" err="1"/>
              <a:t>répertoire</a:t>
            </a:r>
            <a:r>
              <a:rPr lang="en-US" sz="2000" dirty="0"/>
              <a:t> </a:t>
            </a:r>
            <a:r>
              <a:rPr lang="en-US" sz="2000" dirty="0" err="1"/>
              <a:t>désigné</a:t>
            </a:r>
            <a:endParaRPr lang="en-US" sz="2000" dirty="0"/>
          </a:p>
          <a:p>
            <a:pPr marL="457200" lvl="0" indent="-355600" algn="l" rtl="0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-"/>
            </a:pPr>
            <a:r>
              <a:rPr lang="en-US" sz="2000" dirty="0"/>
              <a:t>Lister </a:t>
            </a:r>
            <a:r>
              <a:rPr lang="en-US" sz="2000" dirty="0" err="1"/>
              <a:t>tous</a:t>
            </a:r>
            <a:r>
              <a:rPr lang="en-US" sz="2000" dirty="0"/>
              <a:t> les </a:t>
            </a:r>
            <a:r>
              <a:rPr lang="en-US" sz="2000" dirty="0" err="1"/>
              <a:t>fichiers</a:t>
            </a:r>
            <a:r>
              <a:rPr lang="en-US" sz="2000" dirty="0"/>
              <a:t> d’un </a:t>
            </a:r>
            <a:r>
              <a:rPr lang="en-US" sz="2000" dirty="0" err="1"/>
              <a:t>répertoire</a:t>
            </a:r>
            <a:r>
              <a:rPr lang="en-US" sz="2000" dirty="0"/>
              <a:t>	</a:t>
            </a:r>
          </a:p>
          <a:p>
            <a:pPr marL="457200" lvl="0" indent="-355600" algn="l" rtl="0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-"/>
            </a:pPr>
            <a:r>
              <a:rPr lang="en-US" sz="2000" dirty="0" err="1"/>
              <a:t>Récupérer</a:t>
            </a:r>
            <a:r>
              <a:rPr lang="en-US" sz="2000" dirty="0"/>
              <a:t>  les </a:t>
            </a:r>
            <a:r>
              <a:rPr lang="en-US" sz="2000" dirty="0" err="1"/>
              <a:t>données</a:t>
            </a:r>
            <a:r>
              <a:rPr lang="en-US" sz="2000" dirty="0"/>
              <a:t> d’un </a:t>
            </a:r>
            <a:r>
              <a:rPr lang="en-US" sz="2000" dirty="0" err="1"/>
              <a:t>étudiant</a:t>
            </a:r>
            <a:r>
              <a:rPr lang="en-US" sz="2000" dirty="0"/>
              <a:t> issues </a:t>
            </a:r>
            <a:r>
              <a:rPr lang="en-US" sz="2000" dirty="0" err="1"/>
              <a:t>d’une</a:t>
            </a:r>
            <a:r>
              <a:rPr lang="en-US" sz="2000" dirty="0"/>
              <a:t> base de </a:t>
            </a:r>
            <a:r>
              <a:rPr lang="en-US" sz="2000" dirty="0" err="1"/>
              <a:t>données</a:t>
            </a:r>
            <a:r>
              <a:rPr lang="en-US" sz="2000" dirty="0"/>
              <a:t> à </a:t>
            </a:r>
            <a:r>
              <a:rPr lang="en-US" sz="2000" dirty="0" err="1"/>
              <a:t>partir</a:t>
            </a:r>
            <a:r>
              <a:rPr lang="en-US" sz="2000" dirty="0"/>
              <a:t> de son </a:t>
            </a:r>
            <a:r>
              <a:rPr lang="en-US" sz="2000" dirty="0" err="1"/>
              <a:t>numéro</a:t>
            </a:r>
            <a:r>
              <a:rPr lang="en-US" sz="2000" dirty="0"/>
              <a:t> </a:t>
            </a:r>
          </a:p>
          <a:p>
            <a:pPr lvl="0" algn="l" rtl="0">
              <a:spcBef>
                <a:spcPts val="0"/>
              </a:spcBef>
              <a:buNone/>
            </a:pPr>
            <a:endParaRPr sz="2000" dirty="0"/>
          </a:p>
          <a:p>
            <a:pPr lvl="0" indent="457200" algn="l" rtl="0">
              <a:spcBef>
                <a:spcPts val="0"/>
              </a:spcBef>
              <a:buNone/>
            </a:pPr>
            <a:r>
              <a:rPr lang="en-US" sz="2000" i="1" dirty="0"/>
              <a:t>Mateus :</a:t>
            </a:r>
          </a:p>
          <a:p>
            <a:pPr marL="457200" lvl="0" indent="-355600" algn="l" rtl="0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-"/>
            </a:pPr>
            <a:r>
              <a:rPr lang="en-US" sz="2000" dirty="0"/>
              <a:t>Copier un </a:t>
            </a:r>
            <a:r>
              <a:rPr lang="en-US" sz="2000" dirty="0" err="1"/>
              <a:t>fichier</a:t>
            </a:r>
            <a:r>
              <a:rPr lang="en-US" sz="2000" dirty="0"/>
              <a:t> </a:t>
            </a:r>
            <a:r>
              <a:rPr lang="en-US" sz="2000" dirty="0" err="1"/>
              <a:t>serveur</a:t>
            </a:r>
            <a:r>
              <a:rPr lang="en-US" sz="2000" dirty="0"/>
              <a:t>-client / Copier un </a:t>
            </a:r>
            <a:r>
              <a:rPr lang="en-US" sz="2000" dirty="0" err="1"/>
              <a:t>fichier</a:t>
            </a:r>
            <a:r>
              <a:rPr lang="en-US" sz="2000" dirty="0"/>
              <a:t> client-</a:t>
            </a:r>
            <a:r>
              <a:rPr lang="en-US" sz="2000" dirty="0" err="1"/>
              <a:t>serveur</a:t>
            </a:r>
            <a:endParaRPr lang="en-US" sz="2000" dirty="0"/>
          </a:p>
          <a:p>
            <a:pPr marL="457200" lvl="0" indent="-355600" algn="l" rtl="0">
              <a:spcBef>
                <a:spcPts val="0"/>
              </a:spcBef>
              <a:buClr>
                <a:srgbClr val="A5A5A5"/>
              </a:buClr>
              <a:buSzPct val="100000"/>
              <a:buFont typeface="Arial"/>
              <a:buChar char="-"/>
            </a:pPr>
            <a:r>
              <a:rPr lang="en-US" sz="2000" dirty="0"/>
              <a:t>Copier un </a:t>
            </a:r>
            <a:r>
              <a:rPr lang="en-US" sz="2000" dirty="0" err="1"/>
              <a:t>répertoire</a:t>
            </a:r>
            <a:r>
              <a:rPr lang="en-US" sz="2000" dirty="0"/>
              <a:t> </a:t>
            </a:r>
            <a:r>
              <a:rPr lang="en-US" sz="2000" dirty="0" err="1"/>
              <a:t>serveur</a:t>
            </a:r>
            <a:r>
              <a:rPr lang="en-US" sz="2000" dirty="0"/>
              <a:t>-client</a:t>
            </a:r>
          </a:p>
          <a:p>
            <a:pPr lvl="0" algn="l" rt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422675" y="2054350"/>
            <a:ext cx="10018800" cy="469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orbel"/>
              <a:buNone/>
            </a:pPr>
            <a:r>
              <a:rPr lang="en-US" sz="4800" dirty="0"/>
              <a:t>III</a:t>
            </a:r>
            <a:r>
              <a:rPr lang="en-US" dirty="0"/>
              <a:t>.</a:t>
            </a:r>
            <a:r>
              <a:rPr lang="en-US" sz="4800" dirty="0"/>
              <a:t> </a:t>
            </a:r>
            <a:r>
              <a:rPr lang="en-US" sz="4800" dirty="0" err="1"/>
              <a:t>Expérience</a:t>
            </a:r>
            <a:endParaRPr lang="en-US" sz="4800" dirty="0"/>
          </a:p>
          <a:p>
            <a:pPr lvl="0" algn="l" rtl="0">
              <a:spcBef>
                <a:spcPts val="0"/>
              </a:spcBef>
              <a:buNone/>
            </a:pPr>
            <a:endParaRPr sz="2400" dirty="0"/>
          </a:p>
          <a:p>
            <a:pPr marL="457200" lvl="0" indent="-355600" algn="l" rtl="0">
              <a:spcBef>
                <a:spcPts val="0"/>
              </a:spcBef>
              <a:buClr>
                <a:srgbClr val="666666"/>
              </a:buClr>
              <a:buSzPct val="100000"/>
              <a:buFont typeface="Corbel"/>
              <a:buAutoNum type="alphaUcParenR"/>
            </a:pPr>
            <a:r>
              <a:rPr lang="en-US" sz="2000" b="1" u="sng" dirty="0" err="1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Contraintes</a:t>
            </a:r>
            <a:r>
              <a:rPr lang="en-US" sz="2000" b="1" u="sng" dirty="0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 de </a:t>
            </a:r>
            <a:r>
              <a:rPr lang="en-US" sz="2000" b="1" u="sng" dirty="0" err="1">
                <a:solidFill>
                  <a:srgbClr val="666666"/>
                </a:solidFill>
                <a:latin typeface="Corbel"/>
                <a:ea typeface="Corbel"/>
                <a:cs typeface="Corbel"/>
                <a:sym typeface="Corbel"/>
              </a:rPr>
              <a:t>développements</a:t>
            </a:r>
            <a:endParaRPr lang="en-US" sz="2000" b="1" u="sng" dirty="0">
              <a:solidFill>
                <a:srgbClr val="666666"/>
              </a:solidFill>
              <a:latin typeface="Corbel"/>
              <a:ea typeface="Corbel"/>
              <a:cs typeface="Corbel"/>
              <a:sym typeface="Corbel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  <a:p>
            <a:pPr marL="457200" lvl="0" indent="-355600" algn="l" rtl="0">
              <a:spcBef>
                <a:spcPts val="0"/>
              </a:spcBef>
              <a:buSzPct val="100000"/>
              <a:buChar char="-"/>
            </a:pPr>
            <a:r>
              <a:rPr lang="en-US" sz="2000" dirty="0" err="1"/>
              <a:t>Familiarisation</a:t>
            </a:r>
            <a:r>
              <a:rPr lang="en-US" sz="2000" dirty="0"/>
              <a:t> d’un nouveau </a:t>
            </a:r>
            <a:r>
              <a:rPr lang="en-US" sz="2000" dirty="0" err="1"/>
              <a:t>langage</a:t>
            </a:r>
            <a:endParaRPr lang="en-US" sz="2000" dirty="0"/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buSzPct val="100000"/>
              <a:buChar char="-"/>
            </a:pPr>
            <a:r>
              <a:rPr lang="en-US" sz="2000" dirty="0"/>
              <a:t>Temps et </a:t>
            </a:r>
            <a:r>
              <a:rPr lang="en-US" sz="2000" dirty="0" err="1"/>
              <a:t>organisation</a:t>
            </a:r>
            <a:endParaRPr lang="en-US" sz="2000" dirty="0"/>
          </a:p>
          <a:p>
            <a:pPr lvl="0" algn="l" rtl="0">
              <a:spcBef>
                <a:spcPts val="0"/>
              </a:spcBef>
              <a:buNone/>
            </a:pPr>
            <a:endParaRPr sz="2000" dirty="0"/>
          </a:p>
          <a:p>
            <a:pPr marL="457200" indent="-355600" algn="l">
              <a:buClr>
                <a:srgbClr val="666666"/>
              </a:buClr>
              <a:buSzPct val="100000"/>
              <a:buFont typeface="Corbel"/>
              <a:buAutoNum type="alphaUcParenR"/>
            </a:pPr>
            <a:r>
              <a:rPr lang="en-US" sz="2000" b="1" u="sng" dirty="0" err="1">
                <a:solidFill>
                  <a:srgbClr val="666666"/>
                </a:solidFill>
              </a:rPr>
              <a:t>Bilan</a:t>
            </a:r>
            <a:endParaRPr lang="en-US" sz="2000" b="1" u="sng" dirty="0"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2000" dirty="0"/>
              <a:t>Ce </a:t>
            </a:r>
            <a:r>
              <a:rPr lang="en-US" sz="2000" dirty="0" err="1"/>
              <a:t>projet</a:t>
            </a:r>
            <a:r>
              <a:rPr lang="en-US" sz="2000" dirty="0"/>
              <a:t> nous a </a:t>
            </a:r>
            <a:r>
              <a:rPr lang="en-US" sz="2000" dirty="0" err="1"/>
              <a:t>permis</a:t>
            </a:r>
            <a:r>
              <a:rPr lang="en-US" sz="2000" dirty="0"/>
              <a:t> de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comprendre</a:t>
            </a:r>
            <a:r>
              <a:rPr lang="en-US" sz="2000" dirty="0"/>
              <a:t> le </a:t>
            </a:r>
            <a:r>
              <a:rPr lang="en-US" sz="2000" dirty="0" err="1"/>
              <a:t>fonctionnement</a:t>
            </a:r>
            <a:r>
              <a:rPr lang="en-US" sz="2000" dirty="0"/>
              <a:t> client-</a:t>
            </a:r>
            <a:r>
              <a:rPr lang="en-US" sz="2000" dirty="0" err="1"/>
              <a:t>serveur</a:t>
            </a:r>
            <a:r>
              <a:rPr lang="en-US" sz="2000" dirty="0"/>
              <a:t> avec les sockets, de nous </a:t>
            </a:r>
            <a:r>
              <a:rPr lang="en-US" sz="2000" dirty="0" err="1"/>
              <a:t>initier</a:t>
            </a:r>
            <a:r>
              <a:rPr lang="en-US" sz="2000" dirty="0"/>
              <a:t> aux bases du PHP. 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sz="2000" dirty="0" err="1"/>
              <a:t>Fonctionnalités</a:t>
            </a:r>
            <a:r>
              <a:rPr lang="en-US" sz="2000" dirty="0"/>
              <a:t> à </a:t>
            </a:r>
            <a:r>
              <a:rPr lang="en-US" sz="2000" dirty="0" err="1"/>
              <a:t>rajouter</a:t>
            </a:r>
            <a:r>
              <a:rPr lang="en-US" sz="2000" dirty="0"/>
              <a:t>:</a:t>
            </a:r>
          </a:p>
          <a:p>
            <a:pPr marL="457200" lvl="0" indent="-355600" algn="l" rtl="0">
              <a:spcBef>
                <a:spcPts val="0"/>
              </a:spcBef>
              <a:buSzPct val="100000"/>
              <a:buChar char="-"/>
            </a:pPr>
            <a:r>
              <a:rPr lang="en-US" sz="2000" dirty="0"/>
              <a:t>Interface web</a:t>
            </a:r>
          </a:p>
          <a:p>
            <a:pPr marL="457200" lvl="0" indent="-355600" algn="l" rtl="0">
              <a:spcBef>
                <a:spcPts val="0"/>
              </a:spcBef>
              <a:buSzPct val="100000"/>
              <a:buChar char="-"/>
            </a:pPr>
            <a:r>
              <a:rPr lang="en-US" sz="2000" dirty="0"/>
              <a:t>Login et mot de </a:t>
            </a:r>
            <a:r>
              <a:rPr lang="en-US" sz="2000" dirty="0" err="1"/>
              <a:t>passe</a:t>
            </a:r>
            <a:endParaRPr lang="en-US" sz="2000" dirty="0"/>
          </a:p>
          <a:p>
            <a:pPr marL="45720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45720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203</Words>
  <Application>Microsoft Office PowerPoint</Application>
  <PresentationFormat>Grand écran</PresentationFormat>
  <Paragraphs>72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Parallaxe</vt:lpstr>
      <vt:lpstr>Mini projet : Client-Serveur</vt:lpstr>
      <vt:lpstr>Sommaire</vt:lpstr>
      <vt:lpstr>I. Mini projet : client-serveur</vt:lpstr>
      <vt:lpstr>II. Déroulement du projet Environnement de développement  PHP et interpréteur php Terminal (Linux) Éditeur de textes (NotePad++, gEdit), IDE(XCode) Plateformes collaboratives : Google Drive (stockage), Skype (communication)  Répartition du travail &amp; Fonctionnalités développés  Arnold : Positionner le serveur dans un répertoire désigné Lister tous les fichiers d’un répertoire  Récupérer  les données d’un étudiant issues d’une base de données à partir de son numéro   Mateus : Copier un fichier serveur-client / Copier un fichier client-serveur Copier un répertoire serveur-client </vt:lpstr>
      <vt:lpstr>III. Expérience  Contraintes de développements   Familiarisation d’un nouveau langage Temps et organisation  Bilan  Ce projet nous a permis de bien comprendre le fonctionnement client-serveur avec les sockets, de nous initier aux bases du PHP.   Fonctionnalités à rajouter: Interface web Login et mot de passe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projet : Client-Serveur</dc:title>
  <dc:creator>SHIRLAW Mateus</dc:creator>
  <cp:lastModifiedBy>SHIRLAW Mateus</cp:lastModifiedBy>
  <cp:revision>3</cp:revision>
  <dcterms:modified xsi:type="dcterms:W3CDTF">2016-12-06T09:01:49Z</dcterms:modified>
</cp:coreProperties>
</file>